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Lst>
  <p:notesMasterIdLst>
    <p:notesMasterId r:id="rId32"/>
  </p:notesMasterIdLst>
  <p:handoutMasterIdLst>
    <p:handoutMasterId r:id="rId33"/>
  </p:handoutMasterIdLst>
  <p:sldIdLst>
    <p:sldId id="856" r:id="rId4"/>
    <p:sldId id="743" r:id="rId5"/>
    <p:sldId id="977" r:id="rId6"/>
    <p:sldId id="737" r:id="rId7"/>
    <p:sldId id="790" r:id="rId8"/>
    <p:sldId id="890" r:id="rId9"/>
    <p:sldId id="891" r:id="rId10"/>
    <p:sldId id="920" r:id="rId11"/>
    <p:sldId id="921" r:id="rId12"/>
    <p:sldId id="922" r:id="rId13"/>
    <p:sldId id="924" r:id="rId14"/>
    <p:sldId id="926" r:id="rId15"/>
    <p:sldId id="955" r:id="rId16"/>
    <p:sldId id="957" r:id="rId17"/>
    <p:sldId id="959" r:id="rId18"/>
    <p:sldId id="961" r:id="rId19"/>
    <p:sldId id="963" r:id="rId20"/>
    <p:sldId id="968" r:id="rId21"/>
    <p:sldId id="969" r:id="rId22"/>
    <p:sldId id="971" r:id="rId23"/>
    <p:sldId id="973" r:id="rId24"/>
    <p:sldId id="975" r:id="rId25"/>
    <p:sldId id="978" r:id="rId26"/>
    <p:sldId id="979" r:id="rId27"/>
    <p:sldId id="1028" r:id="rId28"/>
    <p:sldId id="1030" r:id="rId29"/>
    <p:sldId id="1031" r:id="rId30"/>
    <p:sldId id="828" r:id="rId31"/>
  </p:sldIdLst>
  <p:sldSz cx="12196763"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29">
          <p15:clr>
            <a:srgbClr val="A4A3A4"/>
          </p15:clr>
        </p15:guide>
        <p15:guide id="2" orient="horz" pos="538">
          <p15:clr>
            <a:srgbClr val="A4A3A4"/>
          </p15:clr>
        </p15:guide>
        <p15:guide id="3" orient="horz" pos="1343">
          <p15:clr>
            <a:srgbClr val="A4A3A4"/>
          </p15:clr>
        </p15:guide>
        <p15:guide id="4" pos="3841">
          <p15:clr>
            <a:srgbClr val="A4A3A4"/>
          </p15:clr>
        </p15:guide>
        <p15:guide id="5" pos="581">
          <p15:clr>
            <a:srgbClr val="A4A3A4"/>
          </p15:clr>
        </p15:guide>
        <p15:guide id="6" pos="72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9E7"/>
    <a:srgbClr val="ECE9E4"/>
    <a:srgbClr val="705F4D"/>
    <a:srgbClr val="957F66"/>
    <a:srgbClr val="C4271D"/>
    <a:srgbClr val="D92929"/>
    <a:srgbClr val="FFF269"/>
    <a:srgbClr val="FE69A1"/>
    <a:srgbClr val="952F0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314" autoAdjust="0"/>
  </p:normalViewPr>
  <p:slideViewPr>
    <p:cSldViewPr snapToObjects="1" showGuides="1">
      <p:cViewPr varScale="1">
        <p:scale>
          <a:sx n="108" d="100"/>
          <a:sy n="108" d="100"/>
        </p:scale>
        <p:origin x="756" y="114"/>
      </p:cViewPr>
      <p:guideLst>
        <p:guide orient="horz" pos="2129"/>
        <p:guide orient="horz" pos="538"/>
        <p:guide orient="horz" pos="1343"/>
        <p:guide pos="3841"/>
        <p:guide pos="581"/>
        <p:guide pos="72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7560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Grp="1" noRot="1" noChangeAspect="1"/>
          </p:cNvSpPr>
          <p:nvPr>
            <p:ph type="sldImg" idx="2"/>
          </p:nvPr>
        </p:nvSpPr>
        <p:spPr>
          <a:xfrm>
            <a:off x="1143000" y="685800"/>
            <a:ext cx="4572000" cy="3429000"/>
          </a:xfrm>
          <a:prstGeom prst="rect">
            <a:avLst/>
          </a:prstGeom>
          <a:noFill/>
          <a:ln w="9525">
            <a:noFill/>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EC922878-90E7-4C1D-B1AB-EB628329B568}"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059297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135173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TextBox 7"/>
          <p:cNvSpPr txBox="1"/>
          <p:nvPr userDrawn="1"/>
        </p:nvSpPr>
        <p:spPr>
          <a:xfrm>
            <a:off x="1907704" y="6724309"/>
            <a:ext cx="1224136" cy="123111"/>
          </a:xfrm>
          <a:prstGeom prst="rect">
            <a:avLst/>
          </a:prstGeom>
          <a:noFill/>
        </p:spPr>
        <p:txBody>
          <a:bodyPr wrap="square" rtlCol="0">
            <a:spAutoFit/>
          </a:bodyPr>
          <a:lstStyle/>
          <a:p>
            <a:pPr rtl="0" eaLnBrk="1" fontAlgn="auto" hangingPunct="1">
              <a:lnSpc>
                <a:spcPct val="200000"/>
              </a:lnSpc>
              <a:spcBef>
                <a:spcPts val="0"/>
              </a:spcBef>
              <a:spcAft>
                <a:spcPts val="0"/>
              </a:spcAft>
              <a:buFontTx/>
              <a:buNone/>
            </a:pPr>
            <a:r>
              <a:rPr lang="en-US" altLang="zh-CN" sz="100" dirty="0" smtClean="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cs typeface="+mn-cs"/>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cs typeface="+mn-cs"/>
              </a:rPr>
              <a:t> </a:t>
            </a:r>
            <a:r>
              <a:rPr lang="en-US" altLang="zh-CN" sz="100" dirty="0">
                <a:solidFill>
                  <a:prstClr val="black"/>
                </a:solidFill>
                <a:latin typeface="微软雅黑" panose="020B0503020204020204" pitchFamily="34" charset="-122"/>
                <a:ea typeface="微软雅黑" panose="020B0503020204020204" pitchFamily="34" charset="-122"/>
                <a:cs typeface="+mn-cs"/>
              </a:rPr>
              <a:t>http://</a:t>
            </a:r>
            <a:r>
              <a:rPr lang="en-US" altLang="zh-CN" sz="100" dirty="0" smtClean="0">
                <a:solidFill>
                  <a:prstClr val="black"/>
                </a:solidFill>
                <a:latin typeface="微软雅黑" panose="020B0503020204020204" pitchFamily="34" charset="-122"/>
                <a:ea typeface="微软雅黑" panose="020B0503020204020204" pitchFamily="34" charset="-122"/>
                <a:cs typeface="+mn-cs"/>
              </a:rPr>
              <a:t>www.ypppt.com/xiazai</a:t>
            </a:r>
            <a:r>
              <a:rPr lang="en-US" altLang="zh-CN" sz="100" dirty="0">
                <a:solidFill>
                  <a:prstClr val="black"/>
                </a:solidFill>
                <a:latin typeface="微软雅黑" panose="020B0503020204020204" pitchFamily="34" charset="-122"/>
                <a:ea typeface="微软雅黑" panose="020B0503020204020204" pitchFamily="34" charset="-122"/>
                <a:cs typeface="+mn-cs"/>
              </a:rPr>
              <a:t>/</a:t>
            </a:r>
            <a:endParaRPr lang="en-US" altLang="zh-CN" sz="100" dirty="0" smtClean="0">
              <a:solidFill>
                <a:prstClr val="black"/>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47194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838" y="274638"/>
            <a:ext cx="10977087"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838" y="1600201"/>
            <a:ext cx="10977087"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838" y="6356351"/>
            <a:ext cx="2845911" cy="365125"/>
          </a:xfrm>
          <a:prstGeom prst="rect">
            <a:avLst/>
          </a:prstGeom>
        </p:spPr>
        <p:txBody>
          <a:bodyPr/>
          <a:lstStyle/>
          <a:p>
            <a:pPr rtl="0" eaLnBrk="1" fontAlgn="auto" hangingPunct="1">
              <a:spcBef>
                <a:spcPts val="0"/>
              </a:spcBef>
              <a:spcAft>
                <a:spcPts val="0"/>
              </a:spcAft>
              <a:buFontTx/>
              <a:buNone/>
            </a:pPr>
            <a:fld id="{2E3AAC11-D570-4EA9-AFC0-30FB72BA45EB}" type="datetimeFigureOut">
              <a:rPr lang="zh-CN" altLang="en-US" smtClean="0">
                <a:solidFill>
                  <a:prstClr val="black"/>
                </a:solidFill>
                <a:latin typeface="Calibri"/>
                <a:ea typeface="宋体"/>
                <a:cs typeface="+mn-cs"/>
              </a:rPr>
              <a:pPr rtl="0" eaLnBrk="1" fontAlgn="auto" hangingPunct="1">
                <a:spcBef>
                  <a:spcPts val="0"/>
                </a:spcBef>
                <a:spcAft>
                  <a:spcPts val="0"/>
                </a:spcAft>
                <a:buFontTx/>
                <a:buNone/>
              </a:pPr>
              <a:t>2023-04-17</a:t>
            </a:fld>
            <a:endParaRPr lang="zh-CN" altLang="en-US">
              <a:solidFill>
                <a:prstClr val="black"/>
              </a:solidFill>
              <a:latin typeface="Calibri"/>
              <a:ea typeface="宋体"/>
              <a:cs typeface="+mn-cs"/>
            </a:endParaRPr>
          </a:p>
        </p:txBody>
      </p:sp>
      <p:sp>
        <p:nvSpPr>
          <p:cNvPr id="5" name="页脚占位符 4"/>
          <p:cNvSpPr>
            <a:spLocks noGrp="1"/>
          </p:cNvSpPr>
          <p:nvPr>
            <p:ph type="ftr" sz="quarter" idx="11"/>
          </p:nvPr>
        </p:nvSpPr>
        <p:spPr>
          <a:xfrm>
            <a:off x="4167228" y="6356351"/>
            <a:ext cx="3862308" cy="365125"/>
          </a:xfrm>
          <a:prstGeom prst="rect">
            <a:avLst/>
          </a:prstGeom>
        </p:spPr>
        <p:txBody>
          <a:bodyPr/>
          <a:lstStyle/>
          <a:p>
            <a:pPr rtl="0" eaLnBrk="1" fontAlgn="auto" hangingPunct="1">
              <a:spcBef>
                <a:spcPts val="0"/>
              </a:spcBef>
              <a:spcAft>
                <a:spcPts val="0"/>
              </a:spcAft>
              <a:buFontTx/>
              <a:buNone/>
            </a:pPr>
            <a:endParaRPr lang="zh-CN" altLang="en-US">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8741014" y="6356351"/>
            <a:ext cx="2845911" cy="365125"/>
          </a:xfrm>
          <a:prstGeom prst="rect">
            <a:avLst/>
          </a:prstGeom>
        </p:spPr>
        <p:txBody>
          <a:bodyPr/>
          <a:lstStyle/>
          <a:p>
            <a:pPr rtl="0" eaLnBrk="1" fontAlgn="auto" hangingPunct="1">
              <a:spcBef>
                <a:spcPts val="0"/>
              </a:spcBef>
              <a:spcAft>
                <a:spcPts val="0"/>
              </a:spcAft>
              <a:buFontTx/>
              <a:buNone/>
            </a:pPr>
            <a:fld id="{55ECCFAA-F4FB-487C-9F1E-C8836D0C3DC9}" type="slidenum">
              <a:rPr lang="zh-CN" altLang="en-US" smtClean="0">
                <a:solidFill>
                  <a:prstClr val="black"/>
                </a:solidFill>
                <a:latin typeface="Calibri"/>
                <a:ea typeface="宋体"/>
                <a:cs typeface="+mn-cs"/>
              </a:rPr>
              <a:pPr rtl="0" eaLnBrk="1" fontAlgn="auto" hangingPunct="1">
                <a:spcBef>
                  <a:spcPts val="0"/>
                </a:spcBef>
                <a:spcAft>
                  <a:spcPts val="0"/>
                </a:spcAft>
                <a:buFontTx/>
                <a:buNone/>
              </a:pPr>
              <a:t>‹#›</a:t>
            </a:fld>
            <a:endParaRPr lang="zh-CN" altLang="en-US">
              <a:solidFill>
                <a:prstClr val="black"/>
              </a:solidFill>
              <a:latin typeface="Calibri"/>
              <a:ea typeface="宋体"/>
              <a:cs typeface="+mn-cs"/>
            </a:endParaRPr>
          </a:p>
        </p:txBody>
      </p:sp>
    </p:spTree>
    <p:extLst>
      <p:ext uri="{BB962C8B-B14F-4D97-AF65-F5344CB8AC3E}">
        <p14:creationId xmlns:p14="http://schemas.microsoft.com/office/powerpoint/2010/main" val="376489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653" y="274639"/>
            <a:ext cx="2744272"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838" y="274639"/>
            <a:ext cx="8029536"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838" y="6356351"/>
            <a:ext cx="2845911" cy="365125"/>
          </a:xfrm>
          <a:prstGeom prst="rect">
            <a:avLst/>
          </a:prstGeom>
        </p:spPr>
        <p:txBody>
          <a:bodyPr/>
          <a:lstStyle/>
          <a:p>
            <a:pPr rtl="0" eaLnBrk="1" fontAlgn="auto" hangingPunct="1">
              <a:spcBef>
                <a:spcPts val="0"/>
              </a:spcBef>
              <a:spcAft>
                <a:spcPts val="0"/>
              </a:spcAft>
              <a:buFontTx/>
              <a:buNone/>
            </a:pPr>
            <a:fld id="{2E3AAC11-D570-4EA9-AFC0-30FB72BA45EB}" type="datetimeFigureOut">
              <a:rPr lang="zh-CN" altLang="en-US" smtClean="0">
                <a:solidFill>
                  <a:prstClr val="black"/>
                </a:solidFill>
                <a:latin typeface="Calibri"/>
                <a:ea typeface="宋体"/>
                <a:cs typeface="+mn-cs"/>
              </a:rPr>
              <a:pPr rtl="0" eaLnBrk="1" fontAlgn="auto" hangingPunct="1">
                <a:spcBef>
                  <a:spcPts val="0"/>
                </a:spcBef>
                <a:spcAft>
                  <a:spcPts val="0"/>
                </a:spcAft>
                <a:buFontTx/>
                <a:buNone/>
              </a:pPr>
              <a:t>2023-04-17</a:t>
            </a:fld>
            <a:endParaRPr lang="zh-CN" altLang="en-US">
              <a:solidFill>
                <a:prstClr val="black"/>
              </a:solidFill>
              <a:latin typeface="Calibri"/>
              <a:ea typeface="宋体"/>
              <a:cs typeface="+mn-cs"/>
            </a:endParaRPr>
          </a:p>
        </p:txBody>
      </p:sp>
      <p:sp>
        <p:nvSpPr>
          <p:cNvPr id="5" name="页脚占位符 4"/>
          <p:cNvSpPr>
            <a:spLocks noGrp="1"/>
          </p:cNvSpPr>
          <p:nvPr>
            <p:ph type="ftr" sz="quarter" idx="11"/>
          </p:nvPr>
        </p:nvSpPr>
        <p:spPr>
          <a:xfrm>
            <a:off x="4167228" y="6356351"/>
            <a:ext cx="3862308" cy="365125"/>
          </a:xfrm>
          <a:prstGeom prst="rect">
            <a:avLst/>
          </a:prstGeom>
        </p:spPr>
        <p:txBody>
          <a:bodyPr/>
          <a:lstStyle/>
          <a:p>
            <a:pPr rtl="0" eaLnBrk="1" fontAlgn="auto" hangingPunct="1">
              <a:spcBef>
                <a:spcPts val="0"/>
              </a:spcBef>
              <a:spcAft>
                <a:spcPts val="0"/>
              </a:spcAft>
              <a:buFontTx/>
              <a:buNone/>
            </a:pPr>
            <a:endParaRPr lang="zh-CN" altLang="en-US">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8741014" y="6356351"/>
            <a:ext cx="2845911" cy="365125"/>
          </a:xfrm>
          <a:prstGeom prst="rect">
            <a:avLst/>
          </a:prstGeom>
        </p:spPr>
        <p:txBody>
          <a:bodyPr/>
          <a:lstStyle/>
          <a:p>
            <a:pPr rtl="0" eaLnBrk="1" fontAlgn="auto" hangingPunct="1">
              <a:spcBef>
                <a:spcPts val="0"/>
              </a:spcBef>
              <a:spcAft>
                <a:spcPts val="0"/>
              </a:spcAft>
              <a:buFontTx/>
              <a:buNone/>
            </a:pPr>
            <a:fld id="{55ECCFAA-F4FB-487C-9F1E-C8836D0C3DC9}" type="slidenum">
              <a:rPr lang="zh-CN" altLang="en-US" smtClean="0">
                <a:solidFill>
                  <a:prstClr val="black"/>
                </a:solidFill>
                <a:latin typeface="Calibri"/>
                <a:ea typeface="宋体"/>
                <a:cs typeface="+mn-cs"/>
              </a:rPr>
              <a:pPr rtl="0" eaLnBrk="1" fontAlgn="auto" hangingPunct="1">
                <a:spcBef>
                  <a:spcPts val="0"/>
                </a:spcBef>
                <a:spcAft>
                  <a:spcPts val="0"/>
                </a:spcAft>
                <a:buFontTx/>
                <a:buNone/>
              </a:pPr>
              <a:t>‹#›</a:t>
            </a:fld>
            <a:endParaRPr lang="zh-CN" altLang="en-US">
              <a:solidFill>
                <a:prstClr val="black"/>
              </a:solidFill>
              <a:latin typeface="Calibri"/>
              <a:ea typeface="宋体"/>
              <a:cs typeface="+mn-cs"/>
            </a:endParaRPr>
          </a:p>
        </p:txBody>
      </p:sp>
    </p:spTree>
    <p:extLst>
      <p:ext uri="{BB962C8B-B14F-4D97-AF65-F5344CB8AC3E}">
        <p14:creationId xmlns:p14="http://schemas.microsoft.com/office/powerpoint/2010/main" val="956665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7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p:nvSpPr>
        <p:spPr bwMode="auto">
          <a:xfrm>
            <a:off x="5468938" y="6537325"/>
            <a:ext cx="1258888"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TextBox 4"/>
          <p:cNvSpPr txBox="1">
            <a:spLocks noChangeArrowheads="1"/>
          </p:cNvSpPr>
          <p:nvPr/>
        </p:nvSpPr>
        <p:spPr bwMode="auto">
          <a:xfrm>
            <a:off x="5951538" y="6537325"/>
            <a:ext cx="2936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821E4C18-5F4F-4AB6-8E61-2DE81BA39FE8}" type="slidenum">
              <a:rPr kumimoji="0" lang="zh-CN" altLang="en-US" sz="1600" b="0" i="0" u="none" strike="noStrike" kern="1200" cap="none" spc="0" normalizeH="0" baseline="0" noProof="0" smtClean="0">
                <a:ln>
                  <a:noFill/>
                </a:ln>
                <a:solidFill>
                  <a:schemeClr val="accent2"/>
                </a:solidFill>
                <a:effectLst/>
                <a:uLnTx/>
                <a:uFillTx/>
                <a:latin typeface="Arial" panose="020B0604020202020204" pitchFamily="34" charset="0"/>
                <a:ea typeface="宋体" panose="02010600030101010101" pitchFamily="2" charset="-122"/>
                <a:cs typeface="+mn-cs"/>
              </a:rPr>
              <a:t>‹#›</a:t>
            </a:fld>
            <a:endParaRPr kumimoji="0" lang="zh-CN" altLang="en-US" sz="1600" b="0" i="0" u="none" strike="noStrike" kern="1200" cap="none" spc="0" normalizeH="0" baseline="0" noProof="0" smtClean="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07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dirty="0"/>
              <a:t>单击此处编辑母版标题样式</a:t>
            </a:r>
          </a:p>
        </p:txBody>
      </p:sp>
      <p:sp>
        <p:nvSpPr>
          <p:cNvPr id="3077"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4"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8583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slideLayout" Target="../slideLayouts/slideLayout19.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3.jpe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2.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24.png"/><Relationship Id="rId5" Type="http://schemas.openxmlformats.org/officeDocument/2006/relationships/tags" Target="../tags/tag36.xml"/><Relationship Id="rId10" Type="http://schemas.openxmlformats.org/officeDocument/2006/relationships/slideLayout" Target="../slideLayouts/slideLayout19.xml"/><Relationship Id="rId4" Type="http://schemas.openxmlformats.org/officeDocument/2006/relationships/tags" Target="../tags/tag35.xml"/><Relationship Id="rId9"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5.png"/><Relationship Id="rId4"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6.png"/><Relationship Id="rId4"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8.jpeg"/><Relationship Id="rId5" Type="http://schemas.openxmlformats.org/officeDocument/2006/relationships/slideLayout" Target="../slideLayouts/slideLayout19.xml"/><Relationship Id="rId4"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9.png"/><Relationship Id="rId4"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0.png"/><Relationship Id="rId4"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2.png"/><Relationship Id="rId5" Type="http://schemas.openxmlformats.org/officeDocument/2006/relationships/slideLayout" Target="../slideLayouts/slideLayout19.xml"/><Relationship Id="rId4" Type="http://schemas.openxmlformats.org/officeDocument/2006/relationships/tags" Target="../tags/tag62.xml"/></Relationships>
</file>

<file path=ppt/slides/_rels/slide2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3.jpeg"/><Relationship Id="rId5" Type="http://schemas.openxmlformats.org/officeDocument/2006/relationships/slideLayout" Target="../slideLayouts/slideLayout19.xml"/><Relationship Id="rId4" Type="http://schemas.openxmlformats.org/officeDocument/2006/relationships/tags" Target="../tags/tag66.xml"/></Relationships>
</file>

<file path=ppt/slides/_rels/slide26.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slideLayout" Target="../slideLayouts/slideLayout19.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s>
</file>

<file path=ppt/slides/_rels/slide27.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slideLayout" Target="../slideLayouts/slideLayout19.xml"/><Relationship Id="rId2" Type="http://schemas.openxmlformats.org/officeDocument/2006/relationships/tags" Target="../tags/tag90.xml"/><Relationship Id="rId16" Type="http://schemas.openxmlformats.org/officeDocument/2006/relationships/tags" Target="../tags/tag104.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7417" name="Text Box 9"/>
          <p:cNvSpPr txBox="1"/>
          <p:nvPr/>
        </p:nvSpPr>
        <p:spPr>
          <a:xfrm>
            <a:off x="193675" y="5950585"/>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2" name="矩形 1"/>
          <p:cNvSpPr/>
          <p:nvPr/>
        </p:nvSpPr>
        <p:spPr>
          <a:xfrm>
            <a:off x="-10795" y="1774190"/>
            <a:ext cx="12230100" cy="2879725"/>
          </a:xfrm>
          <a:prstGeom prst="rect">
            <a:avLst/>
          </a:prstGeom>
          <a:solidFill>
            <a:srgbClr val="957F66">
              <a:alpha val="53000"/>
            </a:srgb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mn-lt"/>
              <a:ea typeface="+mn-ea"/>
              <a:cs typeface="+mn-ea"/>
              <a:sym typeface="+mn-lt"/>
            </a:endParaRPr>
          </a:p>
        </p:txBody>
      </p:sp>
      <p:pic>
        <p:nvPicPr>
          <p:cNvPr id="7170"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1965" y="3259452"/>
            <a:ext cx="2134492" cy="3593737"/>
          </a:xfrm>
          <a:prstGeom prst="rect">
            <a:avLst/>
          </a:prstGeom>
          <a:noFill/>
          <a:ln w="9525">
            <a:noFill/>
          </a:ln>
        </p:spPr>
      </p:pic>
      <p:sp>
        <p:nvSpPr>
          <p:cNvPr id="7173" name="Rectangle 4"/>
          <p:cNvSpPr txBox="1"/>
          <p:nvPr/>
        </p:nvSpPr>
        <p:spPr>
          <a:xfrm>
            <a:off x="6018026" y="4870996"/>
            <a:ext cx="5151438" cy="430212"/>
          </a:xfrm>
          <a:prstGeom prst="rect">
            <a:avLst/>
          </a:prstGeom>
          <a:noFill/>
          <a:ln w="9525">
            <a:noFill/>
          </a:ln>
        </p:spPr>
        <p:txBody>
          <a:bodyPr anchor="ct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buNone/>
            </a:pPr>
            <a:r>
              <a:rPr lang="zh-CN" altLang="en-US" sz="2400" smtClean="0">
                <a:solidFill>
                  <a:schemeClr val="accent1"/>
                </a:solidFill>
                <a:cs typeface="+mn-ea"/>
                <a:sym typeface="+mn-lt"/>
              </a:rPr>
              <a:t>主讲人：</a:t>
            </a:r>
            <a:r>
              <a:rPr lang="en-US" altLang="zh-CN" sz="2400" smtClean="0">
                <a:solidFill>
                  <a:schemeClr val="accent1"/>
                </a:solidFill>
                <a:cs typeface="+mn-ea"/>
                <a:sym typeface="+mn-lt"/>
              </a:rPr>
              <a:t>PPT818</a:t>
            </a:r>
            <a:endParaRPr lang="zh-CN" altLang="en-US" sz="2400" dirty="0">
              <a:solidFill>
                <a:schemeClr val="accent1"/>
              </a:solidFill>
              <a:cs typeface="+mn-ea"/>
              <a:sym typeface="+mn-lt"/>
            </a:endParaRPr>
          </a:p>
        </p:txBody>
      </p:sp>
      <p:sp>
        <p:nvSpPr>
          <p:cNvPr id="7174" name="Freeform 9"/>
          <p:cNvSpPr>
            <a:spLocks noEditPoints="1"/>
          </p:cNvSpPr>
          <p:nvPr/>
        </p:nvSpPr>
        <p:spPr>
          <a:xfrm>
            <a:off x="9123363" y="3776643"/>
            <a:ext cx="957262" cy="520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891" h="464">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alpha val="100000"/>
            </a:srgbClr>
          </a:solidFill>
          <a:ln w="9525">
            <a:noFill/>
          </a:ln>
        </p:spPr>
        <p:txBody>
          <a:bodyPr/>
          <a:lstStyle/>
          <a:p>
            <a:endParaRPr lang="zh-CN" altLang="en-US">
              <a:latin typeface="+mn-lt"/>
              <a:ea typeface="+mn-ea"/>
              <a:cs typeface="+mn-ea"/>
              <a:sym typeface="+mn-lt"/>
            </a:endParaRPr>
          </a:p>
        </p:txBody>
      </p:sp>
      <p:pic>
        <p:nvPicPr>
          <p:cNvPr id="7177" name="图片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5438" y="3919855"/>
            <a:ext cx="223837" cy="261938"/>
          </a:xfrm>
          <a:prstGeom prst="rect">
            <a:avLst/>
          </a:prstGeom>
          <a:noFill/>
          <a:ln w="9525">
            <a:noFill/>
          </a:ln>
        </p:spPr>
      </p:pic>
      <p:pic>
        <p:nvPicPr>
          <p:cNvPr id="7178" name="图片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0025" y="2024698"/>
            <a:ext cx="249238" cy="246062"/>
          </a:xfrm>
          <a:prstGeom prst="rect">
            <a:avLst/>
          </a:prstGeom>
          <a:noFill/>
          <a:ln w="9525">
            <a:noFill/>
          </a:ln>
        </p:spPr>
      </p:pic>
      <p:pic>
        <p:nvPicPr>
          <p:cNvPr id="7180" name="图片 33"/>
          <p:cNvPicPr>
            <a:picLocks noChangeAspect="1"/>
          </p:cNvPicPr>
          <p:nvPr/>
        </p:nvPicPr>
        <p:blipFill>
          <a:blip r:embed="rId6"/>
          <a:stretch>
            <a:fillRect/>
          </a:stretch>
        </p:blipFill>
        <p:spPr>
          <a:xfrm>
            <a:off x="7821613" y="2270760"/>
            <a:ext cx="236537" cy="306388"/>
          </a:xfrm>
          <a:prstGeom prst="rect">
            <a:avLst/>
          </a:prstGeom>
          <a:noFill/>
          <a:ln w="9525">
            <a:noFill/>
          </a:ln>
        </p:spPr>
      </p:pic>
      <p:pic>
        <p:nvPicPr>
          <p:cNvPr id="7181" name="图片 34"/>
          <p:cNvPicPr>
            <a:picLocks noChangeAspect="1"/>
          </p:cNvPicPr>
          <p:nvPr/>
        </p:nvPicPr>
        <p:blipFill>
          <a:blip r:embed="rId6"/>
          <a:stretch>
            <a:fillRect/>
          </a:stretch>
        </p:blipFill>
        <p:spPr>
          <a:xfrm>
            <a:off x="6850063" y="4070668"/>
            <a:ext cx="234950" cy="306387"/>
          </a:xfrm>
          <a:prstGeom prst="rect">
            <a:avLst/>
          </a:prstGeom>
          <a:noFill/>
          <a:ln w="9525">
            <a:noFill/>
          </a:ln>
        </p:spPr>
      </p:pic>
      <p:pic>
        <p:nvPicPr>
          <p:cNvPr id="7182" name="图片 15"/>
          <p:cNvPicPr>
            <a:picLocks noChangeAspect="1"/>
          </p:cNvPicPr>
          <p:nvPr/>
        </p:nvPicPr>
        <p:blipFill>
          <a:blip r:embed="rId7"/>
          <a:stretch>
            <a:fillRect/>
          </a:stretch>
        </p:blipFill>
        <p:spPr>
          <a:xfrm>
            <a:off x="242" y="3617913"/>
            <a:ext cx="5343279" cy="3219582"/>
          </a:xfrm>
          <a:prstGeom prst="rect">
            <a:avLst/>
          </a:prstGeom>
          <a:noFill/>
          <a:ln w="9525">
            <a:noFill/>
          </a:ln>
        </p:spPr>
      </p:pic>
      <p:sp>
        <p:nvSpPr>
          <p:cNvPr id="3075" name="文本框 3074"/>
          <p:cNvSpPr txBox="1"/>
          <p:nvPr/>
        </p:nvSpPr>
        <p:spPr>
          <a:xfrm>
            <a:off x="477838" y="847725"/>
            <a:ext cx="4246880" cy="706755"/>
          </a:xfrm>
          <a:prstGeom prst="rect">
            <a:avLst/>
          </a:prstGeom>
          <a:noFill/>
          <a:ln w="9525">
            <a:noFill/>
          </a:ln>
        </p:spPr>
        <p:txBody>
          <a:bodyPr wrap="none">
            <a:spAutoFit/>
          </a:bodyPr>
          <a:lstStyle/>
          <a:p>
            <a:r>
              <a:rPr lang="zh-CN" altLang="en-US" sz="4000" dirty="0">
                <a:solidFill>
                  <a:schemeClr val="accent4"/>
                </a:solidFill>
                <a:latin typeface="+mn-lt"/>
                <a:ea typeface="+mn-ea"/>
                <a:cs typeface="+mn-ea"/>
                <a:sym typeface="+mn-lt"/>
              </a:rPr>
              <a:t>师德师风建设讲座</a:t>
            </a:r>
          </a:p>
        </p:txBody>
      </p:sp>
      <p:sp>
        <p:nvSpPr>
          <p:cNvPr id="3" name="文本框 2"/>
          <p:cNvSpPr txBox="1"/>
          <p:nvPr/>
        </p:nvSpPr>
        <p:spPr>
          <a:xfrm>
            <a:off x="1113473" y="2147372"/>
            <a:ext cx="10457516" cy="1569660"/>
          </a:xfrm>
          <a:prstGeom prst="rect">
            <a:avLst/>
          </a:prstGeom>
          <a:noFill/>
        </p:spPr>
        <p:txBody>
          <a:bodyPr wrap="square" rtlCol="0" anchor="t">
            <a:spAutoFit/>
          </a:bodyPr>
          <a:lstStyle/>
          <a:p>
            <a:r>
              <a:rPr lang="zh-CN" altLang="en-US" sz="9600" dirty="0">
                <a:solidFill>
                  <a:schemeClr val="accent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n-ea"/>
                <a:sym typeface="+mn-lt"/>
              </a:rPr>
              <a:t>爱岗敬业 勿忘初心</a:t>
            </a:r>
          </a:p>
        </p:txBody>
      </p:sp>
    </p:spTree>
  </p:cSld>
  <p:clrMapOvr>
    <a:masterClrMapping/>
  </p:clrMapOvr>
  <p:transition spd="slow" advTm="516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fade">
                                      <p:cBhvr>
                                        <p:cTn id="7" dur="1000"/>
                                        <p:tgtEl>
                                          <p:spTgt spid="7182"/>
                                        </p:tgtEl>
                                      </p:cBhvr>
                                    </p:animEffect>
                                    <p:anim calcmode="lin" valueType="num">
                                      <p:cBhvr>
                                        <p:cTn id="8" dur="1000" fill="hold"/>
                                        <p:tgtEl>
                                          <p:spTgt spid="7182"/>
                                        </p:tgtEl>
                                        <p:attrNameLst>
                                          <p:attrName>ppt_x</p:attrName>
                                        </p:attrNameLst>
                                      </p:cBhvr>
                                      <p:tavLst>
                                        <p:tav tm="0">
                                          <p:val>
                                            <p:strVal val="#ppt_x"/>
                                          </p:val>
                                        </p:tav>
                                        <p:tav tm="100000">
                                          <p:val>
                                            <p:strVal val="#ppt_x"/>
                                          </p:val>
                                        </p:tav>
                                      </p:tavLst>
                                    </p:anim>
                                    <p:anim calcmode="lin" valueType="num">
                                      <p:cBhvr>
                                        <p:cTn id="9" dur="1000" fill="hold"/>
                                        <p:tgtEl>
                                          <p:spTgt spid="71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7173"/>
                                        </p:tgtEl>
                                        <p:attrNameLst>
                                          <p:attrName>style.visibility</p:attrName>
                                        </p:attrNameLst>
                                      </p:cBhvr>
                                      <p:to>
                                        <p:strVal val="visible"/>
                                      </p:to>
                                    </p:set>
                                    <p:animEffect transition="in" filter="wipe(left)">
                                      <p:cBhvr>
                                        <p:cTn id="18" dur="500"/>
                                        <p:tgtEl>
                                          <p:spTgt spid="7173"/>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500"/>
                                        <p:tgtEl>
                                          <p:spTgt spid="7174"/>
                                        </p:tgtEl>
                                      </p:cBhvr>
                                    </p:animEffect>
                                    <p:anim calcmode="lin" valueType="num">
                                      <p:cBhvr>
                                        <p:cTn id="23" dur="500" fill="hold"/>
                                        <p:tgtEl>
                                          <p:spTgt spid="7174"/>
                                        </p:tgtEl>
                                        <p:attrNameLst>
                                          <p:attrName>ppt_x</p:attrName>
                                        </p:attrNameLst>
                                      </p:cBhvr>
                                      <p:tavLst>
                                        <p:tav tm="0">
                                          <p:val>
                                            <p:strVal val="#ppt_x"/>
                                          </p:val>
                                        </p:tav>
                                        <p:tav tm="100000">
                                          <p:val>
                                            <p:strVal val="#ppt_x"/>
                                          </p:val>
                                        </p:tav>
                                      </p:tavLst>
                                    </p:anim>
                                    <p:anim calcmode="lin" valueType="num">
                                      <p:cBhvr>
                                        <p:cTn id="24" dur="500" fill="hold"/>
                                        <p:tgtEl>
                                          <p:spTgt spid="717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0"/>
                                          </p:stCondLst>
                                        </p:cTn>
                                        <p:tgtEl>
                                          <p:spTgt spid="7177"/>
                                        </p:tgtEl>
                                        <p:attrNameLst>
                                          <p:attrName>style.visibility</p:attrName>
                                        </p:attrNameLst>
                                      </p:cBhvr>
                                      <p:to>
                                        <p:strVal val="visible"/>
                                      </p:to>
                                    </p:set>
                                  </p:childTnLst>
                                </p:cTn>
                              </p:par>
                              <p:par>
                                <p:cTn id="28" presetID="62" presetClass="path" presetSubtype="0" repeatCount="indefinite" accel="50000" decel="50000" fill="hold" nodeType="withEffect">
                                  <p:stCondLst>
                                    <p:cond delay="0"/>
                                  </p:stCondLst>
                                  <p:childTnLst>
                                    <p:animMotion origin="layout" path="M -1.875E-6 -1.85185E-6 C -0.00495 -1.85185E-6 -0.01966 0.02454 -0.02487 0.04259 C -0.02982 0.06042 -0.03463 0.12616 -0.03958 0.14421 C -0.04583 0.15509 -0.06862 0.17408 -0.0789 0.20996 C -0.08906 0.2463 -0.08047 0.27963 -0.09219 0.325 C -0.10403 0.37037 -0.12591 0.44792 -0.13984 0.48611 C -0.1539 0.52408 -0.17031 0.52477 -0.17617 0.55347 C -0.1819 0.58125 -0.17799 0.63426 -0.1845 0.65046 C -0.19101 0.66667 -0.2013 0.66111 -0.20651 0.67917 C -0.21146 0.69699 -0.21536 0.73611 -0.21536 0.75949 " pathEditMode="relative" rAng="0" ptsTypes="fsfssssssf">
                                      <p:cBhvr>
                                        <p:cTn id="29" dur="6000" fill="hold"/>
                                        <p:tgtEl>
                                          <p:spTgt spid="7177"/>
                                        </p:tgtEl>
                                        <p:attrNameLst>
                                          <p:attrName>ppt_x</p:attrName>
                                          <p:attrName>ppt_y</p:attrName>
                                        </p:attrNameLst>
                                      </p:cBhvr>
                                      <p:rCtr x="-10600" y="38000"/>
                                    </p:animMotion>
                                  </p:childTnLst>
                                </p:cTn>
                              </p:par>
                              <p:par>
                                <p:cTn id="30" presetID="1" presetClass="entr" presetSubtype="0" fill="hold" nodeType="withEffect">
                                  <p:stCondLst>
                                    <p:cond delay="0"/>
                                  </p:stCondLst>
                                  <p:childTnLst>
                                    <p:set>
                                      <p:cBhvr>
                                        <p:cTn id="31" dur="1" fill="hold">
                                          <p:stCondLst>
                                            <p:cond delay="0"/>
                                          </p:stCondLst>
                                        </p:cTn>
                                        <p:tgtEl>
                                          <p:spTgt spid="7180"/>
                                        </p:tgtEl>
                                        <p:attrNameLst>
                                          <p:attrName>style.visibility</p:attrName>
                                        </p:attrNameLst>
                                      </p:cBhvr>
                                      <p:to>
                                        <p:strVal val="visible"/>
                                      </p:to>
                                    </p:set>
                                  </p:childTnLst>
                                </p:cTn>
                              </p:par>
                              <p:par>
                                <p:cTn id="32" presetID="62" presetClass="path" presetSubtype="0" repeatCount="indefinite" accel="50000" decel="50000" fill="hold" nodeType="withEffect">
                                  <p:stCondLst>
                                    <p:cond delay="0"/>
                                  </p:stCondLst>
                                  <p:childTnLst>
                                    <p:animMotion origin="layout" path="M -1.875E-6 -2.22222E-6 C -0.00482 -2.22222E-6 -0.01927 0.02616 -0.02422 0.04584 C -0.02943 0.06505 -0.03398 0.13634 -0.03893 0.15579 C -0.04505 0.16736 -0.06758 0.18797 -0.0776 0.22662 C -0.08776 0.26574 -0.07916 0.30209 -0.09088 0.35093 C -0.10234 0.4 -0.12383 0.48334 -0.13776 0.52477 C -0.15169 0.56597 -0.16784 0.5669 -0.17357 0.59746 C -0.17916 0.62801 -0.17526 0.68496 -0.18164 0.70278 C -0.18828 0.71991 -0.19804 0.71412 -0.20338 0.73357 C -0.20833 0.75324 -0.21224 0.79491 -0.21224 0.82037 " pathEditMode="relative" rAng="0" ptsTypes="fsfssssssf">
                                      <p:cBhvr>
                                        <p:cTn id="33" dur="4000" fill="hold"/>
                                        <p:tgtEl>
                                          <p:spTgt spid="7180"/>
                                        </p:tgtEl>
                                        <p:attrNameLst>
                                          <p:attrName>ppt_x</p:attrName>
                                          <p:attrName>ppt_y</p:attrName>
                                        </p:attrNameLst>
                                      </p:cBhvr>
                                      <p:rCtr x="-10400" y="41000"/>
                                    </p:animMotion>
                                  </p:childTnLst>
                                </p:cTn>
                              </p:par>
                              <p:par>
                                <p:cTn id="34" presetID="1" presetClass="entr" presetSubtype="0" fill="hold" nodeType="withEffect">
                                  <p:stCondLst>
                                    <p:cond delay="0"/>
                                  </p:stCondLst>
                                  <p:childTnLst>
                                    <p:set>
                                      <p:cBhvr>
                                        <p:cTn id="35" dur="1" fill="hold">
                                          <p:stCondLst>
                                            <p:cond delay="0"/>
                                          </p:stCondLst>
                                        </p:cTn>
                                        <p:tgtEl>
                                          <p:spTgt spid="7178"/>
                                        </p:tgtEl>
                                        <p:attrNameLst>
                                          <p:attrName>style.visibility</p:attrName>
                                        </p:attrNameLst>
                                      </p:cBhvr>
                                      <p:to>
                                        <p:strVal val="visible"/>
                                      </p:to>
                                    </p:set>
                                  </p:childTnLst>
                                </p:cTn>
                              </p:par>
                              <p:par>
                                <p:cTn id="36" presetID="62" presetClass="path" presetSubtype="0" repeatCount="indefinite" accel="50000" decel="50000" fill="hold" nodeType="withEffect">
                                  <p:stCondLst>
                                    <p:cond delay="0"/>
                                  </p:stCondLst>
                                  <p:childTnLst>
                                    <p:animMotion origin="layout" path="M 4.16667E-6 -4.44444E-6 C -0.00873 -4.44444E-6 -0.03438 0.02292 -0.04336 0.04028 C -0.05235 0.05741 -0.06055 0.11991 -0.06954 0.13704 C -0.08021 0.14746 -0.12032 0.16528 -0.13829 0.19954 C -0.15638 0.23403 -0.14089 0.26575 -0.16172 0.30926 C -0.18256 0.35209 -0.22071 0.4257 -0.24519 0.46227 C -0.27019 0.49838 -0.29896 0.49931 -0.30912 0.52639 C -0.31927 0.55301 -0.31224 0.60301 -0.32357 0.61875 C -0.33529 0.63403 -0.35287 0.62871 -0.36211 0.64607 C -0.37123 0.66343 -0.378 0.70024 -0.378 0.72246 " pathEditMode="relative" rAng="0" ptsTypes="fsfssssssf">
                                      <p:cBhvr>
                                        <p:cTn id="37" dur="8000" fill="hold"/>
                                        <p:tgtEl>
                                          <p:spTgt spid="7178"/>
                                        </p:tgtEl>
                                        <p:attrNameLst>
                                          <p:attrName>ppt_x</p:attrName>
                                          <p:attrName>ppt_y</p:attrName>
                                        </p:attrNameLst>
                                      </p:cBhvr>
                                      <p:rCtr x="-18700" y="36100"/>
                                    </p:animMotion>
                                  </p:childTnLst>
                                </p:cTn>
                              </p:par>
                              <p:par>
                                <p:cTn id="38" presetID="1" presetClass="entr" presetSubtype="0" fill="hold" nodeType="withEffect">
                                  <p:stCondLst>
                                    <p:cond delay="0"/>
                                  </p:stCondLst>
                                  <p:childTnLst>
                                    <p:set>
                                      <p:cBhvr>
                                        <p:cTn id="39" dur="1" fill="hold">
                                          <p:stCondLst>
                                            <p:cond delay="0"/>
                                          </p:stCondLst>
                                        </p:cTn>
                                        <p:tgtEl>
                                          <p:spTgt spid="7181"/>
                                        </p:tgtEl>
                                        <p:attrNameLst>
                                          <p:attrName>style.visibility</p:attrName>
                                        </p:attrNameLst>
                                      </p:cBhvr>
                                      <p:to>
                                        <p:strVal val="visible"/>
                                      </p:to>
                                    </p:set>
                                  </p:childTnLst>
                                </p:cTn>
                              </p:par>
                              <p:par>
                                <p:cTn id="40" presetID="62" presetClass="path" presetSubtype="0" repeatCount="indefinite" accel="50000" decel="50000" fill="hold" nodeType="withEffect">
                                  <p:stCondLst>
                                    <p:cond delay="0"/>
                                  </p:stCondLst>
                                  <p:childTnLst>
                                    <p:animMotion origin="layout" path="M 0.03191 -0.10023 C 0.02644 -0.10023 0.01003 -0.07662 0.00456 -0.05857 C -0.00143 -0.04074 -0.00664 0.0243 -0.0121 0.0419 C -0.01914 0.05255 -0.0444 0.07153 -0.05559 0.10718 C -0.06718 0.14329 -0.05755 0.17639 -0.0707 0.22153 C -0.08359 0.2662 -0.10794 0.34282 -0.1233 0.38102 C -0.13893 0.41852 -0.15729 0.41944 -0.16367 0.44722 C -0.17005 0.47523 -0.16562 0.52755 -0.17291 0.54398 C -0.18033 0.55972 -0.19153 0.5544 -0.19726 0.57222 C -0.20312 0.59028 -0.20716 0.62847 -0.20716 0.65208 " pathEditMode="relative" rAng="0" ptsTypes="fsfssssssf">
                                      <p:cBhvr>
                                        <p:cTn id="41" dur="4000" fill="hold"/>
                                        <p:tgtEl>
                                          <p:spTgt spid="7181"/>
                                        </p:tgtEl>
                                        <p:attrNameLst>
                                          <p:attrName>ppt_x</p:attrName>
                                          <p:attrName>ppt_y</p:attrName>
                                        </p:attrNameLst>
                                      </p:cBhvr>
                                      <p:rCtr x="-11800" y="3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图片 1032"/>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6409055" y="1273175"/>
            <a:ext cx="5648960" cy="1398270"/>
          </a:xfrm>
          <a:prstGeom prst="rect">
            <a:avLst/>
          </a:prstGeom>
        </p:spPr>
      </p:pic>
      <p:sp>
        <p:nvSpPr>
          <p:cNvPr id="1029" name="文本框 1028"/>
          <p:cNvSpPr txBox="1"/>
          <p:nvPr/>
        </p:nvSpPr>
        <p:spPr>
          <a:xfrm>
            <a:off x="7240905" y="1646555"/>
            <a:ext cx="3840480" cy="460375"/>
          </a:xfrm>
          <a:prstGeom prst="rect">
            <a:avLst/>
          </a:prstGeom>
          <a:noFill/>
        </p:spPr>
        <p:txBody>
          <a:bodyPr wrap="none" rtlCol="0" anchor="t">
            <a:spAutoFit/>
          </a:bodyPr>
          <a:lstStyle/>
          <a:p>
            <a:r>
              <a:rPr lang="zh-CN" altLang="en-US" sz="2400" dirty="0">
                <a:solidFill>
                  <a:schemeClr val="accent2"/>
                </a:solidFill>
                <a:latin typeface="+mn-lt"/>
                <a:ea typeface="+mn-ea"/>
                <a:cs typeface="+mn-ea"/>
                <a:sym typeface="+mn-lt"/>
              </a:rPr>
              <a:t>人失去职业自豪感和责任心</a:t>
            </a:r>
          </a:p>
        </p:txBody>
      </p:sp>
      <p:pic>
        <p:nvPicPr>
          <p:cNvPr id="1035" name="图片 1034"/>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6409055" y="4377690"/>
            <a:ext cx="5648960" cy="1398270"/>
          </a:xfrm>
          <a:prstGeom prst="rect">
            <a:avLst/>
          </a:prstGeom>
        </p:spPr>
      </p:pic>
      <p:sp>
        <p:nvSpPr>
          <p:cNvPr id="1036" name="文本框 1035"/>
          <p:cNvSpPr txBox="1"/>
          <p:nvPr/>
        </p:nvSpPr>
        <p:spPr>
          <a:xfrm>
            <a:off x="8532495" y="4822825"/>
            <a:ext cx="1402080" cy="460375"/>
          </a:xfrm>
          <a:prstGeom prst="rect">
            <a:avLst/>
          </a:prstGeom>
          <a:noFill/>
        </p:spPr>
        <p:txBody>
          <a:bodyPr wrap="none" rtlCol="0" anchor="t">
            <a:spAutoFit/>
          </a:bodyPr>
          <a:lstStyle/>
          <a:p>
            <a:r>
              <a:rPr lang="zh-CN" altLang="en-US" sz="2400" dirty="0">
                <a:solidFill>
                  <a:schemeClr val="accent2"/>
                </a:solidFill>
                <a:latin typeface="+mn-lt"/>
                <a:ea typeface="+mn-ea"/>
                <a:cs typeface="+mn-ea"/>
                <a:sym typeface="+mn-lt"/>
              </a:rPr>
              <a:t>行为扭曲</a:t>
            </a:r>
          </a:p>
        </p:txBody>
      </p:sp>
      <p:pic>
        <p:nvPicPr>
          <p:cNvPr id="1038" name="图片 1037"/>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6464300" y="2854325"/>
            <a:ext cx="5648960" cy="1398270"/>
          </a:xfrm>
          <a:prstGeom prst="rect">
            <a:avLst/>
          </a:prstGeom>
        </p:spPr>
      </p:pic>
      <p:sp>
        <p:nvSpPr>
          <p:cNvPr id="1039" name="文本框 1038"/>
          <p:cNvSpPr txBox="1"/>
          <p:nvPr/>
        </p:nvSpPr>
        <p:spPr>
          <a:xfrm>
            <a:off x="8587740" y="3299460"/>
            <a:ext cx="1402080" cy="460375"/>
          </a:xfrm>
          <a:prstGeom prst="rect">
            <a:avLst/>
          </a:prstGeom>
          <a:noFill/>
        </p:spPr>
        <p:txBody>
          <a:bodyPr wrap="none" rtlCol="0" anchor="t">
            <a:spAutoFit/>
          </a:bodyPr>
          <a:lstStyle/>
          <a:p>
            <a:r>
              <a:rPr lang="zh-CN" altLang="en-US" sz="2400" dirty="0">
                <a:solidFill>
                  <a:schemeClr val="accent2"/>
                </a:solidFill>
                <a:latin typeface="+mn-lt"/>
                <a:ea typeface="+mn-ea"/>
                <a:cs typeface="+mn-ea"/>
                <a:sym typeface="+mn-lt"/>
              </a:rPr>
              <a:t>道德弱化</a:t>
            </a:r>
          </a:p>
        </p:txBody>
      </p:sp>
      <p:sp>
        <p:nvSpPr>
          <p:cNvPr id="3"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4"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5"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9941" name="Oval 6"/>
          <p:cNvSpPr/>
          <p:nvPr/>
        </p:nvSpPr>
        <p:spPr>
          <a:xfrm>
            <a:off x="922655" y="2303780"/>
            <a:ext cx="2312670" cy="2311400"/>
          </a:xfrm>
          <a:prstGeom prst="ellipse">
            <a:avLst/>
          </a:prstGeom>
          <a:solidFill>
            <a:srgbClr val="C7C7C7"/>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cs typeface="+mn-ea"/>
              <a:sym typeface="+mn-lt"/>
            </a:endParaRPr>
          </a:p>
        </p:txBody>
      </p:sp>
      <p:sp>
        <p:nvSpPr>
          <p:cNvPr id="39942" name="Freeform 7"/>
          <p:cNvSpPr/>
          <p:nvPr/>
        </p:nvSpPr>
        <p:spPr>
          <a:xfrm flipH="1">
            <a:off x="5455920" y="1624330"/>
            <a:ext cx="1292225" cy="407987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rect l="0" t="0" r="0" b="0"/>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7C7C7">
              <a:alpha val="100000"/>
            </a:srgbClr>
          </a:solidFill>
          <a:ln w="9525">
            <a:noFill/>
          </a:ln>
        </p:spPr>
        <p:txBody>
          <a:bodyPr/>
          <a:lstStyle/>
          <a:p>
            <a:endParaRPr lang="zh-CN" altLang="en-US">
              <a:latin typeface="+mn-lt"/>
              <a:ea typeface="+mn-ea"/>
              <a:cs typeface="+mn-ea"/>
              <a:sym typeface="+mn-lt"/>
            </a:endParaRPr>
          </a:p>
        </p:txBody>
      </p:sp>
      <p:sp>
        <p:nvSpPr>
          <p:cNvPr id="39946" name="Line 11"/>
          <p:cNvSpPr/>
          <p:nvPr/>
        </p:nvSpPr>
        <p:spPr>
          <a:xfrm flipV="1">
            <a:off x="3483293" y="1990725"/>
            <a:ext cx="2095500" cy="1206500"/>
          </a:xfrm>
          <a:prstGeom prst="line">
            <a:avLst/>
          </a:prstGeom>
          <a:ln w="57150" cap="flat" cmpd="sng">
            <a:solidFill>
              <a:srgbClr val="2E2C2C"/>
            </a:solidFill>
            <a:prstDash val="solid"/>
            <a:headEnd type="none" w="med" len="med"/>
            <a:tailEnd type="triangle" w="lg" len="lg"/>
          </a:ln>
        </p:spPr>
        <p:txBody>
          <a:bodyPr/>
          <a:lstStyle/>
          <a:p>
            <a:endParaRPr lang="zh-CN" altLang="en-US">
              <a:latin typeface="+mn-lt"/>
              <a:ea typeface="+mn-ea"/>
              <a:cs typeface="+mn-ea"/>
              <a:sym typeface="+mn-lt"/>
            </a:endParaRPr>
          </a:p>
        </p:txBody>
      </p:sp>
      <p:sp>
        <p:nvSpPr>
          <p:cNvPr id="39947" name="Line 12"/>
          <p:cNvSpPr/>
          <p:nvPr/>
        </p:nvSpPr>
        <p:spPr>
          <a:xfrm>
            <a:off x="3424238" y="4076700"/>
            <a:ext cx="2095500" cy="1206500"/>
          </a:xfrm>
          <a:prstGeom prst="line">
            <a:avLst/>
          </a:prstGeom>
          <a:ln w="57150" cap="flat" cmpd="sng">
            <a:solidFill>
              <a:srgbClr val="2E2C2C"/>
            </a:solidFill>
            <a:prstDash val="solid"/>
            <a:headEnd type="none" w="med" len="med"/>
            <a:tailEnd type="triangle" w="lg" len="lg"/>
          </a:ln>
        </p:spPr>
        <p:txBody>
          <a:bodyPr/>
          <a:lstStyle/>
          <a:p>
            <a:endParaRPr lang="zh-CN" altLang="en-US">
              <a:latin typeface="+mn-lt"/>
              <a:ea typeface="+mn-ea"/>
              <a:cs typeface="+mn-ea"/>
              <a:sym typeface="+mn-lt"/>
            </a:endParaRPr>
          </a:p>
        </p:txBody>
      </p:sp>
      <p:sp>
        <p:nvSpPr>
          <p:cNvPr id="39948" name="Line 13"/>
          <p:cNvSpPr/>
          <p:nvPr/>
        </p:nvSpPr>
        <p:spPr>
          <a:xfrm>
            <a:off x="3424555" y="3648075"/>
            <a:ext cx="2784475" cy="0"/>
          </a:xfrm>
          <a:prstGeom prst="line">
            <a:avLst/>
          </a:prstGeom>
          <a:ln w="57150" cap="flat" cmpd="sng">
            <a:solidFill>
              <a:srgbClr val="2E2C2C"/>
            </a:solidFill>
            <a:prstDash val="solid"/>
            <a:headEnd type="none" w="med" len="med"/>
            <a:tailEnd type="triangle" w="lg" len="lg"/>
          </a:ln>
        </p:spPr>
        <p:txBody>
          <a:bodyPr/>
          <a:lstStyle/>
          <a:p>
            <a:endParaRPr lang="zh-CN" altLang="en-US">
              <a:latin typeface="+mn-lt"/>
              <a:ea typeface="+mn-ea"/>
              <a:cs typeface="+mn-ea"/>
              <a:sym typeface="+mn-lt"/>
            </a:endParaRPr>
          </a:p>
        </p:txBody>
      </p:sp>
      <p:sp>
        <p:nvSpPr>
          <p:cNvPr id="39953" name="TextBox 16"/>
          <p:cNvSpPr txBox="1"/>
          <p:nvPr/>
        </p:nvSpPr>
        <p:spPr>
          <a:xfrm>
            <a:off x="1204595" y="2928620"/>
            <a:ext cx="1748155" cy="9036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lgn="ctr">
              <a:buNone/>
            </a:pPr>
            <a:r>
              <a:rPr lang="zh-CN" altLang="en-US" sz="2400" dirty="0">
                <a:solidFill>
                  <a:schemeClr val="bg1"/>
                </a:solidFill>
                <a:cs typeface="+mn-ea"/>
                <a:sym typeface="+mn-lt"/>
              </a:rPr>
              <a:t>职业倦怠</a:t>
            </a:r>
          </a:p>
          <a:p>
            <a:pPr marL="0" indent="0" algn="ctr">
              <a:buNone/>
            </a:pPr>
            <a:r>
              <a:rPr lang="zh-CN" altLang="en-US" sz="2400" dirty="0">
                <a:solidFill>
                  <a:schemeClr val="bg1"/>
                </a:solidFill>
                <a:cs typeface="+mn-ea"/>
                <a:sym typeface="+mn-lt"/>
              </a:rPr>
              <a:t>突出表现在</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wipe(up)">
                                      <p:cBhvr>
                                        <p:cTn id="7" dur="500"/>
                                        <p:tgtEl>
                                          <p:spTgt spid="39942"/>
                                        </p:tgtEl>
                                      </p:cBhvr>
                                    </p:animEffect>
                                  </p:childTnLst>
                                </p:cTn>
                              </p:par>
                              <p:par>
                                <p:cTn id="8" presetID="22" presetClass="entr" presetSubtype="8" fill="hold" nodeType="withEffect">
                                  <p:stCondLst>
                                    <p:cond delay="0"/>
                                  </p:stCondLst>
                                  <p:childTnLst>
                                    <p:set>
                                      <p:cBhvr>
                                        <p:cTn id="9" dur="1" fill="hold">
                                          <p:stCondLst>
                                            <p:cond delay="0"/>
                                          </p:stCondLst>
                                        </p:cTn>
                                        <p:tgtEl>
                                          <p:spTgt spid="39946"/>
                                        </p:tgtEl>
                                        <p:attrNameLst>
                                          <p:attrName>style.visibility</p:attrName>
                                        </p:attrNameLst>
                                      </p:cBhvr>
                                      <p:to>
                                        <p:strVal val="visible"/>
                                      </p:to>
                                    </p:set>
                                    <p:animEffect transition="in" filter="wipe(left)">
                                      <p:cBhvr>
                                        <p:cTn id="10" dur="500"/>
                                        <p:tgtEl>
                                          <p:spTgt spid="39946"/>
                                        </p:tgtEl>
                                      </p:cBhvr>
                                    </p:animEffect>
                                  </p:childTnLst>
                                </p:cTn>
                              </p:par>
                              <p:par>
                                <p:cTn id="11" presetID="22" presetClass="entr" presetSubtype="8" fill="hold" nodeType="withEffect">
                                  <p:stCondLst>
                                    <p:cond delay="0"/>
                                  </p:stCondLst>
                                  <p:childTnLst>
                                    <p:set>
                                      <p:cBhvr>
                                        <p:cTn id="12" dur="1" fill="hold">
                                          <p:stCondLst>
                                            <p:cond delay="0"/>
                                          </p:stCondLst>
                                        </p:cTn>
                                        <p:tgtEl>
                                          <p:spTgt spid="39948"/>
                                        </p:tgtEl>
                                        <p:attrNameLst>
                                          <p:attrName>style.visibility</p:attrName>
                                        </p:attrNameLst>
                                      </p:cBhvr>
                                      <p:to>
                                        <p:strVal val="visible"/>
                                      </p:to>
                                    </p:set>
                                    <p:animEffect transition="in" filter="wipe(left)">
                                      <p:cBhvr>
                                        <p:cTn id="13" dur="500"/>
                                        <p:tgtEl>
                                          <p:spTgt spid="39948"/>
                                        </p:tgtEl>
                                      </p:cBhvr>
                                    </p:animEffect>
                                  </p:childTnLst>
                                </p:cTn>
                              </p:par>
                              <p:par>
                                <p:cTn id="14" presetID="22" presetClass="entr" presetSubtype="8" fill="hold" nodeType="withEffect">
                                  <p:stCondLst>
                                    <p:cond delay="0"/>
                                  </p:stCondLst>
                                  <p:childTnLst>
                                    <p:set>
                                      <p:cBhvr>
                                        <p:cTn id="15" dur="1" fill="hold">
                                          <p:stCondLst>
                                            <p:cond delay="0"/>
                                          </p:stCondLst>
                                        </p:cTn>
                                        <p:tgtEl>
                                          <p:spTgt spid="39947"/>
                                        </p:tgtEl>
                                        <p:attrNameLst>
                                          <p:attrName>style.visibility</p:attrName>
                                        </p:attrNameLst>
                                      </p:cBhvr>
                                      <p:to>
                                        <p:strVal val="visible"/>
                                      </p:to>
                                    </p:set>
                                    <p:animEffect transition="in" filter="wipe(left)">
                                      <p:cBhvr>
                                        <p:cTn id="16" dur="500"/>
                                        <p:tgtEl>
                                          <p:spTgt spid="3994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wheel(1)">
                                      <p:cBhvr>
                                        <p:cTn id="19" dur="2000"/>
                                        <p:tgtEl>
                                          <p:spTgt spid="39941"/>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9953"/>
                                        </p:tgtEl>
                                        <p:attrNameLst>
                                          <p:attrName>style.visibility</p:attrName>
                                        </p:attrNameLst>
                                      </p:cBhvr>
                                      <p:to>
                                        <p:strVal val="visible"/>
                                      </p:to>
                                    </p:set>
                                    <p:anim calcmode="lin" valueType="num">
                                      <p:cBhvr>
                                        <p:cTn id="22" dur="500" fill="hold"/>
                                        <p:tgtEl>
                                          <p:spTgt spid="39953"/>
                                        </p:tgtEl>
                                        <p:attrNameLst>
                                          <p:attrName>ppt_w</p:attrName>
                                        </p:attrNameLst>
                                      </p:cBhvr>
                                      <p:tavLst>
                                        <p:tav tm="0">
                                          <p:val>
                                            <p:fltVal val="0"/>
                                          </p:val>
                                        </p:tav>
                                        <p:tav tm="100000">
                                          <p:val>
                                            <p:strVal val="#ppt_w"/>
                                          </p:val>
                                        </p:tav>
                                      </p:tavLst>
                                    </p:anim>
                                    <p:anim calcmode="lin" valueType="num">
                                      <p:cBhvr>
                                        <p:cTn id="23" dur="500" fill="hold"/>
                                        <p:tgtEl>
                                          <p:spTgt spid="39953"/>
                                        </p:tgtEl>
                                        <p:attrNameLst>
                                          <p:attrName>ppt_h</p:attrName>
                                        </p:attrNameLst>
                                      </p:cBhvr>
                                      <p:tavLst>
                                        <p:tav tm="0">
                                          <p:val>
                                            <p:fltVal val="0"/>
                                          </p:val>
                                        </p:tav>
                                        <p:tav tm="100000">
                                          <p:val>
                                            <p:strVal val="#ppt_h"/>
                                          </p:val>
                                        </p:tav>
                                      </p:tavLst>
                                    </p:anim>
                                    <p:anim calcmode="lin" valueType="num">
                                      <p:cBhvr>
                                        <p:cTn id="24" dur="500" fill="hold"/>
                                        <p:tgtEl>
                                          <p:spTgt spid="39953"/>
                                        </p:tgtEl>
                                        <p:attrNameLst>
                                          <p:attrName>style.rotation</p:attrName>
                                        </p:attrNameLst>
                                      </p:cBhvr>
                                      <p:tavLst>
                                        <p:tav tm="0">
                                          <p:val>
                                            <p:fltVal val="90"/>
                                          </p:val>
                                        </p:tav>
                                        <p:tav tm="100000">
                                          <p:val>
                                            <p:fltVal val="0"/>
                                          </p:val>
                                        </p:tav>
                                      </p:tavLst>
                                    </p:anim>
                                    <p:animEffect transition="in" filter="fade">
                                      <p:cBhvr>
                                        <p:cTn id="25" dur="500"/>
                                        <p:tgtEl>
                                          <p:spTgt spid="3995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blinds(horizontal)">
                                      <p:cBhvr>
                                        <p:cTn id="30" dur="500"/>
                                        <p:tgtEl>
                                          <p:spTgt spid="103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blinds(horizontal)">
                                      <p:cBhvr>
                                        <p:cTn id="33" dur="500"/>
                                        <p:tgtEl>
                                          <p:spTgt spid="1029"/>
                                        </p:tgtEl>
                                      </p:cBhvr>
                                    </p:animEffect>
                                  </p:childTnLst>
                                </p:cTn>
                              </p:par>
                              <p:par>
                                <p:cTn id="34" presetID="3" presetClass="entr" presetSubtype="10" fill="hold" nodeType="with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blinds(horizontal)">
                                      <p:cBhvr>
                                        <p:cTn id="36" dur="500"/>
                                        <p:tgtEl>
                                          <p:spTgt spid="103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36"/>
                                        </p:tgtEl>
                                        <p:attrNameLst>
                                          <p:attrName>style.visibility</p:attrName>
                                        </p:attrNameLst>
                                      </p:cBhvr>
                                      <p:to>
                                        <p:strVal val="visible"/>
                                      </p:to>
                                    </p:set>
                                    <p:animEffect transition="in" filter="blinds(horizontal)">
                                      <p:cBhvr>
                                        <p:cTn id="39" dur="500"/>
                                        <p:tgtEl>
                                          <p:spTgt spid="1036"/>
                                        </p:tgtEl>
                                      </p:cBhvr>
                                    </p:animEffect>
                                  </p:childTnLst>
                                </p:cTn>
                              </p:par>
                              <p:par>
                                <p:cTn id="40" presetID="3" presetClass="entr" presetSubtype="10" fill="hold" nodeType="withEffect">
                                  <p:stCondLst>
                                    <p:cond delay="0"/>
                                  </p:stCondLst>
                                  <p:childTnLst>
                                    <p:set>
                                      <p:cBhvr>
                                        <p:cTn id="41" dur="1" fill="hold">
                                          <p:stCondLst>
                                            <p:cond delay="0"/>
                                          </p:stCondLst>
                                        </p:cTn>
                                        <p:tgtEl>
                                          <p:spTgt spid="1038"/>
                                        </p:tgtEl>
                                        <p:attrNameLst>
                                          <p:attrName>style.visibility</p:attrName>
                                        </p:attrNameLst>
                                      </p:cBhvr>
                                      <p:to>
                                        <p:strVal val="visible"/>
                                      </p:to>
                                    </p:set>
                                    <p:animEffect transition="in" filter="blinds(horizontal)">
                                      <p:cBhvr>
                                        <p:cTn id="42" dur="500"/>
                                        <p:tgtEl>
                                          <p:spTgt spid="103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39"/>
                                        </p:tgtEl>
                                        <p:attrNameLst>
                                          <p:attrName>style.visibility</p:attrName>
                                        </p:attrNameLst>
                                      </p:cBhvr>
                                      <p:to>
                                        <p:strVal val="visible"/>
                                      </p:to>
                                    </p:set>
                                    <p:animEffect transition="in" filter="blinds(horizontal)">
                                      <p:cBhvr>
                                        <p:cTn id="45"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6" grpId="0"/>
      <p:bldP spid="1039" grpId="0"/>
      <p:bldP spid="39941" grpId="0" bldLvl="0" animBg="1"/>
      <p:bldP spid="399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2"/>
            </p:custDataLst>
          </p:nvPr>
        </p:nvCxnSpPr>
        <p:spPr>
          <a:xfrm>
            <a:off x="770573" y="4016610"/>
            <a:ext cx="10483850" cy="0"/>
          </a:xfrm>
          <a:prstGeom prst="line">
            <a:avLst/>
          </a:prstGeom>
          <a:solidFill>
            <a:schemeClr val="tx1">
              <a:lumMod val="75000"/>
              <a:lumOff val="2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椭圆 16"/>
          <p:cNvSpPr/>
          <p:nvPr>
            <p:custDataLst>
              <p:tags r:id="rId3"/>
            </p:custDataLst>
          </p:nvPr>
        </p:nvSpPr>
        <p:spPr>
          <a:xfrm>
            <a:off x="3272234" y="3873735"/>
            <a:ext cx="285750" cy="285750"/>
          </a:xfrm>
          <a:prstGeom prst="ellipse">
            <a:avLst/>
          </a:prstGeom>
          <a:solidFill>
            <a:srgbClr val="AFAFAF"/>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lnSpc>
                <a:spcPct val="140000"/>
              </a:lnSpc>
            </a:pPr>
            <a:endParaRPr lang="zh-CN" altLang="en-US">
              <a:solidFill>
                <a:schemeClr val="lt1"/>
              </a:solidFill>
              <a:cs typeface="+mn-ea"/>
              <a:sym typeface="+mn-lt"/>
            </a:endParaRPr>
          </a:p>
        </p:txBody>
      </p:sp>
      <p:sp>
        <p:nvSpPr>
          <p:cNvPr id="22" name="椭圆 21"/>
          <p:cNvSpPr/>
          <p:nvPr>
            <p:custDataLst>
              <p:tags r:id="rId4"/>
            </p:custDataLst>
          </p:nvPr>
        </p:nvSpPr>
        <p:spPr>
          <a:xfrm>
            <a:off x="8077534" y="3873735"/>
            <a:ext cx="285750" cy="285750"/>
          </a:xfrm>
          <a:prstGeom prst="ellipse">
            <a:avLst/>
          </a:prstGeom>
          <a:solidFill>
            <a:srgbClr val="AFAFAF"/>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lnSpc>
                <a:spcPct val="140000"/>
              </a:lnSpc>
            </a:pPr>
            <a:endParaRPr lang="zh-CN" altLang="en-US">
              <a:solidFill>
                <a:schemeClr val="lt1"/>
              </a:solidFill>
              <a:cs typeface="+mn-ea"/>
              <a:sym typeface="+mn-lt"/>
            </a:endParaRPr>
          </a:p>
        </p:txBody>
      </p:sp>
      <p:sp>
        <p:nvSpPr>
          <p:cNvPr id="3" name="矩形: 圆角 1"/>
          <p:cNvSpPr/>
          <p:nvPr>
            <p:custDataLst>
              <p:tags r:id="rId5"/>
            </p:custDataLst>
          </p:nvPr>
        </p:nvSpPr>
        <p:spPr>
          <a:xfrm>
            <a:off x="2743733" y="2690360"/>
            <a:ext cx="2362200" cy="864507"/>
          </a:xfrm>
          <a:prstGeom prst="roundRect">
            <a:avLst>
              <a:gd name="adj" fmla="val 83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4" name="等腰三角形 3"/>
          <p:cNvSpPr/>
          <p:nvPr>
            <p:custDataLst>
              <p:tags r:id="rId6"/>
            </p:custDataLst>
          </p:nvPr>
        </p:nvSpPr>
        <p:spPr>
          <a:xfrm rot="10800000">
            <a:off x="3126030" y="3546711"/>
            <a:ext cx="213614" cy="184150"/>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26" name="文本框 25"/>
          <p:cNvSpPr txBox="1"/>
          <p:nvPr>
            <p:custDataLst>
              <p:tags r:id="rId7"/>
            </p:custDataLst>
          </p:nvPr>
        </p:nvSpPr>
        <p:spPr>
          <a:xfrm>
            <a:off x="1774825" y="4302125"/>
            <a:ext cx="3608705" cy="1556385"/>
          </a:xfrm>
          <a:prstGeom prst="rect">
            <a:avLst/>
          </a:prstGeom>
          <a:noFill/>
        </p:spPr>
        <p:txBody>
          <a:bodyPr wrap="square" rtlCol="0">
            <a:normAutofit/>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1700" dirty="0">
                <a:solidFill>
                  <a:srgbClr val="464646"/>
                </a:solidFill>
                <a:latin typeface="+mn-lt"/>
                <a:ea typeface="+mn-ea"/>
                <a:cs typeface="+mn-ea"/>
                <a:sym typeface="+mn-lt"/>
              </a:rPr>
              <a:t> </a:t>
            </a:r>
            <a:r>
              <a:rPr lang="zh-CN" altLang="en-US" sz="1800" dirty="0">
                <a:solidFill>
                  <a:srgbClr val="464646"/>
                </a:solidFill>
                <a:latin typeface="+mn-lt"/>
                <a:ea typeface="+mn-ea"/>
                <a:cs typeface="+mn-ea"/>
                <a:sym typeface="+mn-lt"/>
              </a:rPr>
              <a:t>我为什么要选择这份职业？我的职业期许是什么？我是否体验到职业幸福感？为什么我如此疲惫？为什么我不能理解？</a:t>
            </a:r>
          </a:p>
        </p:txBody>
      </p:sp>
      <p:sp>
        <p:nvSpPr>
          <p:cNvPr id="27" name="文本框 26"/>
          <p:cNvSpPr txBox="1"/>
          <p:nvPr>
            <p:custDataLst>
              <p:tags r:id="rId8"/>
            </p:custDataLst>
          </p:nvPr>
        </p:nvSpPr>
        <p:spPr>
          <a:xfrm>
            <a:off x="6795287" y="4327415"/>
            <a:ext cx="3280773" cy="1556096"/>
          </a:xfrm>
          <a:prstGeom prst="rect">
            <a:avLst/>
          </a:prstGeom>
          <a:noFill/>
        </p:spPr>
        <p:txBody>
          <a:bodyPr wrap="square" rtlCol="0">
            <a:normAutofit fontScale="92500"/>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1800" dirty="0">
                <a:solidFill>
                  <a:srgbClr val="464646"/>
                </a:solidFill>
                <a:latin typeface="+mn-lt"/>
                <a:ea typeface="+mn-ea"/>
                <a:cs typeface="+mn-ea"/>
                <a:sym typeface="+mn-lt"/>
              </a:rPr>
              <a:t>我是学生的时候，接受什么样的教师？我期待我的孩子接受什么样的教育？我能给别人的孩子以什么样的爱和关注？</a:t>
            </a:r>
            <a:r>
              <a:rPr lang="zh-CN" altLang="en-US" sz="1700" dirty="0">
                <a:solidFill>
                  <a:srgbClr val="464646"/>
                </a:solidFill>
                <a:latin typeface="+mn-lt"/>
                <a:ea typeface="+mn-ea"/>
                <a:cs typeface="+mn-ea"/>
                <a:sym typeface="+mn-lt"/>
              </a:rPr>
              <a:t> </a:t>
            </a:r>
          </a:p>
        </p:txBody>
      </p:sp>
      <p:sp>
        <p:nvSpPr>
          <p:cNvPr id="28" name="文本框 27"/>
          <p:cNvSpPr txBox="1"/>
          <p:nvPr>
            <p:custDataLst>
              <p:tags r:id="rId9"/>
            </p:custDataLst>
          </p:nvPr>
        </p:nvSpPr>
        <p:spPr>
          <a:xfrm>
            <a:off x="2916932" y="2856479"/>
            <a:ext cx="2049178" cy="560841"/>
          </a:xfrm>
          <a:prstGeom prst="rect">
            <a:avLst/>
          </a:prstGeom>
          <a:noFill/>
        </p:spPr>
        <p:txBody>
          <a:bodyPr wrap="square" rtlCol="0" anchor="ctr">
            <a:normAutofit/>
          </a:bodyPr>
          <a:lstStyle/>
          <a:p>
            <a:pPr marL="0" indent="0" algn="ctr">
              <a:lnSpc>
                <a:spcPct val="120000"/>
              </a:lnSpc>
              <a:spcBef>
                <a:spcPts val="0"/>
              </a:spcBef>
              <a:spcAft>
                <a:spcPts val="0"/>
              </a:spcAft>
              <a:buSzPct val="100000"/>
            </a:pPr>
            <a:r>
              <a:rPr lang="zh-CN" altLang="en-US" sz="2100" b="1" spc="300" dirty="0">
                <a:solidFill>
                  <a:srgbClr val="FFFFFF"/>
                </a:solidFill>
                <a:latin typeface="+mn-lt"/>
                <a:ea typeface="+mn-ea"/>
                <a:cs typeface="+mn-ea"/>
                <a:sym typeface="+mn-lt"/>
              </a:rPr>
              <a:t>从本源思考</a:t>
            </a:r>
          </a:p>
        </p:txBody>
      </p:sp>
      <p:sp>
        <p:nvSpPr>
          <p:cNvPr id="5" name="标题 3"/>
          <p:cNvSpPr>
            <a:spLocks noGrp="1"/>
          </p:cNvSpPr>
          <p:nvPr>
            <p:custDataLst>
              <p:tags r:id="rId10"/>
            </p:custDataLst>
          </p:nvPr>
        </p:nvSpPr>
        <p:spPr>
          <a:xfrm>
            <a:off x="5383530" y="1276985"/>
            <a:ext cx="3297555" cy="635000"/>
          </a:xfrm>
          <a:prstGeom prst="rect">
            <a:avLst/>
          </a:prstGeom>
          <a:noFill/>
          <a:ln w="9525">
            <a:noFill/>
          </a:ln>
        </p:spPr>
        <p:txBody>
          <a:bodyPr anchor="ctr"/>
          <a:lstStyle>
            <a:lvl1pPr algn="l" rtl="0" eaLnBrk="0" fontAlgn="base" hangingPunct="0">
              <a:spcBef>
                <a:spcPct val="0"/>
              </a:spcBef>
              <a:spcAft>
                <a:spcPct val="0"/>
              </a:spcAft>
              <a:defRPr sz="2400" baseline="0">
                <a:solidFill>
                  <a:schemeClr val="tx1"/>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marL="0" indent="0" algn="l">
              <a:lnSpc>
                <a:spcPct val="100000"/>
              </a:lnSpc>
              <a:spcBef>
                <a:spcPts val="0"/>
              </a:spcBef>
              <a:spcAft>
                <a:spcPts val="0"/>
              </a:spcAft>
              <a:buSzPct val="100000"/>
              <a:buNone/>
            </a:pPr>
            <a:r>
              <a:rPr lang="zh-CN" altLang="en-US" sz="2400" dirty="0">
                <a:solidFill>
                  <a:srgbClr val="000000"/>
                </a:solidFill>
                <a:latin typeface="+mn-lt"/>
                <a:ea typeface="+mn-ea"/>
                <a:cs typeface="+mn-ea"/>
                <a:sym typeface="+mn-lt"/>
              </a:rPr>
              <a:t>会决定我们的职业行为</a:t>
            </a:r>
          </a:p>
        </p:txBody>
      </p:sp>
      <p:sp>
        <p:nvSpPr>
          <p:cNvPr id="2" name="标题 3"/>
          <p:cNvSpPr>
            <a:spLocks noGrp="1"/>
          </p:cNvSpPr>
          <p:nvPr>
            <p:custDataLst>
              <p:tags r:id="rId11"/>
            </p:custDataLst>
          </p:nvPr>
        </p:nvSpPr>
        <p:spPr>
          <a:xfrm>
            <a:off x="3782695" y="1205230"/>
            <a:ext cx="1967865" cy="635000"/>
          </a:xfrm>
          <a:prstGeom prst="rect">
            <a:avLst/>
          </a:prstGeom>
          <a:noFill/>
          <a:ln w="9525">
            <a:noFill/>
          </a:ln>
        </p:spPr>
        <p:txBody>
          <a:bodyPr anchor="ctr"/>
          <a:lstStyle>
            <a:lvl1pPr algn="l" rtl="0" eaLnBrk="0" fontAlgn="base" hangingPunct="0">
              <a:spcBef>
                <a:spcPct val="0"/>
              </a:spcBef>
              <a:spcAft>
                <a:spcPct val="0"/>
              </a:spcAft>
              <a:defRPr sz="2400" baseline="0">
                <a:solidFill>
                  <a:schemeClr val="tx1"/>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1"/>
                </a:solidFill>
                <a:latin typeface="Arial" panose="020B0604020202020204" pitchFamily="34" charset="0"/>
                <a:ea typeface="微软雅黑" panose="020B0503020204020204" pitchFamily="34" charset="-122"/>
              </a:defRPr>
            </a:lvl9pPr>
          </a:lstStyle>
          <a:p>
            <a:pPr marL="0" indent="0" algn="l">
              <a:lnSpc>
                <a:spcPct val="100000"/>
              </a:lnSpc>
              <a:spcBef>
                <a:spcPts val="0"/>
              </a:spcBef>
              <a:spcAft>
                <a:spcPts val="0"/>
              </a:spcAft>
              <a:buSzPct val="100000"/>
              <a:buNone/>
            </a:pPr>
            <a:r>
              <a:rPr lang="zh-CN" altLang="en-US" sz="4000" dirty="0">
                <a:solidFill>
                  <a:schemeClr val="bg1"/>
                </a:solidFill>
                <a:latin typeface="+mn-lt"/>
                <a:ea typeface="+mn-ea"/>
                <a:cs typeface="+mn-ea"/>
                <a:sym typeface="+mn-lt"/>
              </a:rPr>
              <a:t>幸福感</a:t>
            </a:r>
          </a:p>
        </p:txBody>
      </p:sp>
      <p:sp>
        <p:nvSpPr>
          <p:cNvPr id="7" name="矩形: 圆角 1"/>
          <p:cNvSpPr/>
          <p:nvPr>
            <p:custDataLst>
              <p:tags r:id="rId12"/>
            </p:custDataLst>
          </p:nvPr>
        </p:nvSpPr>
        <p:spPr>
          <a:xfrm>
            <a:off x="7606563" y="2673850"/>
            <a:ext cx="2362200" cy="864507"/>
          </a:xfrm>
          <a:prstGeom prst="roundRect">
            <a:avLst>
              <a:gd name="adj" fmla="val 83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8" name="等腰三角形 7"/>
          <p:cNvSpPr/>
          <p:nvPr>
            <p:custDataLst>
              <p:tags r:id="rId13"/>
            </p:custDataLst>
          </p:nvPr>
        </p:nvSpPr>
        <p:spPr>
          <a:xfrm rot="10800000">
            <a:off x="7988860" y="3530201"/>
            <a:ext cx="213614" cy="184150"/>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cs typeface="+mn-ea"/>
              <a:sym typeface="+mn-lt"/>
            </a:endParaRPr>
          </a:p>
        </p:txBody>
      </p:sp>
      <p:sp>
        <p:nvSpPr>
          <p:cNvPr id="9" name="文本框 8"/>
          <p:cNvSpPr txBox="1"/>
          <p:nvPr>
            <p:custDataLst>
              <p:tags r:id="rId14"/>
            </p:custDataLst>
          </p:nvPr>
        </p:nvSpPr>
        <p:spPr>
          <a:xfrm>
            <a:off x="7779762" y="2839969"/>
            <a:ext cx="2049178" cy="560841"/>
          </a:xfrm>
          <a:prstGeom prst="rect">
            <a:avLst/>
          </a:prstGeom>
          <a:noFill/>
        </p:spPr>
        <p:txBody>
          <a:bodyPr wrap="square" rtlCol="0" anchor="ctr">
            <a:normAutofit/>
          </a:bodyPr>
          <a:lstStyle/>
          <a:p>
            <a:pPr marL="0" indent="0" algn="ctr">
              <a:lnSpc>
                <a:spcPct val="120000"/>
              </a:lnSpc>
              <a:spcBef>
                <a:spcPts val="0"/>
              </a:spcBef>
              <a:spcAft>
                <a:spcPts val="0"/>
              </a:spcAft>
              <a:buSzPct val="100000"/>
            </a:pPr>
            <a:r>
              <a:rPr lang="zh-CN" altLang="en-US" sz="2100" b="1" spc="300" dirty="0">
                <a:solidFill>
                  <a:srgbClr val="FFFFFF"/>
                </a:solidFill>
                <a:latin typeface="+mn-lt"/>
                <a:ea typeface="+mn-ea"/>
                <a:cs typeface="+mn-ea"/>
                <a:sym typeface="+mn-lt"/>
              </a:rPr>
              <a:t>角色换位思考</a:t>
            </a:r>
          </a:p>
        </p:txBody>
      </p:sp>
      <p:sp>
        <p:nvSpPr>
          <p:cNvPr id="12"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13"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4"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1"/>
          <p:cNvPicPr>
            <a:picLocks noChangeAspect="1"/>
          </p:cNvPicPr>
          <p:nvPr/>
        </p:nvPicPr>
        <p:blipFill>
          <a:blip r:embed="rId4"/>
          <a:stretch>
            <a:fillRect/>
          </a:stretch>
        </p:blipFill>
        <p:spPr>
          <a:xfrm rot="16200000">
            <a:off x="3335020" y="-2090420"/>
            <a:ext cx="5813425" cy="10624185"/>
          </a:xfrm>
          <a:prstGeom prst="rect">
            <a:avLst/>
          </a:prstGeom>
        </p:spPr>
      </p:pic>
      <p:sp>
        <p:nvSpPr>
          <p:cNvPr id="7" name="矩形 6"/>
          <p:cNvSpPr/>
          <p:nvPr>
            <p:custDataLst>
              <p:tags r:id="rId2"/>
            </p:custDataLst>
          </p:nvPr>
        </p:nvSpPr>
        <p:spPr>
          <a:xfrm>
            <a:off x="4191000" y="959485"/>
            <a:ext cx="7508240" cy="5362575"/>
          </a:xfrm>
          <a:prstGeom prst="rect">
            <a:avLst/>
          </a:prstGeom>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唐代著名的慧宗禅师常为弘法讲经而云游各地。有一回，他临行前吩咐弟子看护好寺院的数十盆兰花。 </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弟子们深知禅师酷爱兰花，因此侍弄兰花非常殷勤。但一天深夜，狂风大作，暴雨如注。偏偏当晚弟子们一时疏忽将兰花遗忘在户外了，第二天清晨，弟子们后悔不迭：眼前是倾倒的华架、破碎的花盆，颗颗兰花憔悴不堪，狼藉遍地。 </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几天后，慧宗禅师返回寺院。众弟子忐忑不安地上前迎候，准备领受责罚。</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得知原委后，慧宗禅师泰然自若，神态依然是那样平静安详。他宽慰弟子们说： </a:t>
            </a:r>
            <a:r>
              <a:rPr lang="en-US" altLang="zh-CN" spc="150" dirty="0">
                <a:solidFill>
                  <a:schemeClr val="accent1"/>
                </a:solidFill>
                <a:cs typeface="+mn-ea"/>
                <a:sym typeface="+mn-lt"/>
              </a:rPr>
              <a:t>“</a:t>
            </a:r>
            <a:r>
              <a:rPr lang="zh-CN" altLang="en-US" spc="150" dirty="0">
                <a:solidFill>
                  <a:schemeClr val="accent1"/>
                </a:solidFill>
                <a:cs typeface="+mn-ea"/>
                <a:sym typeface="+mn-lt"/>
              </a:rPr>
              <a:t>当初，我不是为了生气而种兰花的。</a:t>
            </a:r>
            <a:r>
              <a:rPr lang="en-US" altLang="zh-CN" spc="150" dirty="0">
                <a:solidFill>
                  <a:schemeClr val="accent1"/>
                </a:solidFill>
                <a:cs typeface="+mn-ea"/>
                <a:sym typeface="+mn-lt"/>
              </a:rPr>
              <a:t>”</a:t>
            </a:r>
            <a:r>
              <a:rPr lang="zh-CN" altLang="en-US" spc="150" dirty="0">
                <a:solidFill>
                  <a:schemeClr val="accent1"/>
                </a:solidFill>
                <a:cs typeface="+mn-ea"/>
                <a:sym typeface="+mn-lt"/>
              </a:rPr>
              <a:t> </a:t>
            </a:r>
          </a:p>
          <a:p>
            <a:pPr lvl="0" indent="457200" algn="l">
              <a:lnSpc>
                <a:spcPct val="150000"/>
              </a:lnSpc>
              <a:spcBef>
                <a:spcPts val="0"/>
              </a:spcBef>
              <a:spcAft>
                <a:spcPts val="400"/>
              </a:spcAft>
              <a:buClr>
                <a:schemeClr val="accent1">
                  <a:lumMod val="20000"/>
                  <a:lumOff val="80000"/>
                </a:schemeClr>
              </a:buClr>
              <a:buSzPct val="100000"/>
            </a:pPr>
            <a:r>
              <a:rPr lang="zh-CN" altLang="en-US" spc="150" dirty="0">
                <a:solidFill>
                  <a:schemeClr val="accent1"/>
                </a:solidFill>
                <a:cs typeface="+mn-ea"/>
                <a:sym typeface="+mn-lt"/>
              </a:rPr>
              <a:t>就是这么一句平淡无奇的话，在场的弟子们听后，肃然起敬之余更是如醍醐灌顶，顿时大彻大悟……</a:t>
            </a:r>
          </a:p>
        </p:txBody>
      </p:sp>
      <p:sp>
        <p:nvSpPr>
          <p:cNvPr id="3"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禅师与兰花</a:t>
            </a:r>
          </a:p>
        </p:txBody>
      </p:sp>
      <p:sp>
        <p:nvSpPr>
          <p:cNvPr id="4"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5"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10" name="图片 9" descr="51miz-E803353-07BDF3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865" y="2084070"/>
            <a:ext cx="3917315" cy="3917315"/>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20330" y="1010285"/>
            <a:ext cx="3932555" cy="4523105"/>
          </a:xfrm>
          <a:prstGeom prst="rect">
            <a:avLst/>
          </a:prstGeom>
          <a:noFill/>
        </p:spPr>
        <p:txBody>
          <a:bodyPr wrap="square" rtlCol="0" anchor="t">
            <a:spAutoFit/>
          </a:bodyPr>
          <a:lstStyle/>
          <a:p>
            <a:pPr>
              <a:lnSpc>
                <a:spcPct val="150000"/>
              </a:lnSpc>
            </a:pPr>
            <a:r>
              <a:rPr lang="zh-CN" altLang="en-US" sz="2400" dirty="0">
                <a:solidFill>
                  <a:schemeClr val="accent1"/>
                </a:solidFill>
                <a:latin typeface="+mn-lt"/>
                <a:ea typeface="+mn-ea"/>
                <a:cs typeface="+mn-ea"/>
                <a:sym typeface="+mn-lt"/>
              </a:rPr>
              <a:t>实际工作中，绝大多数体罚并不是由于教师的师德差而造成的，很多都是教师情绪压力问题造成的焦虑过度，致使不能控制自己的情绪。遇到问题容易小题大做，反应过激，处理方法简单粗暴而造成的。</a:t>
            </a:r>
          </a:p>
        </p:txBody>
      </p:sp>
      <p:pic>
        <p:nvPicPr>
          <p:cNvPr id="4" name="图片 3" descr="51miz-E895489-03561A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525" y="806450"/>
            <a:ext cx="7133590" cy="5309235"/>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a:fillRect/>
          </a:stretch>
        </p:blipFill>
        <p:spPr>
          <a:xfrm>
            <a:off x="609794" y="1190227"/>
            <a:ext cx="6809681" cy="4539788"/>
          </a:xfrm>
          <a:custGeom>
            <a:avLst/>
            <a:gdLst/>
            <a:ahLst/>
            <a:cxnLst>
              <a:cxn ang="3">
                <a:pos x="hc" y="t"/>
              </a:cxn>
              <a:cxn ang="cd2">
                <a:pos x="l" y="vc"/>
              </a:cxn>
              <a:cxn ang="cd4">
                <a:pos x="hc" y="b"/>
              </a:cxn>
              <a:cxn ang="0">
                <a:pos x="r" y="vc"/>
              </a:cxn>
            </a:cxnLst>
            <a:rect l="l" t="t" r="r" b="b"/>
            <a:pathLst>
              <a:path w="5520" h="7200">
                <a:moveTo>
                  <a:pt x="0" y="0"/>
                </a:moveTo>
                <a:lnTo>
                  <a:pt x="5520" y="0"/>
                </a:lnTo>
                <a:lnTo>
                  <a:pt x="5520" y="7200"/>
                </a:lnTo>
                <a:lnTo>
                  <a:pt x="0" y="7200"/>
                </a:lnTo>
                <a:lnTo>
                  <a:pt x="0" y="0"/>
                </a:lnTo>
                <a:close/>
              </a:path>
            </a:pathLst>
          </a:custGeom>
        </p:spPr>
      </p:pic>
      <p:sp>
        <p:nvSpPr>
          <p:cNvPr id="2" name="文本框 1"/>
          <p:cNvSpPr txBox="1"/>
          <p:nvPr/>
        </p:nvSpPr>
        <p:spPr>
          <a:xfrm>
            <a:off x="7419340" y="1127125"/>
            <a:ext cx="4010025" cy="4432935"/>
          </a:xfrm>
          <a:prstGeom prst="rect">
            <a:avLst/>
          </a:prstGeom>
          <a:noFill/>
        </p:spPr>
        <p:txBody>
          <a:bodyPr wrap="square" rtlCol="0" anchor="t">
            <a:spAutoFit/>
          </a:bodyPr>
          <a:lstStyle/>
          <a:p>
            <a:pPr marL="400050" lvl="0" indent="-400050" algn="l" fontAlgn="ctr">
              <a:lnSpc>
                <a:spcPct val="130000"/>
              </a:lnSpc>
              <a:spcBef>
                <a:spcPts val="1000"/>
              </a:spcBef>
              <a:spcAft>
                <a:spcPts val="0"/>
              </a:spcAft>
              <a:buSzPct val="100000"/>
              <a:buFont typeface="+mj-ea"/>
              <a:buAutoNum type="ea1JpnChsDbPeriod"/>
            </a:pPr>
            <a:r>
              <a:rPr lang="en-US" altLang="zh-CN" spc="200">
                <a:ln w="3175">
                  <a:noFill/>
                  <a:prstDash val="dash"/>
                </a:ln>
                <a:solidFill>
                  <a:srgbClr val="404040"/>
                </a:solidFill>
                <a:latin typeface="+mn-lt"/>
                <a:ea typeface="+mn-ea"/>
                <a:cs typeface="+mn-ea"/>
                <a:sym typeface="+mn-lt"/>
              </a:rPr>
              <a:t>教师不经心时心态的一点点偏差，对学生的伤害可能危及一生。 </a:t>
            </a:r>
          </a:p>
          <a:p>
            <a:pPr marL="400050" lvl="0" indent="-400050" algn="l" fontAlgn="ctr">
              <a:lnSpc>
                <a:spcPct val="130000"/>
              </a:lnSpc>
              <a:spcBef>
                <a:spcPts val="1000"/>
              </a:spcBef>
              <a:spcAft>
                <a:spcPts val="0"/>
              </a:spcAft>
              <a:buSzPct val="100000"/>
              <a:buFont typeface="+mj-ea"/>
              <a:buAutoNum type="ea1JpnChsDbPeriod"/>
            </a:pPr>
            <a:r>
              <a:rPr lang="en-US" altLang="zh-CN" spc="200">
                <a:ln w="3175">
                  <a:noFill/>
                  <a:prstDash val="dash"/>
                </a:ln>
                <a:solidFill>
                  <a:srgbClr val="404040"/>
                </a:solidFill>
                <a:latin typeface="+mn-lt"/>
                <a:ea typeface="+mn-ea"/>
                <a:cs typeface="+mn-ea"/>
                <a:sym typeface="+mn-lt"/>
              </a:rPr>
              <a:t>教师的职业倦怠往往会伴随各种心理偏差，导致缺乏积极进取的精神。</a:t>
            </a:r>
          </a:p>
          <a:p>
            <a:pPr marL="400050" lvl="0" indent="-400050" algn="l" fontAlgn="ctr">
              <a:lnSpc>
                <a:spcPct val="130000"/>
              </a:lnSpc>
              <a:spcBef>
                <a:spcPts val="1000"/>
              </a:spcBef>
              <a:spcAft>
                <a:spcPts val="0"/>
              </a:spcAft>
              <a:buSzPct val="100000"/>
              <a:buFont typeface="+mj-ea"/>
              <a:buAutoNum type="ea1JpnChsDbPeriod"/>
            </a:pPr>
            <a:r>
              <a:rPr lang="en-US" altLang="zh-CN" spc="200">
                <a:ln w="3175">
                  <a:noFill/>
                  <a:prstDash val="dash"/>
                </a:ln>
                <a:solidFill>
                  <a:srgbClr val="404040"/>
                </a:solidFill>
                <a:latin typeface="+mn-lt"/>
                <a:ea typeface="+mn-ea"/>
                <a:cs typeface="+mn-ea"/>
                <a:sym typeface="+mn-lt"/>
              </a:rPr>
              <a:t>教师长期处于心理重负之中，若不</a:t>
            </a:r>
            <a:r>
              <a:rPr lang="zh-CN" altLang="en-US" dirty="0">
                <a:latin typeface="+mn-lt"/>
                <a:ea typeface="+mn-ea"/>
                <a:cs typeface="+mn-ea"/>
                <a:sym typeface="+mn-lt"/>
              </a:rPr>
              <a:t>能及时解脱，只能以牺牲健康作为代价。 </a:t>
            </a:r>
          </a:p>
          <a:p>
            <a:pPr marL="400050" lvl="0" indent="-400050" algn="l" fontAlgn="ctr">
              <a:lnSpc>
                <a:spcPct val="130000"/>
              </a:lnSpc>
              <a:spcBef>
                <a:spcPts val="1000"/>
              </a:spcBef>
              <a:spcAft>
                <a:spcPts val="0"/>
              </a:spcAft>
              <a:buSzPct val="100000"/>
              <a:buFont typeface="+mj-ea"/>
              <a:buAutoNum type="ea1JpnChsDbPeriod"/>
            </a:pPr>
            <a:r>
              <a:rPr lang="zh-CN" altLang="en-US" dirty="0">
                <a:latin typeface="+mn-lt"/>
                <a:ea typeface="+mn-ea"/>
                <a:cs typeface="+mn-ea"/>
                <a:sym typeface="+mn-lt"/>
              </a:rPr>
              <a:t>心理失衡容易使教师和谐、互补的人际关系受</a:t>
            </a:r>
            <a:r>
              <a:rPr lang="en-US" altLang="zh-CN" spc="200">
                <a:ln w="3175">
                  <a:noFill/>
                  <a:prstDash val="dash"/>
                </a:ln>
                <a:solidFill>
                  <a:srgbClr val="404040"/>
                </a:solidFill>
                <a:latin typeface="+mn-lt"/>
                <a:ea typeface="+mn-ea"/>
                <a:cs typeface="+mn-ea"/>
                <a:sym typeface="+mn-lt"/>
              </a:rPr>
              <a:t>到创伤。 </a:t>
            </a:r>
            <a:endParaRPr lang="zh-CN" altLang="en-US">
              <a:latin typeface="+mn-lt"/>
              <a:ea typeface="+mn-ea"/>
              <a:cs typeface="+mn-ea"/>
              <a:sym typeface="+mn-lt"/>
            </a:endParaRPr>
          </a:p>
        </p:txBody>
      </p:sp>
      <p:sp>
        <p:nvSpPr>
          <p:cNvPr id="4" name="TextBox 27"/>
          <p:cNvSpPr txBox="1"/>
          <p:nvPr/>
        </p:nvSpPr>
        <p:spPr>
          <a:xfrm>
            <a:off x="4362768" y="244475"/>
            <a:ext cx="347091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有一种师德叫心态</a:t>
            </a:r>
          </a:p>
        </p:txBody>
      </p:sp>
      <p:sp>
        <p:nvSpPr>
          <p:cNvPr id="5" name="Freeform 5"/>
          <p:cNvSpPr>
            <a:spLocks noEditPoints="1"/>
          </p:cNvSpPr>
          <p:nvPr/>
        </p:nvSpPr>
        <p:spPr>
          <a:xfrm>
            <a:off x="40091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7" name="Freeform 6"/>
          <p:cNvSpPr>
            <a:spLocks noEditPoints="1"/>
          </p:cNvSpPr>
          <p:nvPr/>
        </p:nvSpPr>
        <p:spPr>
          <a:xfrm>
            <a:off x="775041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文本框 603"/>
          <p:cNvSpPr txBox="1"/>
          <p:nvPr>
            <p:custDataLst>
              <p:tags r:id="rId2"/>
            </p:custDataLst>
          </p:nvPr>
        </p:nvSpPr>
        <p:spPr>
          <a:xfrm>
            <a:off x="675323"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zh-CN" altLang="en-US" sz="1300" spc="150" dirty="0">
                <a:solidFill>
                  <a:schemeClr val="accent1"/>
                </a:solidFill>
                <a:latin typeface="+mn-lt"/>
                <a:ea typeface="+mn-ea"/>
                <a:cs typeface="+mn-ea"/>
                <a:sym typeface="+mn-lt"/>
              </a:rPr>
              <a:t>用变化的心态去看待学生，看待工作</a:t>
            </a:r>
          </a:p>
        </p:txBody>
      </p:sp>
      <p:sp>
        <p:nvSpPr>
          <p:cNvPr id="607" name="文本框 606"/>
          <p:cNvSpPr txBox="1"/>
          <p:nvPr>
            <p:custDataLst>
              <p:tags r:id="rId3"/>
            </p:custDataLst>
          </p:nvPr>
        </p:nvSpPr>
        <p:spPr>
          <a:xfrm>
            <a:off x="3421001"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en-US" altLang="zh-CN" sz="1300" spc="150">
                <a:solidFill>
                  <a:schemeClr val="accent1"/>
                </a:solidFill>
                <a:latin typeface="+mn-lt"/>
                <a:ea typeface="+mn-ea"/>
                <a:cs typeface="+mn-ea"/>
                <a:sym typeface="+mn-lt"/>
              </a:rPr>
              <a:t>生活是不完美的：接受工作的不完美，学生的不完美，自己的不完美</a:t>
            </a:r>
          </a:p>
        </p:txBody>
      </p:sp>
      <p:sp>
        <p:nvSpPr>
          <p:cNvPr id="610" name="文本框 609"/>
          <p:cNvSpPr txBox="1"/>
          <p:nvPr>
            <p:custDataLst>
              <p:tags r:id="rId4"/>
            </p:custDataLst>
          </p:nvPr>
        </p:nvSpPr>
        <p:spPr>
          <a:xfrm>
            <a:off x="6166678"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en-US" altLang="zh-CN" sz="1300" spc="150">
                <a:solidFill>
                  <a:schemeClr val="accent1"/>
                </a:solidFill>
                <a:latin typeface="+mn-lt"/>
                <a:ea typeface="+mn-ea"/>
                <a:cs typeface="+mn-ea"/>
                <a:sym typeface="+mn-lt"/>
              </a:rPr>
              <a:t>不应当苛求生活中的绝对公正，有些不公正是可以改变的，有些不能改变的则要学会接受</a:t>
            </a:r>
          </a:p>
        </p:txBody>
      </p:sp>
      <p:sp>
        <p:nvSpPr>
          <p:cNvPr id="613" name="文本框 612"/>
          <p:cNvSpPr txBox="1"/>
          <p:nvPr>
            <p:custDataLst>
              <p:tags r:id="rId5"/>
            </p:custDataLst>
          </p:nvPr>
        </p:nvSpPr>
        <p:spPr>
          <a:xfrm>
            <a:off x="8912356" y="4690952"/>
            <a:ext cx="2608767" cy="1488868"/>
          </a:xfrm>
          <a:prstGeom prst="rect">
            <a:avLst/>
          </a:prstGeom>
          <a:noFill/>
          <a:ln>
            <a:noFill/>
          </a:ln>
        </p:spPr>
        <p:txBody>
          <a:bodyPr wrap="square" lIns="91440" tIns="0" rIns="91440" bIns="45720" anchor="t" anchorCtr="0">
            <a:normAutofit/>
          </a:bodyPr>
          <a:lstStyle/>
          <a:p>
            <a:pPr marL="0" lvl="0" indent="0" algn="l">
              <a:lnSpc>
                <a:spcPct val="120000"/>
              </a:lnSpc>
              <a:spcBef>
                <a:spcPts val="0"/>
              </a:spcBef>
              <a:spcAft>
                <a:spcPts val="0"/>
              </a:spcAft>
              <a:buSzPct val="100000"/>
              <a:buFont typeface="Arial" panose="020B0604020202020204" pitchFamily="34" charset="0"/>
              <a:buNone/>
            </a:pPr>
            <a:r>
              <a:rPr lang="en-US" altLang="zh-CN" sz="1300" spc="150">
                <a:solidFill>
                  <a:schemeClr val="accent1"/>
                </a:solidFill>
                <a:latin typeface="+mn-lt"/>
                <a:ea typeface="+mn-ea"/>
                <a:cs typeface="+mn-ea"/>
                <a:sym typeface="+mn-lt"/>
              </a:rPr>
              <a:t>我们要做个内控型的个体，有些人遇到挫折只找外因，认为是生活对自己不公平，而不找自己本身的原因，其实做一个自己掌握自己，控制自己的人也是很重要的</a:t>
            </a:r>
          </a:p>
        </p:txBody>
      </p:sp>
      <p:cxnSp>
        <p:nvCxnSpPr>
          <p:cNvPr id="621" name="直接连接符 620"/>
          <p:cNvCxnSpPr/>
          <p:nvPr>
            <p:custDataLst>
              <p:tags r:id="rId6"/>
            </p:custDataLst>
          </p:nvPr>
        </p:nvCxnSpPr>
        <p:spPr>
          <a:xfrm>
            <a:off x="3352546" y="4344382"/>
            <a:ext cx="0" cy="178971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custDataLst>
              <p:tags r:id="rId7"/>
            </p:custDataLst>
          </p:nvPr>
        </p:nvCxnSpPr>
        <p:spPr>
          <a:xfrm>
            <a:off x="6098224" y="4344382"/>
            <a:ext cx="0" cy="178971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custDataLst>
              <p:tags r:id="rId8"/>
            </p:custDataLst>
          </p:nvPr>
        </p:nvCxnSpPr>
        <p:spPr>
          <a:xfrm>
            <a:off x="8843901" y="4344382"/>
            <a:ext cx="0" cy="178971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5" name="图形 124"/>
          <p:cNvPicPr>
            <a:picLocks noChangeAspect="1"/>
          </p:cNvPicPr>
          <p:nvPr>
            <p:custDataLst>
              <p:tags r:id="rId9"/>
            </p:custDataLst>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3786091" y="1028700"/>
            <a:ext cx="4610100" cy="2914650"/>
          </a:xfrm>
          <a:prstGeom prst="rect">
            <a:avLst/>
          </a:prstGeom>
        </p:spPr>
      </p:pic>
      <p:sp>
        <p:nvSpPr>
          <p:cNvPr id="4" name="TextBox 27"/>
          <p:cNvSpPr txBox="1"/>
          <p:nvPr/>
        </p:nvSpPr>
        <p:spPr>
          <a:xfrm>
            <a:off x="4556760" y="244475"/>
            <a:ext cx="308292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正确的认知评价</a:t>
            </a:r>
          </a:p>
        </p:txBody>
      </p:sp>
      <p:sp>
        <p:nvSpPr>
          <p:cNvPr id="5" name="Freeform 5"/>
          <p:cNvSpPr>
            <a:spLocks noEditPoints="1"/>
          </p:cNvSpPr>
          <p:nvPr/>
        </p:nvSpPr>
        <p:spPr>
          <a:xfrm>
            <a:off x="40091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2" name="Freeform 6"/>
          <p:cNvSpPr>
            <a:spLocks noEditPoints="1"/>
          </p:cNvSpPr>
          <p:nvPr/>
        </p:nvSpPr>
        <p:spPr>
          <a:xfrm>
            <a:off x="775041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51miz-E240894-05DEFCDD"/>
          <p:cNvPicPr>
            <a:picLocks noChangeAspect="1"/>
          </p:cNvPicPr>
          <p:nvPr/>
        </p:nvPicPr>
        <p:blipFill>
          <a:blip r:embed="rId5"/>
          <a:stretch>
            <a:fillRect/>
          </a:stretch>
        </p:blipFill>
        <p:spPr>
          <a:xfrm>
            <a:off x="655955" y="1276350"/>
            <a:ext cx="11540490" cy="6264275"/>
          </a:xfrm>
          <a:prstGeom prst="rect">
            <a:avLst/>
          </a:prstGeom>
        </p:spPr>
      </p:pic>
      <p:cxnSp>
        <p:nvCxnSpPr>
          <p:cNvPr id="6" name="装饰 2"/>
          <p:cNvCxnSpPr/>
          <p:nvPr>
            <p:custDataLst>
              <p:tags r:id="rId2"/>
            </p:custDataLst>
          </p:nvPr>
        </p:nvCxnSpPr>
        <p:spPr>
          <a:xfrm>
            <a:off x="6497183" y="2076450"/>
            <a:ext cx="0" cy="2705100"/>
          </a:xfrm>
          <a:prstGeom prst="line">
            <a:avLst/>
          </a:prstGeom>
          <a:ln w="1270">
            <a:solidFill>
              <a:srgbClr val="A3A3A3"/>
            </a:solidFill>
            <a:prstDash val="dash"/>
          </a:ln>
        </p:spPr>
        <p:style>
          <a:lnRef idx="1">
            <a:schemeClr val="accent1"/>
          </a:lnRef>
          <a:fillRef idx="0">
            <a:schemeClr val="accent1"/>
          </a:fillRef>
          <a:effectRef idx="0">
            <a:schemeClr val="accent1"/>
          </a:effectRef>
          <a:fontRef idx="minor">
            <a:schemeClr val="tx1"/>
          </a:fontRef>
        </p:style>
      </p:cxnSp>
      <p:sp>
        <p:nvSpPr>
          <p:cNvPr id="2" name="TextBox 27"/>
          <p:cNvSpPr txBox="1"/>
          <p:nvPr/>
        </p:nvSpPr>
        <p:spPr>
          <a:xfrm>
            <a:off x="4778693" y="244475"/>
            <a:ext cx="263906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送给老师的话</a:t>
            </a:r>
          </a:p>
        </p:txBody>
      </p:sp>
      <p:sp>
        <p:nvSpPr>
          <p:cNvPr id="9" name="Freeform 5"/>
          <p:cNvSpPr>
            <a:spLocks noEditPoints="1"/>
          </p:cNvSpPr>
          <p:nvPr/>
        </p:nvSpPr>
        <p:spPr>
          <a:xfrm>
            <a:off x="40091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 name="Freeform 6"/>
          <p:cNvSpPr>
            <a:spLocks noEditPoints="1"/>
          </p:cNvSpPr>
          <p:nvPr/>
        </p:nvSpPr>
        <p:spPr>
          <a:xfrm>
            <a:off x="775041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1" name="Title 6"/>
          <p:cNvSpPr txBox="1"/>
          <p:nvPr>
            <p:custDataLst>
              <p:tags r:id="rId3"/>
            </p:custDataLst>
          </p:nvPr>
        </p:nvSpPr>
        <p:spPr>
          <a:xfrm>
            <a:off x="1805104" y="1551425"/>
            <a:ext cx="3804438" cy="3504960"/>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不要拿自己的错误来惩罚自己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不要拿自己的错误来惩罚别人</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不要拿别人的错误来惩罚自己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坦然迎接现实，大气迎接挑战</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懂得放心的人找到轻松</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懂得遗忘的人找到自由</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accent2"/>
                </a:solidFill>
                <a:latin typeface="+mn-lt"/>
                <a:cs typeface="+mn-ea"/>
                <a:sym typeface="+mn-lt"/>
              </a:rPr>
              <a:t>懂得关怀的人找到朋友</a:t>
            </a: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pic>
        <p:nvPicPr>
          <p:cNvPr id="1038" name="图片 1037"/>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00800" y="2790190"/>
            <a:ext cx="3961130" cy="1398270"/>
          </a:xfrm>
          <a:prstGeom prst="rect">
            <a:avLst/>
          </a:prstGeom>
        </p:spPr>
      </p:pic>
      <p:sp>
        <p:nvSpPr>
          <p:cNvPr id="8207" name="TextBox 42"/>
          <p:cNvSpPr txBox="1"/>
          <p:nvPr/>
        </p:nvSpPr>
        <p:spPr>
          <a:xfrm>
            <a:off x="6820535" y="3196590"/>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2"/>
                </a:solidFill>
                <a:cs typeface="+mn-ea"/>
                <a:sym typeface="+mn-lt"/>
              </a:rPr>
              <a:t>师德师风的作业</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8201" name="圆角矩形 32"/>
          <p:cNvSpPr>
            <a:spLocks noChangeAspect="1"/>
          </p:cNvSpPr>
          <p:nvPr/>
        </p:nvSpPr>
        <p:spPr>
          <a:xfrm>
            <a:off x="5597525" y="3143250"/>
            <a:ext cx="652463" cy="652463"/>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2" name="TextBox 33"/>
          <p:cNvSpPr txBox="1"/>
          <p:nvPr/>
        </p:nvSpPr>
        <p:spPr>
          <a:xfrm>
            <a:off x="5568950" y="3089275"/>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贰</a:t>
            </a: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blinds(horizontal)">
                                      <p:cBhvr>
                                        <p:cTn id="7" dur="500"/>
                                        <p:tgtEl>
                                          <p:spTgt spid="103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p:cTn id="11" dur="400" fill="hold"/>
                                        <p:tgtEl>
                                          <p:spTgt spid="8201"/>
                                        </p:tgtEl>
                                        <p:attrNameLst>
                                          <p:attrName>ppt_w</p:attrName>
                                        </p:attrNameLst>
                                      </p:cBhvr>
                                      <p:tavLst>
                                        <p:tav tm="0">
                                          <p:val>
                                            <p:fltVal val="0"/>
                                          </p:val>
                                        </p:tav>
                                        <p:tav tm="100000">
                                          <p:val>
                                            <p:strVal val="#ppt_w"/>
                                          </p:val>
                                        </p:tav>
                                      </p:tavLst>
                                    </p:anim>
                                    <p:anim calcmode="lin" valueType="num">
                                      <p:cBhvr>
                                        <p:cTn id="12" dur="400" fill="hold"/>
                                        <p:tgtEl>
                                          <p:spTgt spid="8201"/>
                                        </p:tgtEl>
                                        <p:attrNameLst>
                                          <p:attrName>ppt_h</p:attrName>
                                        </p:attrNameLst>
                                      </p:cBhvr>
                                      <p:tavLst>
                                        <p:tav tm="0">
                                          <p:val>
                                            <p:fltVal val="0"/>
                                          </p:val>
                                        </p:tav>
                                        <p:tav tm="100000">
                                          <p:val>
                                            <p:strVal val="#ppt_h"/>
                                          </p:val>
                                        </p:tav>
                                      </p:tavLst>
                                    </p:anim>
                                    <p:anim calcmode="lin" valueType="num">
                                      <p:cBhvr>
                                        <p:cTn id="13" dur="400" fill="hold"/>
                                        <p:tgtEl>
                                          <p:spTgt spid="8201"/>
                                        </p:tgtEl>
                                        <p:attrNameLst>
                                          <p:attrName>style.rotation</p:attrName>
                                        </p:attrNameLst>
                                      </p:cBhvr>
                                      <p:tavLst>
                                        <p:tav tm="0">
                                          <p:val>
                                            <p:fltVal val="90"/>
                                          </p:val>
                                        </p:tav>
                                        <p:tav tm="100000">
                                          <p:val>
                                            <p:fltVal val="0"/>
                                          </p:val>
                                        </p:tav>
                                      </p:tavLst>
                                    </p:anim>
                                    <p:animEffect transition="in" filter="fade">
                                      <p:cBhvr>
                                        <p:cTn id="14" dur="400"/>
                                        <p:tgtEl>
                                          <p:spTgt spid="820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202"/>
                                        </p:tgtEl>
                                        <p:attrNameLst>
                                          <p:attrName>style.visibility</p:attrName>
                                        </p:attrNameLst>
                                      </p:cBhvr>
                                      <p:to>
                                        <p:strVal val="visible"/>
                                      </p:to>
                                    </p:set>
                                    <p:anim calcmode="lin" valueType="num">
                                      <p:cBhvr>
                                        <p:cTn id="17" dur="400" fill="hold"/>
                                        <p:tgtEl>
                                          <p:spTgt spid="8202"/>
                                        </p:tgtEl>
                                        <p:attrNameLst>
                                          <p:attrName>ppt_w</p:attrName>
                                        </p:attrNameLst>
                                      </p:cBhvr>
                                      <p:tavLst>
                                        <p:tav tm="0">
                                          <p:val>
                                            <p:fltVal val="0"/>
                                          </p:val>
                                        </p:tav>
                                        <p:tav tm="100000">
                                          <p:val>
                                            <p:strVal val="#ppt_w"/>
                                          </p:val>
                                        </p:tav>
                                      </p:tavLst>
                                    </p:anim>
                                    <p:anim calcmode="lin" valueType="num">
                                      <p:cBhvr>
                                        <p:cTn id="18" dur="400" fill="hold"/>
                                        <p:tgtEl>
                                          <p:spTgt spid="8202"/>
                                        </p:tgtEl>
                                        <p:attrNameLst>
                                          <p:attrName>ppt_h</p:attrName>
                                        </p:attrNameLst>
                                      </p:cBhvr>
                                      <p:tavLst>
                                        <p:tav tm="0">
                                          <p:val>
                                            <p:fltVal val="0"/>
                                          </p:val>
                                        </p:tav>
                                        <p:tav tm="100000">
                                          <p:val>
                                            <p:strVal val="#ppt_h"/>
                                          </p:val>
                                        </p:tav>
                                      </p:tavLst>
                                    </p:anim>
                                    <p:anim calcmode="lin" valueType="num">
                                      <p:cBhvr>
                                        <p:cTn id="19" dur="400" fill="hold"/>
                                        <p:tgtEl>
                                          <p:spTgt spid="8202"/>
                                        </p:tgtEl>
                                        <p:attrNameLst>
                                          <p:attrName>style.rotation</p:attrName>
                                        </p:attrNameLst>
                                      </p:cBhvr>
                                      <p:tavLst>
                                        <p:tav tm="0">
                                          <p:val>
                                            <p:fltVal val="90"/>
                                          </p:val>
                                        </p:tav>
                                        <p:tav tm="100000">
                                          <p:val>
                                            <p:fltVal val="0"/>
                                          </p:val>
                                        </p:tav>
                                      </p:tavLst>
                                    </p:anim>
                                    <p:animEffect transition="in" filter="fade">
                                      <p:cBhvr>
                                        <p:cTn id="20" dur="4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P spid="8201" grpId="0" bldLvl="0" animBg="1"/>
      <p:bldP spid="82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1034249-EA5F4E1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240" y="1336040"/>
            <a:ext cx="10451465" cy="4185285"/>
          </a:xfrm>
          <a:prstGeom prst="rect">
            <a:avLst/>
          </a:prstGeom>
        </p:spPr>
      </p:pic>
      <p:sp>
        <p:nvSpPr>
          <p:cNvPr id="10" name="文本框 9"/>
          <p:cNvSpPr txBox="1"/>
          <p:nvPr>
            <p:custDataLst>
              <p:tags r:id="rId2"/>
            </p:custDataLst>
          </p:nvPr>
        </p:nvSpPr>
        <p:spPr>
          <a:xfrm>
            <a:off x="4993641" y="1725295"/>
            <a:ext cx="5199063" cy="2774950"/>
          </a:xfrm>
          <a:prstGeom prst="rect">
            <a:avLst/>
          </a:prstGeom>
          <a:noFill/>
        </p:spPr>
        <p:txBody>
          <a:bodyPr lIns="91440" tIns="45720" rIns="91440" bIns="45720" anchor="ctr">
            <a:normAutofit/>
          </a:bodyPr>
          <a:lstStyle/>
          <a:p>
            <a:pPr marL="0" marR="0" lvl="0" indent="0" algn="l" defTabSz="914400" rtl="0" eaLnBrk="1" fontAlgn="auto" latinLnBrk="0" hangingPunct="1">
              <a:lnSpc>
                <a:spcPct val="150000"/>
              </a:lnSpc>
              <a:spcBef>
                <a:spcPts val="0"/>
              </a:spcBef>
              <a:spcAft>
                <a:spcPts val="2000"/>
              </a:spcAft>
              <a:buSzPct val="100000"/>
              <a:buFontTx/>
              <a:buNone/>
            </a:pPr>
            <a:r>
              <a:rPr kumimoji="0" lang="zh-CN" altLang="en-US" sz="2400" b="0" i="0" kern="1200" cap="none" spc="150" normalizeH="0" noProof="0" dirty="0">
                <a:ln>
                  <a:noFill/>
                </a:ln>
                <a:solidFill>
                  <a:schemeClr val="tx1"/>
                </a:solidFill>
                <a:effectLst/>
                <a:latin typeface="+mn-lt"/>
                <a:ea typeface="+mn-ea"/>
                <a:cs typeface="+mn-ea"/>
                <a:sym typeface="+mn-lt"/>
              </a:rPr>
              <a:t>师爱：教师职业精神的核心和灵魂。</a:t>
            </a:r>
          </a:p>
        </p:txBody>
      </p:sp>
      <p:sp>
        <p:nvSpPr>
          <p:cNvPr id="7" name="任意多边形 6"/>
          <p:cNvSpPr/>
          <p:nvPr>
            <p:custDataLst>
              <p:tags r:id="rId3"/>
            </p:custDataLst>
          </p:nvPr>
        </p:nvSpPr>
        <p:spPr>
          <a:xfrm>
            <a:off x="2313623" y="946150"/>
            <a:ext cx="8893175" cy="4967288"/>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bg1">
                <a:lumMod val="8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prstClr val="white"/>
              </a:solidFill>
              <a:effectLst/>
              <a:uLnTx/>
              <a:uFillTx/>
              <a:cs typeface="+mn-ea"/>
              <a:sym typeface="+mn-lt"/>
            </a:endParaRPr>
          </a:p>
        </p:txBody>
      </p:sp>
      <p:sp>
        <p:nvSpPr>
          <p:cNvPr id="3" name="TextBox 27"/>
          <p:cNvSpPr txBox="1"/>
          <p:nvPr/>
        </p:nvSpPr>
        <p:spPr>
          <a:xfrm>
            <a:off x="5544503" y="244475"/>
            <a:ext cx="11074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爱心</a:t>
            </a:r>
          </a:p>
        </p:txBody>
      </p:sp>
      <p:sp>
        <p:nvSpPr>
          <p:cNvPr id="9" name="Freeform 5"/>
          <p:cNvSpPr>
            <a:spLocks noEditPoints="1"/>
          </p:cNvSpPr>
          <p:nvPr/>
        </p:nvSpPr>
        <p:spPr>
          <a:xfrm>
            <a:off x="511405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4" name="Freeform 6"/>
          <p:cNvSpPr>
            <a:spLocks noEditPoints="1"/>
          </p:cNvSpPr>
          <p:nvPr/>
        </p:nvSpPr>
        <p:spPr>
          <a:xfrm>
            <a:off x="6602335"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custDataLst>
              <p:tags r:id="rId2"/>
            </p:custDataLst>
          </p:nvPr>
        </p:nvSpPr>
        <p:spPr>
          <a:xfrm>
            <a:off x="530141" y="1040388"/>
            <a:ext cx="4926461" cy="4802623"/>
          </a:xfrm>
          <a:prstGeom prst="rect">
            <a:avLst/>
          </a:prstGeom>
        </p:spPr>
        <p:txBody>
          <a:bodyPr wrap="square" anchor="ctr">
            <a:normAutofit/>
          </a:bodyPr>
          <a:lstStyle/>
          <a:p>
            <a:pPr marL="0" lvl="0" indent="-285750" algn="l">
              <a:lnSpc>
                <a:spcPct val="150000"/>
              </a:lnSpc>
              <a:spcBef>
                <a:spcPts val="800"/>
              </a:spcBef>
              <a:spcAft>
                <a:spcPts val="1000"/>
              </a:spcAft>
              <a:buClr>
                <a:schemeClr val="accent1">
                  <a:lumMod val="20000"/>
                  <a:lumOff val="80000"/>
                </a:schemeClr>
              </a:buClr>
              <a:buSzPct val="100000"/>
              <a:buFont typeface="Wingdings" panose="05000000000000000000" pitchFamily="2" charset="2"/>
              <a:buNone/>
            </a:pPr>
            <a:r>
              <a:rPr lang="zh-CN" altLang="en-US" sz="2400" kern="0" spc="150" dirty="0">
                <a:solidFill>
                  <a:schemeClr val="tx1"/>
                </a:solidFill>
                <a:latin typeface="+mn-lt"/>
                <a:ea typeface="+mn-ea"/>
                <a:cs typeface="+mn-ea"/>
                <a:sym typeface="+mn-lt"/>
              </a:rPr>
              <a:t>弗洛姆说：爱是一门需要用知识和努力才能学会的艺术。 每个学生都是一本内容不同、风格迥异的书，要读懂这本书，必须学会师爱，研究师爱艺术。大爱铸师魂！</a:t>
            </a:r>
          </a:p>
        </p:txBody>
      </p:sp>
      <p:pic>
        <p:nvPicPr>
          <p:cNvPr id="7" name="图片 6" descr="51miz-P204760-1B260BC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555" y="1515745"/>
            <a:ext cx="5852160" cy="3657600"/>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sp>
        <p:nvSpPr>
          <p:cNvPr id="8197" name="圆角矩形 28"/>
          <p:cNvSpPr>
            <a:spLocks noChangeAspect="1"/>
          </p:cNvSpPr>
          <p:nvPr/>
        </p:nvSpPr>
        <p:spPr>
          <a:xfrm>
            <a:off x="4902200" y="1177925"/>
            <a:ext cx="652463" cy="654050"/>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198" name="TextBox 29"/>
          <p:cNvSpPr txBox="1"/>
          <p:nvPr/>
        </p:nvSpPr>
        <p:spPr>
          <a:xfrm>
            <a:off x="4873625" y="1125538"/>
            <a:ext cx="698500"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壹</a:t>
            </a:r>
          </a:p>
        </p:txBody>
      </p:sp>
      <p:sp>
        <p:nvSpPr>
          <p:cNvPr id="8201" name="圆角矩形 32"/>
          <p:cNvSpPr>
            <a:spLocks noChangeAspect="1"/>
          </p:cNvSpPr>
          <p:nvPr/>
        </p:nvSpPr>
        <p:spPr>
          <a:xfrm>
            <a:off x="5597525" y="3143250"/>
            <a:ext cx="652463" cy="652463"/>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2" name="TextBox 33"/>
          <p:cNvSpPr txBox="1"/>
          <p:nvPr/>
        </p:nvSpPr>
        <p:spPr>
          <a:xfrm>
            <a:off x="5568950" y="3089275"/>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贰</a:t>
            </a:r>
          </a:p>
        </p:txBody>
      </p:sp>
      <p:sp>
        <p:nvSpPr>
          <p:cNvPr id="8205" name="圆角矩形 36"/>
          <p:cNvSpPr>
            <a:spLocks noChangeAspect="1"/>
          </p:cNvSpPr>
          <p:nvPr/>
        </p:nvSpPr>
        <p:spPr>
          <a:xfrm>
            <a:off x="4902200" y="5151438"/>
            <a:ext cx="652463" cy="652462"/>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6" name="TextBox 41"/>
          <p:cNvSpPr txBox="1"/>
          <p:nvPr/>
        </p:nvSpPr>
        <p:spPr>
          <a:xfrm>
            <a:off x="4873625" y="5097463"/>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叁</a:t>
            </a:r>
          </a:p>
        </p:txBody>
      </p:sp>
      <p:sp>
        <p:nvSpPr>
          <p:cNvPr id="8207" name="TextBox 42"/>
          <p:cNvSpPr txBox="1"/>
          <p:nvPr/>
        </p:nvSpPr>
        <p:spPr>
          <a:xfrm>
            <a:off x="5600700" y="1187450"/>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师德师风的现状</a:t>
            </a:r>
          </a:p>
        </p:txBody>
      </p:sp>
      <p:sp>
        <p:nvSpPr>
          <p:cNvPr id="8209" name="TextBox 45"/>
          <p:cNvSpPr txBox="1"/>
          <p:nvPr/>
        </p:nvSpPr>
        <p:spPr>
          <a:xfrm>
            <a:off x="6296025" y="3151188"/>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师德师风</a:t>
            </a:r>
            <a:r>
              <a:rPr lang="zh-CN" altLang="en-US" sz="3200" dirty="0" smtClean="0">
                <a:solidFill>
                  <a:schemeClr val="accent1"/>
                </a:solidFill>
                <a:cs typeface="+mn-ea"/>
                <a:sym typeface="+mn-lt"/>
              </a:rPr>
              <a:t>的</a:t>
            </a:r>
            <a:r>
              <a:rPr lang="zh-CN" altLang="en-US" sz="3200" dirty="0">
                <a:solidFill>
                  <a:schemeClr val="accent1"/>
                </a:solidFill>
                <a:cs typeface="+mn-ea"/>
                <a:sym typeface="+mn-lt"/>
              </a:rPr>
              <a:t>作用</a:t>
            </a:r>
          </a:p>
        </p:txBody>
      </p:sp>
      <p:sp>
        <p:nvSpPr>
          <p:cNvPr id="8211" name="TextBox 47"/>
          <p:cNvSpPr txBox="1"/>
          <p:nvPr/>
        </p:nvSpPr>
        <p:spPr>
          <a:xfrm>
            <a:off x="5600700" y="5214938"/>
            <a:ext cx="34340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教师职业道德规范</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2" name="文本框 1"/>
          <p:cNvSpPr txBox="1"/>
          <p:nvPr/>
        </p:nvSpPr>
        <p:spPr>
          <a:xfrm>
            <a:off x="2228850" y="620688"/>
            <a:ext cx="1781299" cy="430887"/>
          </a:xfrm>
          <a:prstGeom prst="rect">
            <a:avLst/>
          </a:prstGeom>
          <a:noFill/>
        </p:spPr>
        <p:txBody>
          <a:bodyPr wrap="square" rtlCol="0">
            <a:spAutoFit/>
          </a:bodyPr>
          <a:lstStyle/>
          <a:p>
            <a:r>
              <a:rPr lang="en-US" altLang="zh-CN" sz="1100" smtClean="0">
                <a:solidFill>
                  <a:srgbClr val="EAE9E7"/>
                </a:solidFill>
              </a:rPr>
              <a:t>https://www.PPT818.com/</a:t>
            </a:r>
            <a:endParaRPr lang="zh-CN" altLang="en-US" sz="1100" dirty="0">
              <a:solidFill>
                <a:srgbClr val="EAE9E7"/>
              </a:solidFill>
            </a:endParaRP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500"/>
                                        <p:tgtEl>
                                          <p:spTgt spid="8196"/>
                                        </p:tgtEl>
                                      </p:cBhvr>
                                    </p:animEffect>
                                    <p:anim calcmode="lin" valueType="num">
                                      <p:cBhvr>
                                        <p:cTn id="15" dur="500" fill="hold"/>
                                        <p:tgtEl>
                                          <p:spTgt spid="8196"/>
                                        </p:tgtEl>
                                        <p:attrNameLst>
                                          <p:attrName>ppt_x</p:attrName>
                                        </p:attrNameLst>
                                      </p:cBhvr>
                                      <p:tavLst>
                                        <p:tav tm="0">
                                          <p:val>
                                            <p:strVal val="#ppt_x"/>
                                          </p:val>
                                        </p:tav>
                                        <p:tav tm="100000">
                                          <p:val>
                                            <p:strVal val="#ppt_x"/>
                                          </p:val>
                                        </p:tav>
                                      </p:tavLst>
                                    </p:anim>
                                    <p:anim calcmode="lin" valueType="num">
                                      <p:cBhvr>
                                        <p:cTn id="16" dur="500" fill="hold"/>
                                        <p:tgtEl>
                                          <p:spTgt spid="819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8197"/>
                                        </p:tgtEl>
                                        <p:attrNameLst>
                                          <p:attrName>style.visibility</p:attrName>
                                        </p:attrNameLst>
                                      </p:cBhvr>
                                      <p:to>
                                        <p:strVal val="visible"/>
                                      </p:to>
                                    </p:set>
                                    <p:anim calcmode="lin" valueType="num">
                                      <p:cBhvr>
                                        <p:cTn id="20" dur="400" fill="hold"/>
                                        <p:tgtEl>
                                          <p:spTgt spid="8197"/>
                                        </p:tgtEl>
                                        <p:attrNameLst>
                                          <p:attrName>ppt_w</p:attrName>
                                        </p:attrNameLst>
                                      </p:cBhvr>
                                      <p:tavLst>
                                        <p:tav tm="0">
                                          <p:val>
                                            <p:fltVal val="0"/>
                                          </p:val>
                                        </p:tav>
                                        <p:tav tm="100000">
                                          <p:val>
                                            <p:strVal val="#ppt_w"/>
                                          </p:val>
                                        </p:tav>
                                      </p:tavLst>
                                    </p:anim>
                                    <p:anim calcmode="lin" valueType="num">
                                      <p:cBhvr>
                                        <p:cTn id="21" dur="400" fill="hold"/>
                                        <p:tgtEl>
                                          <p:spTgt spid="8197"/>
                                        </p:tgtEl>
                                        <p:attrNameLst>
                                          <p:attrName>ppt_h</p:attrName>
                                        </p:attrNameLst>
                                      </p:cBhvr>
                                      <p:tavLst>
                                        <p:tav tm="0">
                                          <p:val>
                                            <p:fltVal val="0"/>
                                          </p:val>
                                        </p:tav>
                                        <p:tav tm="100000">
                                          <p:val>
                                            <p:strVal val="#ppt_h"/>
                                          </p:val>
                                        </p:tav>
                                      </p:tavLst>
                                    </p:anim>
                                    <p:anim calcmode="lin" valueType="num">
                                      <p:cBhvr>
                                        <p:cTn id="22" dur="400" fill="hold"/>
                                        <p:tgtEl>
                                          <p:spTgt spid="8197"/>
                                        </p:tgtEl>
                                        <p:attrNameLst>
                                          <p:attrName>style.rotation</p:attrName>
                                        </p:attrNameLst>
                                      </p:cBhvr>
                                      <p:tavLst>
                                        <p:tav tm="0">
                                          <p:val>
                                            <p:fltVal val="90"/>
                                          </p:val>
                                        </p:tav>
                                        <p:tav tm="100000">
                                          <p:val>
                                            <p:fltVal val="0"/>
                                          </p:val>
                                        </p:tav>
                                      </p:tavLst>
                                    </p:anim>
                                    <p:animEffect transition="in" filter="fade">
                                      <p:cBhvr>
                                        <p:cTn id="23" dur="400"/>
                                        <p:tgtEl>
                                          <p:spTgt spid="819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400" fill="hold"/>
                                        <p:tgtEl>
                                          <p:spTgt spid="8198"/>
                                        </p:tgtEl>
                                        <p:attrNameLst>
                                          <p:attrName>ppt_w</p:attrName>
                                        </p:attrNameLst>
                                      </p:cBhvr>
                                      <p:tavLst>
                                        <p:tav tm="0">
                                          <p:val>
                                            <p:fltVal val="0"/>
                                          </p:val>
                                        </p:tav>
                                        <p:tav tm="100000">
                                          <p:val>
                                            <p:strVal val="#ppt_w"/>
                                          </p:val>
                                        </p:tav>
                                      </p:tavLst>
                                    </p:anim>
                                    <p:anim calcmode="lin" valueType="num">
                                      <p:cBhvr>
                                        <p:cTn id="27" dur="400" fill="hold"/>
                                        <p:tgtEl>
                                          <p:spTgt spid="8198"/>
                                        </p:tgtEl>
                                        <p:attrNameLst>
                                          <p:attrName>ppt_h</p:attrName>
                                        </p:attrNameLst>
                                      </p:cBhvr>
                                      <p:tavLst>
                                        <p:tav tm="0">
                                          <p:val>
                                            <p:fltVal val="0"/>
                                          </p:val>
                                        </p:tav>
                                        <p:tav tm="100000">
                                          <p:val>
                                            <p:strVal val="#ppt_h"/>
                                          </p:val>
                                        </p:tav>
                                      </p:tavLst>
                                    </p:anim>
                                    <p:anim calcmode="lin" valueType="num">
                                      <p:cBhvr>
                                        <p:cTn id="28" dur="400" fill="hold"/>
                                        <p:tgtEl>
                                          <p:spTgt spid="8198"/>
                                        </p:tgtEl>
                                        <p:attrNameLst>
                                          <p:attrName>style.rotation</p:attrName>
                                        </p:attrNameLst>
                                      </p:cBhvr>
                                      <p:tavLst>
                                        <p:tav tm="0">
                                          <p:val>
                                            <p:fltVal val="90"/>
                                          </p:val>
                                        </p:tav>
                                        <p:tav tm="100000">
                                          <p:val>
                                            <p:fltVal val="0"/>
                                          </p:val>
                                        </p:tav>
                                      </p:tavLst>
                                    </p:anim>
                                    <p:animEffect transition="in" filter="fade">
                                      <p:cBhvr>
                                        <p:cTn id="29" dur="400"/>
                                        <p:tgtEl>
                                          <p:spTgt spid="819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8207"/>
                                        </p:tgtEl>
                                        <p:attrNameLst>
                                          <p:attrName>style.visibility</p:attrName>
                                        </p:attrNameLst>
                                      </p:cBhvr>
                                      <p:to>
                                        <p:strVal val="visible"/>
                                      </p:to>
                                    </p:set>
                                    <p:animEffect transition="in" filter="wipe(left)">
                                      <p:cBhvr>
                                        <p:cTn id="33" dur="500"/>
                                        <p:tgtEl>
                                          <p:spTgt spid="8207"/>
                                        </p:tgtEl>
                                      </p:cBhvr>
                                    </p:animEffect>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8201"/>
                                        </p:tgtEl>
                                        <p:attrNameLst>
                                          <p:attrName>style.visibility</p:attrName>
                                        </p:attrNameLst>
                                      </p:cBhvr>
                                      <p:to>
                                        <p:strVal val="visible"/>
                                      </p:to>
                                    </p:set>
                                    <p:anim calcmode="lin" valueType="num">
                                      <p:cBhvr>
                                        <p:cTn id="37" dur="400" fill="hold"/>
                                        <p:tgtEl>
                                          <p:spTgt spid="8201"/>
                                        </p:tgtEl>
                                        <p:attrNameLst>
                                          <p:attrName>ppt_w</p:attrName>
                                        </p:attrNameLst>
                                      </p:cBhvr>
                                      <p:tavLst>
                                        <p:tav tm="0">
                                          <p:val>
                                            <p:fltVal val="0"/>
                                          </p:val>
                                        </p:tav>
                                        <p:tav tm="100000">
                                          <p:val>
                                            <p:strVal val="#ppt_w"/>
                                          </p:val>
                                        </p:tav>
                                      </p:tavLst>
                                    </p:anim>
                                    <p:anim calcmode="lin" valueType="num">
                                      <p:cBhvr>
                                        <p:cTn id="38" dur="400" fill="hold"/>
                                        <p:tgtEl>
                                          <p:spTgt spid="8201"/>
                                        </p:tgtEl>
                                        <p:attrNameLst>
                                          <p:attrName>ppt_h</p:attrName>
                                        </p:attrNameLst>
                                      </p:cBhvr>
                                      <p:tavLst>
                                        <p:tav tm="0">
                                          <p:val>
                                            <p:fltVal val="0"/>
                                          </p:val>
                                        </p:tav>
                                        <p:tav tm="100000">
                                          <p:val>
                                            <p:strVal val="#ppt_h"/>
                                          </p:val>
                                        </p:tav>
                                      </p:tavLst>
                                    </p:anim>
                                    <p:anim calcmode="lin" valueType="num">
                                      <p:cBhvr>
                                        <p:cTn id="39" dur="400" fill="hold"/>
                                        <p:tgtEl>
                                          <p:spTgt spid="8201"/>
                                        </p:tgtEl>
                                        <p:attrNameLst>
                                          <p:attrName>style.rotation</p:attrName>
                                        </p:attrNameLst>
                                      </p:cBhvr>
                                      <p:tavLst>
                                        <p:tav tm="0">
                                          <p:val>
                                            <p:fltVal val="90"/>
                                          </p:val>
                                        </p:tav>
                                        <p:tav tm="100000">
                                          <p:val>
                                            <p:fltVal val="0"/>
                                          </p:val>
                                        </p:tav>
                                      </p:tavLst>
                                    </p:anim>
                                    <p:animEffect transition="in" filter="fade">
                                      <p:cBhvr>
                                        <p:cTn id="40" dur="400"/>
                                        <p:tgtEl>
                                          <p:spTgt spid="820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202"/>
                                        </p:tgtEl>
                                        <p:attrNameLst>
                                          <p:attrName>style.visibility</p:attrName>
                                        </p:attrNameLst>
                                      </p:cBhvr>
                                      <p:to>
                                        <p:strVal val="visible"/>
                                      </p:to>
                                    </p:set>
                                    <p:anim calcmode="lin" valueType="num">
                                      <p:cBhvr>
                                        <p:cTn id="43" dur="400" fill="hold"/>
                                        <p:tgtEl>
                                          <p:spTgt spid="8202"/>
                                        </p:tgtEl>
                                        <p:attrNameLst>
                                          <p:attrName>ppt_w</p:attrName>
                                        </p:attrNameLst>
                                      </p:cBhvr>
                                      <p:tavLst>
                                        <p:tav tm="0">
                                          <p:val>
                                            <p:fltVal val="0"/>
                                          </p:val>
                                        </p:tav>
                                        <p:tav tm="100000">
                                          <p:val>
                                            <p:strVal val="#ppt_w"/>
                                          </p:val>
                                        </p:tav>
                                      </p:tavLst>
                                    </p:anim>
                                    <p:anim calcmode="lin" valueType="num">
                                      <p:cBhvr>
                                        <p:cTn id="44" dur="400" fill="hold"/>
                                        <p:tgtEl>
                                          <p:spTgt spid="8202"/>
                                        </p:tgtEl>
                                        <p:attrNameLst>
                                          <p:attrName>ppt_h</p:attrName>
                                        </p:attrNameLst>
                                      </p:cBhvr>
                                      <p:tavLst>
                                        <p:tav tm="0">
                                          <p:val>
                                            <p:fltVal val="0"/>
                                          </p:val>
                                        </p:tav>
                                        <p:tav tm="100000">
                                          <p:val>
                                            <p:strVal val="#ppt_h"/>
                                          </p:val>
                                        </p:tav>
                                      </p:tavLst>
                                    </p:anim>
                                    <p:anim calcmode="lin" valueType="num">
                                      <p:cBhvr>
                                        <p:cTn id="45" dur="400" fill="hold"/>
                                        <p:tgtEl>
                                          <p:spTgt spid="8202"/>
                                        </p:tgtEl>
                                        <p:attrNameLst>
                                          <p:attrName>style.rotation</p:attrName>
                                        </p:attrNameLst>
                                      </p:cBhvr>
                                      <p:tavLst>
                                        <p:tav tm="0">
                                          <p:val>
                                            <p:fltVal val="90"/>
                                          </p:val>
                                        </p:tav>
                                        <p:tav tm="100000">
                                          <p:val>
                                            <p:fltVal val="0"/>
                                          </p:val>
                                        </p:tav>
                                      </p:tavLst>
                                    </p:anim>
                                    <p:animEffect transition="in" filter="fade">
                                      <p:cBhvr>
                                        <p:cTn id="46" dur="400"/>
                                        <p:tgtEl>
                                          <p:spTgt spid="820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8209"/>
                                        </p:tgtEl>
                                        <p:attrNameLst>
                                          <p:attrName>style.visibility</p:attrName>
                                        </p:attrNameLst>
                                      </p:cBhvr>
                                      <p:to>
                                        <p:strVal val="visible"/>
                                      </p:to>
                                    </p:set>
                                    <p:animEffect transition="in" filter="wipe(left)">
                                      <p:cBhvr>
                                        <p:cTn id="50" dur="500"/>
                                        <p:tgtEl>
                                          <p:spTgt spid="8209"/>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8205"/>
                                        </p:tgtEl>
                                        <p:attrNameLst>
                                          <p:attrName>style.visibility</p:attrName>
                                        </p:attrNameLst>
                                      </p:cBhvr>
                                      <p:to>
                                        <p:strVal val="visible"/>
                                      </p:to>
                                    </p:set>
                                    <p:anim calcmode="lin" valueType="num">
                                      <p:cBhvr>
                                        <p:cTn id="54" dur="400" fill="hold"/>
                                        <p:tgtEl>
                                          <p:spTgt spid="8205"/>
                                        </p:tgtEl>
                                        <p:attrNameLst>
                                          <p:attrName>ppt_w</p:attrName>
                                        </p:attrNameLst>
                                      </p:cBhvr>
                                      <p:tavLst>
                                        <p:tav tm="0">
                                          <p:val>
                                            <p:fltVal val="0"/>
                                          </p:val>
                                        </p:tav>
                                        <p:tav tm="100000">
                                          <p:val>
                                            <p:strVal val="#ppt_w"/>
                                          </p:val>
                                        </p:tav>
                                      </p:tavLst>
                                    </p:anim>
                                    <p:anim calcmode="lin" valueType="num">
                                      <p:cBhvr>
                                        <p:cTn id="55" dur="400" fill="hold"/>
                                        <p:tgtEl>
                                          <p:spTgt spid="8205"/>
                                        </p:tgtEl>
                                        <p:attrNameLst>
                                          <p:attrName>ppt_h</p:attrName>
                                        </p:attrNameLst>
                                      </p:cBhvr>
                                      <p:tavLst>
                                        <p:tav tm="0">
                                          <p:val>
                                            <p:fltVal val="0"/>
                                          </p:val>
                                        </p:tav>
                                        <p:tav tm="100000">
                                          <p:val>
                                            <p:strVal val="#ppt_h"/>
                                          </p:val>
                                        </p:tav>
                                      </p:tavLst>
                                    </p:anim>
                                    <p:anim calcmode="lin" valueType="num">
                                      <p:cBhvr>
                                        <p:cTn id="56" dur="400" fill="hold"/>
                                        <p:tgtEl>
                                          <p:spTgt spid="8205"/>
                                        </p:tgtEl>
                                        <p:attrNameLst>
                                          <p:attrName>style.rotation</p:attrName>
                                        </p:attrNameLst>
                                      </p:cBhvr>
                                      <p:tavLst>
                                        <p:tav tm="0">
                                          <p:val>
                                            <p:fltVal val="90"/>
                                          </p:val>
                                        </p:tav>
                                        <p:tav tm="100000">
                                          <p:val>
                                            <p:fltVal val="0"/>
                                          </p:val>
                                        </p:tav>
                                      </p:tavLst>
                                    </p:anim>
                                    <p:animEffect transition="in" filter="fade">
                                      <p:cBhvr>
                                        <p:cTn id="57" dur="400"/>
                                        <p:tgtEl>
                                          <p:spTgt spid="820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8206"/>
                                        </p:tgtEl>
                                        <p:attrNameLst>
                                          <p:attrName>style.visibility</p:attrName>
                                        </p:attrNameLst>
                                      </p:cBhvr>
                                      <p:to>
                                        <p:strVal val="visible"/>
                                      </p:to>
                                    </p:set>
                                    <p:anim calcmode="lin" valueType="num">
                                      <p:cBhvr>
                                        <p:cTn id="60" dur="400" fill="hold"/>
                                        <p:tgtEl>
                                          <p:spTgt spid="8206"/>
                                        </p:tgtEl>
                                        <p:attrNameLst>
                                          <p:attrName>ppt_w</p:attrName>
                                        </p:attrNameLst>
                                      </p:cBhvr>
                                      <p:tavLst>
                                        <p:tav tm="0">
                                          <p:val>
                                            <p:fltVal val="0"/>
                                          </p:val>
                                        </p:tav>
                                        <p:tav tm="100000">
                                          <p:val>
                                            <p:strVal val="#ppt_w"/>
                                          </p:val>
                                        </p:tav>
                                      </p:tavLst>
                                    </p:anim>
                                    <p:anim calcmode="lin" valueType="num">
                                      <p:cBhvr>
                                        <p:cTn id="61" dur="400" fill="hold"/>
                                        <p:tgtEl>
                                          <p:spTgt spid="8206"/>
                                        </p:tgtEl>
                                        <p:attrNameLst>
                                          <p:attrName>ppt_h</p:attrName>
                                        </p:attrNameLst>
                                      </p:cBhvr>
                                      <p:tavLst>
                                        <p:tav tm="0">
                                          <p:val>
                                            <p:fltVal val="0"/>
                                          </p:val>
                                        </p:tav>
                                        <p:tav tm="100000">
                                          <p:val>
                                            <p:strVal val="#ppt_h"/>
                                          </p:val>
                                        </p:tav>
                                      </p:tavLst>
                                    </p:anim>
                                    <p:anim calcmode="lin" valueType="num">
                                      <p:cBhvr>
                                        <p:cTn id="62" dur="400" fill="hold"/>
                                        <p:tgtEl>
                                          <p:spTgt spid="8206"/>
                                        </p:tgtEl>
                                        <p:attrNameLst>
                                          <p:attrName>style.rotation</p:attrName>
                                        </p:attrNameLst>
                                      </p:cBhvr>
                                      <p:tavLst>
                                        <p:tav tm="0">
                                          <p:val>
                                            <p:fltVal val="90"/>
                                          </p:val>
                                        </p:tav>
                                        <p:tav tm="100000">
                                          <p:val>
                                            <p:fltVal val="0"/>
                                          </p:val>
                                        </p:tav>
                                      </p:tavLst>
                                    </p:anim>
                                    <p:animEffect transition="in" filter="fade">
                                      <p:cBhvr>
                                        <p:cTn id="63" dur="400"/>
                                        <p:tgtEl>
                                          <p:spTgt spid="8206"/>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8211"/>
                                        </p:tgtEl>
                                        <p:attrNameLst>
                                          <p:attrName>style.visibility</p:attrName>
                                        </p:attrNameLst>
                                      </p:cBhvr>
                                      <p:to>
                                        <p:strVal val="visible"/>
                                      </p:to>
                                    </p:set>
                                    <p:animEffect transition="in" filter="wipe(left)">
                                      <p:cBhvr>
                                        <p:cTn id="67"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animBg="1"/>
      <p:bldP spid="8198" grpId="0"/>
      <p:bldP spid="8201" grpId="0" bldLvl="0" animBg="1"/>
      <p:bldP spid="8202" grpId="0"/>
      <p:bldP spid="8205" grpId="0" bldLvl="0" animBg="1"/>
      <p:bldP spid="8206" grpId="0"/>
      <p:bldP spid="8207" grpId="0"/>
      <p:bldP spid="8209" grpId="0"/>
      <p:bldP spid="82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459427" y="4724438"/>
            <a:ext cx="11277690" cy="1676413"/>
          </a:xfrm>
          <a:prstGeom prst="rect">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pic>
        <p:nvPicPr>
          <p:cNvPr id="4" name="图片 3" descr="D:\meihua_service_cache\jpg/d95ed0acd4f0b283b779cbdd25e421b7.jpgd95ed0acd4f0b283b779cbdd25e421b7"/>
          <p:cNvPicPr>
            <a:picLocks noChangeAspect="1"/>
          </p:cNvPicPr>
          <p:nvPr>
            <p:custDataLst>
              <p:tags r:id="rId3"/>
            </p:custDataLst>
          </p:nvPr>
        </p:nvPicPr>
        <p:blipFill rotWithShape="1">
          <a:blip r:embed="rId6" cstate="screen">
            <a:extLst>
              <a:ext uri="{28A0092B-C50C-407E-A947-70E740481C1C}">
                <a14:useLocalDpi xmlns:a14="http://schemas.microsoft.com/office/drawing/2010/main"/>
              </a:ext>
            </a:extLst>
          </a:blip>
          <a:srcRect/>
          <a:stretch>
            <a:fillRect/>
          </a:stretch>
        </p:blipFill>
        <p:spPr>
          <a:xfrm>
            <a:off x="454982" y="464189"/>
            <a:ext cx="11277689" cy="4114833"/>
          </a:xfrm>
          <a:custGeom>
            <a:avLst/>
            <a:gdLst/>
            <a:ahLst/>
            <a:cxnLst>
              <a:cxn ang="3">
                <a:pos x="hc" y="t"/>
              </a:cxn>
              <a:cxn ang="cd2">
                <a:pos x="l" y="vc"/>
              </a:cxn>
              <a:cxn ang="cd4">
                <a:pos x="hc" y="b"/>
              </a:cxn>
              <a:cxn ang="0">
                <a:pos x="r" y="vc"/>
              </a:cxn>
            </a:cxnLst>
            <a:rect l="l" t="t" r="r" b="b"/>
            <a:pathLst>
              <a:path w="17760" h="6480">
                <a:moveTo>
                  <a:pt x="0" y="0"/>
                </a:moveTo>
                <a:lnTo>
                  <a:pt x="17760" y="0"/>
                </a:lnTo>
                <a:lnTo>
                  <a:pt x="17760" y="6480"/>
                </a:lnTo>
                <a:lnTo>
                  <a:pt x="0" y="6480"/>
                </a:lnTo>
                <a:lnTo>
                  <a:pt x="0" y="0"/>
                </a:lnTo>
                <a:close/>
              </a:path>
            </a:pathLst>
          </a:custGeom>
        </p:spPr>
      </p:pic>
      <p:sp>
        <p:nvSpPr>
          <p:cNvPr id="11" name="Title 6"/>
          <p:cNvSpPr txBox="1"/>
          <p:nvPr>
            <p:custDataLst>
              <p:tags r:id="rId4"/>
            </p:custDataLst>
          </p:nvPr>
        </p:nvSpPr>
        <p:spPr>
          <a:xfrm>
            <a:off x="762284" y="5160673"/>
            <a:ext cx="10671978" cy="803909"/>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buNone/>
            </a:pPr>
            <a:r>
              <a:rPr lang="zh-CN" altLang="en-US" sz="2400" spc="200" dirty="0">
                <a:ln w="3175">
                  <a:noFill/>
                  <a:prstDash val="dash"/>
                </a:ln>
                <a:solidFill>
                  <a:srgbClr val="404040"/>
                </a:solidFill>
                <a:latin typeface="+mn-lt"/>
                <a:cs typeface="+mn-ea"/>
                <a:sym typeface="+mn-lt"/>
              </a:rPr>
              <a:t>教书育人是教师的天职，是教师的神圣使命。教育是一棵树摇动另一棵树，是一片云推动另一片云，是一个灵魂唤醒另一个灵魂。  </a:t>
            </a:r>
          </a:p>
          <a:p>
            <a:pPr marL="0" lvl="0" indent="0" algn="r">
              <a:lnSpc>
                <a:spcPct val="130000"/>
              </a:lnSpc>
              <a:spcBef>
                <a:spcPts val="0"/>
              </a:spcBef>
              <a:spcAft>
                <a:spcPts val="800"/>
              </a:spcAft>
              <a:buSzPct val="100000"/>
              <a:buNone/>
            </a:pPr>
            <a:r>
              <a:rPr lang="zh-CN" altLang="en-US" sz="2400" spc="200" dirty="0">
                <a:ln w="3175">
                  <a:noFill/>
                  <a:prstDash val="dash"/>
                </a:ln>
                <a:solidFill>
                  <a:srgbClr val="404040"/>
                </a:solidFill>
                <a:latin typeface="+mn-lt"/>
                <a:cs typeface="+mn-ea"/>
                <a:sym typeface="+mn-lt"/>
              </a:rPr>
              <a:t>——雅斯贝尔斯</a:t>
            </a: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1miz-E902410-105184F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39395" y="-495935"/>
            <a:ext cx="2546350" cy="2546350"/>
          </a:xfrm>
          <a:prstGeom prst="rect">
            <a:avLst/>
          </a:prstGeom>
        </p:spPr>
      </p:pic>
      <p:sp>
        <p:nvSpPr>
          <p:cNvPr id="4" name="矩形: 剪去对角 3"/>
          <p:cNvSpPr/>
          <p:nvPr>
            <p:custDataLst>
              <p:tags r:id="rId2"/>
            </p:custDataLst>
          </p:nvPr>
        </p:nvSpPr>
        <p:spPr>
          <a:xfrm>
            <a:off x="772637" y="1416050"/>
            <a:ext cx="10870565" cy="4257675"/>
          </a:xfrm>
          <a:prstGeom prst="snip2DiagRect">
            <a:avLst>
              <a:gd name="adj1" fmla="val 0"/>
              <a:gd name="adj2" fmla="val 4623"/>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cs typeface="+mn-ea"/>
              <a:sym typeface="+mn-lt"/>
            </a:endParaRPr>
          </a:p>
        </p:txBody>
      </p:sp>
      <p:sp>
        <p:nvSpPr>
          <p:cNvPr id="6" name="文本框 1"/>
          <p:cNvSpPr txBox="1"/>
          <p:nvPr>
            <p:custDataLst>
              <p:tags r:id="rId3"/>
            </p:custDataLst>
          </p:nvPr>
        </p:nvSpPr>
        <p:spPr>
          <a:xfrm>
            <a:off x="990124" y="1273175"/>
            <a:ext cx="10435590" cy="3825240"/>
          </a:xfrm>
          <a:prstGeom prst="rect">
            <a:avLst/>
          </a:prstGeom>
          <a:noFill/>
        </p:spPr>
        <p:txBody>
          <a:bodyPr vert="horz" lIns="90000" tIns="46800" rIns="90000" bIns="46800" rtlCol="0">
            <a:normAutofit fontScale="25000" lnSpcReduction="20000"/>
          </a:bodyPr>
          <a:lstStyle>
            <a:lvl1pPr marR="0" lvl="0" indent="0" fontAlgn="auto">
              <a:lnSpc>
                <a:spcPct val="150000"/>
              </a:lnSpc>
              <a:spcBef>
                <a:spcPts val="0"/>
              </a:spcBef>
              <a:spcAft>
                <a:spcPts val="800"/>
              </a:spcAft>
              <a:buFont typeface="Arial" panose="020B0604020202020204" pitchFamily="34" charset="0"/>
              <a:buNone/>
              <a:defRPr kumimoji="0" lang="zh-CN" altLang="en-US" sz="1100" b="0" i="0" u="none" strike="noStrike" cap="none" spc="50" normalizeH="0" baseline="0" noProof="1" dirty="0">
                <a:solidFill>
                  <a:schemeClr val="tx1">
                    <a:lumMod val="95000"/>
                    <a:lumOff val="5000"/>
                  </a:schemeClr>
                </a:solidFill>
                <a:uFillTx/>
                <a:latin typeface="微软雅黑 Light" panose="020B0502040204020203" pitchFamily="34" charset="-122"/>
                <a:ea typeface="微软雅黑 Light" panose="020B0502040204020203" pitchFamily="34" charset="-122"/>
                <a:sym typeface="+mn-ea"/>
              </a:defRPr>
            </a:lvl1pPr>
            <a:lvl2pPr marL="685800" marR="0" lvl="1" indent="-228600" fontAlgn="auto">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cap="none" spc="150" normalizeH="0" baseline="0" noProof="1" dirty="0">
                <a:solidFill>
                  <a:schemeClr val="tx1">
                    <a:lumMod val="75000"/>
                    <a:lumOff val="25000"/>
                  </a:schemeClr>
                </a:solidFill>
                <a:uFillTx/>
                <a:sym typeface="+mn-ea"/>
              </a:defRPr>
            </a:lvl2pPr>
            <a:lvl3pPr marL="1143000" marR="0" lvl="2"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3pPr>
            <a:lvl4pPr marL="1600200" marR="0" lvl="3"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4pPr>
            <a:lvl5pPr marL="2057400" marR="0" lvl="4"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fontAlgn="ctr">
              <a:lnSpc>
                <a:spcPct val="130000"/>
              </a:lnSpc>
              <a:spcBef>
                <a:spcPts val="1000"/>
              </a:spcBef>
              <a:spcAft>
                <a:spcPts val="0"/>
              </a:spcAft>
              <a:buSzPct val="100000"/>
              <a:buFont typeface="Wingdings" panose="05000000000000000000" charset="0"/>
            </a:pPr>
            <a:endParaRPr lang="zh-CN" altLang="en-US" sz="1400" spc="150" dirty="0">
              <a:solidFill>
                <a:schemeClr val="tx1">
                  <a:lumMod val="85000"/>
                  <a:lumOff val="15000"/>
                </a:schemeClr>
              </a:solidFill>
              <a:latin typeface="+mn-lt"/>
              <a:ea typeface="+mn-ea"/>
              <a:cs typeface="+mn-ea"/>
              <a:sym typeface="+mn-lt"/>
            </a:endParaRPr>
          </a:p>
          <a:p>
            <a:pPr lvl="0" indent="457200" algn="l" fontAlgn="ctr">
              <a:lnSpc>
                <a:spcPct val="100000"/>
              </a:lnSpc>
              <a:spcBef>
                <a:spcPts val="1000"/>
              </a:spcBef>
              <a:spcAft>
                <a:spcPts val="0"/>
              </a:spcAft>
              <a:buSzPct val="100000"/>
              <a:buFont typeface="Wingdings" panose="05000000000000000000" charset="0"/>
            </a:pPr>
            <a:r>
              <a:rPr lang="zh-CN" altLang="en-US" sz="7200" spc="150" dirty="0">
                <a:solidFill>
                  <a:schemeClr val="tx1"/>
                </a:solidFill>
                <a:latin typeface="+mn-lt"/>
                <a:ea typeface="+mn-ea"/>
                <a:cs typeface="+mn-ea"/>
                <a:sym typeface="+mn-lt"/>
              </a:rPr>
              <a:t>育才小学校长陶行知在校园看到学生王友用泥块砸自己班上的同学，陶行知当即喝止了他，并令他放学后到校长室去。无疑，陶行知是要好好教育这个“顽皮”的学生。那么他是如何教育的呢 ?   </a:t>
            </a:r>
          </a:p>
          <a:p>
            <a:pPr lvl="0" indent="457200" algn="l" fontAlgn="ctr">
              <a:lnSpc>
                <a:spcPct val="100000"/>
              </a:lnSpc>
              <a:spcBef>
                <a:spcPts val="1000"/>
              </a:spcBef>
              <a:spcAft>
                <a:spcPts val="0"/>
              </a:spcAft>
              <a:buSzPct val="100000"/>
              <a:buFont typeface="Wingdings" panose="05000000000000000000" charset="0"/>
            </a:pPr>
            <a:r>
              <a:rPr lang="zh-CN" altLang="en-US" sz="7200" spc="150" dirty="0">
                <a:solidFill>
                  <a:schemeClr val="tx1"/>
                </a:solidFill>
                <a:latin typeface="+mn-lt"/>
                <a:ea typeface="+mn-ea"/>
                <a:cs typeface="+mn-ea"/>
                <a:sym typeface="+mn-lt"/>
              </a:rPr>
              <a:t>放学后，陶行知来到校长室，王友已经等在门口准备挨训了。可一见面陶行知却掏出一块糖果送给王友，并说：“这是奖给你的，因为你按时来到这里，而我却迟到了。”王友惊疑地接过糖果。随后，陶行知又掏出一块塘果放到他手里，说：“这第二块塘果也是奖给你的，因为当我不让你再打人时，你立即就住手了，这说明你很尊重我，我应该奖你。”王友更惊疑了，他眼睛睁得大大的。   陶行知又掏出第三块塘果塞到王友手里，说：“我调查过了，你用泥块砸那些男生，是因为他们不守游戏规则，欺负女生；你砸他们，说明你很正直善良，且有批评不良行为的勇气，应该奖励你啊 ! ”王友感动极了，他流着眼泪后悔地喊道：“陶……陶校长你打我两下吧 ! 我砸的不是坏人，而是自己的同学啊……”   </a:t>
            </a:r>
          </a:p>
          <a:p>
            <a:pPr lvl="0" indent="457200" algn="l" fontAlgn="ctr">
              <a:lnSpc>
                <a:spcPct val="100000"/>
              </a:lnSpc>
              <a:spcBef>
                <a:spcPts val="1000"/>
              </a:spcBef>
              <a:spcAft>
                <a:spcPts val="0"/>
              </a:spcAft>
              <a:buSzPct val="100000"/>
              <a:buFont typeface="Wingdings" panose="05000000000000000000" charset="0"/>
            </a:pPr>
            <a:r>
              <a:rPr lang="zh-CN" altLang="en-US" sz="7200" spc="150" dirty="0">
                <a:solidFill>
                  <a:schemeClr val="tx1"/>
                </a:solidFill>
                <a:latin typeface="+mn-lt"/>
                <a:ea typeface="+mn-ea"/>
                <a:cs typeface="+mn-ea"/>
                <a:sym typeface="+mn-lt"/>
              </a:rPr>
              <a:t>陶行知满意地笑了，他随即掏出第四块糖果递给王友，说：“为你正确地认识错误，我再奖给你一块塘果，只可惜我只有这一块糖果了。我的糖果没有了，我看我们的谈话也该结束了吧 ! ”说完，就走出了校长室。  </a:t>
            </a:r>
            <a:r>
              <a:rPr lang="zh-CN" altLang="en-US" sz="1400" spc="150" dirty="0">
                <a:solidFill>
                  <a:schemeClr val="tx1">
                    <a:lumMod val="85000"/>
                    <a:lumOff val="15000"/>
                  </a:schemeClr>
                </a:solidFill>
                <a:latin typeface="+mn-lt"/>
                <a:ea typeface="+mn-ea"/>
                <a:cs typeface="+mn-ea"/>
                <a:sym typeface="+mn-lt"/>
              </a:rPr>
              <a:t> </a:t>
            </a:r>
          </a:p>
        </p:txBody>
      </p:sp>
      <p:sp>
        <p:nvSpPr>
          <p:cNvPr id="9" name="TextBox 27"/>
          <p:cNvSpPr txBox="1"/>
          <p:nvPr/>
        </p:nvSpPr>
        <p:spPr>
          <a:xfrm>
            <a:off x="5186045" y="244475"/>
            <a:ext cx="18243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四块糖果</a:t>
            </a:r>
          </a:p>
        </p:txBody>
      </p:sp>
      <p:sp>
        <p:nvSpPr>
          <p:cNvPr id="10"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1"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13" name="图片 12" descr="51miz-E902410-105184F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390380" y="4872355"/>
            <a:ext cx="2546350" cy="2546350"/>
          </a:xfrm>
          <a:prstGeom prst="rect">
            <a:avLst/>
          </a:prstGeom>
        </p:spPr>
      </p:pic>
    </p:spTree>
    <p:custDataLst>
      <p:tags r:id="rId1"/>
    </p:custDataLst>
  </p:cSld>
  <p:clrMapOvr>
    <a:masterClrMapping/>
  </p:clrMapOvr>
  <p:transition spd="slow" advTm="3804">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610235" y="751205"/>
            <a:ext cx="4414520" cy="545719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rgbClr val="FFFFFF"/>
              </a:solidFill>
              <a:cs typeface="+mn-ea"/>
              <a:sym typeface="+mn-lt"/>
            </a:endParaRPr>
          </a:p>
        </p:txBody>
      </p:sp>
      <p:sp>
        <p:nvSpPr>
          <p:cNvPr id="11" name="Title 6"/>
          <p:cNvSpPr txBox="1"/>
          <p:nvPr>
            <p:custDataLst>
              <p:tags r:id="rId3"/>
            </p:custDataLst>
          </p:nvPr>
        </p:nvSpPr>
        <p:spPr>
          <a:xfrm>
            <a:off x="1518285" y="2018030"/>
            <a:ext cx="3506470" cy="2661920"/>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劝人不可损其过，</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须先美其长。</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人喜</a:t>
            </a:r>
            <a:r>
              <a:rPr lang="zh-CN" altLang="en-US" sz="2000" spc="200" dirty="0">
                <a:ln w="3175">
                  <a:noFill/>
                  <a:prstDash val="dash"/>
                </a:ln>
                <a:solidFill>
                  <a:schemeClr val="tx1"/>
                </a:solidFill>
                <a:latin typeface="+mn-lt"/>
                <a:cs typeface="+mn-ea"/>
                <a:sym typeface="+mn-lt"/>
              </a:rPr>
              <a:t>则语言</a:t>
            </a:r>
            <a:r>
              <a:rPr lang="zh-CN" altLang="en-US" sz="2000" spc="200" dirty="0">
                <a:ln w="3175">
                  <a:noFill/>
                  <a:prstDash val="dash"/>
                </a:ln>
                <a:solidFill>
                  <a:srgbClr val="404040"/>
                </a:solidFill>
                <a:latin typeface="+mn-lt"/>
                <a:cs typeface="+mn-ea"/>
                <a:sym typeface="+mn-lt"/>
              </a:rPr>
              <a:t>易入，</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怒则语言难入,</a:t>
            </a:r>
          </a:p>
          <a:p>
            <a:pPr lvl="0" algn="l" fontAlgn="ctr">
              <a:lnSpc>
                <a:spcPct val="130000"/>
              </a:lnSpc>
              <a:spcBef>
                <a:spcPts val="1000"/>
              </a:spcBef>
              <a:spcAft>
                <a:spcPts val="0"/>
              </a:spcAft>
              <a:buSzPct val="100000"/>
              <a:buFont typeface="Wingdings" panose="05000000000000000000" charset="0"/>
            </a:pPr>
            <a:r>
              <a:rPr lang="zh-CN" altLang="en-US" sz="2000" spc="200" dirty="0">
                <a:ln w="3175">
                  <a:noFill/>
                  <a:prstDash val="dash"/>
                </a:ln>
                <a:solidFill>
                  <a:srgbClr val="404040"/>
                </a:solidFill>
                <a:latin typeface="+mn-lt"/>
                <a:cs typeface="+mn-ea"/>
                <a:sym typeface="+mn-lt"/>
              </a:rPr>
              <a:t>怒性私故也。</a:t>
            </a:r>
          </a:p>
          <a:p>
            <a:pPr marL="285750" lvl="1" indent="0" algn="l">
              <a:lnSpc>
                <a:spcPct val="130000"/>
              </a:lnSpc>
              <a:spcBef>
                <a:spcPts val="0"/>
              </a:spcBef>
              <a:spcAft>
                <a:spcPts val="800"/>
              </a:spcAft>
              <a:buSzPct val="100000"/>
              <a:buNone/>
            </a:pPr>
            <a:r>
              <a:rPr lang="zh-CN" altLang="en-US" spc="200" dirty="0">
                <a:ln w="3175">
                  <a:noFill/>
                  <a:prstDash val="dash"/>
                </a:ln>
                <a:solidFill>
                  <a:srgbClr val="404040"/>
                </a:solidFill>
                <a:latin typeface="+mn-lt"/>
                <a:ea typeface="+mn-ea"/>
                <a:cs typeface="+mn-ea"/>
                <a:sym typeface="+mn-lt"/>
              </a:rPr>
              <a:t>               ——</a:t>
            </a:r>
            <a:r>
              <a:rPr lang="zh-CN" altLang="en-US" sz="2000" spc="200" dirty="0" smtClean="0">
                <a:ln w="3175">
                  <a:noFill/>
                  <a:prstDash val="dash"/>
                </a:ln>
                <a:solidFill>
                  <a:srgbClr val="404040"/>
                </a:solidFill>
                <a:effectLst/>
                <a:latin typeface="+mn-lt"/>
                <a:ea typeface="+mn-ea"/>
                <a:cs typeface="+mn-ea"/>
                <a:sym typeface="+mn-lt"/>
              </a:rPr>
              <a:t>曾国藩</a:t>
            </a:r>
          </a:p>
        </p:txBody>
      </p:sp>
      <p:pic>
        <p:nvPicPr>
          <p:cNvPr id="5" name="图片 4" descr="51miz-E803925-868A6B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240" y="-592455"/>
            <a:ext cx="7257415" cy="7257415"/>
          </a:xfrm>
          <a:prstGeom prst="rect">
            <a:avLst/>
          </a:prstGeom>
        </p:spPr>
      </p:pic>
      <p:sp>
        <p:nvSpPr>
          <p:cNvPr id="9" name="TextBox 27"/>
          <p:cNvSpPr txBox="1"/>
          <p:nvPr/>
        </p:nvSpPr>
        <p:spPr>
          <a:xfrm>
            <a:off x="5186045" y="244475"/>
            <a:ext cx="18243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dist" eaLnBrk="1" hangingPunct="1">
              <a:spcBef>
                <a:spcPct val="0"/>
              </a:spcBef>
              <a:buNone/>
            </a:pPr>
            <a:r>
              <a:rPr lang="zh-CN" altLang="en-US" sz="3200" dirty="0">
                <a:solidFill>
                  <a:schemeClr val="accent1"/>
                </a:solidFill>
                <a:cs typeface="+mn-ea"/>
                <a:sym typeface="+mn-lt"/>
              </a:rPr>
              <a:t>沟通</a:t>
            </a:r>
          </a:p>
        </p:txBody>
      </p:sp>
      <p:sp>
        <p:nvSpPr>
          <p:cNvPr id="10"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pic>
        <p:nvPicPr>
          <p:cNvPr id="1038" name="图片 1037"/>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00800" y="2790190"/>
            <a:ext cx="4661535" cy="1398270"/>
          </a:xfrm>
          <a:prstGeom prst="rect">
            <a:avLst/>
          </a:prstGeom>
        </p:spPr>
      </p:pic>
      <p:sp>
        <p:nvSpPr>
          <p:cNvPr id="8207" name="TextBox 42"/>
          <p:cNvSpPr txBox="1"/>
          <p:nvPr/>
        </p:nvSpPr>
        <p:spPr>
          <a:xfrm>
            <a:off x="6820535" y="3196590"/>
            <a:ext cx="34340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2"/>
                </a:solidFill>
                <a:cs typeface="+mn-ea"/>
                <a:sym typeface="+mn-lt"/>
              </a:rPr>
              <a:t>教师职业道德规范</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8205" name="圆角矩形 36"/>
          <p:cNvSpPr>
            <a:spLocks noChangeAspect="1"/>
          </p:cNvSpPr>
          <p:nvPr/>
        </p:nvSpPr>
        <p:spPr>
          <a:xfrm>
            <a:off x="5763260" y="3142298"/>
            <a:ext cx="652463" cy="652462"/>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206" name="TextBox 41"/>
          <p:cNvSpPr txBox="1"/>
          <p:nvPr/>
        </p:nvSpPr>
        <p:spPr>
          <a:xfrm>
            <a:off x="5734685" y="3088323"/>
            <a:ext cx="690880" cy="70675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叁</a:t>
            </a: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blinds(horizontal)">
                                      <p:cBhvr>
                                        <p:cTn id="7" dur="500"/>
                                        <p:tgtEl>
                                          <p:spTgt spid="103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205"/>
                                        </p:tgtEl>
                                        <p:attrNameLst>
                                          <p:attrName>style.visibility</p:attrName>
                                        </p:attrNameLst>
                                      </p:cBhvr>
                                      <p:to>
                                        <p:strVal val="visible"/>
                                      </p:to>
                                    </p:set>
                                    <p:anim calcmode="lin" valueType="num">
                                      <p:cBhvr>
                                        <p:cTn id="11" dur="400" fill="hold"/>
                                        <p:tgtEl>
                                          <p:spTgt spid="8205"/>
                                        </p:tgtEl>
                                        <p:attrNameLst>
                                          <p:attrName>ppt_w</p:attrName>
                                        </p:attrNameLst>
                                      </p:cBhvr>
                                      <p:tavLst>
                                        <p:tav tm="0">
                                          <p:val>
                                            <p:fltVal val="0"/>
                                          </p:val>
                                        </p:tav>
                                        <p:tav tm="100000">
                                          <p:val>
                                            <p:strVal val="#ppt_w"/>
                                          </p:val>
                                        </p:tav>
                                      </p:tavLst>
                                    </p:anim>
                                    <p:anim calcmode="lin" valueType="num">
                                      <p:cBhvr>
                                        <p:cTn id="12" dur="400" fill="hold"/>
                                        <p:tgtEl>
                                          <p:spTgt spid="8205"/>
                                        </p:tgtEl>
                                        <p:attrNameLst>
                                          <p:attrName>ppt_h</p:attrName>
                                        </p:attrNameLst>
                                      </p:cBhvr>
                                      <p:tavLst>
                                        <p:tav tm="0">
                                          <p:val>
                                            <p:fltVal val="0"/>
                                          </p:val>
                                        </p:tav>
                                        <p:tav tm="100000">
                                          <p:val>
                                            <p:strVal val="#ppt_h"/>
                                          </p:val>
                                        </p:tav>
                                      </p:tavLst>
                                    </p:anim>
                                    <p:anim calcmode="lin" valueType="num">
                                      <p:cBhvr>
                                        <p:cTn id="13" dur="400" fill="hold"/>
                                        <p:tgtEl>
                                          <p:spTgt spid="8205"/>
                                        </p:tgtEl>
                                        <p:attrNameLst>
                                          <p:attrName>style.rotation</p:attrName>
                                        </p:attrNameLst>
                                      </p:cBhvr>
                                      <p:tavLst>
                                        <p:tav tm="0">
                                          <p:val>
                                            <p:fltVal val="90"/>
                                          </p:val>
                                        </p:tav>
                                        <p:tav tm="100000">
                                          <p:val>
                                            <p:fltVal val="0"/>
                                          </p:val>
                                        </p:tav>
                                      </p:tavLst>
                                    </p:anim>
                                    <p:animEffect transition="in" filter="fade">
                                      <p:cBhvr>
                                        <p:cTn id="14" dur="400"/>
                                        <p:tgtEl>
                                          <p:spTgt spid="820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206"/>
                                        </p:tgtEl>
                                        <p:attrNameLst>
                                          <p:attrName>style.visibility</p:attrName>
                                        </p:attrNameLst>
                                      </p:cBhvr>
                                      <p:to>
                                        <p:strVal val="visible"/>
                                      </p:to>
                                    </p:set>
                                    <p:anim calcmode="lin" valueType="num">
                                      <p:cBhvr>
                                        <p:cTn id="17" dur="400" fill="hold"/>
                                        <p:tgtEl>
                                          <p:spTgt spid="8206"/>
                                        </p:tgtEl>
                                        <p:attrNameLst>
                                          <p:attrName>ppt_w</p:attrName>
                                        </p:attrNameLst>
                                      </p:cBhvr>
                                      <p:tavLst>
                                        <p:tav tm="0">
                                          <p:val>
                                            <p:fltVal val="0"/>
                                          </p:val>
                                        </p:tav>
                                        <p:tav tm="100000">
                                          <p:val>
                                            <p:strVal val="#ppt_w"/>
                                          </p:val>
                                        </p:tav>
                                      </p:tavLst>
                                    </p:anim>
                                    <p:anim calcmode="lin" valueType="num">
                                      <p:cBhvr>
                                        <p:cTn id="18" dur="400" fill="hold"/>
                                        <p:tgtEl>
                                          <p:spTgt spid="8206"/>
                                        </p:tgtEl>
                                        <p:attrNameLst>
                                          <p:attrName>ppt_h</p:attrName>
                                        </p:attrNameLst>
                                      </p:cBhvr>
                                      <p:tavLst>
                                        <p:tav tm="0">
                                          <p:val>
                                            <p:fltVal val="0"/>
                                          </p:val>
                                        </p:tav>
                                        <p:tav tm="100000">
                                          <p:val>
                                            <p:strVal val="#ppt_h"/>
                                          </p:val>
                                        </p:tav>
                                      </p:tavLst>
                                    </p:anim>
                                    <p:anim calcmode="lin" valueType="num">
                                      <p:cBhvr>
                                        <p:cTn id="19" dur="400" fill="hold"/>
                                        <p:tgtEl>
                                          <p:spTgt spid="8206"/>
                                        </p:tgtEl>
                                        <p:attrNameLst>
                                          <p:attrName>style.rotation</p:attrName>
                                        </p:attrNameLst>
                                      </p:cBhvr>
                                      <p:tavLst>
                                        <p:tav tm="0">
                                          <p:val>
                                            <p:fltVal val="90"/>
                                          </p:val>
                                        </p:tav>
                                        <p:tav tm="100000">
                                          <p:val>
                                            <p:fltVal val="0"/>
                                          </p:val>
                                        </p:tav>
                                      </p:tavLst>
                                    </p:anim>
                                    <p:animEffect transition="in" filter="fade">
                                      <p:cBhvr>
                                        <p:cTn id="20" dur="4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P spid="8205" grpId="0" bldLvl="0" animBg="1"/>
      <p:bldP spid="82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928370" y="1369695"/>
            <a:ext cx="10488295" cy="989330"/>
          </a:xfrm>
          <a:prstGeom prst="rect">
            <a:avLst/>
          </a:prstGeom>
          <a:solidFill>
            <a:schemeClr val="tx2"/>
          </a:solidFill>
          <a:ln w="9525" cap="flat" cmpd="sng">
            <a:no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cs typeface="+mn-ea"/>
              <a:sym typeface="+mn-lt"/>
            </a:endParaRPr>
          </a:p>
        </p:txBody>
      </p:sp>
      <p:sp>
        <p:nvSpPr>
          <p:cNvPr id="2" name="bj"/>
          <p:cNvSpPr/>
          <p:nvPr>
            <p:custDataLst>
              <p:tags r:id="rId2"/>
            </p:custDataLst>
          </p:nvPr>
        </p:nvSpPr>
        <p:spPr>
          <a:xfrm>
            <a:off x="739140" y="1369060"/>
            <a:ext cx="10751820" cy="5029200"/>
          </a:xfrm>
          <a:prstGeom prst="rect">
            <a:avLst/>
          </a:prstGeom>
          <a:blipFill rotWithShape="1">
            <a:blip r:embed="rId6">
              <a:alphaModFix amt="20000"/>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1" name="Title 6"/>
          <p:cNvSpPr txBox="1"/>
          <p:nvPr>
            <p:custDataLst>
              <p:tags r:id="rId3"/>
            </p:custDataLst>
          </p:nvPr>
        </p:nvSpPr>
        <p:spPr>
          <a:xfrm>
            <a:off x="928370" y="1447800"/>
            <a:ext cx="10561955" cy="910590"/>
          </a:xfrm>
          <a:prstGeom prst="rect">
            <a:avLst/>
          </a:prstGeom>
          <a:noFill/>
          <a:ln w="3175">
            <a:noFill/>
            <a:prstDash val="dash"/>
          </a:ln>
        </p:spPr>
        <p:txBody>
          <a:bodyPr wrap="square" lIns="90000" tIns="45720" rIns="91440" bIns="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fontAlgn="auto">
              <a:lnSpc>
                <a:spcPct val="100000"/>
              </a:lnSpc>
              <a:spcBef>
                <a:spcPts val="0"/>
              </a:spcBef>
              <a:spcAft>
                <a:spcPts val="800"/>
              </a:spcAft>
              <a:buSzPct val="100000"/>
              <a:buFontTx/>
              <a:buNone/>
            </a:pPr>
            <a:r>
              <a:rPr kumimoji="0" lang="zh-CN" altLang="en-US" sz="1800" i="0" kern="1200" cap="none" spc="300" normalizeH="0" noProof="0" dirty="0">
                <a:ln w="3175">
                  <a:noFill/>
                  <a:prstDash val="dash"/>
                </a:ln>
                <a:solidFill>
                  <a:srgbClr val="000000"/>
                </a:solidFill>
                <a:effectLst/>
                <a:latin typeface="+mn-lt"/>
                <a:cs typeface="+mn-ea"/>
                <a:sym typeface="+mn-lt"/>
              </a:rPr>
              <a:t>为了进一步加强中小学教师师德师风建设，树立广大教师和教育工作者的良好形象，根据《中华人民共和国教师法》、《中小学教师职业道德规范》和有关政策规定，特制定以下十条禁令。</a:t>
            </a:r>
          </a:p>
        </p:txBody>
      </p:sp>
      <p:sp>
        <p:nvSpPr>
          <p:cNvPr id="14" name="Title 6"/>
          <p:cNvSpPr txBox="1"/>
          <p:nvPr>
            <p:custDataLst>
              <p:tags r:id="rId4"/>
            </p:custDataLst>
          </p:nvPr>
        </p:nvSpPr>
        <p:spPr>
          <a:xfrm>
            <a:off x="928370" y="2564765"/>
            <a:ext cx="10562590" cy="3438525"/>
          </a:xfrm>
          <a:prstGeom prst="rect">
            <a:avLst/>
          </a:prstGeom>
          <a:noFill/>
          <a:ln w="3175">
            <a:noFill/>
            <a:prstDash val="dash"/>
          </a:ln>
        </p:spPr>
        <p:txBody>
          <a:bodyPr wrap="square" lIns="91440" tIns="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禁止有违背法律法规、教育方针和学生健康成长有不良影响的言行，禁止组织或参加非法集会、游行、示威、罢课等活动</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禁止讽刺、挖苦、歧视、侮辱、体罚（变相体罚）学生或剥夺学生上课权利</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禁止传播封建迷信和低级庸俗的思想文化、参与赌博活动</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a:ln w="3175">
                  <a:noFill/>
                  <a:prstDash val="dash"/>
                </a:ln>
                <a:solidFill>
                  <a:schemeClr val="accent1"/>
                </a:solidFill>
                <a:latin typeface="+mn-lt"/>
                <a:cs typeface="+mn-ea"/>
                <a:sym typeface="+mn-lt"/>
              </a:rPr>
              <a:t>禁止</a:t>
            </a:r>
            <a:r>
              <a:rPr lang="en-US" altLang="zh-CN" sz="1400" spc="100" dirty="0">
                <a:ln w="3175">
                  <a:noFill/>
                  <a:prstDash val="dash"/>
                </a:ln>
                <a:solidFill>
                  <a:schemeClr val="tx1"/>
                </a:solidFill>
                <a:latin typeface="+mn-lt"/>
                <a:cs typeface="+mn-ea"/>
                <a:sym typeface="+mn-lt"/>
              </a:rPr>
              <a:t>组织或参与以</a:t>
            </a:r>
            <a:r>
              <a:rPr lang="en-US" altLang="zh-CN" sz="1400" spc="100" dirty="0">
                <a:ln w="3175">
                  <a:noFill/>
                  <a:prstDash val="dash"/>
                </a:ln>
                <a:solidFill>
                  <a:schemeClr val="accent1"/>
                </a:solidFill>
                <a:latin typeface="+mn-lt"/>
                <a:cs typeface="+mn-ea"/>
                <a:sym typeface="+mn-lt"/>
              </a:rPr>
              <a:t>盈利为目的的家教、办班补课、开办“</a:t>
            </a:r>
            <a:r>
              <a:rPr lang="en-US" altLang="zh-CN" sz="1400" spc="100" dirty="0" err="1">
                <a:ln w="3175">
                  <a:noFill/>
                  <a:prstDash val="dash"/>
                </a:ln>
                <a:solidFill>
                  <a:schemeClr val="accent1"/>
                </a:solidFill>
                <a:latin typeface="+mn-lt"/>
                <a:cs typeface="+mn-ea"/>
                <a:sym typeface="+mn-lt"/>
              </a:rPr>
              <a:t>小饭桌</a:t>
            </a:r>
            <a:r>
              <a:rPr lang="en-US" altLang="zh-CN" sz="1400" spc="100" dirty="0">
                <a:ln w="3175">
                  <a:noFill/>
                  <a:prstDash val="dash"/>
                </a:ln>
                <a:solidFill>
                  <a:schemeClr val="accent1"/>
                </a:solidFill>
                <a:latin typeface="+mn-lt"/>
                <a:cs typeface="+mn-ea"/>
                <a:sym typeface="+mn-lt"/>
              </a:rPr>
              <a:t>”、</a:t>
            </a:r>
            <a:r>
              <a:rPr lang="en-US" altLang="zh-CN" sz="1400" spc="100" dirty="0" err="1">
                <a:ln w="3175">
                  <a:noFill/>
                  <a:prstDash val="dash"/>
                </a:ln>
                <a:solidFill>
                  <a:schemeClr val="accent1"/>
                </a:solidFill>
                <a:latin typeface="+mn-lt"/>
                <a:cs typeface="+mn-ea"/>
                <a:sym typeface="+mn-lt"/>
              </a:rPr>
              <a:t>诱导学生参加课外辅导等</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禁止通过任何形式向家长谋取个人利益，向学生推销或变相推销商品、学习辅导资料等</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禁止工作时间上网聊天、娱乐游戏、炒股经商等</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禁止穿着奇装异服和妆饰不雅进校园。禁止酒后上课、在校园内吸烟、在课堂上使用手机</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禁止指责、训斥、讽刺学生家长，随意召唤家长</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禁止以弄虚作假手段，骗取荣誉、职务、职称和其它利益</a:t>
            </a:r>
            <a:r>
              <a:rPr lang="en-US" altLang="zh-CN" sz="1400" spc="100" dirty="0">
                <a:ln w="3175">
                  <a:noFill/>
                  <a:prstDash val="dash"/>
                </a:ln>
                <a:solidFill>
                  <a:schemeClr val="accent1"/>
                </a:solidFill>
                <a:latin typeface="+mn-lt"/>
                <a:cs typeface="+mn-ea"/>
                <a:sym typeface="+mn-lt"/>
              </a:rPr>
              <a:t>。</a:t>
            </a:r>
          </a:p>
          <a:p>
            <a:pPr marL="400050" lvl="0" indent="-400050" algn="l" fontAlgn="ctr">
              <a:lnSpc>
                <a:spcPct val="100000"/>
              </a:lnSpc>
              <a:spcBef>
                <a:spcPts val="1000"/>
              </a:spcBef>
              <a:spcAft>
                <a:spcPts val="0"/>
              </a:spcAft>
              <a:buSzPct val="100000"/>
              <a:buFont typeface="Wingdings" panose="05000000000000000000" charset="0"/>
              <a:buChar char="l"/>
            </a:pPr>
            <a:r>
              <a:rPr lang="en-US" altLang="zh-CN" sz="1400" spc="100" dirty="0" err="1">
                <a:ln w="3175">
                  <a:noFill/>
                  <a:prstDash val="dash"/>
                </a:ln>
                <a:solidFill>
                  <a:schemeClr val="accent1"/>
                </a:solidFill>
                <a:latin typeface="+mn-lt"/>
                <a:cs typeface="+mn-ea"/>
                <a:sym typeface="+mn-lt"/>
              </a:rPr>
              <a:t>禁止自行调课、停课和无计划、无教（学）案上课</a:t>
            </a:r>
            <a:r>
              <a:rPr lang="en-US" altLang="zh-CN" sz="1400" spc="100" dirty="0">
                <a:ln w="3175">
                  <a:noFill/>
                  <a:prstDash val="dash"/>
                </a:ln>
                <a:solidFill>
                  <a:schemeClr val="accent1"/>
                </a:solidFill>
                <a:latin typeface="+mn-lt"/>
                <a:cs typeface="+mn-ea"/>
                <a:sym typeface="+mn-lt"/>
              </a:rPr>
              <a:t>。</a:t>
            </a:r>
          </a:p>
        </p:txBody>
      </p:sp>
      <p:sp>
        <p:nvSpPr>
          <p:cNvPr id="9" name="TextBox 27"/>
          <p:cNvSpPr txBox="1"/>
          <p:nvPr/>
        </p:nvSpPr>
        <p:spPr>
          <a:xfrm>
            <a:off x="2333625" y="244475"/>
            <a:ext cx="752919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dist" eaLnBrk="1" hangingPunct="1">
              <a:spcBef>
                <a:spcPct val="0"/>
              </a:spcBef>
              <a:buNone/>
            </a:pPr>
            <a:r>
              <a:rPr lang="zh-CN" altLang="en-US" sz="3200" spc="300" dirty="0">
                <a:solidFill>
                  <a:srgbClr val="000000"/>
                </a:solidFill>
                <a:cs typeface="+mn-ea"/>
                <a:sym typeface="+mn-lt"/>
              </a:rPr>
              <a:t>延安市中小学教师职业行为十条禁令</a:t>
            </a:r>
            <a:endParaRPr lang="zh-CN" altLang="en-US" sz="3200" dirty="0">
              <a:solidFill>
                <a:schemeClr val="accent1"/>
              </a:solidFill>
              <a:cs typeface="+mn-ea"/>
              <a:sym typeface="+mn-lt"/>
            </a:endParaRPr>
          </a:p>
        </p:txBody>
      </p:sp>
      <p:sp>
        <p:nvSpPr>
          <p:cNvPr id="10" name="Freeform 5"/>
          <p:cNvSpPr>
            <a:spLocks noEditPoints="1"/>
          </p:cNvSpPr>
          <p:nvPr/>
        </p:nvSpPr>
        <p:spPr>
          <a:xfrm>
            <a:off x="1968895"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4" name="Freeform 6"/>
          <p:cNvSpPr>
            <a:spLocks noEditPoints="1"/>
          </p:cNvSpPr>
          <p:nvPr/>
        </p:nvSpPr>
        <p:spPr>
          <a:xfrm>
            <a:off x="968780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95350" y="828040"/>
            <a:ext cx="4414520" cy="516255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rgbClr val="FFFFFF"/>
              </a:solidFill>
              <a:cs typeface="+mn-ea"/>
              <a:sym typeface="+mn-lt"/>
            </a:endParaRPr>
          </a:p>
        </p:txBody>
      </p:sp>
      <p:pic>
        <p:nvPicPr>
          <p:cNvPr id="4" name="图片 3" descr="D:\meihua_service_cache\jpg/7db400239a10a8538a290d30021c23c8.jpg7db400239a10a8538a290d30021c23c8"/>
          <p:cNvPicPr>
            <a:picLocks noChangeAspect="1"/>
          </p:cNvPicPr>
          <p:nvPr>
            <p:custDataLst>
              <p:tags r:id="rId3"/>
            </p:custDataLst>
          </p:nvPr>
        </p:nvPicPr>
        <p:blipFill rotWithShape="1">
          <a:blip r:embed="rId6" cstate="screen">
            <a:extLst>
              <a:ext uri="{28A0092B-C50C-407E-A947-70E740481C1C}">
                <a14:useLocalDpi xmlns:a14="http://schemas.microsoft.com/office/drawing/2010/main"/>
              </a:ext>
            </a:extLst>
          </a:blip>
          <a:srcRect/>
          <a:stretch>
            <a:fillRect/>
          </a:stretch>
        </p:blipFill>
        <p:spPr>
          <a:xfrm>
            <a:off x="4218940" y="866775"/>
            <a:ext cx="7505700" cy="5124450"/>
          </a:xfrm>
          <a:custGeom>
            <a:avLst/>
            <a:gdLst/>
            <a:ahLst/>
            <a:cxnLst>
              <a:cxn ang="3">
                <a:pos x="hc" y="t"/>
              </a:cxn>
              <a:cxn ang="cd2">
                <a:pos x="l" y="vc"/>
              </a:cxn>
              <a:cxn ang="cd4">
                <a:pos x="hc" y="b"/>
              </a:cxn>
              <a:cxn ang="0">
                <a:pos x="r" y="vc"/>
              </a:cxn>
            </a:cxnLst>
            <a:rect l="l" t="t" r="r" b="b"/>
            <a:pathLst>
              <a:path w="10320" h="7440">
                <a:moveTo>
                  <a:pt x="0" y="0"/>
                </a:moveTo>
                <a:lnTo>
                  <a:pt x="10320" y="0"/>
                </a:lnTo>
                <a:lnTo>
                  <a:pt x="10320" y="7440"/>
                </a:lnTo>
                <a:lnTo>
                  <a:pt x="0" y="7440"/>
                </a:lnTo>
                <a:lnTo>
                  <a:pt x="0" y="0"/>
                </a:lnTo>
                <a:close/>
              </a:path>
            </a:pathLst>
          </a:custGeom>
        </p:spPr>
      </p:pic>
      <p:sp>
        <p:nvSpPr>
          <p:cNvPr id="11" name="Title 6"/>
          <p:cNvSpPr txBox="1"/>
          <p:nvPr>
            <p:custDataLst>
              <p:tags r:id="rId4"/>
            </p:custDataLst>
          </p:nvPr>
        </p:nvSpPr>
        <p:spPr>
          <a:xfrm>
            <a:off x="1524398" y="1694943"/>
            <a:ext cx="3506503" cy="2719697"/>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爱国守法。　</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爱岗敬业。</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关爱学生。</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教书育人。</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为人师表。</a:t>
            </a:r>
          </a:p>
          <a:p>
            <a:pPr marL="400050" lvl="0" indent="-400050" algn="l" fontAlgn="ctr">
              <a:lnSpc>
                <a:spcPct val="130000"/>
              </a:lnSpc>
              <a:spcBef>
                <a:spcPts val="1000"/>
              </a:spcBef>
              <a:spcAft>
                <a:spcPts val="0"/>
              </a:spcAft>
              <a:buSzPct val="100000"/>
              <a:buFont typeface="+mj-ea"/>
              <a:buAutoNum type="arabicPeriod"/>
            </a:pPr>
            <a:r>
              <a:rPr lang="zh-CN" altLang="en-US" sz="2000" spc="200" dirty="0">
                <a:ln w="3175">
                  <a:noFill/>
                  <a:prstDash val="dash"/>
                </a:ln>
                <a:solidFill>
                  <a:schemeClr val="tx1"/>
                </a:solidFill>
                <a:latin typeface="+mn-lt"/>
                <a:cs typeface="+mn-ea"/>
                <a:sym typeface="+mn-lt"/>
              </a:rPr>
              <a:t>终身学习。</a:t>
            </a:r>
          </a:p>
        </p:txBody>
      </p:sp>
      <p:sp>
        <p:nvSpPr>
          <p:cNvPr id="9" name="TextBox 27"/>
          <p:cNvSpPr txBox="1"/>
          <p:nvPr/>
        </p:nvSpPr>
        <p:spPr>
          <a:xfrm>
            <a:off x="3528695" y="244475"/>
            <a:ext cx="51390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spc="300" dirty="0">
                <a:solidFill>
                  <a:srgbClr val="000000"/>
                </a:solidFill>
                <a:cs typeface="+mn-ea"/>
                <a:sym typeface="+mn-lt"/>
              </a:rPr>
              <a:t>中小学教师职业道德规范</a:t>
            </a:r>
            <a:endParaRPr lang="zh-CN" altLang="en-US" sz="3200" dirty="0">
              <a:solidFill>
                <a:schemeClr val="accent1"/>
              </a:solidFill>
              <a:cs typeface="+mn-ea"/>
              <a:sym typeface="+mn-lt"/>
            </a:endParaRPr>
          </a:p>
        </p:txBody>
      </p:sp>
      <p:sp>
        <p:nvSpPr>
          <p:cNvPr id="10" name="Freeform 5"/>
          <p:cNvSpPr>
            <a:spLocks noEditPoints="1"/>
          </p:cNvSpPr>
          <p:nvPr/>
        </p:nvSpPr>
        <p:spPr>
          <a:xfrm>
            <a:off x="3157615" y="2317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 name="Freeform 6"/>
          <p:cNvSpPr>
            <a:spLocks noEditPoints="1"/>
          </p:cNvSpPr>
          <p:nvPr/>
        </p:nvSpPr>
        <p:spPr>
          <a:xfrm>
            <a:off x="8603220" y="2317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custDataLst>
              <p:tags r:id="rId2"/>
            </p:custDataLst>
          </p:nvPr>
        </p:nvSpPr>
        <p:spPr bwMode="auto">
          <a:xfrm>
            <a:off x="2710004" y="1789032"/>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9" name="矩形 8"/>
          <p:cNvSpPr/>
          <p:nvPr>
            <p:custDataLst>
              <p:tags r:id="rId3"/>
            </p:custDataLst>
          </p:nvPr>
        </p:nvSpPr>
        <p:spPr bwMode="auto">
          <a:xfrm>
            <a:off x="2090805" y="2904289"/>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ctr">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重教书轻育人</a:t>
            </a:r>
          </a:p>
        </p:txBody>
      </p:sp>
      <p:sp>
        <p:nvSpPr>
          <p:cNvPr id="10" name="文本框 9"/>
          <p:cNvSpPr txBox="1"/>
          <p:nvPr>
            <p:custDataLst>
              <p:tags r:id="rId4"/>
            </p:custDataLst>
          </p:nvPr>
        </p:nvSpPr>
        <p:spPr bwMode="auto">
          <a:xfrm>
            <a:off x="2090804" y="2432341"/>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一查</a:t>
            </a:r>
          </a:p>
        </p:txBody>
      </p:sp>
      <p:sp>
        <p:nvSpPr>
          <p:cNvPr id="26" name="矩形 25"/>
          <p:cNvSpPr/>
          <p:nvPr>
            <p:custDataLst>
              <p:tags r:id="rId5"/>
            </p:custDataLst>
          </p:nvPr>
        </p:nvSpPr>
        <p:spPr bwMode="auto">
          <a:xfrm>
            <a:off x="5159344" y="2904289"/>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讥讽歧视、侮辱体罚和变相体罚学生</a:t>
            </a:r>
          </a:p>
        </p:txBody>
      </p:sp>
      <p:sp>
        <p:nvSpPr>
          <p:cNvPr id="27" name="文本框 26"/>
          <p:cNvSpPr txBox="1"/>
          <p:nvPr>
            <p:custDataLst>
              <p:tags r:id="rId6"/>
            </p:custDataLst>
          </p:nvPr>
        </p:nvSpPr>
        <p:spPr bwMode="auto">
          <a:xfrm>
            <a:off x="5159343" y="2432341"/>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二查</a:t>
            </a:r>
          </a:p>
        </p:txBody>
      </p:sp>
      <p:sp>
        <p:nvSpPr>
          <p:cNvPr id="29" name="任意多边形 6"/>
          <p:cNvSpPr/>
          <p:nvPr>
            <p:custDataLst>
              <p:tags r:id="rId7"/>
            </p:custDataLst>
          </p:nvPr>
        </p:nvSpPr>
        <p:spPr bwMode="auto">
          <a:xfrm>
            <a:off x="9062347" y="1789032"/>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0" name="矩形 29"/>
          <p:cNvSpPr/>
          <p:nvPr>
            <p:custDataLst>
              <p:tags r:id="rId8"/>
            </p:custDataLst>
          </p:nvPr>
        </p:nvSpPr>
        <p:spPr bwMode="auto">
          <a:xfrm>
            <a:off x="8443148" y="2904289"/>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不爱岗不敬业，从事有偿家教的行为</a:t>
            </a:r>
          </a:p>
        </p:txBody>
      </p:sp>
      <p:sp>
        <p:nvSpPr>
          <p:cNvPr id="31" name="文本框 30"/>
          <p:cNvSpPr txBox="1"/>
          <p:nvPr>
            <p:custDataLst>
              <p:tags r:id="rId9"/>
            </p:custDataLst>
          </p:nvPr>
        </p:nvSpPr>
        <p:spPr bwMode="auto">
          <a:xfrm>
            <a:off x="8443147" y="2432341"/>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三查</a:t>
            </a:r>
          </a:p>
        </p:txBody>
      </p:sp>
      <p:sp>
        <p:nvSpPr>
          <p:cNvPr id="34" name="矩形 33"/>
          <p:cNvSpPr/>
          <p:nvPr>
            <p:custDataLst>
              <p:tags r:id="rId10"/>
            </p:custDataLst>
          </p:nvPr>
        </p:nvSpPr>
        <p:spPr bwMode="auto">
          <a:xfrm>
            <a:off x="2111782" y="49851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接受学生、家长财物，……以教谋私</a:t>
            </a:r>
          </a:p>
        </p:txBody>
      </p:sp>
      <p:sp>
        <p:nvSpPr>
          <p:cNvPr id="35" name="文本框 34"/>
          <p:cNvSpPr txBox="1"/>
          <p:nvPr>
            <p:custDataLst>
              <p:tags r:id="rId11"/>
            </p:custDataLst>
          </p:nvPr>
        </p:nvSpPr>
        <p:spPr bwMode="auto">
          <a:xfrm>
            <a:off x="2111781" y="45132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四查</a:t>
            </a:r>
          </a:p>
        </p:txBody>
      </p:sp>
      <p:sp>
        <p:nvSpPr>
          <p:cNvPr id="37" name="任意多边形 6"/>
          <p:cNvSpPr/>
          <p:nvPr>
            <p:custDataLst>
              <p:tags r:id="rId12"/>
            </p:custDataLst>
          </p:nvPr>
        </p:nvSpPr>
        <p:spPr bwMode="auto">
          <a:xfrm>
            <a:off x="5799520" y="38699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8" name="矩形 37"/>
          <p:cNvSpPr/>
          <p:nvPr>
            <p:custDataLst>
              <p:tags r:id="rId13"/>
            </p:custDataLst>
          </p:nvPr>
        </p:nvSpPr>
        <p:spPr bwMode="auto">
          <a:xfrm>
            <a:off x="5180321" y="49851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不健康不正常的</a:t>
            </a:r>
          </a:p>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师生关系</a:t>
            </a:r>
          </a:p>
        </p:txBody>
      </p:sp>
      <p:sp>
        <p:nvSpPr>
          <p:cNvPr id="39" name="文本框 38"/>
          <p:cNvSpPr txBox="1"/>
          <p:nvPr>
            <p:custDataLst>
              <p:tags r:id="rId14"/>
            </p:custDataLst>
          </p:nvPr>
        </p:nvSpPr>
        <p:spPr bwMode="auto">
          <a:xfrm>
            <a:off x="5180320" y="45132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五查</a:t>
            </a:r>
          </a:p>
        </p:txBody>
      </p:sp>
      <p:sp>
        <p:nvSpPr>
          <p:cNvPr id="42" name="矩形 41"/>
          <p:cNvSpPr/>
          <p:nvPr>
            <p:custDataLst>
              <p:tags r:id="rId15"/>
            </p:custDataLst>
          </p:nvPr>
        </p:nvSpPr>
        <p:spPr bwMode="auto">
          <a:xfrm>
            <a:off x="8464127" y="49851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违背学术规范，侵占他人劳动成果</a:t>
            </a:r>
          </a:p>
        </p:txBody>
      </p:sp>
      <p:sp>
        <p:nvSpPr>
          <p:cNvPr id="43" name="文本框 42"/>
          <p:cNvSpPr txBox="1"/>
          <p:nvPr>
            <p:custDataLst>
              <p:tags r:id="rId16"/>
            </p:custDataLst>
          </p:nvPr>
        </p:nvSpPr>
        <p:spPr bwMode="auto">
          <a:xfrm>
            <a:off x="8464126" y="45132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六查</a:t>
            </a:r>
          </a:p>
        </p:txBody>
      </p:sp>
      <p:sp>
        <p:nvSpPr>
          <p:cNvPr id="2" name="icon"/>
          <p:cNvSpPr/>
          <p:nvPr>
            <p:custDataLst>
              <p:tags r:id="rId17"/>
            </p:custDataLst>
          </p:nvPr>
        </p:nvSpPr>
        <p:spPr bwMode="auto">
          <a:xfrm>
            <a:off x="5836738" y="1789032"/>
            <a:ext cx="430237" cy="548341"/>
          </a:xfrm>
          <a:custGeom>
            <a:avLst/>
            <a:gdLst>
              <a:gd name="connsiteX0" fmla="*/ 162072 w 478151"/>
              <a:gd name="connsiteY0" fmla="*/ 401094 h 607851"/>
              <a:gd name="connsiteX1" fmla="*/ 171466 w 478151"/>
              <a:gd name="connsiteY1" fmla="*/ 407064 h 607851"/>
              <a:gd name="connsiteX2" fmla="*/ 239028 w 478151"/>
              <a:gd name="connsiteY2" fmla="*/ 515369 h 607851"/>
              <a:gd name="connsiteX3" fmla="*/ 306685 w 478151"/>
              <a:gd name="connsiteY3" fmla="*/ 407064 h 607851"/>
              <a:gd name="connsiteX4" fmla="*/ 316079 w 478151"/>
              <a:gd name="connsiteY4" fmla="*/ 401094 h 607851"/>
              <a:gd name="connsiteX5" fmla="*/ 321298 w 478151"/>
              <a:gd name="connsiteY5" fmla="*/ 402515 h 607851"/>
              <a:gd name="connsiteX6" fmla="*/ 381648 w 478151"/>
              <a:gd name="connsiteY6" fmla="*/ 433406 h 607851"/>
              <a:gd name="connsiteX7" fmla="*/ 478151 w 478151"/>
              <a:gd name="connsiteY7" fmla="*/ 498598 h 607851"/>
              <a:gd name="connsiteX8" fmla="*/ 478151 w 478151"/>
              <a:gd name="connsiteY8" fmla="*/ 607851 h 607851"/>
              <a:gd name="connsiteX9" fmla="*/ 239028 w 478151"/>
              <a:gd name="connsiteY9" fmla="*/ 607851 h 607851"/>
              <a:gd name="connsiteX10" fmla="*/ 0 w 478151"/>
              <a:gd name="connsiteY10" fmla="*/ 607851 h 607851"/>
              <a:gd name="connsiteX11" fmla="*/ 0 w 478151"/>
              <a:gd name="connsiteY11" fmla="*/ 498598 h 607851"/>
              <a:gd name="connsiteX12" fmla="*/ 96503 w 478151"/>
              <a:gd name="connsiteY12" fmla="*/ 433406 h 607851"/>
              <a:gd name="connsiteX13" fmla="*/ 156853 w 478151"/>
              <a:gd name="connsiteY13" fmla="*/ 402515 h 607851"/>
              <a:gd name="connsiteX14" fmla="*/ 162072 w 478151"/>
              <a:gd name="connsiteY14" fmla="*/ 401094 h 607851"/>
              <a:gd name="connsiteX15" fmla="*/ 239064 w 478151"/>
              <a:gd name="connsiteY15" fmla="*/ 0 h 607851"/>
              <a:gd name="connsiteX16" fmla="*/ 252253 w 478151"/>
              <a:gd name="connsiteY16" fmla="*/ 3980 h 607851"/>
              <a:gd name="connsiteX17" fmla="*/ 439755 w 478151"/>
              <a:gd name="connsiteY17" fmla="*/ 95417 h 607851"/>
              <a:gd name="connsiteX18" fmla="*/ 442032 w 478151"/>
              <a:gd name="connsiteY18" fmla="*/ 113514 h 607851"/>
              <a:gd name="connsiteX19" fmla="*/ 431500 w 478151"/>
              <a:gd name="connsiteY19" fmla="*/ 118915 h 607851"/>
              <a:gd name="connsiteX20" fmla="*/ 431500 w 478151"/>
              <a:gd name="connsiteY20" fmla="*/ 182021 h 607851"/>
              <a:gd name="connsiteX21" fmla="*/ 438711 w 478151"/>
              <a:gd name="connsiteY21" fmla="*/ 194150 h 607851"/>
              <a:gd name="connsiteX22" fmla="*/ 432923 w 478151"/>
              <a:gd name="connsiteY22" fmla="*/ 205330 h 607851"/>
              <a:gd name="connsiteX23" fmla="*/ 440989 w 478151"/>
              <a:gd name="connsiteY23" fmla="*/ 249770 h 607851"/>
              <a:gd name="connsiteX24" fmla="*/ 407777 w 478151"/>
              <a:gd name="connsiteY24" fmla="*/ 249770 h 607851"/>
              <a:gd name="connsiteX25" fmla="*/ 415843 w 478151"/>
              <a:gd name="connsiteY25" fmla="*/ 205330 h 607851"/>
              <a:gd name="connsiteX26" fmla="*/ 410055 w 478151"/>
              <a:gd name="connsiteY26" fmla="*/ 194150 h 607851"/>
              <a:gd name="connsiteX27" fmla="*/ 417266 w 478151"/>
              <a:gd name="connsiteY27" fmla="*/ 182021 h 607851"/>
              <a:gd name="connsiteX28" fmla="*/ 417266 w 478151"/>
              <a:gd name="connsiteY28" fmla="*/ 125927 h 607851"/>
              <a:gd name="connsiteX29" fmla="*/ 359953 w 478151"/>
              <a:gd name="connsiteY29" fmla="*/ 153595 h 607851"/>
              <a:gd name="connsiteX30" fmla="*/ 359953 w 478151"/>
              <a:gd name="connsiteY30" fmla="*/ 202298 h 607851"/>
              <a:gd name="connsiteX31" fmla="*/ 399901 w 478151"/>
              <a:gd name="connsiteY31" fmla="*/ 357978 h 607851"/>
              <a:gd name="connsiteX32" fmla="*/ 306530 w 478151"/>
              <a:gd name="connsiteY32" fmla="*/ 362337 h 607851"/>
              <a:gd name="connsiteX33" fmla="*/ 239064 w 478151"/>
              <a:gd name="connsiteY33" fmla="*/ 381477 h 607851"/>
              <a:gd name="connsiteX34" fmla="*/ 171692 w 478151"/>
              <a:gd name="connsiteY34" fmla="*/ 362337 h 607851"/>
              <a:gd name="connsiteX35" fmla="*/ 78321 w 478151"/>
              <a:gd name="connsiteY35" fmla="*/ 357978 h 607851"/>
              <a:gd name="connsiteX36" fmla="*/ 118269 w 478151"/>
              <a:gd name="connsiteY36" fmla="*/ 202298 h 607851"/>
              <a:gd name="connsiteX37" fmla="*/ 118269 w 478151"/>
              <a:gd name="connsiteY37" fmla="*/ 153595 h 607851"/>
              <a:gd name="connsiteX38" fmla="*/ 36095 w 478151"/>
              <a:gd name="connsiteY38" fmla="*/ 113514 h 607851"/>
              <a:gd name="connsiteX39" fmla="*/ 38467 w 478151"/>
              <a:gd name="connsiteY39" fmla="*/ 95417 h 607851"/>
              <a:gd name="connsiteX40" fmla="*/ 225969 w 478151"/>
              <a:gd name="connsiteY40" fmla="*/ 3980 h 607851"/>
              <a:gd name="connsiteX41" fmla="*/ 239064 w 478151"/>
              <a:gd name="connsiteY41"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8151" h="607851">
                <a:moveTo>
                  <a:pt x="162072" y="401094"/>
                </a:moveTo>
                <a:cubicBezTo>
                  <a:pt x="166247" y="401094"/>
                  <a:pt x="169758" y="403558"/>
                  <a:pt x="171466" y="407064"/>
                </a:cubicBezTo>
                <a:cubicBezTo>
                  <a:pt x="187787" y="434353"/>
                  <a:pt x="217962" y="513380"/>
                  <a:pt x="239028" y="515369"/>
                </a:cubicBezTo>
                <a:cubicBezTo>
                  <a:pt x="260189" y="513380"/>
                  <a:pt x="290364" y="434353"/>
                  <a:pt x="306685" y="407064"/>
                </a:cubicBezTo>
                <a:cubicBezTo>
                  <a:pt x="308393" y="403558"/>
                  <a:pt x="311904" y="401094"/>
                  <a:pt x="316079" y="401094"/>
                </a:cubicBezTo>
                <a:cubicBezTo>
                  <a:pt x="317977" y="401094"/>
                  <a:pt x="319780" y="401663"/>
                  <a:pt x="321298" y="402515"/>
                </a:cubicBezTo>
                <a:cubicBezTo>
                  <a:pt x="327276" y="405737"/>
                  <a:pt x="361816" y="426299"/>
                  <a:pt x="381648" y="433406"/>
                </a:cubicBezTo>
                <a:cubicBezTo>
                  <a:pt x="448261" y="457474"/>
                  <a:pt x="478151" y="481921"/>
                  <a:pt x="478151" y="498598"/>
                </a:cubicBezTo>
                <a:lnTo>
                  <a:pt x="478151" y="607851"/>
                </a:lnTo>
                <a:lnTo>
                  <a:pt x="239028" y="607851"/>
                </a:lnTo>
                <a:lnTo>
                  <a:pt x="0" y="607851"/>
                </a:lnTo>
                <a:lnTo>
                  <a:pt x="0" y="498598"/>
                </a:lnTo>
                <a:cubicBezTo>
                  <a:pt x="0" y="481921"/>
                  <a:pt x="29890" y="457474"/>
                  <a:pt x="96503" y="433406"/>
                </a:cubicBezTo>
                <a:cubicBezTo>
                  <a:pt x="116335" y="426299"/>
                  <a:pt x="150875" y="405737"/>
                  <a:pt x="156853" y="402515"/>
                </a:cubicBezTo>
                <a:cubicBezTo>
                  <a:pt x="158372" y="401663"/>
                  <a:pt x="160174" y="401094"/>
                  <a:pt x="162072" y="401094"/>
                </a:cubicBezTo>
                <a:close/>
                <a:moveTo>
                  <a:pt x="239064" y="0"/>
                </a:moveTo>
                <a:cubicBezTo>
                  <a:pt x="242764" y="379"/>
                  <a:pt x="247129" y="1516"/>
                  <a:pt x="252253" y="3980"/>
                </a:cubicBezTo>
                <a:cubicBezTo>
                  <a:pt x="264684" y="9854"/>
                  <a:pt x="390413" y="71349"/>
                  <a:pt x="439755" y="95417"/>
                </a:cubicBezTo>
                <a:cubicBezTo>
                  <a:pt x="451901" y="101386"/>
                  <a:pt x="450667" y="108682"/>
                  <a:pt x="442032" y="113514"/>
                </a:cubicBezTo>
                <a:cubicBezTo>
                  <a:pt x="440514" y="114367"/>
                  <a:pt x="436719" y="116357"/>
                  <a:pt x="431500" y="118915"/>
                </a:cubicBezTo>
                <a:lnTo>
                  <a:pt x="431500" y="182021"/>
                </a:lnTo>
                <a:cubicBezTo>
                  <a:pt x="435770" y="184485"/>
                  <a:pt x="438711" y="188938"/>
                  <a:pt x="438711" y="194150"/>
                </a:cubicBezTo>
                <a:cubicBezTo>
                  <a:pt x="438711" y="198792"/>
                  <a:pt x="436339" y="202772"/>
                  <a:pt x="432923" y="205330"/>
                </a:cubicBezTo>
                <a:cubicBezTo>
                  <a:pt x="432923" y="205330"/>
                  <a:pt x="439281" y="241716"/>
                  <a:pt x="440989" y="249770"/>
                </a:cubicBezTo>
                <a:cubicBezTo>
                  <a:pt x="442602" y="257824"/>
                  <a:pt x="405785" y="259814"/>
                  <a:pt x="407777" y="249770"/>
                </a:cubicBezTo>
                <a:cubicBezTo>
                  <a:pt x="409770" y="239631"/>
                  <a:pt x="415843" y="205330"/>
                  <a:pt x="415843" y="205330"/>
                </a:cubicBezTo>
                <a:cubicBezTo>
                  <a:pt x="412427" y="202772"/>
                  <a:pt x="410055" y="198792"/>
                  <a:pt x="410055" y="194150"/>
                </a:cubicBezTo>
                <a:cubicBezTo>
                  <a:pt x="410055" y="188938"/>
                  <a:pt x="412996" y="184485"/>
                  <a:pt x="417266" y="182021"/>
                </a:cubicBezTo>
                <a:lnTo>
                  <a:pt x="417266" y="125927"/>
                </a:lnTo>
                <a:cubicBezTo>
                  <a:pt x="392880" y="137771"/>
                  <a:pt x="359953" y="153595"/>
                  <a:pt x="359953" y="153595"/>
                </a:cubicBezTo>
                <a:cubicBezTo>
                  <a:pt x="359953" y="153595"/>
                  <a:pt x="359953" y="191970"/>
                  <a:pt x="359953" y="202298"/>
                </a:cubicBezTo>
                <a:cubicBezTo>
                  <a:pt x="359953" y="335237"/>
                  <a:pt x="414609" y="347650"/>
                  <a:pt x="399901" y="357978"/>
                </a:cubicBezTo>
                <a:cubicBezTo>
                  <a:pt x="396675" y="360252"/>
                  <a:pt x="357011" y="361673"/>
                  <a:pt x="306530" y="362337"/>
                </a:cubicBezTo>
                <a:cubicBezTo>
                  <a:pt x="288691" y="374181"/>
                  <a:pt x="265063" y="381382"/>
                  <a:pt x="239064" y="381477"/>
                </a:cubicBezTo>
                <a:cubicBezTo>
                  <a:pt x="213159" y="381382"/>
                  <a:pt x="189531" y="374181"/>
                  <a:pt x="171692" y="362337"/>
                </a:cubicBezTo>
                <a:cubicBezTo>
                  <a:pt x="121211" y="361673"/>
                  <a:pt x="81547" y="360252"/>
                  <a:pt x="78321" y="357978"/>
                </a:cubicBezTo>
                <a:cubicBezTo>
                  <a:pt x="63613" y="347650"/>
                  <a:pt x="118269" y="335237"/>
                  <a:pt x="118269" y="202298"/>
                </a:cubicBezTo>
                <a:cubicBezTo>
                  <a:pt x="118269" y="191970"/>
                  <a:pt x="118269" y="153595"/>
                  <a:pt x="118269" y="153595"/>
                </a:cubicBezTo>
                <a:cubicBezTo>
                  <a:pt x="118269" y="153595"/>
                  <a:pt x="44730" y="118347"/>
                  <a:pt x="36095" y="113514"/>
                </a:cubicBezTo>
                <a:cubicBezTo>
                  <a:pt x="27555" y="108682"/>
                  <a:pt x="26321" y="101386"/>
                  <a:pt x="38467" y="95417"/>
                </a:cubicBezTo>
                <a:cubicBezTo>
                  <a:pt x="87810" y="71349"/>
                  <a:pt x="213538" y="9854"/>
                  <a:pt x="225969" y="3980"/>
                </a:cubicBezTo>
                <a:cubicBezTo>
                  <a:pt x="231093" y="1516"/>
                  <a:pt x="235458" y="379"/>
                  <a:pt x="239064" y="0"/>
                </a:cubicBezTo>
                <a:close/>
              </a:path>
            </a:pathLst>
          </a:custGeom>
          <a:solidFill>
            <a:schemeClr val="accent1"/>
          </a:solidFill>
          <a:ln>
            <a:noFill/>
          </a:ln>
        </p:spPr>
        <p:txBody>
          <a:bodyPr/>
          <a:lstStyle/>
          <a:p>
            <a:endParaRPr lang="zh-CN" altLang="en-US">
              <a:latin typeface="+mn-lt"/>
              <a:ea typeface="+mn-ea"/>
              <a:cs typeface="+mn-ea"/>
              <a:sym typeface="+mn-lt"/>
            </a:endParaRPr>
          </a:p>
        </p:txBody>
      </p:sp>
      <p:sp>
        <p:nvSpPr>
          <p:cNvPr id="50" name="icon"/>
          <p:cNvSpPr/>
          <p:nvPr>
            <p:custDataLst>
              <p:tags r:id="rId18"/>
            </p:custDataLst>
          </p:nvPr>
        </p:nvSpPr>
        <p:spPr bwMode="auto">
          <a:xfrm>
            <a:off x="2784958" y="3869927"/>
            <a:ext cx="438673" cy="548341"/>
          </a:xfrm>
          <a:custGeom>
            <a:avLst/>
            <a:gdLst>
              <a:gd name="connsiteX0" fmla="*/ 316627 w 483796"/>
              <a:gd name="connsiteY0" fmla="*/ 463686 h 607851"/>
              <a:gd name="connsiteX1" fmla="*/ 369763 w 483796"/>
              <a:gd name="connsiteY1" fmla="*/ 463686 h 607851"/>
              <a:gd name="connsiteX2" fmla="*/ 369763 w 483796"/>
              <a:gd name="connsiteY2" fmla="*/ 484644 h 607851"/>
              <a:gd name="connsiteX3" fmla="*/ 316627 w 483796"/>
              <a:gd name="connsiteY3" fmla="*/ 484644 h 607851"/>
              <a:gd name="connsiteX4" fmla="*/ 215300 w 483796"/>
              <a:gd name="connsiteY4" fmla="*/ 387738 h 607851"/>
              <a:gd name="connsiteX5" fmla="*/ 240796 w 483796"/>
              <a:gd name="connsiteY5" fmla="*/ 431949 h 607851"/>
              <a:gd name="connsiteX6" fmla="*/ 266397 w 483796"/>
              <a:gd name="connsiteY6" fmla="*/ 387738 h 607851"/>
              <a:gd name="connsiteX7" fmla="*/ 240796 w 483796"/>
              <a:gd name="connsiteY7" fmla="*/ 389938 h 607851"/>
              <a:gd name="connsiteX8" fmla="*/ 215300 w 483796"/>
              <a:gd name="connsiteY8" fmla="*/ 387738 h 607851"/>
              <a:gd name="connsiteX9" fmla="*/ 204496 w 483796"/>
              <a:gd name="connsiteY9" fmla="*/ 294395 h 607851"/>
              <a:gd name="connsiteX10" fmla="*/ 219390 w 483796"/>
              <a:gd name="connsiteY10" fmla="*/ 294395 h 607851"/>
              <a:gd name="connsiteX11" fmla="*/ 262289 w 483796"/>
              <a:gd name="connsiteY11" fmla="*/ 294395 h 607851"/>
              <a:gd name="connsiteX12" fmla="*/ 277183 w 483796"/>
              <a:gd name="connsiteY12" fmla="*/ 294395 h 607851"/>
              <a:gd name="connsiteX13" fmla="*/ 277183 w 483796"/>
              <a:gd name="connsiteY13" fmla="*/ 309181 h 607851"/>
              <a:gd name="connsiteX14" fmla="*/ 240787 w 483796"/>
              <a:gd name="connsiteY14" fmla="*/ 324177 h 607851"/>
              <a:gd name="connsiteX15" fmla="*/ 204496 w 483796"/>
              <a:gd name="connsiteY15" fmla="*/ 309181 h 607851"/>
              <a:gd name="connsiteX16" fmla="*/ 204496 w 483796"/>
              <a:gd name="connsiteY16" fmla="*/ 294395 h 607851"/>
              <a:gd name="connsiteX17" fmla="*/ 306077 w 483796"/>
              <a:gd name="connsiteY17" fmla="*/ 248390 h 607851"/>
              <a:gd name="connsiteX18" fmla="*/ 320084 w 483796"/>
              <a:gd name="connsiteY18" fmla="*/ 262397 h 607851"/>
              <a:gd name="connsiteX19" fmla="*/ 306077 w 483796"/>
              <a:gd name="connsiteY19" fmla="*/ 276404 h 607851"/>
              <a:gd name="connsiteX20" fmla="*/ 292070 w 483796"/>
              <a:gd name="connsiteY20" fmla="*/ 262397 h 607851"/>
              <a:gd name="connsiteX21" fmla="*/ 306077 w 483796"/>
              <a:gd name="connsiteY21" fmla="*/ 248390 h 607851"/>
              <a:gd name="connsiteX22" fmla="*/ 175602 w 483796"/>
              <a:gd name="connsiteY22" fmla="*/ 248390 h 607851"/>
              <a:gd name="connsiteX23" fmla="*/ 189609 w 483796"/>
              <a:gd name="connsiteY23" fmla="*/ 262397 h 607851"/>
              <a:gd name="connsiteX24" fmla="*/ 175602 w 483796"/>
              <a:gd name="connsiteY24" fmla="*/ 276404 h 607851"/>
              <a:gd name="connsiteX25" fmla="*/ 161595 w 483796"/>
              <a:gd name="connsiteY25" fmla="*/ 262397 h 607851"/>
              <a:gd name="connsiteX26" fmla="*/ 175602 w 483796"/>
              <a:gd name="connsiteY26" fmla="*/ 248390 h 607851"/>
              <a:gd name="connsiteX27" fmla="*/ 133566 w 483796"/>
              <a:gd name="connsiteY27" fmla="*/ 177263 h 607851"/>
              <a:gd name="connsiteX28" fmla="*/ 114890 w 483796"/>
              <a:gd name="connsiteY28" fmla="*/ 243266 h 607851"/>
              <a:gd name="connsiteX29" fmla="*/ 240796 w 483796"/>
              <a:gd name="connsiteY29" fmla="*/ 368985 h 607851"/>
              <a:gd name="connsiteX30" fmla="*/ 366808 w 483796"/>
              <a:gd name="connsiteY30" fmla="*/ 243266 h 607851"/>
              <a:gd name="connsiteX31" fmla="*/ 348132 w 483796"/>
              <a:gd name="connsiteY31" fmla="*/ 177263 h 607851"/>
              <a:gd name="connsiteX32" fmla="*/ 240796 w 483796"/>
              <a:gd name="connsiteY32" fmla="*/ 210265 h 607851"/>
              <a:gd name="connsiteX33" fmla="*/ 133566 w 483796"/>
              <a:gd name="connsiteY33" fmla="*/ 177263 h 607851"/>
              <a:gd name="connsiteX34" fmla="*/ 145842 w 483796"/>
              <a:gd name="connsiteY34" fmla="*/ 131271 h 607851"/>
              <a:gd name="connsiteX35" fmla="*/ 145842 w 483796"/>
              <a:gd name="connsiteY35" fmla="*/ 160396 h 607851"/>
              <a:gd name="connsiteX36" fmla="*/ 335856 w 483796"/>
              <a:gd name="connsiteY36" fmla="*/ 160396 h 607851"/>
              <a:gd name="connsiteX37" fmla="*/ 335856 w 483796"/>
              <a:gd name="connsiteY37" fmla="*/ 132005 h 607851"/>
              <a:gd name="connsiteX38" fmla="*/ 241950 w 483796"/>
              <a:gd name="connsiteY38" fmla="*/ 163749 h 607851"/>
              <a:gd name="connsiteX39" fmla="*/ 241950 w 483796"/>
              <a:gd name="connsiteY39" fmla="*/ 22105 h 607851"/>
              <a:gd name="connsiteX40" fmla="*/ 65366 w 483796"/>
              <a:gd name="connsiteY40" fmla="*/ 81927 h 607851"/>
              <a:gd name="connsiteX41" fmla="*/ 241950 w 483796"/>
              <a:gd name="connsiteY41" fmla="*/ 141643 h 607851"/>
              <a:gd name="connsiteX42" fmla="*/ 418430 w 483796"/>
              <a:gd name="connsiteY42" fmla="*/ 81927 h 607851"/>
              <a:gd name="connsiteX43" fmla="*/ 241950 w 483796"/>
              <a:gd name="connsiteY43" fmla="*/ 0 h 607851"/>
              <a:gd name="connsiteX44" fmla="*/ 483796 w 483796"/>
              <a:gd name="connsiteY44" fmla="*/ 81927 h 607851"/>
              <a:gd name="connsiteX45" fmla="*/ 356840 w 483796"/>
              <a:gd name="connsiteY45" fmla="*/ 124881 h 607851"/>
              <a:gd name="connsiteX46" fmla="*/ 356840 w 483796"/>
              <a:gd name="connsiteY46" fmla="*/ 153167 h 607851"/>
              <a:gd name="connsiteX47" fmla="*/ 387792 w 483796"/>
              <a:gd name="connsiteY47" fmla="*/ 243266 h 607851"/>
              <a:gd name="connsiteX48" fmla="*/ 351804 w 483796"/>
              <a:gd name="connsiteY48" fmla="*/ 339441 h 607851"/>
              <a:gd name="connsiteX49" fmla="*/ 420948 w 483796"/>
              <a:gd name="connsiteY49" fmla="*/ 428177 h 607851"/>
              <a:gd name="connsiteX50" fmla="*/ 420948 w 483796"/>
              <a:gd name="connsiteY50" fmla="*/ 607851 h 607851"/>
              <a:gd name="connsiteX51" fmla="*/ 399963 w 483796"/>
              <a:gd name="connsiteY51" fmla="*/ 607851 h 607851"/>
              <a:gd name="connsiteX52" fmla="*/ 399963 w 483796"/>
              <a:gd name="connsiteY52" fmla="*/ 428177 h 607851"/>
              <a:gd name="connsiteX53" fmla="*/ 332813 w 483796"/>
              <a:gd name="connsiteY53" fmla="*/ 357670 h 607851"/>
              <a:gd name="connsiteX54" fmla="*/ 295461 w 483796"/>
              <a:gd name="connsiteY54" fmla="*/ 379461 h 607851"/>
              <a:gd name="connsiteX55" fmla="*/ 251288 w 483796"/>
              <a:gd name="connsiteY55" fmla="*/ 455731 h 607851"/>
              <a:gd name="connsiteX56" fmla="*/ 251288 w 483796"/>
              <a:gd name="connsiteY56" fmla="*/ 607851 h 607851"/>
              <a:gd name="connsiteX57" fmla="*/ 230304 w 483796"/>
              <a:gd name="connsiteY57" fmla="*/ 607851 h 607851"/>
              <a:gd name="connsiteX58" fmla="*/ 230304 w 483796"/>
              <a:gd name="connsiteY58" fmla="*/ 455731 h 607851"/>
              <a:gd name="connsiteX59" fmla="*/ 186237 w 483796"/>
              <a:gd name="connsiteY59" fmla="*/ 379461 h 607851"/>
              <a:gd name="connsiteX60" fmla="*/ 148884 w 483796"/>
              <a:gd name="connsiteY60" fmla="*/ 357670 h 607851"/>
              <a:gd name="connsiteX61" fmla="*/ 81734 w 483796"/>
              <a:gd name="connsiteY61" fmla="*/ 428177 h 607851"/>
              <a:gd name="connsiteX62" fmla="*/ 81734 w 483796"/>
              <a:gd name="connsiteY62" fmla="*/ 607851 h 607851"/>
              <a:gd name="connsiteX63" fmla="*/ 60750 w 483796"/>
              <a:gd name="connsiteY63" fmla="*/ 607851 h 607851"/>
              <a:gd name="connsiteX64" fmla="*/ 60750 w 483796"/>
              <a:gd name="connsiteY64" fmla="*/ 428177 h 607851"/>
              <a:gd name="connsiteX65" fmla="*/ 129893 w 483796"/>
              <a:gd name="connsiteY65" fmla="*/ 339441 h 607851"/>
              <a:gd name="connsiteX66" fmla="*/ 93905 w 483796"/>
              <a:gd name="connsiteY66" fmla="*/ 243266 h 607851"/>
              <a:gd name="connsiteX67" fmla="*/ 124857 w 483796"/>
              <a:gd name="connsiteY67" fmla="*/ 153167 h 607851"/>
              <a:gd name="connsiteX68" fmla="*/ 124857 w 483796"/>
              <a:gd name="connsiteY68" fmla="*/ 124147 h 607851"/>
              <a:gd name="connsiteX69" fmla="*/ 0 w 483796"/>
              <a:gd name="connsiteY69" fmla="*/ 81927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3796" h="607851">
                <a:moveTo>
                  <a:pt x="316627" y="463686"/>
                </a:moveTo>
                <a:lnTo>
                  <a:pt x="369763" y="463686"/>
                </a:lnTo>
                <a:lnTo>
                  <a:pt x="369763" y="484644"/>
                </a:lnTo>
                <a:lnTo>
                  <a:pt x="316627" y="484644"/>
                </a:lnTo>
                <a:close/>
                <a:moveTo>
                  <a:pt x="215300" y="387738"/>
                </a:moveTo>
                <a:lnTo>
                  <a:pt x="240796" y="431949"/>
                </a:lnTo>
                <a:lnTo>
                  <a:pt x="266397" y="387738"/>
                </a:lnTo>
                <a:cubicBezTo>
                  <a:pt x="258108" y="389205"/>
                  <a:pt x="249610" y="389938"/>
                  <a:pt x="240796" y="389938"/>
                </a:cubicBezTo>
                <a:cubicBezTo>
                  <a:pt x="232088" y="389938"/>
                  <a:pt x="223589" y="389205"/>
                  <a:pt x="215300" y="387738"/>
                </a:cubicBezTo>
                <a:close/>
                <a:moveTo>
                  <a:pt x="204496" y="294395"/>
                </a:moveTo>
                <a:cubicBezTo>
                  <a:pt x="208587" y="290306"/>
                  <a:pt x="215300" y="290306"/>
                  <a:pt x="219390" y="294395"/>
                </a:cubicBezTo>
                <a:cubicBezTo>
                  <a:pt x="231243" y="306245"/>
                  <a:pt x="250437" y="306245"/>
                  <a:pt x="262289" y="294395"/>
                </a:cubicBezTo>
                <a:cubicBezTo>
                  <a:pt x="266380" y="290306"/>
                  <a:pt x="273093" y="290306"/>
                  <a:pt x="277183" y="294395"/>
                </a:cubicBezTo>
                <a:cubicBezTo>
                  <a:pt x="281274" y="298485"/>
                  <a:pt x="281274" y="305092"/>
                  <a:pt x="277183" y="309181"/>
                </a:cubicBezTo>
                <a:cubicBezTo>
                  <a:pt x="267114" y="319248"/>
                  <a:pt x="254003" y="324177"/>
                  <a:pt x="240787" y="324177"/>
                </a:cubicBezTo>
                <a:cubicBezTo>
                  <a:pt x="227676" y="324177"/>
                  <a:pt x="214566" y="319248"/>
                  <a:pt x="204496" y="309181"/>
                </a:cubicBezTo>
                <a:cubicBezTo>
                  <a:pt x="200406" y="305092"/>
                  <a:pt x="200406" y="298485"/>
                  <a:pt x="204496" y="294395"/>
                </a:cubicBezTo>
                <a:close/>
                <a:moveTo>
                  <a:pt x="306077" y="248390"/>
                </a:moveTo>
                <a:cubicBezTo>
                  <a:pt x="313813" y="248390"/>
                  <a:pt x="320084" y="254661"/>
                  <a:pt x="320084" y="262397"/>
                </a:cubicBezTo>
                <a:cubicBezTo>
                  <a:pt x="320084" y="270133"/>
                  <a:pt x="313813" y="276404"/>
                  <a:pt x="306077" y="276404"/>
                </a:cubicBezTo>
                <a:cubicBezTo>
                  <a:pt x="298341" y="276404"/>
                  <a:pt x="292070" y="270133"/>
                  <a:pt x="292070" y="262397"/>
                </a:cubicBezTo>
                <a:cubicBezTo>
                  <a:pt x="292070" y="254661"/>
                  <a:pt x="298341" y="248390"/>
                  <a:pt x="306077" y="248390"/>
                </a:cubicBezTo>
                <a:close/>
                <a:moveTo>
                  <a:pt x="175602" y="248390"/>
                </a:moveTo>
                <a:cubicBezTo>
                  <a:pt x="183338" y="248390"/>
                  <a:pt x="189609" y="254661"/>
                  <a:pt x="189609" y="262397"/>
                </a:cubicBezTo>
                <a:cubicBezTo>
                  <a:pt x="189609" y="270133"/>
                  <a:pt x="183338" y="276404"/>
                  <a:pt x="175602" y="276404"/>
                </a:cubicBezTo>
                <a:cubicBezTo>
                  <a:pt x="167866" y="276404"/>
                  <a:pt x="161595" y="270133"/>
                  <a:pt x="161595" y="262397"/>
                </a:cubicBezTo>
                <a:cubicBezTo>
                  <a:pt x="161595" y="254661"/>
                  <a:pt x="167866" y="248390"/>
                  <a:pt x="175602" y="248390"/>
                </a:cubicBezTo>
                <a:close/>
                <a:moveTo>
                  <a:pt x="133566" y="177263"/>
                </a:moveTo>
                <a:cubicBezTo>
                  <a:pt x="121395" y="197064"/>
                  <a:pt x="114890" y="219903"/>
                  <a:pt x="114890" y="243266"/>
                </a:cubicBezTo>
                <a:cubicBezTo>
                  <a:pt x="114890" y="312621"/>
                  <a:pt x="171338" y="368985"/>
                  <a:pt x="240796" y="368985"/>
                </a:cubicBezTo>
                <a:cubicBezTo>
                  <a:pt x="310359" y="368985"/>
                  <a:pt x="366808" y="312621"/>
                  <a:pt x="366808" y="243266"/>
                </a:cubicBezTo>
                <a:cubicBezTo>
                  <a:pt x="366808" y="219903"/>
                  <a:pt x="360303" y="197064"/>
                  <a:pt x="348132" y="177263"/>
                </a:cubicBezTo>
                <a:cubicBezTo>
                  <a:pt x="315710" y="199264"/>
                  <a:pt x="278253" y="210265"/>
                  <a:pt x="240796" y="210265"/>
                </a:cubicBezTo>
                <a:cubicBezTo>
                  <a:pt x="203444" y="210265"/>
                  <a:pt x="165987" y="199264"/>
                  <a:pt x="133566" y="177263"/>
                </a:cubicBezTo>
                <a:close/>
                <a:moveTo>
                  <a:pt x="145842" y="131271"/>
                </a:moveTo>
                <a:lnTo>
                  <a:pt x="145842" y="160396"/>
                </a:lnTo>
                <a:cubicBezTo>
                  <a:pt x="203339" y="198950"/>
                  <a:pt x="278358" y="198950"/>
                  <a:pt x="335856" y="160396"/>
                </a:cubicBezTo>
                <a:lnTo>
                  <a:pt x="335856" y="132005"/>
                </a:lnTo>
                <a:lnTo>
                  <a:pt x="241950" y="163749"/>
                </a:lnTo>
                <a:close/>
                <a:moveTo>
                  <a:pt x="241950" y="22105"/>
                </a:moveTo>
                <a:lnTo>
                  <a:pt x="65366" y="81927"/>
                </a:lnTo>
                <a:lnTo>
                  <a:pt x="241950" y="141643"/>
                </a:lnTo>
                <a:lnTo>
                  <a:pt x="418430" y="81927"/>
                </a:lnTo>
                <a:close/>
                <a:moveTo>
                  <a:pt x="241950" y="0"/>
                </a:moveTo>
                <a:lnTo>
                  <a:pt x="483796" y="81927"/>
                </a:lnTo>
                <a:lnTo>
                  <a:pt x="356840" y="124881"/>
                </a:lnTo>
                <a:lnTo>
                  <a:pt x="356840" y="153167"/>
                </a:lnTo>
                <a:cubicBezTo>
                  <a:pt x="376881" y="178835"/>
                  <a:pt x="387792" y="210579"/>
                  <a:pt x="387792" y="243266"/>
                </a:cubicBezTo>
                <a:cubicBezTo>
                  <a:pt x="387792" y="279934"/>
                  <a:pt x="374258" y="313668"/>
                  <a:pt x="351804" y="339441"/>
                </a:cubicBezTo>
                <a:cubicBezTo>
                  <a:pt x="391465" y="349498"/>
                  <a:pt x="420948" y="385433"/>
                  <a:pt x="420948" y="428177"/>
                </a:cubicBezTo>
                <a:lnTo>
                  <a:pt x="420948" y="607851"/>
                </a:lnTo>
                <a:lnTo>
                  <a:pt x="399963" y="607851"/>
                </a:lnTo>
                <a:lnTo>
                  <a:pt x="399963" y="428177"/>
                </a:lnTo>
                <a:cubicBezTo>
                  <a:pt x="399963" y="390462"/>
                  <a:pt x="370166" y="359451"/>
                  <a:pt x="332813" y="357670"/>
                </a:cubicBezTo>
                <a:cubicBezTo>
                  <a:pt x="321587" y="366680"/>
                  <a:pt x="308995" y="374014"/>
                  <a:pt x="295461" y="379461"/>
                </a:cubicBezTo>
                <a:lnTo>
                  <a:pt x="251288" y="455731"/>
                </a:lnTo>
                <a:lnTo>
                  <a:pt x="251288" y="607851"/>
                </a:lnTo>
                <a:lnTo>
                  <a:pt x="230304" y="607851"/>
                </a:lnTo>
                <a:lnTo>
                  <a:pt x="230304" y="455731"/>
                </a:lnTo>
                <a:lnTo>
                  <a:pt x="186237" y="379461"/>
                </a:lnTo>
                <a:cubicBezTo>
                  <a:pt x="172702" y="374014"/>
                  <a:pt x="160111" y="366680"/>
                  <a:pt x="148884" y="357670"/>
                </a:cubicBezTo>
                <a:cubicBezTo>
                  <a:pt x="111532" y="359556"/>
                  <a:pt x="81734" y="390462"/>
                  <a:pt x="81734" y="428177"/>
                </a:cubicBezTo>
                <a:lnTo>
                  <a:pt x="81734" y="607851"/>
                </a:lnTo>
                <a:lnTo>
                  <a:pt x="60750" y="607851"/>
                </a:lnTo>
                <a:lnTo>
                  <a:pt x="60750" y="428177"/>
                </a:lnTo>
                <a:cubicBezTo>
                  <a:pt x="60750" y="385433"/>
                  <a:pt x="90233" y="349498"/>
                  <a:pt x="129893" y="339441"/>
                </a:cubicBezTo>
                <a:cubicBezTo>
                  <a:pt x="107440" y="313668"/>
                  <a:pt x="93905" y="279934"/>
                  <a:pt x="93905" y="243266"/>
                </a:cubicBezTo>
                <a:cubicBezTo>
                  <a:pt x="93905" y="210579"/>
                  <a:pt x="104817" y="178835"/>
                  <a:pt x="124857" y="153167"/>
                </a:cubicBezTo>
                <a:lnTo>
                  <a:pt x="124857" y="124147"/>
                </a:lnTo>
                <a:lnTo>
                  <a:pt x="0" y="81927"/>
                </a:lnTo>
                <a:close/>
              </a:path>
            </a:pathLst>
          </a:custGeom>
          <a:solidFill>
            <a:schemeClr val="accent1"/>
          </a:solidFill>
          <a:ln>
            <a:noFill/>
          </a:ln>
        </p:spPr>
        <p:txBody>
          <a:bodyPr/>
          <a:lstStyle/>
          <a:p>
            <a:endParaRPr lang="zh-CN" altLang="en-US">
              <a:latin typeface="+mn-lt"/>
              <a:ea typeface="+mn-ea"/>
              <a:cs typeface="+mn-ea"/>
              <a:sym typeface="+mn-lt"/>
            </a:endParaRPr>
          </a:p>
        </p:txBody>
      </p:sp>
      <p:grpSp>
        <p:nvGrpSpPr>
          <p:cNvPr id="148" name="icon"/>
          <p:cNvGrpSpPr/>
          <p:nvPr>
            <p:custDataLst>
              <p:tags r:id="rId19"/>
            </p:custDataLst>
          </p:nvPr>
        </p:nvGrpSpPr>
        <p:grpSpPr>
          <a:xfrm>
            <a:off x="9082469" y="3899302"/>
            <a:ext cx="548341" cy="489590"/>
            <a:chOff x="18285768" y="1889063"/>
            <a:chExt cx="1526977" cy="1363266"/>
          </a:xfrm>
          <a:solidFill>
            <a:schemeClr val="accent1"/>
          </a:solidFill>
        </p:grpSpPr>
        <p:sp>
          <p:nvSpPr>
            <p:cNvPr id="153" name="PA-任意多边形 1639"/>
            <p:cNvSpPr/>
            <p:nvPr>
              <p:custDataLst>
                <p:tags r:id="rId20"/>
              </p:custDataLst>
            </p:nvPr>
          </p:nvSpPr>
          <p:spPr bwMode="auto">
            <a:xfrm>
              <a:off x="18285768" y="1889063"/>
              <a:ext cx="1526977" cy="1363266"/>
            </a:xfrm>
            <a:custGeom>
              <a:avLst/>
              <a:gdLst>
                <a:gd name="connsiteX0" fmla="*/ 1488287 w 1526976"/>
                <a:gd name="connsiteY0" fmla="*/ 353780 h 1363265"/>
                <a:gd name="connsiteX1" fmla="*/ 830518 w 1526976"/>
                <a:gd name="connsiteY1" fmla="*/ 16777 h 1363265"/>
                <a:gd name="connsiteX2" fmla="*/ 697950 w 1526976"/>
                <a:gd name="connsiteY2" fmla="*/ 16777 h 1363265"/>
                <a:gd name="connsiteX3" fmla="*/ 40178 w 1526976"/>
                <a:gd name="connsiteY3" fmla="*/ 353780 h 1363265"/>
                <a:gd name="connsiteX4" fmla="*/ 2232 w 1526976"/>
                <a:gd name="connsiteY4" fmla="*/ 407183 h 1363265"/>
                <a:gd name="connsiteX5" fmla="*/ 40178 w 1526976"/>
                <a:gd name="connsiteY5" fmla="*/ 460585 h 1363265"/>
                <a:gd name="connsiteX6" fmla="*/ 238211 w 1526976"/>
                <a:gd name="connsiteY6" fmla="*/ 562044 h 1363265"/>
                <a:gd name="connsiteX7" fmla="*/ 238045 w 1526976"/>
                <a:gd name="connsiteY7" fmla="*/ 562875 h 1363265"/>
                <a:gd name="connsiteX8" fmla="*/ 238045 w 1526976"/>
                <a:gd name="connsiteY8" fmla="*/ 948188 h 1363265"/>
                <a:gd name="connsiteX9" fmla="*/ 252228 w 1526976"/>
                <a:gd name="connsiteY9" fmla="*/ 973486 h 1363265"/>
                <a:gd name="connsiteX10" fmla="*/ 771555 w 1526976"/>
                <a:gd name="connsiteY10" fmla="*/ 1096385 h 1363265"/>
                <a:gd name="connsiteX11" fmla="*/ 1127227 w 1526976"/>
                <a:gd name="connsiteY11" fmla="*/ 1042771 h 1363265"/>
                <a:gd name="connsiteX12" fmla="*/ 1127227 w 1526976"/>
                <a:gd name="connsiteY12" fmla="*/ 1130234 h 1363265"/>
                <a:gd name="connsiteX13" fmla="*/ 1038308 w 1526976"/>
                <a:gd name="connsiteY13" fmla="*/ 1244585 h 1363265"/>
                <a:gd name="connsiteX14" fmla="*/ 1156865 w 1526976"/>
                <a:gd name="connsiteY14" fmla="*/ 1363141 h 1363265"/>
                <a:gd name="connsiteX15" fmla="*/ 1275421 w 1526976"/>
                <a:gd name="connsiteY15" fmla="*/ 1244585 h 1363265"/>
                <a:gd name="connsiteX16" fmla="*/ 1186503 w 1526976"/>
                <a:gd name="connsiteY16" fmla="*/ 1130234 h 1363265"/>
                <a:gd name="connsiteX17" fmla="*/ 1186503 w 1526976"/>
                <a:gd name="connsiteY17" fmla="*/ 1022140 h 1363265"/>
                <a:gd name="connsiteX18" fmla="*/ 1290876 w 1526976"/>
                <a:gd name="connsiteY18" fmla="*/ 973488 h 1363265"/>
                <a:gd name="connsiteX19" fmla="*/ 1305059 w 1526976"/>
                <a:gd name="connsiteY19" fmla="*/ 948191 h 1363265"/>
                <a:gd name="connsiteX20" fmla="*/ 1305059 w 1526976"/>
                <a:gd name="connsiteY20" fmla="*/ 562878 h 1363265"/>
                <a:gd name="connsiteX21" fmla="*/ 1303520 w 1526976"/>
                <a:gd name="connsiteY21" fmla="*/ 555246 h 1363265"/>
                <a:gd name="connsiteX22" fmla="*/ 1488278 w 1526976"/>
                <a:gd name="connsiteY22" fmla="*/ 460585 h 1363265"/>
                <a:gd name="connsiteX23" fmla="*/ 1526224 w 1526976"/>
                <a:gd name="connsiteY23" fmla="*/ 407183 h 1363265"/>
                <a:gd name="connsiteX24" fmla="*/ 1488287 w 1526976"/>
                <a:gd name="connsiteY24" fmla="*/ 353780 h 1363265"/>
                <a:gd name="connsiteX25" fmla="*/ 1216146 w 1526976"/>
                <a:gd name="connsiteY25" fmla="*/ 1244585 h 1363265"/>
                <a:gd name="connsiteX26" fmla="*/ 1156868 w 1526976"/>
                <a:gd name="connsiteY26" fmla="*/ 1303863 h 1363265"/>
                <a:gd name="connsiteX27" fmla="*/ 1097590 w 1526976"/>
                <a:gd name="connsiteY27" fmla="*/ 1244585 h 1363265"/>
                <a:gd name="connsiteX28" fmla="*/ 1156868 w 1526976"/>
                <a:gd name="connsiteY28" fmla="*/ 1185307 h 1363265"/>
                <a:gd name="connsiteX29" fmla="*/ 1216146 w 1526976"/>
                <a:gd name="connsiteY29" fmla="*/ 1244585 h 1363265"/>
                <a:gd name="connsiteX30" fmla="*/ 771555 w 1526976"/>
                <a:gd name="connsiteY30" fmla="*/ 1037110 h 1363265"/>
                <a:gd name="connsiteX31" fmla="*/ 297323 w 1526976"/>
                <a:gd name="connsiteY31" fmla="*/ 930680 h 1363265"/>
                <a:gd name="connsiteX32" fmla="*/ 297323 w 1526976"/>
                <a:gd name="connsiteY32" fmla="*/ 592334 h 1363265"/>
                <a:gd name="connsiteX33" fmla="*/ 697947 w 1526976"/>
                <a:gd name="connsiteY33" fmla="*/ 797589 h 1363265"/>
                <a:gd name="connsiteX34" fmla="*/ 764230 w 1526976"/>
                <a:gd name="connsiteY34" fmla="*/ 812117 h 1363265"/>
                <a:gd name="connsiteX35" fmla="*/ 830512 w 1526976"/>
                <a:gd name="connsiteY35" fmla="*/ 797589 h 1363265"/>
                <a:gd name="connsiteX36" fmla="*/ 1127224 w 1526976"/>
                <a:gd name="connsiteY36" fmla="*/ 645570 h 1363265"/>
                <a:gd name="connsiteX37" fmla="*/ 1127224 w 1526976"/>
                <a:gd name="connsiteY37" fmla="*/ 980165 h 1363265"/>
                <a:gd name="connsiteX38" fmla="*/ 771555 w 1526976"/>
                <a:gd name="connsiteY38" fmla="*/ 1037110 h 1363265"/>
                <a:gd name="connsiteX39" fmla="*/ 1245787 w 1526976"/>
                <a:gd name="connsiteY39" fmla="*/ 930736 h 1363265"/>
                <a:gd name="connsiteX40" fmla="*/ 1186509 w 1526976"/>
                <a:gd name="connsiteY40" fmla="*/ 958153 h 1363265"/>
                <a:gd name="connsiteX41" fmla="*/ 1186509 w 1526976"/>
                <a:gd name="connsiteY41" fmla="*/ 622156 h 1363265"/>
                <a:gd name="connsiteX42" fmla="*/ 1185238 w 1526976"/>
                <a:gd name="connsiteY42" fmla="*/ 615852 h 1363265"/>
                <a:gd name="connsiteX43" fmla="*/ 1245787 w 1526976"/>
                <a:gd name="connsiteY43" fmla="*/ 584830 h 1363265"/>
                <a:gd name="connsiteX44" fmla="*/ 1245787 w 1526976"/>
                <a:gd name="connsiteY44" fmla="*/ 930736 h 1363265"/>
                <a:gd name="connsiteX45" fmla="*/ 1461251 w 1526976"/>
                <a:gd name="connsiteY45" fmla="*/ 407849 h 1363265"/>
                <a:gd name="connsiteX46" fmla="*/ 803481 w 1526976"/>
                <a:gd name="connsiteY46" fmla="*/ 744853 h 1363265"/>
                <a:gd name="connsiteX47" fmla="*/ 724984 w 1526976"/>
                <a:gd name="connsiteY47" fmla="*/ 744853 h 1363265"/>
                <a:gd name="connsiteX48" fmla="*/ 67214 w 1526976"/>
                <a:gd name="connsiteY48" fmla="*/ 407849 h 1363265"/>
                <a:gd name="connsiteX49" fmla="*/ 65970 w 1526976"/>
                <a:gd name="connsiteY49" fmla="*/ 407183 h 1363265"/>
                <a:gd name="connsiteX50" fmla="*/ 67214 w 1526976"/>
                <a:gd name="connsiteY50" fmla="*/ 406516 h 1363265"/>
                <a:gd name="connsiteX51" fmla="*/ 724984 w 1526976"/>
                <a:gd name="connsiteY51" fmla="*/ 69515 h 1363265"/>
                <a:gd name="connsiteX52" fmla="*/ 803481 w 1526976"/>
                <a:gd name="connsiteY52" fmla="*/ 69515 h 1363265"/>
                <a:gd name="connsiteX53" fmla="*/ 1461251 w 1526976"/>
                <a:gd name="connsiteY53" fmla="*/ 406519 h 1363265"/>
                <a:gd name="connsiteX54" fmla="*/ 1462495 w 1526976"/>
                <a:gd name="connsiteY54" fmla="*/ 407186 h 1363265"/>
                <a:gd name="connsiteX55" fmla="*/ 1461251 w 1526976"/>
                <a:gd name="connsiteY55" fmla="*/ 407849 h 136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26976" h="1363265">
                  <a:moveTo>
                    <a:pt x="1488287" y="353780"/>
                  </a:moveTo>
                  <a:lnTo>
                    <a:pt x="830518" y="16777"/>
                  </a:lnTo>
                  <a:cubicBezTo>
                    <a:pt x="792715" y="-2616"/>
                    <a:pt x="735753" y="-2616"/>
                    <a:pt x="697950" y="16777"/>
                  </a:cubicBezTo>
                  <a:lnTo>
                    <a:pt x="40178" y="353780"/>
                  </a:lnTo>
                  <a:cubicBezTo>
                    <a:pt x="16068" y="366142"/>
                    <a:pt x="2203" y="385591"/>
                    <a:pt x="2232" y="407183"/>
                  </a:cubicBezTo>
                  <a:cubicBezTo>
                    <a:pt x="2232" y="428775"/>
                    <a:pt x="16068" y="448226"/>
                    <a:pt x="40178" y="460585"/>
                  </a:cubicBezTo>
                  <a:lnTo>
                    <a:pt x="238211" y="562044"/>
                  </a:lnTo>
                  <a:cubicBezTo>
                    <a:pt x="238202" y="562339"/>
                    <a:pt x="238045" y="562580"/>
                    <a:pt x="238045" y="562875"/>
                  </a:cubicBezTo>
                  <a:lnTo>
                    <a:pt x="238045" y="948188"/>
                  </a:lnTo>
                  <a:cubicBezTo>
                    <a:pt x="238045" y="958519"/>
                    <a:pt x="243429" y="968101"/>
                    <a:pt x="252228" y="973486"/>
                  </a:cubicBezTo>
                  <a:cubicBezTo>
                    <a:pt x="260449" y="978492"/>
                    <a:pt x="457185" y="1096385"/>
                    <a:pt x="771555" y="1096385"/>
                  </a:cubicBezTo>
                  <a:cubicBezTo>
                    <a:pt x="918290" y="1096385"/>
                    <a:pt x="1038957" y="1070670"/>
                    <a:pt x="1127227" y="1042771"/>
                  </a:cubicBezTo>
                  <a:lnTo>
                    <a:pt x="1127227" y="1130234"/>
                  </a:lnTo>
                  <a:cubicBezTo>
                    <a:pt x="1076233" y="1143486"/>
                    <a:pt x="1038308" y="1189492"/>
                    <a:pt x="1038308" y="1244585"/>
                  </a:cubicBezTo>
                  <a:cubicBezTo>
                    <a:pt x="1038308" y="1309971"/>
                    <a:pt x="1091479" y="1363141"/>
                    <a:pt x="1156865" y="1363141"/>
                  </a:cubicBezTo>
                  <a:cubicBezTo>
                    <a:pt x="1222251" y="1363141"/>
                    <a:pt x="1275421" y="1309971"/>
                    <a:pt x="1275421" y="1244585"/>
                  </a:cubicBezTo>
                  <a:cubicBezTo>
                    <a:pt x="1275421" y="1189495"/>
                    <a:pt x="1237497" y="1143486"/>
                    <a:pt x="1186503" y="1130234"/>
                  </a:cubicBezTo>
                  <a:lnTo>
                    <a:pt x="1186503" y="1022140"/>
                  </a:lnTo>
                  <a:cubicBezTo>
                    <a:pt x="1250653" y="997450"/>
                    <a:pt x="1287441" y="975581"/>
                    <a:pt x="1290876" y="973488"/>
                  </a:cubicBezTo>
                  <a:cubicBezTo>
                    <a:pt x="1299674" y="968104"/>
                    <a:pt x="1305059" y="958525"/>
                    <a:pt x="1305059" y="948191"/>
                  </a:cubicBezTo>
                  <a:lnTo>
                    <a:pt x="1305059" y="562878"/>
                  </a:lnTo>
                  <a:cubicBezTo>
                    <a:pt x="1305059" y="560169"/>
                    <a:pt x="1304199" y="557737"/>
                    <a:pt x="1303520" y="555246"/>
                  </a:cubicBezTo>
                  <a:lnTo>
                    <a:pt x="1488278" y="460585"/>
                  </a:lnTo>
                  <a:cubicBezTo>
                    <a:pt x="1512389" y="448226"/>
                    <a:pt x="1526253" y="428775"/>
                    <a:pt x="1526224" y="407183"/>
                  </a:cubicBezTo>
                  <a:cubicBezTo>
                    <a:pt x="1526233" y="385591"/>
                    <a:pt x="1512397" y="366139"/>
                    <a:pt x="1488287" y="353780"/>
                  </a:cubicBezTo>
                  <a:close/>
                  <a:moveTo>
                    <a:pt x="1216146" y="1244585"/>
                  </a:moveTo>
                  <a:cubicBezTo>
                    <a:pt x="1216146" y="1277265"/>
                    <a:pt x="1189548" y="1303863"/>
                    <a:pt x="1156868" y="1303863"/>
                  </a:cubicBezTo>
                  <a:cubicBezTo>
                    <a:pt x="1124188" y="1303863"/>
                    <a:pt x="1097590" y="1277265"/>
                    <a:pt x="1097590" y="1244585"/>
                  </a:cubicBezTo>
                  <a:cubicBezTo>
                    <a:pt x="1097590" y="1211905"/>
                    <a:pt x="1124188" y="1185307"/>
                    <a:pt x="1156868" y="1185307"/>
                  </a:cubicBezTo>
                  <a:cubicBezTo>
                    <a:pt x="1189548" y="1185307"/>
                    <a:pt x="1216146" y="1211905"/>
                    <a:pt x="1216146" y="1244585"/>
                  </a:cubicBezTo>
                  <a:close/>
                  <a:moveTo>
                    <a:pt x="771555" y="1037110"/>
                  </a:moveTo>
                  <a:cubicBezTo>
                    <a:pt x="521009" y="1037110"/>
                    <a:pt x="346674" y="956469"/>
                    <a:pt x="297323" y="930680"/>
                  </a:cubicBezTo>
                  <a:lnTo>
                    <a:pt x="297323" y="592334"/>
                  </a:lnTo>
                  <a:lnTo>
                    <a:pt x="697947" y="797589"/>
                  </a:lnTo>
                  <a:cubicBezTo>
                    <a:pt x="716849" y="807286"/>
                    <a:pt x="740524" y="812117"/>
                    <a:pt x="764230" y="812117"/>
                  </a:cubicBezTo>
                  <a:cubicBezTo>
                    <a:pt x="787935" y="812117"/>
                    <a:pt x="811610" y="807283"/>
                    <a:pt x="830512" y="797589"/>
                  </a:cubicBezTo>
                  <a:lnTo>
                    <a:pt x="1127224" y="645570"/>
                  </a:lnTo>
                  <a:lnTo>
                    <a:pt x="1127224" y="980165"/>
                  </a:lnTo>
                  <a:cubicBezTo>
                    <a:pt x="1042559" y="1008666"/>
                    <a:pt x="920943" y="1037110"/>
                    <a:pt x="771555" y="1037110"/>
                  </a:cubicBezTo>
                  <a:close/>
                  <a:moveTo>
                    <a:pt x="1245787" y="930736"/>
                  </a:moveTo>
                  <a:cubicBezTo>
                    <a:pt x="1233529" y="937168"/>
                    <a:pt x="1213521" y="947009"/>
                    <a:pt x="1186509" y="958153"/>
                  </a:cubicBezTo>
                  <a:lnTo>
                    <a:pt x="1186509" y="622156"/>
                  </a:lnTo>
                  <a:cubicBezTo>
                    <a:pt x="1186509" y="619918"/>
                    <a:pt x="1185708" y="617947"/>
                    <a:pt x="1185238" y="615852"/>
                  </a:cubicBezTo>
                  <a:lnTo>
                    <a:pt x="1245787" y="584830"/>
                  </a:lnTo>
                  <a:lnTo>
                    <a:pt x="1245787" y="930736"/>
                  </a:lnTo>
                  <a:close/>
                  <a:moveTo>
                    <a:pt x="1461251" y="407849"/>
                  </a:moveTo>
                  <a:lnTo>
                    <a:pt x="803481" y="744853"/>
                  </a:lnTo>
                  <a:cubicBezTo>
                    <a:pt x="782931" y="755390"/>
                    <a:pt x="745534" y="755390"/>
                    <a:pt x="724984" y="744853"/>
                  </a:cubicBezTo>
                  <a:lnTo>
                    <a:pt x="67214" y="407849"/>
                  </a:lnTo>
                  <a:cubicBezTo>
                    <a:pt x="66779" y="407617"/>
                    <a:pt x="66374" y="407385"/>
                    <a:pt x="65970" y="407183"/>
                  </a:cubicBezTo>
                  <a:cubicBezTo>
                    <a:pt x="66374" y="406980"/>
                    <a:pt x="66779" y="406748"/>
                    <a:pt x="67214" y="406516"/>
                  </a:cubicBezTo>
                  <a:lnTo>
                    <a:pt x="724984" y="69515"/>
                  </a:lnTo>
                  <a:cubicBezTo>
                    <a:pt x="745534" y="58978"/>
                    <a:pt x="782931" y="58978"/>
                    <a:pt x="803481" y="69515"/>
                  </a:cubicBezTo>
                  <a:lnTo>
                    <a:pt x="1461251" y="406519"/>
                  </a:lnTo>
                  <a:cubicBezTo>
                    <a:pt x="1461686" y="406751"/>
                    <a:pt x="1462091" y="406983"/>
                    <a:pt x="1462495" y="407186"/>
                  </a:cubicBezTo>
                  <a:cubicBezTo>
                    <a:pt x="1462091" y="407385"/>
                    <a:pt x="1461686" y="407617"/>
                    <a:pt x="1461251" y="407849"/>
                  </a:cubicBezTo>
                  <a:close/>
                </a:path>
              </a:pathLst>
            </a:custGeom>
            <a:solidFill>
              <a:schemeClr val="accent1"/>
            </a:solidFill>
            <a:ln>
              <a:noFill/>
            </a:ln>
          </p:spPr>
          <p:txBody>
            <a:bodyPr wrap="square" lIns="91440" tIns="45720" rIns="91440" bIns="45720" rtlCol="0" anchor="t">
              <a:normAutofit/>
            </a:bodyPr>
            <a:lstStyle/>
            <a:p>
              <a:pPr lvl="0" algn="l">
                <a:lnSpc>
                  <a:spcPct val="120000"/>
                </a:lnSpc>
                <a:buClrTx/>
                <a:buSzTx/>
                <a:buFontTx/>
              </a:pPr>
              <a:endParaRPr lang="zh-CN" altLang="en-US">
                <a:solidFill>
                  <a:schemeClr val="tx1"/>
                </a:solidFill>
                <a:latin typeface="+mn-lt"/>
                <a:ea typeface="+mn-ea"/>
                <a:cs typeface="+mn-ea"/>
                <a:sym typeface="+mn-lt"/>
              </a:endParaRPr>
            </a:p>
          </p:txBody>
        </p:sp>
        <p:sp>
          <p:nvSpPr>
            <p:cNvPr id="154" name="PA-任意多边形 1640"/>
            <p:cNvSpPr/>
            <p:nvPr>
              <p:custDataLst>
                <p:tags r:id="rId21"/>
              </p:custDataLst>
            </p:nvPr>
          </p:nvSpPr>
          <p:spPr bwMode="auto">
            <a:xfrm>
              <a:off x="18551209" y="2212593"/>
              <a:ext cx="181570" cy="122039"/>
            </a:xfrm>
            <a:custGeom>
              <a:avLst/>
              <a:gdLst>
                <a:gd name="connsiteX0" fmla="*/ 176953 w 181570"/>
                <a:gd name="connsiteY0" fmla="*/ 18614 h 122039"/>
                <a:gd name="connsiteX1" fmla="*/ 137184 w 181570"/>
                <a:gd name="connsiteY1" fmla="*/ 5356 h 122039"/>
                <a:gd name="connsiteX2" fmla="*/ 18627 w 181570"/>
                <a:gd name="connsiteY2" fmla="*/ 64635 h 122039"/>
                <a:gd name="connsiteX3" fmla="*/ 5369 w 181570"/>
                <a:gd name="connsiteY3" fmla="*/ 104404 h 122039"/>
                <a:gd name="connsiteX4" fmla="*/ 31911 w 181570"/>
                <a:gd name="connsiteY4" fmla="*/ 120787 h 122039"/>
                <a:gd name="connsiteX5" fmla="*/ 45139 w 181570"/>
                <a:gd name="connsiteY5" fmla="*/ 117662 h 122039"/>
                <a:gd name="connsiteX6" fmla="*/ 163696 w 181570"/>
                <a:gd name="connsiteY6" fmla="*/ 58384 h 122039"/>
                <a:gd name="connsiteX7" fmla="*/ 176953 w 181570"/>
                <a:gd name="connsiteY7" fmla="*/ 18614 h 12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570" h="122039">
                  <a:moveTo>
                    <a:pt x="176953" y="18614"/>
                  </a:moveTo>
                  <a:cubicBezTo>
                    <a:pt x="169601" y="3966"/>
                    <a:pt x="151828" y="-1936"/>
                    <a:pt x="137184" y="5356"/>
                  </a:cubicBezTo>
                  <a:lnTo>
                    <a:pt x="18627" y="64635"/>
                  </a:lnTo>
                  <a:cubicBezTo>
                    <a:pt x="3979" y="71957"/>
                    <a:pt x="-1953" y="89760"/>
                    <a:pt x="5369" y="104404"/>
                  </a:cubicBezTo>
                  <a:cubicBezTo>
                    <a:pt x="10578" y="114796"/>
                    <a:pt x="21029" y="120787"/>
                    <a:pt x="31911" y="120787"/>
                  </a:cubicBezTo>
                  <a:cubicBezTo>
                    <a:pt x="36370" y="120787"/>
                    <a:pt x="40883" y="119775"/>
                    <a:pt x="45139" y="117662"/>
                  </a:cubicBezTo>
                  <a:lnTo>
                    <a:pt x="163696" y="58384"/>
                  </a:lnTo>
                  <a:cubicBezTo>
                    <a:pt x="178343" y="51061"/>
                    <a:pt x="184276" y="33262"/>
                    <a:pt x="176953" y="18614"/>
                  </a:cubicBezTo>
                  <a:close/>
                </a:path>
              </a:pathLst>
            </a:custGeom>
            <a:solidFill>
              <a:srgbClr val="595959"/>
            </a:solidFill>
            <a:ln>
              <a:noFill/>
            </a:ln>
          </p:spPr>
          <p:txBody>
            <a:bodyPr wrap="square" lIns="91440" tIns="45720" rIns="91440" bIns="45720" rtlCol="0" anchor="t">
              <a:normAutofit fontScale="25000" lnSpcReduction="20000"/>
            </a:bodyPr>
            <a:lstStyle/>
            <a:p>
              <a:pPr lvl="0" algn="l">
                <a:lnSpc>
                  <a:spcPct val="120000"/>
                </a:lnSpc>
                <a:buClrTx/>
                <a:buSzTx/>
                <a:buFontTx/>
              </a:pPr>
              <a:endParaRPr lang="zh-CN" altLang="en-US">
                <a:solidFill>
                  <a:schemeClr val="tx1"/>
                </a:solidFill>
                <a:latin typeface="+mn-lt"/>
                <a:ea typeface="+mn-ea"/>
                <a:cs typeface="+mn-ea"/>
                <a:sym typeface="+mn-lt"/>
              </a:endParaRPr>
            </a:p>
          </p:txBody>
        </p:sp>
        <p:sp>
          <p:nvSpPr>
            <p:cNvPr id="155" name="PA-任意多边形 1641"/>
            <p:cNvSpPr/>
            <p:nvPr>
              <p:custDataLst>
                <p:tags r:id="rId22"/>
              </p:custDataLst>
            </p:nvPr>
          </p:nvSpPr>
          <p:spPr bwMode="auto">
            <a:xfrm>
              <a:off x="18669768" y="2271898"/>
              <a:ext cx="181570" cy="122039"/>
            </a:xfrm>
            <a:custGeom>
              <a:avLst/>
              <a:gdLst>
                <a:gd name="connsiteX0" fmla="*/ 137184 w 181570"/>
                <a:gd name="connsiteY0" fmla="*/ 5333 h 122039"/>
                <a:gd name="connsiteX1" fmla="*/ 18627 w 181570"/>
                <a:gd name="connsiteY1" fmla="*/ 64611 h 122039"/>
                <a:gd name="connsiteX2" fmla="*/ 5369 w 181570"/>
                <a:gd name="connsiteY2" fmla="*/ 104381 h 122039"/>
                <a:gd name="connsiteX3" fmla="*/ 31911 w 181570"/>
                <a:gd name="connsiteY3" fmla="*/ 120764 h 122039"/>
                <a:gd name="connsiteX4" fmla="*/ 45139 w 181570"/>
                <a:gd name="connsiteY4" fmla="*/ 117639 h 122039"/>
                <a:gd name="connsiteX5" fmla="*/ 163696 w 181570"/>
                <a:gd name="connsiteY5" fmla="*/ 58360 h 122039"/>
                <a:gd name="connsiteX6" fmla="*/ 176953 w 181570"/>
                <a:gd name="connsiteY6" fmla="*/ 18590 h 122039"/>
                <a:gd name="connsiteX7" fmla="*/ 137184 w 181570"/>
                <a:gd name="connsiteY7" fmla="*/ 5333 h 12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570" h="122039">
                  <a:moveTo>
                    <a:pt x="137184" y="5333"/>
                  </a:moveTo>
                  <a:lnTo>
                    <a:pt x="18627" y="64611"/>
                  </a:lnTo>
                  <a:cubicBezTo>
                    <a:pt x="3979" y="71933"/>
                    <a:pt x="-1953" y="89736"/>
                    <a:pt x="5369" y="104381"/>
                  </a:cubicBezTo>
                  <a:cubicBezTo>
                    <a:pt x="10578" y="114772"/>
                    <a:pt x="21029" y="120764"/>
                    <a:pt x="31911" y="120764"/>
                  </a:cubicBezTo>
                  <a:cubicBezTo>
                    <a:pt x="36370" y="120764"/>
                    <a:pt x="40883" y="119752"/>
                    <a:pt x="45139" y="117639"/>
                  </a:cubicBezTo>
                  <a:lnTo>
                    <a:pt x="163696" y="58360"/>
                  </a:lnTo>
                  <a:cubicBezTo>
                    <a:pt x="178343" y="51038"/>
                    <a:pt x="184276" y="33235"/>
                    <a:pt x="176953" y="18590"/>
                  </a:cubicBezTo>
                  <a:cubicBezTo>
                    <a:pt x="169631" y="3943"/>
                    <a:pt x="151828" y="-1906"/>
                    <a:pt x="137184" y="5333"/>
                  </a:cubicBezTo>
                  <a:close/>
                </a:path>
              </a:pathLst>
            </a:custGeom>
            <a:solidFill>
              <a:schemeClr val="accent1"/>
            </a:solidFill>
            <a:ln>
              <a:noFill/>
            </a:ln>
          </p:spPr>
          <p:txBody>
            <a:bodyPr wrap="square" lIns="91440" tIns="45720" rIns="91440" bIns="45720" rtlCol="0" anchor="t">
              <a:normAutofit fontScale="25000" lnSpcReduction="20000"/>
            </a:bodyPr>
            <a:lstStyle/>
            <a:p>
              <a:pPr lvl="0" algn="l">
                <a:lnSpc>
                  <a:spcPct val="120000"/>
                </a:lnSpc>
                <a:buClrTx/>
                <a:buSzTx/>
                <a:buFontTx/>
              </a:pPr>
              <a:endParaRPr lang="zh-CN" altLang="en-US">
                <a:solidFill>
                  <a:schemeClr val="tx1"/>
                </a:solidFill>
                <a:latin typeface="+mn-lt"/>
                <a:ea typeface="+mn-ea"/>
                <a:cs typeface="+mn-ea"/>
                <a:sym typeface="+mn-lt"/>
              </a:endParaRPr>
            </a:p>
          </p:txBody>
        </p:sp>
      </p:grpSp>
      <p:sp>
        <p:nvSpPr>
          <p:cNvPr id="5" name="TextBox 27"/>
          <p:cNvSpPr txBox="1"/>
          <p:nvPr/>
        </p:nvSpPr>
        <p:spPr>
          <a:xfrm>
            <a:off x="3713480" y="244475"/>
            <a:ext cx="476948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摆查：六个方面突出问题</a:t>
            </a:r>
          </a:p>
        </p:txBody>
      </p:sp>
      <p:sp>
        <p:nvSpPr>
          <p:cNvPr id="6" name="Freeform 5"/>
          <p:cNvSpPr>
            <a:spLocks noEditPoints="1"/>
          </p:cNvSpPr>
          <p:nvPr/>
        </p:nvSpPr>
        <p:spPr>
          <a:xfrm>
            <a:off x="3301125" y="2317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2" name="Freeform 6"/>
          <p:cNvSpPr>
            <a:spLocks noEditPoints="1"/>
          </p:cNvSpPr>
          <p:nvPr/>
        </p:nvSpPr>
        <p:spPr>
          <a:xfrm>
            <a:off x="8387955" y="2317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custDataLst>
              <p:tags r:id="rId2"/>
            </p:custDataLst>
          </p:nvPr>
        </p:nvSpPr>
        <p:spPr bwMode="auto">
          <a:xfrm>
            <a:off x="2047064" y="24856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9" name="矩形 8"/>
          <p:cNvSpPr/>
          <p:nvPr>
            <p:custDataLst>
              <p:tags r:id="rId3"/>
            </p:custDataLst>
          </p:nvPr>
        </p:nvSpPr>
        <p:spPr bwMode="auto">
          <a:xfrm>
            <a:off x="1427865"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自身责任心、工作状态、实际教学业绩</a:t>
            </a:r>
          </a:p>
        </p:txBody>
      </p:sp>
      <p:sp>
        <p:nvSpPr>
          <p:cNvPr id="10" name="文本框 9"/>
          <p:cNvSpPr txBox="1"/>
          <p:nvPr>
            <p:custDataLst>
              <p:tags r:id="rId4"/>
            </p:custDataLst>
          </p:nvPr>
        </p:nvSpPr>
        <p:spPr bwMode="auto">
          <a:xfrm>
            <a:off x="1427864"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一检</a:t>
            </a:r>
          </a:p>
        </p:txBody>
      </p:sp>
      <p:sp>
        <p:nvSpPr>
          <p:cNvPr id="26" name="矩形 25"/>
          <p:cNvSpPr/>
          <p:nvPr>
            <p:custDataLst>
              <p:tags r:id="rId5"/>
            </p:custDataLst>
          </p:nvPr>
        </p:nvSpPr>
        <p:spPr bwMode="auto">
          <a:xfrm>
            <a:off x="3276569"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理解关爱学生的实际行动、教书育人的思想观念、实际水平和业绩成果</a:t>
            </a:r>
          </a:p>
        </p:txBody>
      </p:sp>
      <p:sp>
        <p:nvSpPr>
          <p:cNvPr id="27" name="文本框 26"/>
          <p:cNvSpPr txBox="1"/>
          <p:nvPr>
            <p:custDataLst>
              <p:tags r:id="rId6"/>
            </p:custDataLst>
          </p:nvPr>
        </p:nvSpPr>
        <p:spPr bwMode="auto">
          <a:xfrm>
            <a:off x="3276568"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二检</a:t>
            </a:r>
          </a:p>
        </p:txBody>
      </p:sp>
      <p:sp>
        <p:nvSpPr>
          <p:cNvPr id="29" name="任意多边形 6"/>
          <p:cNvSpPr/>
          <p:nvPr>
            <p:custDataLst>
              <p:tags r:id="rId7"/>
            </p:custDataLst>
          </p:nvPr>
        </p:nvSpPr>
        <p:spPr bwMode="auto">
          <a:xfrm>
            <a:off x="5744472" y="24856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0" name="矩形 29"/>
          <p:cNvSpPr/>
          <p:nvPr>
            <p:custDataLst>
              <p:tags r:id="rId8"/>
            </p:custDataLst>
          </p:nvPr>
        </p:nvSpPr>
        <p:spPr bwMode="auto">
          <a:xfrm>
            <a:off x="5125273"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为人师表、文明守纪的表率作用</a:t>
            </a:r>
          </a:p>
        </p:txBody>
      </p:sp>
      <p:sp>
        <p:nvSpPr>
          <p:cNvPr id="31" name="文本框 30"/>
          <p:cNvSpPr txBox="1"/>
          <p:nvPr>
            <p:custDataLst>
              <p:tags r:id="rId9"/>
            </p:custDataLst>
          </p:nvPr>
        </p:nvSpPr>
        <p:spPr bwMode="auto">
          <a:xfrm>
            <a:off x="5125272"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三检</a:t>
            </a:r>
          </a:p>
        </p:txBody>
      </p:sp>
      <p:sp>
        <p:nvSpPr>
          <p:cNvPr id="34" name="矩形 33"/>
          <p:cNvSpPr/>
          <p:nvPr>
            <p:custDataLst>
              <p:tags r:id="rId10"/>
            </p:custDataLst>
          </p:nvPr>
        </p:nvSpPr>
        <p:spPr bwMode="auto">
          <a:xfrm>
            <a:off x="6973977"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algn="l">
              <a:lnSpc>
                <a:spcPct val="120000"/>
              </a:lnSpc>
              <a:spcBef>
                <a:spcPts val="0"/>
              </a:spcBef>
              <a:spcAft>
                <a:spcPts val="0"/>
              </a:spcAft>
              <a:buClrTx/>
              <a:buSzTx/>
            </a:pPr>
            <a:r>
              <a:rPr lang="zh-CN" altLang="en-US" sz="1400" spc="150" dirty="0">
                <a:solidFill>
                  <a:schemeClr val="accent1"/>
                </a:solidFill>
                <a:latin typeface="+mn-lt"/>
                <a:ea typeface="+mn-ea"/>
                <a:cs typeface="+mn-ea"/>
                <a:sym typeface="+mn-lt"/>
              </a:rPr>
              <a:t>终身学习、专业成长和教学研究的实效和差距</a:t>
            </a:r>
          </a:p>
        </p:txBody>
      </p:sp>
      <p:sp>
        <p:nvSpPr>
          <p:cNvPr id="35" name="文本框 34"/>
          <p:cNvSpPr txBox="1"/>
          <p:nvPr>
            <p:custDataLst>
              <p:tags r:id="rId11"/>
            </p:custDataLst>
          </p:nvPr>
        </p:nvSpPr>
        <p:spPr bwMode="auto">
          <a:xfrm>
            <a:off x="6973976"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四检</a:t>
            </a:r>
          </a:p>
        </p:txBody>
      </p:sp>
      <p:sp>
        <p:nvSpPr>
          <p:cNvPr id="37" name="任意多边形 6"/>
          <p:cNvSpPr/>
          <p:nvPr>
            <p:custDataLst>
              <p:tags r:id="rId12"/>
            </p:custDataLst>
          </p:nvPr>
        </p:nvSpPr>
        <p:spPr bwMode="auto">
          <a:xfrm>
            <a:off x="9441880" y="2485627"/>
            <a:ext cx="546627" cy="548341"/>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1"/>
          </a:solidFill>
          <a:ln>
            <a:noFill/>
          </a:ln>
        </p:spPr>
        <p:txBody>
          <a:bodyPr wrap="square" lIns="91440" tIns="45720" rIns="91440" bIns="45720">
            <a:normAutofit/>
          </a:bodyPr>
          <a:lstStyle/>
          <a:p>
            <a:pPr>
              <a:lnSpc>
                <a:spcPct val="120000"/>
              </a:lnSpc>
            </a:pPr>
            <a:endParaRPr lang="zh-CN" altLang="en-US">
              <a:solidFill>
                <a:schemeClr val="tx1"/>
              </a:solidFill>
              <a:latin typeface="+mn-lt"/>
              <a:ea typeface="+mn-ea"/>
              <a:cs typeface="+mn-ea"/>
              <a:sym typeface="+mn-lt"/>
            </a:endParaRPr>
          </a:p>
        </p:txBody>
      </p:sp>
      <p:sp>
        <p:nvSpPr>
          <p:cNvPr id="38" name="矩形 37"/>
          <p:cNvSpPr/>
          <p:nvPr>
            <p:custDataLst>
              <p:tags r:id="rId13"/>
            </p:custDataLst>
          </p:nvPr>
        </p:nvSpPr>
        <p:spPr bwMode="auto">
          <a:xfrm>
            <a:off x="8822681" y="3600884"/>
            <a:ext cx="1785025" cy="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0" indent="0" algn="l">
              <a:lnSpc>
                <a:spcPct val="120000"/>
              </a:lnSpc>
              <a:spcBef>
                <a:spcPts val="0"/>
              </a:spcBef>
              <a:spcAft>
                <a:spcPts val="0"/>
              </a:spcAft>
              <a:buSzPct val="100000"/>
            </a:pPr>
            <a:r>
              <a:rPr lang="zh-CN" altLang="en-US" sz="1400" spc="150" dirty="0">
                <a:solidFill>
                  <a:schemeClr val="accent1"/>
                </a:solidFill>
                <a:latin typeface="+mn-lt"/>
                <a:ea typeface="+mn-ea"/>
                <a:cs typeface="+mn-ea"/>
                <a:sym typeface="+mn-lt"/>
              </a:rPr>
              <a:t>落实在校坐班制，开展教研活动的成效</a:t>
            </a:r>
          </a:p>
        </p:txBody>
      </p:sp>
      <p:sp>
        <p:nvSpPr>
          <p:cNvPr id="39" name="文本框 38"/>
          <p:cNvSpPr txBox="1"/>
          <p:nvPr>
            <p:custDataLst>
              <p:tags r:id="rId14"/>
            </p:custDataLst>
          </p:nvPr>
        </p:nvSpPr>
        <p:spPr bwMode="auto">
          <a:xfrm>
            <a:off x="8822680" y="3128936"/>
            <a:ext cx="1785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indent="0" algn="ctr">
              <a:lnSpc>
                <a:spcPct val="120000"/>
              </a:lnSpc>
              <a:spcBef>
                <a:spcPts val="0"/>
              </a:spcBef>
              <a:spcAft>
                <a:spcPts val="0"/>
              </a:spcAft>
              <a:buSzPct val="100000"/>
            </a:pPr>
            <a:r>
              <a:rPr lang="zh-CN" altLang="en-US" sz="2000" b="1" spc="300" dirty="0">
                <a:solidFill>
                  <a:schemeClr val="accent1"/>
                </a:solidFill>
                <a:latin typeface="+mn-lt"/>
                <a:ea typeface="+mn-ea"/>
                <a:cs typeface="+mn-ea"/>
                <a:sym typeface="+mn-lt"/>
              </a:rPr>
              <a:t>五检</a:t>
            </a:r>
          </a:p>
        </p:txBody>
      </p:sp>
      <p:sp>
        <p:nvSpPr>
          <p:cNvPr id="2" name="icon"/>
          <p:cNvSpPr/>
          <p:nvPr>
            <p:custDataLst>
              <p:tags r:id="rId15"/>
            </p:custDataLst>
          </p:nvPr>
        </p:nvSpPr>
        <p:spPr bwMode="auto">
          <a:xfrm>
            <a:off x="3953963" y="2485627"/>
            <a:ext cx="430237" cy="548341"/>
          </a:xfrm>
          <a:custGeom>
            <a:avLst/>
            <a:gdLst>
              <a:gd name="connsiteX0" fmla="*/ 162072 w 478151"/>
              <a:gd name="connsiteY0" fmla="*/ 401094 h 607851"/>
              <a:gd name="connsiteX1" fmla="*/ 171466 w 478151"/>
              <a:gd name="connsiteY1" fmla="*/ 407064 h 607851"/>
              <a:gd name="connsiteX2" fmla="*/ 239028 w 478151"/>
              <a:gd name="connsiteY2" fmla="*/ 515369 h 607851"/>
              <a:gd name="connsiteX3" fmla="*/ 306685 w 478151"/>
              <a:gd name="connsiteY3" fmla="*/ 407064 h 607851"/>
              <a:gd name="connsiteX4" fmla="*/ 316079 w 478151"/>
              <a:gd name="connsiteY4" fmla="*/ 401094 h 607851"/>
              <a:gd name="connsiteX5" fmla="*/ 321298 w 478151"/>
              <a:gd name="connsiteY5" fmla="*/ 402515 h 607851"/>
              <a:gd name="connsiteX6" fmla="*/ 381648 w 478151"/>
              <a:gd name="connsiteY6" fmla="*/ 433406 h 607851"/>
              <a:gd name="connsiteX7" fmla="*/ 478151 w 478151"/>
              <a:gd name="connsiteY7" fmla="*/ 498598 h 607851"/>
              <a:gd name="connsiteX8" fmla="*/ 478151 w 478151"/>
              <a:gd name="connsiteY8" fmla="*/ 607851 h 607851"/>
              <a:gd name="connsiteX9" fmla="*/ 239028 w 478151"/>
              <a:gd name="connsiteY9" fmla="*/ 607851 h 607851"/>
              <a:gd name="connsiteX10" fmla="*/ 0 w 478151"/>
              <a:gd name="connsiteY10" fmla="*/ 607851 h 607851"/>
              <a:gd name="connsiteX11" fmla="*/ 0 w 478151"/>
              <a:gd name="connsiteY11" fmla="*/ 498598 h 607851"/>
              <a:gd name="connsiteX12" fmla="*/ 96503 w 478151"/>
              <a:gd name="connsiteY12" fmla="*/ 433406 h 607851"/>
              <a:gd name="connsiteX13" fmla="*/ 156853 w 478151"/>
              <a:gd name="connsiteY13" fmla="*/ 402515 h 607851"/>
              <a:gd name="connsiteX14" fmla="*/ 162072 w 478151"/>
              <a:gd name="connsiteY14" fmla="*/ 401094 h 607851"/>
              <a:gd name="connsiteX15" fmla="*/ 239064 w 478151"/>
              <a:gd name="connsiteY15" fmla="*/ 0 h 607851"/>
              <a:gd name="connsiteX16" fmla="*/ 252253 w 478151"/>
              <a:gd name="connsiteY16" fmla="*/ 3980 h 607851"/>
              <a:gd name="connsiteX17" fmla="*/ 439755 w 478151"/>
              <a:gd name="connsiteY17" fmla="*/ 95417 h 607851"/>
              <a:gd name="connsiteX18" fmla="*/ 442032 w 478151"/>
              <a:gd name="connsiteY18" fmla="*/ 113514 h 607851"/>
              <a:gd name="connsiteX19" fmla="*/ 431500 w 478151"/>
              <a:gd name="connsiteY19" fmla="*/ 118915 h 607851"/>
              <a:gd name="connsiteX20" fmla="*/ 431500 w 478151"/>
              <a:gd name="connsiteY20" fmla="*/ 182021 h 607851"/>
              <a:gd name="connsiteX21" fmla="*/ 438711 w 478151"/>
              <a:gd name="connsiteY21" fmla="*/ 194150 h 607851"/>
              <a:gd name="connsiteX22" fmla="*/ 432923 w 478151"/>
              <a:gd name="connsiteY22" fmla="*/ 205330 h 607851"/>
              <a:gd name="connsiteX23" fmla="*/ 440989 w 478151"/>
              <a:gd name="connsiteY23" fmla="*/ 249770 h 607851"/>
              <a:gd name="connsiteX24" fmla="*/ 407777 w 478151"/>
              <a:gd name="connsiteY24" fmla="*/ 249770 h 607851"/>
              <a:gd name="connsiteX25" fmla="*/ 415843 w 478151"/>
              <a:gd name="connsiteY25" fmla="*/ 205330 h 607851"/>
              <a:gd name="connsiteX26" fmla="*/ 410055 w 478151"/>
              <a:gd name="connsiteY26" fmla="*/ 194150 h 607851"/>
              <a:gd name="connsiteX27" fmla="*/ 417266 w 478151"/>
              <a:gd name="connsiteY27" fmla="*/ 182021 h 607851"/>
              <a:gd name="connsiteX28" fmla="*/ 417266 w 478151"/>
              <a:gd name="connsiteY28" fmla="*/ 125927 h 607851"/>
              <a:gd name="connsiteX29" fmla="*/ 359953 w 478151"/>
              <a:gd name="connsiteY29" fmla="*/ 153595 h 607851"/>
              <a:gd name="connsiteX30" fmla="*/ 359953 w 478151"/>
              <a:gd name="connsiteY30" fmla="*/ 202298 h 607851"/>
              <a:gd name="connsiteX31" fmla="*/ 399901 w 478151"/>
              <a:gd name="connsiteY31" fmla="*/ 357978 h 607851"/>
              <a:gd name="connsiteX32" fmla="*/ 306530 w 478151"/>
              <a:gd name="connsiteY32" fmla="*/ 362337 h 607851"/>
              <a:gd name="connsiteX33" fmla="*/ 239064 w 478151"/>
              <a:gd name="connsiteY33" fmla="*/ 381477 h 607851"/>
              <a:gd name="connsiteX34" fmla="*/ 171692 w 478151"/>
              <a:gd name="connsiteY34" fmla="*/ 362337 h 607851"/>
              <a:gd name="connsiteX35" fmla="*/ 78321 w 478151"/>
              <a:gd name="connsiteY35" fmla="*/ 357978 h 607851"/>
              <a:gd name="connsiteX36" fmla="*/ 118269 w 478151"/>
              <a:gd name="connsiteY36" fmla="*/ 202298 h 607851"/>
              <a:gd name="connsiteX37" fmla="*/ 118269 w 478151"/>
              <a:gd name="connsiteY37" fmla="*/ 153595 h 607851"/>
              <a:gd name="connsiteX38" fmla="*/ 36095 w 478151"/>
              <a:gd name="connsiteY38" fmla="*/ 113514 h 607851"/>
              <a:gd name="connsiteX39" fmla="*/ 38467 w 478151"/>
              <a:gd name="connsiteY39" fmla="*/ 95417 h 607851"/>
              <a:gd name="connsiteX40" fmla="*/ 225969 w 478151"/>
              <a:gd name="connsiteY40" fmla="*/ 3980 h 607851"/>
              <a:gd name="connsiteX41" fmla="*/ 239064 w 478151"/>
              <a:gd name="connsiteY41"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8151" h="607851">
                <a:moveTo>
                  <a:pt x="162072" y="401094"/>
                </a:moveTo>
                <a:cubicBezTo>
                  <a:pt x="166247" y="401094"/>
                  <a:pt x="169758" y="403558"/>
                  <a:pt x="171466" y="407064"/>
                </a:cubicBezTo>
                <a:cubicBezTo>
                  <a:pt x="187787" y="434353"/>
                  <a:pt x="217962" y="513380"/>
                  <a:pt x="239028" y="515369"/>
                </a:cubicBezTo>
                <a:cubicBezTo>
                  <a:pt x="260189" y="513380"/>
                  <a:pt x="290364" y="434353"/>
                  <a:pt x="306685" y="407064"/>
                </a:cubicBezTo>
                <a:cubicBezTo>
                  <a:pt x="308393" y="403558"/>
                  <a:pt x="311904" y="401094"/>
                  <a:pt x="316079" y="401094"/>
                </a:cubicBezTo>
                <a:cubicBezTo>
                  <a:pt x="317977" y="401094"/>
                  <a:pt x="319780" y="401663"/>
                  <a:pt x="321298" y="402515"/>
                </a:cubicBezTo>
                <a:cubicBezTo>
                  <a:pt x="327276" y="405737"/>
                  <a:pt x="361816" y="426299"/>
                  <a:pt x="381648" y="433406"/>
                </a:cubicBezTo>
                <a:cubicBezTo>
                  <a:pt x="448261" y="457474"/>
                  <a:pt x="478151" y="481921"/>
                  <a:pt x="478151" y="498598"/>
                </a:cubicBezTo>
                <a:lnTo>
                  <a:pt x="478151" y="607851"/>
                </a:lnTo>
                <a:lnTo>
                  <a:pt x="239028" y="607851"/>
                </a:lnTo>
                <a:lnTo>
                  <a:pt x="0" y="607851"/>
                </a:lnTo>
                <a:lnTo>
                  <a:pt x="0" y="498598"/>
                </a:lnTo>
                <a:cubicBezTo>
                  <a:pt x="0" y="481921"/>
                  <a:pt x="29890" y="457474"/>
                  <a:pt x="96503" y="433406"/>
                </a:cubicBezTo>
                <a:cubicBezTo>
                  <a:pt x="116335" y="426299"/>
                  <a:pt x="150875" y="405737"/>
                  <a:pt x="156853" y="402515"/>
                </a:cubicBezTo>
                <a:cubicBezTo>
                  <a:pt x="158372" y="401663"/>
                  <a:pt x="160174" y="401094"/>
                  <a:pt x="162072" y="401094"/>
                </a:cubicBezTo>
                <a:close/>
                <a:moveTo>
                  <a:pt x="239064" y="0"/>
                </a:moveTo>
                <a:cubicBezTo>
                  <a:pt x="242764" y="379"/>
                  <a:pt x="247129" y="1516"/>
                  <a:pt x="252253" y="3980"/>
                </a:cubicBezTo>
                <a:cubicBezTo>
                  <a:pt x="264684" y="9854"/>
                  <a:pt x="390413" y="71349"/>
                  <a:pt x="439755" y="95417"/>
                </a:cubicBezTo>
                <a:cubicBezTo>
                  <a:pt x="451901" y="101386"/>
                  <a:pt x="450667" y="108682"/>
                  <a:pt x="442032" y="113514"/>
                </a:cubicBezTo>
                <a:cubicBezTo>
                  <a:pt x="440514" y="114367"/>
                  <a:pt x="436719" y="116357"/>
                  <a:pt x="431500" y="118915"/>
                </a:cubicBezTo>
                <a:lnTo>
                  <a:pt x="431500" y="182021"/>
                </a:lnTo>
                <a:cubicBezTo>
                  <a:pt x="435770" y="184485"/>
                  <a:pt x="438711" y="188938"/>
                  <a:pt x="438711" y="194150"/>
                </a:cubicBezTo>
                <a:cubicBezTo>
                  <a:pt x="438711" y="198792"/>
                  <a:pt x="436339" y="202772"/>
                  <a:pt x="432923" y="205330"/>
                </a:cubicBezTo>
                <a:cubicBezTo>
                  <a:pt x="432923" y="205330"/>
                  <a:pt x="439281" y="241716"/>
                  <a:pt x="440989" y="249770"/>
                </a:cubicBezTo>
                <a:cubicBezTo>
                  <a:pt x="442602" y="257824"/>
                  <a:pt x="405785" y="259814"/>
                  <a:pt x="407777" y="249770"/>
                </a:cubicBezTo>
                <a:cubicBezTo>
                  <a:pt x="409770" y="239631"/>
                  <a:pt x="415843" y="205330"/>
                  <a:pt x="415843" y="205330"/>
                </a:cubicBezTo>
                <a:cubicBezTo>
                  <a:pt x="412427" y="202772"/>
                  <a:pt x="410055" y="198792"/>
                  <a:pt x="410055" y="194150"/>
                </a:cubicBezTo>
                <a:cubicBezTo>
                  <a:pt x="410055" y="188938"/>
                  <a:pt x="412996" y="184485"/>
                  <a:pt x="417266" y="182021"/>
                </a:cubicBezTo>
                <a:lnTo>
                  <a:pt x="417266" y="125927"/>
                </a:lnTo>
                <a:cubicBezTo>
                  <a:pt x="392880" y="137771"/>
                  <a:pt x="359953" y="153595"/>
                  <a:pt x="359953" y="153595"/>
                </a:cubicBezTo>
                <a:cubicBezTo>
                  <a:pt x="359953" y="153595"/>
                  <a:pt x="359953" y="191970"/>
                  <a:pt x="359953" y="202298"/>
                </a:cubicBezTo>
                <a:cubicBezTo>
                  <a:pt x="359953" y="335237"/>
                  <a:pt x="414609" y="347650"/>
                  <a:pt x="399901" y="357978"/>
                </a:cubicBezTo>
                <a:cubicBezTo>
                  <a:pt x="396675" y="360252"/>
                  <a:pt x="357011" y="361673"/>
                  <a:pt x="306530" y="362337"/>
                </a:cubicBezTo>
                <a:cubicBezTo>
                  <a:pt x="288691" y="374181"/>
                  <a:pt x="265063" y="381382"/>
                  <a:pt x="239064" y="381477"/>
                </a:cubicBezTo>
                <a:cubicBezTo>
                  <a:pt x="213159" y="381382"/>
                  <a:pt x="189531" y="374181"/>
                  <a:pt x="171692" y="362337"/>
                </a:cubicBezTo>
                <a:cubicBezTo>
                  <a:pt x="121211" y="361673"/>
                  <a:pt x="81547" y="360252"/>
                  <a:pt x="78321" y="357978"/>
                </a:cubicBezTo>
                <a:cubicBezTo>
                  <a:pt x="63613" y="347650"/>
                  <a:pt x="118269" y="335237"/>
                  <a:pt x="118269" y="202298"/>
                </a:cubicBezTo>
                <a:cubicBezTo>
                  <a:pt x="118269" y="191970"/>
                  <a:pt x="118269" y="153595"/>
                  <a:pt x="118269" y="153595"/>
                </a:cubicBezTo>
                <a:cubicBezTo>
                  <a:pt x="118269" y="153595"/>
                  <a:pt x="44730" y="118347"/>
                  <a:pt x="36095" y="113514"/>
                </a:cubicBezTo>
                <a:cubicBezTo>
                  <a:pt x="27555" y="108682"/>
                  <a:pt x="26321" y="101386"/>
                  <a:pt x="38467" y="95417"/>
                </a:cubicBezTo>
                <a:cubicBezTo>
                  <a:pt x="87810" y="71349"/>
                  <a:pt x="213538" y="9854"/>
                  <a:pt x="225969" y="3980"/>
                </a:cubicBezTo>
                <a:cubicBezTo>
                  <a:pt x="231093" y="1516"/>
                  <a:pt x="235458" y="379"/>
                  <a:pt x="239064" y="0"/>
                </a:cubicBezTo>
                <a:close/>
              </a:path>
            </a:pathLst>
          </a:custGeom>
          <a:solidFill>
            <a:schemeClr val="accent1"/>
          </a:solidFill>
          <a:ln>
            <a:noFill/>
          </a:ln>
        </p:spPr>
        <p:txBody>
          <a:bodyPr/>
          <a:lstStyle/>
          <a:p>
            <a:endParaRPr lang="zh-CN" altLang="en-US">
              <a:latin typeface="+mn-lt"/>
              <a:ea typeface="+mn-ea"/>
              <a:cs typeface="+mn-ea"/>
              <a:sym typeface="+mn-lt"/>
            </a:endParaRPr>
          </a:p>
        </p:txBody>
      </p:sp>
      <p:sp>
        <p:nvSpPr>
          <p:cNvPr id="50" name="icon"/>
          <p:cNvSpPr/>
          <p:nvPr>
            <p:custDataLst>
              <p:tags r:id="rId16"/>
            </p:custDataLst>
          </p:nvPr>
        </p:nvSpPr>
        <p:spPr bwMode="auto">
          <a:xfrm>
            <a:off x="7647153" y="2485627"/>
            <a:ext cx="438673" cy="548341"/>
          </a:xfrm>
          <a:custGeom>
            <a:avLst/>
            <a:gdLst>
              <a:gd name="connsiteX0" fmla="*/ 316627 w 483796"/>
              <a:gd name="connsiteY0" fmla="*/ 463686 h 607851"/>
              <a:gd name="connsiteX1" fmla="*/ 369763 w 483796"/>
              <a:gd name="connsiteY1" fmla="*/ 463686 h 607851"/>
              <a:gd name="connsiteX2" fmla="*/ 369763 w 483796"/>
              <a:gd name="connsiteY2" fmla="*/ 484644 h 607851"/>
              <a:gd name="connsiteX3" fmla="*/ 316627 w 483796"/>
              <a:gd name="connsiteY3" fmla="*/ 484644 h 607851"/>
              <a:gd name="connsiteX4" fmla="*/ 215300 w 483796"/>
              <a:gd name="connsiteY4" fmla="*/ 387738 h 607851"/>
              <a:gd name="connsiteX5" fmla="*/ 240796 w 483796"/>
              <a:gd name="connsiteY5" fmla="*/ 431949 h 607851"/>
              <a:gd name="connsiteX6" fmla="*/ 266397 w 483796"/>
              <a:gd name="connsiteY6" fmla="*/ 387738 h 607851"/>
              <a:gd name="connsiteX7" fmla="*/ 240796 w 483796"/>
              <a:gd name="connsiteY7" fmla="*/ 389938 h 607851"/>
              <a:gd name="connsiteX8" fmla="*/ 215300 w 483796"/>
              <a:gd name="connsiteY8" fmla="*/ 387738 h 607851"/>
              <a:gd name="connsiteX9" fmla="*/ 204496 w 483796"/>
              <a:gd name="connsiteY9" fmla="*/ 294395 h 607851"/>
              <a:gd name="connsiteX10" fmla="*/ 219390 w 483796"/>
              <a:gd name="connsiteY10" fmla="*/ 294395 h 607851"/>
              <a:gd name="connsiteX11" fmla="*/ 262289 w 483796"/>
              <a:gd name="connsiteY11" fmla="*/ 294395 h 607851"/>
              <a:gd name="connsiteX12" fmla="*/ 277183 w 483796"/>
              <a:gd name="connsiteY12" fmla="*/ 294395 h 607851"/>
              <a:gd name="connsiteX13" fmla="*/ 277183 w 483796"/>
              <a:gd name="connsiteY13" fmla="*/ 309181 h 607851"/>
              <a:gd name="connsiteX14" fmla="*/ 240787 w 483796"/>
              <a:gd name="connsiteY14" fmla="*/ 324177 h 607851"/>
              <a:gd name="connsiteX15" fmla="*/ 204496 w 483796"/>
              <a:gd name="connsiteY15" fmla="*/ 309181 h 607851"/>
              <a:gd name="connsiteX16" fmla="*/ 204496 w 483796"/>
              <a:gd name="connsiteY16" fmla="*/ 294395 h 607851"/>
              <a:gd name="connsiteX17" fmla="*/ 306077 w 483796"/>
              <a:gd name="connsiteY17" fmla="*/ 248390 h 607851"/>
              <a:gd name="connsiteX18" fmla="*/ 320084 w 483796"/>
              <a:gd name="connsiteY18" fmla="*/ 262397 h 607851"/>
              <a:gd name="connsiteX19" fmla="*/ 306077 w 483796"/>
              <a:gd name="connsiteY19" fmla="*/ 276404 h 607851"/>
              <a:gd name="connsiteX20" fmla="*/ 292070 w 483796"/>
              <a:gd name="connsiteY20" fmla="*/ 262397 h 607851"/>
              <a:gd name="connsiteX21" fmla="*/ 306077 w 483796"/>
              <a:gd name="connsiteY21" fmla="*/ 248390 h 607851"/>
              <a:gd name="connsiteX22" fmla="*/ 175602 w 483796"/>
              <a:gd name="connsiteY22" fmla="*/ 248390 h 607851"/>
              <a:gd name="connsiteX23" fmla="*/ 189609 w 483796"/>
              <a:gd name="connsiteY23" fmla="*/ 262397 h 607851"/>
              <a:gd name="connsiteX24" fmla="*/ 175602 w 483796"/>
              <a:gd name="connsiteY24" fmla="*/ 276404 h 607851"/>
              <a:gd name="connsiteX25" fmla="*/ 161595 w 483796"/>
              <a:gd name="connsiteY25" fmla="*/ 262397 h 607851"/>
              <a:gd name="connsiteX26" fmla="*/ 175602 w 483796"/>
              <a:gd name="connsiteY26" fmla="*/ 248390 h 607851"/>
              <a:gd name="connsiteX27" fmla="*/ 133566 w 483796"/>
              <a:gd name="connsiteY27" fmla="*/ 177263 h 607851"/>
              <a:gd name="connsiteX28" fmla="*/ 114890 w 483796"/>
              <a:gd name="connsiteY28" fmla="*/ 243266 h 607851"/>
              <a:gd name="connsiteX29" fmla="*/ 240796 w 483796"/>
              <a:gd name="connsiteY29" fmla="*/ 368985 h 607851"/>
              <a:gd name="connsiteX30" fmla="*/ 366808 w 483796"/>
              <a:gd name="connsiteY30" fmla="*/ 243266 h 607851"/>
              <a:gd name="connsiteX31" fmla="*/ 348132 w 483796"/>
              <a:gd name="connsiteY31" fmla="*/ 177263 h 607851"/>
              <a:gd name="connsiteX32" fmla="*/ 240796 w 483796"/>
              <a:gd name="connsiteY32" fmla="*/ 210265 h 607851"/>
              <a:gd name="connsiteX33" fmla="*/ 133566 w 483796"/>
              <a:gd name="connsiteY33" fmla="*/ 177263 h 607851"/>
              <a:gd name="connsiteX34" fmla="*/ 145842 w 483796"/>
              <a:gd name="connsiteY34" fmla="*/ 131271 h 607851"/>
              <a:gd name="connsiteX35" fmla="*/ 145842 w 483796"/>
              <a:gd name="connsiteY35" fmla="*/ 160396 h 607851"/>
              <a:gd name="connsiteX36" fmla="*/ 335856 w 483796"/>
              <a:gd name="connsiteY36" fmla="*/ 160396 h 607851"/>
              <a:gd name="connsiteX37" fmla="*/ 335856 w 483796"/>
              <a:gd name="connsiteY37" fmla="*/ 132005 h 607851"/>
              <a:gd name="connsiteX38" fmla="*/ 241950 w 483796"/>
              <a:gd name="connsiteY38" fmla="*/ 163749 h 607851"/>
              <a:gd name="connsiteX39" fmla="*/ 241950 w 483796"/>
              <a:gd name="connsiteY39" fmla="*/ 22105 h 607851"/>
              <a:gd name="connsiteX40" fmla="*/ 65366 w 483796"/>
              <a:gd name="connsiteY40" fmla="*/ 81927 h 607851"/>
              <a:gd name="connsiteX41" fmla="*/ 241950 w 483796"/>
              <a:gd name="connsiteY41" fmla="*/ 141643 h 607851"/>
              <a:gd name="connsiteX42" fmla="*/ 418430 w 483796"/>
              <a:gd name="connsiteY42" fmla="*/ 81927 h 607851"/>
              <a:gd name="connsiteX43" fmla="*/ 241950 w 483796"/>
              <a:gd name="connsiteY43" fmla="*/ 0 h 607851"/>
              <a:gd name="connsiteX44" fmla="*/ 483796 w 483796"/>
              <a:gd name="connsiteY44" fmla="*/ 81927 h 607851"/>
              <a:gd name="connsiteX45" fmla="*/ 356840 w 483796"/>
              <a:gd name="connsiteY45" fmla="*/ 124881 h 607851"/>
              <a:gd name="connsiteX46" fmla="*/ 356840 w 483796"/>
              <a:gd name="connsiteY46" fmla="*/ 153167 h 607851"/>
              <a:gd name="connsiteX47" fmla="*/ 387792 w 483796"/>
              <a:gd name="connsiteY47" fmla="*/ 243266 h 607851"/>
              <a:gd name="connsiteX48" fmla="*/ 351804 w 483796"/>
              <a:gd name="connsiteY48" fmla="*/ 339441 h 607851"/>
              <a:gd name="connsiteX49" fmla="*/ 420948 w 483796"/>
              <a:gd name="connsiteY49" fmla="*/ 428177 h 607851"/>
              <a:gd name="connsiteX50" fmla="*/ 420948 w 483796"/>
              <a:gd name="connsiteY50" fmla="*/ 607851 h 607851"/>
              <a:gd name="connsiteX51" fmla="*/ 399963 w 483796"/>
              <a:gd name="connsiteY51" fmla="*/ 607851 h 607851"/>
              <a:gd name="connsiteX52" fmla="*/ 399963 w 483796"/>
              <a:gd name="connsiteY52" fmla="*/ 428177 h 607851"/>
              <a:gd name="connsiteX53" fmla="*/ 332813 w 483796"/>
              <a:gd name="connsiteY53" fmla="*/ 357670 h 607851"/>
              <a:gd name="connsiteX54" fmla="*/ 295461 w 483796"/>
              <a:gd name="connsiteY54" fmla="*/ 379461 h 607851"/>
              <a:gd name="connsiteX55" fmla="*/ 251288 w 483796"/>
              <a:gd name="connsiteY55" fmla="*/ 455731 h 607851"/>
              <a:gd name="connsiteX56" fmla="*/ 251288 w 483796"/>
              <a:gd name="connsiteY56" fmla="*/ 607851 h 607851"/>
              <a:gd name="connsiteX57" fmla="*/ 230304 w 483796"/>
              <a:gd name="connsiteY57" fmla="*/ 607851 h 607851"/>
              <a:gd name="connsiteX58" fmla="*/ 230304 w 483796"/>
              <a:gd name="connsiteY58" fmla="*/ 455731 h 607851"/>
              <a:gd name="connsiteX59" fmla="*/ 186237 w 483796"/>
              <a:gd name="connsiteY59" fmla="*/ 379461 h 607851"/>
              <a:gd name="connsiteX60" fmla="*/ 148884 w 483796"/>
              <a:gd name="connsiteY60" fmla="*/ 357670 h 607851"/>
              <a:gd name="connsiteX61" fmla="*/ 81734 w 483796"/>
              <a:gd name="connsiteY61" fmla="*/ 428177 h 607851"/>
              <a:gd name="connsiteX62" fmla="*/ 81734 w 483796"/>
              <a:gd name="connsiteY62" fmla="*/ 607851 h 607851"/>
              <a:gd name="connsiteX63" fmla="*/ 60750 w 483796"/>
              <a:gd name="connsiteY63" fmla="*/ 607851 h 607851"/>
              <a:gd name="connsiteX64" fmla="*/ 60750 w 483796"/>
              <a:gd name="connsiteY64" fmla="*/ 428177 h 607851"/>
              <a:gd name="connsiteX65" fmla="*/ 129893 w 483796"/>
              <a:gd name="connsiteY65" fmla="*/ 339441 h 607851"/>
              <a:gd name="connsiteX66" fmla="*/ 93905 w 483796"/>
              <a:gd name="connsiteY66" fmla="*/ 243266 h 607851"/>
              <a:gd name="connsiteX67" fmla="*/ 124857 w 483796"/>
              <a:gd name="connsiteY67" fmla="*/ 153167 h 607851"/>
              <a:gd name="connsiteX68" fmla="*/ 124857 w 483796"/>
              <a:gd name="connsiteY68" fmla="*/ 124147 h 607851"/>
              <a:gd name="connsiteX69" fmla="*/ 0 w 483796"/>
              <a:gd name="connsiteY69" fmla="*/ 81927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3796" h="607851">
                <a:moveTo>
                  <a:pt x="316627" y="463686"/>
                </a:moveTo>
                <a:lnTo>
                  <a:pt x="369763" y="463686"/>
                </a:lnTo>
                <a:lnTo>
                  <a:pt x="369763" y="484644"/>
                </a:lnTo>
                <a:lnTo>
                  <a:pt x="316627" y="484644"/>
                </a:lnTo>
                <a:close/>
                <a:moveTo>
                  <a:pt x="215300" y="387738"/>
                </a:moveTo>
                <a:lnTo>
                  <a:pt x="240796" y="431949"/>
                </a:lnTo>
                <a:lnTo>
                  <a:pt x="266397" y="387738"/>
                </a:lnTo>
                <a:cubicBezTo>
                  <a:pt x="258108" y="389205"/>
                  <a:pt x="249610" y="389938"/>
                  <a:pt x="240796" y="389938"/>
                </a:cubicBezTo>
                <a:cubicBezTo>
                  <a:pt x="232088" y="389938"/>
                  <a:pt x="223589" y="389205"/>
                  <a:pt x="215300" y="387738"/>
                </a:cubicBezTo>
                <a:close/>
                <a:moveTo>
                  <a:pt x="204496" y="294395"/>
                </a:moveTo>
                <a:cubicBezTo>
                  <a:pt x="208587" y="290306"/>
                  <a:pt x="215300" y="290306"/>
                  <a:pt x="219390" y="294395"/>
                </a:cubicBezTo>
                <a:cubicBezTo>
                  <a:pt x="231243" y="306245"/>
                  <a:pt x="250437" y="306245"/>
                  <a:pt x="262289" y="294395"/>
                </a:cubicBezTo>
                <a:cubicBezTo>
                  <a:pt x="266380" y="290306"/>
                  <a:pt x="273093" y="290306"/>
                  <a:pt x="277183" y="294395"/>
                </a:cubicBezTo>
                <a:cubicBezTo>
                  <a:pt x="281274" y="298485"/>
                  <a:pt x="281274" y="305092"/>
                  <a:pt x="277183" y="309181"/>
                </a:cubicBezTo>
                <a:cubicBezTo>
                  <a:pt x="267114" y="319248"/>
                  <a:pt x="254003" y="324177"/>
                  <a:pt x="240787" y="324177"/>
                </a:cubicBezTo>
                <a:cubicBezTo>
                  <a:pt x="227676" y="324177"/>
                  <a:pt x="214566" y="319248"/>
                  <a:pt x="204496" y="309181"/>
                </a:cubicBezTo>
                <a:cubicBezTo>
                  <a:pt x="200406" y="305092"/>
                  <a:pt x="200406" y="298485"/>
                  <a:pt x="204496" y="294395"/>
                </a:cubicBezTo>
                <a:close/>
                <a:moveTo>
                  <a:pt x="306077" y="248390"/>
                </a:moveTo>
                <a:cubicBezTo>
                  <a:pt x="313813" y="248390"/>
                  <a:pt x="320084" y="254661"/>
                  <a:pt x="320084" y="262397"/>
                </a:cubicBezTo>
                <a:cubicBezTo>
                  <a:pt x="320084" y="270133"/>
                  <a:pt x="313813" y="276404"/>
                  <a:pt x="306077" y="276404"/>
                </a:cubicBezTo>
                <a:cubicBezTo>
                  <a:pt x="298341" y="276404"/>
                  <a:pt x="292070" y="270133"/>
                  <a:pt x="292070" y="262397"/>
                </a:cubicBezTo>
                <a:cubicBezTo>
                  <a:pt x="292070" y="254661"/>
                  <a:pt x="298341" y="248390"/>
                  <a:pt x="306077" y="248390"/>
                </a:cubicBezTo>
                <a:close/>
                <a:moveTo>
                  <a:pt x="175602" y="248390"/>
                </a:moveTo>
                <a:cubicBezTo>
                  <a:pt x="183338" y="248390"/>
                  <a:pt x="189609" y="254661"/>
                  <a:pt x="189609" y="262397"/>
                </a:cubicBezTo>
                <a:cubicBezTo>
                  <a:pt x="189609" y="270133"/>
                  <a:pt x="183338" y="276404"/>
                  <a:pt x="175602" y="276404"/>
                </a:cubicBezTo>
                <a:cubicBezTo>
                  <a:pt x="167866" y="276404"/>
                  <a:pt x="161595" y="270133"/>
                  <a:pt x="161595" y="262397"/>
                </a:cubicBezTo>
                <a:cubicBezTo>
                  <a:pt x="161595" y="254661"/>
                  <a:pt x="167866" y="248390"/>
                  <a:pt x="175602" y="248390"/>
                </a:cubicBezTo>
                <a:close/>
                <a:moveTo>
                  <a:pt x="133566" y="177263"/>
                </a:moveTo>
                <a:cubicBezTo>
                  <a:pt x="121395" y="197064"/>
                  <a:pt x="114890" y="219903"/>
                  <a:pt x="114890" y="243266"/>
                </a:cubicBezTo>
                <a:cubicBezTo>
                  <a:pt x="114890" y="312621"/>
                  <a:pt x="171338" y="368985"/>
                  <a:pt x="240796" y="368985"/>
                </a:cubicBezTo>
                <a:cubicBezTo>
                  <a:pt x="310359" y="368985"/>
                  <a:pt x="366808" y="312621"/>
                  <a:pt x="366808" y="243266"/>
                </a:cubicBezTo>
                <a:cubicBezTo>
                  <a:pt x="366808" y="219903"/>
                  <a:pt x="360303" y="197064"/>
                  <a:pt x="348132" y="177263"/>
                </a:cubicBezTo>
                <a:cubicBezTo>
                  <a:pt x="315710" y="199264"/>
                  <a:pt x="278253" y="210265"/>
                  <a:pt x="240796" y="210265"/>
                </a:cubicBezTo>
                <a:cubicBezTo>
                  <a:pt x="203444" y="210265"/>
                  <a:pt x="165987" y="199264"/>
                  <a:pt x="133566" y="177263"/>
                </a:cubicBezTo>
                <a:close/>
                <a:moveTo>
                  <a:pt x="145842" y="131271"/>
                </a:moveTo>
                <a:lnTo>
                  <a:pt x="145842" y="160396"/>
                </a:lnTo>
                <a:cubicBezTo>
                  <a:pt x="203339" y="198950"/>
                  <a:pt x="278358" y="198950"/>
                  <a:pt x="335856" y="160396"/>
                </a:cubicBezTo>
                <a:lnTo>
                  <a:pt x="335856" y="132005"/>
                </a:lnTo>
                <a:lnTo>
                  <a:pt x="241950" y="163749"/>
                </a:lnTo>
                <a:close/>
                <a:moveTo>
                  <a:pt x="241950" y="22105"/>
                </a:moveTo>
                <a:lnTo>
                  <a:pt x="65366" y="81927"/>
                </a:lnTo>
                <a:lnTo>
                  <a:pt x="241950" y="141643"/>
                </a:lnTo>
                <a:lnTo>
                  <a:pt x="418430" y="81927"/>
                </a:lnTo>
                <a:close/>
                <a:moveTo>
                  <a:pt x="241950" y="0"/>
                </a:moveTo>
                <a:lnTo>
                  <a:pt x="483796" y="81927"/>
                </a:lnTo>
                <a:lnTo>
                  <a:pt x="356840" y="124881"/>
                </a:lnTo>
                <a:lnTo>
                  <a:pt x="356840" y="153167"/>
                </a:lnTo>
                <a:cubicBezTo>
                  <a:pt x="376881" y="178835"/>
                  <a:pt x="387792" y="210579"/>
                  <a:pt x="387792" y="243266"/>
                </a:cubicBezTo>
                <a:cubicBezTo>
                  <a:pt x="387792" y="279934"/>
                  <a:pt x="374258" y="313668"/>
                  <a:pt x="351804" y="339441"/>
                </a:cubicBezTo>
                <a:cubicBezTo>
                  <a:pt x="391465" y="349498"/>
                  <a:pt x="420948" y="385433"/>
                  <a:pt x="420948" y="428177"/>
                </a:cubicBezTo>
                <a:lnTo>
                  <a:pt x="420948" y="607851"/>
                </a:lnTo>
                <a:lnTo>
                  <a:pt x="399963" y="607851"/>
                </a:lnTo>
                <a:lnTo>
                  <a:pt x="399963" y="428177"/>
                </a:lnTo>
                <a:cubicBezTo>
                  <a:pt x="399963" y="390462"/>
                  <a:pt x="370166" y="359451"/>
                  <a:pt x="332813" y="357670"/>
                </a:cubicBezTo>
                <a:cubicBezTo>
                  <a:pt x="321587" y="366680"/>
                  <a:pt x="308995" y="374014"/>
                  <a:pt x="295461" y="379461"/>
                </a:cubicBezTo>
                <a:lnTo>
                  <a:pt x="251288" y="455731"/>
                </a:lnTo>
                <a:lnTo>
                  <a:pt x="251288" y="607851"/>
                </a:lnTo>
                <a:lnTo>
                  <a:pt x="230304" y="607851"/>
                </a:lnTo>
                <a:lnTo>
                  <a:pt x="230304" y="455731"/>
                </a:lnTo>
                <a:lnTo>
                  <a:pt x="186237" y="379461"/>
                </a:lnTo>
                <a:cubicBezTo>
                  <a:pt x="172702" y="374014"/>
                  <a:pt x="160111" y="366680"/>
                  <a:pt x="148884" y="357670"/>
                </a:cubicBezTo>
                <a:cubicBezTo>
                  <a:pt x="111532" y="359556"/>
                  <a:pt x="81734" y="390462"/>
                  <a:pt x="81734" y="428177"/>
                </a:cubicBezTo>
                <a:lnTo>
                  <a:pt x="81734" y="607851"/>
                </a:lnTo>
                <a:lnTo>
                  <a:pt x="60750" y="607851"/>
                </a:lnTo>
                <a:lnTo>
                  <a:pt x="60750" y="428177"/>
                </a:lnTo>
                <a:cubicBezTo>
                  <a:pt x="60750" y="385433"/>
                  <a:pt x="90233" y="349498"/>
                  <a:pt x="129893" y="339441"/>
                </a:cubicBezTo>
                <a:cubicBezTo>
                  <a:pt x="107440" y="313668"/>
                  <a:pt x="93905" y="279934"/>
                  <a:pt x="93905" y="243266"/>
                </a:cubicBezTo>
                <a:cubicBezTo>
                  <a:pt x="93905" y="210579"/>
                  <a:pt x="104817" y="178835"/>
                  <a:pt x="124857" y="153167"/>
                </a:cubicBezTo>
                <a:lnTo>
                  <a:pt x="124857" y="124147"/>
                </a:lnTo>
                <a:lnTo>
                  <a:pt x="0" y="81927"/>
                </a:lnTo>
                <a:close/>
              </a:path>
            </a:pathLst>
          </a:custGeom>
          <a:solidFill>
            <a:schemeClr val="accent1"/>
          </a:solidFill>
          <a:ln>
            <a:noFill/>
          </a:ln>
        </p:spPr>
        <p:txBody>
          <a:bodyPr/>
          <a:lstStyle/>
          <a:p>
            <a:endParaRPr lang="zh-CN" altLang="en-US">
              <a:latin typeface="+mn-lt"/>
              <a:ea typeface="+mn-ea"/>
              <a:cs typeface="+mn-ea"/>
              <a:sym typeface="+mn-lt"/>
            </a:endParaRPr>
          </a:p>
        </p:txBody>
      </p:sp>
      <p:sp>
        <p:nvSpPr>
          <p:cNvPr id="5" name="TextBox 27"/>
          <p:cNvSpPr txBox="1"/>
          <p:nvPr/>
        </p:nvSpPr>
        <p:spPr>
          <a:xfrm>
            <a:off x="3912235" y="244475"/>
            <a:ext cx="437197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对照：五个方面的检查</a:t>
            </a:r>
          </a:p>
        </p:txBody>
      </p:sp>
      <p:sp>
        <p:nvSpPr>
          <p:cNvPr id="6" name="Freeform 5"/>
          <p:cNvSpPr>
            <a:spLocks noEditPoints="1"/>
          </p:cNvSpPr>
          <p:nvPr/>
        </p:nvSpPr>
        <p:spPr>
          <a:xfrm>
            <a:off x="3301125" y="2317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2" name="Freeform 6"/>
          <p:cNvSpPr>
            <a:spLocks noEditPoints="1"/>
          </p:cNvSpPr>
          <p:nvPr/>
        </p:nvSpPr>
        <p:spPr>
          <a:xfrm>
            <a:off x="8387955" y="2317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Tree>
    <p:custDataLst>
      <p:tags r:id="rId1"/>
    </p:custDataLst>
  </p:cSld>
  <p:clrMapOvr>
    <a:masterClrMapping/>
  </p:clrMapOvr>
  <p:transition spd="slow" advTm="3804">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037" name="Freeform 9"/>
          <p:cNvSpPr>
            <a:spLocks noEditPoints="1"/>
          </p:cNvSpPr>
          <p:nvPr/>
        </p:nvSpPr>
        <p:spPr>
          <a:xfrm>
            <a:off x="7939881" y="1906815"/>
            <a:ext cx="957262" cy="520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891" h="464">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alpha val="100000"/>
            </a:srgbClr>
          </a:solidFill>
          <a:ln w="9525">
            <a:noFill/>
          </a:ln>
        </p:spPr>
        <p:txBody>
          <a:bodyPr/>
          <a:lstStyle/>
          <a:p>
            <a:endParaRPr lang="zh-CN" altLang="en-US">
              <a:latin typeface="+mn-lt"/>
              <a:ea typeface="+mn-ea"/>
              <a:cs typeface="+mn-ea"/>
              <a:sym typeface="+mn-lt"/>
            </a:endParaRPr>
          </a:p>
        </p:txBody>
      </p:sp>
      <p:sp>
        <p:nvSpPr>
          <p:cNvPr id="44038" name="Freeform 5"/>
          <p:cNvSpPr>
            <a:spLocks noEditPoints="1"/>
          </p:cNvSpPr>
          <p:nvPr/>
        </p:nvSpPr>
        <p:spPr>
          <a:xfrm>
            <a:off x="4340825" y="1927651"/>
            <a:ext cx="404812" cy="5476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569" h="778">
                <a:moveTo>
                  <a:pt x="353" y="18"/>
                </a:moveTo>
                <a:cubicBezTo>
                  <a:pt x="275" y="67"/>
                  <a:pt x="169" y="104"/>
                  <a:pt x="108" y="170"/>
                </a:cubicBezTo>
                <a:cubicBezTo>
                  <a:pt x="111" y="173"/>
                  <a:pt x="113" y="175"/>
                  <a:pt x="113" y="177"/>
                </a:cubicBezTo>
                <a:cubicBezTo>
                  <a:pt x="113" y="184"/>
                  <a:pt x="98" y="193"/>
                  <a:pt x="91" y="195"/>
                </a:cubicBezTo>
                <a:lnTo>
                  <a:pt x="91" y="190"/>
                </a:lnTo>
                <a:cubicBezTo>
                  <a:pt x="51" y="235"/>
                  <a:pt x="36" y="251"/>
                  <a:pt x="29" y="280"/>
                </a:cubicBezTo>
                <a:lnTo>
                  <a:pt x="31" y="278"/>
                </a:lnTo>
                <a:lnTo>
                  <a:pt x="41" y="274"/>
                </a:lnTo>
                <a:lnTo>
                  <a:pt x="38" y="300"/>
                </a:lnTo>
                <a:lnTo>
                  <a:pt x="38" y="303"/>
                </a:lnTo>
                <a:lnTo>
                  <a:pt x="34" y="307"/>
                </a:lnTo>
                <a:lnTo>
                  <a:pt x="31" y="314"/>
                </a:lnTo>
                <a:lnTo>
                  <a:pt x="27" y="325"/>
                </a:lnTo>
                <a:lnTo>
                  <a:pt x="23" y="329"/>
                </a:lnTo>
                <a:cubicBezTo>
                  <a:pt x="22" y="331"/>
                  <a:pt x="23" y="332"/>
                  <a:pt x="22" y="332"/>
                </a:cubicBezTo>
                <a:lnTo>
                  <a:pt x="21" y="351"/>
                </a:lnTo>
                <a:lnTo>
                  <a:pt x="34" y="370"/>
                </a:lnTo>
                <a:lnTo>
                  <a:pt x="25" y="369"/>
                </a:lnTo>
                <a:lnTo>
                  <a:pt x="20" y="365"/>
                </a:lnTo>
                <a:cubicBezTo>
                  <a:pt x="19" y="373"/>
                  <a:pt x="19" y="382"/>
                  <a:pt x="18" y="391"/>
                </a:cubicBezTo>
                <a:lnTo>
                  <a:pt x="17" y="396"/>
                </a:lnTo>
                <a:lnTo>
                  <a:pt x="19" y="401"/>
                </a:lnTo>
                <a:lnTo>
                  <a:pt x="17" y="401"/>
                </a:lnTo>
                <a:cubicBezTo>
                  <a:pt x="14" y="428"/>
                  <a:pt x="11" y="461"/>
                  <a:pt x="8" y="498"/>
                </a:cubicBezTo>
                <a:lnTo>
                  <a:pt x="10" y="502"/>
                </a:lnTo>
                <a:lnTo>
                  <a:pt x="18" y="510"/>
                </a:lnTo>
                <a:lnTo>
                  <a:pt x="12" y="513"/>
                </a:lnTo>
                <a:lnTo>
                  <a:pt x="10" y="518"/>
                </a:lnTo>
                <a:lnTo>
                  <a:pt x="7" y="513"/>
                </a:lnTo>
                <a:cubicBezTo>
                  <a:pt x="0" y="631"/>
                  <a:pt x="6" y="768"/>
                  <a:pt x="100" y="768"/>
                </a:cubicBezTo>
                <a:cubicBezTo>
                  <a:pt x="186" y="768"/>
                  <a:pt x="217" y="778"/>
                  <a:pt x="278" y="730"/>
                </a:cubicBezTo>
                <a:cubicBezTo>
                  <a:pt x="291" y="720"/>
                  <a:pt x="303" y="697"/>
                  <a:pt x="313" y="674"/>
                </a:cubicBezTo>
                <a:cubicBezTo>
                  <a:pt x="310" y="673"/>
                  <a:pt x="311" y="672"/>
                  <a:pt x="308" y="668"/>
                </a:cubicBezTo>
                <a:lnTo>
                  <a:pt x="312" y="664"/>
                </a:lnTo>
                <a:lnTo>
                  <a:pt x="315" y="660"/>
                </a:lnTo>
                <a:lnTo>
                  <a:pt x="319" y="646"/>
                </a:lnTo>
                <a:lnTo>
                  <a:pt x="323" y="639"/>
                </a:lnTo>
                <a:lnTo>
                  <a:pt x="326" y="631"/>
                </a:lnTo>
                <a:lnTo>
                  <a:pt x="330" y="628"/>
                </a:lnTo>
                <a:lnTo>
                  <a:pt x="334" y="624"/>
                </a:lnTo>
                <a:lnTo>
                  <a:pt x="337" y="620"/>
                </a:lnTo>
                <a:lnTo>
                  <a:pt x="348" y="616"/>
                </a:lnTo>
                <a:lnTo>
                  <a:pt x="347" y="620"/>
                </a:lnTo>
                <a:cubicBezTo>
                  <a:pt x="396" y="621"/>
                  <a:pt x="424" y="622"/>
                  <a:pt x="446" y="566"/>
                </a:cubicBezTo>
                <a:cubicBezTo>
                  <a:pt x="464" y="520"/>
                  <a:pt x="552" y="593"/>
                  <a:pt x="552" y="463"/>
                </a:cubicBezTo>
                <a:cubicBezTo>
                  <a:pt x="552" y="351"/>
                  <a:pt x="569" y="243"/>
                  <a:pt x="569" y="121"/>
                </a:cubicBezTo>
                <a:cubicBezTo>
                  <a:pt x="569" y="0"/>
                  <a:pt x="455" y="18"/>
                  <a:pt x="353" y="18"/>
                </a:cubicBezTo>
                <a:close/>
                <a:moveTo>
                  <a:pt x="449" y="279"/>
                </a:moveTo>
                <a:lnTo>
                  <a:pt x="449" y="301"/>
                </a:lnTo>
                <a:cubicBezTo>
                  <a:pt x="456" y="299"/>
                  <a:pt x="470" y="291"/>
                  <a:pt x="470" y="283"/>
                </a:cubicBezTo>
                <a:cubicBezTo>
                  <a:pt x="470" y="280"/>
                  <a:pt x="459" y="268"/>
                  <a:pt x="456" y="268"/>
                </a:cubicBezTo>
                <a:cubicBezTo>
                  <a:pt x="451" y="268"/>
                  <a:pt x="449" y="273"/>
                  <a:pt x="449" y="279"/>
                </a:cubicBezTo>
                <a:close/>
                <a:moveTo>
                  <a:pt x="73" y="231"/>
                </a:moveTo>
                <a:lnTo>
                  <a:pt x="76" y="242"/>
                </a:lnTo>
                <a:lnTo>
                  <a:pt x="69" y="242"/>
                </a:lnTo>
                <a:lnTo>
                  <a:pt x="65" y="246"/>
                </a:lnTo>
                <a:lnTo>
                  <a:pt x="65" y="224"/>
                </a:lnTo>
                <a:lnTo>
                  <a:pt x="73" y="224"/>
                </a:lnTo>
                <a:lnTo>
                  <a:pt x="73" y="231"/>
                </a:lnTo>
                <a:close/>
                <a:moveTo>
                  <a:pt x="310" y="73"/>
                </a:moveTo>
                <a:cubicBezTo>
                  <a:pt x="307" y="70"/>
                  <a:pt x="297" y="58"/>
                  <a:pt x="293" y="64"/>
                </a:cubicBezTo>
                <a:cubicBezTo>
                  <a:pt x="293" y="65"/>
                  <a:pt x="292" y="70"/>
                  <a:pt x="292" y="71"/>
                </a:cubicBezTo>
                <a:cubicBezTo>
                  <a:pt x="286" y="80"/>
                  <a:pt x="281" y="82"/>
                  <a:pt x="281" y="93"/>
                </a:cubicBezTo>
                <a:cubicBezTo>
                  <a:pt x="281" y="105"/>
                  <a:pt x="294" y="103"/>
                  <a:pt x="302" y="100"/>
                </a:cubicBezTo>
                <a:cubicBezTo>
                  <a:pt x="307" y="98"/>
                  <a:pt x="309" y="95"/>
                  <a:pt x="310" y="90"/>
                </a:cubicBezTo>
                <a:cubicBezTo>
                  <a:pt x="313" y="83"/>
                  <a:pt x="312" y="84"/>
                  <a:pt x="310" y="73"/>
                </a:cubicBezTo>
                <a:close/>
                <a:moveTo>
                  <a:pt x="374" y="40"/>
                </a:moveTo>
                <a:cubicBezTo>
                  <a:pt x="377" y="39"/>
                  <a:pt x="380" y="40"/>
                  <a:pt x="382" y="38"/>
                </a:cubicBezTo>
                <a:cubicBezTo>
                  <a:pt x="384" y="38"/>
                  <a:pt x="383" y="36"/>
                  <a:pt x="384" y="35"/>
                </a:cubicBezTo>
                <a:cubicBezTo>
                  <a:pt x="387" y="34"/>
                  <a:pt x="390" y="33"/>
                  <a:pt x="393" y="32"/>
                </a:cubicBezTo>
                <a:cubicBezTo>
                  <a:pt x="401" y="28"/>
                  <a:pt x="399" y="38"/>
                  <a:pt x="399" y="44"/>
                </a:cubicBezTo>
                <a:cubicBezTo>
                  <a:pt x="399" y="49"/>
                  <a:pt x="400" y="47"/>
                  <a:pt x="398" y="50"/>
                </a:cubicBezTo>
                <a:cubicBezTo>
                  <a:pt x="396" y="54"/>
                  <a:pt x="397" y="50"/>
                  <a:pt x="393" y="54"/>
                </a:cubicBezTo>
                <a:cubicBezTo>
                  <a:pt x="392" y="55"/>
                  <a:pt x="392" y="56"/>
                  <a:pt x="391" y="57"/>
                </a:cubicBezTo>
                <a:cubicBezTo>
                  <a:pt x="387" y="61"/>
                  <a:pt x="379" y="66"/>
                  <a:pt x="374" y="59"/>
                </a:cubicBezTo>
                <a:cubicBezTo>
                  <a:pt x="370" y="54"/>
                  <a:pt x="369" y="51"/>
                  <a:pt x="369" y="45"/>
                </a:cubicBezTo>
                <a:cubicBezTo>
                  <a:pt x="368" y="42"/>
                  <a:pt x="367" y="41"/>
                  <a:pt x="374" y="40"/>
                </a:cubicBezTo>
                <a:close/>
                <a:moveTo>
                  <a:pt x="418" y="336"/>
                </a:moveTo>
                <a:cubicBezTo>
                  <a:pt x="418" y="336"/>
                  <a:pt x="418" y="336"/>
                  <a:pt x="418" y="337"/>
                </a:cubicBezTo>
                <a:cubicBezTo>
                  <a:pt x="418" y="337"/>
                  <a:pt x="418" y="338"/>
                  <a:pt x="418" y="339"/>
                </a:cubicBezTo>
                <a:cubicBezTo>
                  <a:pt x="418" y="340"/>
                  <a:pt x="418" y="340"/>
                  <a:pt x="418" y="341"/>
                </a:cubicBezTo>
                <a:cubicBezTo>
                  <a:pt x="418" y="342"/>
                  <a:pt x="418" y="343"/>
                  <a:pt x="418" y="343"/>
                </a:cubicBezTo>
                <a:cubicBezTo>
                  <a:pt x="418" y="343"/>
                  <a:pt x="419" y="344"/>
                  <a:pt x="419" y="344"/>
                </a:cubicBezTo>
                <a:cubicBezTo>
                  <a:pt x="419" y="345"/>
                  <a:pt x="419" y="345"/>
                  <a:pt x="420" y="346"/>
                </a:cubicBezTo>
                <a:cubicBezTo>
                  <a:pt x="420" y="347"/>
                  <a:pt x="421" y="347"/>
                  <a:pt x="421" y="348"/>
                </a:cubicBezTo>
                <a:cubicBezTo>
                  <a:pt x="421" y="348"/>
                  <a:pt x="422" y="348"/>
                  <a:pt x="422" y="349"/>
                </a:cubicBezTo>
                <a:cubicBezTo>
                  <a:pt x="424" y="352"/>
                  <a:pt x="426" y="355"/>
                  <a:pt x="427" y="359"/>
                </a:cubicBezTo>
                <a:cubicBezTo>
                  <a:pt x="429" y="364"/>
                  <a:pt x="430" y="369"/>
                  <a:pt x="430" y="375"/>
                </a:cubicBezTo>
                <a:cubicBezTo>
                  <a:pt x="431" y="381"/>
                  <a:pt x="431" y="386"/>
                  <a:pt x="431" y="390"/>
                </a:cubicBezTo>
                <a:cubicBezTo>
                  <a:pt x="431" y="394"/>
                  <a:pt x="431" y="398"/>
                  <a:pt x="431" y="401"/>
                </a:cubicBezTo>
                <a:cubicBezTo>
                  <a:pt x="431" y="406"/>
                  <a:pt x="431" y="412"/>
                  <a:pt x="431" y="420"/>
                </a:cubicBezTo>
                <a:cubicBezTo>
                  <a:pt x="431" y="427"/>
                  <a:pt x="431" y="436"/>
                  <a:pt x="431" y="446"/>
                </a:cubicBezTo>
                <a:cubicBezTo>
                  <a:pt x="431" y="457"/>
                  <a:pt x="431" y="466"/>
                  <a:pt x="431" y="474"/>
                </a:cubicBezTo>
                <a:cubicBezTo>
                  <a:pt x="431" y="482"/>
                  <a:pt x="431" y="488"/>
                  <a:pt x="431" y="494"/>
                </a:cubicBezTo>
                <a:cubicBezTo>
                  <a:pt x="431" y="494"/>
                  <a:pt x="431" y="495"/>
                  <a:pt x="431" y="496"/>
                </a:cubicBezTo>
                <a:cubicBezTo>
                  <a:pt x="431" y="497"/>
                  <a:pt x="432" y="498"/>
                  <a:pt x="432" y="499"/>
                </a:cubicBezTo>
                <a:cubicBezTo>
                  <a:pt x="432" y="500"/>
                  <a:pt x="432" y="501"/>
                  <a:pt x="432" y="502"/>
                </a:cubicBezTo>
                <a:cubicBezTo>
                  <a:pt x="433" y="503"/>
                  <a:pt x="433" y="504"/>
                  <a:pt x="433" y="505"/>
                </a:cubicBezTo>
                <a:cubicBezTo>
                  <a:pt x="436" y="508"/>
                  <a:pt x="440" y="511"/>
                  <a:pt x="445" y="513"/>
                </a:cubicBezTo>
                <a:cubicBezTo>
                  <a:pt x="450" y="515"/>
                  <a:pt x="456" y="516"/>
                  <a:pt x="463" y="516"/>
                </a:cubicBezTo>
                <a:cubicBezTo>
                  <a:pt x="470" y="515"/>
                  <a:pt x="476" y="516"/>
                  <a:pt x="481" y="516"/>
                </a:cubicBezTo>
                <a:cubicBezTo>
                  <a:pt x="486" y="517"/>
                  <a:pt x="490" y="518"/>
                  <a:pt x="493" y="520"/>
                </a:cubicBezTo>
                <a:cubicBezTo>
                  <a:pt x="495" y="520"/>
                  <a:pt x="497" y="521"/>
                  <a:pt x="500" y="523"/>
                </a:cubicBezTo>
                <a:cubicBezTo>
                  <a:pt x="502" y="525"/>
                  <a:pt x="505" y="528"/>
                  <a:pt x="507" y="531"/>
                </a:cubicBezTo>
                <a:cubicBezTo>
                  <a:pt x="509" y="535"/>
                  <a:pt x="511" y="537"/>
                  <a:pt x="513" y="540"/>
                </a:cubicBezTo>
                <a:cubicBezTo>
                  <a:pt x="514" y="542"/>
                  <a:pt x="516" y="544"/>
                  <a:pt x="517" y="545"/>
                </a:cubicBezTo>
                <a:cubicBezTo>
                  <a:pt x="517" y="545"/>
                  <a:pt x="518" y="545"/>
                  <a:pt x="518" y="545"/>
                </a:cubicBezTo>
                <a:cubicBezTo>
                  <a:pt x="519" y="545"/>
                  <a:pt x="519" y="545"/>
                  <a:pt x="520" y="545"/>
                </a:cubicBezTo>
                <a:cubicBezTo>
                  <a:pt x="521" y="545"/>
                  <a:pt x="521" y="545"/>
                  <a:pt x="522" y="545"/>
                </a:cubicBezTo>
                <a:cubicBezTo>
                  <a:pt x="523" y="544"/>
                  <a:pt x="524" y="544"/>
                  <a:pt x="524" y="544"/>
                </a:cubicBezTo>
                <a:lnTo>
                  <a:pt x="526" y="540"/>
                </a:lnTo>
                <a:cubicBezTo>
                  <a:pt x="525" y="534"/>
                  <a:pt x="521" y="527"/>
                  <a:pt x="516" y="521"/>
                </a:cubicBezTo>
                <a:cubicBezTo>
                  <a:pt x="511" y="514"/>
                  <a:pt x="504" y="509"/>
                  <a:pt x="494" y="506"/>
                </a:cubicBezTo>
                <a:cubicBezTo>
                  <a:pt x="484" y="503"/>
                  <a:pt x="475" y="501"/>
                  <a:pt x="467" y="501"/>
                </a:cubicBezTo>
                <a:cubicBezTo>
                  <a:pt x="460" y="502"/>
                  <a:pt x="454" y="502"/>
                  <a:pt x="450" y="503"/>
                </a:cubicBezTo>
                <a:cubicBezTo>
                  <a:pt x="448" y="502"/>
                  <a:pt x="447" y="500"/>
                  <a:pt x="445" y="498"/>
                </a:cubicBezTo>
                <a:cubicBezTo>
                  <a:pt x="444" y="496"/>
                  <a:pt x="444" y="493"/>
                  <a:pt x="444" y="490"/>
                </a:cubicBezTo>
                <a:cubicBezTo>
                  <a:pt x="444" y="486"/>
                  <a:pt x="444" y="483"/>
                  <a:pt x="444" y="481"/>
                </a:cubicBezTo>
                <a:cubicBezTo>
                  <a:pt x="445" y="479"/>
                  <a:pt x="445" y="477"/>
                  <a:pt x="444" y="475"/>
                </a:cubicBezTo>
                <a:cubicBezTo>
                  <a:pt x="446" y="475"/>
                  <a:pt x="447" y="474"/>
                  <a:pt x="449" y="474"/>
                </a:cubicBezTo>
                <a:cubicBezTo>
                  <a:pt x="451" y="474"/>
                  <a:pt x="453" y="473"/>
                  <a:pt x="456" y="473"/>
                </a:cubicBezTo>
                <a:cubicBezTo>
                  <a:pt x="458" y="473"/>
                  <a:pt x="460" y="473"/>
                  <a:pt x="462" y="473"/>
                </a:cubicBezTo>
                <a:cubicBezTo>
                  <a:pt x="464" y="473"/>
                  <a:pt x="466" y="473"/>
                  <a:pt x="467" y="473"/>
                </a:cubicBezTo>
                <a:cubicBezTo>
                  <a:pt x="469" y="473"/>
                  <a:pt x="472" y="473"/>
                  <a:pt x="476" y="473"/>
                </a:cubicBezTo>
                <a:cubicBezTo>
                  <a:pt x="481" y="473"/>
                  <a:pt x="485" y="473"/>
                  <a:pt x="490" y="473"/>
                </a:cubicBezTo>
                <a:cubicBezTo>
                  <a:pt x="496" y="472"/>
                  <a:pt x="500" y="471"/>
                  <a:pt x="503" y="468"/>
                </a:cubicBezTo>
                <a:cubicBezTo>
                  <a:pt x="507" y="466"/>
                  <a:pt x="509" y="463"/>
                  <a:pt x="511" y="460"/>
                </a:cubicBezTo>
                <a:cubicBezTo>
                  <a:pt x="512" y="456"/>
                  <a:pt x="512" y="452"/>
                  <a:pt x="513" y="446"/>
                </a:cubicBezTo>
                <a:cubicBezTo>
                  <a:pt x="513" y="441"/>
                  <a:pt x="513" y="434"/>
                  <a:pt x="513" y="427"/>
                </a:cubicBezTo>
                <a:cubicBezTo>
                  <a:pt x="513" y="419"/>
                  <a:pt x="513" y="413"/>
                  <a:pt x="513" y="407"/>
                </a:cubicBezTo>
                <a:cubicBezTo>
                  <a:pt x="513" y="402"/>
                  <a:pt x="513" y="397"/>
                  <a:pt x="513" y="393"/>
                </a:cubicBezTo>
                <a:cubicBezTo>
                  <a:pt x="513" y="390"/>
                  <a:pt x="513" y="386"/>
                  <a:pt x="513" y="382"/>
                </a:cubicBezTo>
                <a:cubicBezTo>
                  <a:pt x="513" y="377"/>
                  <a:pt x="513" y="372"/>
                  <a:pt x="515" y="366"/>
                </a:cubicBezTo>
                <a:cubicBezTo>
                  <a:pt x="516" y="360"/>
                  <a:pt x="518" y="355"/>
                  <a:pt x="520" y="351"/>
                </a:cubicBezTo>
                <a:cubicBezTo>
                  <a:pt x="522" y="346"/>
                  <a:pt x="524" y="343"/>
                  <a:pt x="526" y="339"/>
                </a:cubicBezTo>
                <a:cubicBezTo>
                  <a:pt x="526" y="339"/>
                  <a:pt x="525" y="338"/>
                  <a:pt x="525" y="336"/>
                </a:cubicBezTo>
                <a:cubicBezTo>
                  <a:pt x="524" y="335"/>
                  <a:pt x="523" y="335"/>
                  <a:pt x="521" y="334"/>
                </a:cubicBezTo>
                <a:cubicBezTo>
                  <a:pt x="519" y="333"/>
                  <a:pt x="518" y="333"/>
                  <a:pt x="517" y="333"/>
                </a:cubicBezTo>
                <a:cubicBezTo>
                  <a:pt x="515" y="333"/>
                  <a:pt x="514" y="334"/>
                  <a:pt x="513" y="334"/>
                </a:cubicBezTo>
                <a:cubicBezTo>
                  <a:pt x="511" y="337"/>
                  <a:pt x="508" y="340"/>
                  <a:pt x="506" y="344"/>
                </a:cubicBezTo>
                <a:cubicBezTo>
                  <a:pt x="503" y="349"/>
                  <a:pt x="501" y="353"/>
                  <a:pt x="500" y="359"/>
                </a:cubicBezTo>
                <a:cubicBezTo>
                  <a:pt x="499" y="365"/>
                  <a:pt x="499" y="369"/>
                  <a:pt x="499" y="374"/>
                </a:cubicBezTo>
                <a:cubicBezTo>
                  <a:pt x="500" y="378"/>
                  <a:pt x="500" y="381"/>
                  <a:pt x="500" y="384"/>
                </a:cubicBezTo>
                <a:lnTo>
                  <a:pt x="500" y="429"/>
                </a:lnTo>
                <a:cubicBezTo>
                  <a:pt x="500" y="429"/>
                  <a:pt x="500" y="429"/>
                  <a:pt x="500" y="430"/>
                </a:cubicBezTo>
                <a:cubicBezTo>
                  <a:pt x="500" y="430"/>
                  <a:pt x="500" y="430"/>
                  <a:pt x="500" y="430"/>
                </a:cubicBezTo>
                <a:cubicBezTo>
                  <a:pt x="500" y="431"/>
                  <a:pt x="500" y="431"/>
                  <a:pt x="500" y="431"/>
                </a:cubicBezTo>
                <a:cubicBezTo>
                  <a:pt x="500" y="432"/>
                  <a:pt x="500" y="432"/>
                  <a:pt x="500" y="432"/>
                </a:cubicBezTo>
                <a:cubicBezTo>
                  <a:pt x="500" y="434"/>
                  <a:pt x="499" y="436"/>
                  <a:pt x="499" y="438"/>
                </a:cubicBezTo>
                <a:cubicBezTo>
                  <a:pt x="499" y="441"/>
                  <a:pt x="499" y="444"/>
                  <a:pt x="499" y="447"/>
                </a:cubicBezTo>
                <a:cubicBezTo>
                  <a:pt x="499" y="450"/>
                  <a:pt x="498" y="453"/>
                  <a:pt x="498" y="455"/>
                </a:cubicBezTo>
                <a:cubicBezTo>
                  <a:pt x="497" y="457"/>
                  <a:pt x="496" y="459"/>
                  <a:pt x="495" y="460"/>
                </a:cubicBezTo>
                <a:cubicBezTo>
                  <a:pt x="494" y="460"/>
                  <a:pt x="493" y="460"/>
                  <a:pt x="492" y="460"/>
                </a:cubicBezTo>
                <a:cubicBezTo>
                  <a:pt x="492" y="460"/>
                  <a:pt x="491" y="460"/>
                  <a:pt x="490" y="460"/>
                </a:cubicBezTo>
                <a:cubicBezTo>
                  <a:pt x="489" y="460"/>
                  <a:pt x="488" y="460"/>
                  <a:pt x="487" y="460"/>
                </a:cubicBezTo>
                <a:cubicBezTo>
                  <a:pt x="487" y="460"/>
                  <a:pt x="486" y="460"/>
                  <a:pt x="485" y="460"/>
                </a:cubicBezTo>
                <a:lnTo>
                  <a:pt x="444" y="460"/>
                </a:lnTo>
                <a:cubicBezTo>
                  <a:pt x="444" y="458"/>
                  <a:pt x="444" y="456"/>
                  <a:pt x="444" y="453"/>
                </a:cubicBezTo>
                <a:cubicBezTo>
                  <a:pt x="444" y="450"/>
                  <a:pt x="444" y="447"/>
                  <a:pt x="444" y="443"/>
                </a:cubicBezTo>
                <a:cubicBezTo>
                  <a:pt x="444" y="440"/>
                  <a:pt x="444" y="436"/>
                  <a:pt x="444" y="434"/>
                </a:cubicBezTo>
                <a:cubicBezTo>
                  <a:pt x="444" y="431"/>
                  <a:pt x="444" y="429"/>
                  <a:pt x="444" y="427"/>
                </a:cubicBezTo>
                <a:cubicBezTo>
                  <a:pt x="444" y="422"/>
                  <a:pt x="444" y="415"/>
                  <a:pt x="445" y="408"/>
                </a:cubicBezTo>
                <a:cubicBezTo>
                  <a:pt x="445" y="400"/>
                  <a:pt x="446" y="391"/>
                  <a:pt x="446" y="381"/>
                </a:cubicBezTo>
                <a:cubicBezTo>
                  <a:pt x="446" y="371"/>
                  <a:pt x="445" y="362"/>
                  <a:pt x="441" y="355"/>
                </a:cubicBezTo>
                <a:cubicBezTo>
                  <a:pt x="438" y="347"/>
                  <a:pt x="434" y="341"/>
                  <a:pt x="430" y="336"/>
                </a:cubicBezTo>
                <a:cubicBezTo>
                  <a:pt x="429" y="335"/>
                  <a:pt x="428" y="335"/>
                  <a:pt x="427" y="335"/>
                </a:cubicBezTo>
                <a:cubicBezTo>
                  <a:pt x="426" y="335"/>
                  <a:pt x="425" y="334"/>
                  <a:pt x="424" y="334"/>
                </a:cubicBezTo>
                <a:cubicBezTo>
                  <a:pt x="423" y="334"/>
                  <a:pt x="422" y="335"/>
                  <a:pt x="421" y="335"/>
                </a:cubicBezTo>
                <a:cubicBezTo>
                  <a:pt x="420" y="335"/>
                  <a:pt x="419" y="335"/>
                  <a:pt x="418" y="336"/>
                </a:cubicBezTo>
                <a:close/>
                <a:moveTo>
                  <a:pt x="322" y="494"/>
                </a:moveTo>
                <a:cubicBezTo>
                  <a:pt x="322" y="496"/>
                  <a:pt x="321" y="500"/>
                  <a:pt x="320" y="504"/>
                </a:cubicBezTo>
                <a:cubicBezTo>
                  <a:pt x="320" y="508"/>
                  <a:pt x="319" y="512"/>
                  <a:pt x="317" y="518"/>
                </a:cubicBezTo>
                <a:cubicBezTo>
                  <a:pt x="316" y="523"/>
                  <a:pt x="315" y="528"/>
                  <a:pt x="314" y="532"/>
                </a:cubicBezTo>
                <a:cubicBezTo>
                  <a:pt x="314" y="536"/>
                  <a:pt x="313" y="539"/>
                  <a:pt x="313" y="542"/>
                </a:cubicBezTo>
                <a:cubicBezTo>
                  <a:pt x="313" y="542"/>
                  <a:pt x="313" y="542"/>
                  <a:pt x="314" y="542"/>
                </a:cubicBezTo>
                <a:cubicBezTo>
                  <a:pt x="314" y="542"/>
                  <a:pt x="314" y="542"/>
                  <a:pt x="315" y="543"/>
                </a:cubicBezTo>
                <a:cubicBezTo>
                  <a:pt x="315" y="543"/>
                  <a:pt x="315" y="544"/>
                  <a:pt x="315" y="544"/>
                </a:cubicBezTo>
                <a:cubicBezTo>
                  <a:pt x="316" y="545"/>
                  <a:pt x="316" y="545"/>
                  <a:pt x="316" y="545"/>
                </a:cubicBezTo>
                <a:lnTo>
                  <a:pt x="322" y="545"/>
                </a:lnTo>
                <a:lnTo>
                  <a:pt x="328" y="542"/>
                </a:lnTo>
                <a:cubicBezTo>
                  <a:pt x="328" y="540"/>
                  <a:pt x="328" y="538"/>
                  <a:pt x="329" y="536"/>
                </a:cubicBezTo>
                <a:cubicBezTo>
                  <a:pt x="329" y="534"/>
                  <a:pt x="330" y="531"/>
                  <a:pt x="330" y="528"/>
                </a:cubicBezTo>
                <a:cubicBezTo>
                  <a:pt x="331" y="525"/>
                  <a:pt x="331" y="522"/>
                  <a:pt x="332" y="520"/>
                </a:cubicBezTo>
                <a:cubicBezTo>
                  <a:pt x="332" y="517"/>
                  <a:pt x="333" y="516"/>
                  <a:pt x="333" y="514"/>
                </a:cubicBezTo>
                <a:cubicBezTo>
                  <a:pt x="335" y="508"/>
                  <a:pt x="336" y="500"/>
                  <a:pt x="337" y="491"/>
                </a:cubicBezTo>
                <a:cubicBezTo>
                  <a:pt x="337" y="481"/>
                  <a:pt x="337" y="471"/>
                  <a:pt x="336" y="458"/>
                </a:cubicBezTo>
                <a:cubicBezTo>
                  <a:pt x="334" y="446"/>
                  <a:pt x="333" y="435"/>
                  <a:pt x="331" y="426"/>
                </a:cubicBezTo>
                <a:cubicBezTo>
                  <a:pt x="329" y="417"/>
                  <a:pt x="327" y="409"/>
                  <a:pt x="326" y="403"/>
                </a:cubicBezTo>
                <a:cubicBezTo>
                  <a:pt x="326" y="402"/>
                  <a:pt x="327" y="401"/>
                  <a:pt x="327" y="400"/>
                </a:cubicBezTo>
                <a:cubicBezTo>
                  <a:pt x="328" y="400"/>
                  <a:pt x="329" y="399"/>
                  <a:pt x="331" y="398"/>
                </a:cubicBezTo>
                <a:cubicBezTo>
                  <a:pt x="332" y="398"/>
                  <a:pt x="333" y="397"/>
                  <a:pt x="334" y="397"/>
                </a:cubicBezTo>
                <a:cubicBezTo>
                  <a:pt x="335" y="397"/>
                  <a:pt x="336" y="397"/>
                  <a:pt x="337" y="397"/>
                </a:cubicBezTo>
                <a:cubicBezTo>
                  <a:pt x="337" y="397"/>
                  <a:pt x="338" y="397"/>
                  <a:pt x="338" y="397"/>
                </a:cubicBezTo>
                <a:cubicBezTo>
                  <a:pt x="339" y="397"/>
                  <a:pt x="340" y="397"/>
                  <a:pt x="341" y="397"/>
                </a:cubicBezTo>
                <a:cubicBezTo>
                  <a:pt x="341" y="397"/>
                  <a:pt x="342" y="397"/>
                  <a:pt x="343" y="397"/>
                </a:cubicBezTo>
                <a:cubicBezTo>
                  <a:pt x="343" y="397"/>
                  <a:pt x="344" y="397"/>
                  <a:pt x="344" y="397"/>
                </a:cubicBezTo>
                <a:lnTo>
                  <a:pt x="391" y="397"/>
                </a:lnTo>
                <a:lnTo>
                  <a:pt x="387" y="456"/>
                </a:lnTo>
                <a:cubicBezTo>
                  <a:pt x="387" y="461"/>
                  <a:pt x="387" y="468"/>
                  <a:pt x="387" y="475"/>
                </a:cubicBezTo>
                <a:cubicBezTo>
                  <a:pt x="387" y="482"/>
                  <a:pt x="388" y="491"/>
                  <a:pt x="389" y="501"/>
                </a:cubicBezTo>
                <a:cubicBezTo>
                  <a:pt x="389" y="511"/>
                  <a:pt x="390" y="520"/>
                  <a:pt x="391" y="527"/>
                </a:cubicBezTo>
                <a:cubicBezTo>
                  <a:pt x="392" y="534"/>
                  <a:pt x="393" y="541"/>
                  <a:pt x="394" y="545"/>
                </a:cubicBezTo>
                <a:cubicBezTo>
                  <a:pt x="395" y="545"/>
                  <a:pt x="395" y="545"/>
                  <a:pt x="396" y="545"/>
                </a:cubicBezTo>
                <a:cubicBezTo>
                  <a:pt x="396" y="545"/>
                  <a:pt x="397" y="545"/>
                  <a:pt x="398" y="545"/>
                </a:cubicBezTo>
                <a:cubicBezTo>
                  <a:pt x="399" y="545"/>
                  <a:pt x="400" y="545"/>
                  <a:pt x="400" y="545"/>
                </a:cubicBezTo>
                <a:cubicBezTo>
                  <a:pt x="401" y="545"/>
                  <a:pt x="401" y="545"/>
                  <a:pt x="402" y="545"/>
                </a:cubicBezTo>
                <a:cubicBezTo>
                  <a:pt x="402" y="545"/>
                  <a:pt x="402" y="545"/>
                  <a:pt x="403" y="545"/>
                </a:cubicBezTo>
                <a:cubicBezTo>
                  <a:pt x="403" y="544"/>
                  <a:pt x="404" y="544"/>
                  <a:pt x="405" y="544"/>
                </a:cubicBezTo>
                <a:cubicBezTo>
                  <a:pt x="405" y="543"/>
                  <a:pt x="406" y="543"/>
                  <a:pt x="406" y="543"/>
                </a:cubicBezTo>
                <a:cubicBezTo>
                  <a:pt x="407" y="542"/>
                  <a:pt x="407" y="542"/>
                  <a:pt x="407" y="542"/>
                </a:cubicBezTo>
                <a:cubicBezTo>
                  <a:pt x="407" y="540"/>
                  <a:pt x="407" y="538"/>
                  <a:pt x="406" y="535"/>
                </a:cubicBezTo>
                <a:cubicBezTo>
                  <a:pt x="406" y="532"/>
                  <a:pt x="405" y="529"/>
                  <a:pt x="405" y="526"/>
                </a:cubicBezTo>
                <a:cubicBezTo>
                  <a:pt x="404" y="523"/>
                  <a:pt x="404" y="520"/>
                  <a:pt x="404" y="518"/>
                </a:cubicBezTo>
                <a:cubicBezTo>
                  <a:pt x="404" y="516"/>
                  <a:pt x="404" y="514"/>
                  <a:pt x="404" y="512"/>
                </a:cubicBezTo>
                <a:cubicBezTo>
                  <a:pt x="402" y="503"/>
                  <a:pt x="401" y="492"/>
                  <a:pt x="400" y="478"/>
                </a:cubicBezTo>
                <a:cubicBezTo>
                  <a:pt x="399" y="465"/>
                  <a:pt x="400" y="449"/>
                  <a:pt x="401" y="430"/>
                </a:cubicBezTo>
                <a:cubicBezTo>
                  <a:pt x="402" y="412"/>
                  <a:pt x="404" y="396"/>
                  <a:pt x="406" y="383"/>
                </a:cubicBezTo>
                <a:cubicBezTo>
                  <a:pt x="408" y="369"/>
                  <a:pt x="410" y="358"/>
                  <a:pt x="411" y="349"/>
                </a:cubicBezTo>
                <a:cubicBezTo>
                  <a:pt x="410" y="348"/>
                  <a:pt x="409" y="347"/>
                  <a:pt x="408" y="345"/>
                </a:cubicBezTo>
                <a:cubicBezTo>
                  <a:pt x="407" y="344"/>
                  <a:pt x="406" y="342"/>
                  <a:pt x="404" y="341"/>
                </a:cubicBezTo>
                <a:cubicBezTo>
                  <a:pt x="403" y="339"/>
                  <a:pt x="402" y="338"/>
                  <a:pt x="400" y="337"/>
                </a:cubicBezTo>
                <a:cubicBezTo>
                  <a:pt x="399" y="337"/>
                  <a:pt x="397" y="336"/>
                  <a:pt x="396" y="336"/>
                </a:cubicBezTo>
                <a:cubicBezTo>
                  <a:pt x="392" y="335"/>
                  <a:pt x="386" y="334"/>
                  <a:pt x="380" y="334"/>
                </a:cubicBezTo>
                <a:cubicBezTo>
                  <a:pt x="373" y="333"/>
                  <a:pt x="366" y="333"/>
                  <a:pt x="357" y="333"/>
                </a:cubicBezTo>
                <a:cubicBezTo>
                  <a:pt x="349" y="334"/>
                  <a:pt x="342" y="334"/>
                  <a:pt x="335" y="334"/>
                </a:cubicBezTo>
                <a:cubicBezTo>
                  <a:pt x="329" y="334"/>
                  <a:pt x="324" y="334"/>
                  <a:pt x="320" y="334"/>
                </a:cubicBezTo>
                <a:lnTo>
                  <a:pt x="315" y="336"/>
                </a:lnTo>
                <a:cubicBezTo>
                  <a:pt x="314" y="336"/>
                  <a:pt x="314" y="336"/>
                  <a:pt x="314" y="337"/>
                </a:cubicBezTo>
                <a:cubicBezTo>
                  <a:pt x="313" y="337"/>
                  <a:pt x="313" y="338"/>
                  <a:pt x="313" y="339"/>
                </a:cubicBezTo>
                <a:cubicBezTo>
                  <a:pt x="313" y="339"/>
                  <a:pt x="313" y="340"/>
                  <a:pt x="313" y="340"/>
                </a:cubicBezTo>
                <a:cubicBezTo>
                  <a:pt x="313" y="341"/>
                  <a:pt x="313" y="341"/>
                  <a:pt x="313" y="341"/>
                </a:cubicBezTo>
                <a:lnTo>
                  <a:pt x="315" y="347"/>
                </a:lnTo>
                <a:cubicBezTo>
                  <a:pt x="316" y="347"/>
                  <a:pt x="317" y="347"/>
                  <a:pt x="319" y="348"/>
                </a:cubicBezTo>
                <a:cubicBezTo>
                  <a:pt x="321" y="348"/>
                  <a:pt x="323" y="348"/>
                  <a:pt x="326" y="348"/>
                </a:cubicBezTo>
                <a:cubicBezTo>
                  <a:pt x="329" y="347"/>
                  <a:pt x="331" y="347"/>
                  <a:pt x="333" y="347"/>
                </a:cubicBezTo>
                <a:cubicBezTo>
                  <a:pt x="335" y="347"/>
                  <a:pt x="337" y="347"/>
                  <a:pt x="339" y="347"/>
                </a:cubicBezTo>
                <a:lnTo>
                  <a:pt x="392" y="347"/>
                </a:lnTo>
                <a:lnTo>
                  <a:pt x="396" y="358"/>
                </a:lnTo>
                <a:cubicBezTo>
                  <a:pt x="396" y="360"/>
                  <a:pt x="395" y="361"/>
                  <a:pt x="394" y="364"/>
                </a:cubicBezTo>
                <a:cubicBezTo>
                  <a:pt x="394" y="366"/>
                  <a:pt x="393" y="368"/>
                  <a:pt x="393" y="371"/>
                </a:cubicBezTo>
                <a:cubicBezTo>
                  <a:pt x="392" y="374"/>
                  <a:pt x="392" y="376"/>
                  <a:pt x="392" y="378"/>
                </a:cubicBezTo>
                <a:cubicBezTo>
                  <a:pt x="391" y="381"/>
                  <a:pt x="391" y="382"/>
                  <a:pt x="391" y="384"/>
                </a:cubicBezTo>
                <a:cubicBezTo>
                  <a:pt x="388" y="384"/>
                  <a:pt x="384" y="384"/>
                  <a:pt x="380" y="384"/>
                </a:cubicBezTo>
                <a:cubicBezTo>
                  <a:pt x="376" y="384"/>
                  <a:pt x="371" y="384"/>
                  <a:pt x="366" y="384"/>
                </a:cubicBezTo>
                <a:cubicBezTo>
                  <a:pt x="360" y="384"/>
                  <a:pt x="355" y="384"/>
                  <a:pt x="351" y="384"/>
                </a:cubicBezTo>
                <a:cubicBezTo>
                  <a:pt x="347" y="384"/>
                  <a:pt x="343" y="384"/>
                  <a:pt x="341" y="384"/>
                </a:cubicBezTo>
                <a:cubicBezTo>
                  <a:pt x="338" y="383"/>
                  <a:pt x="335" y="383"/>
                  <a:pt x="331" y="384"/>
                </a:cubicBezTo>
                <a:cubicBezTo>
                  <a:pt x="328" y="385"/>
                  <a:pt x="324" y="387"/>
                  <a:pt x="320" y="390"/>
                </a:cubicBezTo>
                <a:cubicBezTo>
                  <a:pt x="316" y="393"/>
                  <a:pt x="313" y="397"/>
                  <a:pt x="312" y="401"/>
                </a:cubicBezTo>
                <a:cubicBezTo>
                  <a:pt x="312" y="404"/>
                  <a:pt x="312" y="408"/>
                  <a:pt x="313" y="410"/>
                </a:cubicBezTo>
                <a:cubicBezTo>
                  <a:pt x="314" y="413"/>
                  <a:pt x="315" y="416"/>
                  <a:pt x="316" y="421"/>
                </a:cubicBezTo>
                <a:cubicBezTo>
                  <a:pt x="317" y="425"/>
                  <a:pt x="318" y="430"/>
                  <a:pt x="319" y="436"/>
                </a:cubicBezTo>
                <a:cubicBezTo>
                  <a:pt x="320" y="442"/>
                  <a:pt x="321" y="448"/>
                  <a:pt x="322" y="452"/>
                </a:cubicBezTo>
                <a:cubicBezTo>
                  <a:pt x="322" y="457"/>
                  <a:pt x="323" y="461"/>
                  <a:pt x="324" y="464"/>
                </a:cubicBezTo>
                <a:cubicBezTo>
                  <a:pt x="324" y="465"/>
                  <a:pt x="323" y="467"/>
                  <a:pt x="323" y="470"/>
                </a:cubicBezTo>
                <a:cubicBezTo>
                  <a:pt x="323" y="472"/>
                  <a:pt x="322" y="475"/>
                  <a:pt x="322" y="479"/>
                </a:cubicBezTo>
                <a:cubicBezTo>
                  <a:pt x="322" y="482"/>
                  <a:pt x="322" y="485"/>
                  <a:pt x="322" y="487"/>
                </a:cubicBezTo>
                <a:cubicBezTo>
                  <a:pt x="322" y="490"/>
                  <a:pt x="322" y="492"/>
                  <a:pt x="322" y="494"/>
                </a:cubicBezTo>
                <a:close/>
                <a:moveTo>
                  <a:pt x="418" y="163"/>
                </a:moveTo>
                <a:lnTo>
                  <a:pt x="359" y="130"/>
                </a:lnTo>
                <a:cubicBezTo>
                  <a:pt x="362" y="129"/>
                  <a:pt x="366" y="128"/>
                  <a:pt x="371" y="126"/>
                </a:cubicBezTo>
                <a:cubicBezTo>
                  <a:pt x="376" y="125"/>
                  <a:pt x="381" y="123"/>
                  <a:pt x="388" y="121"/>
                </a:cubicBezTo>
                <a:cubicBezTo>
                  <a:pt x="395" y="119"/>
                  <a:pt x="401" y="117"/>
                  <a:pt x="406" y="115"/>
                </a:cubicBezTo>
                <a:cubicBezTo>
                  <a:pt x="411" y="114"/>
                  <a:pt x="415" y="112"/>
                  <a:pt x="418" y="112"/>
                </a:cubicBezTo>
                <a:cubicBezTo>
                  <a:pt x="422" y="113"/>
                  <a:pt x="426" y="114"/>
                  <a:pt x="431" y="115"/>
                </a:cubicBezTo>
                <a:cubicBezTo>
                  <a:pt x="436" y="116"/>
                  <a:pt x="442" y="118"/>
                  <a:pt x="449" y="119"/>
                </a:cubicBezTo>
                <a:cubicBezTo>
                  <a:pt x="456" y="121"/>
                  <a:pt x="462" y="122"/>
                  <a:pt x="467" y="124"/>
                </a:cubicBezTo>
                <a:cubicBezTo>
                  <a:pt x="472" y="125"/>
                  <a:pt x="476" y="127"/>
                  <a:pt x="480" y="128"/>
                </a:cubicBezTo>
                <a:lnTo>
                  <a:pt x="418" y="163"/>
                </a:lnTo>
                <a:close/>
                <a:moveTo>
                  <a:pt x="311" y="132"/>
                </a:moveTo>
                <a:lnTo>
                  <a:pt x="311" y="138"/>
                </a:lnTo>
                <a:lnTo>
                  <a:pt x="315" y="141"/>
                </a:lnTo>
                <a:cubicBezTo>
                  <a:pt x="316" y="141"/>
                  <a:pt x="318" y="141"/>
                  <a:pt x="320" y="141"/>
                </a:cubicBezTo>
                <a:cubicBezTo>
                  <a:pt x="322" y="140"/>
                  <a:pt x="325" y="140"/>
                  <a:pt x="328" y="139"/>
                </a:cubicBezTo>
                <a:cubicBezTo>
                  <a:pt x="330" y="138"/>
                  <a:pt x="333" y="138"/>
                  <a:pt x="335" y="137"/>
                </a:cubicBezTo>
                <a:cubicBezTo>
                  <a:pt x="337" y="136"/>
                  <a:pt x="339" y="136"/>
                  <a:pt x="341" y="136"/>
                </a:cubicBezTo>
                <a:lnTo>
                  <a:pt x="407" y="175"/>
                </a:lnTo>
                <a:cubicBezTo>
                  <a:pt x="401" y="180"/>
                  <a:pt x="393" y="186"/>
                  <a:pt x="384" y="194"/>
                </a:cubicBezTo>
                <a:cubicBezTo>
                  <a:pt x="375" y="202"/>
                  <a:pt x="365" y="212"/>
                  <a:pt x="355" y="224"/>
                </a:cubicBezTo>
                <a:cubicBezTo>
                  <a:pt x="344" y="235"/>
                  <a:pt x="336" y="245"/>
                  <a:pt x="329" y="254"/>
                </a:cubicBezTo>
                <a:cubicBezTo>
                  <a:pt x="323" y="263"/>
                  <a:pt x="318" y="271"/>
                  <a:pt x="315" y="277"/>
                </a:cubicBezTo>
                <a:lnTo>
                  <a:pt x="315" y="280"/>
                </a:lnTo>
                <a:lnTo>
                  <a:pt x="316" y="284"/>
                </a:lnTo>
                <a:cubicBezTo>
                  <a:pt x="317" y="284"/>
                  <a:pt x="317" y="285"/>
                  <a:pt x="318" y="285"/>
                </a:cubicBezTo>
                <a:cubicBezTo>
                  <a:pt x="318" y="285"/>
                  <a:pt x="319" y="286"/>
                  <a:pt x="319" y="286"/>
                </a:cubicBezTo>
                <a:cubicBezTo>
                  <a:pt x="320" y="286"/>
                  <a:pt x="321" y="286"/>
                  <a:pt x="322" y="286"/>
                </a:cubicBezTo>
                <a:cubicBezTo>
                  <a:pt x="322" y="286"/>
                  <a:pt x="323" y="286"/>
                  <a:pt x="324" y="286"/>
                </a:cubicBezTo>
                <a:cubicBezTo>
                  <a:pt x="324" y="286"/>
                  <a:pt x="324" y="285"/>
                  <a:pt x="325" y="285"/>
                </a:cubicBezTo>
                <a:cubicBezTo>
                  <a:pt x="325" y="284"/>
                  <a:pt x="325" y="284"/>
                  <a:pt x="326" y="283"/>
                </a:cubicBezTo>
                <a:cubicBezTo>
                  <a:pt x="326" y="283"/>
                  <a:pt x="327" y="282"/>
                  <a:pt x="328" y="282"/>
                </a:cubicBezTo>
                <a:cubicBezTo>
                  <a:pt x="328" y="281"/>
                  <a:pt x="329" y="281"/>
                  <a:pt x="329" y="280"/>
                </a:cubicBezTo>
                <a:cubicBezTo>
                  <a:pt x="333" y="275"/>
                  <a:pt x="338" y="268"/>
                  <a:pt x="345" y="259"/>
                </a:cubicBezTo>
                <a:cubicBezTo>
                  <a:pt x="351" y="250"/>
                  <a:pt x="360" y="239"/>
                  <a:pt x="370" y="228"/>
                </a:cubicBezTo>
                <a:cubicBezTo>
                  <a:pt x="380" y="216"/>
                  <a:pt x="390" y="207"/>
                  <a:pt x="399" y="199"/>
                </a:cubicBezTo>
                <a:cubicBezTo>
                  <a:pt x="407" y="192"/>
                  <a:pt x="414" y="186"/>
                  <a:pt x="420" y="182"/>
                </a:cubicBezTo>
                <a:cubicBezTo>
                  <a:pt x="424" y="185"/>
                  <a:pt x="428" y="190"/>
                  <a:pt x="433" y="195"/>
                </a:cubicBezTo>
                <a:cubicBezTo>
                  <a:pt x="438" y="200"/>
                  <a:pt x="444" y="205"/>
                  <a:pt x="450" y="212"/>
                </a:cubicBezTo>
                <a:cubicBezTo>
                  <a:pt x="457" y="218"/>
                  <a:pt x="462" y="224"/>
                  <a:pt x="467" y="229"/>
                </a:cubicBezTo>
                <a:cubicBezTo>
                  <a:pt x="472" y="234"/>
                  <a:pt x="476" y="238"/>
                  <a:pt x="480" y="241"/>
                </a:cubicBezTo>
                <a:cubicBezTo>
                  <a:pt x="483" y="244"/>
                  <a:pt x="486" y="246"/>
                  <a:pt x="489" y="250"/>
                </a:cubicBezTo>
                <a:cubicBezTo>
                  <a:pt x="493" y="253"/>
                  <a:pt x="497" y="257"/>
                  <a:pt x="501" y="262"/>
                </a:cubicBezTo>
                <a:cubicBezTo>
                  <a:pt x="506" y="267"/>
                  <a:pt x="509" y="271"/>
                  <a:pt x="512" y="274"/>
                </a:cubicBezTo>
                <a:cubicBezTo>
                  <a:pt x="515" y="277"/>
                  <a:pt x="517" y="280"/>
                  <a:pt x="519" y="282"/>
                </a:cubicBezTo>
                <a:lnTo>
                  <a:pt x="524" y="280"/>
                </a:lnTo>
                <a:cubicBezTo>
                  <a:pt x="525" y="280"/>
                  <a:pt x="525" y="280"/>
                  <a:pt x="525" y="279"/>
                </a:cubicBezTo>
                <a:cubicBezTo>
                  <a:pt x="526" y="279"/>
                  <a:pt x="526" y="278"/>
                  <a:pt x="526" y="278"/>
                </a:cubicBezTo>
                <a:cubicBezTo>
                  <a:pt x="526" y="277"/>
                  <a:pt x="527" y="277"/>
                  <a:pt x="527" y="277"/>
                </a:cubicBezTo>
                <a:cubicBezTo>
                  <a:pt x="527" y="277"/>
                  <a:pt x="528" y="277"/>
                  <a:pt x="528" y="277"/>
                </a:cubicBezTo>
                <a:cubicBezTo>
                  <a:pt x="528" y="276"/>
                  <a:pt x="528" y="275"/>
                  <a:pt x="528" y="274"/>
                </a:cubicBezTo>
                <a:cubicBezTo>
                  <a:pt x="528" y="273"/>
                  <a:pt x="527" y="272"/>
                  <a:pt x="527" y="271"/>
                </a:cubicBezTo>
                <a:cubicBezTo>
                  <a:pt x="526" y="270"/>
                  <a:pt x="526" y="269"/>
                  <a:pt x="525" y="269"/>
                </a:cubicBezTo>
                <a:cubicBezTo>
                  <a:pt x="525" y="268"/>
                  <a:pt x="525" y="268"/>
                  <a:pt x="524" y="267"/>
                </a:cubicBezTo>
                <a:cubicBezTo>
                  <a:pt x="520" y="262"/>
                  <a:pt x="514" y="255"/>
                  <a:pt x="507" y="246"/>
                </a:cubicBezTo>
                <a:cubicBezTo>
                  <a:pt x="500" y="238"/>
                  <a:pt x="491" y="228"/>
                  <a:pt x="481" y="217"/>
                </a:cubicBezTo>
                <a:cubicBezTo>
                  <a:pt x="470" y="206"/>
                  <a:pt x="461" y="197"/>
                  <a:pt x="452" y="190"/>
                </a:cubicBezTo>
                <a:cubicBezTo>
                  <a:pt x="444" y="183"/>
                  <a:pt x="437" y="177"/>
                  <a:pt x="431" y="173"/>
                </a:cubicBezTo>
                <a:cubicBezTo>
                  <a:pt x="435" y="170"/>
                  <a:pt x="440" y="167"/>
                  <a:pt x="446" y="163"/>
                </a:cubicBezTo>
                <a:cubicBezTo>
                  <a:pt x="452" y="159"/>
                  <a:pt x="459" y="155"/>
                  <a:pt x="467" y="151"/>
                </a:cubicBezTo>
                <a:cubicBezTo>
                  <a:pt x="474" y="147"/>
                  <a:pt x="481" y="143"/>
                  <a:pt x="487" y="140"/>
                </a:cubicBezTo>
                <a:cubicBezTo>
                  <a:pt x="493" y="137"/>
                  <a:pt x="498" y="134"/>
                  <a:pt x="502" y="132"/>
                </a:cubicBezTo>
                <a:cubicBezTo>
                  <a:pt x="503" y="132"/>
                  <a:pt x="505" y="133"/>
                  <a:pt x="507" y="134"/>
                </a:cubicBezTo>
                <a:cubicBezTo>
                  <a:pt x="509" y="134"/>
                  <a:pt x="511" y="135"/>
                  <a:pt x="513" y="136"/>
                </a:cubicBezTo>
                <a:cubicBezTo>
                  <a:pt x="516" y="136"/>
                  <a:pt x="518" y="136"/>
                  <a:pt x="520" y="136"/>
                </a:cubicBezTo>
                <a:cubicBezTo>
                  <a:pt x="521" y="135"/>
                  <a:pt x="523" y="135"/>
                  <a:pt x="524" y="134"/>
                </a:cubicBezTo>
                <a:lnTo>
                  <a:pt x="524" y="128"/>
                </a:lnTo>
                <a:cubicBezTo>
                  <a:pt x="524" y="128"/>
                  <a:pt x="524" y="128"/>
                  <a:pt x="524" y="127"/>
                </a:cubicBezTo>
                <a:cubicBezTo>
                  <a:pt x="524" y="127"/>
                  <a:pt x="524" y="126"/>
                  <a:pt x="523" y="125"/>
                </a:cubicBezTo>
                <a:cubicBezTo>
                  <a:pt x="523" y="125"/>
                  <a:pt x="522" y="124"/>
                  <a:pt x="522" y="124"/>
                </a:cubicBezTo>
                <a:cubicBezTo>
                  <a:pt x="521" y="123"/>
                  <a:pt x="521" y="123"/>
                  <a:pt x="521" y="123"/>
                </a:cubicBezTo>
                <a:lnTo>
                  <a:pt x="426" y="100"/>
                </a:lnTo>
                <a:cubicBezTo>
                  <a:pt x="426" y="99"/>
                  <a:pt x="425" y="97"/>
                  <a:pt x="425" y="95"/>
                </a:cubicBezTo>
                <a:cubicBezTo>
                  <a:pt x="425" y="92"/>
                  <a:pt x="426" y="90"/>
                  <a:pt x="426" y="86"/>
                </a:cubicBezTo>
                <a:cubicBezTo>
                  <a:pt x="426" y="83"/>
                  <a:pt x="426" y="81"/>
                  <a:pt x="425" y="78"/>
                </a:cubicBezTo>
                <a:cubicBezTo>
                  <a:pt x="425" y="76"/>
                  <a:pt x="425" y="74"/>
                  <a:pt x="424" y="73"/>
                </a:cubicBezTo>
                <a:cubicBezTo>
                  <a:pt x="423" y="72"/>
                  <a:pt x="422" y="72"/>
                  <a:pt x="421" y="72"/>
                </a:cubicBezTo>
                <a:cubicBezTo>
                  <a:pt x="420" y="71"/>
                  <a:pt x="418" y="71"/>
                  <a:pt x="417" y="71"/>
                </a:cubicBezTo>
                <a:cubicBezTo>
                  <a:pt x="415" y="71"/>
                  <a:pt x="414" y="71"/>
                  <a:pt x="413" y="72"/>
                </a:cubicBezTo>
                <a:cubicBezTo>
                  <a:pt x="412" y="72"/>
                  <a:pt x="412" y="72"/>
                  <a:pt x="411" y="73"/>
                </a:cubicBezTo>
                <a:lnTo>
                  <a:pt x="409" y="76"/>
                </a:lnTo>
                <a:lnTo>
                  <a:pt x="411" y="100"/>
                </a:lnTo>
                <a:cubicBezTo>
                  <a:pt x="405" y="102"/>
                  <a:pt x="399" y="104"/>
                  <a:pt x="390" y="106"/>
                </a:cubicBezTo>
                <a:cubicBezTo>
                  <a:pt x="382" y="108"/>
                  <a:pt x="373" y="111"/>
                  <a:pt x="362" y="114"/>
                </a:cubicBezTo>
                <a:cubicBezTo>
                  <a:pt x="351" y="117"/>
                  <a:pt x="342" y="120"/>
                  <a:pt x="333" y="123"/>
                </a:cubicBezTo>
                <a:cubicBezTo>
                  <a:pt x="325" y="125"/>
                  <a:pt x="318" y="128"/>
                  <a:pt x="313" y="130"/>
                </a:cubicBezTo>
                <a:lnTo>
                  <a:pt x="311" y="132"/>
                </a:lnTo>
                <a:close/>
                <a:moveTo>
                  <a:pt x="276" y="271"/>
                </a:moveTo>
                <a:lnTo>
                  <a:pt x="275" y="269"/>
                </a:lnTo>
                <a:cubicBezTo>
                  <a:pt x="274" y="269"/>
                  <a:pt x="274" y="269"/>
                  <a:pt x="273" y="269"/>
                </a:cubicBezTo>
                <a:cubicBezTo>
                  <a:pt x="273" y="269"/>
                  <a:pt x="272" y="269"/>
                  <a:pt x="272" y="269"/>
                </a:cubicBezTo>
                <a:cubicBezTo>
                  <a:pt x="271" y="270"/>
                  <a:pt x="271" y="270"/>
                  <a:pt x="270" y="270"/>
                </a:cubicBezTo>
                <a:cubicBezTo>
                  <a:pt x="270" y="270"/>
                  <a:pt x="269" y="271"/>
                  <a:pt x="269" y="271"/>
                </a:cubicBezTo>
                <a:cubicBezTo>
                  <a:pt x="267" y="273"/>
                  <a:pt x="263" y="276"/>
                  <a:pt x="259" y="280"/>
                </a:cubicBezTo>
                <a:cubicBezTo>
                  <a:pt x="254" y="284"/>
                  <a:pt x="249" y="289"/>
                  <a:pt x="245" y="295"/>
                </a:cubicBezTo>
                <a:cubicBezTo>
                  <a:pt x="240" y="301"/>
                  <a:pt x="237" y="306"/>
                  <a:pt x="236" y="310"/>
                </a:cubicBezTo>
                <a:cubicBezTo>
                  <a:pt x="235" y="315"/>
                  <a:pt x="235" y="318"/>
                  <a:pt x="236" y="321"/>
                </a:cubicBezTo>
                <a:cubicBezTo>
                  <a:pt x="237" y="323"/>
                  <a:pt x="239" y="325"/>
                  <a:pt x="241" y="328"/>
                </a:cubicBezTo>
                <a:cubicBezTo>
                  <a:pt x="243" y="331"/>
                  <a:pt x="246" y="335"/>
                  <a:pt x="249" y="339"/>
                </a:cubicBezTo>
                <a:cubicBezTo>
                  <a:pt x="252" y="342"/>
                  <a:pt x="256" y="346"/>
                  <a:pt x="258" y="348"/>
                </a:cubicBezTo>
                <a:cubicBezTo>
                  <a:pt x="261" y="351"/>
                  <a:pt x="263" y="353"/>
                  <a:pt x="265" y="355"/>
                </a:cubicBezTo>
                <a:lnTo>
                  <a:pt x="265" y="358"/>
                </a:lnTo>
                <a:cubicBezTo>
                  <a:pt x="266" y="358"/>
                  <a:pt x="267" y="358"/>
                  <a:pt x="268" y="358"/>
                </a:cubicBezTo>
                <a:cubicBezTo>
                  <a:pt x="269" y="358"/>
                  <a:pt x="270" y="358"/>
                  <a:pt x="271" y="358"/>
                </a:cubicBezTo>
                <a:cubicBezTo>
                  <a:pt x="272" y="358"/>
                  <a:pt x="273" y="358"/>
                  <a:pt x="274" y="358"/>
                </a:cubicBezTo>
                <a:cubicBezTo>
                  <a:pt x="275" y="358"/>
                  <a:pt x="276" y="358"/>
                  <a:pt x="276" y="358"/>
                </a:cubicBezTo>
                <a:lnTo>
                  <a:pt x="278" y="355"/>
                </a:lnTo>
                <a:cubicBezTo>
                  <a:pt x="278" y="352"/>
                  <a:pt x="276" y="349"/>
                  <a:pt x="273" y="345"/>
                </a:cubicBezTo>
                <a:cubicBezTo>
                  <a:pt x="269" y="342"/>
                  <a:pt x="265" y="337"/>
                  <a:pt x="260" y="332"/>
                </a:cubicBezTo>
                <a:cubicBezTo>
                  <a:pt x="255" y="327"/>
                  <a:pt x="252" y="323"/>
                  <a:pt x="251" y="319"/>
                </a:cubicBezTo>
                <a:cubicBezTo>
                  <a:pt x="249" y="316"/>
                  <a:pt x="249" y="313"/>
                  <a:pt x="250" y="310"/>
                </a:cubicBezTo>
                <a:cubicBezTo>
                  <a:pt x="252" y="308"/>
                  <a:pt x="253" y="306"/>
                  <a:pt x="256" y="303"/>
                </a:cubicBezTo>
                <a:cubicBezTo>
                  <a:pt x="258" y="301"/>
                  <a:pt x="261" y="298"/>
                  <a:pt x="264" y="294"/>
                </a:cubicBezTo>
                <a:cubicBezTo>
                  <a:pt x="268" y="291"/>
                  <a:pt x="271" y="288"/>
                  <a:pt x="273" y="285"/>
                </a:cubicBezTo>
                <a:cubicBezTo>
                  <a:pt x="275" y="283"/>
                  <a:pt x="277" y="280"/>
                  <a:pt x="278" y="279"/>
                </a:cubicBezTo>
                <a:cubicBezTo>
                  <a:pt x="278" y="278"/>
                  <a:pt x="278" y="278"/>
                  <a:pt x="278" y="277"/>
                </a:cubicBezTo>
                <a:cubicBezTo>
                  <a:pt x="278" y="277"/>
                  <a:pt x="278" y="276"/>
                  <a:pt x="278" y="275"/>
                </a:cubicBezTo>
                <a:cubicBezTo>
                  <a:pt x="278" y="274"/>
                  <a:pt x="278" y="273"/>
                  <a:pt x="277" y="272"/>
                </a:cubicBezTo>
                <a:cubicBezTo>
                  <a:pt x="277" y="272"/>
                  <a:pt x="277" y="271"/>
                  <a:pt x="276" y="271"/>
                </a:cubicBezTo>
                <a:close/>
                <a:moveTo>
                  <a:pt x="230" y="269"/>
                </a:moveTo>
                <a:cubicBezTo>
                  <a:pt x="228" y="272"/>
                  <a:pt x="225" y="275"/>
                  <a:pt x="221" y="279"/>
                </a:cubicBezTo>
                <a:cubicBezTo>
                  <a:pt x="217" y="283"/>
                  <a:pt x="213" y="287"/>
                  <a:pt x="209" y="293"/>
                </a:cubicBezTo>
                <a:cubicBezTo>
                  <a:pt x="204" y="298"/>
                  <a:pt x="201" y="303"/>
                  <a:pt x="200" y="307"/>
                </a:cubicBezTo>
                <a:cubicBezTo>
                  <a:pt x="199" y="311"/>
                  <a:pt x="198" y="315"/>
                  <a:pt x="198" y="317"/>
                </a:cubicBezTo>
                <a:cubicBezTo>
                  <a:pt x="199" y="320"/>
                  <a:pt x="200" y="322"/>
                  <a:pt x="202" y="326"/>
                </a:cubicBezTo>
                <a:cubicBezTo>
                  <a:pt x="204" y="329"/>
                  <a:pt x="207" y="333"/>
                  <a:pt x="211" y="338"/>
                </a:cubicBezTo>
                <a:cubicBezTo>
                  <a:pt x="215" y="343"/>
                  <a:pt x="218" y="347"/>
                  <a:pt x="222" y="351"/>
                </a:cubicBezTo>
                <a:cubicBezTo>
                  <a:pt x="225" y="355"/>
                  <a:pt x="228" y="358"/>
                  <a:pt x="230" y="360"/>
                </a:cubicBezTo>
                <a:lnTo>
                  <a:pt x="237" y="358"/>
                </a:lnTo>
                <a:lnTo>
                  <a:pt x="239" y="356"/>
                </a:lnTo>
                <a:cubicBezTo>
                  <a:pt x="239" y="354"/>
                  <a:pt x="239" y="352"/>
                  <a:pt x="237" y="348"/>
                </a:cubicBezTo>
                <a:cubicBezTo>
                  <a:pt x="235" y="345"/>
                  <a:pt x="233" y="341"/>
                  <a:pt x="229" y="337"/>
                </a:cubicBezTo>
                <a:cubicBezTo>
                  <a:pt x="225" y="333"/>
                  <a:pt x="222" y="329"/>
                  <a:pt x="219" y="326"/>
                </a:cubicBezTo>
                <a:cubicBezTo>
                  <a:pt x="217" y="322"/>
                  <a:pt x="215" y="320"/>
                  <a:pt x="213" y="317"/>
                </a:cubicBezTo>
                <a:lnTo>
                  <a:pt x="213" y="312"/>
                </a:lnTo>
                <a:lnTo>
                  <a:pt x="213" y="310"/>
                </a:lnTo>
                <a:cubicBezTo>
                  <a:pt x="214" y="308"/>
                  <a:pt x="216" y="306"/>
                  <a:pt x="218" y="303"/>
                </a:cubicBezTo>
                <a:cubicBezTo>
                  <a:pt x="221" y="300"/>
                  <a:pt x="224" y="296"/>
                  <a:pt x="227" y="292"/>
                </a:cubicBezTo>
                <a:cubicBezTo>
                  <a:pt x="231" y="288"/>
                  <a:pt x="234" y="285"/>
                  <a:pt x="236" y="282"/>
                </a:cubicBezTo>
                <a:cubicBezTo>
                  <a:pt x="239" y="279"/>
                  <a:pt x="240" y="277"/>
                  <a:pt x="241" y="275"/>
                </a:cubicBezTo>
                <a:lnTo>
                  <a:pt x="237" y="269"/>
                </a:lnTo>
                <a:cubicBezTo>
                  <a:pt x="237" y="269"/>
                  <a:pt x="236" y="269"/>
                  <a:pt x="235" y="269"/>
                </a:cubicBezTo>
                <a:cubicBezTo>
                  <a:pt x="235" y="268"/>
                  <a:pt x="234" y="268"/>
                  <a:pt x="233" y="269"/>
                </a:cubicBezTo>
                <a:cubicBezTo>
                  <a:pt x="232" y="269"/>
                  <a:pt x="232" y="269"/>
                  <a:pt x="231" y="269"/>
                </a:cubicBezTo>
                <a:cubicBezTo>
                  <a:pt x="231" y="269"/>
                  <a:pt x="230" y="269"/>
                  <a:pt x="230" y="269"/>
                </a:cubicBezTo>
                <a:close/>
                <a:moveTo>
                  <a:pt x="159" y="249"/>
                </a:moveTo>
                <a:lnTo>
                  <a:pt x="159" y="253"/>
                </a:lnTo>
                <a:cubicBezTo>
                  <a:pt x="159" y="253"/>
                  <a:pt x="160" y="253"/>
                  <a:pt x="160" y="253"/>
                </a:cubicBezTo>
                <a:cubicBezTo>
                  <a:pt x="160" y="254"/>
                  <a:pt x="160" y="254"/>
                  <a:pt x="161" y="254"/>
                </a:cubicBezTo>
                <a:cubicBezTo>
                  <a:pt x="161" y="255"/>
                  <a:pt x="162" y="255"/>
                  <a:pt x="162" y="255"/>
                </a:cubicBezTo>
                <a:cubicBezTo>
                  <a:pt x="162" y="256"/>
                  <a:pt x="163" y="256"/>
                  <a:pt x="163" y="256"/>
                </a:cubicBezTo>
                <a:lnTo>
                  <a:pt x="275" y="256"/>
                </a:lnTo>
                <a:lnTo>
                  <a:pt x="278" y="253"/>
                </a:lnTo>
                <a:lnTo>
                  <a:pt x="278" y="249"/>
                </a:lnTo>
                <a:cubicBezTo>
                  <a:pt x="278" y="249"/>
                  <a:pt x="278" y="248"/>
                  <a:pt x="277" y="248"/>
                </a:cubicBezTo>
                <a:cubicBezTo>
                  <a:pt x="277" y="247"/>
                  <a:pt x="276" y="247"/>
                  <a:pt x="275" y="246"/>
                </a:cubicBezTo>
                <a:cubicBezTo>
                  <a:pt x="275" y="245"/>
                  <a:pt x="274" y="245"/>
                  <a:pt x="274" y="244"/>
                </a:cubicBezTo>
                <a:cubicBezTo>
                  <a:pt x="273" y="244"/>
                  <a:pt x="273" y="244"/>
                  <a:pt x="273" y="243"/>
                </a:cubicBezTo>
                <a:cubicBezTo>
                  <a:pt x="272" y="243"/>
                  <a:pt x="272" y="243"/>
                  <a:pt x="271" y="243"/>
                </a:cubicBezTo>
                <a:cubicBezTo>
                  <a:pt x="271" y="243"/>
                  <a:pt x="270" y="243"/>
                  <a:pt x="269" y="243"/>
                </a:cubicBezTo>
                <a:cubicBezTo>
                  <a:pt x="268" y="243"/>
                  <a:pt x="267" y="243"/>
                  <a:pt x="267" y="243"/>
                </a:cubicBezTo>
                <a:cubicBezTo>
                  <a:pt x="266" y="243"/>
                  <a:pt x="266" y="243"/>
                  <a:pt x="265" y="243"/>
                </a:cubicBezTo>
                <a:lnTo>
                  <a:pt x="169" y="243"/>
                </a:lnTo>
                <a:cubicBezTo>
                  <a:pt x="168" y="243"/>
                  <a:pt x="167" y="243"/>
                  <a:pt x="166" y="243"/>
                </a:cubicBezTo>
                <a:cubicBezTo>
                  <a:pt x="165" y="243"/>
                  <a:pt x="165" y="243"/>
                  <a:pt x="163" y="244"/>
                </a:cubicBezTo>
                <a:cubicBezTo>
                  <a:pt x="162" y="244"/>
                  <a:pt x="161" y="245"/>
                  <a:pt x="161" y="246"/>
                </a:cubicBezTo>
                <a:cubicBezTo>
                  <a:pt x="160" y="247"/>
                  <a:pt x="160" y="248"/>
                  <a:pt x="159" y="249"/>
                </a:cubicBezTo>
                <a:close/>
                <a:moveTo>
                  <a:pt x="159" y="373"/>
                </a:moveTo>
                <a:lnTo>
                  <a:pt x="159" y="381"/>
                </a:lnTo>
                <a:lnTo>
                  <a:pt x="161" y="384"/>
                </a:lnTo>
                <a:cubicBezTo>
                  <a:pt x="162" y="384"/>
                  <a:pt x="163" y="384"/>
                  <a:pt x="164" y="384"/>
                </a:cubicBezTo>
                <a:cubicBezTo>
                  <a:pt x="165" y="384"/>
                  <a:pt x="166" y="384"/>
                  <a:pt x="167" y="384"/>
                </a:cubicBezTo>
                <a:cubicBezTo>
                  <a:pt x="168" y="384"/>
                  <a:pt x="169" y="384"/>
                  <a:pt x="170" y="384"/>
                </a:cubicBezTo>
                <a:cubicBezTo>
                  <a:pt x="171" y="384"/>
                  <a:pt x="172" y="384"/>
                  <a:pt x="172" y="384"/>
                </a:cubicBezTo>
                <a:lnTo>
                  <a:pt x="211" y="384"/>
                </a:lnTo>
                <a:lnTo>
                  <a:pt x="210" y="427"/>
                </a:lnTo>
                <a:lnTo>
                  <a:pt x="211" y="438"/>
                </a:lnTo>
                <a:lnTo>
                  <a:pt x="210" y="444"/>
                </a:lnTo>
                <a:cubicBezTo>
                  <a:pt x="207" y="444"/>
                  <a:pt x="203" y="444"/>
                  <a:pt x="199" y="444"/>
                </a:cubicBezTo>
                <a:cubicBezTo>
                  <a:pt x="195" y="445"/>
                  <a:pt x="190" y="445"/>
                  <a:pt x="185" y="445"/>
                </a:cubicBezTo>
                <a:cubicBezTo>
                  <a:pt x="179" y="445"/>
                  <a:pt x="174" y="445"/>
                  <a:pt x="170" y="445"/>
                </a:cubicBezTo>
                <a:cubicBezTo>
                  <a:pt x="166" y="445"/>
                  <a:pt x="162" y="445"/>
                  <a:pt x="159" y="446"/>
                </a:cubicBezTo>
                <a:lnTo>
                  <a:pt x="159" y="449"/>
                </a:lnTo>
                <a:cubicBezTo>
                  <a:pt x="159" y="450"/>
                  <a:pt x="159" y="450"/>
                  <a:pt x="159" y="451"/>
                </a:cubicBezTo>
                <a:cubicBezTo>
                  <a:pt x="159" y="452"/>
                  <a:pt x="160" y="453"/>
                  <a:pt x="160" y="454"/>
                </a:cubicBezTo>
                <a:cubicBezTo>
                  <a:pt x="161" y="455"/>
                  <a:pt x="161" y="456"/>
                  <a:pt x="162" y="457"/>
                </a:cubicBezTo>
                <a:cubicBezTo>
                  <a:pt x="163" y="458"/>
                  <a:pt x="164" y="458"/>
                  <a:pt x="165" y="459"/>
                </a:cubicBezTo>
                <a:lnTo>
                  <a:pt x="267" y="459"/>
                </a:lnTo>
                <a:cubicBezTo>
                  <a:pt x="268" y="459"/>
                  <a:pt x="268" y="458"/>
                  <a:pt x="269" y="458"/>
                </a:cubicBezTo>
                <a:cubicBezTo>
                  <a:pt x="270" y="458"/>
                  <a:pt x="271" y="458"/>
                  <a:pt x="272" y="458"/>
                </a:cubicBezTo>
                <a:cubicBezTo>
                  <a:pt x="273" y="457"/>
                  <a:pt x="274" y="457"/>
                  <a:pt x="274" y="457"/>
                </a:cubicBezTo>
                <a:cubicBezTo>
                  <a:pt x="275" y="457"/>
                  <a:pt x="276" y="457"/>
                  <a:pt x="276" y="457"/>
                </a:cubicBezTo>
                <a:lnTo>
                  <a:pt x="278" y="453"/>
                </a:lnTo>
                <a:lnTo>
                  <a:pt x="278" y="447"/>
                </a:lnTo>
                <a:cubicBezTo>
                  <a:pt x="278" y="447"/>
                  <a:pt x="277" y="446"/>
                  <a:pt x="276" y="446"/>
                </a:cubicBezTo>
                <a:cubicBezTo>
                  <a:pt x="275" y="445"/>
                  <a:pt x="274" y="444"/>
                  <a:pt x="273" y="444"/>
                </a:cubicBezTo>
                <a:cubicBezTo>
                  <a:pt x="271" y="444"/>
                  <a:pt x="270" y="444"/>
                  <a:pt x="269" y="444"/>
                </a:cubicBezTo>
                <a:cubicBezTo>
                  <a:pt x="269" y="444"/>
                  <a:pt x="268" y="444"/>
                  <a:pt x="267" y="444"/>
                </a:cubicBezTo>
                <a:lnTo>
                  <a:pt x="224" y="444"/>
                </a:lnTo>
                <a:lnTo>
                  <a:pt x="226" y="384"/>
                </a:lnTo>
                <a:cubicBezTo>
                  <a:pt x="229" y="384"/>
                  <a:pt x="233" y="384"/>
                  <a:pt x="237" y="385"/>
                </a:cubicBezTo>
                <a:cubicBezTo>
                  <a:pt x="241" y="385"/>
                  <a:pt x="246" y="385"/>
                  <a:pt x="251" y="386"/>
                </a:cubicBezTo>
                <a:cubicBezTo>
                  <a:pt x="257" y="386"/>
                  <a:pt x="262" y="386"/>
                  <a:pt x="266" y="386"/>
                </a:cubicBezTo>
                <a:cubicBezTo>
                  <a:pt x="270" y="385"/>
                  <a:pt x="274" y="385"/>
                  <a:pt x="276" y="384"/>
                </a:cubicBezTo>
                <a:lnTo>
                  <a:pt x="278" y="377"/>
                </a:lnTo>
                <a:cubicBezTo>
                  <a:pt x="278" y="377"/>
                  <a:pt x="278" y="376"/>
                  <a:pt x="277" y="376"/>
                </a:cubicBezTo>
                <a:cubicBezTo>
                  <a:pt x="277" y="375"/>
                  <a:pt x="277" y="375"/>
                  <a:pt x="276" y="374"/>
                </a:cubicBezTo>
                <a:cubicBezTo>
                  <a:pt x="276" y="373"/>
                  <a:pt x="276" y="373"/>
                  <a:pt x="275" y="372"/>
                </a:cubicBezTo>
                <a:cubicBezTo>
                  <a:pt x="275" y="372"/>
                  <a:pt x="275" y="372"/>
                  <a:pt x="275" y="371"/>
                </a:cubicBezTo>
                <a:lnTo>
                  <a:pt x="226" y="371"/>
                </a:lnTo>
                <a:cubicBezTo>
                  <a:pt x="226" y="371"/>
                  <a:pt x="225" y="371"/>
                  <a:pt x="224" y="371"/>
                </a:cubicBezTo>
                <a:cubicBezTo>
                  <a:pt x="223" y="371"/>
                  <a:pt x="222" y="371"/>
                  <a:pt x="221" y="371"/>
                </a:cubicBezTo>
                <a:cubicBezTo>
                  <a:pt x="220" y="371"/>
                  <a:pt x="219" y="371"/>
                  <a:pt x="218" y="371"/>
                </a:cubicBezTo>
                <a:cubicBezTo>
                  <a:pt x="218" y="371"/>
                  <a:pt x="217" y="371"/>
                  <a:pt x="217" y="371"/>
                </a:cubicBezTo>
                <a:lnTo>
                  <a:pt x="163" y="371"/>
                </a:lnTo>
                <a:lnTo>
                  <a:pt x="159" y="373"/>
                </a:lnTo>
                <a:close/>
                <a:moveTo>
                  <a:pt x="191" y="269"/>
                </a:moveTo>
                <a:cubicBezTo>
                  <a:pt x="189" y="271"/>
                  <a:pt x="185" y="274"/>
                  <a:pt x="181" y="278"/>
                </a:cubicBezTo>
                <a:cubicBezTo>
                  <a:pt x="177" y="282"/>
                  <a:pt x="172" y="287"/>
                  <a:pt x="168" y="293"/>
                </a:cubicBezTo>
                <a:cubicBezTo>
                  <a:pt x="163" y="299"/>
                  <a:pt x="160" y="304"/>
                  <a:pt x="159" y="308"/>
                </a:cubicBezTo>
                <a:cubicBezTo>
                  <a:pt x="159" y="313"/>
                  <a:pt x="159" y="317"/>
                  <a:pt x="159" y="319"/>
                </a:cubicBezTo>
                <a:cubicBezTo>
                  <a:pt x="160" y="322"/>
                  <a:pt x="161" y="324"/>
                  <a:pt x="163" y="328"/>
                </a:cubicBezTo>
                <a:cubicBezTo>
                  <a:pt x="165" y="331"/>
                  <a:pt x="168" y="336"/>
                  <a:pt x="172" y="340"/>
                </a:cubicBezTo>
                <a:cubicBezTo>
                  <a:pt x="177" y="345"/>
                  <a:pt x="180" y="349"/>
                  <a:pt x="183" y="353"/>
                </a:cubicBezTo>
                <a:cubicBezTo>
                  <a:pt x="187" y="356"/>
                  <a:pt x="189" y="358"/>
                  <a:pt x="191" y="360"/>
                </a:cubicBezTo>
                <a:cubicBezTo>
                  <a:pt x="192" y="360"/>
                  <a:pt x="192" y="360"/>
                  <a:pt x="193" y="359"/>
                </a:cubicBezTo>
                <a:cubicBezTo>
                  <a:pt x="194" y="359"/>
                  <a:pt x="195" y="359"/>
                  <a:pt x="196" y="358"/>
                </a:cubicBezTo>
                <a:cubicBezTo>
                  <a:pt x="197" y="358"/>
                  <a:pt x="197" y="358"/>
                  <a:pt x="198" y="357"/>
                </a:cubicBezTo>
                <a:cubicBezTo>
                  <a:pt x="199" y="357"/>
                  <a:pt x="200" y="357"/>
                  <a:pt x="200" y="356"/>
                </a:cubicBezTo>
                <a:lnTo>
                  <a:pt x="200" y="351"/>
                </a:lnTo>
                <a:lnTo>
                  <a:pt x="172" y="319"/>
                </a:lnTo>
                <a:cubicBezTo>
                  <a:pt x="172" y="317"/>
                  <a:pt x="173" y="314"/>
                  <a:pt x="174" y="310"/>
                </a:cubicBezTo>
                <a:cubicBezTo>
                  <a:pt x="176" y="306"/>
                  <a:pt x="179" y="302"/>
                  <a:pt x="183" y="297"/>
                </a:cubicBezTo>
                <a:cubicBezTo>
                  <a:pt x="187" y="292"/>
                  <a:pt x="191" y="288"/>
                  <a:pt x="194" y="284"/>
                </a:cubicBezTo>
                <a:cubicBezTo>
                  <a:pt x="197" y="280"/>
                  <a:pt x="199" y="277"/>
                  <a:pt x="200" y="275"/>
                </a:cubicBezTo>
                <a:cubicBezTo>
                  <a:pt x="200" y="275"/>
                  <a:pt x="200" y="274"/>
                  <a:pt x="200" y="274"/>
                </a:cubicBezTo>
                <a:cubicBezTo>
                  <a:pt x="200" y="273"/>
                  <a:pt x="200" y="273"/>
                  <a:pt x="200" y="272"/>
                </a:cubicBezTo>
                <a:cubicBezTo>
                  <a:pt x="200" y="271"/>
                  <a:pt x="200" y="271"/>
                  <a:pt x="199" y="270"/>
                </a:cubicBezTo>
                <a:cubicBezTo>
                  <a:pt x="199" y="270"/>
                  <a:pt x="199" y="270"/>
                  <a:pt x="198" y="269"/>
                </a:cubicBezTo>
                <a:lnTo>
                  <a:pt x="193" y="267"/>
                </a:lnTo>
                <a:cubicBezTo>
                  <a:pt x="193" y="267"/>
                  <a:pt x="192" y="267"/>
                  <a:pt x="192" y="267"/>
                </a:cubicBezTo>
                <a:cubicBezTo>
                  <a:pt x="192" y="267"/>
                  <a:pt x="191" y="267"/>
                  <a:pt x="191" y="268"/>
                </a:cubicBezTo>
                <a:cubicBezTo>
                  <a:pt x="191" y="268"/>
                  <a:pt x="191" y="268"/>
                  <a:pt x="191" y="268"/>
                </a:cubicBezTo>
                <a:cubicBezTo>
                  <a:pt x="191" y="269"/>
                  <a:pt x="191" y="269"/>
                  <a:pt x="191" y="269"/>
                </a:cubicBezTo>
                <a:close/>
                <a:moveTo>
                  <a:pt x="80" y="330"/>
                </a:moveTo>
                <a:cubicBezTo>
                  <a:pt x="80" y="330"/>
                  <a:pt x="80" y="330"/>
                  <a:pt x="80" y="329"/>
                </a:cubicBezTo>
                <a:cubicBezTo>
                  <a:pt x="80" y="329"/>
                  <a:pt x="80" y="328"/>
                  <a:pt x="81" y="328"/>
                </a:cubicBezTo>
                <a:cubicBezTo>
                  <a:pt x="82" y="327"/>
                  <a:pt x="82" y="327"/>
                  <a:pt x="83" y="326"/>
                </a:cubicBezTo>
                <a:cubicBezTo>
                  <a:pt x="84" y="326"/>
                  <a:pt x="85" y="325"/>
                  <a:pt x="85" y="325"/>
                </a:cubicBezTo>
                <a:lnTo>
                  <a:pt x="133" y="327"/>
                </a:lnTo>
                <a:cubicBezTo>
                  <a:pt x="133" y="327"/>
                  <a:pt x="134" y="327"/>
                  <a:pt x="134" y="327"/>
                </a:cubicBezTo>
                <a:cubicBezTo>
                  <a:pt x="134" y="327"/>
                  <a:pt x="134" y="327"/>
                  <a:pt x="135" y="328"/>
                </a:cubicBezTo>
                <a:cubicBezTo>
                  <a:pt x="135" y="328"/>
                  <a:pt x="136" y="329"/>
                  <a:pt x="136" y="329"/>
                </a:cubicBezTo>
                <a:cubicBezTo>
                  <a:pt x="137" y="330"/>
                  <a:pt x="137" y="330"/>
                  <a:pt x="137" y="330"/>
                </a:cubicBezTo>
                <a:cubicBezTo>
                  <a:pt x="137" y="331"/>
                  <a:pt x="137" y="331"/>
                  <a:pt x="137" y="332"/>
                </a:cubicBezTo>
                <a:cubicBezTo>
                  <a:pt x="137" y="333"/>
                  <a:pt x="137" y="333"/>
                  <a:pt x="136" y="334"/>
                </a:cubicBezTo>
                <a:cubicBezTo>
                  <a:pt x="136" y="336"/>
                  <a:pt x="136" y="337"/>
                  <a:pt x="136" y="337"/>
                </a:cubicBezTo>
                <a:cubicBezTo>
                  <a:pt x="135" y="338"/>
                  <a:pt x="135" y="339"/>
                  <a:pt x="135" y="340"/>
                </a:cubicBezTo>
                <a:cubicBezTo>
                  <a:pt x="135" y="340"/>
                  <a:pt x="134" y="340"/>
                  <a:pt x="133" y="341"/>
                </a:cubicBezTo>
                <a:cubicBezTo>
                  <a:pt x="132" y="341"/>
                  <a:pt x="132" y="341"/>
                  <a:pt x="131" y="341"/>
                </a:cubicBezTo>
                <a:cubicBezTo>
                  <a:pt x="130" y="342"/>
                  <a:pt x="129" y="342"/>
                  <a:pt x="128" y="342"/>
                </a:cubicBezTo>
                <a:cubicBezTo>
                  <a:pt x="127" y="342"/>
                  <a:pt x="127" y="342"/>
                  <a:pt x="126" y="342"/>
                </a:cubicBezTo>
                <a:lnTo>
                  <a:pt x="85" y="342"/>
                </a:lnTo>
                <a:cubicBezTo>
                  <a:pt x="85" y="341"/>
                  <a:pt x="85" y="341"/>
                  <a:pt x="84" y="340"/>
                </a:cubicBezTo>
                <a:cubicBezTo>
                  <a:pt x="84" y="340"/>
                  <a:pt x="83" y="339"/>
                  <a:pt x="82" y="339"/>
                </a:cubicBezTo>
                <a:cubicBezTo>
                  <a:pt x="82" y="338"/>
                  <a:pt x="81" y="338"/>
                  <a:pt x="81" y="337"/>
                </a:cubicBezTo>
                <a:cubicBezTo>
                  <a:pt x="80" y="337"/>
                  <a:pt x="80" y="336"/>
                  <a:pt x="80" y="336"/>
                </a:cubicBezTo>
                <a:lnTo>
                  <a:pt x="80" y="330"/>
                </a:lnTo>
                <a:close/>
                <a:moveTo>
                  <a:pt x="80" y="280"/>
                </a:moveTo>
                <a:cubicBezTo>
                  <a:pt x="80" y="280"/>
                  <a:pt x="80" y="279"/>
                  <a:pt x="80" y="278"/>
                </a:cubicBezTo>
                <a:cubicBezTo>
                  <a:pt x="80" y="277"/>
                  <a:pt x="80" y="276"/>
                  <a:pt x="80" y="275"/>
                </a:cubicBezTo>
                <a:cubicBezTo>
                  <a:pt x="80" y="274"/>
                  <a:pt x="81" y="273"/>
                  <a:pt x="82" y="272"/>
                </a:cubicBezTo>
                <a:cubicBezTo>
                  <a:pt x="82" y="272"/>
                  <a:pt x="83" y="271"/>
                  <a:pt x="83" y="271"/>
                </a:cubicBezTo>
                <a:cubicBezTo>
                  <a:pt x="86" y="271"/>
                  <a:pt x="90" y="271"/>
                  <a:pt x="94" y="271"/>
                </a:cubicBezTo>
                <a:cubicBezTo>
                  <a:pt x="98" y="271"/>
                  <a:pt x="103" y="271"/>
                  <a:pt x="109" y="271"/>
                </a:cubicBezTo>
                <a:cubicBezTo>
                  <a:pt x="115" y="271"/>
                  <a:pt x="120" y="272"/>
                  <a:pt x="125" y="272"/>
                </a:cubicBezTo>
                <a:cubicBezTo>
                  <a:pt x="129" y="272"/>
                  <a:pt x="133" y="273"/>
                  <a:pt x="135" y="273"/>
                </a:cubicBezTo>
                <a:lnTo>
                  <a:pt x="139" y="279"/>
                </a:lnTo>
                <a:lnTo>
                  <a:pt x="137" y="284"/>
                </a:lnTo>
                <a:cubicBezTo>
                  <a:pt x="134" y="285"/>
                  <a:pt x="130" y="285"/>
                  <a:pt x="126" y="285"/>
                </a:cubicBezTo>
                <a:cubicBezTo>
                  <a:pt x="121" y="286"/>
                  <a:pt x="116" y="286"/>
                  <a:pt x="110" y="285"/>
                </a:cubicBezTo>
                <a:cubicBezTo>
                  <a:pt x="104" y="285"/>
                  <a:pt x="99" y="285"/>
                  <a:pt x="95" y="285"/>
                </a:cubicBezTo>
                <a:cubicBezTo>
                  <a:pt x="90" y="284"/>
                  <a:pt x="86" y="284"/>
                  <a:pt x="83" y="284"/>
                </a:cubicBezTo>
                <a:cubicBezTo>
                  <a:pt x="83" y="284"/>
                  <a:pt x="83" y="283"/>
                  <a:pt x="82" y="283"/>
                </a:cubicBezTo>
                <a:cubicBezTo>
                  <a:pt x="82" y="283"/>
                  <a:pt x="81" y="283"/>
                  <a:pt x="81" y="282"/>
                </a:cubicBezTo>
                <a:cubicBezTo>
                  <a:pt x="80" y="282"/>
                  <a:pt x="80" y="282"/>
                  <a:pt x="80" y="281"/>
                </a:cubicBezTo>
                <a:cubicBezTo>
                  <a:pt x="80" y="281"/>
                  <a:pt x="80" y="281"/>
                  <a:pt x="80" y="280"/>
                </a:cubicBezTo>
                <a:close/>
                <a:moveTo>
                  <a:pt x="72" y="420"/>
                </a:moveTo>
                <a:cubicBezTo>
                  <a:pt x="73" y="421"/>
                  <a:pt x="72" y="424"/>
                  <a:pt x="72" y="427"/>
                </a:cubicBezTo>
                <a:cubicBezTo>
                  <a:pt x="72" y="429"/>
                  <a:pt x="71" y="433"/>
                  <a:pt x="69" y="436"/>
                </a:cubicBezTo>
                <a:cubicBezTo>
                  <a:pt x="68" y="440"/>
                  <a:pt x="67" y="443"/>
                  <a:pt x="66" y="446"/>
                </a:cubicBezTo>
                <a:cubicBezTo>
                  <a:pt x="65" y="449"/>
                  <a:pt x="65" y="451"/>
                  <a:pt x="65" y="453"/>
                </a:cubicBezTo>
                <a:lnTo>
                  <a:pt x="67" y="457"/>
                </a:lnTo>
                <a:cubicBezTo>
                  <a:pt x="67" y="457"/>
                  <a:pt x="67" y="457"/>
                  <a:pt x="68" y="457"/>
                </a:cubicBezTo>
                <a:cubicBezTo>
                  <a:pt x="68" y="457"/>
                  <a:pt x="69" y="457"/>
                  <a:pt x="69" y="457"/>
                </a:cubicBezTo>
                <a:cubicBezTo>
                  <a:pt x="70" y="457"/>
                  <a:pt x="71" y="457"/>
                  <a:pt x="71" y="457"/>
                </a:cubicBezTo>
                <a:cubicBezTo>
                  <a:pt x="72" y="457"/>
                  <a:pt x="72" y="457"/>
                  <a:pt x="72" y="457"/>
                </a:cubicBezTo>
                <a:cubicBezTo>
                  <a:pt x="74" y="455"/>
                  <a:pt x="76" y="454"/>
                  <a:pt x="78" y="452"/>
                </a:cubicBezTo>
                <a:cubicBezTo>
                  <a:pt x="80" y="449"/>
                  <a:pt x="82" y="447"/>
                  <a:pt x="83" y="443"/>
                </a:cubicBezTo>
                <a:cubicBezTo>
                  <a:pt x="85" y="440"/>
                  <a:pt x="85" y="437"/>
                  <a:pt x="86" y="435"/>
                </a:cubicBezTo>
                <a:cubicBezTo>
                  <a:pt x="86" y="432"/>
                  <a:pt x="87" y="430"/>
                  <a:pt x="87" y="429"/>
                </a:cubicBezTo>
                <a:cubicBezTo>
                  <a:pt x="87" y="427"/>
                  <a:pt x="87" y="424"/>
                  <a:pt x="87" y="421"/>
                </a:cubicBezTo>
                <a:cubicBezTo>
                  <a:pt x="87" y="417"/>
                  <a:pt x="86" y="414"/>
                  <a:pt x="85" y="409"/>
                </a:cubicBezTo>
                <a:cubicBezTo>
                  <a:pt x="84" y="405"/>
                  <a:pt x="82" y="401"/>
                  <a:pt x="82" y="398"/>
                </a:cubicBezTo>
                <a:cubicBezTo>
                  <a:pt x="81" y="395"/>
                  <a:pt x="80" y="392"/>
                  <a:pt x="80" y="390"/>
                </a:cubicBezTo>
                <a:cubicBezTo>
                  <a:pt x="80" y="388"/>
                  <a:pt x="81" y="386"/>
                  <a:pt x="83" y="384"/>
                </a:cubicBezTo>
                <a:cubicBezTo>
                  <a:pt x="84" y="382"/>
                  <a:pt x="86" y="381"/>
                  <a:pt x="88" y="380"/>
                </a:cubicBezTo>
                <a:cubicBezTo>
                  <a:pt x="91" y="380"/>
                  <a:pt x="93" y="379"/>
                  <a:pt x="95" y="380"/>
                </a:cubicBezTo>
                <a:cubicBezTo>
                  <a:pt x="97" y="380"/>
                  <a:pt x="99" y="380"/>
                  <a:pt x="100" y="381"/>
                </a:cubicBezTo>
                <a:lnTo>
                  <a:pt x="100" y="421"/>
                </a:lnTo>
                <a:cubicBezTo>
                  <a:pt x="100" y="422"/>
                  <a:pt x="100" y="423"/>
                  <a:pt x="100" y="424"/>
                </a:cubicBezTo>
                <a:cubicBezTo>
                  <a:pt x="100" y="424"/>
                  <a:pt x="100" y="425"/>
                  <a:pt x="100" y="426"/>
                </a:cubicBezTo>
                <a:cubicBezTo>
                  <a:pt x="100" y="427"/>
                  <a:pt x="100" y="428"/>
                  <a:pt x="100" y="429"/>
                </a:cubicBezTo>
                <a:cubicBezTo>
                  <a:pt x="100" y="429"/>
                  <a:pt x="100" y="430"/>
                  <a:pt x="100" y="431"/>
                </a:cubicBezTo>
                <a:lnTo>
                  <a:pt x="100" y="451"/>
                </a:lnTo>
                <a:lnTo>
                  <a:pt x="102" y="455"/>
                </a:lnTo>
                <a:lnTo>
                  <a:pt x="108" y="459"/>
                </a:lnTo>
                <a:cubicBezTo>
                  <a:pt x="108" y="458"/>
                  <a:pt x="108" y="458"/>
                  <a:pt x="109" y="457"/>
                </a:cubicBezTo>
                <a:cubicBezTo>
                  <a:pt x="109" y="457"/>
                  <a:pt x="110" y="456"/>
                  <a:pt x="111" y="456"/>
                </a:cubicBezTo>
                <a:cubicBezTo>
                  <a:pt x="112" y="455"/>
                  <a:pt x="113" y="454"/>
                  <a:pt x="114" y="453"/>
                </a:cubicBezTo>
                <a:cubicBezTo>
                  <a:pt x="114" y="452"/>
                  <a:pt x="115" y="452"/>
                  <a:pt x="115" y="451"/>
                </a:cubicBezTo>
                <a:cubicBezTo>
                  <a:pt x="115" y="447"/>
                  <a:pt x="114" y="443"/>
                  <a:pt x="114" y="437"/>
                </a:cubicBezTo>
                <a:cubicBezTo>
                  <a:pt x="114" y="431"/>
                  <a:pt x="115" y="425"/>
                  <a:pt x="115" y="417"/>
                </a:cubicBezTo>
                <a:cubicBezTo>
                  <a:pt x="116" y="409"/>
                  <a:pt x="116" y="402"/>
                  <a:pt x="116" y="397"/>
                </a:cubicBezTo>
                <a:cubicBezTo>
                  <a:pt x="117" y="391"/>
                  <a:pt x="117" y="386"/>
                  <a:pt x="117" y="382"/>
                </a:cubicBezTo>
                <a:lnTo>
                  <a:pt x="133" y="382"/>
                </a:lnTo>
                <a:cubicBezTo>
                  <a:pt x="134" y="383"/>
                  <a:pt x="134" y="383"/>
                  <a:pt x="134" y="384"/>
                </a:cubicBezTo>
                <a:cubicBezTo>
                  <a:pt x="135" y="384"/>
                  <a:pt x="135" y="385"/>
                  <a:pt x="135" y="386"/>
                </a:cubicBezTo>
                <a:cubicBezTo>
                  <a:pt x="136" y="387"/>
                  <a:pt x="136" y="388"/>
                  <a:pt x="136" y="389"/>
                </a:cubicBezTo>
                <a:cubicBezTo>
                  <a:pt x="137" y="389"/>
                  <a:pt x="137" y="390"/>
                  <a:pt x="137" y="390"/>
                </a:cubicBezTo>
                <a:cubicBezTo>
                  <a:pt x="137" y="392"/>
                  <a:pt x="136" y="395"/>
                  <a:pt x="135" y="398"/>
                </a:cubicBezTo>
                <a:cubicBezTo>
                  <a:pt x="134" y="401"/>
                  <a:pt x="133" y="404"/>
                  <a:pt x="131" y="408"/>
                </a:cubicBezTo>
                <a:cubicBezTo>
                  <a:pt x="130" y="412"/>
                  <a:pt x="129" y="416"/>
                  <a:pt x="129" y="419"/>
                </a:cubicBezTo>
                <a:cubicBezTo>
                  <a:pt x="129" y="422"/>
                  <a:pt x="129" y="425"/>
                  <a:pt x="130" y="427"/>
                </a:cubicBezTo>
                <a:cubicBezTo>
                  <a:pt x="130" y="429"/>
                  <a:pt x="130" y="431"/>
                  <a:pt x="131" y="433"/>
                </a:cubicBezTo>
                <a:cubicBezTo>
                  <a:pt x="131" y="436"/>
                  <a:pt x="132" y="439"/>
                  <a:pt x="133" y="443"/>
                </a:cubicBezTo>
                <a:cubicBezTo>
                  <a:pt x="134" y="447"/>
                  <a:pt x="135" y="450"/>
                  <a:pt x="137" y="452"/>
                </a:cubicBezTo>
                <a:cubicBezTo>
                  <a:pt x="139" y="455"/>
                  <a:pt x="141" y="457"/>
                  <a:pt x="143" y="459"/>
                </a:cubicBezTo>
                <a:cubicBezTo>
                  <a:pt x="143" y="458"/>
                  <a:pt x="143" y="458"/>
                  <a:pt x="144" y="458"/>
                </a:cubicBezTo>
                <a:cubicBezTo>
                  <a:pt x="144" y="457"/>
                  <a:pt x="145" y="457"/>
                  <a:pt x="146" y="457"/>
                </a:cubicBezTo>
                <a:cubicBezTo>
                  <a:pt x="146" y="457"/>
                  <a:pt x="147" y="457"/>
                  <a:pt x="147" y="457"/>
                </a:cubicBezTo>
                <a:cubicBezTo>
                  <a:pt x="148" y="457"/>
                  <a:pt x="148" y="457"/>
                  <a:pt x="148" y="457"/>
                </a:cubicBezTo>
                <a:lnTo>
                  <a:pt x="150" y="451"/>
                </a:lnTo>
                <a:cubicBezTo>
                  <a:pt x="150" y="451"/>
                  <a:pt x="150" y="450"/>
                  <a:pt x="150" y="450"/>
                </a:cubicBezTo>
                <a:cubicBezTo>
                  <a:pt x="150" y="449"/>
                  <a:pt x="150" y="448"/>
                  <a:pt x="149" y="447"/>
                </a:cubicBezTo>
                <a:cubicBezTo>
                  <a:pt x="149" y="446"/>
                  <a:pt x="149" y="445"/>
                  <a:pt x="149" y="444"/>
                </a:cubicBezTo>
                <a:cubicBezTo>
                  <a:pt x="148" y="443"/>
                  <a:pt x="148" y="442"/>
                  <a:pt x="148" y="442"/>
                </a:cubicBezTo>
                <a:cubicBezTo>
                  <a:pt x="147" y="439"/>
                  <a:pt x="146" y="436"/>
                  <a:pt x="145" y="431"/>
                </a:cubicBezTo>
                <a:cubicBezTo>
                  <a:pt x="144" y="427"/>
                  <a:pt x="144" y="422"/>
                  <a:pt x="145" y="416"/>
                </a:cubicBezTo>
                <a:cubicBezTo>
                  <a:pt x="146" y="410"/>
                  <a:pt x="147" y="405"/>
                  <a:pt x="148" y="401"/>
                </a:cubicBezTo>
                <a:cubicBezTo>
                  <a:pt x="149" y="396"/>
                  <a:pt x="150" y="393"/>
                  <a:pt x="150" y="390"/>
                </a:cubicBezTo>
                <a:cubicBezTo>
                  <a:pt x="150" y="387"/>
                  <a:pt x="149" y="383"/>
                  <a:pt x="147" y="380"/>
                </a:cubicBezTo>
                <a:cubicBezTo>
                  <a:pt x="145" y="376"/>
                  <a:pt x="141" y="373"/>
                  <a:pt x="137" y="370"/>
                </a:cubicBezTo>
                <a:cubicBezTo>
                  <a:pt x="132" y="368"/>
                  <a:pt x="128" y="367"/>
                  <a:pt x="124" y="367"/>
                </a:cubicBezTo>
                <a:cubicBezTo>
                  <a:pt x="120" y="367"/>
                  <a:pt x="117" y="367"/>
                  <a:pt x="115" y="368"/>
                </a:cubicBezTo>
                <a:lnTo>
                  <a:pt x="115" y="356"/>
                </a:lnTo>
                <a:cubicBezTo>
                  <a:pt x="117" y="356"/>
                  <a:pt x="120" y="356"/>
                  <a:pt x="124" y="356"/>
                </a:cubicBezTo>
                <a:cubicBezTo>
                  <a:pt x="128" y="356"/>
                  <a:pt x="133" y="354"/>
                  <a:pt x="137" y="352"/>
                </a:cubicBezTo>
                <a:cubicBezTo>
                  <a:pt x="142" y="350"/>
                  <a:pt x="146" y="347"/>
                  <a:pt x="147" y="344"/>
                </a:cubicBezTo>
                <a:cubicBezTo>
                  <a:pt x="149" y="341"/>
                  <a:pt x="150" y="337"/>
                  <a:pt x="150" y="334"/>
                </a:cubicBezTo>
                <a:cubicBezTo>
                  <a:pt x="150" y="331"/>
                  <a:pt x="150" y="327"/>
                  <a:pt x="148" y="323"/>
                </a:cubicBezTo>
                <a:cubicBezTo>
                  <a:pt x="146" y="319"/>
                  <a:pt x="143" y="316"/>
                  <a:pt x="138" y="314"/>
                </a:cubicBezTo>
                <a:cubicBezTo>
                  <a:pt x="133" y="312"/>
                  <a:pt x="129" y="311"/>
                  <a:pt x="124" y="311"/>
                </a:cubicBezTo>
                <a:cubicBezTo>
                  <a:pt x="120" y="311"/>
                  <a:pt x="117" y="311"/>
                  <a:pt x="115" y="312"/>
                </a:cubicBezTo>
                <a:lnTo>
                  <a:pt x="115" y="301"/>
                </a:lnTo>
                <a:cubicBezTo>
                  <a:pt x="117" y="301"/>
                  <a:pt x="120" y="301"/>
                  <a:pt x="124" y="301"/>
                </a:cubicBezTo>
                <a:cubicBezTo>
                  <a:pt x="129" y="301"/>
                  <a:pt x="133" y="300"/>
                  <a:pt x="138" y="297"/>
                </a:cubicBezTo>
                <a:cubicBezTo>
                  <a:pt x="143" y="295"/>
                  <a:pt x="146" y="292"/>
                  <a:pt x="148" y="288"/>
                </a:cubicBezTo>
                <a:cubicBezTo>
                  <a:pt x="150" y="285"/>
                  <a:pt x="150" y="282"/>
                  <a:pt x="150" y="279"/>
                </a:cubicBezTo>
                <a:cubicBezTo>
                  <a:pt x="150" y="275"/>
                  <a:pt x="150" y="271"/>
                  <a:pt x="148" y="268"/>
                </a:cubicBezTo>
                <a:cubicBezTo>
                  <a:pt x="146" y="264"/>
                  <a:pt x="143" y="261"/>
                  <a:pt x="138" y="258"/>
                </a:cubicBezTo>
                <a:cubicBezTo>
                  <a:pt x="133" y="256"/>
                  <a:pt x="129" y="255"/>
                  <a:pt x="124" y="255"/>
                </a:cubicBezTo>
                <a:cubicBezTo>
                  <a:pt x="120" y="255"/>
                  <a:pt x="117" y="256"/>
                  <a:pt x="115" y="256"/>
                </a:cubicBezTo>
                <a:cubicBezTo>
                  <a:pt x="115" y="256"/>
                  <a:pt x="115" y="255"/>
                  <a:pt x="115" y="254"/>
                </a:cubicBezTo>
                <a:cubicBezTo>
                  <a:pt x="115" y="253"/>
                  <a:pt x="115" y="252"/>
                  <a:pt x="115" y="251"/>
                </a:cubicBezTo>
                <a:cubicBezTo>
                  <a:pt x="115" y="249"/>
                  <a:pt x="114" y="248"/>
                  <a:pt x="114" y="247"/>
                </a:cubicBezTo>
                <a:cubicBezTo>
                  <a:pt x="114" y="247"/>
                  <a:pt x="113" y="246"/>
                  <a:pt x="113" y="245"/>
                </a:cubicBezTo>
                <a:cubicBezTo>
                  <a:pt x="112" y="245"/>
                  <a:pt x="112" y="244"/>
                  <a:pt x="111" y="244"/>
                </a:cubicBezTo>
                <a:cubicBezTo>
                  <a:pt x="110" y="244"/>
                  <a:pt x="109" y="244"/>
                  <a:pt x="108" y="244"/>
                </a:cubicBezTo>
                <a:cubicBezTo>
                  <a:pt x="108" y="244"/>
                  <a:pt x="107" y="244"/>
                  <a:pt x="106" y="244"/>
                </a:cubicBezTo>
                <a:cubicBezTo>
                  <a:pt x="105" y="244"/>
                  <a:pt x="104" y="245"/>
                  <a:pt x="104" y="245"/>
                </a:cubicBezTo>
                <a:lnTo>
                  <a:pt x="102" y="247"/>
                </a:lnTo>
                <a:lnTo>
                  <a:pt x="102" y="256"/>
                </a:lnTo>
                <a:cubicBezTo>
                  <a:pt x="99" y="256"/>
                  <a:pt x="96" y="255"/>
                  <a:pt x="91" y="256"/>
                </a:cubicBezTo>
                <a:cubicBezTo>
                  <a:pt x="87" y="256"/>
                  <a:pt x="82" y="257"/>
                  <a:pt x="76" y="260"/>
                </a:cubicBezTo>
                <a:cubicBezTo>
                  <a:pt x="71" y="263"/>
                  <a:pt x="68" y="267"/>
                  <a:pt x="66" y="271"/>
                </a:cubicBezTo>
                <a:cubicBezTo>
                  <a:pt x="65" y="275"/>
                  <a:pt x="64" y="279"/>
                  <a:pt x="65" y="282"/>
                </a:cubicBezTo>
                <a:cubicBezTo>
                  <a:pt x="66" y="285"/>
                  <a:pt x="67" y="288"/>
                  <a:pt x="70" y="291"/>
                </a:cubicBezTo>
                <a:cubicBezTo>
                  <a:pt x="72" y="295"/>
                  <a:pt x="76" y="297"/>
                  <a:pt x="81" y="298"/>
                </a:cubicBezTo>
                <a:cubicBezTo>
                  <a:pt x="85" y="300"/>
                  <a:pt x="89" y="301"/>
                  <a:pt x="93" y="301"/>
                </a:cubicBezTo>
                <a:cubicBezTo>
                  <a:pt x="97" y="301"/>
                  <a:pt x="100" y="301"/>
                  <a:pt x="102" y="301"/>
                </a:cubicBezTo>
                <a:lnTo>
                  <a:pt x="102" y="312"/>
                </a:lnTo>
                <a:cubicBezTo>
                  <a:pt x="99" y="311"/>
                  <a:pt x="96" y="310"/>
                  <a:pt x="91" y="310"/>
                </a:cubicBezTo>
                <a:cubicBezTo>
                  <a:pt x="86" y="310"/>
                  <a:pt x="81" y="312"/>
                  <a:pt x="76" y="315"/>
                </a:cubicBezTo>
                <a:cubicBezTo>
                  <a:pt x="70" y="319"/>
                  <a:pt x="67" y="322"/>
                  <a:pt x="66" y="327"/>
                </a:cubicBezTo>
                <a:cubicBezTo>
                  <a:pt x="64" y="331"/>
                  <a:pt x="64" y="335"/>
                  <a:pt x="65" y="338"/>
                </a:cubicBezTo>
                <a:cubicBezTo>
                  <a:pt x="66" y="341"/>
                  <a:pt x="67" y="344"/>
                  <a:pt x="70" y="346"/>
                </a:cubicBezTo>
                <a:cubicBezTo>
                  <a:pt x="72" y="349"/>
                  <a:pt x="75" y="352"/>
                  <a:pt x="80" y="353"/>
                </a:cubicBezTo>
                <a:cubicBezTo>
                  <a:pt x="84" y="355"/>
                  <a:pt x="88" y="356"/>
                  <a:pt x="91" y="356"/>
                </a:cubicBezTo>
                <a:cubicBezTo>
                  <a:pt x="95" y="356"/>
                  <a:pt x="98" y="356"/>
                  <a:pt x="100" y="356"/>
                </a:cubicBezTo>
                <a:lnTo>
                  <a:pt x="100" y="368"/>
                </a:lnTo>
                <a:cubicBezTo>
                  <a:pt x="100" y="368"/>
                  <a:pt x="99" y="368"/>
                  <a:pt x="99" y="368"/>
                </a:cubicBezTo>
                <a:cubicBezTo>
                  <a:pt x="99" y="368"/>
                  <a:pt x="99" y="368"/>
                  <a:pt x="98" y="368"/>
                </a:cubicBezTo>
                <a:cubicBezTo>
                  <a:pt x="98" y="368"/>
                  <a:pt x="98" y="368"/>
                  <a:pt x="97" y="368"/>
                </a:cubicBezTo>
                <a:cubicBezTo>
                  <a:pt x="97" y="368"/>
                  <a:pt x="97" y="368"/>
                  <a:pt x="96" y="368"/>
                </a:cubicBezTo>
                <a:cubicBezTo>
                  <a:pt x="94" y="367"/>
                  <a:pt x="90" y="367"/>
                  <a:pt x="85" y="367"/>
                </a:cubicBezTo>
                <a:cubicBezTo>
                  <a:pt x="81" y="368"/>
                  <a:pt x="77" y="371"/>
                  <a:pt x="72" y="375"/>
                </a:cubicBezTo>
                <a:cubicBezTo>
                  <a:pt x="68" y="379"/>
                  <a:pt x="65" y="384"/>
                  <a:pt x="65" y="388"/>
                </a:cubicBezTo>
                <a:cubicBezTo>
                  <a:pt x="64" y="393"/>
                  <a:pt x="64" y="396"/>
                  <a:pt x="65" y="399"/>
                </a:cubicBezTo>
                <a:cubicBezTo>
                  <a:pt x="65" y="400"/>
                  <a:pt x="66" y="401"/>
                  <a:pt x="67" y="403"/>
                </a:cubicBezTo>
                <a:cubicBezTo>
                  <a:pt x="68" y="404"/>
                  <a:pt x="68" y="406"/>
                  <a:pt x="69" y="409"/>
                </a:cubicBezTo>
                <a:cubicBezTo>
                  <a:pt x="70" y="411"/>
                  <a:pt x="71" y="413"/>
                  <a:pt x="71" y="415"/>
                </a:cubicBezTo>
                <a:cubicBezTo>
                  <a:pt x="72" y="417"/>
                  <a:pt x="72" y="418"/>
                  <a:pt x="72" y="420"/>
                </a:cubicBezTo>
                <a:close/>
                <a:moveTo>
                  <a:pt x="63" y="709"/>
                </a:moveTo>
                <a:lnTo>
                  <a:pt x="63" y="713"/>
                </a:lnTo>
                <a:cubicBezTo>
                  <a:pt x="63" y="713"/>
                  <a:pt x="64" y="714"/>
                  <a:pt x="65" y="715"/>
                </a:cubicBezTo>
                <a:cubicBezTo>
                  <a:pt x="65" y="716"/>
                  <a:pt x="66" y="717"/>
                  <a:pt x="68" y="718"/>
                </a:cubicBezTo>
                <a:cubicBezTo>
                  <a:pt x="69" y="718"/>
                  <a:pt x="70" y="719"/>
                  <a:pt x="72" y="719"/>
                </a:cubicBezTo>
                <a:cubicBezTo>
                  <a:pt x="73" y="719"/>
                  <a:pt x="73" y="720"/>
                  <a:pt x="74" y="720"/>
                </a:cubicBezTo>
                <a:cubicBezTo>
                  <a:pt x="76" y="719"/>
                  <a:pt x="78" y="717"/>
                  <a:pt x="81" y="716"/>
                </a:cubicBezTo>
                <a:cubicBezTo>
                  <a:pt x="84" y="715"/>
                  <a:pt x="87" y="713"/>
                  <a:pt x="91" y="713"/>
                </a:cubicBezTo>
                <a:cubicBezTo>
                  <a:pt x="94" y="712"/>
                  <a:pt x="98" y="711"/>
                  <a:pt x="101" y="711"/>
                </a:cubicBezTo>
                <a:cubicBezTo>
                  <a:pt x="103" y="711"/>
                  <a:pt x="106" y="711"/>
                  <a:pt x="108" y="711"/>
                </a:cubicBezTo>
                <a:cubicBezTo>
                  <a:pt x="110" y="711"/>
                  <a:pt x="114" y="713"/>
                  <a:pt x="118" y="714"/>
                </a:cubicBezTo>
                <a:cubicBezTo>
                  <a:pt x="123" y="716"/>
                  <a:pt x="128" y="718"/>
                  <a:pt x="134" y="718"/>
                </a:cubicBezTo>
                <a:cubicBezTo>
                  <a:pt x="140" y="719"/>
                  <a:pt x="145" y="718"/>
                  <a:pt x="149" y="715"/>
                </a:cubicBezTo>
                <a:cubicBezTo>
                  <a:pt x="152" y="713"/>
                  <a:pt x="155" y="709"/>
                  <a:pt x="158" y="705"/>
                </a:cubicBezTo>
                <a:cubicBezTo>
                  <a:pt x="158" y="702"/>
                  <a:pt x="159" y="697"/>
                  <a:pt x="159" y="693"/>
                </a:cubicBezTo>
                <a:cubicBezTo>
                  <a:pt x="159" y="688"/>
                  <a:pt x="159" y="682"/>
                  <a:pt x="159" y="676"/>
                </a:cubicBezTo>
                <a:cubicBezTo>
                  <a:pt x="159" y="669"/>
                  <a:pt x="159" y="664"/>
                  <a:pt x="159" y="659"/>
                </a:cubicBezTo>
                <a:cubicBezTo>
                  <a:pt x="159" y="654"/>
                  <a:pt x="159" y="651"/>
                  <a:pt x="159" y="648"/>
                </a:cubicBezTo>
                <a:cubicBezTo>
                  <a:pt x="161" y="648"/>
                  <a:pt x="162" y="648"/>
                  <a:pt x="164" y="648"/>
                </a:cubicBezTo>
                <a:cubicBezTo>
                  <a:pt x="166" y="648"/>
                  <a:pt x="169" y="648"/>
                  <a:pt x="172" y="648"/>
                </a:cubicBezTo>
                <a:cubicBezTo>
                  <a:pt x="174" y="648"/>
                  <a:pt x="177" y="648"/>
                  <a:pt x="179" y="648"/>
                </a:cubicBezTo>
                <a:cubicBezTo>
                  <a:pt x="181" y="648"/>
                  <a:pt x="182" y="648"/>
                  <a:pt x="184" y="648"/>
                </a:cubicBezTo>
                <a:lnTo>
                  <a:pt x="185" y="649"/>
                </a:lnTo>
                <a:cubicBezTo>
                  <a:pt x="185" y="652"/>
                  <a:pt x="185" y="656"/>
                  <a:pt x="185" y="660"/>
                </a:cubicBezTo>
                <a:cubicBezTo>
                  <a:pt x="184" y="664"/>
                  <a:pt x="184" y="669"/>
                  <a:pt x="184" y="675"/>
                </a:cubicBezTo>
                <a:cubicBezTo>
                  <a:pt x="184" y="680"/>
                  <a:pt x="184" y="685"/>
                  <a:pt x="184" y="690"/>
                </a:cubicBezTo>
                <a:cubicBezTo>
                  <a:pt x="184" y="694"/>
                  <a:pt x="184" y="698"/>
                  <a:pt x="184" y="701"/>
                </a:cubicBezTo>
                <a:cubicBezTo>
                  <a:pt x="184" y="703"/>
                  <a:pt x="184" y="704"/>
                  <a:pt x="185" y="706"/>
                </a:cubicBezTo>
                <a:cubicBezTo>
                  <a:pt x="186" y="708"/>
                  <a:pt x="187" y="710"/>
                  <a:pt x="189" y="713"/>
                </a:cubicBezTo>
                <a:cubicBezTo>
                  <a:pt x="191" y="715"/>
                  <a:pt x="193" y="717"/>
                  <a:pt x="195" y="718"/>
                </a:cubicBezTo>
                <a:cubicBezTo>
                  <a:pt x="197" y="719"/>
                  <a:pt x="199" y="720"/>
                  <a:pt x="200" y="720"/>
                </a:cubicBezTo>
                <a:cubicBezTo>
                  <a:pt x="203" y="720"/>
                  <a:pt x="206" y="719"/>
                  <a:pt x="210" y="718"/>
                </a:cubicBezTo>
                <a:cubicBezTo>
                  <a:pt x="213" y="717"/>
                  <a:pt x="218" y="716"/>
                  <a:pt x="223" y="715"/>
                </a:cubicBezTo>
                <a:cubicBezTo>
                  <a:pt x="228" y="714"/>
                  <a:pt x="232" y="713"/>
                  <a:pt x="236" y="713"/>
                </a:cubicBezTo>
                <a:cubicBezTo>
                  <a:pt x="239" y="712"/>
                  <a:pt x="242" y="712"/>
                  <a:pt x="245" y="713"/>
                </a:cubicBezTo>
                <a:cubicBezTo>
                  <a:pt x="247" y="712"/>
                  <a:pt x="249" y="713"/>
                  <a:pt x="252" y="713"/>
                </a:cubicBezTo>
                <a:cubicBezTo>
                  <a:pt x="255" y="714"/>
                  <a:pt x="258" y="716"/>
                  <a:pt x="262" y="717"/>
                </a:cubicBezTo>
                <a:cubicBezTo>
                  <a:pt x="265" y="719"/>
                  <a:pt x="269" y="719"/>
                  <a:pt x="271" y="719"/>
                </a:cubicBezTo>
                <a:cubicBezTo>
                  <a:pt x="274" y="719"/>
                  <a:pt x="276" y="718"/>
                  <a:pt x="278" y="716"/>
                </a:cubicBezTo>
                <a:lnTo>
                  <a:pt x="278" y="713"/>
                </a:lnTo>
                <a:cubicBezTo>
                  <a:pt x="278" y="712"/>
                  <a:pt x="278" y="712"/>
                  <a:pt x="278" y="712"/>
                </a:cubicBezTo>
                <a:cubicBezTo>
                  <a:pt x="278" y="711"/>
                  <a:pt x="278" y="711"/>
                  <a:pt x="278" y="711"/>
                </a:cubicBezTo>
                <a:cubicBezTo>
                  <a:pt x="278" y="710"/>
                  <a:pt x="278" y="710"/>
                  <a:pt x="277" y="710"/>
                </a:cubicBezTo>
                <a:cubicBezTo>
                  <a:pt x="277" y="709"/>
                  <a:pt x="277" y="709"/>
                  <a:pt x="276" y="709"/>
                </a:cubicBezTo>
                <a:cubicBezTo>
                  <a:pt x="274" y="707"/>
                  <a:pt x="271" y="705"/>
                  <a:pt x="268" y="703"/>
                </a:cubicBezTo>
                <a:cubicBezTo>
                  <a:pt x="264" y="701"/>
                  <a:pt x="260" y="699"/>
                  <a:pt x="255" y="698"/>
                </a:cubicBezTo>
                <a:cubicBezTo>
                  <a:pt x="250" y="697"/>
                  <a:pt x="245" y="697"/>
                  <a:pt x="241" y="697"/>
                </a:cubicBezTo>
                <a:cubicBezTo>
                  <a:pt x="238" y="697"/>
                  <a:pt x="234" y="697"/>
                  <a:pt x="232" y="698"/>
                </a:cubicBezTo>
                <a:cubicBezTo>
                  <a:pt x="230" y="697"/>
                  <a:pt x="228" y="697"/>
                  <a:pt x="225" y="698"/>
                </a:cubicBezTo>
                <a:cubicBezTo>
                  <a:pt x="222" y="699"/>
                  <a:pt x="219" y="701"/>
                  <a:pt x="215" y="703"/>
                </a:cubicBezTo>
                <a:cubicBezTo>
                  <a:pt x="211" y="705"/>
                  <a:pt x="208" y="706"/>
                  <a:pt x="205" y="706"/>
                </a:cubicBezTo>
                <a:cubicBezTo>
                  <a:pt x="203" y="706"/>
                  <a:pt x="200" y="705"/>
                  <a:pt x="198" y="703"/>
                </a:cubicBezTo>
                <a:cubicBezTo>
                  <a:pt x="198" y="701"/>
                  <a:pt x="198" y="699"/>
                  <a:pt x="198" y="696"/>
                </a:cubicBezTo>
                <a:cubicBezTo>
                  <a:pt x="198" y="694"/>
                  <a:pt x="198" y="691"/>
                  <a:pt x="198" y="687"/>
                </a:cubicBezTo>
                <a:cubicBezTo>
                  <a:pt x="198" y="684"/>
                  <a:pt x="198" y="681"/>
                  <a:pt x="198" y="678"/>
                </a:cubicBezTo>
                <a:cubicBezTo>
                  <a:pt x="198" y="676"/>
                  <a:pt x="198" y="673"/>
                  <a:pt x="198" y="672"/>
                </a:cubicBezTo>
                <a:lnTo>
                  <a:pt x="198" y="648"/>
                </a:lnTo>
                <a:lnTo>
                  <a:pt x="241" y="648"/>
                </a:lnTo>
                <a:cubicBezTo>
                  <a:pt x="243" y="648"/>
                  <a:pt x="246" y="648"/>
                  <a:pt x="249" y="648"/>
                </a:cubicBezTo>
                <a:cubicBezTo>
                  <a:pt x="252" y="648"/>
                  <a:pt x="256" y="649"/>
                  <a:pt x="260" y="649"/>
                </a:cubicBezTo>
                <a:cubicBezTo>
                  <a:pt x="264" y="649"/>
                  <a:pt x="267" y="649"/>
                  <a:pt x="270" y="649"/>
                </a:cubicBezTo>
                <a:cubicBezTo>
                  <a:pt x="273" y="649"/>
                  <a:pt x="276" y="648"/>
                  <a:pt x="278" y="648"/>
                </a:cubicBezTo>
                <a:cubicBezTo>
                  <a:pt x="278" y="647"/>
                  <a:pt x="278" y="646"/>
                  <a:pt x="278" y="645"/>
                </a:cubicBezTo>
                <a:cubicBezTo>
                  <a:pt x="278" y="645"/>
                  <a:pt x="278" y="644"/>
                  <a:pt x="278" y="643"/>
                </a:cubicBezTo>
                <a:cubicBezTo>
                  <a:pt x="278" y="642"/>
                  <a:pt x="278" y="642"/>
                  <a:pt x="278" y="641"/>
                </a:cubicBezTo>
                <a:cubicBezTo>
                  <a:pt x="278" y="641"/>
                  <a:pt x="278" y="640"/>
                  <a:pt x="278" y="640"/>
                </a:cubicBezTo>
                <a:lnTo>
                  <a:pt x="276" y="635"/>
                </a:lnTo>
                <a:cubicBezTo>
                  <a:pt x="276" y="634"/>
                  <a:pt x="275" y="634"/>
                  <a:pt x="274" y="634"/>
                </a:cubicBezTo>
                <a:cubicBezTo>
                  <a:pt x="273" y="634"/>
                  <a:pt x="272" y="634"/>
                  <a:pt x="271" y="634"/>
                </a:cubicBezTo>
                <a:cubicBezTo>
                  <a:pt x="270" y="634"/>
                  <a:pt x="269" y="634"/>
                  <a:pt x="268" y="634"/>
                </a:cubicBezTo>
                <a:cubicBezTo>
                  <a:pt x="267" y="634"/>
                  <a:pt x="266" y="635"/>
                  <a:pt x="265" y="635"/>
                </a:cubicBezTo>
                <a:lnTo>
                  <a:pt x="204" y="635"/>
                </a:lnTo>
                <a:cubicBezTo>
                  <a:pt x="203" y="635"/>
                  <a:pt x="201" y="634"/>
                  <a:pt x="199" y="634"/>
                </a:cubicBezTo>
                <a:cubicBezTo>
                  <a:pt x="197" y="634"/>
                  <a:pt x="195" y="634"/>
                  <a:pt x="192" y="634"/>
                </a:cubicBezTo>
                <a:cubicBezTo>
                  <a:pt x="189" y="633"/>
                  <a:pt x="187" y="633"/>
                  <a:pt x="185" y="633"/>
                </a:cubicBezTo>
                <a:cubicBezTo>
                  <a:pt x="183" y="633"/>
                  <a:pt x="181" y="633"/>
                  <a:pt x="180" y="633"/>
                </a:cubicBezTo>
                <a:lnTo>
                  <a:pt x="180" y="592"/>
                </a:lnTo>
                <a:cubicBezTo>
                  <a:pt x="181" y="592"/>
                  <a:pt x="183" y="592"/>
                  <a:pt x="186" y="592"/>
                </a:cubicBezTo>
                <a:cubicBezTo>
                  <a:pt x="188" y="592"/>
                  <a:pt x="191" y="592"/>
                  <a:pt x="194" y="592"/>
                </a:cubicBezTo>
                <a:cubicBezTo>
                  <a:pt x="197" y="592"/>
                  <a:pt x="200" y="592"/>
                  <a:pt x="203" y="592"/>
                </a:cubicBezTo>
                <a:cubicBezTo>
                  <a:pt x="205" y="592"/>
                  <a:pt x="208" y="592"/>
                  <a:pt x="210" y="592"/>
                </a:cubicBezTo>
                <a:lnTo>
                  <a:pt x="210" y="612"/>
                </a:lnTo>
                <a:cubicBezTo>
                  <a:pt x="210" y="613"/>
                  <a:pt x="210" y="613"/>
                  <a:pt x="211" y="613"/>
                </a:cubicBezTo>
                <a:cubicBezTo>
                  <a:pt x="211" y="614"/>
                  <a:pt x="211" y="614"/>
                  <a:pt x="212" y="615"/>
                </a:cubicBezTo>
                <a:cubicBezTo>
                  <a:pt x="212" y="616"/>
                  <a:pt x="213" y="616"/>
                  <a:pt x="213" y="617"/>
                </a:cubicBezTo>
                <a:cubicBezTo>
                  <a:pt x="214" y="617"/>
                  <a:pt x="215" y="617"/>
                  <a:pt x="215" y="618"/>
                </a:cubicBezTo>
                <a:cubicBezTo>
                  <a:pt x="215" y="618"/>
                  <a:pt x="216" y="618"/>
                  <a:pt x="217" y="618"/>
                </a:cubicBezTo>
                <a:cubicBezTo>
                  <a:pt x="218" y="617"/>
                  <a:pt x="219" y="617"/>
                  <a:pt x="220" y="616"/>
                </a:cubicBezTo>
                <a:cubicBezTo>
                  <a:pt x="221" y="616"/>
                  <a:pt x="222" y="615"/>
                  <a:pt x="223" y="614"/>
                </a:cubicBezTo>
                <a:cubicBezTo>
                  <a:pt x="224" y="614"/>
                  <a:pt x="224" y="613"/>
                  <a:pt x="224" y="612"/>
                </a:cubicBezTo>
                <a:lnTo>
                  <a:pt x="224" y="592"/>
                </a:lnTo>
                <a:cubicBezTo>
                  <a:pt x="226" y="592"/>
                  <a:pt x="229" y="592"/>
                  <a:pt x="231" y="592"/>
                </a:cubicBezTo>
                <a:cubicBezTo>
                  <a:pt x="234" y="592"/>
                  <a:pt x="237" y="592"/>
                  <a:pt x="240" y="593"/>
                </a:cubicBezTo>
                <a:cubicBezTo>
                  <a:pt x="244" y="593"/>
                  <a:pt x="247" y="593"/>
                  <a:pt x="249" y="593"/>
                </a:cubicBezTo>
                <a:cubicBezTo>
                  <a:pt x="252" y="592"/>
                  <a:pt x="254" y="592"/>
                  <a:pt x="256" y="592"/>
                </a:cubicBezTo>
                <a:cubicBezTo>
                  <a:pt x="256" y="593"/>
                  <a:pt x="257" y="595"/>
                  <a:pt x="258" y="597"/>
                </a:cubicBezTo>
                <a:cubicBezTo>
                  <a:pt x="258" y="600"/>
                  <a:pt x="259" y="602"/>
                  <a:pt x="261" y="605"/>
                </a:cubicBezTo>
                <a:cubicBezTo>
                  <a:pt x="262" y="608"/>
                  <a:pt x="263" y="610"/>
                  <a:pt x="265" y="612"/>
                </a:cubicBezTo>
                <a:cubicBezTo>
                  <a:pt x="266" y="614"/>
                  <a:pt x="267" y="616"/>
                  <a:pt x="267" y="618"/>
                </a:cubicBezTo>
                <a:cubicBezTo>
                  <a:pt x="267" y="618"/>
                  <a:pt x="268" y="618"/>
                  <a:pt x="269" y="618"/>
                </a:cubicBezTo>
                <a:cubicBezTo>
                  <a:pt x="269" y="618"/>
                  <a:pt x="270" y="618"/>
                  <a:pt x="271" y="618"/>
                </a:cubicBezTo>
                <a:cubicBezTo>
                  <a:pt x="272" y="618"/>
                  <a:pt x="273" y="618"/>
                  <a:pt x="273" y="618"/>
                </a:cubicBezTo>
                <a:cubicBezTo>
                  <a:pt x="274" y="618"/>
                  <a:pt x="274" y="618"/>
                  <a:pt x="275" y="618"/>
                </a:cubicBezTo>
                <a:lnTo>
                  <a:pt x="278" y="616"/>
                </a:lnTo>
                <a:cubicBezTo>
                  <a:pt x="278" y="616"/>
                  <a:pt x="278" y="615"/>
                  <a:pt x="278" y="615"/>
                </a:cubicBezTo>
                <a:cubicBezTo>
                  <a:pt x="278" y="614"/>
                  <a:pt x="278" y="613"/>
                  <a:pt x="278" y="612"/>
                </a:cubicBezTo>
                <a:cubicBezTo>
                  <a:pt x="278" y="611"/>
                  <a:pt x="278" y="611"/>
                  <a:pt x="278" y="610"/>
                </a:cubicBezTo>
                <a:cubicBezTo>
                  <a:pt x="278" y="609"/>
                  <a:pt x="278" y="609"/>
                  <a:pt x="278" y="609"/>
                </a:cubicBezTo>
                <a:cubicBezTo>
                  <a:pt x="275" y="604"/>
                  <a:pt x="273" y="597"/>
                  <a:pt x="270" y="590"/>
                </a:cubicBezTo>
                <a:cubicBezTo>
                  <a:pt x="268" y="583"/>
                  <a:pt x="267" y="574"/>
                  <a:pt x="267" y="564"/>
                </a:cubicBezTo>
                <a:cubicBezTo>
                  <a:pt x="267" y="554"/>
                  <a:pt x="268" y="545"/>
                  <a:pt x="269" y="538"/>
                </a:cubicBezTo>
                <a:cubicBezTo>
                  <a:pt x="271" y="531"/>
                  <a:pt x="273" y="524"/>
                  <a:pt x="275" y="519"/>
                </a:cubicBezTo>
                <a:cubicBezTo>
                  <a:pt x="275" y="519"/>
                  <a:pt x="275" y="519"/>
                  <a:pt x="276" y="519"/>
                </a:cubicBezTo>
                <a:cubicBezTo>
                  <a:pt x="276" y="518"/>
                  <a:pt x="277" y="518"/>
                  <a:pt x="277" y="518"/>
                </a:cubicBezTo>
                <a:cubicBezTo>
                  <a:pt x="278" y="517"/>
                  <a:pt x="279" y="517"/>
                  <a:pt x="279" y="517"/>
                </a:cubicBezTo>
                <a:cubicBezTo>
                  <a:pt x="279" y="516"/>
                  <a:pt x="280" y="516"/>
                  <a:pt x="280" y="516"/>
                </a:cubicBezTo>
                <a:lnTo>
                  <a:pt x="280" y="510"/>
                </a:lnTo>
                <a:lnTo>
                  <a:pt x="276" y="506"/>
                </a:lnTo>
                <a:cubicBezTo>
                  <a:pt x="276" y="506"/>
                  <a:pt x="276" y="506"/>
                  <a:pt x="275" y="506"/>
                </a:cubicBezTo>
                <a:cubicBezTo>
                  <a:pt x="275" y="505"/>
                  <a:pt x="274" y="505"/>
                  <a:pt x="274" y="505"/>
                </a:cubicBezTo>
                <a:cubicBezTo>
                  <a:pt x="273" y="505"/>
                  <a:pt x="273" y="505"/>
                  <a:pt x="272" y="505"/>
                </a:cubicBezTo>
                <a:cubicBezTo>
                  <a:pt x="272" y="505"/>
                  <a:pt x="271" y="505"/>
                  <a:pt x="271" y="505"/>
                </a:cubicBezTo>
                <a:lnTo>
                  <a:pt x="265" y="508"/>
                </a:lnTo>
                <a:lnTo>
                  <a:pt x="258" y="527"/>
                </a:lnTo>
                <a:lnTo>
                  <a:pt x="224" y="527"/>
                </a:lnTo>
                <a:cubicBezTo>
                  <a:pt x="224" y="526"/>
                  <a:pt x="224" y="525"/>
                  <a:pt x="224" y="523"/>
                </a:cubicBezTo>
                <a:cubicBezTo>
                  <a:pt x="224" y="522"/>
                  <a:pt x="224" y="520"/>
                  <a:pt x="224" y="519"/>
                </a:cubicBezTo>
                <a:cubicBezTo>
                  <a:pt x="224" y="517"/>
                  <a:pt x="224" y="515"/>
                  <a:pt x="224" y="514"/>
                </a:cubicBezTo>
                <a:cubicBezTo>
                  <a:pt x="224" y="512"/>
                  <a:pt x="224" y="511"/>
                  <a:pt x="224" y="510"/>
                </a:cubicBezTo>
                <a:lnTo>
                  <a:pt x="223" y="506"/>
                </a:lnTo>
                <a:cubicBezTo>
                  <a:pt x="222" y="506"/>
                  <a:pt x="221" y="506"/>
                  <a:pt x="220" y="506"/>
                </a:cubicBezTo>
                <a:cubicBezTo>
                  <a:pt x="219" y="505"/>
                  <a:pt x="218" y="505"/>
                  <a:pt x="217" y="505"/>
                </a:cubicBezTo>
                <a:cubicBezTo>
                  <a:pt x="216" y="505"/>
                  <a:pt x="215" y="505"/>
                  <a:pt x="214" y="506"/>
                </a:cubicBezTo>
                <a:cubicBezTo>
                  <a:pt x="213" y="506"/>
                  <a:pt x="212" y="506"/>
                  <a:pt x="211" y="506"/>
                </a:cubicBezTo>
                <a:cubicBezTo>
                  <a:pt x="211" y="508"/>
                  <a:pt x="211" y="509"/>
                  <a:pt x="211" y="511"/>
                </a:cubicBezTo>
                <a:cubicBezTo>
                  <a:pt x="210" y="513"/>
                  <a:pt x="210" y="515"/>
                  <a:pt x="210" y="517"/>
                </a:cubicBezTo>
                <a:cubicBezTo>
                  <a:pt x="210" y="519"/>
                  <a:pt x="210" y="521"/>
                  <a:pt x="210" y="522"/>
                </a:cubicBezTo>
                <a:cubicBezTo>
                  <a:pt x="210" y="524"/>
                  <a:pt x="210" y="526"/>
                  <a:pt x="210" y="527"/>
                </a:cubicBezTo>
                <a:cubicBezTo>
                  <a:pt x="208" y="527"/>
                  <a:pt x="206" y="527"/>
                  <a:pt x="204" y="527"/>
                </a:cubicBezTo>
                <a:cubicBezTo>
                  <a:pt x="201" y="527"/>
                  <a:pt x="198" y="527"/>
                  <a:pt x="195" y="527"/>
                </a:cubicBezTo>
                <a:cubicBezTo>
                  <a:pt x="191" y="527"/>
                  <a:pt x="188" y="527"/>
                  <a:pt x="186" y="527"/>
                </a:cubicBezTo>
                <a:cubicBezTo>
                  <a:pt x="183" y="527"/>
                  <a:pt x="181" y="527"/>
                  <a:pt x="180" y="527"/>
                </a:cubicBezTo>
                <a:cubicBezTo>
                  <a:pt x="180" y="526"/>
                  <a:pt x="180" y="524"/>
                  <a:pt x="180" y="522"/>
                </a:cubicBezTo>
                <a:cubicBezTo>
                  <a:pt x="180" y="521"/>
                  <a:pt x="180" y="519"/>
                  <a:pt x="181" y="517"/>
                </a:cubicBezTo>
                <a:cubicBezTo>
                  <a:pt x="181" y="515"/>
                  <a:pt x="181" y="513"/>
                  <a:pt x="181" y="512"/>
                </a:cubicBezTo>
                <a:cubicBezTo>
                  <a:pt x="180" y="510"/>
                  <a:pt x="180" y="509"/>
                  <a:pt x="180" y="508"/>
                </a:cubicBezTo>
                <a:cubicBezTo>
                  <a:pt x="179" y="508"/>
                  <a:pt x="178" y="507"/>
                  <a:pt x="178" y="506"/>
                </a:cubicBezTo>
                <a:cubicBezTo>
                  <a:pt x="177" y="506"/>
                  <a:pt x="176" y="505"/>
                  <a:pt x="175" y="505"/>
                </a:cubicBezTo>
                <a:cubicBezTo>
                  <a:pt x="173" y="505"/>
                  <a:pt x="173" y="505"/>
                  <a:pt x="172" y="505"/>
                </a:cubicBezTo>
                <a:cubicBezTo>
                  <a:pt x="171" y="505"/>
                  <a:pt x="171" y="505"/>
                  <a:pt x="171" y="505"/>
                </a:cubicBezTo>
                <a:lnTo>
                  <a:pt x="165" y="508"/>
                </a:lnTo>
                <a:cubicBezTo>
                  <a:pt x="165" y="509"/>
                  <a:pt x="165" y="510"/>
                  <a:pt x="165" y="512"/>
                </a:cubicBezTo>
                <a:cubicBezTo>
                  <a:pt x="165" y="513"/>
                  <a:pt x="165" y="515"/>
                  <a:pt x="165" y="517"/>
                </a:cubicBezTo>
                <a:cubicBezTo>
                  <a:pt x="165" y="519"/>
                  <a:pt x="165" y="521"/>
                  <a:pt x="165" y="522"/>
                </a:cubicBezTo>
                <a:cubicBezTo>
                  <a:pt x="165" y="524"/>
                  <a:pt x="165" y="526"/>
                  <a:pt x="165" y="527"/>
                </a:cubicBezTo>
                <a:lnTo>
                  <a:pt x="135" y="527"/>
                </a:lnTo>
                <a:cubicBezTo>
                  <a:pt x="135" y="526"/>
                  <a:pt x="135" y="524"/>
                  <a:pt x="135" y="522"/>
                </a:cubicBezTo>
                <a:cubicBezTo>
                  <a:pt x="135" y="521"/>
                  <a:pt x="135" y="519"/>
                  <a:pt x="135" y="517"/>
                </a:cubicBezTo>
                <a:cubicBezTo>
                  <a:pt x="135" y="515"/>
                  <a:pt x="135" y="513"/>
                  <a:pt x="135" y="512"/>
                </a:cubicBezTo>
                <a:cubicBezTo>
                  <a:pt x="135" y="510"/>
                  <a:pt x="135" y="509"/>
                  <a:pt x="135" y="508"/>
                </a:cubicBezTo>
                <a:lnTo>
                  <a:pt x="133" y="505"/>
                </a:lnTo>
                <a:cubicBezTo>
                  <a:pt x="133" y="504"/>
                  <a:pt x="131" y="504"/>
                  <a:pt x="130" y="504"/>
                </a:cubicBezTo>
                <a:cubicBezTo>
                  <a:pt x="129" y="504"/>
                  <a:pt x="128" y="504"/>
                  <a:pt x="126" y="504"/>
                </a:cubicBezTo>
                <a:cubicBezTo>
                  <a:pt x="125" y="504"/>
                  <a:pt x="124" y="505"/>
                  <a:pt x="123" y="505"/>
                </a:cubicBezTo>
                <a:cubicBezTo>
                  <a:pt x="122" y="506"/>
                  <a:pt x="121" y="506"/>
                  <a:pt x="121" y="506"/>
                </a:cubicBezTo>
                <a:cubicBezTo>
                  <a:pt x="120" y="508"/>
                  <a:pt x="120" y="509"/>
                  <a:pt x="120" y="511"/>
                </a:cubicBezTo>
                <a:cubicBezTo>
                  <a:pt x="120" y="513"/>
                  <a:pt x="120" y="515"/>
                  <a:pt x="120" y="517"/>
                </a:cubicBezTo>
                <a:cubicBezTo>
                  <a:pt x="120" y="519"/>
                  <a:pt x="120" y="521"/>
                  <a:pt x="120" y="522"/>
                </a:cubicBezTo>
                <a:cubicBezTo>
                  <a:pt x="120" y="524"/>
                  <a:pt x="121" y="526"/>
                  <a:pt x="121" y="527"/>
                </a:cubicBezTo>
                <a:lnTo>
                  <a:pt x="87" y="525"/>
                </a:lnTo>
                <a:cubicBezTo>
                  <a:pt x="86" y="524"/>
                  <a:pt x="86" y="522"/>
                  <a:pt x="85" y="521"/>
                </a:cubicBezTo>
                <a:cubicBezTo>
                  <a:pt x="84" y="519"/>
                  <a:pt x="83" y="517"/>
                  <a:pt x="82" y="515"/>
                </a:cubicBezTo>
                <a:cubicBezTo>
                  <a:pt x="82" y="513"/>
                  <a:pt x="81" y="511"/>
                  <a:pt x="80" y="509"/>
                </a:cubicBezTo>
                <a:cubicBezTo>
                  <a:pt x="79" y="507"/>
                  <a:pt x="78" y="506"/>
                  <a:pt x="78" y="505"/>
                </a:cubicBezTo>
                <a:cubicBezTo>
                  <a:pt x="77" y="504"/>
                  <a:pt x="76" y="504"/>
                  <a:pt x="76" y="504"/>
                </a:cubicBezTo>
                <a:cubicBezTo>
                  <a:pt x="75" y="504"/>
                  <a:pt x="74" y="504"/>
                  <a:pt x="73" y="504"/>
                </a:cubicBezTo>
                <a:cubicBezTo>
                  <a:pt x="73" y="504"/>
                  <a:pt x="72" y="504"/>
                  <a:pt x="72" y="504"/>
                </a:cubicBezTo>
                <a:cubicBezTo>
                  <a:pt x="71" y="505"/>
                  <a:pt x="71" y="505"/>
                  <a:pt x="70" y="505"/>
                </a:cubicBezTo>
                <a:cubicBezTo>
                  <a:pt x="70" y="505"/>
                  <a:pt x="69" y="505"/>
                  <a:pt x="69" y="505"/>
                </a:cubicBezTo>
                <a:cubicBezTo>
                  <a:pt x="68" y="505"/>
                  <a:pt x="67" y="505"/>
                  <a:pt x="67" y="506"/>
                </a:cubicBezTo>
                <a:cubicBezTo>
                  <a:pt x="66" y="507"/>
                  <a:pt x="66" y="507"/>
                  <a:pt x="66" y="508"/>
                </a:cubicBezTo>
                <a:cubicBezTo>
                  <a:pt x="65" y="509"/>
                  <a:pt x="65" y="510"/>
                  <a:pt x="65" y="510"/>
                </a:cubicBezTo>
                <a:cubicBezTo>
                  <a:pt x="65" y="513"/>
                  <a:pt x="66" y="516"/>
                  <a:pt x="67" y="519"/>
                </a:cubicBezTo>
                <a:cubicBezTo>
                  <a:pt x="68" y="523"/>
                  <a:pt x="70" y="527"/>
                  <a:pt x="71" y="532"/>
                </a:cubicBezTo>
                <a:cubicBezTo>
                  <a:pt x="72" y="537"/>
                  <a:pt x="74" y="542"/>
                  <a:pt x="74" y="545"/>
                </a:cubicBezTo>
                <a:cubicBezTo>
                  <a:pt x="75" y="549"/>
                  <a:pt x="76" y="552"/>
                  <a:pt x="76" y="555"/>
                </a:cubicBezTo>
                <a:cubicBezTo>
                  <a:pt x="76" y="555"/>
                  <a:pt x="76" y="555"/>
                  <a:pt x="76" y="556"/>
                </a:cubicBezTo>
                <a:cubicBezTo>
                  <a:pt x="76" y="556"/>
                  <a:pt x="76" y="556"/>
                  <a:pt x="76" y="557"/>
                </a:cubicBezTo>
                <a:cubicBezTo>
                  <a:pt x="76" y="557"/>
                  <a:pt x="76" y="558"/>
                  <a:pt x="76" y="558"/>
                </a:cubicBezTo>
                <a:cubicBezTo>
                  <a:pt x="76" y="559"/>
                  <a:pt x="76" y="560"/>
                  <a:pt x="76" y="560"/>
                </a:cubicBezTo>
                <a:cubicBezTo>
                  <a:pt x="76" y="563"/>
                  <a:pt x="76" y="567"/>
                  <a:pt x="75" y="571"/>
                </a:cubicBezTo>
                <a:cubicBezTo>
                  <a:pt x="74" y="575"/>
                  <a:pt x="73" y="580"/>
                  <a:pt x="71" y="586"/>
                </a:cubicBezTo>
                <a:cubicBezTo>
                  <a:pt x="69" y="591"/>
                  <a:pt x="68" y="596"/>
                  <a:pt x="67" y="601"/>
                </a:cubicBezTo>
                <a:cubicBezTo>
                  <a:pt x="66" y="605"/>
                  <a:pt x="65" y="609"/>
                  <a:pt x="65" y="612"/>
                </a:cubicBezTo>
                <a:lnTo>
                  <a:pt x="69" y="616"/>
                </a:lnTo>
                <a:cubicBezTo>
                  <a:pt x="69" y="616"/>
                  <a:pt x="69" y="616"/>
                  <a:pt x="70" y="616"/>
                </a:cubicBezTo>
                <a:cubicBezTo>
                  <a:pt x="71" y="616"/>
                  <a:pt x="71" y="616"/>
                  <a:pt x="72" y="616"/>
                </a:cubicBezTo>
                <a:cubicBezTo>
                  <a:pt x="74" y="616"/>
                  <a:pt x="75" y="615"/>
                  <a:pt x="75" y="615"/>
                </a:cubicBezTo>
                <a:cubicBezTo>
                  <a:pt x="76" y="615"/>
                  <a:pt x="77" y="614"/>
                  <a:pt x="78" y="614"/>
                </a:cubicBezTo>
                <a:cubicBezTo>
                  <a:pt x="78" y="613"/>
                  <a:pt x="79" y="611"/>
                  <a:pt x="80" y="609"/>
                </a:cubicBezTo>
                <a:cubicBezTo>
                  <a:pt x="81" y="607"/>
                  <a:pt x="82" y="605"/>
                  <a:pt x="82" y="602"/>
                </a:cubicBezTo>
                <a:cubicBezTo>
                  <a:pt x="83" y="599"/>
                  <a:pt x="84" y="597"/>
                  <a:pt x="85" y="595"/>
                </a:cubicBezTo>
                <a:cubicBezTo>
                  <a:pt x="86" y="593"/>
                  <a:pt x="86" y="591"/>
                  <a:pt x="87" y="590"/>
                </a:cubicBezTo>
                <a:cubicBezTo>
                  <a:pt x="89" y="590"/>
                  <a:pt x="91" y="590"/>
                  <a:pt x="94" y="590"/>
                </a:cubicBezTo>
                <a:cubicBezTo>
                  <a:pt x="96" y="590"/>
                  <a:pt x="99" y="590"/>
                  <a:pt x="103" y="590"/>
                </a:cubicBezTo>
                <a:cubicBezTo>
                  <a:pt x="106" y="590"/>
                  <a:pt x="109" y="591"/>
                  <a:pt x="112" y="591"/>
                </a:cubicBezTo>
                <a:cubicBezTo>
                  <a:pt x="115" y="591"/>
                  <a:pt x="117" y="592"/>
                  <a:pt x="119" y="592"/>
                </a:cubicBezTo>
                <a:lnTo>
                  <a:pt x="121" y="594"/>
                </a:lnTo>
                <a:lnTo>
                  <a:pt x="119" y="599"/>
                </a:lnTo>
                <a:cubicBezTo>
                  <a:pt x="119" y="600"/>
                  <a:pt x="119" y="601"/>
                  <a:pt x="119" y="603"/>
                </a:cubicBezTo>
                <a:cubicBezTo>
                  <a:pt x="119" y="604"/>
                  <a:pt x="120" y="606"/>
                  <a:pt x="120" y="608"/>
                </a:cubicBezTo>
                <a:cubicBezTo>
                  <a:pt x="120" y="609"/>
                  <a:pt x="120" y="611"/>
                  <a:pt x="121" y="612"/>
                </a:cubicBezTo>
                <a:cubicBezTo>
                  <a:pt x="121" y="614"/>
                  <a:pt x="122" y="615"/>
                  <a:pt x="122" y="616"/>
                </a:cubicBezTo>
                <a:lnTo>
                  <a:pt x="128" y="616"/>
                </a:lnTo>
                <a:cubicBezTo>
                  <a:pt x="130" y="615"/>
                  <a:pt x="131" y="614"/>
                  <a:pt x="133" y="612"/>
                </a:cubicBezTo>
                <a:cubicBezTo>
                  <a:pt x="134" y="610"/>
                  <a:pt x="135" y="608"/>
                  <a:pt x="135" y="605"/>
                </a:cubicBezTo>
                <a:cubicBezTo>
                  <a:pt x="136" y="602"/>
                  <a:pt x="136" y="599"/>
                  <a:pt x="136" y="597"/>
                </a:cubicBezTo>
                <a:cubicBezTo>
                  <a:pt x="136" y="595"/>
                  <a:pt x="137" y="593"/>
                  <a:pt x="137" y="592"/>
                </a:cubicBezTo>
                <a:lnTo>
                  <a:pt x="165" y="592"/>
                </a:lnTo>
                <a:cubicBezTo>
                  <a:pt x="165" y="594"/>
                  <a:pt x="165" y="597"/>
                  <a:pt x="165" y="601"/>
                </a:cubicBezTo>
                <a:cubicBezTo>
                  <a:pt x="165" y="604"/>
                  <a:pt x="164" y="609"/>
                  <a:pt x="164" y="613"/>
                </a:cubicBezTo>
                <a:cubicBezTo>
                  <a:pt x="164" y="618"/>
                  <a:pt x="164" y="622"/>
                  <a:pt x="163" y="625"/>
                </a:cubicBezTo>
                <a:cubicBezTo>
                  <a:pt x="163" y="629"/>
                  <a:pt x="163" y="632"/>
                  <a:pt x="163" y="635"/>
                </a:cubicBezTo>
                <a:cubicBezTo>
                  <a:pt x="158" y="634"/>
                  <a:pt x="151" y="634"/>
                  <a:pt x="143" y="634"/>
                </a:cubicBezTo>
                <a:cubicBezTo>
                  <a:pt x="136" y="633"/>
                  <a:pt x="126" y="633"/>
                  <a:pt x="116" y="633"/>
                </a:cubicBezTo>
                <a:cubicBezTo>
                  <a:pt x="105" y="633"/>
                  <a:pt x="96" y="633"/>
                  <a:pt x="88" y="633"/>
                </a:cubicBezTo>
                <a:cubicBezTo>
                  <a:pt x="80" y="633"/>
                  <a:pt x="74" y="633"/>
                  <a:pt x="69" y="633"/>
                </a:cubicBezTo>
                <a:lnTo>
                  <a:pt x="65" y="636"/>
                </a:lnTo>
                <a:lnTo>
                  <a:pt x="65" y="642"/>
                </a:lnTo>
                <a:lnTo>
                  <a:pt x="67" y="646"/>
                </a:lnTo>
                <a:cubicBezTo>
                  <a:pt x="71" y="646"/>
                  <a:pt x="76" y="646"/>
                  <a:pt x="83" y="647"/>
                </a:cubicBezTo>
                <a:cubicBezTo>
                  <a:pt x="89" y="647"/>
                  <a:pt x="97" y="647"/>
                  <a:pt x="106" y="647"/>
                </a:cubicBezTo>
                <a:cubicBezTo>
                  <a:pt x="114" y="647"/>
                  <a:pt x="122" y="648"/>
                  <a:pt x="128" y="648"/>
                </a:cubicBezTo>
                <a:cubicBezTo>
                  <a:pt x="135" y="648"/>
                  <a:pt x="140" y="648"/>
                  <a:pt x="145" y="648"/>
                </a:cubicBezTo>
                <a:lnTo>
                  <a:pt x="145" y="700"/>
                </a:lnTo>
                <a:lnTo>
                  <a:pt x="143" y="705"/>
                </a:lnTo>
                <a:cubicBezTo>
                  <a:pt x="142" y="705"/>
                  <a:pt x="142" y="705"/>
                  <a:pt x="142" y="705"/>
                </a:cubicBezTo>
                <a:cubicBezTo>
                  <a:pt x="141" y="705"/>
                  <a:pt x="141" y="705"/>
                  <a:pt x="140" y="705"/>
                </a:cubicBezTo>
                <a:cubicBezTo>
                  <a:pt x="140" y="705"/>
                  <a:pt x="139" y="705"/>
                  <a:pt x="139" y="705"/>
                </a:cubicBezTo>
                <a:cubicBezTo>
                  <a:pt x="139" y="705"/>
                  <a:pt x="139" y="705"/>
                  <a:pt x="139" y="705"/>
                </a:cubicBezTo>
                <a:cubicBezTo>
                  <a:pt x="135" y="704"/>
                  <a:pt x="129" y="702"/>
                  <a:pt x="123" y="700"/>
                </a:cubicBezTo>
                <a:cubicBezTo>
                  <a:pt x="117" y="698"/>
                  <a:pt x="109" y="697"/>
                  <a:pt x="101" y="697"/>
                </a:cubicBezTo>
                <a:cubicBezTo>
                  <a:pt x="93" y="697"/>
                  <a:pt x="86" y="698"/>
                  <a:pt x="80" y="700"/>
                </a:cubicBezTo>
                <a:cubicBezTo>
                  <a:pt x="74" y="702"/>
                  <a:pt x="69" y="704"/>
                  <a:pt x="65" y="707"/>
                </a:cubicBezTo>
                <a:lnTo>
                  <a:pt x="63" y="709"/>
                </a:lnTo>
                <a:close/>
                <a:moveTo>
                  <a:pt x="91" y="577"/>
                </a:moveTo>
                <a:cubicBezTo>
                  <a:pt x="91" y="575"/>
                  <a:pt x="91" y="572"/>
                  <a:pt x="92" y="569"/>
                </a:cubicBezTo>
                <a:cubicBezTo>
                  <a:pt x="92" y="566"/>
                  <a:pt x="92" y="562"/>
                  <a:pt x="92" y="558"/>
                </a:cubicBezTo>
                <a:cubicBezTo>
                  <a:pt x="92" y="554"/>
                  <a:pt x="92" y="551"/>
                  <a:pt x="92" y="548"/>
                </a:cubicBezTo>
                <a:cubicBezTo>
                  <a:pt x="91" y="545"/>
                  <a:pt x="91" y="542"/>
                  <a:pt x="91" y="540"/>
                </a:cubicBezTo>
                <a:cubicBezTo>
                  <a:pt x="92" y="540"/>
                  <a:pt x="94" y="540"/>
                  <a:pt x="97" y="540"/>
                </a:cubicBezTo>
                <a:cubicBezTo>
                  <a:pt x="99" y="540"/>
                  <a:pt x="102" y="540"/>
                  <a:pt x="105" y="540"/>
                </a:cubicBezTo>
                <a:cubicBezTo>
                  <a:pt x="108" y="540"/>
                  <a:pt x="111" y="540"/>
                  <a:pt x="114" y="540"/>
                </a:cubicBezTo>
                <a:cubicBezTo>
                  <a:pt x="116" y="540"/>
                  <a:pt x="119" y="540"/>
                  <a:pt x="121" y="540"/>
                </a:cubicBezTo>
                <a:lnTo>
                  <a:pt x="121" y="577"/>
                </a:lnTo>
                <a:lnTo>
                  <a:pt x="91" y="577"/>
                </a:lnTo>
                <a:close/>
                <a:moveTo>
                  <a:pt x="135" y="540"/>
                </a:moveTo>
                <a:lnTo>
                  <a:pt x="156" y="542"/>
                </a:lnTo>
                <a:lnTo>
                  <a:pt x="156" y="540"/>
                </a:lnTo>
                <a:lnTo>
                  <a:pt x="165" y="542"/>
                </a:lnTo>
                <a:lnTo>
                  <a:pt x="163" y="577"/>
                </a:lnTo>
                <a:lnTo>
                  <a:pt x="135" y="577"/>
                </a:lnTo>
                <a:cubicBezTo>
                  <a:pt x="135" y="575"/>
                  <a:pt x="135" y="572"/>
                  <a:pt x="135" y="569"/>
                </a:cubicBezTo>
                <a:cubicBezTo>
                  <a:pt x="135" y="566"/>
                  <a:pt x="135" y="562"/>
                  <a:pt x="135" y="558"/>
                </a:cubicBezTo>
                <a:cubicBezTo>
                  <a:pt x="134" y="554"/>
                  <a:pt x="134" y="551"/>
                  <a:pt x="135" y="548"/>
                </a:cubicBezTo>
                <a:cubicBezTo>
                  <a:pt x="135" y="545"/>
                  <a:pt x="135" y="542"/>
                  <a:pt x="135" y="540"/>
                </a:cubicBezTo>
                <a:close/>
                <a:moveTo>
                  <a:pt x="180" y="553"/>
                </a:moveTo>
                <a:cubicBezTo>
                  <a:pt x="180" y="552"/>
                  <a:pt x="180" y="551"/>
                  <a:pt x="180" y="551"/>
                </a:cubicBezTo>
                <a:cubicBezTo>
                  <a:pt x="180" y="550"/>
                  <a:pt x="180" y="549"/>
                  <a:pt x="180" y="547"/>
                </a:cubicBezTo>
                <a:cubicBezTo>
                  <a:pt x="180" y="546"/>
                  <a:pt x="180" y="545"/>
                  <a:pt x="180" y="544"/>
                </a:cubicBezTo>
                <a:cubicBezTo>
                  <a:pt x="180" y="543"/>
                  <a:pt x="180" y="542"/>
                  <a:pt x="180" y="542"/>
                </a:cubicBezTo>
                <a:cubicBezTo>
                  <a:pt x="181" y="542"/>
                  <a:pt x="183" y="542"/>
                  <a:pt x="186" y="542"/>
                </a:cubicBezTo>
                <a:cubicBezTo>
                  <a:pt x="188" y="542"/>
                  <a:pt x="191" y="542"/>
                  <a:pt x="195" y="542"/>
                </a:cubicBezTo>
                <a:cubicBezTo>
                  <a:pt x="198" y="542"/>
                  <a:pt x="201" y="542"/>
                  <a:pt x="204" y="542"/>
                </a:cubicBezTo>
                <a:cubicBezTo>
                  <a:pt x="206" y="542"/>
                  <a:pt x="208" y="542"/>
                  <a:pt x="210" y="542"/>
                </a:cubicBezTo>
                <a:cubicBezTo>
                  <a:pt x="210" y="542"/>
                  <a:pt x="210" y="543"/>
                  <a:pt x="210" y="544"/>
                </a:cubicBezTo>
                <a:cubicBezTo>
                  <a:pt x="210" y="545"/>
                  <a:pt x="210" y="546"/>
                  <a:pt x="210" y="547"/>
                </a:cubicBezTo>
                <a:cubicBezTo>
                  <a:pt x="210" y="549"/>
                  <a:pt x="210" y="550"/>
                  <a:pt x="210" y="551"/>
                </a:cubicBezTo>
                <a:cubicBezTo>
                  <a:pt x="210" y="551"/>
                  <a:pt x="210" y="552"/>
                  <a:pt x="210" y="553"/>
                </a:cubicBezTo>
                <a:lnTo>
                  <a:pt x="210" y="577"/>
                </a:lnTo>
                <a:lnTo>
                  <a:pt x="180" y="577"/>
                </a:lnTo>
                <a:lnTo>
                  <a:pt x="180" y="553"/>
                </a:lnTo>
                <a:close/>
                <a:moveTo>
                  <a:pt x="224" y="579"/>
                </a:moveTo>
                <a:cubicBezTo>
                  <a:pt x="224" y="577"/>
                  <a:pt x="224" y="574"/>
                  <a:pt x="224" y="571"/>
                </a:cubicBezTo>
                <a:cubicBezTo>
                  <a:pt x="224" y="567"/>
                  <a:pt x="224" y="564"/>
                  <a:pt x="224" y="560"/>
                </a:cubicBezTo>
                <a:cubicBezTo>
                  <a:pt x="224" y="555"/>
                  <a:pt x="224" y="552"/>
                  <a:pt x="224" y="549"/>
                </a:cubicBezTo>
                <a:cubicBezTo>
                  <a:pt x="224" y="546"/>
                  <a:pt x="224" y="544"/>
                  <a:pt x="224" y="542"/>
                </a:cubicBezTo>
                <a:cubicBezTo>
                  <a:pt x="226" y="541"/>
                  <a:pt x="228" y="541"/>
                  <a:pt x="230" y="541"/>
                </a:cubicBezTo>
                <a:cubicBezTo>
                  <a:pt x="233" y="541"/>
                  <a:pt x="235" y="541"/>
                  <a:pt x="238" y="541"/>
                </a:cubicBezTo>
                <a:cubicBezTo>
                  <a:pt x="241" y="541"/>
                  <a:pt x="244" y="541"/>
                  <a:pt x="246" y="541"/>
                </a:cubicBezTo>
                <a:cubicBezTo>
                  <a:pt x="249" y="542"/>
                  <a:pt x="251" y="542"/>
                  <a:pt x="252" y="542"/>
                </a:cubicBezTo>
                <a:lnTo>
                  <a:pt x="252" y="555"/>
                </a:lnTo>
                <a:lnTo>
                  <a:pt x="252" y="577"/>
                </a:lnTo>
                <a:lnTo>
                  <a:pt x="224" y="579"/>
                </a:lnTo>
                <a:close/>
              </a:path>
            </a:pathLst>
          </a:custGeom>
          <a:solidFill>
            <a:srgbClr val="C73E1A">
              <a:alpha val="100000"/>
            </a:srgbClr>
          </a:solidFill>
          <a:ln w="9525">
            <a:noFill/>
          </a:ln>
        </p:spPr>
        <p:txBody>
          <a:bodyPr/>
          <a:lstStyle/>
          <a:p>
            <a:endParaRPr lang="zh-CN" altLang="en-US">
              <a:latin typeface="+mn-lt"/>
              <a:ea typeface="+mn-ea"/>
              <a:cs typeface="+mn-ea"/>
              <a:sym typeface="+mn-lt"/>
            </a:endParaRPr>
          </a:p>
        </p:txBody>
      </p:sp>
      <p:sp>
        <p:nvSpPr>
          <p:cNvPr id="44039" name="Freeform 5"/>
          <p:cNvSpPr>
            <a:spLocks noEditPoints="1"/>
          </p:cNvSpPr>
          <p:nvPr/>
        </p:nvSpPr>
        <p:spPr>
          <a:xfrm>
            <a:off x="8273629" y="1173391"/>
            <a:ext cx="333375" cy="3333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14" h="603">
                <a:moveTo>
                  <a:pt x="305" y="14"/>
                </a:moveTo>
                <a:cubicBezTo>
                  <a:pt x="305" y="14"/>
                  <a:pt x="306" y="14"/>
                  <a:pt x="306" y="14"/>
                </a:cubicBezTo>
                <a:cubicBezTo>
                  <a:pt x="306" y="14"/>
                  <a:pt x="306" y="14"/>
                  <a:pt x="307" y="15"/>
                </a:cubicBezTo>
                <a:cubicBezTo>
                  <a:pt x="305" y="15"/>
                  <a:pt x="303" y="15"/>
                  <a:pt x="303" y="15"/>
                </a:cubicBezTo>
                <a:cubicBezTo>
                  <a:pt x="302" y="14"/>
                  <a:pt x="303" y="15"/>
                  <a:pt x="302" y="14"/>
                </a:cubicBezTo>
                <a:cubicBezTo>
                  <a:pt x="303" y="14"/>
                  <a:pt x="304" y="14"/>
                  <a:pt x="305" y="14"/>
                </a:cubicBezTo>
                <a:close/>
                <a:moveTo>
                  <a:pt x="326" y="8"/>
                </a:moveTo>
                <a:lnTo>
                  <a:pt x="328" y="8"/>
                </a:lnTo>
                <a:cubicBezTo>
                  <a:pt x="329" y="8"/>
                  <a:pt x="329" y="8"/>
                  <a:pt x="329" y="9"/>
                </a:cubicBezTo>
                <a:cubicBezTo>
                  <a:pt x="330" y="10"/>
                  <a:pt x="329" y="10"/>
                  <a:pt x="329" y="10"/>
                </a:cubicBezTo>
                <a:cubicBezTo>
                  <a:pt x="327" y="10"/>
                  <a:pt x="327" y="10"/>
                  <a:pt x="325" y="9"/>
                </a:cubicBezTo>
                <a:cubicBezTo>
                  <a:pt x="326" y="9"/>
                  <a:pt x="326" y="8"/>
                  <a:pt x="326" y="8"/>
                </a:cubicBezTo>
                <a:close/>
                <a:moveTo>
                  <a:pt x="233" y="21"/>
                </a:moveTo>
                <a:lnTo>
                  <a:pt x="232" y="21"/>
                </a:lnTo>
                <a:cubicBezTo>
                  <a:pt x="233" y="24"/>
                  <a:pt x="238" y="25"/>
                  <a:pt x="241" y="23"/>
                </a:cubicBezTo>
                <a:cubicBezTo>
                  <a:pt x="242" y="22"/>
                  <a:pt x="244" y="21"/>
                  <a:pt x="247" y="21"/>
                </a:cubicBezTo>
                <a:cubicBezTo>
                  <a:pt x="247" y="21"/>
                  <a:pt x="251" y="21"/>
                  <a:pt x="252" y="21"/>
                </a:cubicBezTo>
                <a:cubicBezTo>
                  <a:pt x="253" y="21"/>
                  <a:pt x="257" y="20"/>
                  <a:pt x="259" y="20"/>
                </a:cubicBezTo>
                <a:cubicBezTo>
                  <a:pt x="263" y="21"/>
                  <a:pt x="267" y="23"/>
                  <a:pt x="272" y="22"/>
                </a:cubicBezTo>
                <a:cubicBezTo>
                  <a:pt x="278" y="20"/>
                  <a:pt x="284" y="26"/>
                  <a:pt x="289" y="22"/>
                </a:cubicBezTo>
                <a:lnTo>
                  <a:pt x="290" y="22"/>
                </a:lnTo>
                <a:cubicBezTo>
                  <a:pt x="289" y="21"/>
                  <a:pt x="289" y="20"/>
                  <a:pt x="289" y="20"/>
                </a:cubicBezTo>
                <a:cubicBezTo>
                  <a:pt x="289" y="17"/>
                  <a:pt x="290" y="16"/>
                  <a:pt x="292" y="15"/>
                </a:cubicBezTo>
                <a:cubicBezTo>
                  <a:pt x="293" y="15"/>
                  <a:pt x="292" y="15"/>
                  <a:pt x="293" y="15"/>
                </a:cubicBezTo>
                <a:cubicBezTo>
                  <a:pt x="293" y="16"/>
                  <a:pt x="294" y="18"/>
                  <a:pt x="294" y="19"/>
                </a:cubicBezTo>
                <a:cubicBezTo>
                  <a:pt x="296" y="20"/>
                  <a:pt x="300" y="21"/>
                  <a:pt x="303" y="21"/>
                </a:cubicBezTo>
                <a:cubicBezTo>
                  <a:pt x="310" y="19"/>
                  <a:pt x="319" y="19"/>
                  <a:pt x="326" y="20"/>
                </a:cubicBezTo>
                <a:cubicBezTo>
                  <a:pt x="330" y="20"/>
                  <a:pt x="335" y="20"/>
                  <a:pt x="338" y="18"/>
                </a:cubicBezTo>
                <a:cubicBezTo>
                  <a:pt x="339" y="18"/>
                  <a:pt x="339" y="17"/>
                  <a:pt x="340" y="16"/>
                </a:cubicBezTo>
                <a:cubicBezTo>
                  <a:pt x="343" y="15"/>
                  <a:pt x="351" y="14"/>
                  <a:pt x="354" y="16"/>
                </a:cubicBezTo>
                <a:cubicBezTo>
                  <a:pt x="356" y="17"/>
                  <a:pt x="357" y="19"/>
                  <a:pt x="359" y="19"/>
                </a:cubicBezTo>
                <a:lnTo>
                  <a:pt x="364" y="19"/>
                </a:lnTo>
                <a:cubicBezTo>
                  <a:pt x="368" y="19"/>
                  <a:pt x="372" y="20"/>
                  <a:pt x="376" y="19"/>
                </a:cubicBezTo>
                <a:cubicBezTo>
                  <a:pt x="379" y="19"/>
                  <a:pt x="382" y="19"/>
                  <a:pt x="385" y="20"/>
                </a:cubicBezTo>
                <a:cubicBezTo>
                  <a:pt x="387" y="19"/>
                  <a:pt x="389" y="19"/>
                  <a:pt x="391" y="18"/>
                </a:cubicBezTo>
                <a:cubicBezTo>
                  <a:pt x="394" y="18"/>
                  <a:pt x="397" y="19"/>
                  <a:pt x="399" y="19"/>
                </a:cubicBezTo>
                <a:lnTo>
                  <a:pt x="409" y="19"/>
                </a:lnTo>
                <a:cubicBezTo>
                  <a:pt x="412" y="20"/>
                  <a:pt x="417" y="20"/>
                  <a:pt x="421" y="19"/>
                </a:cubicBezTo>
                <a:cubicBezTo>
                  <a:pt x="422" y="19"/>
                  <a:pt x="424" y="19"/>
                  <a:pt x="426" y="19"/>
                </a:cubicBezTo>
                <a:cubicBezTo>
                  <a:pt x="426" y="17"/>
                  <a:pt x="427" y="16"/>
                  <a:pt x="428" y="15"/>
                </a:cubicBezTo>
                <a:cubicBezTo>
                  <a:pt x="429" y="15"/>
                  <a:pt x="431" y="15"/>
                  <a:pt x="433" y="15"/>
                </a:cubicBezTo>
                <a:cubicBezTo>
                  <a:pt x="434" y="17"/>
                  <a:pt x="436" y="20"/>
                  <a:pt x="439" y="20"/>
                </a:cubicBezTo>
                <a:cubicBezTo>
                  <a:pt x="442" y="21"/>
                  <a:pt x="447" y="18"/>
                  <a:pt x="452" y="19"/>
                </a:cubicBezTo>
                <a:cubicBezTo>
                  <a:pt x="455" y="19"/>
                  <a:pt x="462" y="21"/>
                  <a:pt x="466" y="20"/>
                </a:cubicBezTo>
                <a:cubicBezTo>
                  <a:pt x="468" y="20"/>
                  <a:pt x="472" y="18"/>
                  <a:pt x="474" y="19"/>
                </a:cubicBezTo>
                <a:cubicBezTo>
                  <a:pt x="478" y="20"/>
                  <a:pt x="482" y="19"/>
                  <a:pt x="486" y="20"/>
                </a:cubicBezTo>
                <a:cubicBezTo>
                  <a:pt x="489" y="20"/>
                  <a:pt x="492" y="24"/>
                  <a:pt x="497" y="23"/>
                </a:cubicBezTo>
                <a:cubicBezTo>
                  <a:pt x="498" y="22"/>
                  <a:pt x="500" y="21"/>
                  <a:pt x="501" y="20"/>
                </a:cubicBezTo>
                <a:cubicBezTo>
                  <a:pt x="504" y="20"/>
                  <a:pt x="506" y="20"/>
                  <a:pt x="508" y="20"/>
                </a:cubicBezTo>
                <a:cubicBezTo>
                  <a:pt x="509" y="19"/>
                  <a:pt x="511" y="18"/>
                  <a:pt x="512" y="18"/>
                </a:cubicBezTo>
                <a:cubicBezTo>
                  <a:pt x="514" y="18"/>
                  <a:pt x="515" y="20"/>
                  <a:pt x="517" y="20"/>
                </a:cubicBezTo>
                <a:lnTo>
                  <a:pt x="521" y="20"/>
                </a:lnTo>
                <a:cubicBezTo>
                  <a:pt x="524" y="21"/>
                  <a:pt x="530" y="21"/>
                  <a:pt x="534" y="21"/>
                </a:cubicBezTo>
                <a:cubicBezTo>
                  <a:pt x="539" y="22"/>
                  <a:pt x="544" y="19"/>
                  <a:pt x="550" y="20"/>
                </a:cubicBezTo>
                <a:cubicBezTo>
                  <a:pt x="552" y="21"/>
                  <a:pt x="553" y="22"/>
                  <a:pt x="555" y="22"/>
                </a:cubicBezTo>
                <a:cubicBezTo>
                  <a:pt x="558" y="23"/>
                  <a:pt x="562" y="24"/>
                  <a:pt x="565" y="24"/>
                </a:cubicBezTo>
                <a:cubicBezTo>
                  <a:pt x="570" y="27"/>
                  <a:pt x="573" y="33"/>
                  <a:pt x="577" y="36"/>
                </a:cubicBezTo>
                <a:cubicBezTo>
                  <a:pt x="579" y="37"/>
                  <a:pt x="584" y="41"/>
                  <a:pt x="582" y="44"/>
                </a:cubicBezTo>
                <a:cubicBezTo>
                  <a:pt x="582" y="47"/>
                  <a:pt x="584" y="46"/>
                  <a:pt x="586" y="47"/>
                </a:cubicBezTo>
                <a:cubicBezTo>
                  <a:pt x="587" y="48"/>
                  <a:pt x="591" y="53"/>
                  <a:pt x="591" y="54"/>
                </a:cubicBezTo>
                <a:cubicBezTo>
                  <a:pt x="592" y="57"/>
                  <a:pt x="592" y="61"/>
                  <a:pt x="592" y="64"/>
                </a:cubicBezTo>
                <a:lnTo>
                  <a:pt x="592" y="70"/>
                </a:lnTo>
                <a:cubicBezTo>
                  <a:pt x="593" y="71"/>
                  <a:pt x="594" y="72"/>
                  <a:pt x="595" y="73"/>
                </a:cubicBezTo>
                <a:cubicBezTo>
                  <a:pt x="596" y="76"/>
                  <a:pt x="594" y="80"/>
                  <a:pt x="595" y="83"/>
                </a:cubicBezTo>
                <a:cubicBezTo>
                  <a:pt x="595" y="85"/>
                  <a:pt x="597" y="86"/>
                  <a:pt x="597" y="88"/>
                </a:cubicBezTo>
                <a:cubicBezTo>
                  <a:pt x="598" y="90"/>
                  <a:pt x="597" y="91"/>
                  <a:pt x="597" y="93"/>
                </a:cubicBezTo>
                <a:cubicBezTo>
                  <a:pt x="598" y="96"/>
                  <a:pt x="599" y="97"/>
                  <a:pt x="600" y="99"/>
                </a:cubicBezTo>
                <a:cubicBezTo>
                  <a:pt x="601" y="99"/>
                  <a:pt x="601" y="99"/>
                  <a:pt x="602" y="99"/>
                </a:cubicBezTo>
                <a:cubicBezTo>
                  <a:pt x="605" y="98"/>
                  <a:pt x="606" y="88"/>
                  <a:pt x="604" y="85"/>
                </a:cubicBezTo>
                <a:cubicBezTo>
                  <a:pt x="603" y="82"/>
                  <a:pt x="602" y="79"/>
                  <a:pt x="602" y="75"/>
                </a:cubicBezTo>
                <a:lnTo>
                  <a:pt x="601" y="70"/>
                </a:lnTo>
                <a:cubicBezTo>
                  <a:pt x="601" y="69"/>
                  <a:pt x="599" y="67"/>
                  <a:pt x="599" y="66"/>
                </a:cubicBezTo>
                <a:lnTo>
                  <a:pt x="599" y="57"/>
                </a:lnTo>
                <a:cubicBezTo>
                  <a:pt x="598" y="57"/>
                  <a:pt x="598" y="55"/>
                  <a:pt x="598" y="54"/>
                </a:cubicBezTo>
                <a:lnTo>
                  <a:pt x="598" y="51"/>
                </a:lnTo>
                <a:cubicBezTo>
                  <a:pt x="596" y="46"/>
                  <a:pt x="589" y="44"/>
                  <a:pt x="587" y="39"/>
                </a:cubicBezTo>
                <a:cubicBezTo>
                  <a:pt x="585" y="36"/>
                  <a:pt x="588" y="33"/>
                  <a:pt x="589" y="31"/>
                </a:cubicBezTo>
                <a:cubicBezTo>
                  <a:pt x="590" y="30"/>
                  <a:pt x="589" y="29"/>
                  <a:pt x="589" y="27"/>
                </a:cubicBezTo>
                <a:cubicBezTo>
                  <a:pt x="587" y="25"/>
                  <a:pt x="587" y="24"/>
                  <a:pt x="584" y="23"/>
                </a:cubicBezTo>
                <a:cubicBezTo>
                  <a:pt x="581" y="21"/>
                  <a:pt x="576" y="22"/>
                  <a:pt x="571" y="21"/>
                </a:cubicBezTo>
                <a:cubicBezTo>
                  <a:pt x="568" y="21"/>
                  <a:pt x="564" y="19"/>
                  <a:pt x="561" y="18"/>
                </a:cubicBezTo>
                <a:cubicBezTo>
                  <a:pt x="554" y="16"/>
                  <a:pt x="551" y="19"/>
                  <a:pt x="548" y="12"/>
                </a:cubicBezTo>
                <a:cubicBezTo>
                  <a:pt x="546" y="12"/>
                  <a:pt x="543" y="13"/>
                  <a:pt x="541" y="12"/>
                </a:cubicBezTo>
                <a:cubicBezTo>
                  <a:pt x="540" y="11"/>
                  <a:pt x="538" y="10"/>
                  <a:pt x="536" y="10"/>
                </a:cubicBezTo>
                <a:cubicBezTo>
                  <a:pt x="534" y="10"/>
                  <a:pt x="532" y="10"/>
                  <a:pt x="531" y="9"/>
                </a:cubicBezTo>
                <a:cubicBezTo>
                  <a:pt x="530" y="9"/>
                  <a:pt x="529" y="8"/>
                  <a:pt x="528" y="8"/>
                </a:cubicBezTo>
                <a:cubicBezTo>
                  <a:pt x="524" y="6"/>
                  <a:pt x="514" y="11"/>
                  <a:pt x="511" y="11"/>
                </a:cubicBezTo>
                <a:cubicBezTo>
                  <a:pt x="510" y="12"/>
                  <a:pt x="508" y="11"/>
                  <a:pt x="507" y="11"/>
                </a:cubicBezTo>
                <a:cubicBezTo>
                  <a:pt x="505" y="11"/>
                  <a:pt x="502" y="11"/>
                  <a:pt x="501" y="12"/>
                </a:cubicBezTo>
                <a:cubicBezTo>
                  <a:pt x="498" y="12"/>
                  <a:pt x="495" y="11"/>
                  <a:pt x="493" y="10"/>
                </a:cubicBezTo>
                <a:cubicBezTo>
                  <a:pt x="489" y="9"/>
                  <a:pt x="485" y="12"/>
                  <a:pt x="482" y="11"/>
                </a:cubicBezTo>
                <a:cubicBezTo>
                  <a:pt x="479" y="11"/>
                  <a:pt x="476" y="9"/>
                  <a:pt x="473" y="10"/>
                </a:cubicBezTo>
                <a:cubicBezTo>
                  <a:pt x="471" y="10"/>
                  <a:pt x="469" y="11"/>
                  <a:pt x="467" y="11"/>
                </a:cubicBezTo>
                <a:cubicBezTo>
                  <a:pt x="467" y="11"/>
                  <a:pt x="466" y="10"/>
                  <a:pt x="465" y="10"/>
                </a:cubicBezTo>
                <a:cubicBezTo>
                  <a:pt x="464" y="11"/>
                  <a:pt x="463" y="12"/>
                  <a:pt x="462" y="12"/>
                </a:cubicBezTo>
                <a:cubicBezTo>
                  <a:pt x="460" y="12"/>
                  <a:pt x="453" y="11"/>
                  <a:pt x="452" y="10"/>
                </a:cubicBezTo>
                <a:cubicBezTo>
                  <a:pt x="447" y="9"/>
                  <a:pt x="445" y="13"/>
                  <a:pt x="441" y="12"/>
                </a:cubicBezTo>
                <a:cubicBezTo>
                  <a:pt x="436" y="11"/>
                  <a:pt x="432" y="7"/>
                  <a:pt x="427" y="6"/>
                </a:cubicBezTo>
                <a:cubicBezTo>
                  <a:pt x="425" y="6"/>
                  <a:pt x="421" y="6"/>
                  <a:pt x="420" y="7"/>
                </a:cubicBezTo>
                <a:cubicBezTo>
                  <a:pt x="418" y="7"/>
                  <a:pt x="415" y="6"/>
                  <a:pt x="414" y="6"/>
                </a:cubicBezTo>
                <a:cubicBezTo>
                  <a:pt x="411" y="5"/>
                  <a:pt x="407" y="7"/>
                  <a:pt x="404" y="6"/>
                </a:cubicBezTo>
                <a:cubicBezTo>
                  <a:pt x="402" y="6"/>
                  <a:pt x="399" y="7"/>
                  <a:pt x="398" y="6"/>
                </a:cubicBezTo>
                <a:cubicBezTo>
                  <a:pt x="395" y="6"/>
                  <a:pt x="393" y="6"/>
                  <a:pt x="392" y="8"/>
                </a:cubicBezTo>
                <a:lnTo>
                  <a:pt x="392" y="11"/>
                </a:lnTo>
                <a:cubicBezTo>
                  <a:pt x="391" y="12"/>
                  <a:pt x="391" y="13"/>
                  <a:pt x="390" y="14"/>
                </a:cubicBezTo>
                <a:cubicBezTo>
                  <a:pt x="382" y="14"/>
                  <a:pt x="382" y="9"/>
                  <a:pt x="377" y="7"/>
                </a:cubicBezTo>
                <a:cubicBezTo>
                  <a:pt x="375" y="6"/>
                  <a:pt x="373" y="6"/>
                  <a:pt x="370" y="6"/>
                </a:cubicBezTo>
                <a:cubicBezTo>
                  <a:pt x="366" y="5"/>
                  <a:pt x="362" y="7"/>
                  <a:pt x="359" y="9"/>
                </a:cubicBezTo>
                <a:cubicBezTo>
                  <a:pt x="352" y="9"/>
                  <a:pt x="350" y="4"/>
                  <a:pt x="345" y="2"/>
                </a:cubicBezTo>
                <a:cubicBezTo>
                  <a:pt x="341" y="0"/>
                  <a:pt x="336" y="2"/>
                  <a:pt x="332" y="3"/>
                </a:cubicBezTo>
                <a:cubicBezTo>
                  <a:pt x="329" y="3"/>
                  <a:pt x="326" y="1"/>
                  <a:pt x="322" y="1"/>
                </a:cubicBezTo>
                <a:cubicBezTo>
                  <a:pt x="320" y="2"/>
                  <a:pt x="313" y="5"/>
                  <a:pt x="311" y="6"/>
                </a:cubicBezTo>
                <a:cubicBezTo>
                  <a:pt x="309" y="6"/>
                  <a:pt x="308" y="6"/>
                  <a:pt x="307" y="6"/>
                </a:cubicBezTo>
                <a:cubicBezTo>
                  <a:pt x="306" y="7"/>
                  <a:pt x="304" y="8"/>
                  <a:pt x="303" y="8"/>
                </a:cubicBezTo>
                <a:lnTo>
                  <a:pt x="300" y="8"/>
                </a:lnTo>
                <a:cubicBezTo>
                  <a:pt x="295" y="9"/>
                  <a:pt x="291" y="10"/>
                  <a:pt x="289" y="13"/>
                </a:cubicBezTo>
                <a:cubicBezTo>
                  <a:pt x="286" y="13"/>
                  <a:pt x="285" y="12"/>
                  <a:pt x="284" y="12"/>
                </a:cubicBezTo>
                <a:cubicBezTo>
                  <a:pt x="283" y="9"/>
                  <a:pt x="285" y="7"/>
                  <a:pt x="283" y="4"/>
                </a:cubicBezTo>
                <a:cubicBezTo>
                  <a:pt x="283" y="3"/>
                  <a:pt x="282" y="3"/>
                  <a:pt x="281" y="3"/>
                </a:cubicBezTo>
                <a:cubicBezTo>
                  <a:pt x="276" y="0"/>
                  <a:pt x="275" y="2"/>
                  <a:pt x="271" y="5"/>
                </a:cubicBezTo>
                <a:cubicBezTo>
                  <a:pt x="271" y="5"/>
                  <a:pt x="271" y="6"/>
                  <a:pt x="271" y="6"/>
                </a:cubicBezTo>
                <a:cubicBezTo>
                  <a:pt x="271" y="11"/>
                  <a:pt x="278" y="7"/>
                  <a:pt x="280" y="12"/>
                </a:cubicBezTo>
                <a:cubicBezTo>
                  <a:pt x="280" y="16"/>
                  <a:pt x="279" y="16"/>
                  <a:pt x="277" y="17"/>
                </a:cubicBezTo>
                <a:cubicBezTo>
                  <a:pt x="271" y="17"/>
                  <a:pt x="271" y="14"/>
                  <a:pt x="268" y="12"/>
                </a:cubicBezTo>
                <a:cubicBezTo>
                  <a:pt x="266" y="10"/>
                  <a:pt x="264" y="10"/>
                  <a:pt x="261" y="9"/>
                </a:cubicBezTo>
                <a:cubicBezTo>
                  <a:pt x="260" y="9"/>
                  <a:pt x="258" y="8"/>
                  <a:pt x="257" y="9"/>
                </a:cubicBezTo>
                <a:cubicBezTo>
                  <a:pt x="256" y="9"/>
                  <a:pt x="254" y="10"/>
                  <a:pt x="253" y="11"/>
                </a:cubicBezTo>
                <a:cubicBezTo>
                  <a:pt x="249" y="12"/>
                  <a:pt x="245" y="9"/>
                  <a:pt x="242" y="11"/>
                </a:cubicBezTo>
                <a:cubicBezTo>
                  <a:pt x="240" y="12"/>
                  <a:pt x="242" y="13"/>
                  <a:pt x="242" y="14"/>
                </a:cubicBezTo>
                <a:cubicBezTo>
                  <a:pt x="242" y="15"/>
                  <a:pt x="240" y="17"/>
                  <a:pt x="240" y="18"/>
                </a:cubicBezTo>
                <a:cubicBezTo>
                  <a:pt x="238" y="21"/>
                  <a:pt x="235" y="20"/>
                  <a:pt x="233" y="21"/>
                </a:cubicBezTo>
                <a:close/>
                <a:moveTo>
                  <a:pt x="600" y="108"/>
                </a:moveTo>
                <a:cubicBezTo>
                  <a:pt x="599" y="109"/>
                  <a:pt x="597" y="109"/>
                  <a:pt x="596" y="110"/>
                </a:cubicBezTo>
                <a:cubicBezTo>
                  <a:pt x="593" y="115"/>
                  <a:pt x="599" y="122"/>
                  <a:pt x="599" y="125"/>
                </a:cubicBezTo>
                <a:cubicBezTo>
                  <a:pt x="600" y="127"/>
                  <a:pt x="599" y="128"/>
                  <a:pt x="599" y="129"/>
                </a:cubicBezTo>
                <a:cubicBezTo>
                  <a:pt x="598" y="133"/>
                  <a:pt x="598" y="136"/>
                  <a:pt x="600" y="139"/>
                </a:cubicBezTo>
                <a:cubicBezTo>
                  <a:pt x="601" y="139"/>
                  <a:pt x="601" y="139"/>
                  <a:pt x="602" y="139"/>
                </a:cubicBezTo>
                <a:cubicBezTo>
                  <a:pt x="604" y="137"/>
                  <a:pt x="604" y="133"/>
                  <a:pt x="605" y="130"/>
                </a:cubicBezTo>
                <a:cubicBezTo>
                  <a:pt x="605" y="129"/>
                  <a:pt x="607" y="126"/>
                  <a:pt x="606" y="124"/>
                </a:cubicBezTo>
                <a:cubicBezTo>
                  <a:pt x="606" y="122"/>
                  <a:pt x="605" y="119"/>
                  <a:pt x="605" y="117"/>
                </a:cubicBezTo>
                <a:cubicBezTo>
                  <a:pt x="606" y="114"/>
                  <a:pt x="609" y="110"/>
                  <a:pt x="604" y="109"/>
                </a:cubicBezTo>
                <a:cubicBezTo>
                  <a:pt x="603" y="108"/>
                  <a:pt x="601" y="108"/>
                  <a:pt x="600" y="108"/>
                </a:cubicBezTo>
                <a:close/>
                <a:moveTo>
                  <a:pt x="595" y="274"/>
                </a:moveTo>
                <a:cubicBezTo>
                  <a:pt x="596" y="274"/>
                  <a:pt x="596" y="274"/>
                  <a:pt x="596" y="274"/>
                </a:cubicBezTo>
                <a:cubicBezTo>
                  <a:pt x="599" y="273"/>
                  <a:pt x="597" y="269"/>
                  <a:pt x="598" y="267"/>
                </a:cubicBezTo>
                <a:cubicBezTo>
                  <a:pt x="599" y="265"/>
                  <a:pt x="600" y="264"/>
                  <a:pt x="601" y="262"/>
                </a:cubicBezTo>
                <a:cubicBezTo>
                  <a:pt x="602" y="261"/>
                  <a:pt x="602" y="260"/>
                  <a:pt x="601" y="259"/>
                </a:cubicBezTo>
                <a:cubicBezTo>
                  <a:pt x="601" y="258"/>
                  <a:pt x="599" y="258"/>
                  <a:pt x="598" y="257"/>
                </a:cubicBezTo>
                <a:cubicBezTo>
                  <a:pt x="597" y="258"/>
                  <a:pt x="596" y="259"/>
                  <a:pt x="595" y="259"/>
                </a:cubicBezTo>
                <a:cubicBezTo>
                  <a:pt x="594" y="264"/>
                  <a:pt x="593" y="271"/>
                  <a:pt x="595" y="274"/>
                </a:cubicBezTo>
                <a:close/>
                <a:moveTo>
                  <a:pt x="111" y="20"/>
                </a:moveTo>
                <a:cubicBezTo>
                  <a:pt x="114" y="21"/>
                  <a:pt x="116" y="24"/>
                  <a:pt x="119" y="25"/>
                </a:cubicBezTo>
                <a:cubicBezTo>
                  <a:pt x="121" y="25"/>
                  <a:pt x="125" y="23"/>
                  <a:pt x="127" y="23"/>
                </a:cubicBezTo>
                <a:cubicBezTo>
                  <a:pt x="136" y="23"/>
                  <a:pt x="142" y="25"/>
                  <a:pt x="146" y="20"/>
                </a:cubicBezTo>
                <a:cubicBezTo>
                  <a:pt x="149" y="17"/>
                  <a:pt x="148" y="16"/>
                  <a:pt x="146" y="13"/>
                </a:cubicBezTo>
                <a:cubicBezTo>
                  <a:pt x="146" y="13"/>
                  <a:pt x="145" y="13"/>
                  <a:pt x="144" y="13"/>
                </a:cubicBezTo>
                <a:cubicBezTo>
                  <a:pt x="144" y="13"/>
                  <a:pt x="133" y="17"/>
                  <a:pt x="131" y="17"/>
                </a:cubicBezTo>
                <a:cubicBezTo>
                  <a:pt x="129" y="16"/>
                  <a:pt x="127" y="15"/>
                  <a:pt x="125" y="14"/>
                </a:cubicBezTo>
                <a:cubicBezTo>
                  <a:pt x="121" y="13"/>
                  <a:pt x="118" y="17"/>
                  <a:pt x="114" y="16"/>
                </a:cubicBezTo>
                <a:cubicBezTo>
                  <a:pt x="111" y="16"/>
                  <a:pt x="107" y="14"/>
                  <a:pt x="104" y="15"/>
                </a:cubicBezTo>
                <a:cubicBezTo>
                  <a:pt x="102" y="15"/>
                  <a:pt x="102" y="16"/>
                  <a:pt x="101" y="17"/>
                </a:cubicBezTo>
                <a:cubicBezTo>
                  <a:pt x="101" y="18"/>
                  <a:pt x="101" y="18"/>
                  <a:pt x="101" y="19"/>
                </a:cubicBezTo>
                <a:cubicBezTo>
                  <a:pt x="102" y="20"/>
                  <a:pt x="109" y="19"/>
                  <a:pt x="111" y="20"/>
                </a:cubicBezTo>
                <a:close/>
                <a:moveTo>
                  <a:pt x="175" y="23"/>
                </a:moveTo>
                <a:cubicBezTo>
                  <a:pt x="178" y="22"/>
                  <a:pt x="187" y="19"/>
                  <a:pt x="190" y="20"/>
                </a:cubicBezTo>
                <a:cubicBezTo>
                  <a:pt x="194" y="20"/>
                  <a:pt x="197" y="21"/>
                  <a:pt x="200" y="22"/>
                </a:cubicBezTo>
                <a:cubicBezTo>
                  <a:pt x="201" y="22"/>
                  <a:pt x="203" y="21"/>
                  <a:pt x="204" y="21"/>
                </a:cubicBezTo>
                <a:cubicBezTo>
                  <a:pt x="206" y="21"/>
                  <a:pt x="208" y="21"/>
                  <a:pt x="209" y="21"/>
                </a:cubicBezTo>
                <a:cubicBezTo>
                  <a:pt x="212" y="22"/>
                  <a:pt x="217" y="21"/>
                  <a:pt x="219" y="20"/>
                </a:cubicBezTo>
                <a:cubicBezTo>
                  <a:pt x="221" y="20"/>
                  <a:pt x="223" y="18"/>
                  <a:pt x="225" y="19"/>
                </a:cubicBezTo>
                <a:cubicBezTo>
                  <a:pt x="227" y="19"/>
                  <a:pt x="228" y="21"/>
                  <a:pt x="230" y="21"/>
                </a:cubicBezTo>
                <a:cubicBezTo>
                  <a:pt x="231" y="17"/>
                  <a:pt x="232" y="14"/>
                  <a:pt x="234" y="12"/>
                </a:cubicBezTo>
                <a:lnTo>
                  <a:pt x="234" y="11"/>
                </a:lnTo>
                <a:cubicBezTo>
                  <a:pt x="229" y="10"/>
                  <a:pt x="222" y="13"/>
                  <a:pt x="217" y="11"/>
                </a:cubicBezTo>
                <a:cubicBezTo>
                  <a:pt x="215" y="11"/>
                  <a:pt x="213" y="9"/>
                  <a:pt x="211" y="9"/>
                </a:cubicBezTo>
                <a:cubicBezTo>
                  <a:pt x="208" y="8"/>
                  <a:pt x="205" y="11"/>
                  <a:pt x="202" y="11"/>
                </a:cubicBezTo>
                <a:cubicBezTo>
                  <a:pt x="198" y="12"/>
                  <a:pt x="195" y="10"/>
                  <a:pt x="191" y="11"/>
                </a:cubicBezTo>
                <a:cubicBezTo>
                  <a:pt x="189" y="11"/>
                  <a:pt x="187" y="13"/>
                  <a:pt x="186" y="13"/>
                </a:cubicBezTo>
                <a:cubicBezTo>
                  <a:pt x="184" y="14"/>
                  <a:pt x="181" y="13"/>
                  <a:pt x="179" y="12"/>
                </a:cubicBezTo>
                <a:cubicBezTo>
                  <a:pt x="177" y="13"/>
                  <a:pt x="175" y="13"/>
                  <a:pt x="174" y="13"/>
                </a:cubicBezTo>
                <a:cubicBezTo>
                  <a:pt x="172" y="12"/>
                  <a:pt x="171" y="11"/>
                  <a:pt x="168" y="11"/>
                </a:cubicBezTo>
                <a:cubicBezTo>
                  <a:pt x="166" y="12"/>
                  <a:pt x="165" y="13"/>
                  <a:pt x="163" y="14"/>
                </a:cubicBezTo>
                <a:cubicBezTo>
                  <a:pt x="161" y="15"/>
                  <a:pt x="159" y="15"/>
                  <a:pt x="157" y="16"/>
                </a:cubicBezTo>
                <a:lnTo>
                  <a:pt x="157" y="18"/>
                </a:lnTo>
                <a:cubicBezTo>
                  <a:pt x="158" y="20"/>
                  <a:pt x="160" y="19"/>
                  <a:pt x="161" y="20"/>
                </a:cubicBezTo>
                <a:cubicBezTo>
                  <a:pt x="163" y="21"/>
                  <a:pt x="172" y="23"/>
                  <a:pt x="175" y="23"/>
                </a:cubicBezTo>
                <a:close/>
                <a:moveTo>
                  <a:pt x="319" y="196"/>
                </a:moveTo>
                <a:cubicBezTo>
                  <a:pt x="318" y="195"/>
                  <a:pt x="318" y="195"/>
                  <a:pt x="317" y="194"/>
                </a:cubicBezTo>
                <a:lnTo>
                  <a:pt x="316" y="194"/>
                </a:lnTo>
                <a:cubicBezTo>
                  <a:pt x="316" y="194"/>
                  <a:pt x="315" y="195"/>
                  <a:pt x="315" y="195"/>
                </a:cubicBezTo>
                <a:cubicBezTo>
                  <a:pt x="315" y="198"/>
                  <a:pt x="315" y="199"/>
                  <a:pt x="315" y="201"/>
                </a:cubicBezTo>
                <a:cubicBezTo>
                  <a:pt x="316" y="201"/>
                  <a:pt x="317" y="201"/>
                  <a:pt x="318" y="201"/>
                </a:cubicBezTo>
                <a:cubicBezTo>
                  <a:pt x="320" y="200"/>
                  <a:pt x="319" y="198"/>
                  <a:pt x="319" y="196"/>
                </a:cubicBezTo>
                <a:close/>
                <a:moveTo>
                  <a:pt x="572" y="198"/>
                </a:moveTo>
                <a:cubicBezTo>
                  <a:pt x="574" y="198"/>
                  <a:pt x="575" y="199"/>
                  <a:pt x="574" y="201"/>
                </a:cubicBezTo>
                <a:cubicBezTo>
                  <a:pt x="574" y="202"/>
                  <a:pt x="573" y="202"/>
                  <a:pt x="573" y="204"/>
                </a:cubicBezTo>
                <a:cubicBezTo>
                  <a:pt x="571" y="204"/>
                  <a:pt x="571" y="203"/>
                  <a:pt x="570" y="203"/>
                </a:cubicBezTo>
                <a:lnTo>
                  <a:pt x="570" y="198"/>
                </a:lnTo>
                <a:cubicBezTo>
                  <a:pt x="570" y="198"/>
                  <a:pt x="570" y="198"/>
                  <a:pt x="570" y="198"/>
                </a:cubicBezTo>
                <a:cubicBezTo>
                  <a:pt x="571" y="198"/>
                  <a:pt x="571" y="198"/>
                  <a:pt x="572" y="198"/>
                </a:cubicBezTo>
                <a:close/>
                <a:moveTo>
                  <a:pt x="569" y="253"/>
                </a:moveTo>
                <a:cubicBezTo>
                  <a:pt x="568" y="253"/>
                  <a:pt x="566" y="253"/>
                  <a:pt x="566" y="253"/>
                </a:cubicBezTo>
                <a:lnTo>
                  <a:pt x="566" y="250"/>
                </a:lnTo>
                <a:cubicBezTo>
                  <a:pt x="566" y="250"/>
                  <a:pt x="567" y="249"/>
                  <a:pt x="567" y="249"/>
                </a:cubicBezTo>
                <a:lnTo>
                  <a:pt x="569" y="249"/>
                </a:lnTo>
                <a:cubicBezTo>
                  <a:pt x="569" y="249"/>
                  <a:pt x="569" y="249"/>
                  <a:pt x="570" y="249"/>
                </a:cubicBezTo>
                <a:cubicBezTo>
                  <a:pt x="570" y="251"/>
                  <a:pt x="570" y="252"/>
                  <a:pt x="569" y="253"/>
                </a:cubicBezTo>
                <a:close/>
                <a:moveTo>
                  <a:pt x="563" y="82"/>
                </a:moveTo>
                <a:cubicBezTo>
                  <a:pt x="564" y="83"/>
                  <a:pt x="564" y="85"/>
                  <a:pt x="564" y="88"/>
                </a:cubicBezTo>
                <a:cubicBezTo>
                  <a:pt x="564" y="86"/>
                  <a:pt x="563" y="84"/>
                  <a:pt x="563" y="82"/>
                </a:cubicBezTo>
                <a:close/>
                <a:moveTo>
                  <a:pt x="562" y="80"/>
                </a:moveTo>
                <a:lnTo>
                  <a:pt x="562" y="80"/>
                </a:lnTo>
                <a:cubicBezTo>
                  <a:pt x="561" y="78"/>
                  <a:pt x="560" y="76"/>
                  <a:pt x="559" y="74"/>
                </a:cubicBezTo>
                <a:cubicBezTo>
                  <a:pt x="560" y="74"/>
                  <a:pt x="562" y="74"/>
                  <a:pt x="563" y="74"/>
                </a:cubicBezTo>
                <a:cubicBezTo>
                  <a:pt x="563" y="77"/>
                  <a:pt x="562" y="77"/>
                  <a:pt x="562" y="80"/>
                </a:cubicBezTo>
                <a:close/>
                <a:moveTo>
                  <a:pt x="552" y="60"/>
                </a:moveTo>
                <a:cubicBezTo>
                  <a:pt x="552" y="60"/>
                  <a:pt x="552" y="58"/>
                  <a:pt x="552" y="58"/>
                </a:cubicBezTo>
                <a:cubicBezTo>
                  <a:pt x="553" y="56"/>
                  <a:pt x="555" y="57"/>
                  <a:pt x="556" y="56"/>
                </a:cubicBezTo>
                <a:cubicBezTo>
                  <a:pt x="557" y="56"/>
                  <a:pt x="557" y="56"/>
                  <a:pt x="557" y="56"/>
                </a:cubicBezTo>
                <a:cubicBezTo>
                  <a:pt x="558" y="56"/>
                  <a:pt x="559" y="56"/>
                  <a:pt x="559" y="56"/>
                </a:cubicBezTo>
                <a:cubicBezTo>
                  <a:pt x="561" y="61"/>
                  <a:pt x="555" y="64"/>
                  <a:pt x="552" y="60"/>
                </a:cubicBezTo>
                <a:close/>
                <a:moveTo>
                  <a:pt x="549" y="47"/>
                </a:moveTo>
                <a:cubicBezTo>
                  <a:pt x="549" y="46"/>
                  <a:pt x="549" y="46"/>
                  <a:pt x="550" y="46"/>
                </a:cubicBezTo>
                <a:cubicBezTo>
                  <a:pt x="551" y="46"/>
                  <a:pt x="552" y="46"/>
                  <a:pt x="553" y="46"/>
                </a:cubicBezTo>
                <a:cubicBezTo>
                  <a:pt x="553" y="46"/>
                  <a:pt x="553" y="46"/>
                  <a:pt x="554" y="46"/>
                </a:cubicBezTo>
                <a:cubicBezTo>
                  <a:pt x="554" y="48"/>
                  <a:pt x="553" y="48"/>
                  <a:pt x="553" y="48"/>
                </a:cubicBezTo>
                <a:cubicBezTo>
                  <a:pt x="551" y="48"/>
                  <a:pt x="550" y="48"/>
                  <a:pt x="549" y="47"/>
                </a:cubicBezTo>
                <a:close/>
                <a:moveTo>
                  <a:pt x="567" y="78"/>
                </a:moveTo>
                <a:cubicBezTo>
                  <a:pt x="568" y="79"/>
                  <a:pt x="568" y="79"/>
                  <a:pt x="568" y="81"/>
                </a:cubicBezTo>
                <a:lnTo>
                  <a:pt x="567" y="81"/>
                </a:lnTo>
                <a:lnTo>
                  <a:pt x="567" y="80"/>
                </a:lnTo>
                <a:cubicBezTo>
                  <a:pt x="567" y="79"/>
                  <a:pt x="567" y="79"/>
                  <a:pt x="567" y="78"/>
                </a:cubicBezTo>
                <a:close/>
                <a:moveTo>
                  <a:pt x="570" y="181"/>
                </a:moveTo>
                <a:cubicBezTo>
                  <a:pt x="570" y="183"/>
                  <a:pt x="569" y="185"/>
                  <a:pt x="568" y="186"/>
                </a:cubicBezTo>
                <a:lnTo>
                  <a:pt x="568" y="181"/>
                </a:lnTo>
                <a:cubicBezTo>
                  <a:pt x="568" y="181"/>
                  <a:pt x="569" y="181"/>
                  <a:pt x="570" y="181"/>
                </a:cubicBezTo>
                <a:close/>
                <a:moveTo>
                  <a:pt x="547" y="274"/>
                </a:moveTo>
                <a:cubicBezTo>
                  <a:pt x="545" y="274"/>
                  <a:pt x="544" y="275"/>
                  <a:pt x="543" y="273"/>
                </a:cubicBezTo>
                <a:cubicBezTo>
                  <a:pt x="542" y="273"/>
                  <a:pt x="542" y="272"/>
                  <a:pt x="541" y="272"/>
                </a:cubicBezTo>
                <a:cubicBezTo>
                  <a:pt x="541" y="269"/>
                  <a:pt x="542" y="268"/>
                  <a:pt x="543" y="267"/>
                </a:cubicBezTo>
                <a:cubicBezTo>
                  <a:pt x="545" y="267"/>
                  <a:pt x="546" y="267"/>
                  <a:pt x="547" y="268"/>
                </a:cubicBezTo>
                <a:cubicBezTo>
                  <a:pt x="548" y="270"/>
                  <a:pt x="548" y="272"/>
                  <a:pt x="547" y="274"/>
                </a:cubicBezTo>
                <a:close/>
                <a:moveTo>
                  <a:pt x="528" y="54"/>
                </a:moveTo>
                <a:cubicBezTo>
                  <a:pt x="527" y="53"/>
                  <a:pt x="525" y="53"/>
                  <a:pt x="524" y="53"/>
                </a:cubicBezTo>
                <a:lnTo>
                  <a:pt x="524" y="51"/>
                </a:lnTo>
                <a:cubicBezTo>
                  <a:pt x="524" y="50"/>
                  <a:pt x="525" y="49"/>
                  <a:pt x="525" y="48"/>
                </a:cubicBezTo>
                <a:cubicBezTo>
                  <a:pt x="528" y="48"/>
                  <a:pt x="528" y="49"/>
                  <a:pt x="530" y="50"/>
                </a:cubicBezTo>
                <a:cubicBezTo>
                  <a:pt x="530" y="50"/>
                  <a:pt x="530" y="50"/>
                  <a:pt x="530" y="50"/>
                </a:cubicBezTo>
                <a:cubicBezTo>
                  <a:pt x="530" y="52"/>
                  <a:pt x="529" y="52"/>
                  <a:pt x="528" y="54"/>
                </a:cubicBezTo>
                <a:close/>
                <a:moveTo>
                  <a:pt x="504" y="46"/>
                </a:moveTo>
                <a:cubicBezTo>
                  <a:pt x="503" y="46"/>
                  <a:pt x="498" y="45"/>
                  <a:pt x="497" y="45"/>
                </a:cubicBezTo>
                <a:lnTo>
                  <a:pt x="493" y="45"/>
                </a:lnTo>
                <a:cubicBezTo>
                  <a:pt x="493" y="44"/>
                  <a:pt x="493" y="44"/>
                  <a:pt x="494" y="44"/>
                </a:cubicBezTo>
                <a:cubicBezTo>
                  <a:pt x="494" y="42"/>
                  <a:pt x="494" y="42"/>
                  <a:pt x="494" y="42"/>
                </a:cubicBezTo>
                <a:cubicBezTo>
                  <a:pt x="498" y="42"/>
                  <a:pt x="501" y="45"/>
                  <a:pt x="504" y="46"/>
                </a:cubicBezTo>
                <a:close/>
                <a:moveTo>
                  <a:pt x="460" y="47"/>
                </a:moveTo>
                <a:cubicBezTo>
                  <a:pt x="458" y="48"/>
                  <a:pt x="454" y="47"/>
                  <a:pt x="452" y="46"/>
                </a:cubicBezTo>
                <a:lnTo>
                  <a:pt x="447" y="46"/>
                </a:lnTo>
                <a:cubicBezTo>
                  <a:pt x="448" y="45"/>
                  <a:pt x="450" y="44"/>
                  <a:pt x="450" y="42"/>
                </a:cubicBezTo>
                <a:cubicBezTo>
                  <a:pt x="451" y="42"/>
                  <a:pt x="454" y="41"/>
                  <a:pt x="455" y="41"/>
                </a:cubicBezTo>
                <a:cubicBezTo>
                  <a:pt x="456" y="41"/>
                  <a:pt x="456" y="41"/>
                  <a:pt x="457" y="41"/>
                </a:cubicBezTo>
                <a:cubicBezTo>
                  <a:pt x="458" y="41"/>
                  <a:pt x="458" y="42"/>
                  <a:pt x="459" y="42"/>
                </a:cubicBezTo>
                <a:cubicBezTo>
                  <a:pt x="460" y="43"/>
                  <a:pt x="460" y="46"/>
                  <a:pt x="460" y="46"/>
                </a:cubicBezTo>
                <a:lnTo>
                  <a:pt x="460" y="47"/>
                </a:lnTo>
                <a:close/>
                <a:moveTo>
                  <a:pt x="411" y="46"/>
                </a:moveTo>
                <a:cubicBezTo>
                  <a:pt x="410" y="45"/>
                  <a:pt x="409" y="45"/>
                  <a:pt x="409" y="45"/>
                </a:cubicBezTo>
                <a:lnTo>
                  <a:pt x="411" y="45"/>
                </a:lnTo>
                <a:lnTo>
                  <a:pt x="412" y="45"/>
                </a:lnTo>
                <a:cubicBezTo>
                  <a:pt x="412" y="45"/>
                  <a:pt x="411" y="45"/>
                  <a:pt x="411" y="46"/>
                </a:cubicBezTo>
                <a:close/>
                <a:moveTo>
                  <a:pt x="379" y="272"/>
                </a:moveTo>
                <a:cubicBezTo>
                  <a:pt x="378" y="272"/>
                  <a:pt x="377" y="273"/>
                  <a:pt x="376" y="273"/>
                </a:cubicBezTo>
                <a:cubicBezTo>
                  <a:pt x="375" y="273"/>
                  <a:pt x="374" y="272"/>
                  <a:pt x="373" y="272"/>
                </a:cubicBezTo>
                <a:cubicBezTo>
                  <a:pt x="373" y="271"/>
                  <a:pt x="373" y="271"/>
                  <a:pt x="372" y="270"/>
                </a:cubicBezTo>
                <a:lnTo>
                  <a:pt x="379" y="271"/>
                </a:lnTo>
                <a:cubicBezTo>
                  <a:pt x="379" y="271"/>
                  <a:pt x="379" y="272"/>
                  <a:pt x="379" y="272"/>
                </a:cubicBezTo>
                <a:close/>
                <a:moveTo>
                  <a:pt x="348" y="54"/>
                </a:moveTo>
                <a:cubicBezTo>
                  <a:pt x="346" y="56"/>
                  <a:pt x="340" y="65"/>
                  <a:pt x="337" y="63"/>
                </a:cubicBezTo>
                <a:cubicBezTo>
                  <a:pt x="336" y="63"/>
                  <a:pt x="335" y="63"/>
                  <a:pt x="334" y="62"/>
                </a:cubicBezTo>
                <a:cubicBezTo>
                  <a:pt x="334" y="61"/>
                  <a:pt x="334" y="60"/>
                  <a:pt x="334" y="58"/>
                </a:cubicBezTo>
                <a:cubicBezTo>
                  <a:pt x="331" y="58"/>
                  <a:pt x="326" y="54"/>
                  <a:pt x="324" y="53"/>
                </a:cubicBezTo>
                <a:cubicBezTo>
                  <a:pt x="323" y="52"/>
                  <a:pt x="323" y="52"/>
                  <a:pt x="323" y="51"/>
                </a:cubicBezTo>
                <a:cubicBezTo>
                  <a:pt x="323" y="48"/>
                  <a:pt x="327" y="46"/>
                  <a:pt x="329" y="49"/>
                </a:cubicBezTo>
                <a:cubicBezTo>
                  <a:pt x="331" y="50"/>
                  <a:pt x="331" y="52"/>
                  <a:pt x="334" y="54"/>
                </a:cubicBezTo>
                <a:cubicBezTo>
                  <a:pt x="335" y="55"/>
                  <a:pt x="338" y="49"/>
                  <a:pt x="340" y="49"/>
                </a:cubicBezTo>
                <a:cubicBezTo>
                  <a:pt x="342" y="48"/>
                  <a:pt x="346" y="48"/>
                  <a:pt x="347" y="49"/>
                </a:cubicBezTo>
                <a:cubicBezTo>
                  <a:pt x="348" y="50"/>
                  <a:pt x="348" y="50"/>
                  <a:pt x="348" y="50"/>
                </a:cubicBezTo>
                <a:cubicBezTo>
                  <a:pt x="349" y="51"/>
                  <a:pt x="348" y="53"/>
                  <a:pt x="348" y="54"/>
                </a:cubicBezTo>
                <a:close/>
                <a:moveTo>
                  <a:pt x="341" y="73"/>
                </a:moveTo>
                <a:cubicBezTo>
                  <a:pt x="339" y="72"/>
                  <a:pt x="339" y="72"/>
                  <a:pt x="338" y="72"/>
                </a:cubicBezTo>
                <a:cubicBezTo>
                  <a:pt x="338" y="71"/>
                  <a:pt x="337" y="70"/>
                  <a:pt x="338" y="69"/>
                </a:cubicBezTo>
                <a:cubicBezTo>
                  <a:pt x="338" y="68"/>
                  <a:pt x="339" y="68"/>
                  <a:pt x="339" y="68"/>
                </a:cubicBezTo>
                <a:cubicBezTo>
                  <a:pt x="340" y="68"/>
                  <a:pt x="342" y="68"/>
                  <a:pt x="343" y="68"/>
                </a:cubicBezTo>
                <a:cubicBezTo>
                  <a:pt x="343" y="68"/>
                  <a:pt x="343" y="69"/>
                  <a:pt x="344" y="69"/>
                </a:cubicBezTo>
                <a:cubicBezTo>
                  <a:pt x="344" y="72"/>
                  <a:pt x="343" y="71"/>
                  <a:pt x="341" y="73"/>
                </a:cubicBezTo>
                <a:close/>
                <a:moveTo>
                  <a:pt x="326" y="141"/>
                </a:moveTo>
                <a:cubicBezTo>
                  <a:pt x="326" y="141"/>
                  <a:pt x="326" y="141"/>
                  <a:pt x="325" y="142"/>
                </a:cubicBezTo>
                <a:lnTo>
                  <a:pt x="323" y="142"/>
                </a:lnTo>
                <a:cubicBezTo>
                  <a:pt x="322" y="139"/>
                  <a:pt x="320" y="133"/>
                  <a:pt x="322" y="131"/>
                </a:cubicBezTo>
                <a:cubicBezTo>
                  <a:pt x="323" y="129"/>
                  <a:pt x="324" y="130"/>
                  <a:pt x="326" y="129"/>
                </a:cubicBezTo>
                <a:lnTo>
                  <a:pt x="328" y="129"/>
                </a:lnTo>
                <a:cubicBezTo>
                  <a:pt x="329" y="129"/>
                  <a:pt x="329" y="129"/>
                  <a:pt x="330" y="130"/>
                </a:cubicBezTo>
                <a:cubicBezTo>
                  <a:pt x="330" y="131"/>
                  <a:pt x="330" y="131"/>
                  <a:pt x="331" y="132"/>
                </a:cubicBezTo>
                <a:cubicBezTo>
                  <a:pt x="331" y="134"/>
                  <a:pt x="327" y="140"/>
                  <a:pt x="326" y="141"/>
                </a:cubicBezTo>
                <a:close/>
                <a:moveTo>
                  <a:pt x="323" y="95"/>
                </a:moveTo>
                <a:cubicBezTo>
                  <a:pt x="324" y="95"/>
                  <a:pt x="325" y="95"/>
                  <a:pt x="326" y="95"/>
                </a:cubicBezTo>
                <a:cubicBezTo>
                  <a:pt x="327" y="96"/>
                  <a:pt x="327" y="96"/>
                  <a:pt x="327" y="96"/>
                </a:cubicBezTo>
                <a:cubicBezTo>
                  <a:pt x="328" y="100"/>
                  <a:pt x="326" y="101"/>
                  <a:pt x="323" y="101"/>
                </a:cubicBezTo>
                <a:cubicBezTo>
                  <a:pt x="322" y="100"/>
                  <a:pt x="321" y="100"/>
                  <a:pt x="321" y="99"/>
                </a:cubicBezTo>
                <a:cubicBezTo>
                  <a:pt x="321" y="96"/>
                  <a:pt x="321" y="96"/>
                  <a:pt x="323" y="95"/>
                </a:cubicBezTo>
                <a:close/>
                <a:moveTo>
                  <a:pt x="573" y="132"/>
                </a:moveTo>
                <a:cubicBezTo>
                  <a:pt x="575" y="132"/>
                  <a:pt x="575" y="132"/>
                  <a:pt x="576" y="133"/>
                </a:cubicBezTo>
                <a:cubicBezTo>
                  <a:pt x="576" y="134"/>
                  <a:pt x="576" y="134"/>
                  <a:pt x="576" y="135"/>
                </a:cubicBezTo>
                <a:cubicBezTo>
                  <a:pt x="575" y="135"/>
                  <a:pt x="575" y="135"/>
                  <a:pt x="574" y="135"/>
                </a:cubicBezTo>
                <a:cubicBezTo>
                  <a:pt x="573" y="135"/>
                  <a:pt x="573" y="135"/>
                  <a:pt x="573" y="134"/>
                </a:cubicBezTo>
                <a:cubicBezTo>
                  <a:pt x="572" y="134"/>
                  <a:pt x="572" y="134"/>
                  <a:pt x="572" y="134"/>
                </a:cubicBezTo>
                <a:cubicBezTo>
                  <a:pt x="572" y="132"/>
                  <a:pt x="573" y="133"/>
                  <a:pt x="573" y="132"/>
                </a:cubicBezTo>
                <a:close/>
                <a:moveTo>
                  <a:pt x="577" y="172"/>
                </a:moveTo>
                <a:cubicBezTo>
                  <a:pt x="579" y="166"/>
                  <a:pt x="578" y="164"/>
                  <a:pt x="585" y="160"/>
                </a:cubicBezTo>
                <a:cubicBezTo>
                  <a:pt x="585" y="159"/>
                  <a:pt x="586" y="157"/>
                  <a:pt x="586" y="156"/>
                </a:cubicBezTo>
                <a:cubicBezTo>
                  <a:pt x="586" y="152"/>
                  <a:pt x="583" y="147"/>
                  <a:pt x="582" y="145"/>
                </a:cubicBezTo>
                <a:cubicBezTo>
                  <a:pt x="581" y="143"/>
                  <a:pt x="581" y="141"/>
                  <a:pt x="581" y="139"/>
                </a:cubicBezTo>
                <a:cubicBezTo>
                  <a:pt x="581" y="137"/>
                  <a:pt x="581" y="135"/>
                  <a:pt x="581" y="133"/>
                </a:cubicBezTo>
                <a:cubicBezTo>
                  <a:pt x="581" y="131"/>
                  <a:pt x="580" y="128"/>
                  <a:pt x="580" y="127"/>
                </a:cubicBezTo>
                <a:cubicBezTo>
                  <a:pt x="580" y="123"/>
                  <a:pt x="580" y="120"/>
                  <a:pt x="580" y="116"/>
                </a:cubicBezTo>
                <a:cubicBezTo>
                  <a:pt x="580" y="115"/>
                  <a:pt x="579" y="112"/>
                  <a:pt x="580" y="109"/>
                </a:cubicBezTo>
                <a:cubicBezTo>
                  <a:pt x="580" y="106"/>
                  <a:pt x="582" y="98"/>
                  <a:pt x="581" y="95"/>
                </a:cubicBezTo>
                <a:cubicBezTo>
                  <a:pt x="580" y="93"/>
                  <a:pt x="579" y="90"/>
                  <a:pt x="578" y="88"/>
                </a:cubicBezTo>
                <a:cubicBezTo>
                  <a:pt x="577" y="84"/>
                  <a:pt x="579" y="81"/>
                  <a:pt x="579" y="78"/>
                </a:cubicBezTo>
                <a:cubicBezTo>
                  <a:pt x="579" y="77"/>
                  <a:pt x="579" y="76"/>
                  <a:pt x="579" y="75"/>
                </a:cubicBezTo>
                <a:cubicBezTo>
                  <a:pt x="578" y="74"/>
                  <a:pt x="580" y="71"/>
                  <a:pt x="581" y="70"/>
                </a:cubicBezTo>
                <a:cubicBezTo>
                  <a:pt x="581" y="66"/>
                  <a:pt x="579" y="65"/>
                  <a:pt x="577" y="64"/>
                </a:cubicBezTo>
                <a:cubicBezTo>
                  <a:pt x="576" y="60"/>
                  <a:pt x="577" y="57"/>
                  <a:pt x="579" y="55"/>
                </a:cubicBezTo>
                <a:cubicBezTo>
                  <a:pt x="579" y="52"/>
                  <a:pt x="577" y="51"/>
                  <a:pt x="575" y="50"/>
                </a:cubicBezTo>
                <a:cubicBezTo>
                  <a:pt x="575" y="50"/>
                  <a:pt x="573" y="51"/>
                  <a:pt x="573" y="51"/>
                </a:cubicBezTo>
                <a:cubicBezTo>
                  <a:pt x="569" y="51"/>
                  <a:pt x="564" y="49"/>
                  <a:pt x="563" y="46"/>
                </a:cubicBezTo>
                <a:cubicBezTo>
                  <a:pt x="563" y="45"/>
                  <a:pt x="563" y="44"/>
                  <a:pt x="562" y="43"/>
                </a:cubicBezTo>
                <a:cubicBezTo>
                  <a:pt x="562" y="42"/>
                  <a:pt x="561" y="41"/>
                  <a:pt x="560" y="40"/>
                </a:cubicBezTo>
                <a:cubicBezTo>
                  <a:pt x="551" y="38"/>
                  <a:pt x="540" y="38"/>
                  <a:pt x="529" y="38"/>
                </a:cubicBezTo>
                <a:cubicBezTo>
                  <a:pt x="525" y="38"/>
                  <a:pt x="521" y="36"/>
                  <a:pt x="517" y="37"/>
                </a:cubicBezTo>
                <a:cubicBezTo>
                  <a:pt x="514" y="38"/>
                  <a:pt x="511" y="39"/>
                  <a:pt x="509" y="40"/>
                </a:cubicBezTo>
                <a:cubicBezTo>
                  <a:pt x="504" y="41"/>
                  <a:pt x="503" y="37"/>
                  <a:pt x="499" y="38"/>
                </a:cubicBezTo>
                <a:cubicBezTo>
                  <a:pt x="497" y="38"/>
                  <a:pt x="495" y="40"/>
                  <a:pt x="493" y="41"/>
                </a:cubicBezTo>
                <a:cubicBezTo>
                  <a:pt x="492" y="41"/>
                  <a:pt x="489" y="41"/>
                  <a:pt x="487" y="41"/>
                </a:cubicBezTo>
                <a:cubicBezTo>
                  <a:pt x="483" y="42"/>
                  <a:pt x="480" y="40"/>
                  <a:pt x="477" y="39"/>
                </a:cubicBezTo>
                <a:lnTo>
                  <a:pt x="473" y="39"/>
                </a:lnTo>
                <a:cubicBezTo>
                  <a:pt x="471" y="39"/>
                  <a:pt x="469" y="38"/>
                  <a:pt x="467" y="37"/>
                </a:cubicBezTo>
                <a:cubicBezTo>
                  <a:pt x="465" y="37"/>
                  <a:pt x="464" y="37"/>
                  <a:pt x="462" y="37"/>
                </a:cubicBezTo>
                <a:cubicBezTo>
                  <a:pt x="460" y="36"/>
                  <a:pt x="459" y="34"/>
                  <a:pt x="457" y="34"/>
                </a:cubicBezTo>
                <a:cubicBezTo>
                  <a:pt x="452" y="32"/>
                  <a:pt x="450" y="37"/>
                  <a:pt x="447" y="38"/>
                </a:cubicBezTo>
                <a:cubicBezTo>
                  <a:pt x="445" y="38"/>
                  <a:pt x="443" y="36"/>
                  <a:pt x="441" y="36"/>
                </a:cubicBezTo>
                <a:cubicBezTo>
                  <a:pt x="440" y="35"/>
                  <a:pt x="439" y="36"/>
                  <a:pt x="437" y="36"/>
                </a:cubicBezTo>
                <a:cubicBezTo>
                  <a:pt x="436" y="35"/>
                  <a:pt x="434" y="34"/>
                  <a:pt x="432" y="34"/>
                </a:cubicBezTo>
                <a:cubicBezTo>
                  <a:pt x="430" y="35"/>
                  <a:pt x="428" y="37"/>
                  <a:pt x="426" y="37"/>
                </a:cubicBezTo>
                <a:cubicBezTo>
                  <a:pt x="423" y="38"/>
                  <a:pt x="421" y="37"/>
                  <a:pt x="419" y="38"/>
                </a:cubicBezTo>
                <a:cubicBezTo>
                  <a:pt x="417" y="39"/>
                  <a:pt x="415" y="40"/>
                  <a:pt x="413" y="41"/>
                </a:cubicBezTo>
                <a:cubicBezTo>
                  <a:pt x="413" y="41"/>
                  <a:pt x="406" y="41"/>
                  <a:pt x="406" y="41"/>
                </a:cubicBezTo>
                <a:cubicBezTo>
                  <a:pt x="405" y="41"/>
                  <a:pt x="401" y="40"/>
                  <a:pt x="399" y="41"/>
                </a:cubicBezTo>
                <a:cubicBezTo>
                  <a:pt x="398" y="41"/>
                  <a:pt x="397" y="42"/>
                  <a:pt x="396" y="42"/>
                </a:cubicBezTo>
                <a:cubicBezTo>
                  <a:pt x="390" y="41"/>
                  <a:pt x="383" y="42"/>
                  <a:pt x="377" y="43"/>
                </a:cubicBezTo>
                <a:cubicBezTo>
                  <a:pt x="372" y="42"/>
                  <a:pt x="371" y="44"/>
                  <a:pt x="367" y="45"/>
                </a:cubicBezTo>
                <a:cubicBezTo>
                  <a:pt x="364" y="45"/>
                  <a:pt x="360" y="45"/>
                  <a:pt x="357" y="44"/>
                </a:cubicBezTo>
                <a:cubicBezTo>
                  <a:pt x="355" y="45"/>
                  <a:pt x="353" y="46"/>
                  <a:pt x="351" y="45"/>
                </a:cubicBezTo>
                <a:cubicBezTo>
                  <a:pt x="349" y="45"/>
                  <a:pt x="348" y="43"/>
                  <a:pt x="347" y="43"/>
                </a:cubicBezTo>
                <a:cubicBezTo>
                  <a:pt x="346" y="42"/>
                  <a:pt x="343" y="42"/>
                  <a:pt x="342" y="41"/>
                </a:cubicBezTo>
                <a:cubicBezTo>
                  <a:pt x="339" y="40"/>
                  <a:pt x="336" y="42"/>
                  <a:pt x="334" y="42"/>
                </a:cubicBezTo>
                <a:cubicBezTo>
                  <a:pt x="332" y="42"/>
                  <a:pt x="326" y="40"/>
                  <a:pt x="325" y="39"/>
                </a:cubicBezTo>
                <a:cubicBezTo>
                  <a:pt x="317" y="39"/>
                  <a:pt x="315" y="45"/>
                  <a:pt x="312" y="49"/>
                </a:cubicBezTo>
                <a:cubicBezTo>
                  <a:pt x="312" y="52"/>
                  <a:pt x="314" y="52"/>
                  <a:pt x="314" y="54"/>
                </a:cubicBezTo>
                <a:cubicBezTo>
                  <a:pt x="315" y="56"/>
                  <a:pt x="314" y="58"/>
                  <a:pt x="315" y="60"/>
                </a:cubicBezTo>
                <a:cubicBezTo>
                  <a:pt x="316" y="62"/>
                  <a:pt x="318" y="62"/>
                  <a:pt x="320" y="63"/>
                </a:cubicBezTo>
                <a:cubicBezTo>
                  <a:pt x="320" y="64"/>
                  <a:pt x="321" y="66"/>
                  <a:pt x="320" y="67"/>
                </a:cubicBezTo>
                <a:cubicBezTo>
                  <a:pt x="319" y="68"/>
                  <a:pt x="318" y="68"/>
                  <a:pt x="318" y="69"/>
                </a:cubicBezTo>
                <a:cubicBezTo>
                  <a:pt x="315" y="69"/>
                  <a:pt x="312" y="69"/>
                  <a:pt x="311" y="70"/>
                </a:cubicBezTo>
                <a:cubicBezTo>
                  <a:pt x="309" y="77"/>
                  <a:pt x="313" y="81"/>
                  <a:pt x="314" y="87"/>
                </a:cubicBezTo>
                <a:cubicBezTo>
                  <a:pt x="316" y="91"/>
                  <a:pt x="313" y="94"/>
                  <a:pt x="312" y="97"/>
                </a:cubicBezTo>
                <a:cubicBezTo>
                  <a:pt x="311" y="102"/>
                  <a:pt x="316" y="105"/>
                  <a:pt x="319" y="106"/>
                </a:cubicBezTo>
                <a:cubicBezTo>
                  <a:pt x="319" y="107"/>
                  <a:pt x="320" y="108"/>
                  <a:pt x="319" y="109"/>
                </a:cubicBezTo>
                <a:cubicBezTo>
                  <a:pt x="318" y="110"/>
                  <a:pt x="317" y="109"/>
                  <a:pt x="316" y="110"/>
                </a:cubicBezTo>
                <a:cubicBezTo>
                  <a:pt x="315" y="111"/>
                  <a:pt x="315" y="112"/>
                  <a:pt x="314" y="113"/>
                </a:cubicBezTo>
                <a:cubicBezTo>
                  <a:pt x="315" y="117"/>
                  <a:pt x="316" y="120"/>
                  <a:pt x="317" y="123"/>
                </a:cubicBezTo>
                <a:cubicBezTo>
                  <a:pt x="318" y="125"/>
                  <a:pt x="318" y="127"/>
                  <a:pt x="319" y="129"/>
                </a:cubicBezTo>
                <a:cubicBezTo>
                  <a:pt x="319" y="131"/>
                  <a:pt x="317" y="133"/>
                  <a:pt x="316" y="134"/>
                </a:cubicBezTo>
                <a:cubicBezTo>
                  <a:pt x="316" y="138"/>
                  <a:pt x="318" y="138"/>
                  <a:pt x="319" y="140"/>
                </a:cubicBezTo>
                <a:cubicBezTo>
                  <a:pt x="319" y="141"/>
                  <a:pt x="318" y="142"/>
                  <a:pt x="318" y="142"/>
                </a:cubicBezTo>
                <a:cubicBezTo>
                  <a:pt x="317" y="146"/>
                  <a:pt x="315" y="151"/>
                  <a:pt x="318" y="154"/>
                </a:cubicBezTo>
                <a:cubicBezTo>
                  <a:pt x="318" y="158"/>
                  <a:pt x="316" y="159"/>
                  <a:pt x="315" y="161"/>
                </a:cubicBezTo>
                <a:cubicBezTo>
                  <a:pt x="314" y="163"/>
                  <a:pt x="314" y="165"/>
                  <a:pt x="313" y="166"/>
                </a:cubicBezTo>
                <a:cubicBezTo>
                  <a:pt x="313" y="167"/>
                  <a:pt x="312" y="168"/>
                  <a:pt x="312" y="169"/>
                </a:cubicBezTo>
                <a:cubicBezTo>
                  <a:pt x="310" y="173"/>
                  <a:pt x="313" y="176"/>
                  <a:pt x="311" y="179"/>
                </a:cubicBezTo>
                <a:cubicBezTo>
                  <a:pt x="311" y="183"/>
                  <a:pt x="314" y="183"/>
                  <a:pt x="315" y="186"/>
                </a:cubicBezTo>
                <a:cubicBezTo>
                  <a:pt x="316" y="187"/>
                  <a:pt x="316" y="189"/>
                  <a:pt x="317" y="191"/>
                </a:cubicBezTo>
                <a:cubicBezTo>
                  <a:pt x="320" y="191"/>
                  <a:pt x="321" y="191"/>
                  <a:pt x="324" y="191"/>
                </a:cubicBezTo>
                <a:cubicBezTo>
                  <a:pt x="325" y="192"/>
                  <a:pt x="326" y="193"/>
                  <a:pt x="327" y="194"/>
                </a:cubicBezTo>
                <a:lnTo>
                  <a:pt x="326" y="202"/>
                </a:lnTo>
                <a:cubicBezTo>
                  <a:pt x="325" y="204"/>
                  <a:pt x="323" y="205"/>
                  <a:pt x="323" y="206"/>
                </a:cubicBezTo>
                <a:cubicBezTo>
                  <a:pt x="320" y="206"/>
                  <a:pt x="317" y="206"/>
                  <a:pt x="316" y="207"/>
                </a:cubicBezTo>
                <a:cubicBezTo>
                  <a:pt x="315" y="211"/>
                  <a:pt x="315" y="215"/>
                  <a:pt x="313" y="217"/>
                </a:cubicBezTo>
                <a:cubicBezTo>
                  <a:pt x="313" y="219"/>
                  <a:pt x="314" y="222"/>
                  <a:pt x="315" y="224"/>
                </a:cubicBezTo>
                <a:cubicBezTo>
                  <a:pt x="318" y="227"/>
                  <a:pt x="321" y="225"/>
                  <a:pt x="318" y="231"/>
                </a:cubicBezTo>
                <a:cubicBezTo>
                  <a:pt x="319" y="232"/>
                  <a:pt x="319" y="232"/>
                  <a:pt x="320" y="233"/>
                </a:cubicBezTo>
                <a:cubicBezTo>
                  <a:pt x="321" y="233"/>
                  <a:pt x="324" y="233"/>
                  <a:pt x="325" y="234"/>
                </a:cubicBezTo>
                <a:cubicBezTo>
                  <a:pt x="326" y="235"/>
                  <a:pt x="324" y="237"/>
                  <a:pt x="324" y="238"/>
                </a:cubicBezTo>
                <a:cubicBezTo>
                  <a:pt x="323" y="240"/>
                  <a:pt x="323" y="241"/>
                  <a:pt x="323" y="243"/>
                </a:cubicBezTo>
                <a:cubicBezTo>
                  <a:pt x="322" y="244"/>
                  <a:pt x="320" y="244"/>
                  <a:pt x="319" y="245"/>
                </a:cubicBezTo>
                <a:cubicBezTo>
                  <a:pt x="319" y="246"/>
                  <a:pt x="319" y="247"/>
                  <a:pt x="318" y="248"/>
                </a:cubicBezTo>
                <a:cubicBezTo>
                  <a:pt x="318" y="249"/>
                  <a:pt x="318" y="250"/>
                  <a:pt x="318" y="252"/>
                </a:cubicBezTo>
                <a:cubicBezTo>
                  <a:pt x="318" y="253"/>
                  <a:pt x="316" y="255"/>
                  <a:pt x="317" y="258"/>
                </a:cubicBezTo>
                <a:cubicBezTo>
                  <a:pt x="318" y="260"/>
                  <a:pt x="320" y="262"/>
                  <a:pt x="319" y="266"/>
                </a:cubicBezTo>
                <a:cubicBezTo>
                  <a:pt x="319" y="268"/>
                  <a:pt x="319" y="270"/>
                  <a:pt x="318" y="272"/>
                </a:cubicBezTo>
                <a:cubicBezTo>
                  <a:pt x="317" y="273"/>
                  <a:pt x="314" y="274"/>
                  <a:pt x="314" y="277"/>
                </a:cubicBezTo>
                <a:cubicBezTo>
                  <a:pt x="315" y="280"/>
                  <a:pt x="318" y="282"/>
                  <a:pt x="320" y="284"/>
                </a:cubicBezTo>
                <a:cubicBezTo>
                  <a:pt x="323" y="284"/>
                  <a:pt x="328" y="285"/>
                  <a:pt x="330" y="284"/>
                </a:cubicBezTo>
                <a:cubicBezTo>
                  <a:pt x="331" y="283"/>
                  <a:pt x="331" y="282"/>
                  <a:pt x="332" y="282"/>
                </a:cubicBezTo>
                <a:cubicBezTo>
                  <a:pt x="334" y="280"/>
                  <a:pt x="336" y="279"/>
                  <a:pt x="340" y="279"/>
                </a:cubicBezTo>
                <a:cubicBezTo>
                  <a:pt x="341" y="280"/>
                  <a:pt x="343" y="282"/>
                  <a:pt x="344" y="283"/>
                </a:cubicBezTo>
                <a:cubicBezTo>
                  <a:pt x="345" y="284"/>
                  <a:pt x="346" y="284"/>
                  <a:pt x="347" y="285"/>
                </a:cubicBezTo>
                <a:cubicBezTo>
                  <a:pt x="351" y="284"/>
                  <a:pt x="352" y="282"/>
                  <a:pt x="354" y="281"/>
                </a:cubicBezTo>
                <a:cubicBezTo>
                  <a:pt x="357" y="279"/>
                  <a:pt x="361" y="284"/>
                  <a:pt x="366" y="284"/>
                </a:cubicBezTo>
                <a:cubicBezTo>
                  <a:pt x="373" y="284"/>
                  <a:pt x="377" y="284"/>
                  <a:pt x="383" y="283"/>
                </a:cubicBezTo>
                <a:cubicBezTo>
                  <a:pt x="384" y="283"/>
                  <a:pt x="386" y="283"/>
                  <a:pt x="388" y="283"/>
                </a:cubicBezTo>
                <a:cubicBezTo>
                  <a:pt x="389" y="282"/>
                  <a:pt x="391" y="281"/>
                  <a:pt x="392" y="280"/>
                </a:cubicBezTo>
                <a:cubicBezTo>
                  <a:pt x="394" y="280"/>
                  <a:pt x="395" y="280"/>
                  <a:pt x="397" y="279"/>
                </a:cubicBezTo>
                <a:cubicBezTo>
                  <a:pt x="397" y="279"/>
                  <a:pt x="397" y="279"/>
                  <a:pt x="397" y="278"/>
                </a:cubicBezTo>
                <a:cubicBezTo>
                  <a:pt x="395" y="278"/>
                  <a:pt x="393" y="276"/>
                  <a:pt x="391" y="275"/>
                </a:cubicBezTo>
                <a:cubicBezTo>
                  <a:pt x="391" y="274"/>
                  <a:pt x="391" y="274"/>
                  <a:pt x="392" y="274"/>
                </a:cubicBezTo>
                <a:lnTo>
                  <a:pt x="402" y="276"/>
                </a:lnTo>
                <a:cubicBezTo>
                  <a:pt x="401" y="277"/>
                  <a:pt x="400" y="278"/>
                  <a:pt x="399" y="278"/>
                </a:cubicBezTo>
                <a:cubicBezTo>
                  <a:pt x="400" y="280"/>
                  <a:pt x="409" y="284"/>
                  <a:pt x="412" y="283"/>
                </a:cubicBezTo>
                <a:cubicBezTo>
                  <a:pt x="413" y="283"/>
                  <a:pt x="414" y="282"/>
                  <a:pt x="414" y="281"/>
                </a:cubicBezTo>
                <a:cubicBezTo>
                  <a:pt x="416" y="281"/>
                  <a:pt x="418" y="280"/>
                  <a:pt x="420" y="279"/>
                </a:cubicBezTo>
                <a:lnTo>
                  <a:pt x="431" y="282"/>
                </a:lnTo>
                <a:lnTo>
                  <a:pt x="459" y="286"/>
                </a:lnTo>
                <a:cubicBezTo>
                  <a:pt x="461" y="289"/>
                  <a:pt x="463" y="292"/>
                  <a:pt x="467" y="293"/>
                </a:cubicBezTo>
                <a:cubicBezTo>
                  <a:pt x="474" y="295"/>
                  <a:pt x="478" y="291"/>
                  <a:pt x="480" y="285"/>
                </a:cubicBezTo>
                <a:lnTo>
                  <a:pt x="486" y="284"/>
                </a:lnTo>
                <a:lnTo>
                  <a:pt x="488" y="280"/>
                </a:lnTo>
                <a:cubicBezTo>
                  <a:pt x="493" y="279"/>
                  <a:pt x="497" y="278"/>
                  <a:pt x="500" y="276"/>
                </a:cubicBezTo>
                <a:cubicBezTo>
                  <a:pt x="501" y="275"/>
                  <a:pt x="500" y="275"/>
                  <a:pt x="501" y="275"/>
                </a:cubicBezTo>
                <a:cubicBezTo>
                  <a:pt x="500" y="272"/>
                  <a:pt x="499" y="273"/>
                  <a:pt x="497" y="272"/>
                </a:cubicBezTo>
                <a:cubicBezTo>
                  <a:pt x="496" y="272"/>
                  <a:pt x="496" y="271"/>
                  <a:pt x="495" y="271"/>
                </a:cubicBezTo>
                <a:lnTo>
                  <a:pt x="512" y="270"/>
                </a:lnTo>
                <a:cubicBezTo>
                  <a:pt x="512" y="271"/>
                  <a:pt x="511" y="272"/>
                  <a:pt x="510" y="274"/>
                </a:cubicBezTo>
                <a:cubicBezTo>
                  <a:pt x="512" y="276"/>
                  <a:pt x="515" y="279"/>
                  <a:pt x="518" y="278"/>
                </a:cubicBezTo>
                <a:cubicBezTo>
                  <a:pt x="521" y="278"/>
                  <a:pt x="524" y="274"/>
                  <a:pt x="528" y="276"/>
                </a:cubicBezTo>
                <a:cubicBezTo>
                  <a:pt x="530" y="276"/>
                  <a:pt x="531" y="278"/>
                  <a:pt x="532" y="278"/>
                </a:cubicBezTo>
                <a:cubicBezTo>
                  <a:pt x="533" y="279"/>
                  <a:pt x="537" y="280"/>
                  <a:pt x="538" y="280"/>
                </a:cubicBezTo>
                <a:cubicBezTo>
                  <a:pt x="542" y="281"/>
                  <a:pt x="547" y="279"/>
                  <a:pt x="551" y="279"/>
                </a:cubicBezTo>
                <a:cubicBezTo>
                  <a:pt x="555" y="280"/>
                  <a:pt x="558" y="282"/>
                  <a:pt x="562" y="282"/>
                </a:cubicBezTo>
                <a:cubicBezTo>
                  <a:pt x="568" y="282"/>
                  <a:pt x="569" y="286"/>
                  <a:pt x="572" y="288"/>
                </a:cubicBezTo>
                <a:cubicBezTo>
                  <a:pt x="573" y="288"/>
                  <a:pt x="577" y="289"/>
                  <a:pt x="578" y="289"/>
                </a:cubicBezTo>
                <a:cubicBezTo>
                  <a:pt x="581" y="288"/>
                  <a:pt x="583" y="286"/>
                  <a:pt x="583" y="284"/>
                </a:cubicBezTo>
                <a:cubicBezTo>
                  <a:pt x="584" y="283"/>
                  <a:pt x="582" y="273"/>
                  <a:pt x="581" y="272"/>
                </a:cubicBezTo>
                <a:cubicBezTo>
                  <a:pt x="580" y="271"/>
                  <a:pt x="580" y="271"/>
                  <a:pt x="579" y="271"/>
                </a:cubicBezTo>
                <a:cubicBezTo>
                  <a:pt x="577" y="272"/>
                  <a:pt x="577" y="274"/>
                  <a:pt x="576" y="274"/>
                </a:cubicBezTo>
                <a:cubicBezTo>
                  <a:pt x="575" y="275"/>
                  <a:pt x="574" y="275"/>
                  <a:pt x="573" y="275"/>
                </a:cubicBezTo>
                <a:cubicBezTo>
                  <a:pt x="570" y="275"/>
                  <a:pt x="569" y="273"/>
                  <a:pt x="568" y="271"/>
                </a:cubicBezTo>
                <a:cubicBezTo>
                  <a:pt x="566" y="271"/>
                  <a:pt x="561" y="271"/>
                  <a:pt x="560" y="271"/>
                </a:cubicBezTo>
                <a:cubicBezTo>
                  <a:pt x="558" y="270"/>
                  <a:pt x="558" y="267"/>
                  <a:pt x="557" y="265"/>
                </a:cubicBezTo>
                <a:lnTo>
                  <a:pt x="559" y="256"/>
                </a:lnTo>
                <a:cubicBezTo>
                  <a:pt x="561" y="256"/>
                  <a:pt x="562" y="256"/>
                  <a:pt x="563" y="257"/>
                </a:cubicBezTo>
                <a:cubicBezTo>
                  <a:pt x="565" y="258"/>
                  <a:pt x="566" y="261"/>
                  <a:pt x="568" y="263"/>
                </a:cubicBezTo>
                <a:cubicBezTo>
                  <a:pt x="569" y="263"/>
                  <a:pt x="571" y="263"/>
                  <a:pt x="572" y="264"/>
                </a:cubicBezTo>
                <a:cubicBezTo>
                  <a:pt x="573" y="264"/>
                  <a:pt x="575" y="266"/>
                  <a:pt x="577" y="268"/>
                </a:cubicBezTo>
                <a:cubicBezTo>
                  <a:pt x="577" y="267"/>
                  <a:pt x="577" y="268"/>
                  <a:pt x="578" y="267"/>
                </a:cubicBezTo>
                <a:cubicBezTo>
                  <a:pt x="579" y="266"/>
                  <a:pt x="578" y="264"/>
                  <a:pt x="579" y="262"/>
                </a:cubicBezTo>
                <a:cubicBezTo>
                  <a:pt x="580" y="258"/>
                  <a:pt x="583" y="254"/>
                  <a:pt x="583" y="250"/>
                </a:cubicBezTo>
                <a:cubicBezTo>
                  <a:pt x="580" y="248"/>
                  <a:pt x="579" y="246"/>
                  <a:pt x="576" y="244"/>
                </a:cubicBezTo>
                <a:cubicBezTo>
                  <a:pt x="576" y="242"/>
                  <a:pt x="575" y="240"/>
                  <a:pt x="576" y="239"/>
                </a:cubicBezTo>
                <a:cubicBezTo>
                  <a:pt x="577" y="237"/>
                  <a:pt x="578" y="237"/>
                  <a:pt x="580" y="237"/>
                </a:cubicBezTo>
                <a:cubicBezTo>
                  <a:pt x="581" y="236"/>
                  <a:pt x="583" y="232"/>
                  <a:pt x="583" y="231"/>
                </a:cubicBezTo>
                <a:cubicBezTo>
                  <a:pt x="584" y="227"/>
                  <a:pt x="579" y="222"/>
                  <a:pt x="578" y="219"/>
                </a:cubicBezTo>
                <a:cubicBezTo>
                  <a:pt x="577" y="215"/>
                  <a:pt x="579" y="211"/>
                  <a:pt x="580" y="208"/>
                </a:cubicBezTo>
                <a:lnTo>
                  <a:pt x="580" y="202"/>
                </a:lnTo>
                <a:cubicBezTo>
                  <a:pt x="580" y="201"/>
                  <a:pt x="581" y="199"/>
                  <a:pt x="582" y="198"/>
                </a:cubicBezTo>
                <a:cubicBezTo>
                  <a:pt x="582" y="195"/>
                  <a:pt x="579" y="192"/>
                  <a:pt x="581" y="189"/>
                </a:cubicBezTo>
                <a:cubicBezTo>
                  <a:pt x="581" y="188"/>
                  <a:pt x="585" y="185"/>
                  <a:pt x="586" y="184"/>
                </a:cubicBezTo>
                <a:cubicBezTo>
                  <a:pt x="586" y="183"/>
                  <a:pt x="586" y="183"/>
                  <a:pt x="586" y="183"/>
                </a:cubicBezTo>
                <a:cubicBezTo>
                  <a:pt x="584" y="179"/>
                  <a:pt x="578" y="182"/>
                  <a:pt x="574" y="182"/>
                </a:cubicBezTo>
                <a:cubicBezTo>
                  <a:pt x="573" y="181"/>
                  <a:pt x="572" y="181"/>
                  <a:pt x="571" y="180"/>
                </a:cubicBezTo>
                <a:cubicBezTo>
                  <a:pt x="570" y="180"/>
                  <a:pt x="571" y="180"/>
                  <a:pt x="570" y="179"/>
                </a:cubicBezTo>
                <a:cubicBezTo>
                  <a:pt x="570" y="177"/>
                  <a:pt x="571" y="176"/>
                  <a:pt x="572" y="174"/>
                </a:cubicBezTo>
                <a:cubicBezTo>
                  <a:pt x="574" y="174"/>
                  <a:pt x="575" y="173"/>
                  <a:pt x="577" y="172"/>
                </a:cubicBezTo>
                <a:close/>
                <a:moveTo>
                  <a:pt x="13" y="122"/>
                </a:moveTo>
                <a:cubicBezTo>
                  <a:pt x="13" y="122"/>
                  <a:pt x="12" y="122"/>
                  <a:pt x="12" y="122"/>
                </a:cubicBezTo>
                <a:cubicBezTo>
                  <a:pt x="12" y="123"/>
                  <a:pt x="12" y="125"/>
                  <a:pt x="12" y="127"/>
                </a:cubicBezTo>
                <a:cubicBezTo>
                  <a:pt x="14" y="127"/>
                  <a:pt x="14" y="126"/>
                  <a:pt x="14" y="125"/>
                </a:cubicBezTo>
                <a:cubicBezTo>
                  <a:pt x="14" y="124"/>
                  <a:pt x="14" y="123"/>
                  <a:pt x="13" y="122"/>
                </a:cubicBezTo>
                <a:close/>
                <a:moveTo>
                  <a:pt x="48" y="578"/>
                </a:moveTo>
                <a:cubicBezTo>
                  <a:pt x="45" y="577"/>
                  <a:pt x="43" y="571"/>
                  <a:pt x="39" y="569"/>
                </a:cubicBezTo>
                <a:cubicBezTo>
                  <a:pt x="38" y="569"/>
                  <a:pt x="33" y="570"/>
                  <a:pt x="30" y="570"/>
                </a:cubicBezTo>
                <a:cubicBezTo>
                  <a:pt x="29" y="567"/>
                  <a:pt x="26" y="562"/>
                  <a:pt x="24" y="559"/>
                </a:cubicBezTo>
                <a:cubicBezTo>
                  <a:pt x="23" y="558"/>
                  <a:pt x="22" y="558"/>
                  <a:pt x="21" y="557"/>
                </a:cubicBezTo>
                <a:cubicBezTo>
                  <a:pt x="20" y="555"/>
                  <a:pt x="21" y="552"/>
                  <a:pt x="20" y="551"/>
                </a:cubicBezTo>
                <a:cubicBezTo>
                  <a:pt x="20" y="549"/>
                  <a:pt x="20" y="549"/>
                  <a:pt x="19" y="548"/>
                </a:cubicBezTo>
                <a:lnTo>
                  <a:pt x="17" y="548"/>
                </a:lnTo>
                <a:cubicBezTo>
                  <a:pt x="16" y="549"/>
                  <a:pt x="13" y="550"/>
                  <a:pt x="12" y="551"/>
                </a:cubicBezTo>
                <a:cubicBezTo>
                  <a:pt x="9" y="554"/>
                  <a:pt x="12" y="561"/>
                  <a:pt x="14" y="563"/>
                </a:cubicBezTo>
                <a:cubicBezTo>
                  <a:pt x="15" y="564"/>
                  <a:pt x="17" y="564"/>
                  <a:pt x="18" y="565"/>
                </a:cubicBezTo>
                <a:cubicBezTo>
                  <a:pt x="20" y="567"/>
                  <a:pt x="20" y="570"/>
                  <a:pt x="22" y="571"/>
                </a:cubicBezTo>
                <a:cubicBezTo>
                  <a:pt x="24" y="573"/>
                  <a:pt x="27" y="571"/>
                  <a:pt x="29" y="573"/>
                </a:cubicBezTo>
                <a:cubicBezTo>
                  <a:pt x="31" y="574"/>
                  <a:pt x="33" y="578"/>
                  <a:pt x="36" y="579"/>
                </a:cubicBezTo>
                <a:cubicBezTo>
                  <a:pt x="38" y="580"/>
                  <a:pt x="40" y="580"/>
                  <a:pt x="43" y="581"/>
                </a:cubicBezTo>
                <a:cubicBezTo>
                  <a:pt x="44" y="581"/>
                  <a:pt x="46" y="582"/>
                  <a:pt x="47" y="583"/>
                </a:cubicBezTo>
                <a:cubicBezTo>
                  <a:pt x="50" y="583"/>
                  <a:pt x="53" y="583"/>
                  <a:pt x="55" y="583"/>
                </a:cubicBezTo>
                <a:cubicBezTo>
                  <a:pt x="56" y="583"/>
                  <a:pt x="57" y="585"/>
                  <a:pt x="59" y="584"/>
                </a:cubicBezTo>
                <a:cubicBezTo>
                  <a:pt x="60" y="584"/>
                  <a:pt x="61" y="583"/>
                  <a:pt x="62" y="582"/>
                </a:cubicBezTo>
                <a:cubicBezTo>
                  <a:pt x="62" y="581"/>
                  <a:pt x="62" y="580"/>
                  <a:pt x="61" y="580"/>
                </a:cubicBezTo>
                <a:cubicBezTo>
                  <a:pt x="59" y="574"/>
                  <a:pt x="52" y="581"/>
                  <a:pt x="48" y="578"/>
                </a:cubicBezTo>
                <a:close/>
                <a:moveTo>
                  <a:pt x="13" y="405"/>
                </a:moveTo>
                <a:cubicBezTo>
                  <a:pt x="13" y="408"/>
                  <a:pt x="13" y="411"/>
                  <a:pt x="15" y="413"/>
                </a:cubicBezTo>
                <a:cubicBezTo>
                  <a:pt x="15" y="413"/>
                  <a:pt x="15" y="414"/>
                  <a:pt x="15" y="414"/>
                </a:cubicBezTo>
                <a:cubicBezTo>
                  <a:pt x="19" y="414"/>
                  <a:pt x="20" y="411"/>
                  <a:pt x="19" y="406"/>
                </a:cubicBezTo>
                <a:cubicBezTo>
                  <a:pt x="19" y="406"/>
                  <a:pt x="19" y="406"/>
                  <a:pt x="18" y="405"/>
                </a:cubicBezTo>
                <a:cubicBezTo>
                  <a:pt x="17" y="405"/>
                  <a:pt x="16" y="405"/>
                  <a:pt x="14" y="404"/>
                </a:cubicBezTo>
                <a:cubicBezTo>
                  <a:pt x="14" y="405"/>
                  <a:pt x="14" y="405"/>
                  <a:pt x="13" y="405"/>
                </a:cubicBezTo>
                <a:close/>
                <a:moveTo>
                  <a:pt x="16" y="522"/>
                </a:moveTo>
                <a:cubicBezTo>
                  <a:pt x="16" y="519"/>
                  <a:pt x="14" y="516"/>
                  <a:pt x="15" y="512"/>
                </a:cubicBezTo>
                <a:cubicBezTo>
                  <a:pt x="16" y="509"/>
                  <a:pt x="19" y="506"/>
                  <a:pt x="18" y="502"/>
                </a:cubicBezTo>
                <a:cubicBezTo>
                  <a:pt x="16" y="495"/>
                  <a:pt x="10" y="491"/>
                  <a:pt x="15" y="484"/>
                </a:cubicBezTo>
                <a:cubicBezTo>
                  <a:pt x="16" y="482"/>
                  <a:pt x="16" y="481"/>
                  <a:pt x="18" y="480"/>
                </a:cubicBezTo>
                <a:cubicBezTo>
                  <a:pt x="18" y="478"/>
                  <a:pt x="19" y="471"/>
                  <a:pt x="18" y="469"/>
                </a:cubicBezTo>
                <a:cubicBezTo>
                  <a:pt x="17" y="468"/>
                  <a:pt x="17" y="468"/>
                  <a:pt x="15" y="468"/>
                </a:cubicBezTo>
                <a:cubicBezTo>
                  <a:pt x="14" y="470"/>
                  <a:pt x="12" y="473"/>
                  <a:pt x="9" y="471"/>
                </a:cubicBezTo>
                <a:cubicBezTo>
                  <a:pt x="7" y="471"/>
                  <a:pt x="6" y="470"/>
                  <a:pt x="5" y="469"/>
                </a:cubicBezTo>
                <a:cubicBezTo>
                  <a:pt x="3" y="470"/>
                  <a:pt x="4" y="472"/>
                  <a:pt x="3" y="473"/>
                </a:cubicBezTo>
                <a:cubicBezTo>
                  <a:pt x="3" y="474"/>
                  <a:pt x="2" y="476"/>
                  <a:pt x="2" y="478"/>
                </a:cubicBezTo>
                <a:cubicBezTo>
                  <a:pt x="2" y="479"/>
                  <a:pt x="3" y="480"/>
                  <a:pt x="3" y="482"/>
                </a:cubicBezTo>
                <a:cubicBezTo>
                  <a:pt x="2" y="484"/>
                  <a:pt x="2" y="488"/>
                  <a:pt x="2" y="491"/>
                </a:cubicBezTo>
                <a:cubicBezTo>
                  <a:pt x="2" y="494"/>
                  <a:pt x="2" y="497"/>
                  <a:pt x="2" y="500"/>
                </a:cubicBezTo>
                <a:cubicBezTo>
                  <a:pt x="2" y="500"/>
                  <a:pt x="1" y="502"/>
                  <a:pt x="1" y="503"/>
                </a:cubicBezTo>
                <a:cubicBezTo>
                  <a:pt x="1" y="505"/>
                  <a:pt x="3" y="506"/>
                  <a:pt x="3" y="508"/>
                </a:cubicBezTo>
                <a:lnTo>
                  <a:pt x="3" y="511"/>
                </a:lnTo>
                <a:cubicBezTo>
                  <a:pt x="4" y="513"/>
                  <a:pt x="5" y="514"/>
                  <a:pt x="5" y="516"/>
                </a:cubicBezTo>
                <a:lnTo>
                  <a:pt x="5" y="519"/>
                </a:lnTo>
                <a:cubicBezTo>
                  <a:pt x="6" y="522"/>
                  <a:pt x="8" y="525"/>
                  <a:pt x="9" y="528"/>
                </a:cubicBezTo>
                <a:cubicBezTo>
                  <a:pt x="10" y="530"/>
                  <a:pt x="9" y="532"/>
                  <a:pt x="9" y="534"/>
                </a:cubicBezTo>
                <a:cubicBezTo>
                  <a:pt x="8" y="536"/>
                  <a:pt x="9" y="537"/>
                  <a:pt x="10" y="539"/>
                </a:cubicBezTo>
                <a:cubicBezTo>
                  <a:pt x="11" y="539"/>
                  <a:pt x="10" y="539"/>
                  <a:pt x="11" y="539"/>
                </a:cubicBezTo>
                <a:cubicBezTo>
                  <a:pt x="17" y="539"/>
                  <a:pt x="18" y="529"/>
                  <a:pt x="16" y="522"/>
                </a:cubicBezTo>
                <a:close/>
                <a:moveTo>
                  <a:pt x="36" y="544"/>
                </a:moveTo>
                <a:lnTo>
                  <a:pt x="36" y="545"/>
                </a:lnTo>
                <a:cubicBezTo>
                  <a:pt x="37" y="544"/>
                  <a:pt x="37" y="543"/>
                  <a:pt x="36" y="543"/>
                </a:cubicBezTo>
                <a:cubicBezTo>
                  <a:pt x="36" y="543"/>
                  <a:pt x="36" y="543"/>
                  <a:pt x="36" y="544"/>
                </a:cubicBezTo>
                <a:close/>
                <a:moveTo>
                  <a:pt x="5" y="375"/>
                </a:moveTo>
                <a:cubicBezTo>
                  <a:pt x="5" y="376"/>
                  <a:pt x="6" y="376"/>
                  <a:pt x="6" y="376"/>
                </a:cubicBezTo>
                <a:cubicBezTo>
                  <a:pt x="8" y="377"/>
                  <a:pt x="12" y="376"/>
                  <a:pt x="14" y="375"/>
                </a:cubicBezTo>
                <a:cubicBezTo>
                  <a:pt x="14" y="371"/>
                  <a:pt x="12" y="370"/>
                  <a:pt x="11" y="368"/>
                </a:cubicBezTo>
                <a:lnTo>
                  <a:pt x="10" y="368"/>
                </a:lnTo>
                <a:cubicBezTo>
                  <a:pt x="8" y="369"/>
                  <a:pt x="7" y="370"/>
                  <a:pt x="6" y="371"/>
                </a:cubicBezTo>
                <a:cubicBezTo>
                  <a:pt x="5" y="372"/>
                  <a:pt x="5" y="373"/>
                  <a:pt x="5" y="375"/>
                </a:cubicBezTo>
                <a:close/>
                <a:moveTo>
                  <a:pt x="74" y="545"/>
                </a:moveTo>
                <a:cubicBezTo>
                  <a:pt x="70" y="546"/>
                  <a:pt x="63" y="545"/>
                  <a:pt x="60" y="543"/>
                </a:cubicBezTo>
                <a:lnTo>
                  <a:pt x="76" y="544"/>
                </a:lnTo>
                <a:cubicBezTo>
                  <a:pt x="76" y="544"/>
                  <a:pt x="75" y="545"/>
                  <a:pt x="74" y="545"/>
                </a:cubicBezTo>
                <a:close/>
                <a:moveTo>
                  <a:pt x="51" y="535"/>
                </a:moveTo>
                <a:cubicBezTo>
                  <a:pt x="51" y="534"/>
                  <a:pt x="52" y="533"/>
                  <a:pt x="52" y="532"/>
                </a:cubicBezTo>
                <a:cubicBezTo>
                  <a:pt x="53" y="537"/>
                  <a:pt x="57" y="541"/>
                  <a:pt x="58" y="542"/>
                </a:cubicBezTo>
                <a:cubicBezTo>
                  <a:pt x="55" y="540"/>
                  <a:pt x="54" y="537"/>
                  <a:pt x="51" y="535"/>
                </a:cubicBezTo>
                <a:close/>
                <a:moveTo>
                  <a:pt x="60" y="332"/>
                </a:moveTo>
                <a:lnTo>
                  <a:pt x="61" y="332"/>
                </a:lnTo>
                <a:cubicBezTo>
                  <a:pt x="61" y="330"/>
                  <a:pt x="63" y="330"/>
                  <a:pt x="65" y="329"/>
                </a:cubicBezTo>
                <a:cubicBezTo>
                  <a:pt x="67" y="329"/>
                  <a:pt x="67" y="330"/>
                  <a:pt x="68" y="330"/>
                </a:cubicBezTo>
                <a:cubicBezTo>
                  <a:pt x="66" y="331"/>
                  <a:pt x="62" y="331"/>
                  <a:pt x="61" y="332"/>
                </a:cubicBezTo>
                <a:lnTo>
                  <a:pt x="60" y="332"/>
                </a:lnTo>
                <a:close/>
                <a:moveTo>
                  <a:pt x="45" y="345"/>
                </a:moveTo>
                <a:lnTo>
                  <a:pt x="45" y="345"/>
                </a:lnTo>
                <a:lnTo>
                  <a:pt x="44" y="345"/>
                </a:lnTo>
                <a:cubicBezTo>
                  <a:pt x="45" y="344"/>
                  <a:pt x="45" y="343"/>
                  <a:pt x="46" y="342"/>
                </a:cubicBezTo>
                <a:cubicBezTo>
                  <a:pt x="46" y="343"/>
                  <a:pt x="45" y="344"/>
                  <a:pt x="45" y="345"/>
                </a:cubicBezTo>
                <a:close/>
                <a:moveTo>
                  <a:pt x="82" y="331"/>
                </a:moveTo>
                <a:lnTo>
                  <a:pt x="85" y="331"/>
                </a:lnTo>
                <a:lnTo>
                  <a:pt x="85" y="332"/>
                </a:lnTo>
                <a:cubicBezTo>
                  <a:pt x="84" y="332"/>
                  <a:pt x="83" y="332"/>
                  <a:pt x="82" y="332"/>
                </a:cubicBezTo>
                <a:lnTo>
                  <a:pt x="82" y="331"/>
                </a:lnTo>
                <a:close/>
                <a:moveTo>
                  <a:pt x="153" y="545"/>
                </a:moveTo>
                <a:cubicBezTo>
                  <a:pt x="153" y="544"/>
                  <a:pt x="154" y="544"/>
                  <a:pt x="154" y="544"/>
                </a:cubicBezTo>
                <a:cubicBezTo>
                  <a:pt x="157" y="544"/>
                  <a:pt x="159" y="548"/>
                  <a:pt x="161" y="550"/>
                </a:cubicBezTo>
                <a:cubicBezTo>
                  <a:pt x="161" y="552"/>
                  <a:pt x="161" y="553"/>
                  <a:pt x="160" y="554"/>
                </a:cubicBezTo>
                <a:cubicBezTo>
                  <a:pt x="156" y="555"/>
                  <a:pt x="154" y="552"/>
                  <a:pt x="151" y="551"/>
                </a:cubicBezTo>
                <a:cubicBezTo>
                  <a:pt x="151" y="550"/>
                  <a:pt x="151" y="550"/>
                  <a:pt x="151" y="550"/>
                </a:cubicBezTo>
                <a:cubicBezTo>
                  <a:pt x="151" y="547"/>
                  <a:pt x="151" y="545"/>
                  <a:pt x="153" y="545"/>
                </a:cubicBezTo>
                <a:close/>
                <a:moveTo>
                  <a:pt x="205" y="554"/>
                </a:moveTo>
                <a:cubicBezTo>
                  <a:pt x="205" y="554"/>
                  <a:pt x="207" y="554"/>
                  <a:pt x="211" y="555"/>
                </a:cubicBezTo>
                <a:cubicBezTo>
                  <a:pt x="211" y="555"/>
                  <a:pt x="211" y="555"/>
                  <a:pt x="210" y="555"/>
                </a:cubicBezTo>
                <a:cubicBezTo>
                  <a:pt x="210" y="556"/>
                  <a:pt x="209" y="556"/>
                  <a:pt x="209" y="557"/>
                </a:cubicBezTo>
                <a:cubicBezTo>
                  <a:pt x="207" y="557"/>
                  <a:pt x="206" y="557"/>
                  <a:pt x="206" y="556"/>
                </a:cubicBezTo>
                <a:cubicBezTo>
                  <a:pt x="205" y="556"/>
                  <a:pt x="205" y="556"/>
                  <a:pt x="205" y="556"/>
                </a:cubicBezTo>
                <a:cubicBezTo>
                  <a:pt x="205" y="555"/>
                  <a:pt x="205" y="554"/>
                  <a:pt x="205" y="554"/>
                </a:cubicBezTo>
                <a:close/>
                <a:moveTo>
                  <a:pt x="86" y="556"/>
                </a:moveTo>
                <a:cubicBezTo>
                  <a:pt x="89" y="556"/>
                  <a:pt x="92" y="556"/>
                  <a:pt x="95" y="557"/>
                </a:cubicBezTo>
                <a:cubicBezTo>
                  <a:pt x="96" y="557"/>
                  <a:pt x="97" y="559"/>
                  <a:pt x="99" y="559"/>
                </a:cubicBezTo>
                <a:cubicBezTo>
                  <a:pt x="101" y="560"/>
                  <a:pt x="109" y="560"/>
                  <a:pt x="112" y="560"/>
                </a:cubicBezTo>
                <a:cubicBezTo>
                  <a:pt x="113" y="560"/>
                  <a:pt x="114" y="559"/>
                  <a:pt x="116" y="559"/>
                </a:cubicBezTo>
                <a:cubicBezTo>
                  <a:pt x="119" y="560"/>
                  <a:pt x="123" y="560"/>
                  <a:pt x="126" y="561"/>
                </a:cubicBezTo>
                <a:cubicBezTo>
                  <a:pt x="129" y="562"/>
                  <a:pt x="134" y="561"/>
                  <a:pt x="136" y="560"/>
                </a:cubicBezTo>
                <a:lnTo>
                  <a:pt x="145" y="560"/>
                </a:lnTo>
                <a:cubicBezTo>
                  <a:pt x="147" y="560"/>
                  <a:pt x="151" y="557"/>
                  <a:pt x="153" y="558"/>
                </a:cubicBezTo>
                <a:cubicBezTo>
                  <a:pt x="156" y="558"/>
                  <a:pt x="159" y="561"/>
                  <a:pt x="162" y="562"/>
                </a:cubicBezTo>
                <a:cubicBezTo>
                  <a:pt x="170" y="565"/>
                  <a:pt x="178" y="559"/>
                  <a:pt x="183" y="558"/>
                </a:cubicBezTo>
                <a:cubicBezTo>
                  <a:pt x="186" y="557"/>
                  <a:pt x="189" y="560"/>
                  <a:pt x="191" y="561"/>
                </a:cubicBezTo>
                <a:cubicBezTo>
                  <a:pt x="195" y="562"/>
                  <a:pt x="199" y="560"/>
                  <a:pt x="202" y="560"/>
                </a:cubicBezTo>
                <a:lnTo>
                  <a:pt x="209" y="560"/>
                </a:lnTo>
                <a:cubicBezTo>
                  <a:pt x="210" y="560"/>
                  <a:pt x="212" y="562"/>
                  <a:pt x="213" y="562"/>
                </a:cubicBezTo>
                <a:cubicBezTo>
                  <a:pt x="215" y="563"/>
                  <a:pt x="225" y="563"/>
                  <a:pt x="226" y="562"/>
                </a:cubicBezTo>
                <a:cubicBezTo>
                  <a:pt x="227" y="562"/>
                  <a:pt x="228" y="559"/>
                  <a:pt x="228" y="558"/>
                </a:cubicBezTo>
                <a:cubicBezTo>
                  <a:pt x="227" y="558"/>
                  <a:pt x="226" y="557"/>
                  <a:pt x="225" y="557"/>
                </a:cubicBezTo>
                <a:cubicBezTo>
                  <a:pt x="231" y="557"/>
                  <a:pt x="239" y="558"/>
                  <a:pt x="246" y="559"/>
                </a:cubicBezTo>
                <a:cubicBezTo>
                  <a:pt x="247" y="560"/>
                  <a:pt x="247" y="560"/>
                  <a:pt x="248" y="560"/>
                </a:cubicBezTo>
                <a:cubicBezTo>
                  <a:pt x="251" y="561"/>
                  <a:pt x="253" y="561"/>
                  <a:pt x="257" y="562"/>
                </a:cubicBezTo>
                <a:cubicBezTo>
                  <a:pt x="258" y="562"/>
                  <a:pt x="261" y="563"/>
                  <a:pt x="263" y="562"/>
                </a:cubicBezTo>
                <a:cubicBezTo>
                  <a:pt x="264" y="562"/>
                  <a:pt x="266" y="561"/>
                  <a:pt x="268" y="561"/>
                </a:cubicBezTo>
                <a:cubicBezTo>
                  <a:pt x="271" y="561"/>
                  <a:pt x="275" y="561"/>
                  <a:pt x="278" y="561"/>
                </a:cubicBezTo>
                <a:lnTo>
                  <a:pt x="283" y="561"/>
                </a:lnTo>
                <a:cubicBezTo>
                  <a:pt x="287" y="560"/>
                  <a:pt x="295" y="561"/>
                  <a:pt x="298" y="560"/>
                </a:cubicBezTo>
                <a:cubicBezTo>
                  <a:pt x="298" y="559"/>
                  <a:pt x="298" y="559"/>
                  <a:pt x="298" y="559"/>
                </a:cubicBezTo>
                <a:cubicBezTo>
                  <a:pt x="299" y="556"/>
                  <a:pt x="294" y="553"/>
                  <a:pt x="293" y="551"/>
                </a:cubicBezTo>
                <a:cubicBezTo>
                  <a:pt x="293" y="551"/>
                  <a:pt x="293" y="551"/>
                  <a:pt x="293" y="551"/>
                </a:cubicBezTo>
                <a:cubicBezTo>
                  <a:pt x="293" y="551"/>
                  <a:pt x="293" y="551"/>
                  <a:pt x="293" y="551"/>
                </a:cubicBezTo>
                <a:cubicBezTo>
                  <a:pt x="302" y="544"/>
                  <a:pt x="301" y="536"/>
                  <a:pt x="297" y="529"/>
                </a:cubicBezTo>
                <a:cubicBezTo>
                  <a:pt x="298" y="518"/>
                  <a:pt x="301" y="510"/>
                  <a:pt x="292" y="504"/>
                </a:cubicBezTo>
                <a:cubicBezTo>
                  <a:pt x="292" y="503"/>
                  <a:pt x="292" y="501"/>
                  <a:pt x="292" y="500"/>
                </a:cubicBezTo>
                <a:cubicBezTo>
                  <a:pt x="292" y="495"/>
                  <a:pt x="293" y="493"/>
                  <a:pt x="292" y="488"/>
                </a:cubicBezTo>
                <a:cubicBezTo>
                  <a:pt x="292" y="486"/>
                  <a:pt x="292" y="485"/>
                  <a:pt x="292" y="484"/>
                </a:cubicBezTo>
                <a:cubicBezTo>
                  <a:pt x="291" y="482"/>
                  <a:pt x="289" y="482"/>
                  <a:pt x="287" y="480"/>
                </a:cubicBezTo>
                <a:cubicBezTo>
                  <a:pt x="286" y="479"/>
                  <a:pt x="286" y="476"/>
                  <a:pt x="285" y="475"/>
                </a:cubicBezTo>
                <a:lnTo>
                  <a:pt x="285" y="474"/>
                </a:lnTo>
                <a:cubicBezTo>
                  <a:pt x="286" y="475"/>
                  <a:pt x="287" y="476"/>
                  <a:pt x="288" y="476"/>
                </a:cubicBezTo>
                <a:cubicBezTo>
                  <a:pt x="289" y="475"/>
                  <a:pt x="290" y="474"/>
                  <a:pt x="291" y="473"/>
                </a:cubicBezTo>
                <a:cubicBezTo>
                  <a:pt x="291" y="470"/>
                  <a:pt x="287" y="466"/>
                  <a:pt x="286" y="464"/>
                </a:cubicBezTo>
                <a:cubicBezTo>
                  <a:pt x="286" y="458"/>
                  <a:pt x="291" y="456"/>
                  <a:pt x="290" y="451"/>
                </a:cubicBezTo>
                <a:cubicBezTo>
                  <a:pt x="288" y="445"/>
                  <a:pt x="283" y="440"/>
                  <a:pt x="285" y="432"/>
                </a:cubicBezTo>
                <a:cubicBezTo>
                  <a:pt x="286" y="426"/>
                  <a:pt x="286" y="420"/>
                  <a:pt x="288" y="414"/>
                </a:cubicBezTo>
                <a:cubicBezTo>
                  <a:pt x="289" y="408"/>
                  <a:pt x="293" y="400"/>
                  <a:pt x="290" y="391"/>
                </a:cubicBezTo>
                <a:cubicBezTo>
                  <a:pt x="288" y="385"/>
                  <a:pt x="285" y="381"/>
                  <a:pt x="282" y="376"/>
                </a:cubicBezTo>
                <a:cubicBezTo>
                  <a:pt x="282" y="376"/>
                  <a:pt x="283" y="374"/>
                  <a:pt x="284" y="373"/>
                </a:cubicBezTo>
                <a:lnTo>
                  <a:pt x="284" y="371"/>
                </a:lnTo>
                <a:cubicBezTo>
                  <a:pt x="284" y="368"/>
                  <a:pt x="287" y="365"/>
                  <a:pt x="286" y="362"/>
                </a:cubicBezTo>
                <a:cubicBezTo>
                  <a:pt x="285" y="361"/>
                  <a:pt x="284" y="359"/>
                  <a:pt x="284" y="358"/>
                </a:cubicBezTo>
                <a:cubicBezTo>
                  <a:pt x="284" y="356"/>
                  <a:pt x="285" y="354"/>
                  <a:pt x="284" y="352"/>
                </a:cubicBezTo>
                <a:cubicBezTo>
                  <a:pt x="283" y="351"/>
                  <a:pt x="281" y="348"/>
                  <a:pt x="282" y="347"/>
                </a:cubicBezTo>
                <a:cubicBezTo>
                  <a:pt x="282" y="345"/>
                  <a:pt x="283" y="344"/>
                  <a:pt x="284" y="342"/>
                </a:cubicBezTo>
                <a:cubicBezTo>
                  <a:pt x="284" y="340"/>
                  <a:pt x="283" y="337"/>
                  <a:pt x="283" y="335"/>
                </a:cubicBezTo>
                <a:cubicBezTo>
                  <a:pt x="284" y="333"/>
                  <a:pt x="285" y="326"/>
                  <a:pt x="284" y="323"/>
                </a:cubicBezTo>
                <a:cubicBezTo>
                  <a:pt x="283" y="320"/>
                  <a:pt x="281" y="318"/>
                  <a:pt x="280" y="315"/>
                </a:cubicBezTo>
                <a:cubicBezTo>
                  <a:pt x="275" y="315"/>
                  <a:pt x="275" y="317"/>
                  <a:pt x="272" y="318"/>
                </a:cubicBezTo>
                <a:cubicBezTo>
                  <a:pt x="271" y="318"/>
                  <a:pt x="270" y="318"/>
                  <a:pt x="269" y="318"/>
                </a:cubicBezTo>
                <a:cubicBezTo>
                  <a:pt x="265" y="319"/>
                  <a:pt x="262" y="322"/>
                  <a:pt x="258" y="323"/>
                </a:cubicBezTo>
                <a:cubicBezTo>
                  <a:pt x="254" y="324"/>
                  <a:pt x="253" y="321"/>
                  <a:pt x="250" y="322"/>
                </a:cubicBezTo>
                <a:cubicBezTo>
                  <a:pt x="247" y="322"/>
                  <a:pt x="244" y="321"/>
                  <a:pt x="241" y="320"/>
                </a:cubicBezTo>
                <a:lnTo>
                  <a:pt x="237" y="320"/>
                </a:lnTo>
                <a:lnTo>
                  <a:pt x="237" y="319"/>
                </a:lnTo>
                <a:cubicBezTo>
                  <a:pt x="236" y="319"/>
                  <a:pt x="235" y="318"/>
                  <a:pt x="234" y="318"/>
                </a:cubicBezTo>
                <a:cubicBezTo>
                  <a:pt x="231" y="317"/>
                  <a:pt x="228" y="319"/>
                  <a:pt x="225" y="318"/>
                </a:cubicBezTo>
                <a:cubicBezTo>
                  <a:pt x="223" y="317"/>
                  <a:pt x="217" y="315"/>
                  <a:pt x="214" y="317"/>
                </a:cubicBezTo>
                <a:lnTo>
                  <a:pt x="213" y="317"/>
                </a:lnTo>
                <a:cubicBezTo>
                  <a:pt x="213" y="319"/>
                  <a:pt x="217" y="320"/>
                  <a:pt x="218" y="321"/>
                </a:cubicBezTo>
                <a:cubicBezTo>
                  <a:pt x="217" y="322"/>
                  <a:pt x="214" y="321"/>
                  <a:pt x="211" y="322"/>
                </a:cubicBezTo>
                <a:cubicBezTo>
                  <a:pt x="208" y="323"/>
                  <a:pt x="204" y="323"/>
                  <a:pt x="201" y="323"/>
                </a:cubicBezTo>
                <a:cubicBezTo>
                  <a:pt x="201" y="322"/>
                  <a:pt x="201" y="321"/>
                  <a:pt x="201" y="320"/>
                </a:cubicBezTo>
                <a:cubicBezTo>
                  <a:pt x="204" y="318"/>
                  <a:pt x="208" y="318"/>
                  <a:pt x="210" y="316"/>
                </a:cubicBezTo>
                <a:lnTo>
                  <a:pt x="211" y="316"/>
                </a:lnTo>
                <a:cubicBezTo>
                  <a:pt x="211" y="316"/>
                  <a:pt x="210" y="316"/>
                  <a:pt x="210" y="315"/>
                </a:cubicBezTo>
                <a:cubicBezTo>
                  <a:pt x="206" y="314"/>
                  <a:pt x="202" y="313"/>
                  <a:pt x="198" y="315"/>
                </a:cubicBezTo>
                <a:cubicBezTo>
                  <a:pt x="198" y="317"/>
                  <a:pt x="198" y="317"/>
                  <a:pt x="199" y="318"/>
                </a:cubicBezTo>
                <a:cubicBezTo>
                  <a:pt x="199" y="318"/>
                  <a:pt x="199" y="319"/>
                  <a:pt x="199" y="319"/>
                </a:cubicBezTo>
                <a:cubicBezTo>
                  <a:pt x="193" y="319"/>
                  <a:pt x="190" y="315"/>
                  <a:pt x="185" y="314"/>
                </a:cubicBezTo>
                <a:cubicBezTo>
                  <a:pt x="184" y="314"/>
                  <a:pt x="181" y="315"/>
                  <a:pt x="180" y="315"/>
                </a:cubicBezTo>
                <a:lnTo>
                  <a:pt x="178" y="314"/>
                </a:lnTo>
                <a:cubicBezTo>
                  <a:pt x="177" y="313"/>
                  <a:pt x="176" y="312"/>
                  <a:pt x="176" y="311"/>
                </a:cubicBezTo>
                <a:cubicBezTo>
                  <a:pt x="173" y="310"/>
                  <a:pt x="170" y="310"/>
                  <a:pt x="166" y="310"/>
                </a:cubicBezTo>
                <a:cubicBezTo>
                  <a:pt x="165" y="310"/>
                  <a:pt x="164" y="311"/>
                  <a:pt x="162" y="311"/>
                </a:cubicBezTo>
                <a:cubicBezTo>
                  <a:pt x="160" y="312"/>
                  <a:pt x="157" y="313"/>
                  <a:pt x="156" y="315"/>
                </a:cubicBezTo>
                <a:cubicBezTo>
                  <a:pt x="156" y="316"/>
                  <a:pt x="156" y="317"/>
                  <a:pt x="156" y="318"/>
                </a:cubicBezTo>
                <a:lnTo>
                  <a:pt x="126" y="318"/>
                </a:lnTo>
                <a:cubicBezTo>
                  <a:pt x="124" y="319"/>
                  <a:pt x="121" y="319"/>
                  <a:pt x="119" y="320"/>
                </a:cubicBezTo>
                <a:cubicBezTo>
                  <a:pt x="117" y="320"/>
                  <a:pt x="115" y="322"/>
                  <a:pt x="113" y="323"/>
                </a:cubicBezTo>
                <a:cubicBezTo>
                  <a:pt x="111" y="323"/>
                  <a:pt x="111" y="322"/>
                  <a:pt x="110" y="322"/>
                </a:cubicBezTo>
                <a:lnTo>
                  <a:pt x="106" y="321"/>
                </a:lnTo>
                <a:cubicBezTo>
                  <a:pt x="105" y="321"/>
                  <a:pt x="104" y="320"/>
                  <a:pt x="103" y="320"/>
                </a:cubicBezTo>
                <a:cubicBezTo>
                  <a:pt x="101" y="319"/>
                  <a:pt x="98" y="320"/>
                  <a:pt x="96" y="321"/>
                </a:cubicBezTo>
                <a:cubicBezTo>
                  <a:pt x="91" y="320"/>
                  <a:pt x="87" y="320"/>
                  <a:pt x="83" y="320"/>
                </a:cubicBezTo>
                <a:cubicBezTo>
                  <a:pt x="79" y="321"/>
                  <a:pt x="76" y="321"/>
                  <a:pt x="73" y="322"/>
                </a:cubicBezTo>
                <a:cubicBezTo>
                  <a:pt x="70" y="323"/>
                  <a:pt x="68" y="321"/>
                  <a:pt x="66" y="322"/>
                </a:cubicBezTo>
                <a:cubicBezTo>
                  <a:pt x="65" y="323"/>
                  <a:pt x="60" y="328"/>
                  <a:pt x="60" y="329"/>
                </a:cubicBezTo>
                <a:cubicBezTo>
                  <a:pt x="57" y="329"/>
                  <a:pt x="49" y="329"/>
                  <a:pt x="47" y="328"/>
                </a:cubicBezTo>
                <a:cubicBezTo>
                  <a:pt x="46" y="327"/>
                  <a:pt x="47" y="325"/>
                  <a:pt x="46" y="323"/>
                </a:cubicBezTo>
                <a:cubicBezTo>
                  <a:pt x="45" y="322"/>
                  <a:pt x="45" y="322"/>
                  <a:pt x="44" y="323"/>
                </a:cubicBezTo>
                <a:cubicBezTo>
                  <a:pt x="42" y="326"/>
                  <a:pt x="40" y="328"/>
                  <a:pt x="38" y="331"/>
                </a:cubicBezTo>
                <a:cubicBezTo>
                  <a:pt x="39" y="334"/>
                  <a:pt x="41" y="340"/>
                  <a:pt x="43" y="343"/>
                </a:cubicBezTo>
                <a:cubicBezTo>
                  <a:pt x="43" y="347"/>
                  <a:pt x="38" y="348"/>
                  <a:pt x="35" y="350"/>
                </a:cubicBezTo>
                <a:cubicBezTo>
                  <a:pt x="36" y="353"/>
                  <a:pt x="38" y="354"/>
                  <a:pt x="39" y="357"/>
                </a:cubicBezTo>
                <a:cubicBezTo>
                  <a:pt x="40" y="361"/>
                  <a:pt x="37" y="364"/>
                  <a:pt x="38" y="368"/>
                </a:cubicBezTo>
                <a:cubicBezTo>
                  <a:pt x="39" y="371"/>
                  <a:pt x="43" y="379"/>
                  <a:pt x="45" y="381"/>
                </a:cubicBezTo>
                <a:cubicBezTo>
                  <a:pt x="45" y="384"/>
                  <a:pt x="41" y="389"/>
                  <a:pt x="43" y="392"/>
                </a:cubicBezTo>
                <a:cubicBezTo>
                  <a:pt x="45" y="392"/>
                  <a:pt x="46" y="391"/>
                  <a:pt x="46" y="390"/>
                </a:cubicBezTo>
                <a:cubicBezTo>
                  <a:pt x="47" y="390"/>
                  <a:pt x="48" y="390"/>
                  <a:pt x="48" y="390"/>
                </a:cubicBezTo>
                <a:cubicBezTo>
                  <a:pt x="51" y="396"/>
                  <a:pt x="47" y="400"/>
                  <a:pt x="45" y="405"/>
                </a:cubicBezTo>
                <a:cubicBezTo>
                  <a:pt x="44" y="408"/>
                  <a:pt x="44" y="411"/>
                  <a:pt x="43" y="414"/>
                </a:cubicBezTo>
                <a:cubicBezTo>
                  <a:pt x="42" y="415"/>
                  <a:pt x="41" y="416"/>
                  <a:pt x="40" y="417"/>
                </a:cubicBezTo>
                <a:cubicBezTo>
                  <a:pt x="40" y="420"/>
                  <a:pt x="41" y="422"/>
                  <a:pt x="41" y="425"/>
                </a:cubicBezTo>
                <a:cubicBezTo>
                  <a:pt x="40" y="426"/>
                  <a:pt x="39" y="427"/>
                  <a:pt x="39" y="429"/>
                </a:cubicBezTo>
                <a:cubicBezTo>
                  <a:pt x="38" y="432"/>
                  <a:pt x="41" y="438"/>
                  <a:pt x="42" y="440"/>
                </a:cubicBezTo>
                <a:cubicBezTo>
                  <a:pt x="43" y="444"/>
                  <a:pt x="43" y="451"/>
                  <a:pt x="43" y="456"/>
                </a:cubicBezTo>
                <a:cubicBezTo>
                  <a:pt x="41" y="456"/>
                  <a:pt x="41" y="456"/>
                  <a:pt x="40" y="457"/>
                </a:cubicBezTo>
                <a:cubicBezTo>
                  <a:pt x="40" y="460"/>
                  <a:pt x="40" y="465"/>
                  <a:pt x="39" y="467"/>
                </a:cubicBezTo>
                <a:cubicBezTo>
                  <a:pt x="39" y="470"/>
                  <a:pt x="41" y="471"/>
                  <a:pt x="43" y="472"/>
                </a:cubicBezTo>
                <a:cubicBezTo>
                  <a:pt x="42" y="476"/>
                  <a:pt x="40" y="476"/>
                  <a:pt x="39" y="479"/>
                </a:cubicBezTo>
                <a:cubicBezTo>
                  <a:pt x="38" y="481"/>
                  <a:pt x="44" y="487"/>
                  <a:pt x="45" y="488"/>
                </a:cubicBezTo>
                <a:cubicBezTo>
                  <a:pt x="45" y="492"/>
                  <a:pt x="43" y="499"/>
                  <a:pt x="44" y="503"/>
                </a:cubicBezTo>
                <a:cubicBezTo>
                  <a:pt x="45" y="505"/>
                  <a:pt x="46" y="506"/>
                  <a:pt x="46" y="509"/>
                </a:cubicBezTo>
                <a:cubicBezTo>
                  <a:pt x="44" y="510"/>
                  <a:pt x="43" y="512"/>
                  <a:pt x="42" y="513"/>
                </a:cubicBezTo>
                <a:cubicBezTo>
                  <a:pt x="42" y="514"/>
                  <a:pt x="42" y="514"/>
                  <a:pt x="42" y="515"/>
                </a:cubicBezTo>
                <a:cubicBezTo>
                  <a:pt x="43" y="518"/>
                  <a:pt x="47" y="517"/>
                  <a:pt x="49" y="522"/>
                </a:cubicBezTo>
                <a:cubicBezTo>
                  <a:pt x="51" y="529"/>
                  <a:pt x="44" y="530"/>
                  <a:pt x="42" y="533"/>
                </a:cubicBezTo>
                <a:cubicBezTo>
                  <a:pt x="40" y="535"/>
                  <a:pt x="39" y="539"/>
                  <a:pt x="37" y="541"/>
                </a:cubicBezTo>
                <a:lnTo>
                  <a:pt x="37" y="542"/>
                </a:lnTo>
                <a:cubicBezTo>
                  <a:pt x="45" y="538"/>
                  <a:pt x="52" y="542"/>
                  <a:pt x="57" y="546"/>
                </a:cubicBezTo>
                <a:cubicBezTo>
                  <a:pt x="57" y="549"/>
                  <a:pt x="55" y="552"/>
                  <a:pt x="53" y="553"/>
                </a:cubicBezTo>
                <a:cubicBezTo>
                  <a:pt x="53" y="554"/>
                  <a:pt x="54" y="555"/>
                  <a:pt x="54" y="555"/>
                </a:cubicBezTo>
                <a:cubicBezTo>
                  <a:pt x="57" y="555"/>
                  <a:pt x="59" y="554"/>
                  <a:pt x="62" y="553"/>
                </a:cubicBezTo>
                <a:cubicBezTo>
                  <a:pt x="64" y="553"/>
                  <a:pt x="66" y="555"/>
                  <a:pt x="69" y="554"/>
                </a:cubicBezTo>
                <a:cubicBezTo>
                  <a:pt x="71" y="554"/>
                  <a:pt x="74" y="552"/>
                  <a:pt x="77" y="553"/>
                </a:cubicBezTo>
                <a:cubicBezTo>
                  <a:pt x="80" y="554"/>
                  <a:pt x="83" y="555"/>
                  <a:pt x="86" y="556"/>
                </a:cubicBezTo>
                <a:close/>
                <a:moveTo>
                  <a:pt x="8" y="394"/>
                </a:moveTo>
                <a:cubicBezTo>
                  <a:pt x="7" y="395"/>
                  <a:pt x="7" y="396"/>
                  <a:pt x="7" y="397"/>
                </a:cubicBezTo>
                <a:cubicBezTo>
                  <a:pt x="7" y="399"/>
                  <a:pt x="8" y="401"/>
                  <a:pt x="7" y="403"/>
                </a:cubicBezTo>
                <a:lnTo>
                  <a:pt x="7" y="405"/>
                </a:lnTo>
                <a:cubicBezTo>
                  <a:pt x="8" y="405"/>
                  <a:pt x="9" y="405"/>
                  <a:pt x="10" y="405"/>
                </a:cubicBezTo>
                <a:cubicBezTo>
                  <a:pt x="11" y="404"/>
                  <a:pt x="10" y="403"/>
                  <a:pt x="11" y="402"/>
                </a:cubicBezTo>
                <a:cubicBezTo>
                  <a:pt x="12" y="400"/>
                  <a:pt x="14" y="399"/>
                  <a:pt x="16" y="398"/>
                </a:cubicBezTo>
                <a:cubicBezTo>
                  <a:pt x="17" y="398"/>
                  <a:pt x="17" y="397"/>
                  <a:pt x="18" y="396"/>
                </a:cubicBezTo>
                <a:cubicBezTo>
                  <a:pt x="18" y="392"/>
                  <a:pt x="17" y="390"/>
                  <a:pt x="15" y="387"/>
                </a:cubicBezTo>
                <a:lnTo>
                  <a:pt x="14" y="387"/>
                </a:lnTo>
                <a:cubicBezTo>
                  <a:pt x="14" y="386"/>
                  <a:pt x="13" y="387"/>
                  <a:pt x="12" y="387"/>
                </a:cubicBezTo>
                <a:cubicBezTo>
                  <a:pt x="10" y="386"/>
                  <a:pt x="10" y="382"/>
                  <a:pt x="6" y="382"/>
                </a:cubicBezTo>
                <a:cubicBezTo>
                  <a:pt x="0" y="388"/>
                  <a:pt x="7" y="389"/>
                  <a:pt x="8" y="394"/>
                </a:cubicBezTo>
                <a:close/>
                <a:moveTo>
                  <a:pt x="6" y="353"/>
                </a:moveTo>
                <a:lnTo>
                  <a:pt x="6" y="354"/>
                </a:lnTo>
                <a:lnTo>
                  <a:pt x="7" y="354"/>
                </a:lnTo>
                <a:cubicBezTo>
                  <a:pt x="7" y="353"/>
                  <a:pt x="7" y="353"/>
                  <a:pt x="6" y="353"/>
                </a:cubicBezTo>
                <a:close/>
                <a:moveTo>
                  <a:pt x="463" y="305"/>
                </a:moveTo>
                <a:cubicBezTo>
                  <a:pt x="461" y="302"/>
                  <a:pt x="457" y="300"/>
                  <a:pt x="449" y="300"/>
                </a:cubicBezTo>
                <a:cubicBezTo>
                  <a:pt x="448" y="301"/>
                  <a:pt x="446" y="302"/>
                  <a:pt x="445" y="303"/>
                </a:cubicBezTo>
                <a:cubicBezTo>
                  <a:pt x="449" y="304"/>
                  <a:pt x="452" y="301"/>
                  <a:pt x="457" y="302"/>
                </a:cubicBezTo>
                <a:cubicBezTo>
                  <a:pt x="459" y="303"/>
                  <a:pt x="461" y="304"/>
                  <a:pt x="463" y="305"/>
                </a:cubicBezTo>
                <a:close/>
                <a:moveTo>
                  <a:pt x="589" y="496"/>
                </a:moveTo>
                <a:cubicBezTo>
                  <a:pt x="588" y="496"/>
                  <a:pt x="588" y="497"/>
                  <a:pt x="588" y="497"/>
                </a:cubicBezTo>
                <a:cubicBezTo>
                  <a:pt x="587" y="497"/>
                  <a:pt x="587" y="497"/>
                  <a:pt x="587" y="498"/>
                </a:cubicBezTo>
                <a:cubicBezTo>
                  <a:pt x="587" y="500"/>
                  <a:pt x="589" y="502"/>
                  <a:pt x="590" y="503"/>
                </a:cubicBezTo>
                <a:cubicBezTo>
                  <a:pt x="590" y="508"/>
                  <a:pt x="589" y="509"/>
                  <a:pt x="586" y="511"/>
                </a:cubicBezTo>
                <a:cubicBezTo>
                  <a:pt x="585" y="511"/>
                  <a:pt x="585" y="511"/>
                  <a:pt x="584" y="512"/>
                </a:cubicBezTo>
                <a:cubicBezTo>
                  <a:pt x="583" y="512"/>
                  <a:pt x="584" y="513"/>
                  <a:pt x="583" y="513"/>
                </a:cubicBezTo>
                <a:cubicBezTo>
                  <a:pt x="583" y="518"/>
                  <a:pt x="584" y="522"/>
                  <a:pt x="585" y="526"/>
                </a:cubicBezTo>
                <a:cubicBezTo>
                  <a:pt x="585" y="528"/>
                  <a:pt x="585" y="530"/>
                  <a:pt x="585" y="531"/>
                </a:cubicBezTo>
                <a:cubicBezTo>
                  <a:pt x="586" y="533"/>
                  <a:pt x="587" y="537"/>
                  <a:pt x="586" y="540"/>
                </a:cubicBezTo>
                <a:cubicBezTo>
                  <a:pt x="585" y="543"/>
                  <a:pt x="584" y="546"/>
                  <a:pt x="583" y="549"/>
                </a:cubicBezTo>
                <a:cubicBezTo>
                  <a:pt x="582" y="550"/>
                  <a:pt x="583" y="551"/>
                  <a:pt x="582" y="552"/>
                </a:cubicBezTo>
                <a:cubicBezTo>
                  <a:pt x="581" y="554"/>
                  <a:pt x="579" y="555"/>
                  <a:pt x="577" y="556"/>
                </a:cubicBezTo>
                <a:cubicBezTo>
                  <a:pt x="576" y="559"/>
                  <a:pt x="576" y="562"/>
                  <a:pt x="573" y="564"/>
                </a:cubicBezTo>
                <a:cubicBezTo>
                  <a:pt x="572" y="565"/>
                  <a:pt x="569" y="565"/>
                  <a:pt x="568" y="566"/>
                </a:cubicBezTo>
                <a:cubicBezTo>
                  <a:pt x="567" y="567"/>
                  <a:pt x="568" y="570"/>
                  <a:pt x="567" y="571"/>
                </a:cubicBezTo>
                <a:cubicBezTo>
                  <a:pt x="566" y="572"/>
                  <a:pt x="563" y="574"/>
                  <a:pt x="562" y="575"/>
                </a:cubicBezTo>
                <a:cubicBezTo>
                  <a:pt x="562" y="576"/>
                  <a:pt x="562" y="578"/>
                  <a:pt x="562" y="579"/>
                </a:cubicBezTo>
                <a:cubicBezTo>
                  <a:pt x="560" y="582"/>
                  <a:pt x="553" y="588"/>
                  <a:pt x="547" y="586"/>
                </a:cubicBezTo>
                <a:cubicBezTo>
                  <a:pt x="545" y="586"/>
                  <a:pt x="544" y="584"/>
                  <a:pt x="542" y="583"/>
                </a:cubicBezTo>
                <a:cubicBezTo>
                  <a:pt x="538" y="581"/>
                  <a:pt x="534" y="585"/>
                  <a:pt x="531" y="586"/>
                </a:cubicBezTo>
                <a:cubicBezTo>
                  <a:pt x="528" y="587"/>
                  <a:pt x="523" y="586"/>
                  <a:pt x="521" y="585"/>
                </a:cubicBezTo>
                <a:cubicBezTo>
                  <a:pt x="521" y="585"/>
                  <a:pt x="520" y="583"/>
                  <a:pt x="519" y="583"/>
                </a:cubicBezTo>
                <a:cubicBezTo>
                  <a:pt x="517" y="582"/>
                  <a:pt x="516" y="584"/>
                  <a:pt x="515" y="585"/>
                </a:cubicBezTo>
                <a:cubicBezTo>
                  <a:pt x="512" y="587"/>
                  <a:pt x="509" y="587"/>
                  <a:pt x="507" y="590"/>
                </a:cubicBezTo>
                <a:cubicBezTo>
                  <a:pt x="501" y="591"/>
                  <a:pt x="497" y="589"/>
                  <a:pt x="495" y="586"/>
                </a:cubicBezTo>
                <a:cubicBezTo>
                  <a:pt x="493" y="586"/>
                  <a:pt x="493" y="586"/>
                  <a:pt x="492" y="587"/>
                </a:cubicBezTo>
                <a:cubicBezTo>
                  <a:pt x="490" y="588"/>
                  <a:pt x="489" y="591"/>
                  <a:pt x="488" y="593"/>
                </a:cubicBezTo>
                <a:cubicBezTo>
                  <a:pt x="488" y="594"/>
                  <a:pt x="488" y="595"/>
                  <a:pt x="488" y="596"/>
                </a:cubicBezTo>
                <a:cubicBezTo>
                  <a:pt x="488" y="598"/>
                  <a:pt x="488" y="598"/>
                  <a:pt x="489" y="599"/>
                </a:cubicBezTo>
                <a:cubicBezTo>
                  <a:pt x="495" y="600"/>
                  <a:pt x="501" y="599"/>
                  <a:pt x="506" y="597"/>
                </a:cubicBezTo>
                <a:cubicBezTo>
                  <a:pt x="511" y="596"/>
                  <a:pt x="514" y="600"/>
                  <a:pt x="519" y="599"/>
                </a:cubicBezTo>
                <a:cubicBezTo>
                  <a:pt x="522" y="598"/>
                  <a:pt x="525" y="596"/>
                  <a:pt x="528" y="595"/>
                </a:cubicBezTo>
                <a:cubicBezTo>
                  <a:pt x="531" y="594"/>
                  <a:pt x="534" y="596"/>
                  <a:pt x="538" y="595"/>
                </a:cubicBezTo>
                <a:cubicBezTo>
                  <a:pt x="540" y="595"/>
                  <a:pt x="542" y="593"/>
                  <a:pt x="544" y="592"/>
                </a:cubicBezTo>
                <a:cubicBezTo>
                  <a:pt x="547" y="592"/>
                  <a:pt x="549" y="592"/>
                  <a:pt x="551" y="592"/>
                </a:cubicBezTo>
                <a:cubicBezTo>
                  <a:pt x="556" y="591"/>
                  <a:pt x="561" y="589"/>
                  <a:pt x="565" y="588"/>
                </a:cubicBezTo>
                <a:lnTo>
                  <a:pt x="568" y="588"/>
                </a:lnTo>
                <a:cubicBezTo>
                  <a:pt x="569" y="588"/>
                  <a:pt x="572" y="584"/>
                  <a:pt x="573" y="583"/>
                </a:cubicBezTo>
                <a:cubicBezTo>
                  <a:pt x="573" y="581"/>
                  <a:pt x="573" y="580"/>
                  <a:pt x="573" y="578"/>
                </a:cubicBezTo>
                <a:cubicBezTo>
                  <a:pt x="573" y="576"/>
                  <a:pt x="576" y="575"/>
                  <a:pt x="576" y="573"/>
                </a:cubicBezTo>
                <a:cubicBezTo>
                  <a:pt x="577" y="571"/>
                  <a:pt x="577" y="569"/>
                  <a:pt x="578" y="567"/>
                </a:cubicBezTo>
                <a:cubicBezTo>
                  <a:pt x="579" y="566"/>
                  <a:pt x="581" y="564"/>
                  <a:pt x="583" y="564"/>
                </a:cubicBezTo>
                <a:cubicBezTo>
                  <a:pt x="586" y="563"/>
                  <a:pt x="587" y="565"/>
                  <a:pt x="589" y="563"/>
                </a:cubicBezTo>
                <a:cubicBezTo>
                  <a:pt x="595" y="559"/>
                  <a:pt x="590" y="554"/>
                  <a:pt x="591" y="549"/>
                </a:cubicBezTo>
                <a:cubicBezTo>
                  <a:pt x="591" y="546"/>
                  <a:pt x="593" y="542"/>
                  <a:pt x="592" y="538"/>
                </a:cubicBezTo>
                <a:cubicBezTo>
                  <a:pt x="592" y="537"/>
                  <a:pt x="591" y="535"/>
                  <a:pt x="591" y="534"/>
                </a:cubicBezTo>
                <a:cubicBezTo>
                  <a:pt x="592" y="532"/>
                  <a:pt x="592" y="530"/>
                  <a:pt x="592" y="528"/>
                </a:cubicBezTo>
                <a:cubicBezTo>
                  <a:pt x="593" y="524"/>
                  <a:pt x="592" y="519"/>
                  <a:pt x="593" y="516"/>
                </a:cubicBezTo>
                <a:lnTo>
                  <a:pt x="593" y="511"/>
                </a:lnTo>
                <a:cubicBezTo>
                  <a:pt x="593" y="509"/>
                  <a:pt x="596" y="505"/>
                  <a:pt x="594" y="502"/>
                </a:cubicBezTo>
                <a:cubicBezTo>
                  <a:pt x="594" y="499"/>
                  <a:pt x="592" y="496"/>
                  <a:pt x="589" y="496"/>
                </a:cubicBezTo>
                <a:close/>
                <a:moveTo>
                  <a:pt x="602" y="402"/>
                </a:moveTo>
                <a:cubicBezTo>
                  <a:pt x="602" y="396"/>
                  <a:pt x="600" y="392"/>
                  <a:pt x="599" y="387"/>
                </a:cubicBezTo>
                <a:cubicBezTo>
                  <a:pt x="599" y="386"/>
                  <a:pt x="600" y="384"/>
                  <a:pt x="600" y="382"/>
                </a:cubicBezTo>
                <a:cubicBezTo>
                  <a:pt x="599" y="380"/>
                  <a:pt x="597" y="379"/>
                  <a:pt x="597" y="377"/>
                </a:cubicBezTo>
                <a:lnTo>
                  <a:pt x="597" y="374"/>
                </a:lnTo>
                <a:cubicBezTo>
                  <a:pt x="596" y="373"/>
                  <a:pt x="595" y="372"/>
                  <a:pt x="594" y="371"/>
                </a:cubicBezTo>
                <a:cubicBezTo>
                  <a:pt x="594" y="370"/>
                  <a:pt x="594" y="369"/>
                  <a:pt x="594" y="369"/>
                </a:cubicBezTo>
                <a:cubicBezTo>
                  <a:pt x="594" y="364"/>
                  <a:pt x="598" y="363"/>
                  <a:pt x="599" y="359"/>
                </a:cubicBezTo>
                <a:cubicBezTo>
                  <a:pt x="599" y="358"/>
                  <a:pt x="599" y="356"/>
                  <a:pt x="599" y="356"/>
                </a:cubicBezTo>
                <a:lnTo>
                  <a:pt x="599" y="346"/>
                </a:lnTo>
                <a:cubicBezTo>
                  <a:pt x="598" y="346"/>
                  <a:pt x="598" y="344"/>
                  <a:pt x="598" y="344"/>
                </a:cubicBezTo>
                <a:cubicBezTo>
                  <a:pt x="598" y="340"/>
                  <a:pt x="598" y="335"/>
                  <a:pt x="598" y="331"/>
                </a:cubicBezTo>
                <a:cubicBezTo>
                  <a:pt x="598" y="324"/>
                  <a:pt x="597" y="315"/>
                  <a:pt x="598" y="308"/>
                </a:cubicBezTo>
                <a:cubicBezTo>
                  <a:pt x="599" y="306"/>
                  <a:pt x="597" y="304"/>
                  <a:pt x="597" y="302"/>
                </a:cubicBezTo>
                <a:cubicBezTo>
                  <a:pt x="596" y="299"/>
                  <a:pt x="598" y="296"/>
                  <a:pt x="597" y="294"/>
                </a:cubicBezTo>
                <a:lnTo>
                  <a:pt x="596" y="293"/>
                </a:lnTo>
                <a:lnTo>
                  <a:pt x="595" y="293"/>
                </a:lnTo>
                <a:cubicBezTo>
                  <a:pt x="594" y="294"/>
                  <a:pt x="594" y="294"/>
                  <a:pt x="593" y="295"/>
                </a:cubicBezTo>
                <a:cubicBezTo>
                  <a:pt x="592" y="299"/>
                  <a:pt x="595" y="301"/>
                  <a:pt x="594" y="304"/>
                </a:cubicBezTo>
                <a:cubicBezTo>
                  <a:pt x="592" y="313"/>
                  <a:pt x="592" y="328"/>
                  <a:pt x="593" y="337"/>
                </a:cubicBezTo>
                <a:cubicBezTo>
                  <a:pt x="593" y="339"/>
                  <a:pt x="592" y="342"/>
                  <a:pt x="591" y="344"/>
                </a:cubicBezTo>
                <a:cubicBezTo>
                  <a:pt x="590" y="349"/>
                  <a:pt x="591" y="354"/>
                  <a:pt x="592" y="358"/>
                </a:cubicBezTo>
                <a:cubicBezTo>
                  <a:pt x="592" y="360"/>
                  <a:pt x="593" y="366"/>
                  <a:pt x="593" y="367"/>
                </a:cubicBezTo>
                <a:cubicBezTo>
                  <a:pt x="593" y="367"/>
                  <a:pt x="591" y="368"/>
                  <a:pt x="591" y="369"/>
                </a:cubicBezTo>
                <a:cubicBezTo>
                  <a:pt x="590" y="373"/>
                  <a:pt x="593" y="376"/>
                  <a:pt x="595" y="377"/>
                </a:cubicBezTo>
                <a:cubicBezTo>
                  <a:pt x="595" y="382"/>
                  <a:pt x="592" y="383"/>
                  <a:pt x="591" y="387"/>
                </a:cubicBezTo>
                <a:cubicBezTo>
                  <a:pt x="591" y="389"/>
                  <a:pt x="591" y="392"/>
                  <a:pt x="590" y="394"/>
                </a:cubicBezTo>
                <a:cubicBezTo>
                  <a:pt x="590" y="397"/>
                  <a:pt x="588" y="399"/>
                  <a:pt x="588" y="402"/>
                </a:cubicBezTo>
                <a:cubicBezTo>
                  <a:pt x="587" y="405"/>
                  <a:pt x="590" y="407"/>
                  <a:pt x="590" y="409"/>
                </a:cubicBezTo>
                <a:cubicBezTo>
                  <a:pt x="590" y="411"/>
                  <a:pt x="588" y="413"/>
                  <a:pt x="589" y="415"/>
                </a:cubicBezTo>
                <a:cubicBezTo>
                  <a:pt x="590" y="417"/>
                  <a:pt x="592" y="418"/>
                  <a:pt x="592" y="421"/>
                </a:cubicBezTo>
                <a:cubicBezTo>
                  <a:pt x="593" y="423"/>
                  <a:pt x="592" y="426"/>
                  <a:pt x="591" y="428"/>
                </a:cubicBezTo>
                <a:lnTo>
                  <a:pt x="591" y="434"/>
                </a:lnTo>
                <a:cubicBezTo>
                  <a:pt x="590" y="438"/>
                  <a:pt x="590" y="441"/>
                  <a:pt x="591" y="446"/>
                </a:cubicBezTo>
                <a:cubicBezTo>
                  <a:pt x="593" y="451"/>
                  <a:pt x="589" y="456"/>
                  <a:pt x="588" y="459"/>
                </a:cubicBezTo>
                <a:cubicBezTo>
                  <a:pt x="586" y="463"/>
                  <a:pt x="589" y="466"/>
                  <a:pt x="590" y="468"/>
                </a:cubicBezTo>
                <a:cubicBezTo>
                  <a:pt x="590" y="470"/>
                  <a:pt x="590" y="472"/>
                  <a:pt x="591" y="473"/>
                </a:cubicBezTo>
                <a:cubicBezTo>
                  <a:pt x="592" y="473"/>
                  <a:pt x="592" y="473"/>
                  <a:pt x="592" y="473"/>
                </a:cubicBezTo>
                <a:cubicBezTo>
                  <a:pt x="593" y="472"/>
                  <a:pt x="593" y="471"/>
                  <a:pt x="594" y="471"/>
                </a:cubicBezTo>
                <a:cubicBezTo>
                  <a:pt x="595" y="469"/>
                  <a:pt x="596" y="468"/>
                  <a:pt x="597" y="467"/>
                </a:cubicBezTo>
                <a:cubicBezTo>
                  <a:pt x="598" y="463"/>
                  <a:pt x="594" y="460"/>
                  <a:pt x="595" y="456"/>
                </a:cubicBezTo>
                <a:cubicBezTo>
                  <a:pt x="596" y="454"/>
                  <a:pt x="597" y="452"/>
                  <a:pt x="597" y="450"/>
                </a:cubicBezTo>
                <a:cubicBezTo>
                  <a:pt x="598" y="447"/>
                  <a:pt x="597" y="444"/>
                  <a:pt x="597" y="442"/>
                </a:cubicBezTo>
                <a:cubicBezTo>
                  <a:pt x="598" y="439"/>
                  <a:pt x="596" y="435"/>
                  <a:pt x="597" y="433"/>
                </a:cubicBezTo>
                <a:cubicBezTo>
                  <a:pt x="597" y="431"/>
                  <a:pt x="599" y="429"/>
                  <a:pt x="599" y="427"/>
                </a:cubicBezTo>
                <a:cubicBezTo>
                  <a:pt x="598" y="425"/>
                  <a:pt x="596" y="423"/>
                  <a:pt x="596" y="421"/>
                </a:cubicBezTo>
                <a:cubicBezTo>
                  <a:pt x="595" y="419"/>
                  <a:pt x="596" y="416"/>
                  <a:pt x="597" y="415"/>
                </a:cubicBezTo>
                <a:cubicBezTo>
                  <a:pt x="599" y="409"/>
                  <a:pt x="597" y="405"/>
                  <a:pt x="602" y="402"/>
                </a:cubicBezTo>
                <a:close/>
                <a:moveTo>
                  <a:pt x="609" y="162"/>
                </a:moveTo>
                <a:cubicBezTo>
                  <a:pt x="609" y="161"/>
                  <a:pt x="611" y="160"/>
                  <a:pt x="612" y="158"/>
                </a:cubicBezTo>
                <a:cubicBezTo>
                  <a:pt x="614" y="155"/>
                  <a:pt x="613" y="148"/>
                  <a:pt x="611" y="145"/>
                </a:cubicBezTo>
                <a:cubicBezTo>
                  <a:pt x="608" y="144"/>
                  <a:pt x="607" y="143"/>
                  <a:pt x="604" y="143"/>
                </a:cubicBezTo>
                <a:cubicBezTo>
                  <a:pt x="603" y="144"/>
                  <a:pt x="603" y="144"/>
                  <a:pt x="603" y="144"/>
                </a:cubicBezTo>
                <a:cubicBezTo>
                  <a:pt x="602" y="147"/>
                  <a:pt x="603" y="150"/>
                  <a:pt x="603" y="153"/>
                </a:cubicBezTo>
                <a:cubicBezTo>
                  <a:pt x="602" y="155"/>
                  <a:pt x="600" y="157"/>
                  <a:pt x="600" y="160"/>
                </a:cubicBezTo>
                <a:cubicBezTo>
                  <a:pt x="604" y="163"/>
                  <a:pt x="605" y="164"/>
                  <a:pt x="604" y="170"/>
                </a:cubicBezTo>
                <a:cubicBezTo>
                  <a:pt x="604" y="171"/>
                  <a:pt x="603" y="171"/>
                  <a:pt x="603" y="172"/>
                </a:cubicBezTo>
                <a:cubicBezTo>
                  <a:pt x="600" y="173"/>
                  <a:pt x="599" y="172"/>
                  <a:pt x="598" y="174"/>
                </a:cubicBezTo>
                <a:cubicBezTo>
                  <a:pt x="596" y="177"/>
                  <a:pt x="599" y="179"/>
                  <a:pt x="599" y="181"/>
                </a:cubicBezTo>
                <a:cubicBezTo>
                  <a:pt x="599" y="183"/>
                  <a:pt x="597" y="185"/>
                  <a:pt x="596" y="187"/>
                </a:cubicBezTo>
                <a:cubicBezTo>
                  <a:pt x="595" y="189"/>
                  <a:pt x="597" y="198"/>
                  <a:pt x="598" y="200"/>
                </a:cubicBezTo>
                <a:cubicBezTo>
                  <a:pt x="599" y="204"/>
                  <a:pt x="596" y="206"/>
                  <a:pt x="596" y="208"/>
                </a:cubicBezTo>
                <a:cubicBezTo>
                  <a:pt x="595" y="209"/>
                  <a:pt x="596" y="211"/>
                  <a:pt x="596" y="211"/>
                </a:cubicBezTo>
                <a:cubicBezTo>
                  <a:pt x="596" y="214"/>
                  <a:pt x="596" y="216"/>
                  <a:pt x="596" y="219"/>
                </a:cubicBezTo>
                <a:cubicBezTo>
                  <a:pt x="597" y="220"/>
                  <a:pt x="598" y="221"/>
                  <a:pt x="598" y="222"/>
                </a:cubicBezTo>
                <a:cubicBezTo>
                  <a:pt x="599" y="226"/>
                  <a:pt x="596" y="230"/>
                  <a:pt x="597" y="231"/>
                </a:cubicBezTo>
                <a:cubicBezTo>
                  <a:pt x="597" y="233"/>
                  <a:pt x="598" y="233"/>
                  <a:pt x="599" y="234"/>
                </a:cubicBezTo>
                <a:cubicBezTo>
                  <a:pt x="601" y="233"/>
                  <a:pt x="601" y="232"/>
                  <a:pt x="603" y="231"/>
                </a:cubicBezTo>
                <a:cubicBezTo>
                  <a:pt x="603" y="230"/>
                  <a:pt x="604" y="227"/>
                  <a:pt x="604" y="226"/>
                </a:cubicBezTo>
                <a:cubicBezTo>
                  <a:pt x="605" y="223"/>
                  <a:pt x="603" y="221"/>
                  <a:pt x="603" y="220"/>
                </a:cubicBezTo>
                <a:cubicBezTo>
                  <a:pt x="602" y="217"/>
                  <a:pt x="604" y="214"/>
                  <a:pt x="604" y="213"/>
                </a:cubicBezTo>
                <a:cubicBezTo>
                  <a:pt x="605" y="210"/>
                  <a:pt x="603" y="207"/>
                  <a:pt x="603" y="206"/>
                </a:cubicBezTo>
                <a:cubicBezTo>
                  <a:pt x="602" y="204"/>
                  <a:pt x="604" y="202"/>
                  <a:pt x="604" y="201"/>
                </a:cubicBezTo>
                <a:cubicBezTo>
                  <a:pt x="605" y="197"/>
                  <a:pt x="600" y="195"/>
                  <a:pt x="602" y="191"/>
                </a:cubicBezTo>
                <a:cubicBezTo>
                  <a:pt x="603" y="188"/>
                  <a:pt x="609" y="185"/>
                  <a:pt x="612" y="184"/>
                </a:cubicBezTo>
                <a:cubicBezTo>
                  <a:pt x="612" y="181"/>
                  <a:pt x="613" y="177"/>
                  <a:pt x="612" y="174"/>
                </a:cubicBezTo>
                <a:cubicBezTo>
                  <a:pt x="612" y="171"/>
                  <a:pt x="609" y="164"/>
                  <a:pt x="609" y="162"/>
                </a:cubicBezTo>
                <a:close/>
                <a:moveTo>
                  <a:pt x="296" y="593"/>
                </a:moveTo>
                <a:cubicBezTo>
                  <a:pt x="295" y="593"/>
                  <a:pt x="294" y="593"/>
                  <a:pt x="293" y="594"/>
                </a:cubicBezTo>
                <a:lnTo>
                  <a:pt x="292" y="594"/>
                </a:lnTo>
                <a:cubicBezTo>
                  <a:pt x="293" y="593"/>
                  <a:pt x="293" y="591"/>
                  <a:pt x="293" y="590"/>
                </a:cubicBezTo>
                <a:cubicBezTo>
                  <a:pt x="293" y="590"/>
                  <a:pt x="294" y="590"/>
                  <a:pt x="294" y="589"/>
                </a:cubicBezTo>
                <a:cubicBezTo>
                  <a:pt x="295" y="589"/>
                  <a:pt x="295" y="589"/>
                  <a:pt x="295" y="590"/>
                </a:cubicBezTo>
                <a:cubicBezTo>
                  <a:pt x="296" y="590"/>
                  <a:pt x="296" y="590"/>
                  <a:pt x="297" y="590"/>
                </a:cubicBezTo>
                <a:cubicBezTo>
                  <a:pt x="297" y="591"/>
                  <a:pt x="297" y="592"/>
                  <a:pt x="297" y="593"/>
                </a:cubicBezTo>
                <a:cubicBezTo>
                  <a:pt x="297" y="593"/>
                  <a:pt x="297" y="593"/>
                  <a:pt x="296" y="593"/>
                </a:cubicBezTo>
                <a:close/>
                <a:moveTo>
                  <a:pt x="390" y="585"/>
                </a:moveTo>
                <a:cubicBezTo>
                  <a:pt x="386" y="585"/>
                  <a:pt x="383" y="588"/>
                  <a:pt x="379" y="587"/>
                </a:cubicBezTo>
                <a:cubicBezTo>
                  <a:pt x="376" y="586"/>
                  <a:pt x="375" y="584"/>
                  <a:pt x="372" y="583"/>
                </a:cubicBezTo>
                <a:cubicBezTo>
                  <a:pt x="365" y="583"/>
                  <a:pt x="358" y="583"/>
                  <a:pt x="352" y="583"/>
                </a:cubicBezTo>
                <a:cubicBezTo>
                  <a:pt x="350" y="584"/>
                  <a:pt x="347" y="584"/>
                  <a:pt x="345" y="584"/>
                </a:cubicBezTo>
                <a:cubicBezTo>
                  <a:pt x="344" y="584"/>
                  <a:pt x="342" y="583"/>
                  <a:pt x="341" y="583"/>
                </a:cubicBezTo>
                <a:lnTo>
                  <a:pt x="333" y="583"/>
                </a:lnTo>
                <a:cubicBezTo>
                  <a:pt x="329" y="582"/>
                  <a:pt x="323" y="581"/>
                  <a:pt x="319" y="582"/>
                </a:cubicBezTo>
                <a:lnTo>
                  <a:pt x="307" y="582"/>
                </a:lnTo>
                <a:cubicBezTo>
                  <a:pt x="305" y="583"/>
                  <a:pt x="303" y="584"/>
                  <a:pt x="301" y="585"/>
                </a:cubicBezTo>
                <a:cubicBezTo>
                  <a:pt x="299" y="586"/>
                  <a:pt x="296" y="587"/>
                  <a:pt x="294" y="587"/>
                </a:cubicBezTo>
                <a:cubicBezTo>
                  <a:pt x="291" y="588"/>
                  <a:pt x="289" y="586"/>
                  <a:pt x="287" y="586"/>
                </a:cubicBezTo>
                <a:cubicBezTo>
                  <a:pt x="284" y="585"/>
                  <a:pt x="281" y="585"/>
                  <a:pt x="278" y="585"/>
                </a:cubicBezTo>
                <a:cubicBezTo>
                  <a:pt x="278" y="586"/>
                  <a:pt x="278" y="586"/>
                  <a:pt x="278" y="586"/>
                </a:cubicBezTo>
                <a:cubicBezTo>
                  <a:pt x="278" y="587"/>
                  <a:pt x="285" y="593"/>
                  <a:pt x="286" y="594"/>
                </a:cubicBezTo>
                <a:cubicBezTo>
                  <a:pt x="286" y="594"/>
                  <a:pt x="286" y="594"/>
                  <a:pt x="286" y="595"/>
                </a:cubicBezTo>
                <a:cubicBezTo>
                  <a:pt x="281" y="596"/>
                  <a:pt x="277" y="594"/>
                  <a:pt x="273" y="592"/>
                </a:cubicBezTo>
                <a:cubicBezTo>
                  <a:pt x="273" y="589"/>
                  <a:pt x="274" y="589"/>
                  <a:pt x="275" y="587"/>
                </a:cubicBezTo>
                <a:cubicBezTo>
                  <a:pt x="275" y="586"/>
                  <a:pt x="275" y="586"/>
                  <a:pt x="274" y="586"/>
                </a:cubicBezTo>
                <a:cubicBezTo>
                  <a:pt x="273" y="585"/>
                  <a:pt x="269" y="585"/>
                  <a:pt x="266" y="585"/>
                </a:cubicBezTo>
                <a:cubicBezTo>
                  <a:pt x="264" y="585"/>
                  <a:pt x="262" y="584"/>
                  <a:pt x="260" y="585"/>
                </a:cubicBezTo>
                <a:cubicBezTo>
                  <a:pt x="257" y="586"/>
                  <a:pt x="253" y="586"/>
                  <a:pt x="249" y="586"/>
                </a:cubicBezTo>
                <a:cubicBezTo>
                  <a:pt x="247" y="585"/>
                  <a:pt x="245" y="584"/>
                  <a:pt x="243" y="584"/>
                </a:cubicBezTo>
                <a:cubicBezTo>
                  <a:pt x="239" y="583"/>
                  <a:pt x="234" y="585"/>
                  <a:pt x="230" y="584"/>
                </a:cubicBezTo>
                <a:cubicBezTo>
                  <a:pt x="228" y="584"/>
                  <a:pt x="226" y="585"/>
                  <a:pt x="224" y="585"/>
                </a:cubicBezTo>
                <a:cubicBezTo>
                  <a:pt x="224" y="585"/>
                  <a:pt x="222" y="584"/>
                  <a:pt x="221" y="584"/>
                </a:cubicBezTo>
                <a:cubicBezTo>
                  <a:pt x="221" y="584"/>
                  <a:pt x="211" y="585"/>
                  <a:pt x="211" y="585"/>
                </a:cubicBezTo>
                <a:cubicBezTo>
                  <a:pt x="210" y="584"/>
                  <a:pt x="207" y="583"/>
                  <a:pt x="205" y="583"/>
                </a:cubicBezTo>
                <a:cubicBezTo>
                  <a:pt x="203" y="584"/>
                  <a:pt x="200" y="586"/>
                  <a:pt x="198" y="586"/>
                </a:cubicBezTo>
                <a:cubicBezTo>
                  <a:pt x="193" y="587"/>
                  <a:pt x="190" y="585"/>
                  <a:pt x="186" y="585"/>
                </a:cubicBezTo>
                <a:cubicBezTo>
                  <a:pt x="185" y="586"/>
                  <a:pt x="183" y="587"/>
                  <a:pt x="182" y="588"/>
                </a:cubicBezTo>
                <a:cubicBezTo>
                  <a:pt x="179" y="589"/>
                  <a:pt x="178" y="588"/>
                  <a:pt x="176" y="587"/>
                </a:cubicBezTo>
                <a:cubicBezTo>
                  <a:pt x="176" y="586"/>
                  <a:pt x="175" y="583"/>
                  <a:pt x="174" y="583"/>
                </a:cubicBezTo>
                <a:cubicBezTo>
                  <a:pt x="174" y="580"/>
                  <a:pt x="174" y="579"/>
                  <a:pt x="172" y="579"/>
                </a:cubicBezTo>
                <a:cubicBezTo>
                  <a:pt x="172" y="579"/>
                  <a:pt x="171" y="579"/>
                  <a:pt x="170" y="580"/>
                </a:cubicBezTo>
                <a:cubicBezTo>
                  <a:pt x="169" y="582"/>
                  <a:pt x="168" y="584"/>
                  <a:pt x="167" y="585"/>
                </a:cubicBezTo>
                <a:cubicBezTo>
                  <a:pt x="165" y="586"/>
                  <a:pt x="163" y="586"/>
                  <a:pt x="162" y="588"/>
                </a:cubicBezTo>
                <a:cubicBezTo>
                  <a:pt x="160" y="587"/>
                  <a:pt x="159" y="586"/>
                  <a:pt x="158" y="584"/>
                </a:cubicBezTo>
                <a:cubicBezTo>
                  <a:pt x="155" y="584"/>
                  <a:pt x="152" y="584"/>
                  <a:pt x="149" y="583"/>
                </a:cubicBezTo>
                <a:lnTo>
                  <a:pt x="145" y="583"/>
                </a:lnTo>
                <a:cubicBezTo>
                  <a:pt x="143" y="583"/>
                  <a:pt x="141" y="581"/>
                  <a:pt x="138" y="582"/>
                </a:cubicBezTo>
                <a:cubicBezTo>
                  <a:pt x="137" y="582"/>
                  <a:pt x="135" y="583"/>
                  <a:pt x="134" y="584"/>
                </a:cubicBezTo>
                <a:lnTo>
                  <a:pt x="130" y="584"/>
                </a:lnTo>
                <a:cubicBezTo>
                  <a:pt x="126" y="585"/>
                  <a:pt x="119" y="587"/>
                  <a:pt x="114" y="586"/>
                </a:cubicBezTo>
                <a:cubicBezTo>
                  <a:pt x="112" y="585"/>
                  <a:pt x="108" y="586"/>
                  <a:pt x="106" y="585"/>
                </a:cubicBezTo>
                <a:cubicBezTo>
                  <a:pt x="105" y="585"/>
                  <a:pt x="103" y="584"/>
                  <a:pt x="102" y="584"/>
                </a:cubicBezTo>
                <a:lnTo>
                  <a:pt x="93" y="584"/>
                </a:lnTo>
                <a:cubicBezTo>
                  <a:pt x="89" y="582"/>
                  <a:pt x="81" y="582"/>
                  <a:pt x="75" y="582"/>
                </a:cubicBezTo>
                <a:cubicBezTo>
                  <a:pt x="74" y="582"/>
                  <a:pt x="74" y="583"/>
                  <a:pt x="73" y="583"/>
                </a:cubicBezTo>
                <a:cubicBezTo>
                  <a:pt x="72" y="589"/>
                  <a:pt x="78" y="585"/>
                  <a:pt x="81" y="587"/>
                </a:cubicBezTo>
                <a:cubicBezTo>
                  <a:pt x="83" y="588"/>
                  <a:pt x="84" y="591"/>
                  <a:pt x="87" y="592"/>
                </a:cubicBezTo>
                <a:cubicBezTo>
                  <a:pt x="90" y="593"/>
                  <a:pt x="93" y="592"/>
                  <a:pt x="96" y="592"/>
                </a:cubicBezTo>
                <a:cubicBezTo>
                  <a:pt x="98" y="593"/>
                  <a:pt x="101" y="594"/>
                  <a:pt x="104" y="594"/>
                </a:cubicBezTo>
                <a:cubicBezTo>
                  <a:pt x="106" y="593"/>
                  <a:pt x="112" y="593"/>
                  <a:pt x="114" y="593"/>
                </a:cubicBezTo>
                <a:cubicBezTo>
                  <a:pt x="119" y="595"/>
                  <a:pt x="124" y="597"/>
                  <a:pt x="130" y="595"/>
                </a:cubicBezTo>
                <a:lnTo>
                  <a:pt x="135" y="595"/>
                </a:lnTo>
                <a:cubicBezTo>
                  <a:pt x="142" y="593"/>
                  <a:pt x="154" y="594"/>
                  <a:pt x="161" y="596"/>
                </a:cubicBezTo>
                <a:cubicBezTo>
                  <a:pt x="164" y="596"/>
                  <a:pt x="167" y="596"/>
                  <a:pt x="169" y="596"/>
                </a:cubicBezTo>
                <a:cubicBezTo>
                  <a:pt x="171" y="597"/>
                  <a:pt x="172" y="598"/>
                  <a:pt x="174" y="599"/>
                </a:cubicBezTo>
                <a:cubicBezTo>
                  <a:pt x="180" y="600"/>
                  <a:pt x="183" y="596"/>
                  <a:pt x="188" y="597"/>
                </a:cubicBezTo>
                <a:cubicBezTo>
                  <a:pt x="190" y="597"/>
                  <a:pt x="191" y="599"/>
                  <a:pt x="193" y="599"/>
                </a:cubicBezTo>
                <a:cubicBezTo>
                  <a:pt x="196" y="599"/>
                  <a:pt x="199" y="599"/>
                  <a:pt x="201" y="599"/>
                </a:cubicBezTo>
                <a:cubicBezTo>
                  <a:pt x="203" y="599"/>
                  <a:pt x="206" y="601"/>
                  <a:pt x="208" y="601"/>
                </a:cubicBezTo>
                <a:cubicBezTo>
                  <a:pt x="211" y="600"/>
                  <a:pt x="215" y="598"/>
                  <a:pt x="219" y="598"/>
                </a:cubicBezTo>
                <a:cubicBezTo>
                  <a:pt x="225" y="599"/>
                  <a:pt x="232" y="600"/>
                  <a:pt x="237" y="601"/>
                </a:cubicBezTo>
                <a:cubicBezTo>
                  <a:pt x="240" y="601"/>
                  <a:pt x="243" y="599"/>
                  <a:pt x="247" y="600"/>
                </a:cubicBezTo>
                <a:cubicBezTo>
                  <a:pt x="252" y="601"/>
                  <a:pt x="257" y="602"/>
                  <a:pt x="263" y="600"/>
                </a:cubicBezTo>
                <a:cubicBezTo>
                  <a:pt x="267" y="599"/>
                  <a:pt x="273" y="601"/>
                  <a:pt x="276" y="601"/>
                </a:cubicBezTo>
                <a:cubicBezTo>
                  <a:pt x="277" y="601"/>
                  <a:pt x="279" y="600"/>
                  <a:pt x="281" y="601"/>
                </a:cubicBezTo>
                <a:cubicBezTo>
                  <a:pt x="282" y="601"/>
                  <a:pt x="284" y="602"/>
                  <a:pt x="285" y="602"/>
                </a:cubicBezTo>
                <a:cubicBezTo>
                  <a:pt x="289" y="603"/>
                  <a:pt x="292" y="600"/>
                  <a:pt x="295" y="599"/>
                </a:cubicBezTo>
                <a:lnTo>
                  <a:pt x="300" y="599"/>
                </a:lnTo>
                <a:cubicBezTo>
                  <a:pt x="306" y="599"/>
                  <a:pt x="313" y="601"/>
                  <a:pt x="319" y="599"/>
                </a:cubicBezTo>
                <a:cubicBezTo>
                  <a:pt x="323" y="598"/>
                  <a:pt x="323" y="596"/>
                  <a:pt x="326" y="594"/>
                </a:cubicBezTo>
                <a:cubicBezTo>
                  <a:pt x="326" y="593"/>
                  <a:pt x="325" y="592"/>
                  <a:pt x="326" y="591"/>
                </a:cubicBezTo>
                <a:cubicBezTo>
                  <a:pt x="326" y="590"/>
                  <a:pt x="326" y="590"/>
                  <a:pt x="327" y="590"/>
                </a:cubicBezTo>
                <a:cubicBezTo>
                  <a:pt x="329" y="590"/>
                  <a:pt x="331" y="589"/>
                  <a:pt x="333" y="590"/>
                </a:cubicBezTo>
                <a:cubicBezTo>
                  <a:pt x="333" y="591"/>
                  <a:pt x="333" y="591"/>
                  <a:pt x="334" y="591"/>
                </a:cubicBezTo>
                <a:cubicBezTo>
                  <a:pt x="333" y="595"/>
                  <a:pt x="333" y="595"/>
                  <a:pt x="335" y="599"/>
                </a:cubicBezTo>
                <a:cubicBezTo>
                  <a:pt x="341" y="600"/>
                  <a:pt x="343" y="599"/>
                  <a:pt x="347" y="597"/>
                </a:cubicBezTo>
                <a:cubicBezTo>
                  <a:pt x="349" y="597"/>
                  <a:pt x="350" y="596"/>
                  <a:pt x="351" y="596"/>
                </a:cubicBezTo>
                <a:cubicBezTo>
                  <a:pt x="353" y="595"/>
                  <a:pt x="356" y="591"/>
                  <a:pt x="358" y="592"/>
                </a:cubicBezTo>
                <a:cubicBezTo>
                  <a:pt x="361" y="593"/>
                  <a:pt x="361" y="595"/>
                  <a:pt x="364" y="596"/>
                </a:cubicBezTo>
                <a:cubicBezTo>
                  <a:pt x="366" y="596"/>
                  <a:pt x="368" y="596"/>
                  <a:pt x="370" y="596"/>
                </a:cubicBezTo>
                <a:cubicBezTo>
                  <a:pt x="378" y="598"/>
                  <a:pt x="380" y="596"/>
                  <a:pt x="385" y="593"/>
                </a:cubicBezTo>
                <a:cubicBezTo>
                  <a:pt x="386" y="592"/>
                  <a:pt x="388" y="591"/>
                  <a:pt x="389" y="590"/>
                </a:cubicBezTo>
                <a:cubicBezTo>
                  <a:pt x="390" y="590"/>
                  <a:pt x="390" y="588"/>
                  <a:pt x="391" y="588"/>
                </a:cubicBezTo>
                <a:cubicBezTo>
                  <a:pt x="391" y="587"/>
                  <a:pt x="391" y="587"/>
                  <a:pt x="391" y="586"/>
                </a:cubicBezTo>
                <a:cubicBezTo>
                  <a:pt x="390" y="586"/>
                  <a:pt x="390" y="586"/>
                  <a:pt x="390" y="585"/>
                </a:cubicBezTo>
                <a:close/>
                <a:moveTo>
                  <a:pt x="493" y="314"/>
                </a:moveTo>
                <a:cubicBezTo>
                  <a:pt x="497" y="314"/>
                  <a:pt x="498" y="315"/>
                  <a:pt x="501" y="316"/>
                </a:cubicBezTo>
                <a:cubicBezTo>
                  <a:pt x="499" y="317"/>
                  <a:pt x="497" y="316"/>
                  <a:pt x="495" y="316"/>
                </a:cubicBezTo>
                <a:cubicBezTo>
                  <a:pt x="494" y="316"/>
                  <a:pt x="493" y="315"/>
                  <a:pt x="492" y="315"/>
                </a:cubicBezTo>
                <a:cubicBezTo>
                  <a:pt x="492" y="314"/>
                  <a:pt x="493" y="314"/>
                  <a:pt x="493" y="314"/>
                </a:cubicBezTo>
                <a:close/>
                <a:moveTo>
                  <a:pt x="363" y="551"/>
                </a:moveTo>
                <a:cubicBezTo>
                  <a:pt x="362" y="550"/>
                  <a:pt x="363" y="550"/>
                  <a:pt x="362" y="550"/>
                </a:cubicBezTo>
                <a:cubicBezTo>
                  <a:pt x="361" y="550"/>
                  <a:pt x="360" y="550"/>
                  <a:pt x="360" y="549"/>
                </a:cubicBezTo>
                <a:lnTo>
                  <a:pt x="364" y="550"/>
                </a:lnTo>
                <a:cubicBezTo>
                  <a:pt x="364" y="550"/>
                  <a:pt x="363" y="550"/>
                  <a:pt x="363" y="551"/>
                </a:cubicBezTo>
                <a:close/>
                <a:moveTo>
                  <a:pt x="333" y="326"/>
                </a:moveTo>
                <a:cubicBezTo>
                  <a:pt x="332" y="326"/>
                  <a:pt x="332" y="327"/>
                  <a:pt x="331" y="326"/>
                </a:cubicBezTo>
                <a:cubicBezTo>
                  <a:pt x="330" y="326"/>
                  <a:pt x="330" y="325"/>
                  <a:pt x="329" y="325"/>
                </a:cubicBezTo>
                <a:cubicBezTo>
                  <a:pt x="329" y="323"/>
                  <a:pt x="330" y="323"/>
                  <a:pt x="330" y="322"/>
                </a:cubicBezTo>
                <a:cubicBezTo>
                  <a:pt x="331" y="321"/>
                  <a:pt x="331" y="321"/>
                  <a:pt x="331" y="321"/>
                </a:cubicBezTo>
                <a:cubicBezTo>
                  <a:pt x="332" y="321"/>
                  <a:pt x="332" y="321"/>
                  <a:pt x="332" y="322"/>
                </a:cubicBezTo>
                <a:cubicBezTo>
                  <a:pt x="333" y="322"/>
                  <a:pt x="333" y="323"/>
                  <a:pt x="334" y="323"/>
                </a:cubicBezTo>
                <a:cubicBezTo>
                  <a:pt x="334" y="325"/>
                  <a:pt x="334" y="325"/>
                  <a:pt x="333" y="326"/>
                </a:cubicBezTo>
                <a:close/>
                <a:moveTo>
                  <a:pt x="548" y="332"/>
                </a:moveTo>
                <a:cubicBezTo>
                  <a:pt x="549" y="334"/>
                  <a:pt x="549" y="336"/>
                  <a:pt x="550" y="337"/>
                </a:cubicBezTo>
                <a:cubicBezTo>
                  <a:pt x="550" y="338"/>
                  <a:pt x="550" y="338"/>
                  <a:pt x="550" y="338"/>
                </a:cubicBezTo>
                <a:cubicBezTo>
                  <a:pt x="550" y="338"/>
                  <a:pt x="549" y="338"/>
                  <a:pt x="547" y="337"/>
                </a:cubicBezTo>
                <a:cubicBezTo>
                  <a:pt x="545" y="334"/>
                  <a:pt x="542" y="331"/>
                  <a:pt x="540" y="327"/>
                </a:cubicBezTo>
                <a:cubicBezTo>
                  <a:pt x="543" y="328"/>
                  <a:pt x="546" y="330"/>
                  <a:pt x="548" y="332"/>
                </a:cubicBezTo>
                <a:close/>
                <a:moveTo>
                  <a:pt x="558" y="328"/>
                </a:moveTo>
                <a:cubicBezTo>
                  <a:pt x="558" y="328"/>
                  <a:pt x="559" y="328"/>
                  <a:pt x="559" y="327"/>
                </a:cubicBezTo>
                <a:cubicBezTo>
                  <a:pt x="560" y="327"/>
                  <a:pt x="561" y="328"/>
                  <a:pt x="561" y="328"/>
                </a:cubicBezTo>
                <a:cubicBezTo>
                  <a:pt x="562" y="329"/>
                  <a:pt x="563" y="329"/>
                  <a:pt x="563" y="330"/>
                </a:cubicBezTo>
                <a:cubicBezTo>
                  <a:pt x="563" y="331"/>
                  <a:pt x="563" y="331"/>
                  <a:pt x="562" y="332"/>
                </a:cubicBezTo>
                <a:cubicBezTo>
                  <a:pt x="562" y="332"/>
                  <a:pt x="561" y="333"/>
                  <a:pt x="560" y="333"/>
                </a:cubicBezTo>
                <a:cubicBezTo>
                  <a:pt x="559" y="333"/>
                  <a:pt x="558" y="333"/>
                  <a:pt x="557" y="332"/>
                </a:cubicBezTo>
                <a:cubicBezTo>
                  <a:pt x="557" y="330"/>
                  <a:pt x="557" y="329"/>
                  <a:pt x="558" y="328"/>
                </a:cubicBezTo>
                <a:close/>
                <a:moveTo>
                  <a:pt x="567" y="308"/>
                </a:moveTo>
                <a:cubicBezTo>
                  <a:pt x="568" y="308"/>
                  <a:pt x="568" y="308"/>
                  <a:pt x="569" y="308"/>
                </a:cubicBezTo>
                <a:cubicBezTo>
                  <a:pt x="570" y="309"/>
                  <a:pt x="570" y="309"/>
                  <a:pt x="571" y="309"/>
                </a:cubicBezTo>
                <a:cubicBezTo>
                  <a:pt x="570" y="312"/>
                  <a:pt x="567" y="315"/>
                  <a:pt x="564" y="313"/>
                </a:cubicBezTo>
                <a:cubicBezTo>
                  <a:pt x="562" y="313"/>
                  <a:pt x="562" y="312"/>
                  <a:pt x="561" y="311"/>
                </a:cubicBezTo>
                <a:cubicBezTo>
                  <a:pt x="561" y="308"/>
                  <a:pt x="565" y="309"/>
                  <a:pt x="567" y="308"/>
                </a:cubicBezTo>
                <a:close/>
                <a:moveTo>
                  <a:pt x="566" y="440"/>
                </a:moveTo>
                <a:lnTo>
                  <a:pt x="566" y="441"/>
                </a:lnTo>
                <a:lnTo>
                  <a:pt x="565" y="433"/>
                </a:lnTo>
                <a:cubicBezTo>
                  <a:pt x="566" y="433"/>
                  <a:pt x="566" y="434"/>
                  <a:pt x="567" y="434"/>
                </a:cubicBezTo>
                <a:cubicBezTo>
                  <a:pt x="567" y="436"/>
                  <a:pt x="568" y="439"/>
                  <a:pt x="566" y="440"/>
                </a:cubicBezTo>
                <a:close/>
                <a:moveTo>
                  <a:pt x="565" y="403"/>
                </a:moveTo>
                <a:cubicBezTo>
                  <a:pt x="564" y="402"/>
                  <a:pt x="564" y="397"/>
                  <a:pt x="564" y="394"/>
                </a:cubicBezTo>
                <a:cubicBezTo>
                  <a:pt x="566" y="397"/>
                  <a:pt x="565" y="400"/>
                  <a:pt x="565" y="403"/>
                </a:cubicBezTo>
                <a:close/>
                <a:moveTo>
                  <a:pt x="502" y="560"/>
                </a:moveTo>
                <a:cubicBezTo>
                  <a:pt x="509" y="558"/>
                  <a:pt x="514" y="562"/>
                  <a:pt x="518" y="563"/>
                </a:cubicBezTo>
                <a:cubicBezTo>
                  <a:pt x="521" y="563"/>
                  <a:pt x="525" y="564"/>
                  <a:pt x="529" y="564"/>
                </a:cubicBezTo>
                <a:cubicBezTo>
                  <a:pt x="530" y="564"/>
                  <a:pt x="534" y="567"/>
                  <a:pt x="535" y="568"/>
                </a:cubicBezTo>
                <a:cubicBezTo>
                  <a:pt x="537" y="568"/>
                  <a:pt x="537" y="568"/>
                  <a:pt x="538" y="567"/>
                </a:cubicBezTo>
                <a:cubicBezTo>
                  <a:pt x="538" y="564"/>
                  <a:pt x="535" y="563"/>
                  <a:pt x="535" y="559"/>
                </a:cubicBezTo>
                <a:cubicBezTo>
                  <a:pt x="536" y="558"/>
                  <a:pt x="536" y="558"/>
                  <a:pt x="536" y="557"/>
                </a:cubicBezTo>
                <a:cubicBezTo>
                  <a:pt x="537" y="557"/>
                  <a:pt x="538" y="556"/>
                  <a:pt x="539" y="556"/>
                </a:cubicBezTo>
                <a:cubicBezTo>
                  <a:pt x="541" y="555"/>
                  <a:pt x="543" y="556"/>
                  <a:pt x="544" y="556"/>
                </a:cubicBezTo>
                <a:cubicBezTo>
                  <a:pt x="551" y="557"/>
                  <a:pt x="559" y="557"/>
                  <a:pt x="563" y="553"/>
                </a:cubicBezTo>
                <a:cubicBezTo>
                  <a:pt x="566" y="551"/>
                  <a:pt x="564" y="544"/>
                  <a:pt x="565" y="539"/>
                </a:cubicBezTo>
                <a:cubicBezTo>
                  <a:pt x="566" y="537"/>
                  <a:pt x="567" y="535"/>
                  <a:pt x="568" y="534"/>
                </a:cubicBezTo>
                <a:cubicBezTo>
                  <a:pt x="569" y="530"/>
                  <a:pt x="568" y="525"/>
                  <a:pt x="569" y="521"/>
                </a:cubicBezTo>
                <a:cubicBezTo>
                  <a:pt x="570" y="519"/>
                  <a:pt x="570" y="517"/>
                  <a:pt x="571" y="516"/>
                </a:cubicBezTo>
                <a:cubicBezTo>
                  <a:pt x="571" y="515"/>
                  <a:pt x="572" y="514"/>
                  <a:pt x="572" y="513"/>
                </a:cubicBezTo>
                <a:cubicBezTo>
                  <a:pt x="574" y="508"/>
                  <a:pt x="567" y="504"/>
                  <a:pt x="569" y="498"/>
                </a:cubicBezTo>
                <a:cubicBezTo>
                  <a:pt x="570" y="490"/>
                  <a:pt x="576" y="486"/>
                  <a:pt x="578" y="480"/>
                </a:cubicBezTo>
                <a:cubicBezTo>
                  <a:pt x="579" y="477"/>
                  <a:pt x="576" y="474"/>
                  <a:pt x="576" y="470"/>
                </a:cubicBezTo>
                <a:cubicBezTo>
                  <a:pt x="577" y="469"/>
                  <a:pt x="578" y="467"/>
                  <a:pt x="577" y="465"/>
                </a:cubicBezTo>
                <a:cubicBezTo>
                  <a:pt x="576" y="461"/>
                  <a:pt x="575" y="457"/>
                  <a:pt x="574" y="453"/>
                </a:cubicBezTo>
                <a:cubicBezTo>
                  <a:pt x="574" y="450"/>
                  <a:pt x="573" y="447"/>
                  <a:pt x="573" y="443"/>
                </a:cubicBezTo>
                <a:cubicBezTo>
                  <a:pt x="572" y="441"/>
                  <a:pt x="571" y="438"/>
                  <a:pt x="570" y="436"/>
                </a:cubicBezTo>
                <a:cubicBezTo>
                  <a:pt x="570" y="434"/>
                  <a:pt x="572" y="432"/>
                  <a:pt x="572" y="431"/>
                </a:cubicBezTo>
                <a:cubicBezTo>
                  <a:pt x="573" y="429"/>
                  <a:pt x="574" y="423"/>
                  <a:pt x="574" y="421"/>
                </a:cubicBezTo>
                <a:cubicBezTo>
                  <a:pt x="573" y="420"/>
                  <a:pt x="571" y="418"/>
                  <a:pt x="571" y="416"/>
                </a:cubicBezTo>
                <a:lnTo>
                  <a:pt x="573" y="401"/>
                </a:lnTo>
                <a:cubicBezTo>
                  <a:pt x="572" y="398"/>
                  <a:pt x="570" y="396"/>
                  <a:pt x="571" y="392"/>
                </a:cubicBezTo>
                <a:cubicBezTo>
                  <a:pt x="572" y="386"/>
                  <a:pt x="576" y="383"/>
                  <a:pt x="578" y="377"/>
                </a:cubicBezTo>
                <a:cubicBezTo>
                  <a:pt x="579" y="372"/>
                  <a:pt x="573" y="367"/>
                  <a:pt x="573" y="364"/>
                </a:cubicBezTo>
                <a:cubicBezTo>
                  <a:pt x="571" y="359"/>
                  <a:pt x="573" y="356"/>
                  <a:pt x="573" y="353"/>
                </a:cubicBezTo>
                <a:cubicBezTo>
                  <a:pt x="573" y="349"/>
                  <a:pt x="571" y="345"/>
                  <a:pt x="572" y="341"/>
                </a:cubicBezTo>
                <a:cubicBezTo>
                  <a:pt x="573" y="336"/>
                  <a:pt x="577" y="329"/>
                  <a:pt x="581" y="326"/>
                </a:cubicBezTo>
                <a:cubicBezTo>
                  <a:pt x="581" y="322"/>
                  <a:pt x="580" y="319"/>
                  <a:pt x="578" y="316"/>
                </a:cubicBezTo>
                <a:cubicBezTo>
                  <a:pt x="578" y="314"/>
                  <a:pt x="576" y="313"/>
                  <a:pt x="576" y="312"/>
                </a:cubicBezTo>
                <a:cubicBezTo>
                  <a:pt x="576" y="310"/>
                  <a:pt x="576" y="306"/>
                  <a:pt x="577" y="305"/>
                </a:cubicBezTo>
                <a:cubicBezTo>
                  <a:pt x="577" y="303"/>
                  <a:pt x="577" y="303"/>
                  <a:pt x="576" y="303"/>
                </a:cubicBezTo>
                <a:cubicBezTo>
                  <a:pt x="573" y="303"/>
                  <a:pt x="571" y="305"/>
                  <a:pt x="568" y="304"/>
                </a:cubicBezTo>
                <a:cubicBezTo>
                  <a:pt x="562" y="302"/>
                  <a:pt x="559" y="301"/>
                  <a:pt x="553" y="304"/>
                </a:cubicBezTo>
                <a:cubicBezTo>
                  <a:pt x="554" y="305"/>
                  <a:pt x="554" y="308"/>
                  <a:pt x="555" y="309"/>
                </a:cubicBezTo>
                <a:cubicBezTo>
                  <a:pt x="555" y="310"/>
                  <a:pt x="555" y="310"/>
                  <a:pt x="554" y="311"/>
                </a:cubicBezTo>
                <a:cubicBezTo>
                  <a:pt x="550" y="311"/>
                  <a:pt x="551" y="308"/>
                  <a:pt x="548" y="307"/>
                </a:cubicBezTo>
                <a:cubicBezTo>
                  <a:pt x="546" y="306"/>
                  <a:pt x="544" y="306"/>
                  <a:pt x="542" y="306"/>
                </a:cubicBezTo>
                <a:cubicBezTo>
                  <a:pt x="540" y="305"/>
                  <a:pt x="540" y="304"/>
                  <a:pt x="539" y="303"/>
                </a:cubicBezTo>
                <a:cubicBezTo>
                  <a:pt x="536" y="301"/>
                  <a:pt x="532" y="302"/>
                  <a:pt x="529" y="302"/>
                </a:cubicBezTo>
                <a:cubicBezTo>
                  <a:pt x="527" y="303"/>
                  <a:pt x="519" y="304"/>
                  <a:pt x="516" y="303"/>
                </a:cubicBezTo>
                <a:cubicBezTo>
                  <a:pt x="515" y="303"/>
                  <a:pt x="514" y="303"/>
                  <a:pt x="513" y="303"/>
                </a:cubicBezTo>
                <a:cubicBezTo>
                  <a:pt x="511" y="304"/>
                  <a:pt x="510" y="306"/>
                  <a:pt x="508" y="307"/>
                </a:cubicBezTo>
                <a:cubicBezTo>
                  <a:pt x="506" y="308"/>
                  <a:pt x="501" y="308"/>
                  <a:pt x="498" y="307"/>
                </a:cubicBezTo>
                <a:cubicBezTo>
                  <a:pt x="497" y="307"/>
                  <a:pt x="496" y="306"/>
                  <a:pt x="495" y="306"/>
                </a:cubicBezTo>
                <a:cubicBezTo>
                  <a:pt x="493" y="305"/>
                  <a:pt x="491" y="306"/>
                  <a:pt x="490" y="306"/>
                </a:cubicBezTo>
                <a:cubicBezTo>
                  <a:pt x="487" y="306"/>
                  <a:pt x="485" y="305"/>
                  <a:pt x="481" y="306"/>
                </a:cubicBezTo>
                <a:cubicBezTo>
                  <a:pt x="479" y="306"/>
                  <a:pt x="469" y="307"/>
                  <a:pt x="467" y="307"/>
                </a:cubicBezTo>
                <a:cubicBezTo>
                  <a:pt x="466" y="306"/>
                  <a:pt x="464" y="306"/>
                  <a:pt x="463" y="305"/>
                </a:cubicBezTo>
                <a:cubicBezTo>
                  <a:pt x="463" y="306"/>
                  <a:pt x="463" y="306"/>
                  <a:pt x="464" y="306"/>
                </a:cubicBezTo>
                <a:cubicBezTo>
                  <a:pt x="453" y="304"/>
                  <a:pt x="445" y="303"/>
                  <a:pt x="445" y="303"/>
                </a:cubicBezTo>
                <a:cubicBezTo>
                  <a:pt x="445" y="303"/>
                  <a:pt x="445" y="303"/>
                  <a:pt x="445" y="303"/>
                </a:cubicBezTo>
                <a:cubicBezTo>
                  <a:pt x="444" y="303"/>
                  <a:pt x="443" y="302"/>
                  <a:pt x="443" y="302"/>
                </a:cubicBezTo>
                <a:cubicBezTo>
                  <a:pt x="441" y="302"/>
                  <a:pt x="437" y="303"/>
                  <a:pt x="434" y="303"/>
                </a:cubicBezTo>
                <a:cubicBezTo>
                  <a:pt x="424" y="303"/>
                  <a:pt x="415" y="303"/>
                  <a:pt x="407" y="305"/>
                </a:cubicBezTo>
                <a:cubicBezTo>
                  <a:pt x="401" y="306"/>
                  <a:pt x="395" y="301"/>
                  <a:pt x="388" y="303"/>
                </a:cubicBezTo>
                <a:cubicBezTo>
                  <a:pt x="385" y="304"/>
                  <a:pt x="384" y="308"/>
                  <a:pt x="381" y="309"/>
                </a:cubicBezTo>
                <a:cubicBezTo>
                  <a:pt x="378" y="310"/>
                  <a:pt x="376" y="308"/>
                  <a:pt x="374" y="307"/>
                </a:cubicBezTo>
                <a:cubicBezTo>
                  <a:pt x="369" y="305"/>
                  <a:pt x="364" y="305"/>
                  <a:pt x="359" y="304"/>
                </a:cubicBezTo>
                <a:cubicBezTo>
                  <a:pt x="352" y="302"/>
                  <a:pt x="348" y="307"/>
                  <a:pt x="343" y="308"/>
                </a:cubicBezTo>
                <a:cubicBezTo>
                  <a:pt x="339" y="309"/>
                  <a:pt x="335" y="307"/>
                  <a:pt x="331" y="308"/>
                </a:cubicBezTo>
                <a:cubicBezTo>
                  <a:pt x="328" y="310"/>
                  <a:pt x="325" y="315"/>
                  <a:pt x="324" y="319"/>
                </a:cubicBezTo>
                <a:lnTo>
                  <a:pt x="325" y="322"/>
                </a:lnTo>
                <a:cubicBezTo>
                  <a:pt x="324" y="325"/>
                  <a:pt x="320" y="327"/>
                  <a:pt x="319" y="329"/>
                </a:cubicBezTo>
                <a:cubicBezTo>
                  <a:pt x="318" y="332"/>
                  <a:pt x="320" y="334"/>
                  <a:pt x="319" y="337"/>
                </a:cubicBezTo>
                <a:cubicBezTo>
                  <a:pt x="318" y="341"/>
                  <a:pt x="316" y="346"/>
                  <a:pt x="319" y="350"/>
                </a:cubicBezTo>
                <a:cubicBezTo>
                  <a:pt x="320" y="353"/>
                  <a:pt x="324" y="354"/>
                  <a:pt x="325" y="357"/>
                </a:cubicBezTo>
                <a:cubicBezTo>
                  <a:pt x="325" y="359"/>
                  <a:pt x="321" y="364"/>
                  <a:pt x="321" y="366"/>
                </a:cubicBezTo>
                <a:cubicBezTo>
                  <a:pt x="320" y="369"/>
                  <a:pt x="322" y="371"/>
                  <a:pt x="323" y="373"/>
                </a:cubicBezTo>
                <a:cubicBezTo>
                  <a:pt x="323" y="376"/>
                  <a:pt x="324" y="378"/>
                  <a:pt x="324" y="380"/>
                </a:cubicBezTo>
                <a:cubicBezTo>
                  <a:pt x="325" y="383"/>
                  <a:pt x="321" y="386"/>
                  <a:pt x="322" y="389"/>
                </a:cubicBezTo>
                <a:cubicBezTo>
                  <a:pt x="323" y="391"/>
                  <a:pt x="324" y="394"/>
                  <a:pt x="325" y="395"/>
                </a:cubicBezTo>
                <a:cubicBezTo>
                  <a:pt x="326" y="399"/>
                  <a:pt x="323" y="402"/>
                  <a:pt x="323" y="405"/>
                </a:cubicBezTo>
                <a:cubicBezTo>
                  <a:pt x="322" y="409"/>
                  <a:pt x="325" y="413"/>
                  <a:pt x="323" y="416"/>
                </a:cubicBezTo>
                <a:cubicBezTo>
                  <a:pt x="323" y="419"/>
                  <a:pt x="322" y="428"/>
                  <a:pt x="324" y="430"/>
                </a:cubicBezTo>
                <a:cubicBezTo>
                  <a:pt x="325" y="430"/>
                  <a:pt x="327" y="430"/>
                  <a:pt x="329" y="430"/>
                </a:cubicBezTo>
                <a:lnTo>
                  <a:pt x="329" y="435"/>
                </a:lnTo>
                <a:cubicBezTo>
                  <a:pt x="328" y="436"/>
                  <a:pt x="327" y="438"/>
                  <a:pt x="325" y="440"/>
                </a:cubicBezTo>
                <a:cubicBezTo>
                  <a:pt x="324" y="442"/>
                  <a:pt x="323" y="443"/>
                  <a:pt x="323" y="445"/>
                </a:cubicBezTo>
                <a:lnTo>
                  <a:pt x="323" y="448"/>
                </a:lnTo>
                <a:cubicBezTo>
                  <a:pt x="323" y="449"/>
                  <a:pt x="322" y="451"/>
                  <a:pt x="322" y="452"/>
                </a:cubicBezTo>
                <a:cubicBezTo>
                  <a:pt x="321" y="454"/>
                  <a:pt x="322" y="456"/>
                  <a:pt x="323" y="457"/>
                </a:cubicBezTo>
                <a:cubicBezTo>
                  <a:pt x="323" y="458"/>
                  <a:pt x="323" y="459"/>
                  <a:pt x="323" y="460"/>
                </a:cubicBezTo>
                <a:cubicBezTo>
                  <a:pt x="324" y="462"/>
                  <a:pt x="326" y="463"/>
                  <a:pt x="326" y="465"/>
                </a:cubicBezTo>
                <a:cubicBezTo>
                  <a:pt x="327" y="466"/>
                  <a:pt x="327" y="467"/>
                  <a:pt x="328" y="468"/>
                </a:cubicBezTo>
                <a:cubicBezTo>
                  <a:pt x="328" y="469"/>
                  <a:pt x="329" y="469"/>
                  <a:pt x="329" y="470"/>
                </a:cubicBezTo>
                <a:cubicBezTo>
                  <a:pt x="331" y="471"/>
                  <a:pt x="331" y="474"/>
                  <a:pt x="332" y="475"/>
                </a:cubicBezTo>
                <a:cubicBezTo>
                  <a:pt x="332" y="480"/>
                  <a:pt x="329" y="481"/>
                  <a:pt x="328" y="485"/>
                </a:cubicBezTo>
                <a:cubicBezTo>
                  <a:pt x="327" y="487"/>
                  <a:pt x="328" y="489"/>
                  <a:pt x="326" y="491"/>
                </a:cubicBezTo>
                <a:cubicBezTo>
                  <a:pt x="325" y="493"/>
                  <a:pt x="322" y="494"/>
                  <a:pt x="321" y="495"/>
                </a:cubicBezTo>
                <a:cubicBezTo>
                  <a:pt x="320" y="496"/>
                  <a:pt x="320" y="497"/>
                  <a:pt x="319" y="497"/>
                </a:cubicBezTo>
                <a:cubicBezTo>
                  <a:pt x="319" y="504"/>
                  <a:pt x="326" y="511"/>
                  <a:pt x="325" y="518"/>
                </a:cubicBezTo>
                <a:cubicBezTo>
                  <a:pt x="324" y="522"/>
                  <a:pt x="321" y="523"/>
                  <a:pt x="320" y="527"/>
                </a:cubicBezTo>
                <a:cubicBezTo>
                  <a:pt x="319" y="530"/>
                  <a:pt x="321" y="534"/>
                  <a:pt x="321" y="536"/>
                </a:cubicBezTo>
                <a:lnTo>
                  <a:pt x="321" y="539"/>
                </a:lnTo>
                <a:cubicBezTo>
                  <a:pt x="322" y="541"/>
                  <a:pt x="323" y="542"/>
                  <a:pt x="323" y="544"/>
                </a:cubicBezTo>
                <a:cubicBezTo>
                  <a:pt x="322" y="547"/>
                  <a:pt x="318" y="550"/>
                  <a:pt x="320" y="554"/>
                </a:cubicBezTo>
                <a:cubicBezTo>
                  <a:pt x="320" y="556"/>
                  <a:pt x="326" y="560"/>
                  <a:pt x="328" y="560"/>
                </a:cubicBezTo>
                <a:lnTo>
                  <a:pt x="332" y="560"/>
                </a:lnTo>
                <a:cubicBezTo>
                  <a:pt x="334" y="560"/>
                  <a:pt x="334" y="562"/>
                  <a:pt x="335" y="562"/>
                </a:cubicBezTo>
                <a:cubicBezTo>
                  <a:pt x="337" y="564"/>
                  <a:pt x="340" y="564"/>
                  <a:pt x="343" y="565"/>
                </a:cubicBezTo>
                <a:cubicBezTo>
                  <a:pt x="346" y="565"/>
                  <a:pt x="351" y="564"/>
                  <a:pt x="354" y="564"/>
                </a:cubicBezTo>
                <a:cubicBezTo>
                  <a:pt x="357" y="563"/>
                  <a:pt x="360" y="564"/>
                  <a:pt x="362" y="564"/>
                </a:cubicBezTo>
                <a:cubicBezTo>
                  <a:pt x="365" y="565"/>
                  <a:pt x="368" y="564"/>
                  <a:pt x="370" y="565"/>
                </a:cubicBezTo>
                <a:lnTo>
                  <a:pt x="375" y="568"/>
                </a:lnTo>
                <a:cubicBezTo>
                  <a:pt x="377" y="568"/>
                  <a:pt x="379" y="568"/>
                  <a:pt x="381" y="567"/>
                </a:cubicBezTo>
                <a:cubicBezTo>
                  <a:pt x="382" y="566"/>
                  <a:pt x="383" y="565"/>
                  <a:pt x="383" y="565"/>
                </a:cubicBezTo>
                <a:cubicBezTo>
                  <a:pt x="386" y="563"/>
                  <a:pt x="389" y="563"/>
                  <a:pt x="392" y="562"/>
                </a:cubicBezTo>
                <a:cubicBezTo>
                  <a:pt x="393" y="562"/>
                  <a:pt x="401" y="562"/>
                  <a:pt x="402" y="562"/>
                </a:cubicBezTo>
                <a:cubicBezTo>
                  <a:pt x="404" y="563"/>
                  <a:pt x="407" y="565"/>
                  <a:pt x="411" y="564"/>
                </a:cubicBezTo>
                <a:cubicBezTo>
                  <a:pt x="414" y="563"/>
                  <a:pt x="416" y="561"/>
                  <a:pt x="419" y="561"/>
                </a:cubicBezTo>
                <a:cubicBezTo>
                  <a:pt x="425" y="559"/>
                  <a:pt x="427" y="563"/>
                  <a:pt x="431" y="564"/>
                </a:cubicBezTo>
                <a:cubicBezTo>
                  <a:pt x="433" y="564"/>
                  <a:pt x="436" y="564"/>
                  <a:pt x="439" y="564"/>
                </a:cubicBezTo>
                <a:cubicBezTo>
                  <a:pt x="442" y="565"/>
                  <a:pt x="446" y="563"/>
                  <a:pt x="451" y="564"/>
                </a:cubicBezTo>
                <a:cubicBezTo>
                  <a:pt x="452" y="564"/>
                  <a:pt x="454" y="565"/>
                  <a:pt x="456" y="565"/>
                </a:cubicBezTo>
                <a:cubicBezTo>
                  <a:pt x="457" y="565"/>
                  <a:pt x="459" y="565"/>
                  <a:pt x="461" y="565"/>
                </a:cubicBezTo>
                <a:cubicBezTo>
                  <a:pt x="469" y="565"/>
                  <a:pt x="474" y="565"/>
                  <a:pt x="480" y="564"/>
                </a:cubicBezTo>
                <a:cubicBezTo>
                  <a:pt x="484" y="562"/>
                  <a:pt x="489" y="560"/>
                  <a:pt x="494" y="563"/>
                </a:cubicBezTo>
                <a:cubicBezTo>
                  <a:pt x="499" y="563"/>
                  <a:pt x="499" y="561"/>
                  <a:pt x="502" y="560"/>
                </a:cubicBezTo>
                <a:close/>
                <a:moveTo>
                  <a:pt x="472" y="586"/>
                </a:moveTo>
                <a:lnTo>
                  <a:pt x="469" y="587"/>
                </a:lnTo>
                <a:cubicBezTo>
                  <a:pt x="469" y="588"/>
                  <a:pt x="469" y="589"/>
                  <a:pt x="469" y="590"/>
                </a:cubicBezTo>
                <a:cubicBezTo>
                  <a:pt x="468" y="591"/>
                  <a:pt x="466" y="593"/>
                  <a:pt x="466" y="594"/>
                </a:cubicBezTo>
                <a:cubicBezTo>
                  <a:pt x="464" y="594"/>
                  <a:pt x="463" y="595"/>
                  <a:pt x="460" y="595"/>
                </a:cubicBezTo>
                <a:cubicBezTo>
                  <a:pt x="459" y="593"/>
                  <a:pt x="458" y="592"/>
                  <a:pt x="457" y="591"/>
                </a:cubicBezTo>
                <a:cubicBezTo>
                  <a:pt x="457" y="589"/>
                  <a:pt x="457" y="588"/>
                  <a:pt x="457" y="587"/>
                </a:cubicBezTo>
                <a:cubicBezTo>
                  <a:pt x="453" y="587"/>
                  <a:pt x="449" y="586"/>
                  <a:pt x="446" y="587"/>
                </a:cubicBezTo>
                <a:cubicBezTo>
                  <a:pt x="443" y="588"/>
                  <a:pt x="442" y="592"/>
                  <a:pt x="438" y="590"/>
                </a:cubicBezTo>
                <a:cubicBezTo>
                  <a:pt x="436" y="590"/>
                  <a:pt x="436" y="588"/>
                  <a:pt x="434" y="587"/>
                </a:cubicBezTo>
                <a:cubicBezTo>
                  <a:pt x="433" y="587"/>
                  <a:pt x="432" y="588"/>
                  <a:pt x="430" y="588"/>
                </a:cubicBezTo>
                <a:cubicBezTo>
                  <a:pt x="428" y="589"/>
                  <a:pt x="425" y="588"/>
                  <a:pt x="423" y="587"/>
                </a:cubicBezTo>
                <a:cubicBezTo>
                  <a:pt x="423" y="587"/>
                  <a:pt x="422" y="588"/>
                  <a:pt x="421" y="588"/>
                </a:cubicBezTo>
                <a:cubicBezTo>
                  <a:pt x="420" y="588"/>
                  <a:pt x="421" y="588"/>
                  <a:pt x="420" y="589"/>
                </a:cubicBezTo>
                <a:cubicBezTo>
                  <a:pt x="421" y="592"/>
                  <a:pt x="423" y="591"/>
                  <a:pt x="426" y="592"/>
                </a:cubicBezTo>
                <a:cubicBezTo>
                  <a:pt x="427" y="593"/>
                  <a:pt x="428" y="595"/>
                  <a:pt x="429" y="595"/>
                </a:cubicBezTo>
                <a:cubicBezTo>
                  <a:pt x="431" y="596"/>
                  <a:pt x="432" y="596"/>
                  <a:pt x="434" y="596"/>
                </a:cubicBezTo>
                <a:cubicBezTo>
                  <a:pt x="435" y="596"/>
                  <a:pt x="437" y="599"/>
                  <a:pt x="438" y="600"/>
                </a:cubicBezTo>
                <a:cubicBezTo>
                  <a:pt x="444" y="600"/>
                  <a:pt x="454" y="601"/>
                  <a:pt x="460" y="599"/>
                </a:cubicBezTo>
                <a:cubicBezTo>
                  <a:pt x="465" y="598"/>
                  <a:pt x="469" y="600"/>
                  <a:pt x="473" y="600"/>
                </a:cubicBezTo>
                <a:cubicBezTo>
                  <a:pt x="473" y="600"/>
                  <a:pt x="474" y="600"/>
                  <a:pt x="474" y="599"/>
                </a:cubicBezTo>
                <a:cubicBezTo>
                  <a:pt x="475" y="596"/>
                  <a:pt x="475" y="592"/>
                  <a:pt x="476" y="589"/>
                </a:cubicBezTo>
                <a:cubicBezTo>
                  <a:pt x="476" y="587"/>
                  <a:pt x="476" y="587"/>
                  <a:pt x="475" y="586"/>
                </a:cubicBezTo>
                <a:cubicBezTo>
                  <a:pt x="474" y="586"/>
                  <a:pt x="473" y="586"/>
                  <a:pt x="472" y="586"/>
                </a:cubicBezTo>
                <a:close/>
                <a:moveTo>
                  <a:pt x="19" y="422"/>
                </a:moveTo>
                <a:cubicBezTo>
                  <a:pt x="18" y="421"/>
                  <a:pt x="15" y="421"/>
                  <a:pt x="13" y="420"/>
                </a:cubicBezTo>
                <a:cubicBezTo>
                  <a:pt x="12" y="418"/>
                  <a:pt x="14" y="418"/>
                  <a:pt x="12" y="417"/>
                </a:cubicBezTo>
                <a:cubicBezTo>
                  <a:pt x="11" y="416"/>
                  <a:pt x="9" y="416"/>
                  <a:pt x="8" y="416"/>
                </a:cubicBezTo>
                <a:cubicBezTo>
                  <a:pt x="8" y="417"/>
                  <a:pt x="7" y="417"/>
                  <a:pt x="7" y="417"/>
                </a:cubicBezTo>
                <a:cubicBezTo>
                  <a:pt x="6" y="417"/>
                  <a:pt x="6" y="418"/>
                  <a:pt x="5" y="418"/>
                </a:cubicBezTo>
                <a:cubicBezTo>
                  <a:pt x="5" y="421"/>
                  <a:pt x="5" y="423"/>
                  <a:pt x="4" y="425"/>
                </a:cubicBezTo>
                <a:cubicBezTo>
                  <a:pt x="3" y="429"/>
                  <a:pt x="4" y="432"/>
                  <a:pt x="3" y="435"/>
                </a:cubicBezTo>
                <a:cubicBezTo>
                  <a:pt x="3" y="437"/>
                  <a:pt x="3" y="440"/>
                  <a:pt x="4" y="442"/>
                </a:cubicBezTo>
                <a:cubicBezTo>
                  <a:pt x="5" y="446"/>
                  <a:pt x="3" y="451"/>
                  <a:pt x="2" y="453"/>
                </a:cubicBezTo>
                <a:cubicBezTo>
                  <a:pt x="1" y="457"/>
                  <a:pt x="3" y="466"/>
                  <a:pt x="5" y="468"/>
                </a:cubicBezTo>
                <a:cubicBezTo>
                  <a:pt x="7" y="465"/>
                  <a:pt x="11" y="465"/>
                  <a:pt x="12" y="462"/>
                </a:cubicBezTo>
                <a:cubicBezTo>
                  <a:pt x="13" y="461"/>
                  <a:pt x="13" y="460"/>
                  <a:pt x="13" y="459"/>
                </a:cubicBezTo>
                <a:cubicBezTo>
                  <a:pt x="15" y="456"/>
                  <a:pt x="17" y="455"/>
                  <a:pt x="19" y="454"/>
                </a:cubicBezTo>
                <a:cubicBezTo>
                  <a:pt x="21" y="449"/>
                  <a:pt x="19" y="447"/>
                  <a:pt x="18" y="443"/>
                </a:cubicBezTo>
                <a:lnTo>
                  <a:pt x="18" y="437"/>
                </a:lnTo>
                <a:cubicBezTo>
                  <a:pt x="18" y="436"/>
                  <a:pt x="17" y="435"/>
                  <a:pt x="17" y="434"/>
                </a:cubicBezTo>
                <a:cubicBezTo>
                  <a:pt x="16" y="430"/>
                  <a:pt x="22" y="426"/>
                  <a:pt x="19" y="422"/>
                </a:cubicBezTo>
                <a:close/>
                <a:moveTo>
                  <a:pt x="11" y="272"/>
                </a:moveTo>
                <a:cubicBezTo>
                  <a:pt x="14" y="271"/>
                  <a:pt x="13" y="268"/>
                  <a:pt x="14" y="265"/>
                </a:cubicBezTo>
                <a:cubicBezTo>
                  <a:pt x="15" y="261"/>
                  <a:pt x="11" y="257"/>
                  <a:pt x="8" y="261"/>
                </a:cubicBezTo>
                <a:cubicBezTo>
                  <a:pt x="6" y="260"/>
                  <a:pt x="6" y="260"/>
                  <a:pt x="5" y="259"/>
                </a:cubicBezTo>
                <a:cubicBezTo>
                  <a:pt x="4" y="261"/>
                  <a:pt x="3" y="265"/>
                  <a:pt x="5" y="267"/>
                </a:cubicBezTo>
                <a:cubicBezTo>
                  <a:pt x="6" y="269"/>
                  <a:pt x="9" y="270"/>
                  <a:pt x="11" y="272"/>
                </a:cubicBezTo>
                <a:close/>
                <a:moveTo>
                  <a:pt x="17" y="124"/>
                </a:moveTo>
                <a:lnTo>
                  <a:pt x="17" y="125"/>
                </a:lnTo>
                <a:cubicBezTo>
                  <a:pt x="19" y="125"/>
                  <a:pt x="19" y="125"/>
                  <a:pt x="20" y="124"/>
                </a:cubicBezTo>
                <a:cubicBezTo>
                  <a:pt x="20" y="122"/>
                  <a:pt x="20" y="122"/>
                  <a:pt x="20" y="122"/>
                </a:cubicBezTo>
                <a:cubicBezTo>
                  <a:pt x="18" y="122"/>
                  <a:pt x="18" y="123"/>
                  <a:pt x="17" y="124"/>
                </a:cubicBezTo>
                <a:close/>
                <a:moveTo>
                  <a:pt x="26" y="84"/>
                </a:moveTo>
                <a:lnTo>
                  <a:pt x="26" y="85"/>
                </a:lnTo>
                <a:lnTo>
                  <a:pt x="27" y="85"/>
                </a:lnTo>
                <a:cubicBezTo>
                  <a:pt x="26" y="84"/>
                  <a:pt x="27" y="85"/>
                  <a:pt x="26" y="84"/>
                </a:cubicBezTo>
                <a:close/>
                <a:moveTo>
                  <a:pt x="19" y="86"/>
                </a:moveTo>
                <a:cubicBezTo>
                  <a:pt x="19" y="85"/>
                  <a:pt x="19" y="85"/>
                  <a:pt x="19" y="84"/>
                </a:cubicBezTo>
                <a:cubicBezTo>
                  <a:pt x="18" y="84"/>
                  <a:pt x="17" y="84"/>
                  <a:pt x="16" y="84"/>
                </a:cubicBezTo>
                <a:cubicBezTo>
                  <a:pt x="16" y="84"/>
                  <a:pt x="16" y="84"/>
                  <a:pt x="15" y="84"/>
                </a:cubicBezTo>
                <a:cubicBezTo>
                  <a:pt x="15" y="85"/>
                  <a:pt x="15" y="86"/>
                  <a:pt x="15" y="87"/>
                </a:cubicBezTo>
                <a:cubicBezTo>
                  <a:pt x="16" y="88"/>
                  <a:pt x="16" y="88"/>
                  <a:pt x="17" y="88"/>
                </a:cubicBezTo>
                <a:cubicBezTo>
                  <a:pt x="18" y="87"/>
                  <a:pt x="19" y="87"/>
                  <a:pt x="19" y="86"/>
                </a:cubicBezTo>
                <a:close/>
                <a:moveTo>
                  <a:pt x="17" y="138"/>
                </a:moveTo>
                <a:cubicBezTo>
                  <a:pt x="17" y="139"/>
                  <a:pt x="17" y="139"/>
                  <a:pt x="18" y="140"/>
                </a:cubicBezTo>
                <a:cubicBezTo>
                  <a:pt x="22" y="140"/>
                  <a:pt x="29" y="133"/>
                  <a:pt x="26" y="129"/>
                </a:cubicBezTo>
                <a:cubicBezTo>
                  <a:pt x="25" y="127"/>
                  <a:pt x="24" y="127"/>
                  <a:pt x="23" y="126"/>
                </a:cubicBezTo>
                <a:cubicBezTo>
                  <a:pt x="22" y="127"/>
                  <a:pt x="23" y="127"/>
                  <a:pt x="22" y="127"/>
                </a:cubicBezTo>
                <a:cubicBezTo>
                  <a:pt x="22" y="132"/>
                  <a:pt x="20" y="135"/>
                  <a:pt x="17" y="137"/>
                </a:cubicBezTo>
                <a:cubicBezTo>
                  <a:pt x="17" y="138"/>
                  <a:pt x="17" y="138"/>
                  <a:pt x="17" y="138"/>
                </a:cubicBezTo>
                <a:close/>
                <a:moveTo>
                  <a:pt x="4" y="338"/>
                </a:moveTo>
                <a:cubicBezTo>
                  <a:pt x="5" y="338"/>
                  <a:pt x="6" y="339"/>
                  <a:pt x="6" y="340"/>
                </a:cubicBezTo>
                <a:cubicBezTo>
                  <a:pt x="7" y="343"/>
                  <a:pt x="7" y="346"/>
                  <a:pt x="10" y="347"/>
                </a:cubicBezTo>
                <a:cubicBezTo>
                  <a:pt x="10" y="348"/>
                  <a:pt x="10" y="347"/>
                  <a:pt x="11" y="348"/>
                </a:cubicBezTo>
                <a:cubicBezTo>
                  <a:pt x="11" y="347"/>
                  <a:pt x="11" y="347"/>
                  <a:pt x="12" y="347"/>
                </a:cubicBezTo>
                <a:cubicBezTo>
                  <a:pt x="12" y="345"/>
                  <a:pt x="14" y="335"/>
                  <a:pt x="13" y="333"/>
                </a:cubicBezTo>
                <a:cubicBezTo>
                  <a:pt x="13" y="332"/>
                  <a:pt x="13" y="332"/>
                  <a:pt x="12" y="330"/>
                </a:cubicBezTo>
                <a:cubicBezTo>
                  <a:pt x="15" y="327"/>
                  <a:pt x="17" y="324"/>
                  <a:pt x="20" y="322"/>
                </a:cubicBezTo>
                <a:cubicBezTo>
                  <a:pt x="20" y="320"/>
                  <a:pt x="20" y="319"/>
                  <a:pt x="19" y="318"/>
                </a:cubicBezTo>
                <a:cubicBezTo>
                  <a:pt x="17" y="314"/>
                  <a:pt x="12" y="319"/>
                  <a:pt x="9" y="316"/>
                </a:cubicBezTo>
                <a:cubicBezTo>
                  <a:pt x="6" y="315"/>
                  <a:pt x="8" y="310"/>
                  <a:pt x="5" y="308"/>
                </a:cubicBezTo>
                <a:cubicBezTo>
                  <a:pt x="5" y="306"/>
                  <a:pt x="6" y="306"/>
                  <a:pt x="7" y="305"/>
                </a:cubicBezTo>
                <a:cubicBezTo>
                  <a:pt x="9" y="305"/>
                  <a:pt x="10" y="307"/>
                  <a:pt x="10" y="309"/>
                </a:cubicBezTo>
                <a:cubicBezTo>
                  <a:pt x="11" y="310"/>
                  <a:pt x="13" y="311"/>
                  <a:pt x="14" y="312"/>
                </a:cubicBezTo>
                <a:cubicBezTo>
                  <a:pt x="16" y="312"/>
                  <a:pt x="16" y="311"/>
                  <a:pt x="16" y="309"/>
                </a:cubicBezTo>
                <a:cubicBezTo>
                  <a:pt x="19" y="303"/>
                  <a:pt x="15" y="301"/>
                  <a:pt x="14" y="295"/>
                </a:cubicBezTo>
                <a:cubicBezTo>
                  <a:pt x="14" y="295"/>
                  <a:pt x="14" y="295"/>
                  <a:pt x="13" y="295"/>
                </a:cubicBezTo>
                <a:cubicBezTo>
                  <a:pt x="12" y="296"/>
                  <a:pt x="7" y="297"/>
                  <a:pt x="5" y="296"/>
                </a:cubicBezTo>
                <a:cubicBezTo>
                  <a:pt x="5" y="297"/>
                  <a:pt x="5" y="297"/>
                  <a:pt x="4" y="297"/>
                </a:cubicBezTo>
                <a:cubicBezTo>
                  <a:pt x="3" y="300"/>
                  <a:pt x="3" y="303"/>
                  <a:pt x="4" y="306"/>
                </a:cubicBezTo>
                <a:cubicBezTo>
                  <a:pt x="5" y="306"/>
                  <a:pt x="5" y="307"/>
                  <a:pt x="5" y="308"/>
                </a:cubicBezTo>
                <a:cubicBezTo>
                  <a:pt x="4" y="310"/>
                  <a:pt x="1" y="323"/>
                  <a:pt x="1" y="325"/>
                </a:cubicBezTo>
                <a:cubicBezTo>
                  <a:pt x="1" y="327"/>
                  <a:pt x="3" y="329"/>
                  <a:pt x="3" y="330"/>
                </a:cubicBezTo>
                <a:cubicBezTo>
                  <a:pt x="4" y="333"/>
                  <a:pt x="3" y="335"/>
                  <a:pt x="4" y="338"/>
                </a:cubicBezTo>
                <a:close/>
                <a:moveTo>
                  <a:pt x="25" y="80"/>
                </a:moveTo>
                <a:cubicBezTo>
                  <a:pt x="26" y="80"/>
                  <a:pt x="27" y="80"/>
                  <a:pt x="27" y="79"/>
                </a:cubicBezTo>
                <a:cubicBezTo>
                  <a:pt x="28" y="77"/>
                  <a:pt x="25" y="74"/>
                  <a:pt x="24" y="72"/>
                </a:cubicBezTo>
                <a:cubicBezTo>
                  <a:pt x="23" y="69"/>
                  <a:pt x="26" y="67"/>
                  <a:pt x="26" y="63"/>
                </a:cubicBezTo>
                <a:cubicBezTo>
                  <a:pt x="25" y="63"/>
                  <a:pt x="25" y="63"/>
                  <a:pt x="25" y="63"/>
                </a:cubicBezTo>
                <a:cubicBezTo>
                  <a:pt x="23" y="64"/>
                  <a:pt x="22" y="65"/>
                  <a:pt x="21" y="66"/>
                </a:cubicBezTo>
                <a:cubicBezTo>
                  <a:pt x="20" y="67"/>
                  <a:pt x="21" y="68"/>
                  <a:pt x="20" y="69"/>
                </a:cubicBezTo>
                <a:cubicBezTo>
                  <a:pt x="19" y="71"/>
                  <a:pt x="18" y="72"/>
                  <a:pt x="17" y="75"/>
                </a:cubicBezTo>
                <a:cubicBezTo>
                  <a:pt x="19" y="76"/>
                  <a:pt x="19" y="78"/>
                  <a:pt x="21" y="79"/>
                </a:cubicBezTo>
                <a:cubicBezTo>
                  <a:pt x="22" y="79"/>
                  <a:pt x="24" y="79"/>
                  <a:pt x="25" y="80"/>
                </a:cubicBezTo>
                <a:close/>
                <a:moveTo>
                  <a:pt x="42" y="252"/>
                </a:moveTo>
                <a:cubicBezTo>
                  <a:pt x="43" y="252"/>
                  <a:pt x="44" y="251"/>
                  <a:pt x="44" y="251"/>
                </a:cubicBezTo>
                <a:lnTo>
                  <a:pt x="44" y="248"/>
                </a:lnTo>
                <a:cubicBezTo>
                  <a:pt x="44" y="248"/>
                  <a:pt x="43" y="248"/>
                  <a:pt x="42" y="248"/>
                </a:cubicBezTo>
                <a:cubicBezTo>
                  <a:pt x="42" y="248"/>
                  <a:pt x="42" y="248"/>
                  <a:pt x="41" y="249"/>
                </a:cubicBezTo>
                <a:cubicBezTo>
                  <a:pt x="41" y="250"/>
                  <a:pt x="41" y="250"/>
                  <a:pt x="42" y="251"/>
                </a:cubicBezTo>
                <a:cubicBezTo>
                  <a:pt x="42" y="251"/>
                  <a:pt x="42" y="251"/>
                  <a:pt x="42" y="252"/>
                </a:cubicBezTo>
                <a:close/>
                <a:moveTo>
                  <a:pt x="12" y="142"/>
                </a:moveTo>
                <a:cubicBezTo>
                  <a:pt x="13" y="142"/>
                  <a:pt x="13" y="142"/>
                  <a:pt x="14" y="141"/>
                </a:cubicBezTo>
                <a:cubicBezTo>
                  <a:pt x="14" y="141"/>
                  <a:pt x="14" y="140"/>
                  <a:pt x="15" y="140"/>
                </a:cubicBezTo>
                <a:cubicBezTo>
                  <a:pt x="15" y="137"/>
                  <a:pt x="13" y="134"/>
                  <a:pt x="11" y="134"/>
                </a:cubicBezTo>
                <a:cubicBezTo>
                  <a:pt x="11" y="135"/>
                  <a:pt x="9" y="138"/>
                  <a:pt x="11" y="140"/>
                </a:cubicBezTo>
                <a:cubicBezTo>
                  <a:pt x="11" y="141"/>
                  <a:pt x="11" y="141"/>
                  <a:pt x="12" y="142"/>
                </a:cubicBezTo>
                <a:close/>
                <a:moveTo>
                  <a:pt x="28" y="59"/>
                </a:moveTo>
                <a:cubicBezTo>
                  <a:pt x="29" y="59"/>
                  <a:pt x="30" y="58"/>
                  <a:pt x="31" y="58"/>
                </a:cubicBezTo>
                <a:cubicBezTo>
                  <a:pt x="32" y="54"/>
                  <a:pt x="33" y="49"/>
                  <a:pt x="35" y="48"/>
                </a:cubicBezTo>
                <a:cubicBezTo>
                  <a:pt x="38" y="46"/>
                  <a:pt x="42" y="45"/>
                  <a:pt x="45" y="42"/>
                </a:cubicBezTo>
                <a:cubicBezTo>
                  <a:pt x="49" y="37"/>
                  <a:pt x="53" y="31"/>
                  <a:pt x="59" y="28"/>
                </a:cubicBezTo>
                <a:cubicBezTo>
                  <a:pt x="62" y="26"/>
                  <a:pt x="69" y="27"/>
                  <a:pt x="71" y="26"/>
                </a:cubicBezTo>
                <a:lnTo>
                  <a:pt x="73" y="24"/>
                </a:lnTo>
                <a:cubicBezTo>
                  <a:pt x="73" y="22"/>
                  <a:pt x="72" y="22"/>
                  <a:pt x="71" y="21"/>
                </a:cubicBezTo>
                <a:lnTo>
                  <a:pt x="68" y="21"/>
                </a:lnTo>
                <a:cubicBezTo>
                  <a:pt x="67" y="22"/>
                  <a:pt x="63" y="21"/>
                  <a:pt x="61" y="22"/>
                </a:cubicBezTo>
                <a:cubicBezTo>
                  <a:pt x="59" y="23"/>
                  <a:pt x="57" y="25"/>
                  <a:pt x="55" y="26"/>
                </a:cubicBezTo>
                <a:cubicBezTo>
                  <a:pt x="50" y="28"/>
                  <a:pt x="44" y="28"/>
                  <a:pt x="40" y="31"/>
                </a:cubicBezTo>
                <a:cubicBezTo>
                  <a:pt x="39" y="31"/>
                  <a:pt x="39" y="33"/>
                  <a:pt x="39" y="34"/>
                </a:cubicBezTo>
                <a:cubicBezTo>
                  <a:pt x="38" y="34"/>
                  <a:pt x="37" y="35"/>
                  <a:pt x="37" y="36"/>
                </a:cubicBezTo>
                <a:cubicBezTo>
                  <a:pt x="34" y="41"/>
                  <a:pt x="32" y="47"/>
                  <a:pt x="27" y="51"/>
                </a:cubicBezTo>
                <a:cubicBezTo>
                  <a:pt x="27" y="52"/>
                  <a:pt x="27" y="57"/>
                  <a:pt x="28" y="59"/>
                </a:cubicBezTo>
                <a:close/>
                <a:moveTo>
                  <a:pt x="5" y="250"/>
                </a:moveTo>
                <a:cubicBezTo>
                  <a:pt x="5" y="251"/>
                  <a:pt x="5" y="252"/>
                  <a:pt x="6" y="253"/>
                </a:cubicBezTo>
                <a:cubicBezTo>
                  <a:pt x="11" y="253"/>
                  <a:pt x="14" y="250"/>
                  <a:pt x="16" y="248"/>
                </a:cubicBezTo>
                <a:cubicBezTo>
                  <a:pt x="16" y="245"/>
                  <a:pt x="14" y="245"/>
                  <a:pt x="15" y="242"/>
                </a:cubicBezTo>
                <a:cubicBezTo>
                  <a:pt x="16" y="240"/>
                  <a:pt x="17" y="237"/>
                  <a:pt x="17" y="235"/>
                </a:cubicBezTo>
                <a:lnTo>
                  <a:pt x="17" y="232"/>
                </a:lnTo>
                <a:cubicBezTo>
                  <a:pt x="17" y="231"/>
                  <a:pt x="19" y="229"/>
                  <a:pt x="19" y="228"/>
                </a:cubicBezTo>
                <a:cubicBezTo>
                  <a:pt x="19" y="227"/>
                  <a:pt x="19" y="225"/>
                  <a:pt x="19" y="224"/>
                </a:cubicBezTo>
                <a:cubicBezTo>
                  <a:pt x="18" y="223"/>
                  <a:pt x="15" y="223"/>
                  <a:pt x="13" y="222"/>
                </a:cubicBezTo>
                <a:cubicBezTo>
                  <a:pt x="10" y="221"/>
                  <a:pt x="10" y="218"/>
                  <a:pt x="6" y="217"/>
                </a:cubicBezTo>
                <a:cubicBezTo>
                  <a:pt x="6" y="219"/>
                  <a:pt x="4" y="222"/>
                  <a:pt x="5" y="224"/>
                </a:cubicBezTo>
                <a:cubicBezTo>
                  <a:pt x="6" y="226"/>
                  <a:pt x="8" y="227"/>
                  <a:pt x="9" y="228"/>
                </a:cubicBezTo>
                <a:cubicBezTo>
                  <a:pt x="8" y="231"/>
                  <a:pt x="6" y="231"/>
                  <a:pt x="4" y="232"/>
                </a:cubicBezTo>
                <a:cubicBezTo>
                  <a:pt x="4" y="237"/>
                  <a:pt x="4" y="241"/>
                  <a:pt x="6" y="246"/>
                </a:cubicBezTo>
                <a:cubicBezTo>
                  <a:pt x="6" y="247"/>
                  <a:pt x="6" y="249"/>
                  <a:pt x="5" y="250"/>
                </a:cubicBezTo>
                <a:close/>
                <a:moveTo>
                  <a:pt x="11" y="168"/>
                </a:moveTo>
                <a:cubicBezTo>
                  <a:pt x="11" y="167"/>
                  <a:pt x="12" y="167"/>
                  <a:pt x="12" y="166"/>
                </a:cubicBezTo>
                <a:cubicBezTo>
                  <a:pt x="12" y="160"/>
                  <a:pt x="11" y="160"/>
                  <a:pt x="14" y="155"/>
                </a:cubicBezTo>
                <a:cubicBezTo>
                  <a:pt x="16" y="155"/>
                  <a:pt x="17" y="155"/>
                  <a:pt x="18" y="156"/>
                </a:cubicBezTo>
                <a:cubicBezTo>
                  <a:pt x="21" y="156"/>
                  <a:pt x="21" y="152"/>
                  <a:pt x="22" y="150"/>
                </a:cubicBezTo>
                <a:cubicBezTo>
                  <a:pt x="22" y="146"/>
                  <a:pt x="19" y="146"/>
                  <a:pt x="17" y="144"/>
                </a:cubicBezTo>
                <a:lnTo>
                  <a:pt x="16" y="144"/>
                </a:lnTo>
                <a:cubicBezTo>
                  <a:pt x="16" y="146"/>
                  <a:pt x="17" y="148"/>
                  <a:pt x="16" y="150"/>
                </a:cubicBezTo>
                <a:cubicBezTo>
                  <a:pt x="15" y="152"/>
                  <a:pt x="11" y="152"/>
                  <a:pt x="10" y="154"/>
                </a:cubicBezTo>
                <a:cubicBezTo>
                  <a:pt x="8" y="157"/>
                  <a:pt x="9" y="163"/>
                  <a:pt x="10" y="167"/>
                </a:cubicBezTo>
                <a:lnTo>
                  <a:pt x="11" y="168"/>
                </a:lnTo>
                <a:close/>
                <a:moveTo>
                  <a:pt x="4" y="289"/>
                </a:moveTo>
                <a:cubicBezTo>
                  <a:pt x="7" y="289"/>
                  <a:pt x="10" y="287"/>
                  <a:pt x="11" y="286"/>
                </a:cubicBezTo>
                <a:cubicBezTo>
                  <a:pt x="14" y="287"/>
                  <a:pt x="13" y="289"/>
                  <a:pt x="14" y="290"/>
                </a:cubicBezTo>
                <a:lnTo>
                  <a:pt x="14" y="291"/>
                </a:lnTo>
                <a:cubicBezTo>
                  <a:pt x="15" y="290"/>
                  <a:pt x="15" y="290"/>
                  <a:pt x="16" y="290"/>
                </a:cubicBezTo>
                <a:cubicBezTo>
                  <a:pt x="17" y="286"/>
                  <a:pt x="17" y="279"/>
                  <a:pt x="15" y="275"/>
                </a:cubicBezTo>
                <a:lnTo>
                  <a:pt x="13" y="275"/>
                </a:lnTo>
                <a:cubicBezTo>
                  <a:pt x="13" y="276"/>
                  <a:pt x="8" y="278"/>
                  <a:pt x="7" y="277"/>
                </a:cubicBezTo>
                <a:cubicBezTo>
                  <a:pt x="4" y="277"/>
                  <a:pt x="4" y="278"/>
                  <a:pt x="2" y="279"/>
                </a:cubicBezTo>
                <a:cubicBezTo>
                  <a:pt x="2" y="280"/>
                  <a:pt x="2" y="284"/>
                  <a:pt x="2" y="285"/>
                </a:cubicBezTo>
                <a:cubicBezTo>
                  <a:pt x="2" y="287"/>
                  <a:pt x="3" y="288"/>
                  <a:pt x="4" y="289"/>
                </a:cubicBezTo>
                <a:close/>
                <a:moveTo>
                  <a:pt x="72" y="49"/>
                </a:moveTo>
                <a:cubicBezTo>
                  <a:pt x="73" y="48"/>
                  <a:pt x="73" y="48"/>
                  <a:pt x="74" y="48"/>
                </a:cubicBezTo>
                <a:cubicBezTo>
                  <a:pt x="77" y="48"/>
                  <a:pt x="78" y="49"/>
                  <a:pt x="80" y="50"/>
                </a:cubicBezTo>
                <a:lnTo>
                  <a:pt x="80" y="51"/>
                </a:lnTo>
                <a:cubicBezTo>
                  <a:pt x="77" y="51"/>
                  <a:pt x="75" y="52"/>
                  <a:pt x="72" y="52"/>
                </a:cubicBezTo>
                <a:cubicBezTo>
                  <a:pt x="72" y="51"/>
                  <a:pt x="71" y="50"/>
                  <a:pt x="72" y="49"/>
                </a:cubicBezTo>
                <a:close/>
                <a:moveTo>
                  <a:pt x="88" y="47"/>
                </a:moveTo>
                <a:cubicBezTo>
                  <a:pt x="92" y="47"/>
                  <a:pt x="95" y="47"/>
                  <a:pt x="97" y="49"/>
                </a:cubicBezTo>
                <a:cubicBezTo>
                  <a:pt x="97" y="51"/>
                  <a:pt x="94" y="52"/>
                  <a:pt x="93" y="53"/>
                </a:cubicBezTo>
                <a:cubicBezTo>
                  <a:pt x="90" y="53"/>
                  <a:pt x="88" y="51"/>
                  <a:pt x="85" y="51"/>
                </a:cubicBezTo>
                <a:cubicBezTo>
                  <a:pt x="85" y="48"/>
                  <a:pt x="86" y="48"/>
                  <a:pt x="88" y="47"/>
                </a:cubicBezTo>
                <a:close/>
                <a:moveTo>
                  <a:pt x="227" y="283"/>
                </a:moveTo>
                <a:lnTo>
                  <a:pt x="252" y="285"/>
                </a:lnTo>
                <a:cubicBezTo>
                  <a:pt x="253" y="286"/>
                  <a:pt x="255" y="286"/>
                  <a:pt x="256" y="287"/>
                </a:cubicBezTo>
                <a:cubicBezTo>
                  <a:pt x="255" y="287"/>
                  <a:pt x="254" y="287"/>
                  <a:pt x="253" y="287"/>
                </a:cubicBezTo>
                <a:cubicBezTo>
                  <a:pt x="252" y="286"/>
                  <a:pt x="252" y="286"/>
                  <a:pt x="252" y="285"/>
                </a:cubicBezTo>
                <a:cubicBezTo>
                  <a:pt x="246" y="284"/>
                  <a:pt x="239" y="284"/>
                  <a:pt x="233" y="284"/>
                </a:cubicBezTo>
                <a:cubicBezTo>
                  <a:pt x="231" y="284"/>
                  <a:pt x="230" y="283"/>
                  <a:pt x="227" y="283"/>
                </a:cubicBezTo>
                <a:lnTo>
                  <a:pt x="227" y="284"/>
                </a:lnTo>
                <a:cubicBezTo>
                  <a:pt x="228" y="284"/>
                  <a:pt x="229" y="284"/>
                  <a:pt x="229" y="286"/>
                </a:cubicBezTo>
                <a:cubicBezTo>
                  <a:pt x="225" y="289"/>
                  <a:pt x="221" y="286"/>
                  <a:pt x="217" y="285"/>
                </a:cubicBezTo>
                <a:cubicBezTo>
                  <a:pt x="214" y="284"/>
                  <a:pt x="211" y="285"/>
                  <a:pt x="209" y="285"/>
                </a:cubicBezTo>
                <a:lnTo>
                  <a:pt x="227" y="283"/>
                </a:lnTo>
                <a:close/>
                <a:moveTo>
                  <a:pt x="240" y="54"/>
                </a:moveTo>
                <a:cubicBezTo>
                  <a:pt x="241" y="53"/>
                  <a:pt x="243" y="52"/>
                  <a:pt x="244" y="51"/>
                </a:cubicBezTo>
                <a:cubicBezTo>
                  <a:pt x="246" y="51"/>
                  <a:pt x="248" y="51"/>
                  <a:pt x="249" y="51"/>
                </a:cubicBezTo>
                <a:cubicBezTo>
                  <a:pt x="247" y="53"/>
                  <a:pt x="243" y="53"/>
                  <a:pt x="241" y="54"/>
                </a:cubicBezTo>
                <a:lnTo>
                  <a:pt x="240" y="54"/>
                </a:lnTo>
                <a:close/>
                <a:moveTo>
                  <a:pt x="263" y="50"/>
                </a:moveTo>
                <a:cubicBezTo>
                  <a:pt x="264" y="51"/>
                  <a:pt x="264" y="51"/>
                  <a:pt x="264" y="51"/>
                </a:cubicBezTo>
                <a:cubicBezTo>
                  <a:pt x="263" y="51"/>
                  <a:pt x="263" y="51"/>
                  <a:pt x="262" y="51"/>
                </a:cubicBezTo>
                <a:cubicBezTo>
                  <a:pt x="261" y="51"/>
                  <a:pt x="260" y="51"/>
                  <a:pt x="260" y="50"/>
                </a:cubicBezTo>
                <a:lnTo>
                  <a:pt x="263" y="50"/>
                </a:lnTo>
                <a:close/>
                <a:moveTo>
                  <a:pt x="277" y="276"/>
                </a:moveTo>
                <a:cubicBezTo>
                  <a:pt x="278" y="276"/>
                  <a:pt x="278" y="277"/>
                  <a:pt x="279" y="277"/>
                </a:cubicBezTo>
                <a:cubicBezTo>
                  <a:pt x="280" y="275"/>
                  <a:pt x="280" y="273"/>
                  <a:pt x="281" y="271"/>
                </a:cubicBezTo>
                <a:cubicBezTo>
                  <a:pt x="280" y="271"/>
                  <a:pt x="279" y="270"/>
                  <a:pt x="278" y="269"/>
                </a:cubicBezTo>
                <a:lnTo>
                  <a:pt x="281" y="258"/>
                </a:lnTo>
                <a:cubicBezTo>
                  <a:pt x="280" y="260"/>
                  <a:pt x="280" y="262"/>
                  <a:pt x="280" y="263"/>
                </a:cubicBezTo>
                <a:cubicBezTo>
                  <a:pt x="281" y="263"/>
                  <a:pt x="281" y="263"/>
                  <a:pt x="281" y="262"/>
                </a:cubicBezTo>
                <a:cubicBezTo>
                  <a:pt x="282" y="262"/>
                  <a:pt x="283" y="262"/>
                  <a:pt x="283" y="261"/>
                </a:cubicBezTo>
                <a:cubicBezTo>
                  <a:pt x="283" y="261"/>
                  <a:pt x="283" y="261"/>
                  <a:pt x="283" y="261"/>
                </a:cubicBezTo>
                <a:lnTo>
                  <a:pt x="283" y="255"/>
                </a:lnTo>
                <a:cubicBezTo>
                  <a:pt x="283" y="255"/>
                  <a:pt x="283" y="255"/>
                  <a:pt x="283" y="255"/>
                </a:cubicBezTo>
                <a:cubicBezTo>
                  <a:pt x="283" y="254"/>
                  <a:pt x="283" y="254"/>
                  <a:pt x="282" y="254"/>
                </a:cubicBezTo>
                <a:lnTo>
                  <a:pt x="282" y="253"/>
                </a:lnTo>
                <a:lnTo>
                  <a:pt x="282" y="254"/>
                </a:lnTo>
                <a:cubicBezTo>
                  <a:pt x="282" y="254"/>
                  <a:pt x="281" y="256"/>
                  <a:pt x="281" y="258"/>
                </a:cubicBezTo>
                <a:lnTo>
                  <a:pt x="284" y="242"/>
                </a:lnTo>
                <a:cubicBezTo>
                  <a:pt x="285" y="247"/>
                  <a:pt x="284" y="251"/>
                  <a:pt x="283" y="255"/>
                </a:cubicBezTo>
                <a:cubicBezTo>
                  <a:pt x="284" y="256"/>
                  <a:pt x="284" y="259"/>
                  <a:pt x="283" y="261"/>
                </a:cubicBezTo>
                <a:lnTo>
                  <a:pt x="283" y="265"/>
                </a:lnTo>
                <a:cubicBezTo>
                  <a:pt x="283" y="267"/>
                  <a:pt x="282" y="269"/>
                  <a:pt x="281" y="271"/>
                </a:cubicBezTo>
                <a:cubicBezTo>
                  <a:pt x="282" y="273"/>
                  <a:pt x="283" y="274"/>
                  <a:pt x="284" y="274"/>
                </a:cubicBezTo>
                <a:cubicBezTo>
                  <a:pt x="283" y="276"/>
                  <a:pt x="282" y="276"/>
                  <a:pt x="280" y="277"/>
                </a:cubicBezTo>
                <a:cubicBezTo>
                  <a:pt x="280" y="277"/>
                  <a:pt x="279" y="277"/>
                  <a:pt x="279" y="277"/>
                </a:cubicBezTo>
                <a:cubicBezTo>
                  <a:pt x="278" y="279"/>
                  <a:pt x="277" y="281"/>
                  <a:pt x="276" y="282"/>
                </a:cubicBezTo>
                <a:cubicBezTo>
                  <a:pt x="277" y="279"/>
                  <a:pt x="277" y="276"/>
                  <a:pt x="277" y="276"/>
                </a:cubicBezTo>
                <a:close/>
                <a:moveTo>
                  <a:pt x="283" y="193"/>
                </a:moveTo>
                <a:cubicBezTo>
                  <a:pt x="285" y="193"/>
                  <a:pt x="289" y="198"/>
                  <a:pt x="287" y="200"/>
                </a:cubicBezTo>
                <a:cubicBezTo>
                  <a:pt x="287" y="202"/>
                  <a:pt x="285" y="202"/>
                  <a:pt x="283" y="203"/>
                </a:cubicBezTo>
                <a:cubicBezTo>
                  <a:pt x="283" y="202"/>
                  <a:pt x="282" y="202"/>
                  <a:pt x="281" y="202"/>
                </a:cubicBezTo>
                <a:cubicBezTo>
                  <a:pt x="282" y="198"/>
                  <a:pt x="283" y="196"/>
                  <a:pt x="283" y="193"/>
                </a:cubicBezTo>
                <a:close/>
                <a:moveTo>
                  <a:pt x="66" y="56"/>
                </a:moveTo>
                <a:cubicBezTo>
                  <a:pt x="63" y="57"/>
                  <a:pt x="61" y="60"/>
                  <a:pt x="59" y="62"/>
                </a:cubicBezTo>
                <a:cubicBezTo>
                  <a:pt x="58" y="62"/>
                  <a:pt x="58" y="62"/>
                  <a:pt x="58" y="61"/>
                </a:cubicBezTo>
                <a:cubicBezTo>
                  <a:pt x="57" y="61"/>
                  <a:pt x="57" y="61"/>
                  <a:pt x="57" y="60"/>
                </a:cubicBezTo>
                <a:cubicBezTo>
                  <a:pt x="57" y="57"/>
                  <a:pt x="57" y="55"/>
                  <a:pt x="58" y="54"/>
                </a:cubicBezTo>
                <a:cubicBezTo>
                  <a:pt x="62" y="54"/>
                  <a:pt x="63" y="55"/>
                  <a:pt x="66" y="55"/>
                </a:cubicBezTo>
                <a:lnTo>
                  <a:pt x="66" y="56"/>
                </a:lnTo>
                <a:close/>
                <a:moveTo>
                  <a:pt x="64" y="43"/>
                </a:moveTo>
                <a:cubicBezTo>
                  <a:pt x="63" y="44"/>
                  <a:pt x="62" y="45"/>
                  <a:pt x="61" y="46"/>
                </a:cubicBezTo>
                <a:cubicBezTo>
                  <a:pt x="58" y="47"/>
                  <a:pt x="56" y="48"/>
                  <a:pt x="54" y="49"/>
                </a:cubicBezTo>
                <a:cubicBezTo>
                  <a:pt x="52" y="50"/>
                  <a:pt x="52" y="52"/>
                  <a:pt x="50" y="53"/>
                </a:cubicBezTo>
                <a:cubicBezTo>
                  <a:pt x="49" y="54"/>
                  <a:pt x="48" y="54"/>
                  <a:pt x="47" y="54"/>
                </a:cubicBezTo>
                <a:cubicBezTo>
                  <a:pt x="46" y="60"/>
                  <a:pt x="50" y="63"/>
                  <a:pt x="51" y="67"/>
                </a:cubicBezTo>
                <a:cubicBezTo>
                  <a:pt x="52" y="71"/>
                  <a:pt x="49" y="73"/>
                  <a:pt x="48" y="75"/>
                </a:cubicBezTo>
                <a:cubicBezTo>
                  <a:pt x="47" y="76"/>
                  <a:pt x="47" y="79"/>
                  <a:pt x="47" y="81"/>
                </a:cubicBezTo>
                <a:cubicBezTo>
                  <a:pt x="47" y="81"/>
                  <a:pt x="48" y="81"/>
                  <a:pt x="48" y="81"/>
                </a:cubicBezTo>
                <a:lnTo>
                  <a:pt x="48" y="85"/>
                </a:lnTo>
                <a:cubicBezTo>
                  <a:pt x="48" y="84"/>
                  <a:pt x="47" y="83"/>
                  <a:pt x="47" y="81"/>
                </a:cubicBezTo>
                <a:cubicBezTo>
                  <a:pt x="47" y="82"/>
                  <a:pt x="47" y="82"/>
                  <a:pt x="46" y="82"/>
                </a:cubicBezTo>
                <a:cubicBezTo>
                  <a:pt x="44" y="83"/>
                  <a:pt x="41" y="86"/>
                  <a:pt x="40" y="88"/>
                </a:cubicBezTo>
                <a:cubicBezTo>
                  <a:pt x="39" y="90"/>
                  <a:pt x="39" y="92"/>
                  <a:pt x="38" y="94"/>
                </a:cubicBezTo>
                <a:cubicBezTo>
                  <a:pt x="39" y="98"/>
                  <a:pt x="42" y="102"/>
                  <a:pt x="47" y="104"/>
                </a:cubicBezTo>
                <a:lnTo>
                  <a:pt x="47" y="108"/>
                </a:lnTo>
                <a:cubicBezTo>
                  <a:pt x="46" y="110"/>
                  <a:pt x="46" y="111"/>
                  <a:pt x="46" y="113"/>
                </a:cubicBezTo>
                <a:lnTo>
                  <a:pt x="49" y="129"/>
                </a:lnTo>
                <a:cubicBezTo>
                  <a:pt x="49" y="129"/>
                  <a:pt x="49" y="129"/>
                  <a:pt x="49" y="130"/>
                </a:cubicBezTo>
                <a:lnTo>
                  <a:pt x="50" y="140"/>
                </a:lnTo>
                <a:cubicBezTo>
                  <a:pt x="50" y="140"/>
                  <a:pt x="50" y="140"/>
                  <a:pt x="50" y="141"/>
                </a:cubicBezTo>
                <a:cubicBezTo>
                  <a:pt x="49" y="144"/>
                  <a:pt x="50" y="148"/>
                  <a:pt x="49" y="151"/>
                </a:cubicBezTo>
                <a:cubicBezTo>
                  <a:pt x="48" y="153"/>
                  <a:pt x="47" y="155"/>
                  <a:pt x="46" y="157"/>
                </a:cubicBezTo>
                <a:cubicBezTo>
                  <a:pt x="45" y="160"/>
                  <a:pt x="46" y="162"/>
                  <a:pt x="44" y="163"/>
                </a:cubicBezTo>
                <a:cubicBezTo>
                  <a:pt x="44" y="165"/>
                  <a:pt x="47" y="169"/>
                  <a:pt x="48" y="170"/>
                </a:cubicBezTo>
                <a:cubicBezTo>
                  <a:pt x="48" y="172"/>
                  <a:pt x="47" y="173"/>
                  <a:pt x="46" y="175"/>
                </a:cubicBezTo>
                <a:cubicBezTo>
                  <a:pt x="46" y="177"/>
                  <a:pt x="46" y="180"/>
                  <a:pt x="46" y="182"/>
                </a:cubicBezTo>
                <a:lnTo>
                  <a:pt x="46" y="188"/>
                </a:lnTo>
                <a:cubicBezTo>
                  <a:pt x="46" y="193"/>
                  <a:pt x="46" y="198"/>
                  <a:pt x="46" y="202"/>
                </a:cubicBezTo>
                <a:lnTo>
                  <a:pt x="45" y="212"/>
                </a:lnTo>
                <a:lnTo>
                  <a:pt x="46" y="224"/>
                </a:lnTo>
                <a:cubicBezTo>
                  <a:pt x="46" y="223"/>
                  <a:pt x="45" y="223"/>
                  <a:pt x="44" y="222"/>
                </a:cubicBezTo>
                <a:cubicBezTo>
                  <a:pt x="43" y="222"/>
                  <a:pt x="43" y="222"/>
                  <a:pt x="43" y="223"/>
                </a:cubicBezTo>
                <a:cubicBezTo>
                  <a:pt x="41" y="224"/>
                  <a:pt x="43" y="226"/>
                  <a:pt x="43" y="228"/>
                </a:cubicBezTo>
                <a:cubicBezTo>
                  <a:pt x="44" y="229"/>
                  <a:pt x="43" y="231"/>
                  <a:pt x="44" y="232"/>
                </a:cubicBezTo>
                <a:cubicBezTo>
                  <a:pt x="44" y="233"/>
                  <a:pt x="44" y="232"/>
                  <a:pt x="45" y="233"/>
                </a:cubicBezTo>
                <a:cubicBezTo>
                  <a:pt x="45" y="233"/>
                  <a:pt x="46" y="232"/>
                  <a:pt x="47" y="232"/>
                </a:cubicBezTo>
                <a:lnTo>
                  <a:pt x="47" y="236"/>
                </a:lnTo>
                <a:cubicBezTo>
                  <a:pt x="46" y="246"/>
                  <a:pt x="43" y="255"/>
                  <a:pt x="44" y="265"/>
                </a:cubicBezTo>
                <a:cubicBezTo>
                  <a:pt x="44" y="266"/>
                  <a:pt x="44" y="267"/>
                  <a:pt x="43" y="268"/>
                </a:cubicBezTo>
                <a:cubicBezTo>
                  <a:pt x="45" y="267"/>
                  <a:pt x="47" y="265"/>
                  <a:pt x="49" y="264"/>
                </a:cubicBezTo>
                <a:lnTo>
                  <a:pt x="48" y="275"/>
                </a:lnTo>
                <a:cubicBezTo>
                  <a:pt x="48" y="274"/>
                  <a:pt x="47" y="273"/>
                  <a:pt x="45" y="273"/>
                </a:cubicBezTo>
                <a:cubicBezTo>
                  <a:pt x="45" y="273"/>
                  <a:pt x="45" y="273"/>
                  <a:pt x="44" y="273"/>
                </a:cubicBezTo>
                <a:cubicBezTo>
                  <a:pt x="44" y="273"/>
                  <a:pt x="44" y="273"/>
                  <a:pt x="43" y="272"/>
                </a:cubicBezTo>
                <a:cubicBezTo>
                  <a:pt x="42" y="271"/>
                  <a:pt x="42" y="269"/>
                  <a:pt x="43" y="268"/>
                </a:cubicBezTo>
                <a:cubicBezTo>
                  <a:pt x="42" y="269"/>
                  <a:pt x="41" y="270"/>
                  <a:pt x="41" y="271"/>
                </a:cubicBezTo>
                <a:cubicBezTo>
                  <a:pt x="37" y="277"/>
                  <a:pt x="39" y="281"/>
                  <a:pt x="43" y="284"/>
                </a:cubicBezTo>
                <a:cubicBezTo>
                  <a:pt x="43" y="283"/>
                  <a:pt x="43" y="283"/>
                  <a:pt x="43" y="281"/>
                </a:cubicBezTo>
                <a:lnTo>
                  <a:pt x="45" y="281"/>
                </a:lnTo>
                <a:cubicBezTo>
                  <a:pt x="45" y="283"/>
                  <a:pt x="47" y="283"/>
                  <a:pt x="48" y="284"/>
                </a:cubicBezTo>
                <a:cubicBezTo>
                  <a:pt x="49" y="285"/>
                  <a:pt x="49" y="286"/>
                  <a:pt x="49" y="287"/>
                </a:cubicBezTo>
                <a:cubicBezTo>
                  <a:pt x="50" y="287"/>
                  <a:pt x="50" y="288"/>
                  <a:pt x="51" y="288"/>
                </a:cubicBezTo>
                <a:cubicBezTo>
                  <a:pt x="55" y="288"/>
                  <a:pt x="59" y="288"/>
                  <a:pt x="64" y="288"/>
                </a:cubicBezTo>
                <a:cubicBezTo>
                  <a:pt x="65" y="288"/>
                  <a:pt x="65" y="288"/>
                  <a:pt x="65" y="287"/>
                </a:cubicBezTo>
                <a:cubicBezTo>
                  <a:pt x="63" y="287"/>
                  <a:pt x="61" y="286"/>
                  <a:pt x="59" y="285"/>
                </a:cubicBezTo>
                <a:lnTo>
                  <a:pt x="68" y="285"/>
                </a:lnTo>
                <a:cubicBezTo>
                  <a:pt x="67" y="286"/>
                  <a:pt x="66" y="287"/>
                  <a:pt x="65" y="287"/>
                </a:cubicBezTo>
                <a:cubicBezTo>
                  <a:pt x="65" y="287"/>
                  <a:pt x="65" y="287"/>
                  <a:pt x="65" y="288"/>
                </a:cubicBezTo>
                <a:lnTo>
                  <a:pt x="64" y="288"/>
                </a:lnTo>
                <a:cubicBezTo>
                  <a:pt x="64" y="288"/>
                  <a:pt x="64" y="288"/>
                  <a:pt x="64" y="288"/>
                </a:cubicBezTo>
                <a:cubicBezTo>
                  <a:pt x="59" y="290"/>
                  <a:pt x="52" y="289"/>
                  <a:pt x="46" y="289"/>
                </a:cubicBezTo>
                <a:cubicBezTo>
                  <a:pt x="45" y="287"/>
                  <a:pt x="44" y="286"/>
                  <a:pt x="43" y="284"/>
                </a:cubicBezTo>
                <a:cubicBezTo>
                  <a:pt x="42" y="287"/>
                  <a:pt x="43" y="287"/>
                  <a:pt x="44" y="291"/>
                </a:cubicBezTo>
                <a:cubicBezTo>
                  <a:pt x="45" y="291"/>
                  <a:pt x="46" y="291"/>
                  <a:pt x="47" y="292"/>
                </a:cubicBezTo>
                <a:cubicBezTo>
                  <a:pt x="50" y="292"/>
                  <a:pt x="53" y="291"/>
                  <a:pt x="54" y="291"/>
                </a:cubicBezTo>
                <a:cubicBezTo>
                  <a:pt x="57" y="291"/>
                  <a:pt x="59" y="291"/>
                  <a:pt x="61" y="291"/>
                </a:cubicBezTo>
                <a:cubicBezTo>
                  <a:pt x="65" y="292"/>
                  <a:pt x="70" y="291"/>
                  <a:pt x="72" y="290"/>
                </a:cubicBezTo>
                <a:cubicBezTo>
                  <a:pt x="75" y="289"/>
                  <a:pt x="77" y="291"/>
                  <a:pt x="79" y="291"/>
                </a:cubicBezTo>
                <a:cubicBezTo>
                  <a:pt x="82" y="290"/>
                  <a:pt x="85" y="289"/>
                  <a:pt x="88" y="289"/>
                </a:cubicBezTo>
                <a:cubicBezTo>
                  <a:pt x="93" y="287"/>
                  <a:pt x="97" y="290"/>
                  <a:pt x="100" y="291"/>
                </a:cubicBezTo>
                <a:cubicBezTo>
                  <a:pt x="102" y="291"/>
                  <a:pt x="105" y="291"/>
                  <a:pt x="107" y="291"/>
                </a:cubicBezTo>
                <a:cubicBezTo>
                  <a:pt x="111" y="292"/>
                  <a:pt x="115" y="290"/>
                  <a:pt x="117" y="290"/>
                </a:cubicBezTo>
                <a:cubicBezTo>
                  <a:pt x="124" y="290"/>
                  <a:pt x="131" y="290"/>
                  <a:pt x="138" y="290"/>
                </a:cubicBezTo>
                <a:cubicBezTo>
                  <a:pt x="149" y="290"/>
                  <a:pt x="163" y="291"/>
                  <a:pt x="172" y="289"/>
                </a:cubicBezTo>
                <a:cubicBezTo>
                  <a:pt x="176" y="288"/>
                  <a:pt x="180" y="289"/>
                  <a:pt x="182" y="287"/>
                </a:cubicBezTo>
                <a:cubicBezTo>
                  <a:pt x="186" y="287"/>
                  <a:pt x="187" y="290"/>
                  <a:pt x="189" y="291"/>
                </a:cubicBezTo>
                <a:cubicBezTo>
                  <a:pt x="191" y="291"/>
                  <a:pt x="193" y="291"/>
                  <a:pt x="195" y="290"/>
                </a:cubicBezTo>
                <a:cubicBezTo>
                  <a:pt x="194" y="290"/>
                  <a:pt x="193" y="290"/>
                  <a:pt x="192" y="289"/>
                </a:cubicBezTo>
                <a:cubicBezTo>
                  <a:pt x="191" y="289"/>
                  <a:pt x="189" y="288"/>
                  <a:pt x="188" y="287"/>
                </a:cubicBezTo>
                <a:lnTo>
                  <a:pt x="201" y="286"/>
                </a:lnTo>
                <a:cubicBezTo>
                  <a:pt x="201" y="286"/>
                  <a:pt x="201" y="286"/>
                  <a:pt x="201" y="287"/>
                </a:cubicBezTo>
                <a:cubicBezTo>
                  <a:pt x="200" y="287"/>
                  <a:pt x="198" y="289"/>
                  <a:pt x="195" y="290"/>
                </a:cubicBezTo>
                <a:cubicBezTo>
                  <a:pt x="200" y="291"/>
                  <a:pt x="205" y="290"/>
                  <a:pt x="211" y="291"/>
                </a:cubicBezTo>
                <a:cubicBezTo>
                  <a:pt x="215" y="292"/>
                  <a:pt x="222" y="292"/>
                  <a:pt x="227" y="293"/>
                </a:cubicBezTo>
                <a:lnTo>
                  <a:pt x="242" y="293"/>
                </a:lnTo>
                <a:cubicBezTo>
                  <a:pt x="249" y="295"/>
                  <a:pt x="257" y="295"/>
                  <a:pt x="264" y="293"/>
                </a:cubicBezTo>
                <a:cubicBezTo>
                  <a:pt x="265" y="292"/>
                  <a:pt x="267" y="291"/>
                  <a:pt x="268" y="290"/>
                </a:cubicBezTo>
                <a:cubicBezTo>
                  <a:pt x="268" y="290"/>
                  <a:pt x="268" y="290"/>
                  <a:pt x="268" y="290"/>
                </a:cubicBezTo>
                <a:cubicBezTo>
                  <a:pt x="269" y="290"/>
                  <a:pt x="270" y="291"/>
                  <a:pt x="270" y="291"/>
                </a:cubicBezTo>
                <a:cubicBezTo>
                  <a:pt x="274" y="291"/>
                  <a:pt x="274" y="289"/>
                  <a:pt x="276" y="288"/>
                </a:cubicBezTo>
                <a:cubicBezTo>
                  <a:pt x="278" y="287"/>
                  <a:pt x="281" y="288"/>
                  <a:pt x="283" y="288"/>
                </a:cubicBezTo>
                <a:cubicBezTo>
                  <a:pt x="286" y="287"/>
                  <a:pt x="288" y="283"/>
                  <a:pt x="290" y="281"/>
                </a:cubicBezTo>
                <a:cubicBezTo>
                  <a:pt x="290" y="277"/>
                  <a:pt x="288" y="274"/>
                  <a:pt x="285" y="273"/>
                </a:cubicBezTo>
                <a:cubicBezTo>
                  <a:pt x="286" y="270"/>
                  <a:pt x="288" y="267"/>
                  <a:pt x="289" y="264"/>
                </a:cubicBezTo>
                <a:cubicBezTo>
                  <a:pt x="290" y="259"/>
                  <a:pt x="288" y="256"/>
                  <a:pt x="289" y="252"/>
                </a:cubicBezTo>
                <a:cubicBezTo>
                  <a:pt x="290" y="248"/>
                  <a:pt x="292" y="245"/>
                  <a:pt x="293" y="242"/>
                </a:cubicBezTo>
                <a:cubicBezTo>
                  <a:pt x="294" y="239"/>
                  <a:pt x="293" y="230"/>
                  <a:pt x="292" y="228"/>
                </a:cubicBezTo>
                <a:cubicBezTo>
                  <a:pt x="291" y="226"/>
                  <a:pt x="289" y="224"/>
                  <a:pt x="290" y="221"/>
                </a:cubicBezTo>
                <a:cubicBezTo>
                  <a:pt x="291" y="217"/>
                  <a:pt x="293" y="214"/>
                  <a:pt x="294" y="210"/>
                </a:cubicBezTo>
                <a:cubicBezTo>
                  <a:pt x="294" y="206"/>
                  <a:pt x="294" y="201"/>
                  <a:pt x="294" y="196"/>
                </a:cubicBezTo>
                <a:cubicBezTo>
                  <a:pt x="294" y="195"/>
                  <a:pt x="295" y="194"/>
                  <a:pt x="295" y="193"/>
                </a:cubicBezTo>
                <a:cubicBezTo>
                  <a:pt x="294" y="192"/>
                  <a:pt x="292" y="190"/>
                  <a:pt x="291" y="189"/>
                </a:cubicBezTo>
                <a:cubicBezTo>
                  <a:pt x="291" y="184"/>
                  <a:pt x="293" y="183"/>
                  <a:pt x="296" y="182"/>
                </a:cubicBezTo>
                <a:cubicBezTo>
                  <a:pt x="296" y="180"/>
                  <a:pt x="295" y="178"/>
                  <a:pt x="296" y="176"/>
                </a:cubicBezTo>
                <a:cubicBezTo>
                  <a:pt x="296" y="173"/>
                  <a:pt x="298" y="170"/>
                  <a:pt x="297" y="166"/>
                </a:cubicBezTo>
                <a:cubicBezTo>
                  <a:pt x="297" y="163"/>
                  <a:pt x="294" y="160"/>
                  <a:pt x="293" y="156"/>
                </a:cubicBezTo>
                <a:cubicBezTo>
                  <a:pt x="293" y="154"/>
                  <a:pt x="293" y="152"/>
                  <a:pt x="293" y="150"/>
                </a:cubicBezTo>
                <a:cubicBezTo>
                  <a:pt x="293" y="149"/>
                  <a:pt x="292" y="147"/>
                  <a:pt x="292" y="145"/>
                </a:cubicBezTo>
                <a:cubicBezTo>
                  <a:pt x="292" y="142"/>
                  <a:pt x="292" y="138"/>
                  <a:pt x="292" y="135"/>
                </a:cubicBezTo>
                <a:cubicBezTo>
                  <a:pt x="292" y="134"/>
                  <a:pt x="291" y="133"/>
                  <a:pt x="290" y="132"/>
                </a:cubicBezTo>
                <a:cubicBezTo>
                  <a:pt x="290" y="130"/>
                  <a:pt x="291" y="127"/>
                  <a:pt x="292" y="126"/>
                </a:cubicBezTo>
                <a:cubicBezTo>
                  <a:pt x="293" y="122"/>
                  <a:pt x="293" y="118"/>
                  <a:pt x="294" y="114"/>
                </a:cubicBezTo>
                <a:lnTo>
                  <a:pt x="294" y="109"/>
                </a:lnTo>
                <a:cubicBezTo>
                  <a:pt x="294" y="101"/>
                  <a:pt x="293" y="96"/>
                  <a:pt x="292" y="90"/>
                </a:cubicBezTo>
                <a:cubicBezTo>
                  <a:pt x="291" y="86"/>
                  <a:pt x="294" y="80"/>
                  <a:pt x="293" y="76"/>
                </a:cubicBezTo>
                <a:cubicBezTo>
                  <a:pt x="292" y="74"/>
                  <a:pt x="291" y="69"/>
                  <a:pt x="290" y="67"/>
                </a:cubicBezTo>
                <a:cubicBezTo>
                  <a:pt x="289" y="66"/>
                  <a:pt x="287" y="64"/>
                  <a:pt x="286" y="63"/>
                </a:cubicBezTo>
                <a:cubicBezTo>
                  <a:pt x="284" y="63"/>
                  <a:pt x="283" y="63"/>
                  <a:pt x="282" y="63"/>
                </a:cubicBezTo>
                <a:cubicBezTo>
                  <a:pt x="280" y="61"/>
                  <a:pt x="278" y="58"/>
                  <a:pt x="275" y="57"/>
                </a:cubicBezTo>
                <a:cubicBezTo>
                  <a:pt x="275" y="55"/>
                  <a:pt x="275" y="55"/>
                  <a:pt x="276" y="54"/>
                </a:cubicBezTo>
                <a:cubicBezTo>
                  <a:pt x="276" y="53"/>
                  <a:pt x="277" y="53"/>
                  <a:pt x="278" y="52"/>
                </a:cubicBezTo>
                <a:cubicBezTo>
                  <a:pt x="284" y="52"/>
                  <a:pt x="281" y="59"/>
                  <a:pt x="286" y="61"/>
                </a:cubicBezTo>
                <a:cubicBezTo>
                  <a:pt x="288" y="59"/>
                  <a:pt x="294" y="51"/>
                  <a:pt x="291" y="47"/>
                </a:cubicBezTo>
                <a:cubicBezTo>
                  <a:pt x="290" y="44"/>
                  <a:pt x="286" y="45"/>
                  <a:pt x="283" y="44"/>
                </a:cubicBezTo>
                <a:cubicBezTo>
                  <a:pt x="282" y="44"/>
                  <a:pt x="281" y="44"/>
                  <a:pt x="280" y="44"/>
                </a:cubicBezTo>
                <a:cubicBezTo>
                  <a:pt x="278" y="44"/>
                  <a:pt x="277" y="48"/>
                  <a:pt x="273" y="47"/>
                </a:cubicBezTo>
                <a:cubicBezTo>
                  <a:pt x="268" y="46"/>
                  <a:pt x="265" y="42"/>
                  <a:pt x="261" y="41"/>
                </a:cubicBezTo>
                <a:cubicBezTo>
                  <a:pt x="258" y="41"/>
                  <a:pt x="256" y="43"/>
                  <a:pt x="254" y="43"/>
                </a:cubicBezTo>
                <a:cubicBezTo>
                  <a:pt x="250" y="44"/>
                  <a:pt x="246" y="41"/>
                  <a:pt x="244" y="40"/>
                </a:cubicBezTo>
                <a:cubicBezTo>
                  <a:pt x="240" y="40"/>
                  <a:pt x="239" y="43"/>
                  <a:pt x="236" y="44"/>
                </a:cubicBezTo>
                <a:cubicBezTo>
                  <a:pt x="232" y="46"/>
                  <a:pt x="227" y="47"/>
                  <a:pt x="223" y="48"/>
                </a:cubicBezTo>
                <a:cubicBezTo>
                  <a:pt x="216" y="49"/>
                  <a:pt x="215" y="44"/>
                  <a:pt x="211" y="43"/>
                </a:cubicBezTo>
                <a:cubicBezTo>
                  <a:pt x="207" y="42"/>
                  <a:pt x="204" y="44"/>
                  <a:pt x="200" y="43"/>
                </a:cubicBezTo>
                <a:cubicBezTo>
                  <a:pt x="199" y="43"/>
                  <a:pt x="197" y="42"/>
                  <a:pt x="196" y="42"/>
                </a:cubicBezTo>
                <a:cubicBezTo>
                  <a:pt x="189" y="40"/>
                  <a:pt x="186" y="46"/>
                  <a:pt x="181" y="47"/>
                </a:cubicBezTo>
                <a:cubicBezTo>
                  <a:pt x="177" y="48"/>
                  <a:pt x="173" y="47"/>
                  <a:pt x="170" y="46"/>
                </a:cubicBezTo>
                <a:cubicBezTo>
                  <a:pt x="168" y="46"/>
                  <a:pt x="166" y="47"/>
                  <a:pt x="164" y="47"/>
                </a:cubicBezTo>
                <a:cubicBezTo>
                  <a:pt x="164" y="48"/>
                  <a:pt x="165" y="48"/>
                  <a:pt x="165" y="49"/>
                </a:cubicBezTo>
                <a:cubicBezTo>
                  <a:pt x="159" y="47"/>
                  <a:pt x="154" y="47"/>
                  <a:pt x="149" y="46"/>
                </a:cubicBezTo>
                <a:cubicBezTo>
                  <a:pt x="151" y="46"/>
                  <a:pt x="154" y="45"/>
                  <a:pt x="156" y="46"/>
                </a:cubicBezTo>
                <a:cubicBezTo>
                  <a:pt x="158" y="46"/>
                  <a:pt x="160" y="48"/>
                  <a:pt x="162" y="48"/>
                </a:cubicBezTo>
                <a:cubicBezTo>
                  <a:pt x="163" y="48"/>
                  <a:pt x="163" y="47"/>
                  <a:pt x="164" y="47"/>
                </a:cubicBezTo>
                <a:cubicBezTo>
                  <a:pt x="162" y="45"/>
                  <a:pt x="160" y="42"/>
                  <a:pt x="153" y="42"/>
                </a:cubicBezTo>
                <a:cubicBezTo>
                  <a:pt x="151" y="43"/>
                  <a:pt x="148" y="43"/>
                  <a:pt x="146" y="45"/>
                </a:cubicBezTo>
                <a:cubicBezTo>
                  <a:pt x="145" y="45"/>
                  <a:pt x="144" y="46"/>
                  <a:pt x="143" y="47"/>
                </a:cubicBezTo>
                <a:cubicBezTo>
                  <a:pt x="140" y="47"/>
                  <a:pt x="138" y="47"/>
                  <a:pt x="138" y="47"/>
                </a:cubicBezTo>
                <a:lnTo>
                  <a:pt x="137" y="48"/>
                </a:lnTo>
                <a:cubicBezTo>
                  <a:pt x="133" y="48"/>
                  <a:pt x="129" y="47"/>
                  <a:pt x="127" y="47"/>
                </a:cubicBezTo>
                <a:cubicBezTo>
                  <a:pt x="126" y="46"/>
                  <a:pt x="126" y="45"/>
                  <a:pt x="125" y="43"/>
                </a:cubicBezTo>
                <a:cubicBezTo>
                  <a:pt x="124" y="42"/>
                  <a:pt x="123" y="42"/>
                  <a:pt x="122" y="41"/>
                </a:cubicBezTo>
                <a:cubicBezTo>
                  <a:pt x="119" y="41"/>
                  <a:pt x="116" y="43"/>
                  <a:pt x="113" y="44"/>
                </a:cubicBezTo>
                <a:cubicBezTo>
                  <a:pt x="111" y="45"/>
                  <a:pt x="109" y="44"/>
                  <a:pt x="106" y="45"/>
                </a:cubicBezTo>
                <a:cubicBezTo>
                  <a:pt x="104" y="46"/>
                  <a:pt x="100" y="48"/>
                  <a:pt x="96" y="46"/>
                </a:cubicBezTo>
                <a:cubicBezTo>
                  <a:pt x="94" y="46"/>
                  <a:pt x="92" y="45"/>
                  <a:pt x="90" y="44"/>
                </a:cubicBezTo>
                <a:cubicBezTo>
                  <a:pt x="89" y="44"/>
                  <a:pt x="88" y="45"/>
                  <a:pt x="88" y="45"/>
                </a:cubicBezTo>
                <a:cubicBezTo>
                  <a:pt x="87" y="45"/>
                  <a:pt x="85" y="44"/>
                  <a:pt x="84" y="44"/>
                </a:cubicBezTo>
                <a:cubicBezTo>
                  <a:pt x="81" y="43"/>
                  <a:pt x="77" y="41"/>
                  <a:pt x="74" y="42"/>
                </a:cubicBezTo>
                <a:cubicBezTo>
                  <a:pt x="72" y="42"/>
                  <a:pt x="70" y="43"/>
                  <a:pt x="68" y="44"/>
                </a:cubicBezTo>
                <a:cubicBezTo>
                  <a:pt x="66" y="44"/>
                  <a:pt x="65" y="43"/>
                  <a:pt x="64" y="43"/>
                </a:cubicBezTo>
                <a:close/>
                <a:moveTo>
                  <a:pt x="9" y="181"/>
                </a:moveTo>
                <a:cubicBezTo>
                  <a:pt x="11" y="181"/>
                  <a:pt x="11" y="180"/>
                  <a:pt x="12" y="179"/>
                </a:cubicBezTo>
                <a:cubicBezTo>
                  <a:pt x="12" y="177"/>
                  <a:pt x="12" y="177"/>
                  <a:pt x="12" y="176"/>
                </a:cubicBezTo>
                <a:cubicBezTo>
                  <a:pt x="11" y="176"/>
                  <a:pt x="10" y="176"/>
                  <a:pt x="10" y="175"/>
                </a:cubicBezTo>
                <a:cubicBezTo>
                  <a:pt x="10" y="176"/>
                  <a:pt x="9" y="176"/>
                  <a:pt x="9" y="176"/>
                </a:cubicBezTo>
                <a:cubicBezTo>
                  <a:pt x="9" y="177"/>
                  <a:pt x="8" y="179"/>
                  <a:pt x="9" y="180"/>
                </a:cubicBezTo>
                <a:cubicBezTo>
                  <a:pt x="9" y="180"/>
                  <a:pt x="9" y="181"/>
                  <a:pt x="9" y="181"/>
                </a:cubicBezTo>
                <a:close/>
                <a:moveTo>
                  <a:pt x="15" y="193"/>
                </a:moveTo>
                <a:cubicBezTo>
                  <a:pt x="17" y="193"/>
                  <a:pt x="18" y="194"/>
                  <a:pt x="19" y="193"/>
                </a:cubicBezTo>
                <a:lnTo>
                  <a:pt x="20" y="193"/>
                </a:lnTo>
                <a:cubicBezTo>
                  <a:pt x="20" y="192"/>
                  <a:pt x="20" y="192"/>
                  <a:pt x="20" y="192"/>
                </a:cubicBezTo>
                <a:cubicBezTo>
                  <a:pt x="19" y="191"/>
                  <a:pt x="19" y="191"/>
                  <a:pt x="19" y="191"/>
                </a:cubicBezTo>
                <a:cubicBezTo>
                  <a:pt x="15" y="190"/>
                  <a:pt x="11" y="190"/>
                  <a:pt x="8" y="189"/>
                </a:cubicBezTo>
                <a:cubicBezTo>
                  <a:pt x="8" y="189"/>
                  <a:pt x="8" y="189"/>
                  <a:pt x="8" y="190"/>
                </a:cubicBezTo>
                <a:cubicBezTo>
                  <a:pt x="7" y="190"/>
                  <a:pt x="7" y="191"/>
                  <a:pt x="7" y="192"/>
                </a:cubicBezTo>
                <a:cubicBezTo>
                  <a:pt x="7" y="192"/>
                  <a:pt x="8" y="193"/>
                  <a:pt x="8" y="194"/>
                </a:cubicBezTo>
                <a:cubicBezTo>
                  <a:pt x="12" y="195"/>
                  <a:pt x="12" y="194"/>
                  <a:pt x="15" y="193"/>
                </a:cubicBezTo>
                <a:close/>
                <a:moveTo>
                  <a:pt x="9" y="213"/>
                </a:moveTo>
                <a:cubicBezTo>
                  <a:pt x="9" y="212"/>
                  <a:pt x="9" y="212"/>
                  <a:pt x="8" y="211"/>
                </a:cubicBezTo>
                <a:cubicBezTo>
                  <a:pt x="8" y="211"/>
                  <a:pt x="8" y="211"/>
                  <a:pt x="8" y="210"/>
                </a:cubicBezTo>
                <a:lnTo>
                  <a:pt x="6" y="210"/>
                </a:lnTo>
                <a:cubicBezTo>
                  <a:pt x="6" y="211"/>
                  <a:pt x="5" y="212"/>
                  <a:pt x="5" y="212"/>
                </a:cubicBezTo>
                <a:cubicBezTo>
                  <a:pt x="5" y="214"/>
                  <a:pt x="5" y="214"/>
                  <a:pt x="6" y="215"/>
                </a:cubicBezTo>
                <a:cubicBezTo>
                  <a:pt x="8" y="215"/>
                  <a:pt x="8" y="214"/>
                  <a:pt x="9" y="213"/>
                </a:cubicBezTo>
                <a:close/>
                <a:moveTo>
                  <a:pt x="163" y="86"/>
                </a:moveTo>
                <a:cubicBezTo>
                  <a:pt x="167" y="82"/>
                  <a:pt x="171" y="80"/>
                  <a:pt x="175" y="80"/>
                </a:cubicBezTo>
                <a:cubicBezTo>
                  <a:pt x="179" y="80"/>
                  <a:pt x="183" y="82"/>
                  <a:pt x="187" y="86"/>
                </a:cubicBezTo>
                <a:lnTo>
                  <a:pt x="237" y="86"/>
                </a:lnTo>
                <a:cubicBezTo>
                  <a:pt x="251" y="86"/>
                  <a:pt x="261" y="89"/>
                  <a:pt x="267" y="96"/>
                </a:cubicBezTo>
                <a:cubicBezTo>
                  <a:pt x="273" y="102"/>
                  <a:pt x="277" y="112"/>
                  <a:pt x="277" y="126"/>
                </a:cubicBezTo>
                <a:lnTo>
                  <a:pt x="277" y="270"/>
                </a:lnTo>
                <a:cubicBezTo>
                  <a:pt x="277" y="274"/>
                  <a:pt x="274" y="276"/>
                  <a:pt x="269" y="276"/>
                </a:cubicBezTo>
                <a:cubicBezTo>
                  <a:pt x="263" y="276"/>
                  <a:pt x="261" y="274"/>
                  <a:pt x="261" y="270"/>
                </a:cubicBezTo>
                <a:lnTo>
                  <a:pt x="261" y="128"/>
                </a:lnTo>
                <a:cubicBezTo>
                  <a:pt x="261" y="119"/>
                  <a:pt x="259" y="114"/>
                  <a:pt x="255" y="110"/>
                </a:cubicBezTo>
                <a:cubicBezTo>
                  <a:pt x="251" y="106"/>
                  <a:pt x="245" y="104"/>
                  <a:pt x="237" y="104"/>
                </a:cubicBezTo>
                <a:lnTo>
                  <a:pt x="115" y="104"/>
                </a:lnTo>
                <a:cubicBezTo>
                  <a:pt x="107" y="104"/>
                  <a:pt x="101" y="106"/>
                  <a:pt x="97" y="110"/>
                </a:cubicBezTo>
                <a:cubicBezTo>
                  <a:pt x="93" y="114"/>
                  <a:pt x="91" y="119"/>
                  <a:pt x="91" y="128"/>
                </a:cubicBezTo>
                <a:lnTo>
                  <a:pt x="91" y="268"/>
                </a:lnTo>
                <a:cubicBezTo>
                  <a:pt x="91" y="272"/>
                  <a:pt x="89" y="274"/>
                  <a:pt x="83" y="274"/>
                </a:cubicBezTo>
                <a:cubicBezTo>
                  <a:pt x="78" y="274"/>
                  <a:pt x="75" y="272"/>
                  <a:pt x="75" y="268"/>
                </a:cubicBezTo>
                <a:lnTo>
                  <a:pt x="75" y="126"/>
                </a:lnTo>
                <a:cubicBezTo>
                  <a:pt x="75" y="112"/>
                  <a:pt x="78" y="102"/>
                  <a:pt x="85" y="96"/>
                </a:cubicBezTo>
                <a:cubicBezTo>
                  <a:pt x="91" y="89"/>
                  <a:pt x="101" y="86"/>
                  <a:pt x="115" y="86"/>
                </a:cubicBezTo>
                <a:lnTo>
                  <a:pt x="163" y="86"/>
                </a:lnTo>
                <a:close/>
                <a:moveTo>
                  <a:pt x="102" y="112"/>
                </a:moveTo>
                <a:cubicBezTo>
                  <a:pt x="102" y="108"/>
                  <a:pt x="105" y="106"/>
                  <a:pt x="111" y="106"/>
                </a:cubicBezTo>
                <a:cubicBezTo>
                  <a:pt x="117" y="106"/>
                  <a:pt x="120" y="108"/>
                  <a:pt x="120" y="112"/>
                </a:cubicBezTo>
                <a:lnTo>
                  <a:pt x="120" y="156"/>
                </a:lnTo>
                <a:cubicBezTo>
                  <a:pt x="120" y="160"/>
                  <a:pt x="117" y="162"/>
                  <a:pt x="111" y="162"/>
                </a:cubicBezTo>
                <a:cubicBezTo>
                  <a:pt x="105" y="162"/>
                  <a:pt x="102" y="160"/>
                  <a:pt x="102" y="156"/>
                </a:cubicBezTo>
                <a:lnTo>
                  <a:pt x="102" y="112"/>
                </a:lnTo>
                <a:close/>
                <a:moveTo>
                  <a:pt x="157" y="112"/>
                </a:moveTo>
                <a:lnTo>
                  <a:pt x="157" y="132"/>
                </a:lnTo>
                <a:cubicBezTo>
                  <a:pt x="157" y="136"/>
                  <a:pt x="157" y="139"/>
                  <a:pt x="159" y="141"/>
                </a:cubicBezTo>
                <a:cubicBezTo>
                  <a:pt x="161" y="143"/>
                  <a:pt x="164" y="144"/>
                  <a:pt x="168" y="144"/>
                </a:cubicBezTo>
                <a:lnTo>
                  <a:pt x="177" y="144"/>
                </a:lnTo>
                <a:lnTo>
                  <a:pt x="177" y="112"/>
                </a:lnTo>
                <a:cubicBezTo>
                  <a:pt x="177" y="108"/>
                  <a:pt x="180" y="106"/>
                  <a:pt x="185" y="106"/>
                </a:cubicBezTo>
                <a:cubicBezTo>
                  <a:pt x="191" y="106"/>
                  <a:pt x="194" y="108"/>
                  <a:pt x="194" y="112"/>
                </a:cubicBezTo>
                <a:lnTo>
                  <a:pt x="194" y="117"/>
                </a:lnTo>
                <a:lnTo>
                  <a:pt x="252" y="117"/>
                </a:lnTo>
                <a:cubicBezTo>
                  <a:pt x="256" y="117"/>
                  <a:pt x="257" y="119"/>
                  <a:pt x="257" y="125"/>
                </a:cubicBezTo>
                <a:cubicBezTo>
                  <a:pt x="257" y="130"/>
                  <a:pt x="256" y="132"/>
                  <a:pt x="252" y="132"/>
                </a:cubicBezTo>
                <a:lnTo>
                  <a:pt x="194" y="132"/>
                </a:lnTo>
                <a:lnTo>
                  <a:pt x="194" y="144"/>
                </a:lnTo>
                <a:lnTo>
                  <a:pt x="252" y="144"/>
                </a:lnTo>
                <a:cubicBezTo>
                  <a:pt x="256" y="144"/>
                  <a:pt x="258" y="146"/>
                  <a:pt x="258" y="152"/>
                </a:cubicBezTo>
                <a:cubicBezTo>
                  <a:pt x="258" y="157"/>
                  <a:pt x="256" y="159"/>
                  <a:pt x="252" y="159"/>
                </a:cubicBezTo>
                <a:lnTo>
                  <a:pt x="178" y="159"/>
                </a:lnTo>
                <a:cubicBezTo>
                  <a:pt x="165" y="159"/>
                  <a:pt x="155" y="157"/>
                  <a:pt x="148" y="153"/>
                </a:cubicBezTo>
                <a:cubicBezTo>
                  <a:pt x="142" y="149"/>
                  <a:pt x="139" y="142"/>
                  <a:pt x="139" y="133"/>
                </a:cubicBezTo>
                <a:lnTo>
                  <a:pt x="139" y="112"/>
                </a:lnTo>
                <a:cubicBezTo>
                  <a:pt x="139" y="108"/>
                  <a:pt x="142" y="106"/>
                  <a:pt x="148" y="106"/>
                </a:cubicBezTo>
                <a:cubicBezTo>
                  <a:pt x="154" y="106"/>
                  <a:pt x="157" y="108"/>
                  <a:pt x="157" y="112"/>
                </a:cubicBezTo>
                <a:close/>
                <a:moveTo>
                  <a:pt x="101" y="169"/>
                </a:moveTo>
                <a:lnTo>
                  <a:pt x="252" y="169"/>
                </a:lnTo>
                <a:cubicBezTo>
                  <a:pt x="256" y="169"/>
                  <a:pt x="258" y="171"/>
                  <a:pt x="258" y="176"/>
                </a:cubicBezTo>
                <a:cubicBezTo>
                  <a:pt x="258" y="181"/>
                  <a:pt x="256" y="184"/>
                  <a:pt x="252" y="184"/>
                </a:cubicBezTo>
                <a:lnTo>
                  <a:pt x="239" y="184"/>
                </a:lnTo>
                <a:lnTo>
                  <a:pt x="239" y="201"/>
                </a:lnTo>
                <a:lnTo>
                  <a:pt x="251" y="201"/>
                </a:lnTo>
                <a:cubicBezTo>
                  <a:pt x="255" y="201"/>
                  <a:pt x="257" y="203"/>
                  <a:pt x="257" y="209"/>
                </a:cubicBezTo>
                <a:cubicBezTo>
                  <a:pt x="257" y="215"/>
                  <a:pt x="255" y="218"/>
                  <a:pt x="251" y="218"/>
                </a:cubicBezTo>
                <a:lnTo>
                  <a:pt x="99" y="218"/>
                </a:lnTo>
                <a:cubicBezTo>
                  <a:pt x="95" y="218"/>
                  <a:pt x="93" y="215"/>
                  <a:pt x="93" y="209"/>
                </a:cubicBezTo>
                <a:cubicBezTo>
                  <a:pt x="93" y="203"/>
                  <a:pt x="95" y="201"/>
                  <a:pt x="99" y="201"/>
                </a:cubicBezTo>
                <a:lnTo>
                  <a:pt x="112" y="201"/>
                </a:lnTo>
                <a:lnTo>
                  <a:pt x="112" y="184"/>
                </a:lnTo>
                <a:lnTo>
                  <a:pt x="101" y="184"/>
                </a:lnTo>
                <a:cubicBezTo>
                  <a:pt x="97" y="184"/>
                  <a:pt x="95" y="181"/>
                  <a:pt x="95" y="176"/>
                </a:cubicBezTo>
                <a:cubicBezTo>
                  <a:pt x="95" y="171"/>
                  <a:pt x="97" y="169"/>
                  <a:pt x="101" y="169"/>
                </a:cubicBezTo>
                <a:close/>
                <a:moveTo>
                  <a:pt x="128" y="184"/>
                </a:moveTo>
                <a:lnTo>
                  <a:pt x="128" y="201"/>
                </a:lnTo>
                <a:lnTo>
                  <a:pt x="148" y="201"/>
                </a:lnTo>
                <a:lnTo>
                  <a:pt x="148" y="184"/>
                </a:lnTo>
                <a:lnTo>
                  <a:pt x="128" y="184"/>
                </a:lnTo>
                <a:close/>
                <a:moveTo>
                  <a:pt x="166" y="184"/>
                </a:moveTo>
                <a:lnTo>
                  <a:pt x="166" y="201"/>
                </a:lnTo>
                <a:lnTo>
                  <a:pt x="186" y="201"/>
                </a:lnTo>
                <a:lnTo>
                  <a:pt x="186" y="184"/>
                </a:lnTo>
                <a:lnTo>
                  <a:pt x="166" y="184"/>
                </a:lnTo>
                <a:close/>
                <a:moveTo>
                  <a:pt x="202" y="183"/>
                </a:moveTo>
                <a:lnTo>
                  <a:pt x="202" y="201"/>
                </a:lnTo>
                <a:lnTo>
                  <a:pt x="223" y="201"/>
                </a:lnTo>
                <a:lnTo>
                  <a:pt x="223" y="183"/>
                </a:lnTo>
                <a:lnTo>
                  <a:pt x="202" y="183"/>
                </a:lnTo>
                <a:close/>
                <a:moveTo>
                  <a:pt x="101" y="229"/>
                </a:moveTo>
                <a:lnTo>
                  <a:pt x="251" y="229"/>
                </a:lnTo>
                <a:cubicBezTo>
                  <a:pt x="255" y="229"/>
                  <a:pt x="257" y="232"/>
                  <a:pt x="257" y="238"/>
                </a:cubicBezTo>
                <a:cubicBezTo>
                  <a:pt x="257" y="244"/>
                  <a:pt x="255" y="247"/>
                  <a:pt x="251" y="247"/>
                </a:cubicBezTo>
                <a:lnTo>
                  <a:pt x="183" y="247"/>
                </a:lnTo>
                <a:cubicBezTo>
                  <a:pt x="183" y="257"/>
                  <a:pt x="180" y="264"/>
                  <a:pt x="174" y="268"/>
                </a:cubicBezTo>
                <a:cubicBezTo>
                  <a:pt x="168" y="273"/>
                  <a:pt x="158" y="275"/>
                  <a:pt x="144" y="275"/>
                </a:cubicBezTo>
                <a:lnTo>
                  <a:pt x="102" y="275"/>
                </a:lnTo>
                <a:cubicBezTo>
                  <a:pt x="98" y="275"/>
                  <a:pt x="96" y="272"/>
                  <a:pt x="96" y="267"/>
                </a:cubicBezTo>
                <a:cubicBezTo>
                  <a:pt x="96" y="262"/>
                  <a:pt x="98" y="259"/>
                  <a:pt x="102" y="259"/>
                </a:cubicBezTo>
                <a:lnTo>
                  <a:pt x="146" y="259"/>
                </a:lnTo>
                <a:cubicBezTo>
                  <a:pt x="154" y="259"/>
                  <a:pt x="159" y="258"/>
                  <a:pt x="162" y="257"/>
                </a:cubicBezTo>
                <a:cubicBezTo>
                  <a:pt x="166" y="256"/>
                  <a:pt x="168" y="254"/>
                  <a:pt x="168" y="251"/>
                </a:cubicBezTo>
                <a:lnTo>
                  <a:pt x="168" y="247"/>
                </a:lnTo>
                <a:lnTo>
                  <a:pt x="101" y="247"/>
                </a:lnTo>
                <a:cubicBezTo>
                  <a:pt x="96" y="247"/>
                  <a:pt x="94" y="244"/>
                  <a:pt x="94" y="238"/>
                </a:cubicBezTo>
                <a:cubicBezTo>
                  <a:pt x="94" y="232"/>
                  <a:pt x="96" y="229"/>
                  <a:pt x="101" y="229"/>
                </a:cubicBezTo>
                <a:close/>
                <a:moveTo>
                  <a:pt x="372" y="75"/>
                </a:moveTo>
                <a:lnTo>
                  <a:pt x="372" y="92"/>
                </a:lnTo>
                <a:cubicBezTo>
                  <a:pt x="372" y="96"/>
                  <a:pt x="373" y="98"/>
                  <a:pt x="375" y="100"/>
                </a:cubicBezTo>
                <a:cubicBezTo>
                  <a:pt x="377" y="102"/>
                  <a:pt x="380" y="102"/>
                  <a:pt x="385" y="102"/>
                </a:cubicBezTo>
                <a:lnTo>
                  <a:pt x="394" y="102"/>
                </a:lnTo>
                <a:lnTo>
                  <a:pt x="394" y="75"/>
                </a:lnTo>
                <a:cubicBezTo>
                  <a:pt x="394" y="71"/>
                  <a:pt x="397" y="69"/>
                  <a:pt x="402" y="69"/>
                </a:cubicBezTo>
                <a:cubicBezTo>
                  <a:pt x="407" y="69"/>
                  <a:pt x="410" y="71"/>
                  <a:pt x="410" y="75"/>
                </a:cubicBezTo>
                <a:lnTo>
                  <a:pt x="410" y="102"/>
                </a:lnTo>
                <a:lnTo>
                  <a:pt x="420" y="102"/>
                </a:lnTo>
                <a:cubicBezTo>
                  <a:pt x="425" y="102"/>
                  <a:pt x="429" y="102"/>
                  <a:pt x="431" y="100"/>
                </a:cubicBezTo>
                <a:cubicBezTo>
                  <a:pt x="434" y="98"/>
                  <a:pt x="435" y="96"/>
                  <a:pt x="435" y="92"/>
                </a:cubicBezTo>
                <a:lnTo>
                  <a:pt x="435" y="75"/>
                </a:lnTo>
                <a:cubicBezTo>
                  <a:pt x="435" y="71"/>
                  <a:pt x="438" y="69"/>
                  <a:pt x="443" y="69"/>
                </a:cubicBezTo>
                <a:cubicBezTo>
                  <a:pt x="449" y="69"/>
                  <a:pt x="451" y="71"/>
                  <a:pt x="451" y="75"/>
                </a:cubicBezTo>
                <a:lnTo>
                  <a:pt x="451" y="95"/>
                </a:lnTo>
                <a:cubicBezTo>
                  <a:pt x="451" y="104"/>
                  <a:pt x="448" y="110"/>
                  <a:pt x="442" y="114"/>
                </a:cubicBezTo>
                <a:cubicBezTo>
                  <a:pt x="436" y="118"/>
                  <a:pt x="426" y="120"/>
                  <a:pt x="412" y="120"/>
                </a:cubicBezTo>
                <a:lnTo>
                  <a:pt x="410" y="120"/>
                </a:lnTo>
                <a:lnTo>
                  <a:pt x="410" y="131"/>
                </a:lnTo>
                <a:lnTo>
                  <a:pt x="449" y="131"/>
                </a:lnTo>
                <a:cubicBezTo>
                  <a:pt x="453" y="131"/>
                  <a:pt x="455" y="133"/>
                  <a:pt x="455" y="139"/>
                </a:cubicBezTo>
                <a:cubicBezTo>
                  <a:pt x="455" y="144"/>
                  <a:pt x="453" y="147"/>
                  <a:pt x="449" y="147"/>
                </a:cubicBezTo>
                <a:lnTo>
                  <a:pt x="410" y="147"/>
                </a:lnTo>
                <a:lnTo>
                  <a:pt x="410" y="157"/>
                </a:lnTo>
                <a:lnTo>
                  <a:pt x="449" y="157"/>
                </a:lnTo>
                <a:cubicBezTo>
                  <a:pt x="453" y="157"/>
                  <a:pt x="455" y="161"/>
                  <a:pt x="455" y="167"/>
                </a:cubicBezTo>
                <a:cubicBezTo>
                  <a:pt x="455" y="174"/>
                  <a:pt x="453" y="177"/>
                  <a:pt x="449" y="177"/>
                </a:cubicBezTo>
                <a:lnTo>
                  <a:pt x="357" y="177"/>
                </a:lnTo>
                <a:cubicBezTo>
                  <a:pt x="353" y="177"/>
                  <a:pt x="351" y="174"/>
                  <a:pt x="351" y="167"/>
                </a:cubicBezTo>
                <a:cubicBezTo>
                  <a:pt x="351" y="161"/>
                  <a:pt x="353" y="157"/>
                  <a:pt x="357" y="157"/>
                </a:cubicBezTo>
                <a:lnTo>
                  <a:pt x="394" y="157"/>
                </a:lnTo>
                <a:lnTo>
                  <a:pt x="394" y="147"/>
                </a:lnTo>
                <a:lnTo>
                  <a:pt x="356" y="147"/>
                </a:lnTo>
                <a:cubicBezTo>
                  <a:pt x="352" y="147"/>
                  <a:pt x="350" y="144"/>
                  <a:pt x="350" y="139"/>
                </a:cubicBezTo>
                <a:cubicBezTo>
                  <a:pt x="350" y="133"/>
                  <a:pt x="352" y="131"/>
                  <a:pt x="356" y="131"/>
                </a:cubicBezTo>
                <a:lnTo>
                  <a:pt x="394" y="131"/>
                </a:lnTo>
                <a:lnTo>
                  <a:pt x="394" y="120"/>
                </a:lnTo>
                <a:cubicBezTo>
                  <a:pt x="380" y="120"/>
                  <a:pt x="370" y="118"/>
                  <a:pt x="364" y="114"/>
                </a:cubicBezTo>
                <a:cubicBezTo>
                  <a:pt x="358" y="110"/>
                  <a:pt x="355" y="104"/>
                  <a:pt x="355" y="95"/>
                </a:cubicBezTo>
                <a:lnTo>
                  <a:pt x="355" y="75"/>
                </a:lnTo>
                <a:cubicBezTo>
                  <a:pt x="355" y="71"/>
                  <a:pt x="358" y="69"/>
                  <a:pt x="363" y="69"/>
                </a:cubicBezTo>
                <a:cubicBezTo>
                  <a:pt x="369" y="69"/>
                  <a:pt x="372" y="71"/>
                  <a:pt x="372" y="75"/>
                </a:cubicBezTo>
                <a:close/>
                <a:moveTo>
                  <a:pt x="460" y="99"/>
                </a:moveTo>
                <a:cubicBezTo>
                  <a:pt x="460" y="89"/>
                  <a:pt x="464" y="82"/>
                  <a:pt x="470" y="78"/>
                </a:cubicBezTo>
                <a:cubicBezTo>
                  <a:pt x="476" y="74"/>
                  <a:pt x="486" y="72"/>
                  <a:pt x="500" y="72"/>
                </a:cubicBezTo>
                <a:lnTo>
                  <a:pt x="552" y="72"/>
                </a:lnTo>
                <a:cubicBezTo>
                  <a:pt x="556" y="72"/>
                  <a:pt x="558" y="75"/>
                  <a:pt x="558" y="81"/>
                </a:cubicBezTo>
                <a:cubicBezTo>
                  <a:pt x="558" y="86"/>
                  <a:pt x="556" y="89"/>
                  <a:pt x="552" y="89"/>
                </a:cubicBezTo>
                <a:lnTo>
                  <a:pt x="530" y="89"/>
                </a:lnTo>
                <a:lnTo>
                  <a:pt x="530" y="96"/>
                </a:lnTo>
                <a:cubicBezTo>
                  <a:pt x="530" y="99"/>
                  <a:pt x="531" y="102"/>
                  <a:pt x="532" y="103"/>
                </a:cubicBezTo>
                <a:cubicBezTo>
                  <a:pt x="534" y="105"/>
                  <a:pt x="536" y="106"/>
                  <a:pt x="539" y="106"/>
                </a:cubicBezTo>
                <a:lnTo>
                  <a:pt x="554" y="106"/>
                </a:lnTo>
                <a:cubicBezTo>
                  <a:pt x="558" y="106"/>
                  <a:pt x="560" y="108"/>
                  <a:pt x="560" y="114"/>
                </a:cubicBezTo>
                <a:cubicBezTo>
                  <a:pt x="560" y="120"/>
                  <a:pt x="558" y="123"/>
                  <a:pt x="554" y="123"/>
                </a:cubicBezTo>
                <a:lnTo>
                  <a:pt x="537" y="123"/>
                </a:lnTo>
                <a:cubicBezTo>
                  <a:pt x="529" y="123"/>
                  <a:pt x="523" y="121"/>
                  <a:pt x="519" y="115"/>
                </a:cubicBezTo>
                <a:cubicBezTo>
                  <a:pt x="516" y="110"/>
                  <a:pt x="514" y="102"/>
                  <a:pt x="514" y="90"/>
                </a:cubicBezTo>
                <a:lnTo>
                  <a:pt x="504" y="90"/>
                </a:lnTo>
                <a:lnTo>
                  <a:pt x="504" y="120"/>
                </a:lnTo>
                <a:cubicBezTo>
                  <a:pt x="504" y="125"/>
                  <a:pt x="501" y="127"/>
                  <a:pt x="495" y="127"/>
                </a:cubicBezTo>
                <a:cubicBezTo>
                  <a:pt x="490" y="127"/>
                  <a:pt x="487" y="125"/>
                  <a:pt x="487" y="120"/>
                </a:cubicBezTo>
                <a:lnTo>
                  <a:pt x="487" y="90"/>
                </a:lnTo>
                <a:lnTo>
                  <a:pt x="482" y="90"/>
                </a:lnTo>
                <a:cubicBezTo>
                  <a:pt x="480" y="90"/>
                  <a:pt x="478" y="91"/>
                  <a:pt x="477" y="92"/>
                </a:cubicBezTo>
                <a:cubicBezTo>
                  <a:pt x="476" y="94"/>
                  <a:pt x="476" y="97"/>
                  <a:pt x="476" y="100"/>
                </a:cubicBezTo>
                <a:lnTo>
                  <a:pt x="476" y="120"/>
                </a:lnTo>
                <a:cubicBezTo>
                  <a:pt x="476" y="124"/>
                  <a:pt x="473" y="126"/>
                  <a:pt x="468" y="126"/>
                </a:cubicBezTo>
                <a:cubicBezTo>
                  <a:pt x="463" y="126"/>
                  <a:pt x="460" y="124"/>
                  <a:pt x="460" y="120"/>
                </a:cubicBezTo>
                <a:lnTo>
                  <a:pt x="460" y="99"/>
                </a:lnTo>
                <a:close/>
                <a:moveTo>
                  <a:pt x="476" y="133"/>
                </a:moveTo>
                <a:lnTo>
                  <a:pt x="476" y="154"/>
                </a:lnTo>
                <a:cubicBezTo>
                  <a:pt x="476" y="158"/>
                  <a:pt x="477" y="161"/>
                  <a:pt x="480" y="163"/>
                </a:cubicBezTo>
                <a:cubicBezTo>
                  <a:pt x="482" y="165"/>
                  <a:pt x="486" y="166"/>
                  <a:pt x="491" y="166"/>
                </a:cubicBezTo>
                <a:lnTo>
                  <a:pt x="502" y="166"/>
                </a:lnTo>
                <a:lnTo>
                  <a:pt x="502" y="165"/>
                </a:lnTo>
                <a:cubicBezTo>
                  <a:pt x="502" y="153"/>
                  <a:pt x="504" y="144"/>
                  <a:pt x="509" y="139"/>
                </a:cubicBezTo>
                <a:cubicBezTo>
                  <a:pt x="513" y="133"/>
                  <a:pt x="521" y="131"/>
                  <a:pt x="531" y="131"/>
                </a:cubicBezTo>
                <a:lnTo>
                  <a:pt x="555" y="131"/>
                </a:lnTo>
                <a:cubicBezTo>
                  <a:pt x="559" y="131"/>
                  <a:pt x="561" y="134"/>
                  <a:pt x="561" y="139"/>
                </a:cubicBezTo>
                <a:cubicBezTo>
                  <a:pt x="561" y="145"/>
                  <a:pt x="559" y="148"/>
                  <a:pt x="555" y="148"/>
                </a:cubicBezTo>
                <a:lnTo>
                  <a:pt x="530" y="148"/>
                </a:lnTo>
                <a:cubicBezTo>
                  <a:pt x="526" y="148"/>
                  <a:pt x="523" y="149"/>
                  <a:pt x="520" y="151"/>
                </a:cubicBezTo>
                <a:cubicBezTo>
                  <a:pt x="519" y="152"/>
                  <a:pt x="518" y="155"/>
                  <a:pt x="518" y="158"/>
                </a:cubicBezTo>
                <a:lnTo>
                  <a:pt x="518" y="166"/>
                </a:lnTo>
                <a:cubicBezTo>
                  <a:pt x="532" y="166"/>
                  <a:pt x="541" y="169"/>
                  <a:pt x="548" y="175"/>
                </a:cubicBezTo>
                <a:cubicBezTo>
                  <a:pt x="554" y="181"/>
                  <a:pt x="557" y="191"/>
                  <a:pt x="557" y="205"/>
                </a:cubicBezTo>
                <a:lnTo>
                  <a:pt x="557" y="271"/>
                </a:lnTo>
                <a:cubicBezTo>
                  <a:pt x="557" y="275"/>
                  <a:pt x="554" y="277"/>
                  <a:pt x="549" y="277"/>
                </a:cubicBezTo>
                <a:cubicBezTo>
                  <a:pt x="544" y="277"/>
                  <a:pt x="541" y="275"/>
                  <a:pt x="541" y="271"/>
                </a:cubicBezTo>
                <a:lnTo>
                  <a:pt x="541" y="245"/>
                </a:lnTo>
                <a:lnTo>
                  <a:pt x="518" y="245"/>
                </a:lnTo>
                <a:cubicBezTo>
                  <a:pt x="518" y="255"/>
                  <a:pt x="515" y="263"/>
                  <a:pt x="510" y="268"/>
                </a:cubicBezTo>
                <a:cubicBezTo>
                  <a:pt x="505" y="272"/>
                  <a:pt x="497" y="275"/>
                  <a:pt x="487" y="275"/>
                </a:cubicBezTo>
                <a:lnTo>
                  <a:pt x="461" y="275"/>
                </a:lnTo>
                <a:cubicBezTo>
                  <a:pt x="457" y="275"/>
                  <a:pt x="455" y="272"/>
                  <a:pt x="455" y="267"/>
                </a:cubicBezTo>
                <a:cubicBezTo>
                  <a:pt x="455" y="262"/>
                  <a:pt x="457" y="259"/>
                  <a:pt x="461" y="259"/>
                </a:cubicBezTo>
                <a:lnTo>
                  <a:pt x="488" y="259"/>
                </a:lnTo>
                <a:cubicBezTo>
                  <a:pt x="493" y="259"/>
                  <a:pt x="496" y="258"/>
                  <a:pt x="498" y="257"/>
                </a:cubicBezTo>
                <a:cubicBezTo>
                  <a:pt x="501" y="256"/>
                  <a:pt x="502" y="253"/>
                  <a:pt x="502" y="251"/>
                </a:cubicBezTo>
                <a:lnTo>
                  <a:pt x="502" y="245"/>
                </a:lnTo>
                <a:lnTo>
                  <a:pt x="461" y="245"/>
                </a:lnTo>
                <a:cubicBezTo>
                  <a:pt x="457" y="245"/>
                  <a:pt x="455" y="242"/>
                  <a:pt x="455" y="236"/>
                </a:cubicBezTo>
                <a:cubicBezTo>
                  <a:pt x="455" y="230"/>
                  <a:pt x="457" y="228"/>
                  <a:pt x="461" y="228"/>
                </a:cubicBezTo>
                <a:lnTo>
                  <a:pt x="502" y="228"/>
                </a:lnTo>
                <a:lnTo>
                  <a:pt x="502" y="214"/>
                </a:lnTo>
                <a:lnTo>
                  <a:pt x="460" y="214"/>
                </a:lnTo>
                <a:cubicBezTo>
                  <a:pt x="456" y="214"/>
                  <a:pt x="454" y="211"/>
                  <a:pt x="454" y="205"/>
                </a:cubicBezTo>
                <a:cubicBezTo>
                  <a:pt x="454" y="199"/>
                  <a:pt x="456" y="197"/>
                  <a:pt x="460" y="197"/>
                </a:cubicBezTo>
                <a:lnTo>
                  <a:pt x="502" y="197"/>
                </a:lnTo>
                <a:lnTo>
                  <a:pt x="502" y="182"/>
                </a:lnTo>
                <a:lnTo>
                  <a:pt x="500" y="182"/>
                </a:lnTo>
                <a:cubicBezTo>
                  <a:pt x="486" y="182"/>
                  <a:pt x="476" y="180"/>
                  <a:pt x="470" y="175"/>
                </a:cubicBezTo>
                <a:cubicBezTo>
                  <a:pt x="464" y="171"/>
                  <a:pt x="460" y="164"/>
                  <a:pt x="460" y="155"/>
                </a:cubicBezTo>
                <a:lnTo>
                  <a:pt x="460" y="133"/>
                </a:lnTo>
                <a:cubicBezTo>
                  <a:pt x="460" y="129"/>
                  <a:pt x="463" y="127"/>
                  <a:pt x="468" y="127"/>
                </a:cubicBezTo>
                <a:cubicBezTo>
                  <a:pt x="473" y="127"/>
                  <a:pt x="476" y="129"/>
                  <a:pt x="476" y="133"/>
                </a:cubicBezTo>
                <a:close/>
                <a:moveTo>
                  <a:pt x="372" y="188"/>
                </a:moveTo>
                <a:lnTo>
                  <a:pt x="435" y="188"/>
                </a:lnTo>
                <a:lnTo>
                  <a:pt x="435" y="183"/>
                </a:lnTo>
                <a:cubicBezTo>
                  <a:pt x="435" y="181"/>
                  <a:pt x="438" y="180"/>
                  <a:pt x="443" y="180"/>
                </a:cubicBezTo>
                <a:cubicBezTo>
                  <a:pt x="449" y="180"/>
                  <a:pt x="451" y="181"/>
                  <a:pt x="451" y="183"/>
                </a:cubicBezTo>
                <a:lnTo>
                  <a:pt x="451" y="271"/>
                </a:lnTo>
                <a:cubicBezTo>
                  <a:pt x="451" y="275"/>
                  <a:pt x="449" y="277"/>
                  <a:pt x="443" y="277"/>
                </a:cubicBezTo>
                <a:cubicBezTo>
                  <a:pt x="438" y="277"/>
                  <a:pt x="435" y="275"/>
                  <a:pt x="435" y="271"/>
                </a:cubicBezTo>
                <a:lnTo>
                  <a:pt x="435" y="261"/>
                </a:lnTo>
                <a:lnTo>
                  <a:pt x="372" y="261"/>
                </a:lnTo>
                <a:lnTo>
                  <a:pt x="372" y="271"/>
                </a:lnTo>
                <a:cubicBezTo>
                  <a:pt x="372" y="275"/>
                  <a:pt x="369" y="277"/>
                  <a:pt x="363" y="277"/>
                </a:cubicBezTo>
                <a:cubicBezTo>
                  <a:pt x="358" y="277"/>
                  <a:pt x="355" y="275"/>
                  <a:pt x="355" y="271"/>
                </a:cubicBezTo>
                <a:lnTo>
                  <a:pt x="355" y="187"/>
                </a:lnTo>
                <a:cubicBezTo>
                  <a:pt x="355" y="182"/>
                  <a:pt x="358" y="180"/>
                  <a:pt x="363" y="180"/>
                </a:cubicBezTo>
                <a:cubicBezTo>
                  <a:pt x="369" y="180"/>
                  <a:pt x="372" y="182"/>
                  <a:pt x="372" y="187"/>
                </a:cubicBezTo>
                <a:lnTo>
                  <a:pt x="372" y="188"/>
                </a:lnTo>
                <a:close/>
                <a:moveTo>
                  <a:pt x="518" y="182"/>
                </a:moveTo>
                <a:lnTo>
                  <a:pt x="518" y="197"/>
                </a:lnTo>
                <a:lnTo>
                  <a:pt x="541" y="197"/>
                </a:lnTo>
                <a:lnTo>
                  <a:pt x="541" y="190"/>
                </a:lnTo>
                <a:cubicBezTo>
                  <a:pt x="541" y="187"/>
                  <a:pt x="540" y="185"/>
                  <a:pt x="538" y="184"/>
                </a:cubicBezTo>
                <a:cubicBezTo>
                  <a:pt x="535" y="182"/>
                  <a:pt x="532" y="182"/>
                  <a:pt x="527" y="182"/>
                </a:cubicBezTo>
                <a:lnTo>
                  <a:pt x="518" y="182"/>
                </a:lnTo>
                <a:close/>
                <a:moveTo>
                  <a:pt x="372" y="204"/>
                </a:moveTo>
                <a:lnTo>
                  <a:pt x="372" y="215"/>
                </a:lnTo>
                <a:lnTo>
                  <a:pt x="434" y="215"/>
                </a:lnTo>
                <a:lnTo>
                  <a:pt x="434" y="204"/>
                </a:lnTo>
                <a:lnTo>
                  <a:pt x="372" y="204"/>
                </a:lnTo>
                <a:close/>
                <a:moveTo>
                  <a:pt x="518" y="214"/>
                </a:moveTo>
                <a:lnTo>
                  <a:pt x="518" y="228"/>
                </a:lnTo>
                <a:lnTo>
                  <a:pt x="541" y="228"/>
                </a:lnTo>
                <a:lnTo>
                  <a:pt x="541" y="214"/>
                </a:lnTo>
                <a:lnTo>
                  <a:pt x="518" y="214"/>
                </a:lnTo>
                <a:close/>
                <a:moveTo>
                  <a:pt x="372" y="232"/>
                </a:moveTo>
                <a:lnTo>
                  <a:pt x="372" y="243"/>
                </a:lnTo>
                <a:lnTo>
                  <a:pt x="434" y="243"/>
                </a:lnTo>
                <a:lnTo>
                  <a:pt x="434" y="232"/>
                </a:lnTo>
                <a:lnTo>
                  <a:pt x="372" y="232"/>
                </a:lnTo>
                <a:close/>
                <a:moveTo>
                  <a:pt x="81" y="340"/>
                </a:moveTo>
                <a:lnTo>
                  <a:pt x="166" y="340"/>
                </a:lnTo>
                <a:cubicBezTo>
                  <a:pt x="170" y="340"/>
                  <a:pt x="172" y="343"/>
                  <a:pt x="172" y="349"/>
                </a:cubicBezTo>
                <a:cubicBezTo>
                  <a:pt x="172" y="355"/>
                  <a:pt x="170" y="358"/>
                  <a:pt x="166" y="358"/>
                </a:cubicBezTo>
                <a:lnTo>
                  <a:pt x="130" y="358"/>
                </a:lnTo>
                <a:lnTo>
                  <a:pt x="130" y="379"/>
                </a:lnTo>
                <a:lnTo>
                  <a:pt x="133" y="379"/>
                </a:lnTo>
                <a:cubicBezTo>
                  <a:pt x="147" y="379"/>
                  <a:pt x="157" y="382"/>
                  <a:pt x="163" y="386"/>
                </a:cubicBezTo>
                <a:cubicBezTo>
                  <a:pt x="169" y="390"/>
                  <a:pt x="172" y="397"/>
                  <a:pt x="172" y="406"/>
                </a:cubicBezTo>
                <a:lnTo>
                  <a:pt x="172" y="407"/>
                </a:lnTo>
                <a:cubicBezTo>
                  <a:pt x="172" y="416"/>
                  <a:pt x="169" y="423"/>
                  <a:pt x="163" y="427"/>
                </a:cubicBezTo>
                <a:cubicBezTo>
                  <a:pt x="157" y="431"/>
                  <a:pt x="147" y="433"/>
                  <a:pt x="133" y="433"/>
                </a:cubicBezTo>
                <a:lnTo>
                  <a:pt x="130" y="433"/>
                </a:lnTo>
                <a:lnTo>
                  <a:pt x="130" y="490"/>
                </a:lnTo>
                <a:lnTo>
                  <a:pt x="140" y="490"/>
                </a:lnTo>
                <a:cubicBezTo>
                  <a:pt x="145" y="490"/>
                  <a:pt x="149" y="489"/>
                  <a:pt x="151" y="487"/>
                </a:cubicBezTo>
                <a:cubicBezTo>
                  <a:pt x="153" y="484"/>
                  <a:pt x="155" y="480"/>
                  <a:pt x="155" y="475"/>
                </a:cubicBezTo>
                <a:lnTo>
                  <a:pt x="155" y="445"/>
                </a:lnTo>
                <a:cubicBezTo>
                  <a:pt x="155" y="440"/>
                  <a:pt x="157" y="438"/>
                  <a:pt x="163" y="438"/>
                </a:cubicBezTo>
                <a:cubicBezTo>
                  <a:pt x="168" y="438"/>
                  <a:pt x="171" y="440"/>
                  <a:pt x="171" y="445"/>
                </a:cubicBezTo>
                <a:lnTo>
                  <a:pt x="171" y="474"/>
                </a:lnTo>
                <a:cubicBezTo>
                  <a:pt x="171" y="486"/>
                  <a:pt x="168" y="494"/>
                  <a:pt x="162" y="500"/>
                </a:cubicBezTo>
                <a:cubicBezTo>
                  <a:pt x="155" y="505"/>
                  <a:pt x="145" y="508"/>
                  <a:pt x="132" y="508"/>
                </a:cubicBezTo>
                <a:lnTo>
                  <a:pt x="130" y="508"/>
                </a:lnTo>
                <a:lnTo>
                  <a:pt x="130" y="528"/>
                </a:lnTo>
                <a:lnTo>
                  <a:pt x="165" y="528"/>
                </a:lnTo>
                <a:cubicBezTo>
                  <a:pt x="169" y="528"/>
                  <a:pt x="171" y="531"/>
                  <a:pt x="171" y="536"/>
                </a:cubicBezTo>
                <a:cubicBezTo>
                  <a:pt x="171" y="541"/>
                  <a:pt x="169" y="544"/>
                  <a:pt x="165" y="544"/>
                </a:cubicBezTo>
                <a:lnTo>
                  <a:pt x="80" y="544"/>
                </a:lnTo>
                <a:cubicBezTo>
                  <a:pt x="76" y="544"/>
                  <a:pt x="74" y="541"/>
                  <a:pt x="74" y="536"/>
                </a:cubicBezTo>
                <a:cubicBezTo>
                  <a:pt x="74" y="531"/>
                  <a:pt x="76" y="528"/>
                  <a:pt x="80" y="528"/>
                </a:cubicBezTo>
                <a:lnTo>
                  <a:pt x="114" y="528"/>
                </a:lnTo>
                <a:lnTo>
                  <a:pt x="114" y="508"/>
                </a:lnTo>
                <a:lnTo>
                  <a:pt x="113" y="508"/>
                </a:lnTo>
                <a:cubicBezTo>
                  <a:pt x="100" y="508"/>
                  <a:pt x="90" y="505"/>
                  <a:pt x="84" y="500"/>
                </a:cubicBezTo>
                <a:cubicBezTo>
                  <a:pt x="78" y="494"/>
                  <a:pt x="75" y="485"/>
                  <a:pt x="75" y="473"/>
                </a:cubicBezTo>
                <a:lnTo>
                  <a:pt x="75" y="444"/>
                </a:lnTo>
                <a:cubicBezTo>
                  <a:pt x="75" y="440"/>
                  <a:pt x="78" y="438"/>
                  <a:pt x="83" y="438"/>
                </a:cubicBezTo>
                <a:cubicBezTo>
                  <a:pt x="89" y="438"/>
                  <a:pt x="91" y="440"/>
                  <a:pt x="91" y="444"/>
                </a:cubicBezTo>
                <a:lnTo>
                  <a:pt x="91" y="474"/>
                </a:lnTo>
                <a:cubicBezTo>
                  <a:pt x="91" y="480"/>
                  <a:pt x="92" y="484"/>
                  <a:pt x="94" y="487"/>
                </a:cubicBezTo>
                <a:cubicBezTo>
                  <a:pt x="97" y="489"/>
                  <a:pt x="100" y="490"/>
                  <a:pt x="104" y="490"/>
                </a:cubicBezTo>
                <a:lnTo>
                  <a:pt x="114" y="490"/>
                </a:lnTo>
                <a:lnTo>
                  <a:pt x="114" y="433"/>
                </a:lnTo>
                <a:lnTo>
                  <a:pt x="113" y="433"/>
                </a:lnTo>
                <a:cubicBezTo>
                  <a:pt x="100" y="433"/>
                  <a:pt x="90" y="431"/>
                  <a:pt x="84" y="427"/>
                </a:cubicBezTo>
                <a:cubicBezTo>
                  <a:pt x="78" y="423"/>
                  <a:pt x="75" y="416"/>
                  <a:pt x="75" y="407"/>
                </a:cubicBezTo>
                <a:lnTo>
                  <a:pt x="75" y="406"/>
                </a:lnTo>
                <a:cubicBezTo>
                  <a:pt x="75" y="397"/>
                  <a:pt x="78" y="390"/>
                  <a:pt x="84" y="386"/>
                </a:cubicBezTo>
                <a:cubicBezTo>
                  <a:pt x="90" y="382"/>
                  <a:pt x="100" y="379"/>
                  <a:pt x="113" y="379"/>
                </a:cubicBezTo>
                <a:lnTo>
                  <a:pt x="114" y="379"/>
                </a:lnTo>
                <a:lnTo>
                  <a:pt x="114" y="359"/>
                </a:lnTo>
                <a:lnTo>
                  <a:pt x="81" y="359"/>
                </a:lnTo>
                <a:cubicBezTo>
                  <a:pt x="77" y="359"/>
                  <a:pt x="75" y="356"/>
                  <a:pt x="75" y="350"/>
                </a:cubicBezTo>
                <a:cubicBezTo>
                  <a:pt x="75" y="343"/>
                  <a:pt x="77" y="340"/>
                  <a:pt x="81" y="340"/>
                </a:cubicBezTo>
                <a:close/>
                <a:moveTo>
                  <a:pt x="185" y="341"/>
                </a:moveTo>
                <a:lnTo>
                  <a:pt x="208" y="341"/>
                </a:lnTo>
                <a:cubicBezTo>
                  <a:pt x="219" y="341"/>
                  <a:pt x="226" y="344"/>
                  <a:pt x="231" y="350"/>
                </a:cubicBezTo>
                <a:cubicBezTo>
                  <a:pt x="235" y="356"/>
                  <a:pt x="237" y="366"/>
                  <a:pt x="237" y="379"/>
                </a:cubicBezTo>
                <a:lnTo>
                  <a:pt x="261" y="379"/>
                </a:lnTo>
                <a:lnTo>
                  <a:pt x="261" y="345"/>
                </a:lnTo>
                <a:cubicBezTo>
                  <a:pt x="261" y="342"/>
                  <a:pt x="263" y="340"/>
                  <a:pt x="269" y="340"/>
                </a:cubicBezTo>
                <a:cubicBezTo>
                  <a:pt x="274" y="340"/>
                  <a:pt x="277" y="342"/>
                  <a:pt x="277" y="345"/>
                </a:cubicBezTo>
                <a:lnTo>
                  <a:pt x="277" y="418"/>
                </a:lnTo>
                <a:cubicBezTo>
                  <a:pt x="277" y="432"/>
                  <a:pt x="273" y="442"/>
                  <a:pt x="267" y="448"/>
                </a:cubicBezTo>
                <a:cubicBezTo>
                  <a:pt x="261" y="454"/>
                  <a:pt x="251" y="457"/>
                  <a:pt x="238" y="457"/>
                </a:cubicBezTo>
                <a:lnTo>
                  <a:pt x="237" y="457"/>
                </a:lnTo>
                <a:lnTo>
                  <a:pt x="237" y="504"/>
                </a:lnTo>
                <a:cubicBezTo>
                  <a:pt x="237" y="513"/>
                  <a:pt x="238" y="519"/>
                  <a:pt x="239" y="522"/>
                </a:cubicBezTo>
                <a:cubicBezTo>
                  <a:pt x="240" y="526"/>
                  <a:pt x="242" y="528"/>
                  <a:pt x="244" y="528"/>
                </a:cubicBezTo>
                <a:lnTo>
                  <a:pt x="254" y="528"/>
                </a:lnTo>
                <a:cubicBezTo>
                  <a:pt x="256" y="528"/>
                  <a:pt x="258" y="526"/>
                  <a:pt x="259" y="523"/>
                </a:cubicBezTo>
                <a:cubicBezTo>
                  <a:pt x="260" y="520"/>
                  <a:pt x="261" y="515"/>
                  <a:pt x="261" y="509"/>
                </a:cubicBezTo>
                <a:lnTo>
                  <a:pt x="261" y="469"/>
                </a:lnTo>
                <a:cubicBezTo>
                  <a:pt x="261" y="465"/>
                  <a:pt x="263" y="463"/>
                  <a:pt x="269" y="463"/>
                </a:cubicBezTo>
                <a:cubicBezTo>
                  <a:pt x="274" y="463"/>
                  <a:pt x="277" y="465"/>
                  <a:pt x="277" y="469"/>
                </a:cubicBezTo>
                <a:lnTo>
                  <a:pt x="277" y="505"/>
                </a:lnTo>
                <a:cubicBezTo>
                  <a:pt x="277" y="518"/>
                  <a:pt x="274" y="528"/>
                  <a:pt x="270" y="534"/>
                </a:cubicBezTo>
                <a:cubicBezTo>
                  <a:pt x="266" y="541"/>
                  <a:pt x="259" y="544"/>
                  <a:pt x="249" y="544"/>
                </a:cubicBezTo>
                <a:cubicBezTo>
                  <a:pt x="239" y="544"/>
                  <a:pt x="232" y="541"/>
                  <a:pt x="228" y="534"/>
                </a:cubicBezTo>
                <a:cubicBezTo>
                  <a:pt x="224" y="528"/>
                  <a:pt x="222" y="518"/>
                  <a:pt x="222" y="505"/>
                </a:cubicBezTo>
                <a:lnTo>
                  <a:pt x="222" y="457"/>
                </a:lnTo>
                <a:lnTo>
                  <a:pt x="211" y="457"/>
                </a:lnTo>
                <a:cubicBezTo>
                  <a:pt x="205" y="457"/>
                  <a:pt x="202" y="459"/>
                  <a:pt x="199" y="463"/>
                </a:cubicBezTo>
                <a:cubicBezTo>
                  <a:pt x="197" y="467"/>
                  <a:pt x="196" y="473"/>
                  <a:pt x="196" y="481"/>
                </a:cubicBezTo>
                <a:lnTo>
                  <a:pt x="196" y="539"/>
                </a:lnTo>
                <a:cubicBezTo>
                  <a:pt x="196" y="543"/>
                  <a:pt x="193" y="545"/>
                  <a:pt x="188" y="545"/>
                </a:cubicBezTo>
                <a:cubicBezTo>
                  <a:pt x="183" y="545"/>
                  <a:pt x="180" y="543"/>
                  <a:pt x="180" y="539"/>
                </a:cubicBezTo>
                <a:lnTo>
                  <a:pt x="180" y="480"/>
                </a:lnTo>
                <a:cubicBezTo>
                  <a:pt x="180" y="467"/>
                  <a:pt x="183" y="456"/>
                  <a:pt x="189" y="450"/>
                </a:cubicBezTo>
                <a:cubicBezTo>
                  <a:pt x="196" y="444"/>
                  <a:pt x="206" y="441"/>
                  <a:pt x="219" y="441"/>
                </a:cubicBezTo>
                <a:lnTo>
                  <a:pt x="222" y="441"/>
                </a:lnTo>
                <a:lnTo>
                  <a:pt x="222" y="395"/>
                </a:lnTo>
                <a:lnTo>
                  <a:pt x="185" y="395"/>
                </a:lnTo>
                <a:cubicBezTo>
                  <a:pt x="181" y="395"/>
                  <a:pt x="179" y="393"/>
                  <a:pt x="179" y="387"/>
                </a:cubicBezTo>
                <a:cubicBezTo>
                  <a:pt x="179" y="382"/>
                  <a:pt x="181" y="379"/>
                  <a:pt x="185" y="379"/>
                </a:cubicBezTo>
                <a:lnTo>
                  <a:pt x="222" y="379"/>
                </a:lnTo>
                <a:lnTo>
                  <a:pt x="222" y="371"/>
                </a:lnTo>
                <a:cubicBezTo>
                  <a:pt x="222" y="367"/>
                  <a:pt x="221" y="364"/>
                  <a:pt x="219" y="362"/>
                </a:cubicBezTo>
                <a:cubicBezTo>
                  <a:pt x="216" y="360"/>
                  <a:pt x="213" y="359"/>
                  <a:pt x="209" y="359"/>
                </a:cubicBezTo>
                <a:lnTo>
                  <a:pt x="185" y="359"/>
                </a:lnTo>
                <a:cubicBezTo>
                  <a:pt x="181" y="359"/>
                  <a:pt x="179" y="356"/>
                  <a:pt x="179" y="350"/>
                </a:cubicBezTo>
                <a:cubicBezTo>
                  <a:pt x="179" y="344"/>
                  <a:pt x="181" y="341"/>
                  <a:pt x="185" y="341"/>
                </a:cubicBezTo>
                <a:close/>
                <a:moveTo>
                  <a:pt x="91" y="401"/>
                </a:moveTo>
                <a:lnTo>
                  <a:pt x="91" y="409"/>
                </a:lnTo>
                <a:cubicBezTo>
                  <a:pt x="91" y="412"/>
                  <a:pt x="93" y="413"/>
                  <a:pt x="95" y="414"/>
                </a:cubicBezTo>
                <a:cubicBezTo>
                  <a:pt x="98" y="415"/>
                  <a:pt x="103" y="416"/>
                  <a:pt x="110" y="416"/>
                </a:cubicBezTo>
                <a:lnTo>
                  <a:pt x="136" y="416"/>
                </a:lnTo>
                <a:cubicBezTo>
                  <a:pt x="142" y="416"/>
                  <a:pt x="147" y="415"/>
                  <a:pt x="150" y="414"/>
                </a:cubicBezTo>
                <a:cubicBezTo>
                  <a:pt x="153" y="413"/>
                  <a:pt x="154" y="412"/>
                  <a:pt x="154" y="409"/>
                </a:cubicBezTo>
                <a:lnTo>
                  <a:pt x="154" y="401"/>
                </a:lnTo>
                <a:cubicBezTo>
                  <a:pt x="154" y="399"/>
                  <a:pt x="153" y="398"/>
                  <a:pt x="150" y="397"/>
                </a:cubicBezTo>
                <a:cubicBezTo>
                  <a:pt x="147" y="396"/>
                  <a:pt x="142" y="395"/>
                  <a:pt x="136" y="395"/>
                </a:cubicBezTo>
                <a:lnTo>
                  <a:pt x="110" y="395"/>
                </a:lnTo>
                <a:cubicBezTo>
                  <a:pt x="103" y="395"/>
                  <a:pt x="98" y="396"/>
                  <a:pt x="95" y="397"/>
                </a:cubicBezTo>
                <a:cubicBezTo>
                  <a:pt x="93" y="398"/>
                  <a:pt x="91" y="399"/>
                  <a:pt x="91" y="401"/>
                </a:cubicBezTo>
                <a:close/>
                <a:moveTo>
                  <a:pt x="237" y="395"/>
                </a:moveTo>
                <a:lnTo>
                  <a:pt x="237" y="441"/>
                </a:lnTo>
                <a:lnTo>
                  <a:pt x="247" y="441"/>
                </a:lnTo>
                <a:cubicBezTo>
                  <a:pt x="251" y="441"/>
                  <a:pt x="255" y="439"/>
                  <a:pt x="257" y="435"/>
                </a:cubicBezTo>
                <a:cubicBezTo>
                  <a:pt x="260" y="432"/>
                  <a:pt x="261" y="425"/>
                  <a:pt x="261" y="417"/>
                </a:cubicBezTo>
                <a:lnTo>
                  <a:pt x="261" y="395"/>
                </a:lnTo>
                <a:lnTo>
                  <a:pt x="237" y="395"/>
                </a:lnTo>
                <a:close/>
                <a:moveTo>
                  <a:pt x="357" y="341"/>
                </a:moveTo>
                <a:lnTo>
                  <a:pt x="429" y="341"/>
                </a:lnTo>
                <a:cubicBezTo>
                  <a:pt x="433" y="341"/>
                  <a:pt x="435" y="344"/>
                  <a:pt x="435" y="350"/>
                </a:cubicBezTo>
                <a:cubicBezTo>
                  <a:pt x="435" y="355"/>
                  <a:pt x="433" y="358"/>
                  <a:pt x="429" y="358"/>
                </a:cubicBezTo>
                <a:lnTo>
                  <a:pt x="357" y="358"/>
                </a:lnTo>
                <a:cubicBezTo>
                  <a:pt x="353" y="358"/>
                  <a:pt x="351" y="355"/>
                  <a:pt x="351" y="350"/>
                </a:cubicBezTo>
                <a:cubicBezTo>
                  <a:pt x="351" y="344"/>
                  <a:pt x="353" y="341"/>
                  <a:pt x="357" y="341"/>
                </a:cubicBezTo>
                <a:close/>
                <a:moveTo>
                  <a:pt x="464" y="343"/>
                </a:moveTo>
                <a:lnTo>
                  <a:pt x="464" y="359"/>
                </a:lnTo>
                <a:cubicBezTo>
                  <a:pt x="464" y="362"/>
                  <a:pt x="465" y="364"/>
                  <a:pt x="468" y="365"/>
                </a:cubicBezTo>
                <a:cubicBezTo>
                  <a:pt x="470" y="367"/>
                  <a:pt x="475" y="368"/>
                  <a:pt x="481" y="368"/>
                </a:cubicBezTo>
                <a:lnTo>
                  <a:pt x="494" y="368"/>
                </a:lnTo>
                <a:lnTo>
                  <a:pt x="494" y="342"/>
                </a:lnTo>
                <a:cubicBezTo>
                  <a:pt x="494" y="338"/>
                  <a:pt x="497" y="336"/>
                  <a:pt x="502" y="336"/>
                </a:cubicBezTo>
                <a:cubicBezTo>
                  <a:pt x="508" y="336"/>
                  <a:pt x="511" y="338"/>
                  <a:pt x="511" y="342"/>
                </a:cubicBezTo>
                <a:lnTo>
                  <a:pt x="511" y="368"/>
                </a:lnTo>
                <a:lnTo>
                  <a:pt x="523" y="368"/>
                </a:lnTo>
                <a:cubicBezTo>
                  <a:pt x="529" y="368"/>
                  <a:pt x="534" y="367"/>
                  <a:pt x="537" y="365"/>
                </a:cubicBezTo>
                <a:cubicBezTo>
                  <a:pt x="540" y="364"/>
                  <a:pt x="541" y="361"/>
                  <a:pt x="541" y="358"/>
                </a:cubicBezTo>
                <a:lnTo>
                  <a:pt x="541" y="341"/>
                </a:lnTo>
                <a:cubicBezTo>
                  <a:pt x="541" y="337"/>
                  <a:pt x="544" y="336"/>
                  <a:pt x="549" y="336"/>
                </a:cubicBezTo>
                <a:cubicBezTo>
                  <a:pt x="554" y="336"/>
                  <a:pt x="557" y="337"/>
                  <a:pt x="557" y="341"/>
                </a:cubicBezTo>
                <a:lnTo>
                  <a:pt x="557" y="359"/>
                </a:lnTo>
                <a:cubicBezTo>
                  <a:pt x="557" y="367"/>
                  <a:pt x="554" y="373"/>
                  <a:pt x="548" y="377"/>
                </a:cubicBezTo>
                <a:cubicBezTo>
                  <a:pt x="541" y="381"/>
                  <a:pt x="531" y="383"/>
                  <a:pt x="518" y="383"/>
                </a:cubicBezTo>
                <a:lnTo>
                  <a:pt x="511" y="383"/>
                </a:lnTo>
                <a:lnTo>
                  <a:pt x="511" y="394"/>
                </a:lnTo>
                <a:lnTo>
                  <a:pt x="554" y="394"/>
                </a:lnTo>
                <a:cubicBezTo>
                  <a:pt x="558" y="394"/>
                  <a:pt x="560" y="397"/>
                  <a:pt x="560" y="403"/>
                </a:cubicBezTo>
                <a:cubicBezTo>
                  <a:pt x="560" y="409"/>
                  <a:pt x="558" y="412"/>
                  <a:pt x="554" y="412"/>
                </a:cubicBezTo>
                <a:lnTo>
                  <a:pt x="451" y="412"/>
                </a:lnTo>
                <a:cubicBezTo>
                  <a:pt x="447" y="412"/>
                  <a:pt x="445" y="409"/>
                  <a:pt x="445" y="403"/>
                </a:cubicBezTo>
                <a:cubicBezTo>
                  <a:pt x="445" y="397"/>
                  <a:pt x="447" y="394"/>
                  <a:pt x="451" y="394"/>
                </a:cubicBezTo>
                <a:lnTo>
                  <a:pt x="494" y="394"/>
                </a:lnTo>
                <a:lnTo>
                  <a:pt x="494" y="383"/>
                </a:lnTo>
                <a:lnTo>
                  <a:pt x="487" y="383"/>
                </a:lnTo>
                <a:cubicBezTo>
                  <a:pt x="473" y="383"/>
                  <a:pt x="463" y="381"/>
                  <a:pt x="457" y="377"/>
                </a:cubicBezTo>
                <a:cubicBezTo>
                  <a:pt x="451" y="374"/>
                  <a:pt x="448" y="368"/>
                  <a:pt x="448" y="361"/>
                </a:cubicBezTo>
                <a:lnTo>
                  <a:pt x="448" y="343"/>
                </a:lnTo>
                <a:cubicBezTo>
                  <a:pt x="448" y="339"/>
                  <a:pt x="450" y="337"/>
                  <a:pt x="456" y="337"/>
                </a:cubicBezTo>
                <a:cubicBezTo>
                  <a:pt x="461" y="337"/>
                  <a:pt x="464" y="339"/>
                  <a:pt x="464" y="343"/>
                </a:cubicBezTo>
                <a:close/>
                <a:moveTo>
                  <a:pt x="356" y="372"/>
                </a:moveTo>
                <a:lnTo>
                  <a:pt x="395" y="372"/>
                </a:lnTo>
                <a:cubicBezTo>
                  <a:pt x="408" y="372"/>
                  <a:pt x="418" y="373"/>
                  <a:pt x="424" y="377"/>
                </a:cubicBezTo>
                <a:cubicBezTo>
                  <a:pt x="430" y="380"/>
                  <a:pt x="434" y="386"/>
                  <a:pt x="434" y="394"/>
                </a:cubicBezTo>
                <a:lnTo>
                  <a:pt x="434" y="395"/>
                </a:lnTo>
                <a:cubicBezTo>
                  <a:pt x="434" y="403"/>
                  <a:pt x="431" y="408"/>
                  <a:pt x="427" y="412"/>
                </a:cubicBezTo>
                <a:cubicBezTo>
                  <a:pt x="422" y="415"/>
                  <a:pt x="414" y="417"/>
                  <a:pt x="404" y="417"/>
                </a:cubicBezTo>
                <a:lnTo>
                  <a:pt x="404" y="489"/>
                </a:lnTo>
                <a:lnTo>
                  <a:pt x="409" y="489"/>
                </a:lnTo>
                <a:cubicBezTo>
                  <a:pt x="412" y="489"/>
                  <a:pt x="414" y="488"/>
                  <a:pt x="416" y="485"/>
                </a:cubicBezTo>
                <a:cubicBezTo>
                  <a:pt x="417" y="482"/>
                  <a:pt x="418" y="478"/>
                  <a:pt x="418" y="472"/>
                </a:cubicBezTo>
                <a:lnTo>
                  <a:pt x="418" y="438"/>
                </a:lnTo>
                <a:cubicBezTo>
                  <a:pt x="418" y="434"/>
                  <a:pt x="420" y="432"/>
                  <a:pt x="426" y="432"/>
                </a:cubicBezTo>
                <a:cubicBezTo>
                  <a:pt x="431" y="432"/>
                  <a:pt x="434" y="434"/>
                  <a:pt x="434" y="438"/>
                </a:cubicBezTo>
                <a:lnTo>
                  <a:pt x="434" y="469"/>
                </a:lnTo>
                <a:cubicBezTo>
                  <a:pt x="434" y="481"/>
                  <a:pt x="431" y="491"/>
                  <a:pt x="427" y="496"/>
                </a:cubicBezTo>
                <a:cubicBezTo>
                  <a:pt x="422" y="502"/>
                  <a:pt x="414" y="505"/>
                  <a:pt x="404" y="505"/>
                </a:cubicBezTo>
                <a:lnTo>
                  <a:pt x="404" y="528"/>
                </a:lnTo>
                <a:lnTo>
                  <a:pt x="431" y="528"/>
                </a:lnTo>
                <a:cubicBezTo>
                  <a:pt x="435" y="528"/>
                  <a:pt x="437" y="531"/>
                  <a:pt x="437" y="536"/>
                </a:cubicBezTo>
                <a:cubicBezTo>
                  <a:pt x="437" y="541"/>
                  <a:pt x="435" y="544"/>
                  <a:pt x="431" y="544"/>
                </a:cubicBezTo>
                <a:lnTo>
                  <a:pt x="395" y="544"/>
                </a:lnTo>
                <a:cubicBezTo>
                  <a:pt x="381" y="544"/>
                  <a:pt x="371" y="541"/>
                  <a:pt x="365" y="534"/>
                </a:cubicBezTo>
                <a:cubicBezTo>
                  <a:pt x="359" y="528"/>
                  <a:pt x="355" y="518"/>
                  <a:pt x="355" y="505"/>
                </a:cubicBezTo>
                <a:lnTo>
                  <a:pt x="355" y="438"/>
                </a:lnTo>
                <a:cubicBezTo>
                  <a:pt x="355" y="434"/>
                  <a:pt x="358" y="432"/>
                  <a:pt x="363" y="432"/>
                </a:cubicBezTo>
                <a:cubicBezTo>
                  <a:pt x="369" y="432"/>
                  <a:pt x="372" y="434"/>
                  <a:pt x="372" y="438"/>
                </a:cubicBezTo>
                <a:lnTo>
                  <a:pt x="372" y="504"/>
                </a:lnTo>
                <a:cubicBezTo>
                  <a:pt x="372" y="513"/>
                  <a:pt x="372" y="519"/>
                  <a:pt x="374" y="522"/>
                </a:cubicBezTo>
                <a:cubicBezTo>
                  <a:pt x="375" y="526"/>
                  <a:pt x="377" y="528"/>
                  <a:pt x="380" y="528"/>
                </a:cubicBezTo>
                <a:lnTo>
                  <a:pt x="386" y="528"/>
                </a:lnTo>
                <a:lnTo>
                  <a:pt x="386" y="417"/>
                </a:lnTo>
                <a:lnTo>
                  <a:pt x="356" y="417"/>
                </a:lnTo>
                <a:cubicBezTo>
                  <a:pt x="352" y="417"/>
                  <a:pt x="350" y="415"/>
                  <a:pt x="350" y="409"/>
                </a:cubicBezTo>
                <a:cubicBezTo>
                  <a:pt x="350" y="404"/>
                  <a:pt x="352" y="402"/>
                  <a:pt x="356" y="402"/>
                </a:cubicBezTo>
                <a:lnTo>
                  <a:pt x="398" y="402"/>
                </a:lnTo>
                <a:cubicBezTo>
                  <a:pt x="404" y="402"/>
                  <a:pt x="410" y="401"/>
                  <a:pt x="413" y="400"/>
                </a:cubicBezTo>
                <a:cubicBezTo>
                  <a:pt x="416" y="400"/>
                  <a:pt x="418" y="399"/>
                  <a:pt x="418" y="398"/>
                </a:cubicBezTo>
                <a:lnTo>
                  <a:pt x="418" y="392"/>
                </a:lnTo>
                <a:cubicBezTo>
                  <a:pt x="418" y="391"/>
                  <a:pt x="416" y="390"/>
                  <a:pt x="413" y="390"/>
                </a:cubicBezTo>
                <a:cubicBezTo>
                  <a:pt x="410" y="389"/>
                  <a:pt x="405" y="389"/>
                  <a:pt x="398" y="389"/>
                </a:cubicBezTo>
                <a:lnTo>
                  <a:pt x="356" y="389"/>
                </a:lnTo>
                <a:cubicBezTo>
                  <a:pt x="352" y="389"/>
                  <a:pt x="350" y="386"/>
                  <a:pt x="350" y="380"/>
                </a:cubicBezTo>
                <a:cubicBezTo>
                  <a:pt x="350" y="374"/>
                  <a:pt x="352" y="372"/>
                  <a:pt x="356" y="372"/>
                </a:cubicBezTo>
                <a:close/>
                <a:moveTo>
                  <a:pt x="448" y="443"/>
                </a:moveTo>
                <a:cubicBezTo>
                  <a:pt x="448" y="435"/>
                  <a:pt x="451" y="430"/>
                  <a:pt x="457" y="426"/>
                </a:cubicBezTo>
                <a:cubicBezTo>
                  <a:pt x="463" y="423"/>
                  <a:pt x="473" y="421"/>
                  <a:pt x="487" y="421"/>
                </a:cubicBezTo>
                <a:lnTo>
                  <a:pt x="518" y="421"/>
                </a:lnTo>
                <a:cubicBezTo>
                  <a:pt x="531" y="421"/>
                  <a:pt x="541" y="423"/>
                  <a:pt x="548" y="426"/>
                </a:cubicBezTo>
                <a:cubicBezTo>
                  <a:pt x="554" y="430"/>
                  <a:pt x="557" y="435"/>
                  <a:pt x="557" y="443"/>
                </a:cubicBezTo>
                <a:lnTo>
                  <a:pt x="557" y="444"/>
                </a:lnTo>
                <a:cubicBezTo>
                  <a:pt x="557" y="452"/>
                  <a:pt x="554" y="458"/>
                  <a:pt x="548" y="462"/>
                </a:cubicBezTo>
                <a:cubicBezTo>
                  <a:pt x="541" y="465"/>
                  <a:pt x="531" y="467"/>
                  <a:pt x="518" y="467"/>
                </a:cubicBezTo>
                <a:lnTo>
                  <a:pt x="487" y="467"/>
                </a:lnTo>
                <a:cubicBezTo>
                  <a:pt x="473" y="467"/>
                  <a:pt x="463" y="465"/>
                  <a:pt x="457" y="462"/>
                </a:cubicBezTo>
                <a:cubicBezTo>
                  <a:pt x="451" y="458"/>
                  <a:pt x="448" y="452"/>
                  <a:pt x="448" y="444"/>
                </a:cubicBezTo>
                <a:lnTo>
                  <a:pt x="448" y="443"/>
                </a:lnTo>
                <a:close/>
                <a:moveTo>
                  <a:pt x="464" y="440"/>
                </a:moveTo>
                <a:lnTo>
                  <a:pt x="464" y="446"/>
                </a:lnTo>
                <a:cubicBezTo>
                  <a:pt x="464" y="447"/>
                  <a:pt x="465" y="448"/>
                  <a:pt x="469" y="448"/>
                </a:cubicBezTo>
                <a:cubicBezTo>
                  <a:pt x="473" y="449"/>
                  <a:pt x="479" y="449"/>
                  <a:pt x="487" y="449"/>
                </a:cubicBezTo>
                <a:lnTo>
                  <a:pt x="518" y="449"/>
                </a:lnTo>
                <a:cubicBezTo>
                  <a:pt x="526" y="449"/>
                  <a:pt x="531" y="449"/>
                  <a:pt x="535" y="448"/>
                </a:cubicBezTo>
                <a:cubicBezTo>
                  <a:pt x="539" y="448"/>
                  <a:pt x="541" y="447"/>
                  <a:pt x="541" y="446"/>
                </a:cubicBezTo>
                <a:lnTo>
                  <a:pt x="541" y="440"/>
                </a:lnTo>
                <a:cubicBezTo>
                  <a:pt x="541" y="439"/>
                  <a:pt x="539" y="438"/>
                  <a:pt x="535" y="438"/>
                </a:cubicBezTo>
                <a:cubicBezTo>
                  <a:pt x="532" y="437"/>
                  <a:pt x="526" y="437"/>
                  <a:pt x="518" y="437"/>
                </a:cubicBezTo>
                <a:lnTo>
                  <a:pt x="487" y="437"/>
                </a:lnTo>
                <a:cubicBezTo>
                  <a:pt x="478" y="437"/>
                  <a:pt x="472" y="437"/>
                  <a:pt x="469" y="438"/>
                </a:cubicBezTo>
                <a:cubicBezTo>
                  <a:pt x="465" y="438"/>
                  <a:pt x="464" y="439"/>
                  <a:pt x="464" y="440"/>
                </a:cubicBezTo>
                <a:close/>
                <a:moveTo>
                  <a:pt x="448" y="512"/>
                </a:moveTo>
                <a:cubicBezTo>
                  <a:pt x="448" y="500"/>
                  <a:pt x="449" y="492"/>
                  <a:pt x="453" y="487"/>
                </a:cubicBezTo>
                <a:cubicBezTo>
                  <a:pt x="457" y="482"/>
                  <a:pt x="462" y="479"/>
                  <a:pt x="470" y="479"/>
                </a:cubicBezTo>
                <a:lnTo>
                  <a:pt x="471" y="479"/>
                </a:lnTo>
                <a:cubicBezTo>
                  <a:pt x="479" y="479"/>
                  <a:pt x="485" y="481"/>
                  <a:pt x="488" y="485"/>
                </a:cubicBezTo>
                <a:cubicBezTo>
                  <a:pt x="492" y="489"/>
                  <a:pt x="494" y="495"/>
                  <a:pt x="494" y="503"/>
                </a:cubicBezTo>
                <a:lnTo>
                  <a:pt x="494" y="513"/>
                </a:lnTo>
                <a:cubicBezTo>
                  <a:pt x="494" y="519"/>
                  <a:pt x="494" y="522"/>
                  <a:pt x="495" y="525"/>
                </a:cubicBezTo>
                <a:cubicBezTo>
                  <a:pt x="495" y="527"/>
                  <a:pt x="496" y="528"/>
                  <a:pt x="498" y="528"/>
                </a:cubicBezTo>
                <a:lnTo>
                  <a:pt x="505" y="528"/>
                </a:lnTo>
                <a:cubicBezTo>
                  <a:pt x="507" y="528"/>
                  <a:pt x="508" y="527"/>
                  <a:pt x="508" y="525"/>
                </a:cubicBezTo>
                <a:cubicBezTo>
                  <a:pt x="509" y="522"/>
                  <a:pt x="509" y="519"/>
                  <a:pt x="509" y="513"/>
                </a:cubicBezTo>
                <a:lnTo>
                  <a:pt x="509" y="503"/>
                </a:lnTo>
                <a:cubicBezTo>
                  <a:pt x="509" y="495"/>
                  <a:pt x="511" y="489"/>
                  <a:pt x="515" y="485"/>
                </a:cubicBezTo>
                <a:cubicBezTo>
                  <a:pt x="518" y="481"/>
                  <a:pt x="524" y="479"/>
                  <a:pt x="533" y="479"/>
                </a:cubicBezTo>
                <a:lnTo>
                  <a:pt x="534" y="479"/>
                </a:lnTo>
                <a:cubicBezTo>
                  <a:pt x="542" y="479"/>
                  <a:pt x="548" y="482"/>
                  <a:pt x="551" y="487"/>
                </a:cubicBezTo>
                <a:cubicBezTo>
                  <a:pt x="555" y="492"/>
                  <a:pt x="557" y="501"/>
                  <a:pt x="557" y="512"/>
                </a:cubicBezTo>
                <a:lnTo>
                  <a:pt x="557" y="540"/>
                </a:lnTo>
                <a:cubicBezTo>
                  <a:pt x="557" y="544"/>
                  <a:pt x="554" y="546"/>
                  <a:pt x="549" y="546"/>
                </a:cubicBezTo>
                <a:cubicBezTo>
                  <a:pt x="544" y="546"/>
                  <a:pt x="541" y="544"/>
                  <a:pt x="541" y="540"/>
                </a:cubicBezTo>
                <a:lnTo>
                  <a:pt x="541" y="511"/>
                </a:lnTo>
                <a:cubicBezTo>
                  <a:pt x="541" y="506"/>
                  <a:pt x="541" y="503"/>
                  <a:pt x="540" y="500"/>
                </a:cubicBezTo>
                <a:cubicBezTo>
                  <a:pt x="539" y="498"/>
                  <a:pt x="538" y="497"/>
                  <a:pt x="537" y="497"/>
                </a:cubicBezTo>
                <a:lnTo>
                  <a:pt x="531" y="497"/>
                </a:lnTo>
                <a:cubicBezTo>
                  <a:pt x="529" y="497"/>
                  <a:pt x="528" y="498"/>
                  <a:pt x="528" y="500"/>
                </a:cubicBezTo>
                <a:cubicBezTo>
                  <a:pt x="527" y="502"/>
                  <a:pt x="527" y="506"/>
                  <a:pt x="527" y="511"/>
                </a:cubicBezTo>
                <a:lnTo>
                  <a:pt x="527" y="520"/>
                </a:lnTo>
                <a:cubicBezTo>
                  <a:pt x="527" y="529"/>
                  <a:pt x="525" y="535"/>
                  <a:pt x="521" y="538"/>
                </a:cubicBezTo>
                <a:cubicBezTo>
                  <a:pt x="517" y="542"/>
                  <a:pt x="511" y="544"/>
                  <a:pt x="503" y="544"/>
                </a:cubicBezTo>
                <a:lnTo>
                  <a:pt x="502" y="544"/>
                </a:lnTo>
                <a:cubicBezTo>
                  <a:pt x="494" y="544"/>
                  <a:pt x="488" y="542"/>
                  <a:pt x="484" y="538"/>
                </a:cubicBezTo>
                <a:cubicBezTo>
                  <a:pt x="480" y="535"/>
                  <a:pt x="478" y="529"/>
                  <a:pt x="478" y="520"/>
                </a:cubicBezTo>
                <a:lnTo>
                  <a:pt x="478" y="511"/>
                </a:lnTo>
                <a:cubicBezTo>
                  <a:pt x="478" y="506"/>
                  <a:pt x="478" y="502"/>
                  <a:pt x="478" y="500"/>
                </a:cubicBezTo>
                <a:cubicBezTo>
                  <a:pt x="477" y="498"/>
                  <a:pt x="476" y="497"/>
                  <a:pt x="474" y="497"/>
                </a:cubicBezTo>
                <a:lnTo>
                  <a:pt x="467" y="497"/>
                </a:lnTo>
                <a:cubicBezTo>
                  <a:pt x="466" y="497"/>
                  <a:pt x="465" y="498"/>
                  <a:pt x="464" y="500"/>
                </a:cubicBezTo>
                <a:cubicBezTo>
                  <a:pt x="464" y="502"/>
                  <a:pt x="464" y="506"/>
                  <a:pt x="464" y="511"/>
                </a:cubicBezTo>
                <a:lnTo>
                  <a:pt x="464" y="539"/>
                </a:lnTo>
                <a:cubicBezTo>
                  <a:pt x="464" y="543"/>
                  <a:pt x="461" y="545"/>
                  <a:pt x="456" y="545"/>
                </a:cubicBezTo>
                <a:cubicBezTo>
                  <a:pt x="450" y="545"/>
                  <a:pt x="448" y="543"/>
                  <a:pt x="448" y="539"/>
                </a:cubicBezTo>
                <a:lnTo>
                  <a:pt x="448" y="512"/>
                </a:lnTo>
                <a:close/>
              </a:path>
            </a:pathLst>
          </a:custGeom>
          <a:solidFill>
            <a:srgbClr val="C73E1A">
              <a:alpha val="100000"/>
            </a:srgbClr>
          </a:solidFill>
          <a:ln w="9525">
            <a:noFill/>
          </a:ln>
        </p:spPr>
        <p:txBody>
          <a:bodyPr/>
          <a:lstStyle/>
          <a:p>
            <a:endParaRPr lang="zh-CN" altLang="en-US">
              <a:latin typeface="+mn-lt"/>
              <a:ea typeface="+mn-ea"/>
              <a:cs typeface="+mn-ea"/>
              <a:sym typeface="+mn-lt"/>
            </a:endParaRPr>
          </a:p>
        </p:txBody>
      </p:sp>
      <p:pic>
        <p:nvPicPr>
          <p:cNvPr id="44040" name="图片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5438" y="3489325"/>
            <a:ext cx="223837" cy="261938"/>
          </a:xfrm>
          <a:prstGeom prst="rect">
            <a:avLst/>
          </a:prstGeom>
          <a:noFill/>
          <a:ln w="9525">
            <a:noFill/>
          </a:ln>
        </p:spPr>
      </p:pic>
      <p:pic>
        <p:nvPicPr>
          <p:cNvPr id="44041" name="图片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0025" y="2239963"/>
            <a:ext cx="249238" cy="246062"/>
          </a:xfrm>
          <a:prstGeom prst="rect">
            <a:avLst/>
          </a:prstGeom>
          <a:noFill/>
          <a:ln w="9525">
            <a:noFill/>
          </a:ln>
        </p:spPr>
      </p:pic>
      <p:pic>
        <p:nvPicPr>
          <p:cNvPr id="44042" name="图片 32"/>
          <p:cNvPicPr>
            <a:picLocks noChangeAspect="1"/>
          </p:cNvPicPr>
          <p:nvPr/>
        </p:nvPicPr>
        <p:blipFill>
          <a:blip r:embed="rId5"/>
          <a:stretch>
            <a:fillRect/>
          </a:stretch>
        </p:blipFill>
        <p:spPr>
          <a:xfrm>
            <a:off x="9123363" y="458788"/>
            <a:ext cx="184150" cy="388937"/>
          </a:xfrm>
          <a:prstGeom prst="rect">
            <a:avLst/>
          </a:prstGeom>
          <a:noFill/>
          <a:ln w="9525">
            <a:noFill/>
          </a:ln>
        </p:spPr>
      </p:pic>
      <p:pic>
        <p:nvPicPr>
          <p:cNvPr id="44043" name="图片 33"/>
          <p:cNvPicPr>
            <a:picLocks noChangeAspect="1"/>
          </p:cNvPicPr>
          <p:nvPr/>
        </p:nvPicPr>
        <p:blipFill>
          <a:blip r:embed="rId6"/>
          <a:stretch>
            <a:fillRect/>
          </a:stretch>
        </p:blipFill>
        <p:spPr>
          <a:xfrm>
            <a:off x="7821613" y="2486025"/>
            <a:ext cx="236537" cy="306388"/>
          </a:xfrm>
          <a:prstGeom prst="rect">
            <a:avLst/>
          </a:prstGeom>
          <a:noFill/>
          <a:ln w="9525">
            <a:noFill/>
          </a:ln>
        </p:spPr>
      </p:pic>
      <p:pic>
        <p:nvPicPr>
          <p:cNvPr id="44044" name="图片 34"/>
          <p:cNvPicPr>
            <a:picLocks noChangeAspect="1"/>
          </p:cNvPicPr>
          <p:nvPr/>
        </p:nvPicPr>
        <p:blipFill>
          <a:blip r:embed="rId6"/>
          <a:stretch>
            <a:fillRect/>
          </a:stretch>
        </p:blipFill>
        <p:spPr>
          <a:xfrm>
            <a:off x="6850063" y="3640138"/>
            <a:ext cx="234950" cy="306387"/>
          </a:xfrm>
          <a:prstGeom prst="rect">
            <a:avLst/>
          </a:prstGeom>
          <a:noFill/>
          <a:ln w="9525">
            <a:noFill/>
          </a:ln>
        </p:spPr>
      </p:pic>
      <p:sp>
        <p:nvSpPr>
          <p:cNvPr id="44046" name="Text Box 14"/>
          <p:cNvSpPr txBox="1"/>
          <p:nvPr/>
        </p:nvSpPr>
        <p:spPr>
          <a:xfrm>
            <a:off x="193675" y="6165850"/>
            <a:ext cx="9793288"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pic>
        <p:nvPicPr>
          <p:cNvPr id="5" name="图片 4"/>
          <p:cNvPicPr>
            <a:picLocks noChangeAspect="1"/>
          </p:cNvPicPr>
          <p:nvPr/>
        </p:nvPicPr>
        <p:blipFill>
          <a:blip r:embed="rId7"/>
          <a:stretch>
            <a:fillRect/>
          </a:stretch>
        </p:blipFill>
        <p:spPr>
          <a:xfrm>
            <a:off x="4683071" y="-459432"/>
            <a:ext cx="3078747" cy="7602371"/>
          </a:xfrm>
          <a:prstGeom prst="rect">
            <a:avLst/>
          </a:prstGeom>
        </p:spPr>
      </p:pic>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4038"/>
                                        </p:tgtEl>
                                        <p:attrNameLst>
                                          <p:attrName>style.visibility</p:attrName>
                                        </p:attrNameLst>
                                      </p:cBhvr>
                                      <p:to>
                                        <p:strVal val="visible"/>
                                      </p:to>
                                    </p:set>
                                    <p:animScale>
                                      <p:cBhvr>
                                        <p:cTn id="7" dur="500" decel="50000" fill="hold">
                                          <p:stCondLst>
                                            <p:cond delay="0"/>
                                          </p:stCondLst>
                                        </p:cTn>
                                        <p:tgtEl>
                                          <p:spTgt spid="440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4038"/>
                                        </p:tgtEl>
                                        <p:attrNameLst>
                                          <p:attrName>ppt_x</p:attrName>
                                          <p:attrName>ppt_y</p:attrName>
                                        </p:attrNameLst>
                                      </p:cBhvr>
                                    </p:animMotion>
                                    <p:animEffect transition="in" filter="fade">
                                      <p:cBhvr>
                                        <p:cTn id="9" dur="500"/>
                                        <p:tgtEl>
                                          <p:spTgt spid="4403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fade">
                                      <p:cBhvr>
                                        <p:cTn id="13" dur="500"/>
                                        <p:tgtEl>
                                          <p:spTgt spid="44037"/>
                                        </p:tgtEl>
                                      </p:cBhvr>
                                    </p:animEffect>
                                    <p:anim calcmode="lin" valueType="num">
                                      <p:cBhvr>
                                        <p:cTn id="14" dur="500" fill="hold"/>
                                        <p:tgtEl>
                                          <p:spTgt spid="44037"/>
                                        </p:tgtEl>
                                        <p:attrNameLst>
                                          <p:attrName>ppt_x</p:attrName>
                                        </p:attrNameLst>
                                      </p:cBhvr>
                                      <p:tavLst>
                                        <p:tav tm="0">
                                          <p:val>
                                            <p:strVal val="#ppt_x"/>
                                          </p:val>
                                        </p:tav>
                                        <p:tav tm="100000">
                                          <p:val>
                                            <p:strVal val="#ppt_x"/>
                                          </p:val>
                                        </p:tav>
                                      </p:tavLst>
                                    </p:anim>
                                    <p:anim calcmode="lin" valueType="num">
                                      <p:cBhvr>
                                        <p:cTn id="15" dur="500" fill="hold"/>
                                        <p:tgtEl>
                                          <p:spTgt spid="440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44039"/>
                                        </p:tgtEl>
                                        <p:attrNameLst>
                                          <p:attrName>style.visibility</p:attrName>
                                        </p:attrNameLst>
                                      </p:cBhvr>
                                      <p:to>
                                        <p:strVal val="visible"/>
                                      </p:to>
                                    </p:set>
                                    <p:animScale>
                                      <p:cBhvr>
                                        <p:cTn id="19" dur="1000" decel="50000" fill="hold">
                                          <p:stCondLst>
                                            <p:cond delay="0"/>
                                          </p:stCondLst>
                                        </p:cTn>
                                        <p:tgtEl>
                                          <p:spTgt spid="440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4039"/>
                                        </p:tgtEl>
                                        <p:attrNameLst>
                                          <p:attrName>ppt_x</p:attrName>
                                          <p:attrName>ppt_y</p:attrName>
                                        </p:attrNameLst>
                                      </p:cBhvr>
                                    </p:animMotion>
                                    <p:animEffect transition="in" filter="fade">
                                      <p:cBhvr>
                                        <p:cTn id="21" dur="1000"/>
                                        <p:tgtEl>
                                          <p:spTgt spid="44039"/>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44040"/>
                                        </p:tgtEl>
                                        <p:attrNameLst>
                                          <p:attrName>style.visibility</p:attrName>
                                        </p:attrNameLst>
                                      </p:cBhvr>
                                      <p:to>
                                        <p:strVal val="visible"/>
                                      </p:to>
                                    </p:set>
                                  </p:childTnLst>
                                </p:cTn>
                              </p:par>
                              <p:par>
                                <p:cTn id="25" presetID="62" presetClass="path" presetSubtype="0" repeatCount="indefinite" accel="50000" decel="50000" fill="hold" nodeType="withEffect">
                                  <p:stCondLst>
                                    <p:cond delay="0"/>
                                  </p:stCondLst>
                                  <p:childTnLst>
                                    <p:animMotion origin="layout" path="M -1.875E-6 -1.85185E-6 C -0.00495 -1.85185E-6 -0.01966 0.02454 -0.02487 0.04259 C -0.02982 0.06042 -0.03463 0.12616 -0.03958 0.14421 C -0.04583 0.15509 -0.06862 0.17408 -0.0789 0.20996 C -0.08906 0.2463 -0.08047 0.27963 -0.09219 0.325 C -0.10403 0.37037 -0.12591 0.44792 -0.13984 0.48611 C -0.1539 0.52408 -0.17031 0.52477 -0.17617 0.55347 C -0.1819 0.58125 -0.17799 0.63426 -0.1845 0.65046 C -0.19101 0.66667 -0.2013 0.66111 -0.20651 0.67917 C -0.21146 0.69699 -0.21536 0.73611 -0.21536 0.75949 " pathEditMode="relative" rAng="0" ptsTypes="fsfssssssf">
                                      <p:cBhvr>
                                        <p:cTn id="26" dur="6000" fill="hold"/>
                                        <p:tgtEl>
                                          <p:spTgt spid="44040"/>
                                        </p:tgtEl>
                                        <p:attrNameLst>
                                          <p:attrName>ppt_x</p:attrName>
                                          <p:attrName>ppt_y</p:attrName>
                                        </p:attrNameLst>
                                      </p:cBhvr>
                                      <p:rCtr x="-10600" y="38000"/>
                                    </p:animMotion>
                                  </p:childTnLst>
                                </p:cTn>
                              </p:par>
                              <p:par>
                                <p:cTn id="27" presetID="1" presetClass="entr" presetSubtype="0" fill="hold" nodeType="withEffect">
                                  <p:stCondLst>
                                    <p:cond delay="0"/>
                                  </p:stCondLst>
                                  <p:childTnLst>
                                    <p:set>
                                      <p:cBhvr>
                                        <p:cTn id="28" dur="1" fill="hold">
                                          <p:stCondLst>
                                            <p:cond delay="0"/>
                                          </p:stCondLst>
                                        </p:cTn>
                                        <p:tgtEl>
                                          <p:spTgt spid="44042"/>
                                        </p:tgtEl>
                                        <p:attrNameLst>
                                          <p:attrName>style.visibility</p:attrName>
                                        </p:attrNameLst>
                                      </p:cBhvr>
                                      <p:to>
                                        <p:strVal val="visible"/>
                                      </p:to>
                                    </p:set>
                                  </p:childTnLst>
                                </p:cTn>
                              </p:par>
                              <p:par>
                                <p:cTn id="29" presetID="62" presetClass="path" presetSubtype="0" repeatCount="indefinite" accel="50000" decel="50000" fill="hold" nodeType="withEffect">
                                  <p:stCondLst>
                                    <p:cond delay="0"/>
                                  </p:stCondLst>
                                  <p:childTnLst>
                                    <p:animMotion origin="layout" path="M 6.25E-7 1.11111E-6 C -0.01081 1.11111E-6 -0.04193 0.03125 -0.053 0.0544 C -0.06406 0.07708 -0.07383 0.16134 -0.0849 0.18449 C -0.09792 0.19838 -0.14727 0.22245 -0.16901 0.26829 C -0.19115 0.31505 -0.1724 0.35741 -0.19792 0.41597 C -0.22305 0.47384 -0.26992 0.57268 -0.30013 0.62176 C -0.33034 0.6706 -0.3655 0.67153 -0.378 0.70787 C -0.39037 0.74375 -0.3819 0.81111 -0.39609 0.83217 C -0.40977 0.85278 -0.43164 0.8456 -0.44297 0.86875 C -0.45404 0.8919 -0.46237 0.9419 -0.46237 0.97176 " pathEditMode="relative" rAng="0" ptsTypes="fsfssssssf">
                                      <p:cBhvr>
                                        <p:cTn id="30" dur="8000" fill="hold"/>
                                        <p:tgtEl>
                                          <p:spTgt spid="44042"/>
                                        </p:tgtEl>
                                        <p:attrNameLst>
                                          <p:attrName>ppt_x</p:attrName>
                                          <p:attrName>ppt_y</p:attrName>
                                        </p:attrNameLst>
                                      </p:cBhvr>
                                      <p:rCtr x="-22900" y="48600"/>
                                    </p:animMotion>
                                  </p:childTnLst>
                                </p:cTn>
                              </p:par>
                              <p:par>
                                <p:cTn id="31" presetID="1" presetClass="entr" presetSubtype="0" fill="hold" nodeType="withEffect">
                                  <p:stCondLst>
                                    <p:cond delay="0"/>
                                  </p:stCondLst>
                                  <p:childTnLst>
                                    <p:set>
                                      <p:cBhvr>
                                        <p:cTn id="32" dur="1" fill="hold">
                                          <p:stCondLst>
                                            <p:cond delay="0"/>
                                          </p:stCondLst>
                                        </p:cTn>
                                        <p:tgtEl>
                                          <p:spTgt spid="44043"/>
                                        </p:tgtEl>
                                        <p:attrNameLst>
                                          <p:attrName>style.visibility</p:attrName>
                                        </p:attrNameLst>
                                      </p:cBhvr>
                                      <p:to>
                                        <p:strVal val="visible"/>
                                      </p:to>
                                    </p:set>
                                  </p:childTnLst>
                                </p:cTn>
                              </p:par>
                              <p:par>
                                <p:cTn id="33" presetID="62" presetClass="path" presetSubtype="0" repeatCount="indefinite" accel="50000" decel="50000" fill="hold" nodeType="withEffect">
                                  <p:stCondLst>
                                    <p:cond delay="0"/>
                                  </p:stCondLst>
                                  <p:childTnLst>
                                    <p:animMotion origin="layout" path="M -1.875E-6 -2.22222E-6 C -0.00482 -2.22222E-6 -0.01927 0.02616 -0.02422 0.04584 C -0.02943 0.06505 -0.03398 0.13634 -0.03893 0.15579 C -0.04505 0.16736 -0.06758 0.18797 -0.0776 0.22662 C -0.08776 0.26574 -0.07916 0.30209 -0.09088 0.35093 C -0.10234 0.4 -0.12383 0.48334 -0.13776 0.52477 C -0.15169 0.56597 -0.16784 0.5669 -0.17357 0.59746 C -0.17916 0.62801 -0.17526 0.68496 -0.18164 0.70278 C -0.18828 0.71991 -0.19804 0.71412 -0.20338 0.73357 C -0.20833 0.75324 -0.21224 0.79491 -0.21224 0.82037 " pathEditMode="relative" rAng="0" ptsTypes="fsfssssssf">
                                      <p:cBhvr>
                                        <p:cTn id="34" dur="4000" fill="hold"/>
                                        <p:tgtEl>
                                          <p:spTgt spid="44043"/>
                                        </p:tgtEl>
                                        <p:attrNameLst>
                                          <p:attrName>ppt_x</p:attrName>
                                          <p:attrName>ppt_y</p:attrName>
                                        </p:attrNameLst>
                                      </p:cBhvr>
                                      <p:rCtr x="-10400" y="41000"/>
                                    </p:animMotion>
                                  </p:childTnLst>
                                </p:cTn>
                              </p:par>
                              <p:par>
                                <p:cTn id="35" presetID="1" presetClass="entr" presetSubtype="0" fill="hold" nodeType="withEffect">
                                  <p:stCondLst>
                                    <p:cond delay="0"/>
                                  </p:stCondLst>
                                  <p:childTnLst>
                                    <p:set>
                                      <p:cBhvr>
                                        <p:cTn id="36" dur="1" fill="hold">
                                          <p:stCondLst>
                                            <p:cond delay="0"/>
                                          </p:stCondLst>
                                        </p:cTn>
                                        <p:tgtEl>
                                          <p:spTgt spid="44041"/>
                                        </p:tgtEl>
                                        <p:attrNameLst>
                                          <p:attrName>style.visibility</p:attrName>
                                        </p:attrNameLst>
                                      </p:cBhvr>
                                      <p:to>
                                        <p:strVal val="visible"/>
                                      </p:to>
                                    </p:set>
                                  </p:childTnLst>
                                </p:cTn>
                              </p:par>
                              <p:par>
                                <p:cTn id="37" presetID="62" presetClass="path" presetSubtype="0" repeatCount="indefinite" accel="50000" decel="50000" fill="hold" nodeType="withEffect">
                                  <p:stCondLst>
                                    <p:cond delay="0"/>
                                  </p:stCondLst>
                                  <p:childTnLst>
                                    <p:animMotion origin="layout" path="M 4.16667E-6 -4.44444E-6 C -0.00873 -4.44444E-6 -0.03438 0.02292 -0.04336 0.04028 C -0.05235 0.05741 -0.06055 0.11991 -0.06954 0.13704 C -0.08021 0.14746 -0.12032 0.16528 -0.13829 0.19954 C -0.15638 0.23403 -0.14089 0.26575 -0.16172 0.30926 C -0.18256 0.35209 -0.22071 0.4257 -0.24519 0.46227 C -0.27019 0.49838 -0.29896 0.49931 -0.30912 0.52639 C -0.31927 0.55301 -0.31224 0.60301 -0.32357 0.61875 C -0.33529 0.63403 -0.35287 0.62871 -0.36211 0.64607 C -0.37123 0.66343 -0.378 0.70024 -0.378 0.72246 " pathEditMode="relative" rAng="0" ptsTypes="fsfssssssf">
                                      <p:cBhvr>
                                        <p:cTn id="38" dur="8000" fill="hold"/>
                                        <p:tgtEl>
                                          <p:spTgt spid="44041"/>
                                        </p:tgtEl>
                                        <p:attrNameLst>
                                          <p:attrName>ppt_x</p:attrName>
                                          <p:attrName>ppt_y</p:attrName>
                                        </p:attrNameLst>
                                      </p:cBhvr>
                                      <p:rCtr x="-18700" y="36100"/>
                                    </p:animMotion>
                                  </p:childTnLst>
                                </p:cTn>
                              </p:par>
                              <p:par>
                                <p:cTn id="39" presetID="1" presetClass="entr" presetSubtype="0" fill="hold" nodeType="withEffect">
                                  <p:stCondLst>
                                    <p:cond delay="0"/>
                                  </p:stCondLst>
                                  <p:childTnLst>
                                    <p:set>
                                      <p:cBhvr>
                                        <p:cTn id="40" dur="1" fill="hold">
                                          <p:stCondLst>
                                            <p:cond delay="0"/>
                                          </p:stCondLst>
                                        </p:cTn>
                                        <p:tgtEl>
                                          <p:spTgt spid="44044"/>
                                        </p:tgtEl>
                                        <p:attrNameLst>
                                          <p:attrName>style.visibility</p:attrName>
                                        </p:attrNameLst>
                                      </p:cBhvr>
                                      <p:to>
                                        <p:strVal val="visible"/>
                                      </p:to>
                                    </p:set>
                                  </p:childTnLst>
                                </p:cTn>
                              </p:par>
                              <p:par>
                                <p:cTn id="41" presetID="62" presetClass="path" presetSubtype="0" repeatCount="indefinite" accel="50000" decel="50000" fill="hold" nodeType="withEffect">
                                  <p:stCondLst>
                                    <p:cond delay="0"/>
                                  </p:stCondLst>
                                  <p:childTnLst>
                                    <p:animMotion origin="layout" path="M 0.03191 -0.10023 C 0.02644 -0.10023 0.01003 -0.07662 0.00456 -0.05857 C -0.00143 -0.04074 -0.00664 0.0243 -0.0121 0.0419 C -0.01914 0.05255 -0.0444 0.07153 -0.05559 0.10718 C -0.06718 0.14329 -0.05755 0.17639 -0.0707 0.22153 C -0.08359 0.2662 -0.10794 0.34282 -0.1233 0.38102 C -0.13893 0.41852 -0.15729 0.41944 -0.16367 0.44722 C -0.17005 0.47523 -0.16562 0.52755 -0.17291 0.54398 C -0.18033 0.55972 -0.19153 0.5544 -0.19726 0.57222 C -0.20312 0.59028 -0.20716 0.62847 -0.20716 0.65208 " pathEditMode="relative" rAng="0" ptsTypes="fsfssssssf">
                                      <p:cBhvr>
                                        <p:cTn id="42" dur="4000" fill="hold"/>
                                        <p:tgtEl>
                                          <p:spTgt spid="44044"/>
                                        </p:tgtEl>
                                        <p:attrNameLst>
                                          <p:attrName>ppt_x</p:attrName>
                                          <p:attrName>ppt_y</p:attrName>
                                        </p:attrNameLst>
                                      </p:cBhvr>
                                      <p:rCtr x="-11800" y="3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3"/>
          <a:stretch>
            <a:fillRect/>
          </a:stretch>
        </p:blipFill>
        <p:spPr>
          <a:xfrm>
            <a:off x="193675" y="1498600"/>
            <a:ext cx="4437063" cy="4133850"/>
          </a:xfrm>
          <a:prstGeom prst="rect">
            <a:avLst/>
          </a:prstGeom>
          <a:noFill/>
          <a:ln w="9525">
            <a:noFill/>
          </a:ln>
        </p:spPr>
      </p:pic>
      <p:pic>
        <p:nvPicPr>
          <p:cNvPr id="8195" name="组合 23"/>
          <p:cNvPicPr/>
          <p:nvPr/>
        </p:nvPicPr>
        <p:blipFill>
          <a:blip r:embed="rId4"/>
          <a:stretch>
            <a:fillRect/>
          </a:stretch>
        </p:blipFill>
        <p:spPr>
          <a:xfrm>
            <a:off x="2097088" y="5048250"/>
            <a:ext cx="1541462" cy="858838"/>
          </a:xfrm>
          <a:prstGeom prst="rect">
            <a:avLst/>
          </a:prstGeom>
          <a:noFill/>
          <a:ln w="9525">
            <a:noFill/>
          </a:ln>
        </p:spPr>
      </p:pic>
      <p:sp>
        <p:nvSpPr>
          <p:cNvPr id="8196" name="Freeform 5"/>
          <p:cNvSpPr>
            <a:spLocks noEditPoints="1"/>
          </p:cNvSpPr>
          <p:nvPr/>
        </p:nvSpPr>
        <p:spPr>
          <a:xfrm>
            <a:off x="2228850" y="5800725"/>
            <a:ext cx="1349375"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3323" h="397">
                <a:moveTo>
                  <a:pt x="297" y="13"/>
                </a:moveTo>
                <a:lnTo>
                  <a:pt x="317" y="13"/>
                </a:lnTo>
                <a:lnTo>
                  <a:pt x="351" y="139"/>
                </a:lnTo>
                <a:lnTo>
                  <a:pt x="326" y="146"/>
                </a:lnTo>
                <a:cubicBezTo>
                  <a:pt x="311" y="109"/>
                  <a:pt x="294" y="81"/>
                  <a:pt x="273" y="62"/>
                </a:cubicBezTo>
                <a:cubicBezTo>
                  <a:pt x="252" y="44"/>
                  <a:pt x="226" y="35"/>
                  <a:pt x="195" y="35"/>
                </a:cubicBezTo>
                <a:cubicBezTo>
                  <a:pt x="156" y="35"/>
                  <a:pt x="124" y="50"/>
                  <a:pt x="98" y="81"/>
                </a:cubicBezTo>
                <a:cubicBezTo>
                  <a:pt x="72" y="112"/>
                  <a:pt x="59" y="150"/>
                  <a:pt x="59" y="197"/>
                </a:cubicBezTo>
                <a:cubicBezTo>
                  <a:pt x="59" y="246"/>
                  <a:pt x="73" y="286"/>
                  <a:pt x="100" y="317"/>
                </a:cubicBezTo>
                <a:cubicBezTo>
                  <a:pt x="128" y="348"/>
                  <a:pt x="161" y="364"/>
                  <a:pt x="201" y="364"/>
                </a:cubicBezTo>
                <a:cubicBezTo>
                  <a:pt x="225" y="364"/>
                  <a:pt x="250" y="357"/>
                  <a:pt x="275" y="343"/>
                </a:cubicBezTo>
                <a:cubicBezTo>
                  <a:pt x="300" y="330"/>
                  <a:pt x="322" y="310"/>
                  <a:pt x="341" y="286"/>
                </a:cubicBezTo>
                <a:lnTo>
                  <a:pt x="362" y="300"/>
                </a:lnTo>
                <a:cubicBezTo>
                  <a:pt x="341" y="332"/>
                  <a:pt x="315" y="356"/>
                  <a:pt x="285" y="372"/>
                </a:cubicBezTo>
                <a:cubicBezTo>
                  <a:pt x="256" y="389"/>
                  <a:pt x="223" y="397"/>
                  <a:pt x="189" y="397"/>
                </a:cubicBezTo>
                <a:cubicBezTo>
                  <a:pt x="135" y="397"/>
                  <a:pt x="91" y="378"/>
                  <a:pt x="54" y="341"/>
                </a:cubicBezTo>
                <a:cubicBezTo>
                  <a:pt x="18" y="304"/>
                  <a:pt x="0" y="258"/>
                  <a:pt x="0" y="203"/>
                </a:cubicBezTo>
                <a:cubicBezTo>
                  <a:pt x="0" y="168"/>
                  <a:pt x="8" y="135"/>
                  <a:pt x="26" y="105"/>
                </a:cubicBezTo>
                <a:cubicBezTo>
                  <a:pt x="43" y="74"/>
                  <a:pt x="66" y="50"/>
                  <a:pt x="95" y="32"/>
                </a:cubicBezTo>
                <a:cubicBezTo>
                  <a:pt x="125" y="15"/>
                  <a:pt x="157" y="6"/>
                  <a:pt x="190" y="6"/>
                </a:cubicBezTo>
                <a:cubicBezTo>
                  <a:pt x="226" y="6"/>
                  <a:pt x="258" y="17"/>
                  <a:pt x="288" y="38"/>
                </a:cubicBezTo>
                <a:lnTo>
                  <a:pt x="297" y="13"/>
                </a:lnTo>
                <a:close/>
                <a:moveTo>
                  <a:pt x="445" y="202"/>
                </a:moveTo>
                <a:cubicBezTo>
                  <a:pt x="445" y="146"/>
                  <a:pt x="464" y="99"/>
                  <a:pt x="501" y="62"/>
                </a:cubicBezTo>
                <a:cubicBezTo>
                  <a:pt x="539" y="25"/>
                  <a:pt x="586" y="6"/>
                  <a:pt x="643" y="6"/>
                </a:cubicBezTo>
                <a:cubicBezTo>
                  <a:pt x="697" y="6"/>
                  <a:pt x="741" y="25"/>
                  <a:pt x="777" y="62"/>
                </a:cubicBezTo>
                <a:cubicBezTo>
                  <a:pt x="812" y="99"/>
                  <a:pt x="830" y="145"/>
                  <a:pt x="830" y="200"/>
                </a:cubicBezTo>
                <a:cubicBezTo>
                  <a:pt x="830" y="257"/>
                  <a:pt x="812" y="305"/>
                  <a:pt x="776" y="342"/>
                </a:cubicBezTo>
                <a:cubicBezTo>
                  <a:pt x="740" y="379"/>
                  <a:pt x="694" y="397"/>
                  <a:pt x="638" y="397"/>
                </a:cubicBezTo>
                <a:cubicBezTo>
                  <a:pt x="582" y="397"/>
                  <a:pt x="536" y="379"/>
                  <a:pt x="499" y="341"/>
                </a:cubicBezTo>
                <a:cubicBezTo>
                  <a:pt x="463" y="304"/>
                  <a:pt x="445" y="258"/>
                  <a:pt x="445" y="202"/>
                </a:cubicBezTo>
                <a:close/>
                <a:moveTo>
                  <a:pt x="772" y="200"/>
                </a:moveTo>
                <a:cubicBezTo>
                  <a:pt x="772" y="149"/>
                  <a:pt x="761" y="109"/>
                  <a:pt x="738" y="79"/>
                </a:cubicBezTo>
                <a:cubicBezTo>
                  <a:pt x="716" y="50"/>
                  <a:pt x="684" y="36"/>
                  <a:pt x="643" y="36"/>
                </a:cubicBezTo>
                <a:cubicBezTo>
                  <a:pt x="600" y="36"/>
                  <a:pt x="566" y="50"/>
                  <a:pt x="541" y="80"/>
                </a:cubicBezTo>
                <a:cubicBezTo>
                  <a:pt x="516" y="109"/>
                  <a:pt x="504" y="151"/>
                  <a:pt x="504" y="205"/>
                </a:cubicBezTo>
                <a:cubicBezTo>
                  <a:pt x="504" y="256"/>
                  <a:pt x="516" y="296"/>
                  <a:pt x="541" y="326"/>
                </a:cubicBezTo>
                <a:cubicBezTo>
                  <a:pt x="566" y="355"/>
                  <a:pt x="598" y="370"/>
                  <a:pt x="638" y="370"/>
                </a:cubicBezTo>
                <a:cubicBezTo>
                  <a:pt x="678" y="370"/>
                  <a:pt x="711" y="354"/>
                  <a:pt x="735" y="323"/>
                </a:cubicBezTo>
                <a:cubicBezTo>
                  <a:pt x="760" y="291"/>
                  <a:pt x="772" y="250"/>
                  <a:pt x="772" y="200"/>
                </a:cubicBezTo>
                <a:close/>
                <a:moveTo>
                  <a:pt x="919" y="13"/>
                </a:moveTo>
                <a:lnTo>
                  <a:pt x="1035" y="13"/>
                </a:lnTo>
                <a:lnTo>
                  <a:pt x="1207" y="296"/>
                </a:lnTo>
                <a:lnTo>
                  <a:pt x="1207" y="80"/>
                </a:lnTo>
                <a:cubicBezTo>
                  <a:pt x="1207" y="63"/>
                  <a:pt x="1204" y="51"/>
                  <a:pt x="1198" y="45"/>
                </a:cubicBezTo>
                <a:cubicBezTo>
                  <a:pt x="1192" y="39"/>
                  <a:pt x="1182" y="36"/>
                  <a:pt x="1169" y="36"/>
                </a:cubicBezTo>
                <a:lnTo>
                  <a:pt x="1160" y="36"/>
                </a:lnTo>
                <a:lnTo>
                  <a:pt x="1160" y="13"/>
                </a:lnTo>
                <a:lnTo>
                  <a:pt x="1286" y="13"/>
                </a:lnTo>
                <a:lnTo>
                  <a:pt x="1286" y="36"/>
                </a:lnTo>
                <a:lnTo>
                  <a:pt x="1279" y="36"/>
                </a:lnTo>
                <a:cubicBezTo>
                  <a:pt x="1264" y="36"/>
                  <a:pt x="1253" y="39"/>
                  <a:pt x="1248" y="45"/>
                </a:cubicBezTo>
                <a:cubicBezTo>
                  <a:pt x="1242" y="52"/>
                  <a:pt x="1240" y="63"/>
                  <a:pt x="1240" y="80"/>
                </a:cubicBezTo>
                <a:lnTo>
                  <a:pt x="1240" y="390"/>
                </a:lnTo>
                <a:lnTo>
                  <a:pt x="1207" y="390"/>
                </a:lnTo>
                <a:lnTo>
                  <a:pt x="999" y="50"/>
                </a:lnTo>
                <a:lnTo>
                  <a:pt x="999" y="320"/>
                </a:lnTo>
                <a:cubicBezTo>
                  <a:pt x="999" y="339"/>
                  <a:pt x="1002" y="351"/>
                  <a:pt x="1007" y="358"/>
                </a:cubicBezTo>
                <a:cubicBezTo>
                  <a:pt x="1011" y="364"/>
                  <a:pt x="1025" y="368"/>
                  <a:pt x="1047" y="368"/>
                </a:cubicBezTo>
                <a:lnTo>
                  <a:pt x="1047" y="390"/>
                </a:lnTo>
                <a:lnTo>
                  <a:pt x="919" y="390"/>
                </a:lnTo>
                <a:lnTo>
                  <a:pt x="919" y="368"/>
                </a:lnTo>
                <a:lnTo>
                  <a:pt x="926" y="368"/>
                </a:lnTo>
                <a:cubicBezTo>
                  <a:pt x="943" y="368"/>
                  <a:pt x="955" y="365"/>
                  <a:pt x="960" y="358"/>
                </a:cubicBezTo>
                <a:cubicBezTo>
                  <a:pt x="964" y="352"/>
                  <a:pt x="967" y="339"/>
                  <a:pt x="967" y="320"/>
                </a:cubicBezTo>
                <a:lnTo>
                  <a:pt x="967" y="80"/>
                </a:lnTo>
                <a:cubicBezTo>
                  <a:pt x="967" y="66"/>
                  <a:pt x="966" y="56"/>
                  <a:pt x="965" y="51"/>
                </a:cubicBezTo>
                <a:cubicBezTo>
                  <a:pt x="963" y="45"/>
                  <a:pt x="960" y="41"/>
                  <a:pt x="955" y="39"/>
                </a:cubicBezTo>
                <a:cubicBezTo>
                  <a:pt x="950" y="37"/>
                  <a:pt x="941" y="36"/>
                  <a:pt x="929" y="36"/>
                </a:cubicBezTo>
                <a:lnTo>
                  <a:pt x="919" y="36"/>
                </a:lnTo>
                <a:lnTo>
                  <a:pt x="919" y="13"/>
                </a:lnTo>
                <a:close/>
                <a:moveTo>
                  <a:pt x="1383" y="0"/>
                </a:moveTo>
                <a:lnTo>
                  <a:pt x="1402" y="0"/>
                </a:lnTo>
                <a:lnTo>
                  <a:pt x="1404" y="13"/>
                </a:lnTo>
                <a:lnTo>
                  <a:pt x="1621" y="13"/>
                </a:lnTo>
                <a:lnTo>
                  <a:pt x="1623" y="0"/>
                </a:lnTo>
                <a:lnTo>
                  <a:pt x="1643" y="0"/>
                </a:lnTo>
                <a:lnTo>
                  <a:pt x="1683" y="111"/>
                </a:lnTo>
                <a:lnTo>
                  <a:pt x="1658" y="120"/>
                </a:lnTo>
                <a:cubicBezTo>
                  <a:pt x="1647" y="91"/>
                  <a:pt x="1635" y="70"/>
                  <a:pt x="1621" y="58"/>
                </a:cubicBezTo>
                <a:cubicBezTo>
                  <a:pt x="1608" y="46"/>
                  <a:pt x="1588" y="39"/>
                  <a:pt x="1562" y="39"/>
                </a:cubicBezTo>
                <a:cubicBezTo>
                  <a:pt x="1551" y="39"/>
                  <a:pt x="1544" y="41"/>
                  <a:pt x="1542" y="43"/>
                </a:cubicBezTo>
                <a:cubicBezTo>
                  <a:pt x="1539" y="45"/>
                  <a:pt x="1538" y="52"/>
                  <a:pt x="1538" y="64"/>
                </a:cubicBezTo>
                <a:lnTo>
                  <a:pt x="1538" y="326"/>
                </a:lnTo>
                <a:cubicBezTo>
                  <a:pt x="1538" y="345"/>
                  <a:pt x="1542" y="357"/>
                  <a:pt x="1549" y="361"/>
                </a:cubicBezTo>
                <a:cubicBezTo>
                  <a:pt x="1556" y="366"/>
                  <a:pt x="1569" y="368"/>
                  <a:pt x="1586" y="368"/>
                </a:cubicBezTo>
                <a:lnTo>
                  <a:pt x="1586" y="390"/>
                </a:lnTo>
                <a:lnTo>
                  <a:pt x="1440" y="390"/>
                </a:lnTo>
                <a:lnTo>
                  <a:pt x="1440" y="368"/>
                </a:lnTo>
                <a:cubicBezTo>
                  <a:pt x="1455" y="368"/>
                  <a:pt x="1466" y="367"/>
                  <a:pt x="1472" y="365"/>
                </a:cubicBezTo>
                <a:cubicBezTo>
                  <a:pt x="1479" y="363"/>
                  <a:pt x="1483" y="359"/>
                  <a:pt x="1485" y="354"/>
                </a:cubicBezTo>
                <a:cubicBezTo>
                  <a:pt x="1487" y="349"/>
                  <a:pt x="1488" y="340"/>
                  <a:pt x="1488" y="328"/>
                </a:cubicBezTo>
                <a:lnTo>
                  <a:pt x="1488" y="60"/>
                </a:lnTo>
                <a:cubicBezTo>
                  <a:pt x="1488" y="51"/>
                  <a:pt x="1487" y="45"/>
                  <a:pt x="1484" y="43"/>
                </a:cubicBezTo>
                <a:cubicBezTo>
                  <a:pt x="1482" y="41"/>
                  <a:pt x="1477" y="39"/>
                  <a:pt x="1468" y="39"/>
                </a:cubicBezTo>
                <a:cubicBezTo>
                  <a:pt x="1438" y="39"/>
                  <a:pt x="1417" y="46"/>
                  <a:pt x="1404" y="59"/>
                </a:cubicBezTo>
                <a:cubicBezTo>
                  <a:pt x="1392" y="71"/>
                  <a:pt x="1380" y="92"/>
                  <a:pt x="1368" y="120"/>
                </a:cubicBezTo>
                <a:lnTo>
                  <a:pt x="1344" y="111"/>
                </a:lnTo>
                <a:lnTo>
                  <a:pt x="1383" y="0"/>
                </a:lnTo>
                <a:close/>
                <a:moveTo>
                  <a:pt x="1747" y="13"/>
                </a:moveTo>
                <a:lnTo>
                  <a:pt x="2054" y="13"/>
                </a:lnTo>
                <a:lnTo>
                  <a:pt x="2090" y="112"/>
                </a:lnTo>
                <a:lnTo>
                  <a:pt x="2066" y="121"/>
                </a:lnTo>
                <a:cubicBezTo>
                  <a:pt x="2056" y="92"/>
                  <a:pt x="2042" y="72"/>
                  <a:pt x="2024" y="60"/>
                </a:cubicBezTo>
                <a:cubicBezTo>
                  <a:pt x="2007" y="49"/>
                  <a:pt x="1978" y="43"/>
                  <a:pt x="1937" y="43"/>
                </a:cubicBezTo>
                <a:lnTo>
                  <a:pt x="1845" y="43"/>
                </a:lnTo>
                <a:lnTo>
                  <a:pt x="1845" y="181"/>
                </a:lnTo>
                <a:lnTo>
                  <a:pt x="1891" y="181"/>
                </a:lnTo>
                <a:cubicBezTo>
                  <a:pt x="1912" y="181"/>
                  <a:pt x="1927" y="176"/>
                  <a:pt x="1937" y="167"/>
                </a:cubicBezTo>
                <a:cubicBezTo>
                  <a:pt x="1946" y="157"/>
                  <a:pt x="1951" y="141"/>
                  <a:pt x="1951" y="118"/>
                </a:cubicBezTo>
                <a:lnTo>
                  <a:pt x="1951" y="112"/>
                </a:lnTo>
                <a:lnTo>
                  <a:pt x="1977" y="112"/>
                </a:lnTo>
                <a:lnTo>
                  <a:pt x="1977" y="278"/>
                </a:lnTo>
                <a:lnTo>
                  <a:pt x="1951" y="278"/>
                </a:lnTo>
                <a:lnTo>
                  <a:pt x="1951" y="263"/>
                </a:lnTo>
                <a:cubicBezTo>
                  <a:pt x="1951" y="244"/>
                  <a:pt x="1946" y="230"/>
                  <a:pt x="1938" y="221"/>
                </a:cubicBezTo>
                <a:cubicBezTo>
                  <a:pt x="1930" y="212"/>
                  <a:pt x="1914" y="207"/>
                  <a:pt x="1891" y="207"/>
                </a:cubicBezTo>
                <a:lnTo>
                  <a:pt x="1845" y="207"/>
                </a:lnTo>
                <a:lnTo>
                  <a:pt x="1845" y="331"/>
                </a:lnTo>
                <a:cubicBezTo>
                  <a:pt x="1845" y="345"/>
                  <a:pt x="1847" y="354"/>
                  <a:pt x="1850" y="357"/>
                </a:cubicBezTo>
                <a:cubicBezTo>
                  <a:pt x="1853" y="360"/>
                  <a:pt x="1862" y="362"/>
                  <a:pt x="1875" y="362"/>
                </a:cubicBezTo>
                <a:lnTo>
                  <a:pt x="1932" y="362"/>
                </a:lnTo>
                <a:cubicBezTo>
                  <a:pt x="1972" y="362"/>
                  <a:pt x="2003" y="354"/>
                  <a:pt x="2026" y="339"/>
                </a:cubicBezTo>
                <a:cubicBezTo>
                  <a:pt x="2049" y="324"/>
                  <a:pt x="2068" y="299"/>
                  <a:pt x="2083" y="263"/>
                </a:cubicBezTo>
                <a:lnTo>
                  <a:pt x="2108" y="272"/>
                </a:lnTo>
                <a:lnTo>
                  <a:pt x="2066" y="390"/>
                </a:lnTo>
                <a:lnTo>
                  <a:pt x="1747" y="390"/>
                </a:lnTo>
                <a:lnTo>
                  <a:pt x="1747" y="368"/>
                </a:lnTo>
                <a:lnTo>
                  <a:pt x="1758" y="368"/>
                </a:lnTo>
                <a:cubicBezTo>
                  <a:pt x="1774" y="368"/>
                  <a:pt x="1784" y="365"/>
                  <a:pt x="1788" y="360"/>
                </a:cubicBezTo>
                <a:cubicBezTo>
                  <a:pt x="1793" y="354"/>
                  <a:pt x="1795" y="345"/>
                  <a:pt x="1795" y="331"/>
                </a:cubicBezTo>
                <a:lnTo>
                  <a:pt x="1795" y="70"/>
                </a:lnTo>
                <a:cubicBezTo>
                  <a:pt x="1795" y="60"/>
                  <a:pt x="1794" y="53"/>
                  <a:pt x="1792" y="48"/>
                </a:cubicBezTo>
                <a:cubicBezTo>
                  <a:pt x="1790" y="44"/>
                  <a:pt x="1786" y="41"/>
                  <a:pt x="1780" y="39"/>
                </a:cubicBezTo>
                <a:cubicBezTo>
                  <a:pt x="1773" y="37"/>
                  <a:pt x="1762" y="36"/>
                  <a:pt x="1747" y="36"/>
                </a:cubicBezTo>
                <a:lnTo>
                  <a:pt x="1747" y="13"/>
                </a:lnTo>
                <a:close/>
                <a:moveTo>
                  <a:pt x="2179" y="13"/>
                </a:moveTo>
                <a:lnTo>
                  <a:pt x="2295" y="13"/>
                </a:lnTo>
                <a:lnTo>
                  <a:pt x="2467" y="296"/>
                </a:lnTo>
                <a:lnTo>
                  <a:pt x="2467" y="80"/>
                </a:lnTo>
                <a:cubicBezTo>
                  <a:pt x="2467" y="63"/>
                  <a:pt x="2464" y="51"/>
                  <a:pt x="2458" y="45"/>
                </a:cubicBezTo>
                <a:cubicBezTo>
                  <a:pt x="2452" y="39"/>
                  <a:pt x="2443" y="36"/>
                  <a:pt x="2429" y="36"/>
                </a:cubicBezTo>
                <a:lnTo>
                  <a:pt x="2420" y="36"/>
                </a:lnTo>
                <a:lnTo>
                  <a:pt x="2420" y="13"/>
                </a:lnTo>
                <a:lnTo>
                  <a:pt x="2546" y="13"/>
                </a:lnTo>
                <a:lnTo>
                  <a:pt x="2546" y="36"/>
                </a:lnTo>
                <a:lnTo>
                  <a:pt x="2539" y="36"/>
                </a:lnTo>
                <a:cubicBezTo>
                  <a:pt x="2524" y="36"/>
                  <a:pt x="2514" y="39"/>
                  <a:pt x="2508" y="45"/>
                </a:cubicBezTo>
                <a:cubicBezTo>
                  <a:pt x="2503" y="52"/>
                  <a:pt x="2500" y="63"/>
                  <a:pt x="2500" y="80"/>
                </a:cubicBezTo>
                <a:lnTo>
                  <a:pt x="2500" y="390"/>
                </a:lnTo>
                <a:lnTo>
                  <a:pt x="2467" y="390"/>
                </a:lnTo>
                <a:lnTo>
                  <a:pt x="2260" y="50"/>
                </a:lnTo>
                <a:lnTo>
                  <a:pt x="2260" y="320"/>
                </a:lnTo>
                <a:cubicBezTo>
                  <a:pt x="2260" y="339"/>
                  <a:pt x="2262" y="351"/>
                  <a:pt x="2267" y="358"/>
                </a:cubicBezTo>
                <a:cubicBezTo>
                  <a:pt x="2272" y="364"/>
                  <a:pt x="2285" y="368"/>
                  <a:pt x="2307" y="368"/>
                </a:cubicBezTo>
                <a:lnTo>
                  <a:pt x="2307" y="390"/>
                </a:lnTo>
                <a:lnTo>
                  <a:pt x="2179" y="390"/>
                </a:lnTo>
                <a:lnTo>
                  <a:pt x="2179" y="368"/>
                </a:lnTo>
                <a:lnTo>
                  <a:pt x="2186" y="368"/>
                </a:lnTo>
                <a:cubicBezTo>
                  <a:pt x="2204" y="368"/>
                  <a:pt x="2215" y="365"/>
                  <a:pt x="2220" y="358"/>
                </a:cubicBezTo>
                <a:cubicBezTo>
                  <a:pt x="2224" y="352"/>
                  <a:pt x="2227" y="339"/>
                  <a:pt x="2227" y="320"/>
                </a:cubicBezTo>
                <a:lnTo>
                  <a:pt x="2227" y="80"/>
                </a:lnTo>
                <a:cubicBezTo>
                  <a:pt x="2227" y="66"/>
                  <a:pt x="2226" y="56"/>
                  <a:pt x="2225" y="51"/>
                </a:cubicBezTo>
                <a:cubicBezTo>
                  <a:pt x="2224" y="45"/>
                  <a:pt x="2220" y="41"/>
                  <a:pt x="2215" y="39"/>
                </a:cubicBezTo>
                <a:cubicBezTo>
                  <a:pt x="2210" y="37"/>
                  <a:pt x="2201" y="36"/>
                  <a:pt x="2189" y="36"/>
                </a:cubicBezTo>
                <a:lnTo>
                  <a:pt x="2179" y="36"/>
                </a:lnTo>
                <a:lnTo>
                  <a:pt x="2179" y="13"/>
                </a:lnTo>
                <a:close/>
                <a:moveTo>
                  <a:pt x="2643" y="0"/>
                </a:moveTo>
                <a:lnTo>
                  <a:pt x="2662" y="0"/>
                </a:lnTo>
                <a:lnTo>
                  <a:pt x="2664" y="13"/>
                </a:lnTo>
                <a:lnTo>
                  <a:pt x="2881" y="13"/>
                </a:lnTo>
                <a:lnTo>
                  <a:pt x="2884" y="0"/>
                </a:lnTo>
                <a:lnTo>
                  <a:pt x="2904" y="0"/>
                </a:lnTo>
                <a:lnTo>
                  <a:pt x="2943" y="111"/>
                </a:lnTo>
                <a:lnTo>
                  <a:pt x="2918" y="120"/>
                </a:lnTo>
                <a:cubicBezTo>
                  <a:pt x="2907" y="91"/>
                  <a:pt x="2895" y="70"/>
                  <a:pt x="2882" y="58"/>
                </a:cubicBezTo>
                <a:cubicBezTo>
                  <a:pt x="2868" y="46"/>
                  <a:pt x="2848" y="39"/>
                  <a:pt x="2823" y="39"/>
                </a:cubicBezTo>
                <a:cubicBezTo>
                  <a:pt x="2811" y="39"/>
                  <a:pt x="2805" y="41"/>
                  <a:pt x="2802" y="43"/>
                </a:cubicBezTo>
                <a:cubicBezTo>
                  <a:pt x="2799" y="45"/>
                  <a:pt x="2798" y="52"/>
                  <a:pt x="2798" y="64"/>
                </a:cubicBezTo>
                <a:lnTo>
                  <a:pt x="2798" y="326"/>
                </a:lnTo>
                <a:cubicBezTo>
                  <a:pt x="2798" y="345"/>
                  <a:pt x="2802" y="357"/>
                  <a:pt x="2809" y="361"/>
                </a:cubicBezTo>
                <a:cubicBezTo>
                  <a:pt x="2816" y="366"/>
                  <a:pt x="2829" y="368"/>
                  <a:pt x="2846" y="368"/>
                </a:cubicBezTo>
                <a:lnTo>
                  <a:pt x="2846" y="390"/>
                </a:lnTo>
                <a:lnTo>
                  <a:pt x="2701" y="390"/>
                </a:lnTo>
                <a:lnTo>
                  <a:pt x="2701" y="368"/>
                </a:lnTo>
                <a:cubicBezTo>
                  <a:pt x="2715" y="368"/>
                  <a:pt x="2726" y="367"/>
                  <a:pt x="2732" y="365"/>
                </a:cubicBezTo>
                <a:cubicBezTo>
                  <a:pt x="2739" y="363"/>
                  <a:pt x="2743" y="359"/>
                  <a:pt x="2745" y="354"/>
                </a:cubicBezTo>
                <a:cubicBezTo>
                  <a:pt x="2747" y="349"/>
                  <a:pt x="2748" y="340"/>
                  <a:pt x="2748" y="328"/>
                </a:cubicBezTo>
                <a:lnTo>
                  <a:pt x="2748" y="60"/>
                </a:lnTo>
                <a:cubicBezTo>
                  <a:pt x="2748" y="51"/>
                  <a:pt x="2747" y="45"/>
                  <a:pt x="2745" y="43"/>
                </a:cubicBezTo>
                <a:cubicBezTo>
                  <a:pt x="2743" y="41"/>
                  <a:pt x="2737" y="39"/>
                  <a:pt x="2728" y="39"/>
                </a:cubicBezTo>
                <a:cubicBezTo>
                  <a:pt x="2698" y="39"/>
                  <a:pt x="2677" y="46"/>
                  <a:pt x="2664" y="59"/>
                </a:cubicBezTo>
                <a:cubicBezTo>
                  <a:pt x="2652" y="71"/>
                  <a:pt x="2640" y="92"/>
                  <a:pt x="2628" y="120"/>
                </a:cubicBezTo>
                <a:lnTo>
                  <a:pt x="2604" y="111"/>
                </a:lnTo>
                <a:lnTo>
                  <a:pt x="2643" y="0"/>
                </a:lnTo>
                <a:close/>
                <a:moveTo>
                  <a:pt x="3261" y="13"/>
                </a:moveTo>
                <a:lnTo>
                  <a:pt x="3281" y="13"/>
                </a:lnTo>
                <a:lnTo>
                  <a:pt x="3310" y="129"/>
                </a:lnTo>
                <a:lnTo>
                  <a:pt x="3285" y="136"/>
                </a:lnTo>
                <a:cubicBezTo>
                  <a:pt x="3269" y="104"/>
                  <a:pt x="3249" y="80"/>
                  <a:pt x="3226" y="62"/>
                </a:cubicBezTo>
                <a:cubicBezTo>
                  <a:pt x="3202" y="45"/>
                  <a:pt x="3177" y="36"/>
                  <a:pt x="3149" y="36"/>
                </a:cubicBezTo>
                <a:cubicBezTo>
                  <a:pt x="3126" y="36"/>
                  <a:pt x="3107" y="42"/>
                  <a:pt x="3092" y="53"/>
                </a:cubicBezTo>
                <a:cubicBezTo>
                  <a:pt x="3076" y="64"/>
                  <a:pt x="3069" y="78"/>
                  <a:pt x="3069" y="94"/>
                </a:cubicBezTo>
                <a:cubicBezTo>
                  <a:pt x="3069" y="109"/>
                  <a:pt x="3075" y="122"/>
                  <a:pt x="3087" y="132"/>
                </a:cubicBezTo>
                <a:cubicBezTo>
                  <a:pt x="3100" y="142"/>
                  <a:pt x="3120" y="151"/>
                  <a:pt x="3147" y="159"/>
                </a:cubicBezTo>
                <a:lnTo>
                  <a:pt x="3217" y="180"/>
                </a:lnTo>
                <a:cubicBezTo>
                  <a:pt x="3253" y="190"/>
                  <a:pt x="3280" y="204"/>
                  <a:pt x="3297" y="221"/>
                </a:cubicBezTo>
                <a:cubicBezTo>
                  <a:pt x="3315" y="238"/>
                  <a:pt x="3323" y="259"/>
                  <a:pt x="3323" y="285"/>
                </a:cubicBezTo>
                <a:cubicBezTo>
                  <a:pt x="3323" y="315"/>
                  <a:pt x="3310" y="342"/>
                  <a:pt x="3283" y="364"/>
                </a:cubicBezTo>
                <a:cubicBezTo>
                  <a:pt x="3256" y="386"/>
                  <a:pt x="3222" y="397"/>
                  <a:pt x="3182" y="397"/>
                </a:cubicBezTo>
                <a:cubicBezTo>
                  <a:pt x="3159" y="397"/>
                  <a:pt x="3138" y="394"/>
                  <a:pt x="3121" y="387"/>
                </a:cubicBezTo>
                <a:cubicBezTo>
                  <a:pt x="3104" y="380"/>
                  <a:pt x="3087" y="369"/>
                  <a:pt x="3069" y="354"/>
                </a:cubicBezTo>
                <a:lnTo>
                  <a:pt x="3057" y="390"/>
                </a:lnTo>
                <a:lnTo>
                  <a:pt x="3038" y="390"/>
                </a:lnTo>
                <a:lnTo>
                  <a:pt x="3013" y="255"/>
                </a:lnTo>
                <a:lnTo>
                  <a:pt x="3038" y="250"/>
                </a:lnTo>
                <a:cubicBezTo>
                  <a:pt x="3052" y="287"/>
                  <a:pt x="3071" y="315"/>
                  <a:pt x="3098" y="336"/>
                </a:cubicBezTo>
                <a:cubicBezTo>
                  <a:pt x="3124" y="356"/>
                  <a:pt x="3152" y="367"/>
                  <a:pt x="3182" y="367"/>
                </a:cubicBezTo>
                <a:cubicBezTo>
                  <a:pt x="3206" y="367"/>
                  <a:pt x="3228" y="360"/>
                  <a:pt x="3247" y="346"/>
                </a:cubicBezTo>
                <a:cubicBezTo>
                  <a:pt x="3265" y="332"/>
                  <a:pt x="3275" y="316"/>
                  <a:pt x="3275" y="297"/>
                </a:cubicBezTo>
                <a:cubicBezTo>
                  <a:pt x="3275" y="279"/>
                  <a:pt x="3268" y="265"/>
                  <a:pt x="3255" y="255"/>
                </a:cubicBezTo>
                <a:cubicBezTo>
                  <a:pt x="3242" y="244"/>
                  <a:pt x="3222" y="235"/>
                  <a:pt x="3193" y="227"/>
                </a:cubicBezTo>
                <a:lnTo>
                  <a:pt x="3125" y="207"/>
                </a:lnTo>
                <a:cubicBezTo>
                  <a:pt x="3090" y="197"/>
                  <a:pt x="3064" y="184"/>
                  <a:pt x="3047" y="168"/>
                </a:cubicBezTo>
                <a:cubicBezTo>
                  <a:pt x="3030" y="151"/>
                  <a:pt x="3022" y="130"/>
                  <a:pt x="3022" y="106"/>
                </a:cubicBezTo>
                <a:cubicBezTo>
                  <a:pt x="3022" y="79"/>
                  <a:pt x="3034" y="56"/>
                  <a:pt x="3059" y="36"/>
                </a:cubicBezTo>
                <a:cubicBezTo>
                  <a:pt x="3084" y="16"/>
                  <a:pt x="3115" y="6"/>
                  <a:pt x="3153" y="6"/>
                </a:cubicBezTo>
                <a:cubicBezTo>
                  <a:pt x="3191" y="6"/>
                  <a:pt x="3224" y="17"/>
                  <a:pt x="3250" y="39"/>
                </a:cubicBezTo>
                <a:lnTo>
                  <a:pt x="3261" y="13"/>
                </a:lnTo>
                <a:close/>
              </a:path>
            </a:pathLst>
          </a:custGeom>
          <a:solidFill>
            <a:schemeClr val="accent1">
              <a:alpha val="100000"/>
            </a:schemeClr>
          </a:solidFill>
          <a:ln w="9525">
            <a:noFill/>
          </a:ln>
        </p:spPr>
        <p:txBody>
          <a:bodyPr/>
          <a:lstStyle/>
          <a:p>
            <a:endParaRPr lang="zh-CN" altLang="en-US">
              <a:latin typeface="+mn-lt"/>
              <a:ea typeface="+mn-ea"/>
              <a:cs typeface="+mn-ea"/>
              <a:sym typeface="+mn-lt"/>
            </a:endParaRPr>
          </a:p>
        </p:txBody>
      </p:sp>
      <p:sp>
        <p:nvSpPr>
          <p:cNvPr id="8197" name="圆角矩形 28"/>
          <p:cNvSpPr>
            <a:spLocks noChangeAspect="1"/>
          </p:cNvSpPr>
          <p:nvPr/>
        </p:nvSpPr>
        <p:spPr>
          <a:xfrm>
            <a:off x="5763260" y="3187065"/>
            <a:ext cx="652463" cy="654050"/>
          </a:xfrm>
          <a:prstGeom prst="roundRect">
            <a:avLst>
              <a:gd name="adj" fmla="val 16667"/>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800" dirty="0">
              <a:solidFill>
                <a:schemeClr val="accent2"/>
              </a:solidFill>
              <a:cs typeface="+mn-ea"/>
              <a:sym typeface="+mn-lt"/>
            </a:endParaRPr>
          </a:p>
        </p:txBody>
      </p:sp>
      <p:sp>
        <p:nvSpPr>
          <p:cNvPr id="8198" name="TextBox 29"/>
          <p:cNvSpPr txBox="1"/>
          <p:nvPr/>
        </p:nvSpPr>
        <p:spPr>
          <a:xfrm>
            <a:off x="5734685" y="3134678"/>
            <a:ext cx="698500"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4000" dirty="0">
                <a:solidFill>
                  <a:schemeClr val="accent2"/>
                </a:solidFill>
                <a:cs typeface="+mn-ea"/>
                <a:sym typeface="+mn-lt"/>
              </a:rPr>
              <a:t>壹</a:t>
            </a:r>
          </a:p>
        </p:txBody>
      </p:sp>
      <p:pic>
        <p:nvPicPr>
          <p:cNvPr id="1038" name="图片 1037"/>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00800" y="2790190"/>
            <a:ext cx="3961130" cy="1398270"/>
          </a:xfrm>
          <a:prstGeom prst="rect">
            <a:avLst/>
          </a:prstGeom>
        </p:spPr>
      </p:pic>
      <p:sp>
        <p:nvSpPr>
          <p:cNvPr id="8207" name="TextBox 42"/>
          <p:cNvSpPr txBox="1"/>
          <p:nvPr/>
        </p:nvSpPr>
        <p:spPr>
          <a:xfrm>
            <a:off x="6820535" y="3196590"/>
            <a:ext cx="302768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2"/>
                </a:solidFill>
                <a:cs typeface="+mn-ea"/>
                <a:sym typeface="+mn-lt"/>
              </a:rPr>
              <a:t>师德师风的现状</a:t>
            </a:r>
          </a:p>
        </p:txBody>
      </p:sp>
      <p:sp>
        <p:nvSpPr>
          <p:cNvPr id="8212" name="Text Box 20"/>
          <p:cNvSpPr txBox="1"/>
          <p:nvPr/>
        </p:nvSpPr>
        <p:spPr>
          <a:xfrm>
            <a:off x="193675" y="6165850"/>
            <a:ext cx="10296525"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Tree>
  </p:cSld>
  <p:clrMapOvr>
    <a:masterClrMapping/>
  </p:clrMapOvr>
  <p:transition spd="slow" advTm="856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blinds(horizontal)">
                                      <p:cBhvr>
                                        <p:cTn id="7"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animBg="1"/>
      <p:bldP spid="8198" grpId="0"/>
      <p:bldP spid="82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7"/>
          <p:cNvSpPr txBox="1"/>
          <p:nvPr/>
        </p:nvSpPr>
        <p:spPr>
          <a:xfrm>
            <a:off x="4024630" y="244475"/>
            <a:ext cx="414718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教师应怎样理解师德？</a:t>
            </a:r>
            <a:endParaRPr lang="zh-CN" altLang="en-US" sz="3200" b="1" dirty="0">
              <a:solidFill>
                <a:schemeClr val="accent1"/>
              </a:solidFill>
              <a:cs typeface="+mn-ea"/>
              <a:sym typeface="+mn-lt"/>
            </a:endParaRPr>
          </a:p>
        </p:txBody>
      </p:sp>
      <p:sp>
        <p:nvSpPr>
          <p:cNvPr id="10243" name="Freeform 5"/>
          <p:cNvSpPr>
            <a:spLocks noEditPoints="1"/>
          </p:cNvSpPr>
          <p:nvPr/>
        </p:nvSpPr>
        <p:spPr>
          <a:xfrm>
            <a:off x="3698635"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96568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33795" name="文本占位符 33794"/>
          <p:cNvSpPr>
            <a:spLocks noGrp="1"/>
          </p:cNvSpPr>
          <p:nvPr/>
        </p:nvSpPr>
        <p:spPr>
          <a:xfrm>
            <a:off x="1549400" y="5420995"/>
            <a:ext cx="9946005" cy="1131570"/>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buNone/>
            </a:pPr>
            <a:r>
              <a:rPr lang="zh-CN" altLang="en-US" sz="1600" b="0" dirty="0">
                <a:solidFill>
                  <a:schemeClr val="accent1"/>
                </a:solidFill>
                <a:cs typeface="+mn-ea"/>
                <a:sym typeface="+mn-lt"/>
              </a:rPr>
              <a:t>教师还应认识到教师本身在时代的社会价值，不宜妄自菲薄。“教师是人类灵魂的工程师。”“教师是太阳底下最光辉的职业。”因此，作为教师要看重自我，懂得自重。陶行知先生说：“要人敬的，必先自敬，重师首先师自重。”</a:t>
            </a:r>
          </a:p>
          <a:p>
            <a:endParaRPr lang="zh-CN" altLang="en-US" sz="1600" b="0" dirty="0">
              <a:solidFill>
                <a:schemeClr val="accent1"/>
              </a:solidFill>
              <a:cs typeface="+mn-ea"/>
              <a:sym typeface="+mn-lt"/>
            </a:endParaRPr>
          </a:p>
        </p:txBody>
      </p:sp>
      <p:sp>
        <p:nvSpPr>
          <p:cNvPr id="2" name="Line 6"/>
          <p:cNvSpPr/>
          <p:nvPr/>
        </p:nvSpPr>
        <p:spPr>
          <a:xfrm>
            <a:off x="1062673" y="1269683"/>
            <a:ext cx="0" cy="4573587"/>
          </a:xfrm>
          <a:prstGeom prst="line">
            <a:avLst/>
          </a:prstGeom>
          <a:ln w="11" cap="flat" cmpd="sng">
            <a:solidFill>
              <a:schemeClr val="accent1"/>
            </a:solidFill>
            <a:prstDash val="solid"/>
            <a:headEnd type="none" w="med" len="med"/>
            <a:tailEnd type="none" w="med" len="med"/>
          </a:ln>
        </p:spPr>
        <p:txBody>
          <a:bodyPr/>
          <a:lstStyle/>
          <a:p>
            <a:endParaRPr lang="zh-CN" altLang="en-US">
              <a:latin typeface="+mn-lt"/>
              <a:ea typeface="+mn-ea"/>
              <a:cs typeface="+mn-ea"/>
              <a:sym typeface="+mn-lt"/>
            </a:endParaRPr>
          </a:p>
        </p:txBody>
      </p:sp>
      <p:sp>
        <p:nvSpPr>
          <p:cNvPr id="3" name="Oval 7"/>
          <p:cNvSpPr/>
          <p:nvPr/>
        </p:nvSpPr>
        <p:spPr>
          <a:xfrm>
            <a:off x="808673" y="1144270"/>
            <a:ext cx="509587" cy="511175"/>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1</a:t>
            </a:r>
            <a:endParaRPr lang="zh-CN" altLang="en-US" sz="2200" b="1" dirty="0">
              <a:solidFill>
                <a:srgbClr val="FFFFFF"/>
              </a:solidFill>
              <a:cs typeface="+mn-ea"/>
              <a:sym typeface="+mn-lt"/>
            </a:endParaRPr>
          </a:p>
        </p:txBody>
      </p:sp>
      <p:sp>
        <p:nvSpPr>
          <p:cNvPr id="4" name="Oval 12"/>
          <p:cNvSpPr/>
          <p:nvPr/>
        </p:nvSpPr>
        <p:spPr>
          <a:xfrm>
            <a:off x="808673" y="2560320"/>
            <a:ext cx="509587" cy="511175"/>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2</a:t>
            </a:r>
            <a:endParaRPr lang="zh-CN" altLang="en-US" sz="2200" b="1" dirty="0">
              <a:solidFill>
                <a:srgbClr val="FFFFFF"/>
              </a:solidFill>
              <a:cs typeface="+mn-ea"/>
              <a:sym typeface="+mn-lt"/>
            </a:endParaRPr>
          </a:p>
        </p:txBody>
      </p:sp>
      <p:sp>
        <p:nvSpPr>
          <p:cNvPr id="5" name="Oval 13"/>
          <p:cNvSpPr/>
          <p:nvPr/>
        </p:nvSpPr>
        <p:spPr>
          <a:xfrm>
            <a:off x="808673" y="4124008"/>
            <a:ext cx="509587" cy="509587"/>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3</a:t>
            </a:r>
            <a:endParaRPr lang="zh-CN" altLang="en-US" sz="2200" b="1" dirty="0">
              <a:solidFill>
                <a:srgbClr val="FFFFFF"/>
              </a:solidFill>
              <a:cs typeface="+mn-ea"/>
              <a:sym typeface="+mn-lt"/>
            </a:endParaRPr>
          </a:p>
        </p:txBody>
      </p:sp>
      <p:sp>
        <p:nvSpPr>
          <p:cNvPr id="6" name="Oval 14"/>
          <p:cNvSpPr/>
          <p:nvPr/>
        </p:nvSpPr>
        <p:spPr>
          <a:xfrm>
            <a:off x="808673" y="5587683"/>
            <a:ext cx="509587" cy="511175"/>
          </a:xfrm>
          <a:prstGeom prst="ellipse">
            <a:avLst/>
          </a:prstGeom>
          <a:solidFill>
            <a:schemeClr val="bg1"/>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2200" b="1" dirty="0">
                <a:solidFill>
                  <a:srgbClr val="FFFFFF"/>
                </a:solidFill>
                <a:cs typeface="+mn-ea"/>
                <a:sym typeface="+mn-lt"/>
              </a:rPr>
              <a:t>4</a:t>
            </a:r>
            <a:endParaRPr lang="zh-CN" altLang="en-US" sz="2200" b="1" dirty="0">
              <a:solidFill>
                <a:srgbClr val="FFFFFF"/>
              </a:solidFill>
              <a:cs typeface="+mn-ea"/>
              <a:sym typeface="+mn-lt"/>
            </a:endParaRPr>
          </a:p>
        </p:txBody>
      </p:sp>
      <p:sp>
        <p:nvSpPr>
          <p:cNvPr id="7" name="Oval 15"/>
          <p:cNvSpPr/>
          <p:nvPr/>
        </p:nvSpPr>
        <p:spPr>
          <a:xfrm>
            <a:off x="978535" y="5033645"/>
            <a:ext cx="171450" cy="171450"/>
          </a:xfrm>
          <a:prstGeom prst="ellipse">
            <a:avLst/>
          </a:prstGeom>
          <a:solidFill>
            <a:schemeClr val="bg2"/>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B6B5B4"/>
              </a:solidFill>
              <a:cs typeface="+mn-ea"/>
              <a:sym typeface="+mn-lt"/>
            </a:endParaRPr>
          </a:p>
        </p:txBody>
      </p:sp>
      <p:sp>
        <p:nvSpPr>
          <p:cNvPr id="8" name="Oval 16"/>
          <p:cNvSpPr/>
          <p:nvPr/>
        </p:nvSpPr>
        <p:spPr>
          <a:xfrm>
            <a:off x="978535" y="3527108"/>
            <a:ext cx="171450" cy="169862"/>
          </a:xfrm>
          <a:prstGeom prst="ellipse">
            <a:avLst/>
          </a:prstGeom>
          <a:solidFill>
            <a:schemeClr val="bg2"/>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B6B5B4"/>
              </a:solidFill>
              <a:cs typeface="+mn-ea"/>
              <a:sym typeface="+mn-lt"/>
            </a:endParaRPr>
          </a:p>
        </p:txBody>
      </p:sp>
      <p:sp>
        <p:nvSpPr>
          <p:cNvPr id="9" name="Oval 17"/>
          <p:cNvSpPr/>
          <p:nvPr/>
        </p:nvSpPr>
        <p:spPr>
          <a:xfrm>
            <a:off x="978535" y="2055495"/>
            <a:ext cx="171450" cy="169863"/>
          </a:xfrm>
          <a:prstGeom prst="ellipse">
            <a:avLst/>
          </a:prstGeom>
          <a:solidFill>
            <a:schemeClr val="bg2"/>
          </a:solidFill>
          <a:ln w="9525">
            <a:noFill/>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B6B5B4"/>
              </a:solidFill>
              <a:cs typeface="+mn-ea"/>
              <a:sym typeface="+mn-lt"/>
            </a:endParaRPr>
          </a:p>
        </p:txBody>
      </p:sp>
      <p:sp>
        <p:nvSpPr>
          <p:cNvPr id="10" name="文本框 9"/>
          <p:cNvSpPr txBox="1"/>
          <p:nvPr/>
        </p:nvSpPr>
        <p:spPr>
          <a:xfrm>
            <a:off x="1549400" y="1077595"/>
            <a:ext cx="10006965" cy="829945"/>
          </a:xfrm>
          <a:prstGeom prst="rect">
            <a:avLst/>
          </a:prstGeom>
          <a:noFill/>
        </p:spPr>
        <p:txBody>
          <a:bodyPr wrap="square" rtlCol="0" anchor="t">
            <a:spAutoFit/>
          </a:bodyPr>
          <a:lstStyle/>
          <a:p>
            <a:r>
              <a:rPr lang="zh-CN" altLang="en-US" sz="1600" dirty="0">
                <a:solidFill>
                  <a:schemeClr val="accent1"/>
                </a:solidFill>
                <a:latin typeface="+mn-lt"/>
                <a:ea typeface="+mn-ea"/>
                <a:cs typeface="+mn-ea"/>
                <a:sym typeface="+mn-lt"/>
              </a:rPr>
              <a:t>新时期的师德应表现为一种对社会强烈的使命感和责任感，就是为建设社会的物质财富和精神财富奉献自己取之于社会的文化财富和精神财富。这种使命和责任着眼于对全体学生的培养，着眼于学生德、智、体、美等多方面全面发展。</a:t>
            </a:r>
          </a:p>
        </p:txBody>
      </p:sp>
      <p:sp>
        <p:nvSpPr>
          <p:cNvPr id="11" name="文本框 10"/>
          <p:cNvSpPr txBox="1"/>
          <p:nvPr/>
        </p:nvSpPr>
        <p:spPr>
          <a:xfrm>
            <a:off x="1549400" y="2443480"/>
            <a:ext cx="9877425" cy="583565"/>
          </a:xfrm>
          <a:prstGeom prst="rect">
            <a:avLst/>
          </a:prstGeom>
          <a:noFill/>
        </p:spPr>
        <p:txBody>
          <a:bodyPr wrap="square" rtlCol="0" anchor="t">
            <a:spAutoFit/>
          </a:bodyPr>
          <a:lstStyle/>
          <a:p>
            <a:r>
              <a:rPr lang="zh-CN" altLang="en-US" sz="1600" dirty="0">
                <a:solidFill>
                  <a:schemeClr val="accent1"/>
                </a:solidFill>
                <a:latin typeface="+mn-lt"/>
                <a:ea typeface="+mn-ea"/>
                <a:cs typeface="+mn-ea"/>
                <a:sym typeface="+mn-lt"/>
              </a:rPr>
              <a:t>新时期的师德应体现时代赋予教师的时代特征。不仅体现在教师自我较高的科学文化素养和道德修为，还包括先进的社会观、教育观、教学观、师生关系观。</a:t>
            </a:r>
          </a:p>
        </p:txBody>
      </p:sp>
      <p:sp>
        <p:nvSpPr>
          <p:cNvPr id="12" name="文本框 11"/>
          <p:cNvSpPr txBox="1"/>
          <p:nvPr/>
        </p:nvSpPr>
        <p:spPr>
          <a:xfrm>
            <a:off x="1549400" y="3562985"/>
            <a:ext cx="9877425" cy="1322070"/>
          </a:xfrm>
          <a:prstGeom prst="rect">
            <a:avLst/>
          </a:prstGeom>
          <a:noFill/>
        </p:spPr>
        <p:txBody>
          <a:bodyPr wrap="square" rtlCol="0" anchor="t">
            <a:spAutoFit/>
          </a:bodyPr>
          <a:lstStyle/>
          <a:p>
            <a:r>
              <a:rPr lang="zh-CN" altLang="en-US" sz="1600" dirty="0">
                <a:solidFill>
                  <a:schemeClr val="accent1"/>
                </a:solidFill>
                <a:latin typeface="+mn-lt"/>
                <a:ea typeface="+mn-ea"/>
                <a:cs typeface="+mn-ea"/>
                <a:sym typeface="+mn-lt"/>
              </a:rPr>
              <a:t>新时期历史时期虽为师德加入了新的内涵，还应认识到师德也表现为一种文化传统、道德传统，教师的形象有历史赋予的光环。率先垂范、为人师表、有学问等素质便是历史赋予师德形象的必要因素。子曰：“躬自厚而薄责于人”、“以身立教、为人师表”又曰“其身正，不令而行；其身不正，虽令不从。”教师的工作是培养人的工作，而最能起到深远影响的是教师的人格因素。有人将教师喻为学生人生的引路人，是十分有道理的。</a:t>
            </a:r>
          </a:p>
        </p:txBody>
      </p:sp>
    </p:spTree>
  </p:cSld>
  <p:clrMapOvr>
    <a:masterClrMapping/>
  </p:clrMapOvr>
  <p:transition spd="slow" advTm="3804">
    <p:fade/>
  </p:transition>
  <p:timing>
    <p:tnLst>
      <p:par>
        <p:cTn id="1" dur="indefinite" restart="never" nodeType="tmRoot"/>
      </p:par>
    </p:tnLst>
    <p:bldLst>
      <p:bldP spid="10242" grpId="0"/>
      <p:bldP spid="3" grpId="0" bldLvl="0" animBg="1"/>
      <p:bldP spid="4" grpId="0" bldLvl="0" animBg="1"/>
      <p:bldP spid="5" grpId="0" bldLvl="0" animBg="1"/>
      <p:bldP spid="6" grpId="0" bldLvl="0" animBg="1"/>
      <p:bldP spid="7"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p:nvPr/>
        </p:nvSpPr>
        <p:spPr>
          <a:xfrm>
            <a:off x="2006283" y="1221105"/>
            <a:ext cx="81838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2800" dirty="0">
                <a:solidFill>
                  <a:schemeClr val="accent1"/>
                </a:solidFill>
                <a:cs typeface="+mn-ea"/>
                <a:sym typeface="+mn-lt"/>
              </a:rPr>
              <a:t>教师 “职业倦怠现象”蔓延</a:t>
            </a:r>
            <a:r>
              <a:rPr lang="en-US" altLang="zh-CN" sz="2800">
                <a:solidFill>
                  <a:schemeClr val="accent1"/>
                </a:solidFill>
                <a:cs typeface="+mn-ea"/>
                <a:sym typeface="+mn-lt"/>
              </a:rPr>
              <a:t>——</a:t>
            </a:r>
            <a:r>
              <a:rPr lang="zh-CN" altLang="en-US" sz="2800" dirty="0">
                <a:solidFill>
                  <a:srgbClr val="FF0000"/>
                </a:solidFill>
                <a:cs typeface="+mn-ea"/>
                <a:sym typeface="+mn-lt"/>
              </a:rPr>
              <a:t>谁操纵我们的心态？</a:t>
            </a:r>
          </a:p>
        </p:txBody>
      </p:sp>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5123" name="文本占位符 5122"/>
          <p:cNvSpPr/>
          <p:nvPr/>
        </p:nvSpPr>
        <p:spPr>
          <a:xfrm>
            <a:off x="2799715" y="2379345"/>
            <a:ext cx="6597015" cy="3218180"/>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lgn="ctr">
              <a:buNone/>
            </a:pPr>
            <a:r>
              <a:rPr lang="zh-CN" altLang="en-US" b="0" dirty="0">
                <a:solidFill>
                  <a:schemeClr val="accent1"/>
                </a:solidFill>
                <a:cs typeface="+mn-ea"/>
                <a:sym typeface="+mn-lt"/>
              </a:rPr>
              <a:t>当教师真累</a:t>
            </a:r>
            <a:r>
              <a:rPr lang="en-US" altLang="zh-CN" b="0">
                <a:solidFill>
                  <a:schemeClr val="accent1"/>
                </a:solidFill>
                <a:cs typeface="+mn-ea"/>
                <a:sym typeface="+mn-lt"/>
              </a:rPr>
              <a:t> </a:t>
            </a:r>
          </a:p>
          <a:p>
            <a:pPr marL="0" indent="0">
              <a:buNone/>
            </a:pPr>
            <a:r>
              <a:rPr lang="zh-CN" altLang="en-US" b="0" dirty="0">
                <a:solidFill>
                  <a:schemeClr val="accent1"/>
                </a:solidFill>
                <a:cs typeface="+mn-ea"/>
                <a:sym typeface="+mn-lt"/>
              </a:rPr>
              <a:t>满腔热血把师学会，当了教师吃苦受罪。</a:t>
            </a:r>
          </a:p>
          <a:p>
            <a:pPr marL="0" indent="0">
              <a:buNone/>
            </a:pPr>
            <a:r>
              <a:rPr lang="zh-CN" altLang="en-US" b="0" dirty="0">
                <a:solidFill>
                  <a:schemeClr val="accent1"/>
                </a:solidFill>
                <a:cs typeface="+mn-ea"/>
                <a:sym typeface="+mn-lt"/>
              </a:rPr>
              <a:t>急难险重必须到位，教书育人终日疲惫。 </a:t>
            </a:r>
          </a:p>
          <a:p>
            <a:pPr marL="0" indent="0">
              <a:buNone/>
            </a:pPr>
            <a:r>
              <a:rPr lang="zh-CN" altLang="en-US" b="0" dirty="0">
                <a:solidFill>
                  <a:schemeClr val="accent1"/>
                </a:solidFill>
                <a:cs typeface="+mn-ea"/>
                <a:sym typeface="+mn-lt"/>
              </a:rPr>
              <a:t>学生告状回回都对，工资不高还要交税。</a:t>
            </a:r>
          </a:p>
          <a:p>
            <a:pPr marL="0" indent="0">
              <a:buNone/>
            </a:pPr>
            <a:r>
              <a:rPr lang="zh-CN" altLang="en-US" b="0" dirty="0">
                <a:solidFill>
                  <a:schemeClr val="accent1"/>
                </a:solidFill>
                <a:cs typeface="+mn-ea"/>
                <a:sym typeface="+mn-lt"/>
              </a:rPr>
              <a:t>回到家中还要惧内，囊中羞涩见人惭愧。 </a:t>
            </a:r>
          </a:p>
          <a:p>
            <a:pPr marL="0" indent="0">
              <a:buNone/>
            </a:pPr>
            <a:r>
              <a:rPr lang="zh-CN" altLang="en-US" b="0" dirty="0">
                <a:solidFill>
                  <a:schemeClr val="accent1"/>
                </a:solidFill>
                <a:cs typeface="+mn-ea"/>
                <a:sym typeface="+mn-lt"/>
              </a:rPr>
              <a:t>百姓还说我们受贿，青春年华如此狼狈。</a:t>
            </a:r>
          </a:p>
          <a:p>
            <a:pPr marL="0" indent="0">
              <a:buNone/>
            </a:pPr>
            <a:r>
              <a:rPr lang="zh-CN" altLang="en-US" b="0" dirty="0">
                <a:solidFill>
                  <a:schemeClr val="accent1"/>
                </a:solidFill>
                <a:cs typeface="+mn-ea"/>
                <a:sym typeface="+mn-lt"/>
              </a:rPr>
              <a:t>仰望青天欲哭无泪，唉，当教师真累！ </a:t>
            </a:r>
          </a:p>
        </p:txBody>
      </p:sp>
      <p:sp>
        <p:nvSpPr>
          <p:cNvPr id="10242"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10243"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3" name="图片 2" descr="51miz-E801432-44083A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435" y="1868805"/>
            <a:ext cx="2082165" cy="4239260"/>
          </a:xfrm>
          <a:prstGeom prst="rect">
            <a:avLst/>
          </a:prstGeom>
        </p:spPr>
      </p:pic>
    </p:spTree>
  </p:cSld>
  <p:clrMapOvr>
    <a:masterClrMapping/>
  </p:clrMapOvr>
  <p:transition spd="slow" advTm="3804">
    <p:fade/>
  </p:transition>
  <p:timing>
    <p:tnLst>
      <p:par>
        <p:cTn id="1" dur="indefinite" restart="never" nodeType="tmRoot"/>
      </p:par>
    </p:tnLst>
    <p:bldLst>
      <p:bldP spid="143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10242" name="TextBox 27"/>
          <p:cNvSpPr txBox="1"/>
          <p:nvPr/>
        </p:nvSpPr>
        <p:spPr>
          <a:xfrm>
            <a:off x="4446588" y="244475"/>
            <a:ext cx="330327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谁是最幸福的人？</a:t>
            </a:r>
            <a:endParaRPr lang="zh-CN" altLang="en-US" sz="3200" b="1" dirty="0">
              <a:solidFill>
                <a:schemeClr val="accent1"/>
              </a:solidFill>
              <a:cs typeface="+mn-ea"/>
              <a:sym typeface="+mn-lt"/>
            </a:endParaRPr>
          </a:p>
        </p:txBody>
      </p:sp>
      <p:sp>
        <p:nvSpPr>
          <p:cNvPr id="10243" name="Freeform 5"/>
          <p:cNvSpPr>
            <a:spLocks noEditPoints="1"/>
          </p:cNvSpPr>
          <p:nvPr/>
        </p:nvSpPr>
        <p:spPr>
          <a:xfrm>
            <a:off x="3985655"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67866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3" name="图片 2" descr="51miz-E801432-44083A0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0435" y="1868805"/>
            <a:ext cx="2082165" cy="4239260"/>
          </a:xfrm>
          <a:prstGeom prst="rect">
            <a:avLst/>
          </a:prstGeom>
        </p:spPr>
      </p:pic>
      <p:sp>
        <p:nvSpPr>
          <p:cNvPr id="2" name="文本框 1"/>
          <p:cNvSpPr txBox="1"/>
          <p:nvPr/>
        </p:nvSpPr>
        <p:spPr>
          <a:xfrm>
            <a:off x="3309620" y="1390650"/>
            <a:ext cx="7607300" cy="681355"/>
          </a:xfrm>
          <a:prstGeom prst="rect">
            <a:avLst/>
          </a:prstGeom>
          <a:noFill/>
        </p:spPr>
        <p:txBody>
          <a:bodyPr wrap="square" rtlCol="0" anchor="t">
            <a:spAutoFit/>
          </a:bodyPr>
          <a:lstStyle/>
          <a:p>
            <a:pPr>
              <a:lnSpc>
                <a:spcPct val="80000"/>
              </a:lnSpc>
            </a:pPr>
            <a:r>
              <a:rPr lang="zh-CN" altLang="en-US" sz="2400" dirty="0">
                <a:solidFill>
                  <a:schemeClr val="accent1"/>
                </a:solidFill>
                <a:latin typeface="+mn-lt"/>
                <a:ea typeface="+mn-ea"/>
                <a:cs typeface="+mn-ea"/>
                <a:sym typeface="+mn-lt"/>
              </a:rPr>
              <a:t>根据英国</a:t>
            </a:r>
            <a:r>
              <a:rPr lang="en-US" altLang="zh-CN" sz="240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太阳报</a:t>
            </a:r>
            <a:r>
              <a:rPr lang="en-US" altLang="zh-CN" sz="240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关于“谁是最幸福的人”的征稿，答案是：</a:t>
            </a:r>
          </a:p>
        </p:txBody>
      </p:sp>
      <p:sp>
        <p:nvSpPr>
          <p:cNvPr id="189" name="矩形 188"/>
          <p:cNvSpPr/>
          <p:nvPr>
            <p:custDataLst>
              <p:tags r:id="rId1"/>
            </p:custDataLst>
          </p:nvPr>
        </p:nvSpPr>
        <p:spPr>
          <a:xfrm>
            <a:off x="3451225" y="2389505"/>
            <a:ext cx="648335" cy="671195"/>
          </a:xfrm>
          <a:prstGeom prst="rect">
            <a:avLst/>
          </a:prstGeom>
          <a:solidFill>
            <a:srgbClr val="59C78A"/>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01</a:t>
            </a:r>
            <a:endParaRPr lang="zh-CN" altLang="en-US" sz="3200" spc="150" dirty="0">
              <a:solidFill>
                <a:srgbClr val="FFFFFF"/>
              </a:solidFill>
              <a:latin typeface="+mn-lt"/>
              <a:ea typeface="+mn-ea"/>
              <a:cs typeface="+mn-ea"/>
              <a:sym typeface="+mn-lt"/>
            </a:endParaRPr>
          </a:p>
        </p:txBody>
      </p:sp>
      <p:sp>
        <p:nvSpPr>
          <p:cNvPr id="190" name="任意多边形 189"/>
          <p:cNvSpPr/>
          <p:nvPr>
            <p:custDataLst>
              <p:tags r:id="rId2"/>
            </p:custDataLst>
          </p:nvPr>
        </p:nvSpPr>
        <p:spPr>
          <a:xfrm>
            <a:off x="3309620" y="2242820"/>
            <a:ext cx="896620" cy="927735"/>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9C78A">
              <a:alpha val="71000"/>
            </a:srgbClr>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193" name="矩形 192"/>
          <p:cNvSpPr/>
          <p:nvPr>
            <p:custDataLst>
              <p:tags r:id="rId3"/>
            </p:custDataLst>
          </p:nvPr>
        </p:nvSpPr>
        <p:spPr>
          <a:xfrm>
            <a:off x="3451225" y="3446780"/>
            <a:ext cx="648335" cy="671195"/>
          </a:xfrm>
          <a:prstGeom prst="rect">
            <a:avLst/>
          </a:prstGeom>
          <a:solidFill>
            <a:srgbClr val="49BEAA"/>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02</a:t>
            </a:r>
            <a:endParaRPr lang="zh-CN" altLang="en-US" sz="3200" spc="150" dirty="0">
              <a:solidFill>
                <a:srgbClr val="FFFFFF"/>
              </a:solidFill>
              <a:latin typeface="+mn-lt"/>
              <a:ea typeface="+mn-ea"/>
              <a:cs typeface="+mn-ea"/>
              <a:sym typeface="+mn-lt"/>
            </a:endParaRPr>
          </a:p>
        </p:txBody>
      </p:sp>
      <p:sp>
        <p:nvSpPr>
          <p:cNvPr id="194" name="任意多边形 193"/>
          <p:cNvSpPr/>
          <p:nvPr>
            <p:custDataLst>
              <p:tags r:id="rId4"/>
            </p:custDataLst>
          </p:nvPr>
        </p:nvSpPr>
        <p:spPr>
          <a:xfrm>
            <a:off x="3309620" y="3300095"/>
            <a:ext cx="896620" cy="927735"/>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9BEAA">
              <a:alpha val="71000"/>
            </a:srgbClr>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197" name="矩形 196"/>
          <p:cNvSpPr/>
          <p:nvPr>
            <p:custDataLst>
              <p:tags r:id="rId5"/>
            </p:custDataLst>
          </p:nvPr>
        </p:nvSpPr>
        <p:spPr>
          <a:xfrm>
            <a:off x="3451225" y="4451985"/>
            <a:ext cx="648335" cy="610235"/>
          </a:xfrm>
          <a:prstGeom prst="rect">
            <a:avLst/>
          </a:prstGeom>
          <a:solidFill>
            <a:srgbClr val="48AAC1"/>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03</a:t>
            </a:r>
            <a:endParaRPr lang="zh-CN" altLang="en-US" sz="3200" spc="150" dirty="0">
              <a:solidFill>
                <a:srgbClr val="FFFFFF"/>
              </a:solidFill>
              <a:latin typeface="+mn-lt"/>
              <a:ea typeface="+mn-ea"/>
              <a:cs typeface="+mn-ea"/>
              <a:sym typeface="+mn-lt"/>
            </a:endParaRPr>
          </a:p>
        </p:txBody>
      </p:sp>
      <p:sp>
        <p:nvSpPr>
          <p:cNvPr id="198" name="任意多边形 197"/>
          <p:cNvSpPr/>
          <p:nvPr>
            <p:custDataLst>
              <p:tags r:id="rId6"/>
            </p:custDataLst>
          </p:nvPr>
        </p:nvSpPr>
        <p:spPr>
          <a:xfrm>
            <a:off x="3309620" y="4318635"/>
            <a:ext cx="896620" cy="84328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8AAC1"/>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201" name="矩形 200"/>
          <p:cNvSpPr/>
          <p:nvPr>
            <p:custDataLst>
              <p:tags r:id="rId7"/>
            </p:custDataLst>
          </p:nvPr>
        </p:nvSpPr>
        <p:spPr>
          <a:xfrm>
            <a:off x="3451225" y="5414010"/>
            <a:ext cx="648335" cy="610235"/>
          </a:xfrm>
          <a:prstGeom prst="rect">
            <a:avLst/>
          </a:prstGeom>
          <a:solidFill>
            <a:srgbClr val="5B99CA"/>
          </a:solidFill>
          <a:ln w="12700" cap="flat" cmpd="sng" algn="ctr">
            <a:noFill/>
            <a:prstDash val="solid"/>
            <a:miter lim="800000"/>
          </a:ln>
          <a:effectLst/>
        </p:spPr>
        <p:txBody>
          <a:bodyPr rtlCol="0" anchor="ctr">
            <a:normAutofit fontScale="82500" lnSpcReduction="10000"/>
          </a:bodyPr>
          <a:lstStyle/>
          <a:p>
            <a:pPr algn="ctr">
              <a:lnSpc>
                <a:spcPct val="120000"/>
              </a:lnSpc>
            </a:pPr>
            <a:r>
              <a:rPr lang="en-US" altLang="zh-CN" sz="3200" spc="150" dirty="0">
                <a:solidFill>
                  <a:srgbClr val="FFFFFF"/>
                </a:solidFill>
                <a:latin typeface="+mn-lt"/>
                <a:ea typeface="+mn-ea"/>
                <a:cs typeface="+mn-ea"/>
                <a:sym typeface="+mn-lt"/>
              </a:rPr>
              <a:t>04</a:t>
            </a:r>
            <a:endParaRPr lang="zh-CN" altLang="en-US" sz="3200" spc="150" dirty="0">
              <a:solidFill>
                <a:srgbClr val="FFFFFF"/>
              </a:solidFill>
              <a:latin typeface="+mn-lt"/>
              <a:ea typeface="+mn-ea"/>
              <a:cs typeface="+mn-ea"/>
              <a:sym typeface="+mn-lt"/>
            </a:endParaRPr>
          </a:p>
        </p:txBody>
      </p:sp>
      <p:sp>
        <p:nvSpPr>
          <p:cNvPr id="202" name="任意多边形 201"/>
          <p:cNvSpPr/>
          <p:nvPr>
            <p:custDataLst>
              <p:tags r:id="rId8"/>
            </p:custDataLst>
          </p:nvPr>
        </p:nvSpPr>
        <p:spPr>
          <a:xfrm>
            <a:off x="3309620" y="5280660"/>
            <a:ext cx="896620" cy="84328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B99CA"/>
          </a:solidFill>
          <a:ln w="12700" cap="flat" cmpd="sng" algn="ctr">
            <a:noFill/>
            <a:prstDash val="solid"/>
            <a:miter lim="800000"/>
          </a:ln>
          <a:effectLst/>
        </p:spPr>
        <p:txBody>
          <a:bodyPr rtlCol="0" anchor="ctr">
            <a:normAutofit/>
          </a:bodyPr>
          <a:lstStyle/>
          <a:p>
            <a:pPr algn="ctr"/>
            <a:endParaRPr lang="zh-CN" altLang="en-US">
              <a:latin typeface="+mn-lt"/>
              <a:ea typeface="+mn-ea"/>
              <a:cs typeface="+mn-ea"/>
              <a:sym typeface="+mn-lt"/>
            </a:endParaRPr>
          </a:p>
        </p:txBody>
      </p:sp>
      <p:sp>
        <p:nvSpPr>
          <p:cNvPr id="205" name="文本框 204"/>
          <p:cNvSpPr txBox="1"/>
          <p:nvPr/>
        </p:nvSpPr>
        <p:spPr>
          <a:xfrm>
            <a:off x="4416425" y="2540635"/>
            <a:ext cx="38404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完成满意作品，吹着口哨的艺术家。</a:t>
            </a:r>
          </a:p>
        </p:txBody>
      </p:sp>
      <p:sp>
        <p:nvSpPr>
          <p:cNvPr id="206" name="文本框 205"/>
          <p:cNvSpPr txBox="1"/>
          <p:nvPr/>
        </p:nvSpPr>
        <p:spPr>
          <a:xfrm>
            <a:off x="4446905" y="3598545"/>
            <a:ext cx="31546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沙滩上完成沙雕城堡的小孩。</a:t>
            </a:r>
          </a:p>
        </p:txBody>
      </p:sp>
      <p:sp>
        <p:nvSpPr>
          <p:cNvPr id="207" name="文本框 206"/>
          <p:cNvSpPr txBox="1"/>
          <p:nvPr/>
        </p:nvSpPr>
        <p:spPr>
          <a:xfrm>
            <a:off x="4446905" y="4572635"/>
            <a:ext cx="22402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给婴儿洗澡的妈妈。</a:t>
            </a:r>
          </a:p>
        </p:txBody>
      </p:sp>
      <p:sp>
        <p:nvSpPr>
          <p:cNvPr id="208" name="文本框 207"/>
          <p:cNvSpPr txBox="1"/>
          <p:nvPr/>
        </p:nvSpPr>
        <p:spPr>
          <a:xfrm>
            <a:off x="4446905" y="5518150"/>
            <a:ext cx="2468880" cy="368300"/>
          </a:xfrm>
          <a:prstGeom prst="rect">
            <a:avLst/>
          </a:prstGeom>
          <a:noFill/>
        </p:spPr>
        <p:txBody>
          <a:bodyPr wrap="none" rtlCol="0" anchor="t">
            <a:spAutoFit/>
          </a:bodyPr>
          <a:lstStyle/>
          <a:p>
            <a:r>
              <a:rPr lang="zh-CN" altLang="en-US" dirty="0">
                <a:solidFill>
                  <a:schemeClr val="accent1"/>
                </a:solidFill>
                <a:latin typeface="+mn-lt"/>
                <a:ea typeface="+mn-ea"/>
                <a:cs typeface="+mn-ea"/>
                <a:sym typeface="+mn-lt"/>
              </a:rPr>
              <a:t>完成成功手术的医生。</a:t>
            </a:r>
          </a:p>
        </p:txBody>
      </p:sp>
      <p:sp>
        <p:nvSpPr>
          <p:cNvPr id="209" name="矩形 208"/>
          <p:cNvSpPr/>
          <p:nvPr>
            <p:custDataLst>
              <p:tags r:id="rId9"/>
            </p:custDataLst>
          </p:nvPr>
        </p:nvSpPr>
        <p:spPr>
          <a:xfrm>
            <a:off x="9533890" y="2372995"/>
            <a:ext cx="1156335" cy="671195"/>
          </a:xfrm>
          <a:prstGeom prst="rect">
            <a:avLst/>
          </a:prstGeom>
          <a:solidFill>
            <a:srgbClr val="59C78A"/>
          </a:solidFill>
          <a:ln w="12700" cap="flat" cmpd="sng" algn="ctr">
            <a:noFill/>
            <a:prstDash val="solid"/>
            <a:miter lim="800000"/>
          </a:ln>
          <a:effectLst/>
        </p:spPr>
        <p:txBody>
          <a:bodyPr rtlCol="0" anchor="ctr">
            <a:normAutofit/>
          </a:bodyPr>
          <a:lstStyle/>
          <a:p>
            <a:pPr algn="ctr">
              <a:lnSpc>
                <a:spcPct val="120000"/>
              </a:lnSpc>
            </a:pPr>
            <a:r>
              <a:rPr lang="zh-CN" altLang="en-US" sz="2400" spc="150" dirty="0">
                <a:solidFill>
                  <a:srgbClr val="FFFFFF"/>
                </a:solidFill>
                <a:latin typeface="+mn-lt"/>
                <a:ea typeface="+mn-ea"/>
                <a:cs typeface="+mn-ea"/>
                <a:sym typeface="+mn-lt"/>
              </a:rPr>
              <a:t>奉献</a:t>
            </a:r>
          </a:p>
        </p:txBody>
      </p:sp>
      <p:sp>
        <p:nvSpPr>
          <p:cNvPr id="210" name="矩形 209"/>
          <p:cNvSpPr/>
          <p:nvPr>
            <p:custDataLst>
              <p:tags r:id="rId10"/>
            </p:custDataLst>
          </p:nvPr>
        </p:nvSpPr>
        <p:spPr>
          <a:xfrm>
            <a:off x="9533890" y="3430270"/>
            <a:ext cx="1156335" cy="671195"/>
          </a:xfrm>
          <a:prstGeom prst="rect">
            <a:avLst/>
          </a:prstGeom>
          <a:solidFill>
            <a:srgbClr val="49BEAA"/>
          </a:solidFill>
          <a:ln w="12700" cap="flat" cmpd="sng" algn="ctr">
            <a:noFill/>
            <a:prstDash val="solid"/>
            <a:miter lim="800000"/>
          </a:ln>
          <a:effectLst/>
        </p:spPr>
        <p:txBody>
          <a:bodyPr rtlCol="0" anchor="ctr">
            <a:normAutofit/>
          </a:bodyPr>
          <a:lstStyle/>
          <a:p>
            <a:pPr algn="ctr">
              <a:lnSpc>
                <a:spcPct val="120000"/>
              </a:lnSpc>
            </a:pPr>
            <a:r>
              <a:rPr lang="zh-CN" altLang="en-US" sz="2400" spc="150" dirty="0">
                <a:solidFill>
                  <a:srgbClr val="FFFFFF"/>
                </a:solidFill>
                <a:latin typeface="+mn-lt"/>
                <a:ea typeface="+mn-ea"/>
                <a:cs typeface="+mn-ea"/>
                <a:sym typeface="+mn-lt"/>
              </a:rPr>
              <a:t>劳动</a:t>
            </a:r>
          </a:p>
        </p:txBody>
      </p:sp>
      <p:sp>
        <p:nvSpPr>
          <p:cNvPr id="211" name="矩形 210"/>
          <p:cNvSpPr/>
          <p:nvPr>
            <p:custDataLst>
              <p:tags r:id="rId11"/>
            </p:custDataLst>
          </p:nvPr>
        </p:nvSpPr>
        <p:spPr>
          <a:xfrm>
            <a:off x="9533890" y="4435475"/>
            <a:ext cx="1156335" cy="610235"/>
          </a:xfrm>
          <a:prstGeom prst="rect">
            <a:avLst/>
          </a:prstGeom>
          <a:solidFill>
            <a:srgbClr val="48AAC1"/>
          </a:solidFill>
          <a:ln w="12700" cap="flat" cmpd="sng" algn="ctr">
            <a:noFill/>
            <a:prstDash val="solid"/>
            <a:miter lim="800000"/>
          </a:ln>
          <a:effectLst/>
        </p:spPr>
        <p:txBody>
          <a:bodyPr rtlCol="0" anchor="ctr">
            <a:noAutofit/>
          </a:bodyPr>
          <a:lstStyle/>
          <a:p>
            <a:pPr algn="ctr">
              <a:lnSpc>
                <a:spcPct val="120000"/>
              </a:lnSpc>
            </a:pPr>
            <a:r>
              <a:rPr lang="zh-CN" altLang="en-US" sz="2400" spc="150" dirty="0">
                <a:solidFill>
                  <a:srgbClr val="FFFFFF"/>
                </a:solidFill>
                <a:latin typeface="+mn-lt"/>
                <a:ea typeface="+mn-ea"/>
                <a:cs typeface="+mn-ea"/>
                <a:sym typeface="+mn-lt"/>
              </a:rPr>
              <a:t>爱心</a:t>
            </a:r>
          </a:p>
        </p:txBody>
      </p:sp>
      <p:sp>
        <p:nvSpPr>
          <p:cNvPr id="212" name="矩形 211"/>
          <p:cNvSpPr/>
          <p:nvPr>
            <p:custDataLst>
              <p:tags r:id="rId12"/>
            </p:custDataLst>
          </p:nvPr>
        </p:nvSpPr>
        <p:spPr>
          <a:xfrm>
            <a:off x="9533890" y="5397500"/>
            <a:ext cx="1156335" cy="610235"/>
          </a:xfrm>
          <a:prstGeom prst="rect">
            <a:avLst/>
          </a:prstGeom>
          <a:solidFill>
            <a:srgbClr val="5B99CA"/>
          </a:solidFill>
          <a:ln w="12700" cap="flat" cmpd="sng" algn="ctr">
            <a:noFill/>
            <a:prstDash val="solid"/>
            <a:miter lim="800000"/>
          </a:ln>
          <a:effectLst/>
        </p:spPr>
        <p:txBody>
          <a:bodyPr rtlCol="0" anchor="ctr">
            <a:noAutofit/>
          </a:bodyPr>
          <a:lstStyle/>
          <a:p>
            <a:pPr algn="ctr">
              <a:lnSpc>
                <a:spcPct val="120000"/>
              </a:lnSpc>
            </a:pPr>
            <a:r>
              <a:rPr lang="zh-CN" altLang="en-US" sz="2400" spc="150" dirty="0">
                <a:solidFill>
                  <a:srgbClr val="FFFFFF"/>
                </a:solidFill>
                <a:latin typeface="+mn-lt"/>
                <a:ea typeface="+mn-ea"/>
                <a:cs typeface="+mn-ea"/>
                <a:sym typeface="+mn-lt"/>
              </a:rPr>
              <a:t>成功</a:t>
            </a: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linds(horizontal)">
                                      <p:cBhvr>
                                        <p:cTn id="7" dur="500"/>
                                        <p:tgtEl>
                                          <p:spTgt spid="20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blinds(horizontal)">
                                      <p:cBhvr>
                                        <p:cTn id="10" dur="500"/>
                                        <p:tgtEl>
                                          <p:spTgt spid="2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blinds(horizontal)">
                                      <p:cBhvr>
                                        <p:cTn id="13" dur="500"/>
                                        <p:tgtEl>
                                          <p:spTgt spid="2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2"/>
                                        </p:tgtEl>
                                        <p:attrNameLst>
                                          <p:attrName>style.visibility</p:attrName>
                                        </p:attrNameLst>
                                      </p:cBhvr>
                                      <p:to>
                                        <p:strVal val="visible"/>
                                      </p:to>
                                    </p:set>
                                    <p:animEffect transition="in" filter="blinds(horizontal)">
                                      <p:cBhvr>
                                        <p:cTn id="16"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ldLvl="0" animBg="1"/>
      <p:bldP spid="210" grpId="0" bldLvl="0" animBg="1"/>
      <p:bldP spid="211" grpId="0" bldLvl="0" animBg="1"/>
      <p:bldP spid="2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10242" name="TextBox 27"/>
          <p:cNvSpPr txBox="1"/>
          <p:nvPr/>
        </p:nvSpPr>
        <p:spPr>
          <a:xfrm>
            <a:off x="4338638" y="234315"/>
            <a:ext cx="351917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教师的成功是什么？</a:t>
            </a:r>
            <a:endParaRPr lang="zh-CN" altLang="en-US" sz="3200" b="1" dirty="0">
              <a:solidFill>
                <a:schemeClr val="accent1"/>
              </a:solidFill>
              <a:cs typeface="+mn-ea"/>
              <a:sym typeface="+mn-lt"/>
            </a:endParaRPr>
          </a:p>
        </p:txBody>
      </p:sp>
      <p:sp>
        <p:nvSpPr>
          <p:cNvPr id="10243" name="Freeform 5"/>
          <p:cNvSpPr>
            <a:spLocks noEditPoints="1"/>
          </p:cNvSpPr>
          <p:nvPr/>
        </p:nvSpPr>
        <p:spPr>
          <a:xfrm>
            <a:off x="391390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96568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7171" name="文本占位符 7170"/>
          <p:cNvSpPr/>
          <p:nvPr/>
        </p:nvSpPr>
        <p:spPr>
          <a:xfrm>
            <a:off x="4538345" y="1165225"/>
            <a:ext cx="7037705" cy="857885"/>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buNone/>
            </a:pPr>
            <a:r>
              <a:rPr lang="zh-CN" altLang="en-US" sz="2400" b="0" dirty="0">
                <a:solidFill>
                  <a:schemeClr val="accent1"/>
                </a:solidFill>
                <a:cs typeface="+mn-ea"/>
                <a:sym typeface="+mn-lt"/>
              </a:rPr>
              <a:t>做一名老师，也许我们会得到安静的幸福，但永远不会有令人震撼的成功。</a:t>
            </a:r>
          </a:p>
          <a:p>
            <a:pPr marL="0" indent="0">
              <a:buNone/>
            </a:pPr>
            <a:endParaRPr lang="zh-CN" altLang="en-US" sz="2400" b="0" dirty="0">
              <a:solidFill>
                <a:schemeClr val="accent1"/>
              </a:solidFill>
              <a:cs typeface="+mn-ea"/>
              <a:sym typeface="+mn-lt"/>
            </a:endParaRPr>
          </a:p>
        </p:txBody>
      </p:sp>
      <p:pic>
        <p:nvPicPr>
          <p:cNvPr id="4" name="图片 3" descr="51miz-E824924-EC7F53F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885" y="1215390"/>
            <a:ext cx="3901440" cy="4949825"/>
          </a:xfrm>
          <a:prstGeom prst="rect">
            <a:avLst/>
          </a:prstGeom>
        </p:spPr>
      </p:pic>
      <p:sp>
        <p:nvSpPr>
          <p:cNvPr id="5" name="文本框 4"/>
          <p:cNvSpPr txBox="1"/>
          <p:nvPr/>
        </p:nvSpPr>
        <p:spPr>
          <a:xfrm>
            <a:off x="4538345" y="2399030"/>
            <a:ext cx="7037070" cy="829945"/>
          </a:xfrm>
          <a:prstGeom prst="rect">
            <a:avLst/>
          </a:prstGeom>
          <a:noFill/>
        </p:spPr>
        <p:txBody>
          <a:bodyPr wrap="square" rtlCol="0" anchor="t">
            <a:spAutoFit/>
          </a:bodyPr>
          <a:lstStyle/>
          <a:p>
            <a:pPr marL="0" indent="0">
              <a:buNone/>
            </a:pPr>
            <a:r>
              <a:rPr lang="zh-CN" altLang="en-US" sz="2400" dirty="0">
                <a:solidFill>
                  <a:schemeClr val="accent1"/>
                </a:solidFill>
                <a:latin typeface="+mn-lt"/>
                <a:ea typeface="+mn-ea"/>
                <a:cs typeface="+mn-ea"/>
                <a:sym typeface="+mn-lt"/>
              </a:rPr>
              <a:t>也许是教师节时收到的一条问候短信。</a:t>
            </a:r>
            <a:endParaRPr lang="zh-CN" altLang="en-US" sz="2400" b="0" dirty="0">
              <a:solidFill>
                <a:schemeClr val="accent1"/>
              </a:solidFill>
              <a:latin typeface="+mn-lt"/>
              <a:ea typeface="+mn-ea"/>
              <a:cs typeface="+mn-ea"/>
              <a:sym typeface="+mn-lt"/>
            </a:endParaRPr>
          </a:p>
          <a:p>
            <a:pPr marL="0" indent="0">
              <a:buNone/>
            </a:pPr>
            <a:endParaRPr lang="zh-CN" altLang="en-US" sz="2400" b="0" dirty="0">
              <a:solidFill>
                <a:schemeClr val="accent1"/>
              </a:solidFill>
              <a:latin typeface="+mn-lt"/>
              <a:ea typeface="+mn-ea"/>
              <a:cs typeface="+mn-ea"/>
              <a:sym typeface="+mn-lt"/>
            </a:endParaRPr>
          </a:p>
        </p:txBody>
      </p:sp>
      <p:sp>
        <p:nvSpPr>
          <p:cNvPr id="6" name="文本框 5"/>
          <p:cNvSpPr txBox="1"/>
          <p:nvPr/>
        </p:nvSpPr>
        <p:spPr>
          <a:xfrm>
            <a:off x="4538345" y="3604895"/>
            <a:ext cx="6899910" cy="1198880"/>
          </a:xfrm>
          <a:prstGeom prst="rect">
            <a:avLst/>
          </a:prstGeom>
          <a:noFill/>
        </p:spPr>
        <p:txBody>
          <a:bodyPr wrap="square" rtlCol="0" anchor="t">
            <a:spAutoFit/>
          </a:bodyPr>
          <a:lstStyle/>
          <a:p>
            <a:pPr marL="0" indent="0">
              <a:buNone/>
            </a:pPr>
            <a:r>
              <a:rPr lang="zh-CN" altLang="en-US" sz="2400" dirty="0">
                <a:solidFill>
                  <a:schemeClr val="accent1"/>
                </a:solidFill>
                <a:latin typeface="+mn-lt"/>
                <a:ea typeface="+mn-ea"/>
                <a:cs typeface="+mn-ea"/>
                <a:sym typeface="+mn-lt"/>
              </a:rPr>
              <a:t>也许是若干年后学生聚会时拍的一张你坐在中间的合影。</a:t>
            </a:r>
            <a:endParaRPr lang="zh-CN" altLang="en-US" sz="2400" b="0" dirty="0">
              <a:solidFill>
                <a:schemeClr val="accent1"/>
              </a:solidFill>
              <a:latin typeface="+mn-lt"/>
              <a:ea typeface="+mn-ea"/>
              <a:cs typeface="+mn-ea"/>
              <a:sym typeface="+mn-lt"/>
            </a:endParaRPr>
          </a:p>
          <a:p>
            <a:pPr marL="0" indent="0">
              <a:buNone/>
            </a:pPr>
            <a:endParaRPr lang="zh-CN" altLang="en-US" sz="2400" b="0" dirty="0">
              <a:solidFill>
                <a:schemeClr val="accent1"/>
              </a:solidFill>
              <a:latin typeface="+mn-lt"/>
              <a:ea typeface="+mn-ea"/>
              <a:cs typeface="+mn-ea"/>
              <a:sym typeface="+mn-lt"/>
            </a:endParaRPr>
          </a:p>
        </p:txBody>
      </p:sp>
      <p:sp>
        <p:nvSpPr>
          <p:cNvPr id="7" name="文本框 6"/>
          <p:cNvSpPr txBox="1"/>
          <p:nvPr/>
        </p:nvSpPr>
        <p:spPr>
          <a:xfrm>
            <a:off x="4538345" y="5169535"/>
            <a:ext cx="6899910" cy="829945"/>
          </a:xfrm>
          <a:prstGeom prst="rect">
            <a:avLst/>
          </a:prstGeom>
          <a:noFill/>
        </p:spPr>
        <p:txBody>
          <a:bodyPr wrap="square" rtlCol="0" anchor="t">
            <a:spAutoFit/>
          </a:bodyPr>
          <a:lstStyle/>
          <a:p>
            <a:pPr algn="l" eaLnBrk="1" hangingPunct="1"/>
            <a:r>
              <a:rPr lang="zh-CN" altLang="en-US" sz="2400" dirty="0">
                <a:solidFill>
                  <a:schemeClr val="accent1"/>
                </a:solidFill>
                <a:latin typeface="+mn-lt"/>
                <a:ea typeface="+mn-ea"/>
                <a:cs typeface="+mn-ea"/>
                <a:sym typeface="+mn-lt"/>
              </a:rPr>
              <a:t>也许在公交上让座的、路上忽然停在你身旁的小车司机、。。。他们喊你老师。</a:t>
            </a:r>
          </a:p>
        </p:txBody>
      </p:sp>
      <p:pic>
        <p:nvPicPr>
          <p:cNvPr id="8" name="图片 7"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792220" y="2314575"/>
            <a:ext cx="914400" cy="914400"/>
          </a:xfrm>
          <a:prstGeom prst="rect">
            <a:avLst/>
          </a:prstGeom>
        </p:spPr>
      </p:pic>
      <p:pic>
        <p:nvPicPr>
          <p:cNvPr id="9" name="图片 8"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792220" y="1108710"/>
            <a:ext cx="914400" cy="914400"/>
          </a:xfrm>
          <a:prstGeom prst="rect">
            <a:avLst/>
          </a:prstGeom>
        </p:spPr>
      </p:pic>
      <p:pic>
        <p:nvPicPr>
          <p:cNvPr id="10" name="图片 9"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792220" y="5095240"/>
            <a:ext cx="914400" cy="914400"/>
          </a:xfrm>
          <a:prstGeom prst="rect">
            <a:avLst/>
          </a:prstGeom>
        </p:spPr>
      </p:pic>
      <p:pic>
        <p:nvPicPr>
          <p:cNvPr id="11" name="图片 10" descr="2153937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792220" y="3604895"/>
            <a:ext cx="914400" cy="914400"/>
          </a:xfrm>
          <a:prstGeom prst="rect">
            <a:avLst/>
          </a:prstGeom>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1"/>
      <p:bldP spid="7171" grpId="2"/>
      <p:bldP spid="5" grpId="1"/>
      <p:bldP spid="5" grpId="2"/>
      <p:bldP spid="6" grpId="1"/>
      <p:bldP spid="6" grpId="2"/>
      <p:bldP spid="7" grpId="1"/>
      <p:bldP spid="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7"/>
          <p:cNvSpPr txBox="1"/>
          <p:nvPr/>
        </p:nvSpPr>
        <p:spPr>
          <a:xfrm>
            <a:off x="4338638" y="244475"/>
            <a:ext cx="351917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教师的成功在哪里？</a:t>
            </a:r>
            <a:endParaRPr lang="zh-CN" altLang="en-US" sz="3200" b="1" dirty="0">
              <a:solidFill>
                <a:schemeClr val="accent1"/>
              </a:solidFill>
              <a:cs typeface="+mn-ea"/>
              <a:sym typeface="+mn-lt"/>
            </a:endParaRPr>
          </a:p>
        </p:txBody>
      </p:sp>
      <p:sp>
        <p:nvSpPr>
          <p:cNvPr id="10243" name="Freeform 5"/>
          <p:cNvSpPr>
            <a:spLocks noEditPoints="1"/>
          </p:cNvSpPr>
          <p:nvPr/>
        </p:nvSpPr>
        <p:spPr>
          <a:xfrm>
            <a:off x="391390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0244" name="Freeform 6"/>
          <p:cNvSpPr>
            <a:spLocks noEditPoints="1"/>
          </p:cNvSpPr>
          <p:nvPr/>
        </p:nvSpPr>
        <p:spPr>
          <a:xfrm>
            <a:off x="796568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pic>
        <p:nvPicPr>
          <p:cNvPr id="2" name="图片 1" descr="51miz-E948641-3A63597F"/>
          <p:cNvPicPr>
            <a:picLocks noChangeAspect="1"/>
          </p:cNvPicPr>
          <p:nvPr/>
        </p:nvPicPr>
        <p:blipFill>
          <a:blip r:embed="rId2"/>
          <a:stretch>
            <a:fillRect/>
          </a:stretch>
        </p:blipFill>
        <p:spPr>
          <a:xfrm>
            <a:off x="6318885" y="1065530"/>
            <a:ext cx="5781675" cy="5267325"/>
          </a:xfrm>
          <a:prstGeom prst="rect">
            <a:avLst/>
          </a:prstGeom>
        </p:spPr>
      </p:pic>
      <p:sp>
        <p:nvSpPr>
          <p:cNvPr id="8195" name="文本占位符 8194"/>
          <p:cNvSpPr/>
          <p:nvPr/>
        </p:nvSpPr>
        <p:spPr>
          <a:xfrm>
            <a:off x="615950" y="1247140"/>
            <a:ext cx="8435975" cy="4525963"/>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lnSpc>
                <a:spcPct val="90000"/>
              </a:lnSpc>
              <a:buNone/>
            </a:pPr>
            <a:r>
              <a:rPr lang="zh-CN" altLang="en-US" sz="3200" b="0" dirty="0">
                <a:solidFill>
                  <a:schemeClr val="accent1"/>
                </a:solidFill>
                <a:cs typeface="+mn-ea"/>
                <a:sym typeface="+mn-lt"/>
              </a:rPr>
              <a:t>教师的成就感</a:t>
            </a:r>
          </a:p>
          <a:p>
            <a:pPr>
              <a:lnSpc>
                <a:spcPct val="150000"/>
              </a:lnSpc>
              <a:spcBef>
                <a:spcPts val="0"/>
              </a:spcBef>
              <a:buBlip>
                <a:blip r:embed="rId3"/>
              </a:buBlip>
            </a:pPr>
            <a:r>
              <a:rPr lang="zh-CN" altLang="en-US" sz="2400" b="0" dirty="0">
                <a:solidFill>
                  <a:schemeClr val="accent1"/>
                </a:solidFill>
                <a:cs typeface="+mn-ea"/>
                <a:sym typeface="+mn-lt"/>
              </a:rPr>
              <a:t>源于学生的成功和学生对教师的真情回报，</a:t>
            </a:r>
          </a:p>
          <a:p>
            <a:pPr>
              <a:lnSpc>
                <a:spcPct val="150000"/>
              </a:lnSpc>
              <a:spcBef>
                <a:spcPts val="0"/>
              </a:spcBef>
              <a:buBlip>
                <a:blip r:embed="rId3"/>
              </a:buBlip>
            </a:pPr>
            <a:r>
              <a:rPr lang="zh-CN" altLang="en-US" sz="2400" b="0" dirty="0">
                <a:solidFill>
                  <a:schemeClr val="accent1"/>
                </a:solidFill>
                <a:cs typeface="+mn-ea"/>
                <a:sym typeface="+mn-lt"/>
              </a:rPr>
              <a:t>源于教育教学工作的成就，</a:t>
            </a:r>
          </a:p>
          <a:p>
            <a:pPr>
              <a:lnSpc>
                <a:spcPct val="150000"/>
              </a:lnSpc>
              <a:spcBef>
                <a:spcPts val="0"/>
              </a:spcBef>
              <a:buBlip>
                <a:blip r:embed="rId3"/>
              </a:buBlip>
            </a:pPr>
            <a:r>
              <a:rPr lang="zh-CN" altLang="en-US" sz="2400" b="0" dirty="0">
                <a:solidFill>
                  <a:schemeClr val="accent1"/>
                </a:solidFill>
                <a:cs typeface="+mn-ea"/>
                <a:sym typeface="+mn-lt"/>
              </a:rPr>
              <a:t>源于家长、社会的信任、尊重，</a:t>
            </a:r>
          </a:p>
          <a:p>
            <a:pPr>
              <a:lnSpc>
                <a:spcPct val="150000"/>
              </a:lnSpc>
              <a:spcBef>
                <a:spcPts val="0"/>
              </a:spcBef>
              <a:buBlip>
                <a:blip r:embed="rId3"/>
              </a:buBlip>
            </a:pPr>
            <a:r>
              <a:rPr lang="zh-CN" altLang="en-US" sz="2400" b="0" dirty="0">
                <a:solidFill>
                  <a:schemeClr val="accent1"/>
                </a:solidFill>
                <a:cs typeface="+mn-ea"/>
                <a:sym typeface="+mn-lt"/>
              </a:rPr>
              <a:t>源于领导的肯定和支持，</a:t>
            </a:r>
          </a:p>
          <a:p>
            <a:pPr>
              <a:lnSpc>
                <a:spcPct val="150000"/>
              </a:lnSpc>
              <a:spcBef>
                <a:spcPts val="0"/>
              </a:spcBef>
              <a:buBlip>
                <a:blip r:embed="rId3"/>
              </a:buBlip>
            </a:pPr>
            <a:r>
              <a:rPr lang="zh-CN" altLang="en-US" sz="2400" b="0" dirty="0">
                <a:solidFill>
                  <a:schemeClr val="accent1"/>
                </a:solidFill>
                <a:cs typeface="+mn-ea"/>
                <a:sym typeface="+mn-lt"/>
              </a:rPr>
              <a:t>源于豁达的生活态度、自觉高雅的生活情趣，</a:t>
            </a:r>
          </a:p>
          <a:p>
            <a:pPr>
              <a:lnSpc>
                <a:spcPct val="150000"/>
              </a:lnSpc>
              <a:spcBef>
                <a:spcPts val="0"/>
              </a:spcBef>
              <a:buBlip>
                <a:blip r:embed="rId3"/>
              </a:buBlip>
            </a:pPr>
            <a:r>
              <a:rPr lang="zh-CN" altLang="en-US" sz="2400" b="0" dirty="0">
                <a:solidFill>
                  <a:schemeClr val="accent1"/>
                </a:solidFill>
                <a:cs typeface="+mn-ea"/>
                <a:sym typeface="+mn-lt"/>
              </a:rPr>
              <a:t>源于和谐的人际关系</a:t>
            </a:r>
          </a:p>
          <a:p>
            <a:pPr>
              <a:lnSpc>
                <a:spcPct val="150000"/>
              </a:lnSpc>
              <a:spcBef>
                <a:spcPts val="0"/>
              </a:spcBef>
              <a:buBlip>
                <a:blip r:embed="rId3"/>
              </a:buBlip>
            </a:pPr>
            <a:r>
              <a:rPr lang="zh-CN" altLang="en-US" sz="2400" b="0" dirty="0">
                <a:solidFill>
                  <a:schemeClr val="accent1"/>
                </a:solidFill>
                <a:cs typeface="+mn-ea"/>
                <a:sym typeface="+mn-lt"/>
              </a:rPr>
              <a:t>源于</a:t>
            </a:r>
            <a:r>
              <a:rPr lang="en-US" altLang="zh-CN" sz="2400" b="0">
                <a:solidFill>
                  <a:schemeClr val="accent1"/>
                </a:solidFill>
                <a:cs typeface="+mn-ea"/>
                <a:sym typeface="+mn-lt"/>
              </a:rPr>
              <a:t>……</a:t>
            </a:r>
            <a:endParaRPr lang="en-US" altLang="zh-CN" sz="2400" b="0" dirty="0">
              <a:solidFill>
                <a:schemeClr val="accent1"/>
              </a:solidFill>
              <a:cs typeface="+mn-ea"/>
              <a:sym typeface="+mn-lt"/>
            </a:endParaRPr>
          </a:p>
        </p:txBody>
      </p:sp>
      <p:sp>
        <p:nvSpPr>
          <p:cNvPr id="9" name="TextBox 8"/>
          <p:cNvSpPr txBox="1"/>
          <p:nvPr/>
        </p:nvSpPr>
        <p:spPr>
          <a:xfrm>
            <a:off x="2353965" y="6741368"/>
            <a:ext cx="1224136" cy="123111"/>
          </a:xfrm>
          <a:prstGeom prst="rect">
            <a:avLst/>
          </a:prstGeom>
          <a:noFill/>
        </p:spPr>
        <p:txBody>
          <a:bodyPr wrap="square" rtlCol="0">
            <a:spAutoFit/>
          </a:bodyPr>
          <a:lstStyle/>
          <a:p>
            <a:pPr rtl="0" eaLnBrk="1" fontAlgn="auto" hangingPunct="1">
              <a:lnSpc>
                <a:spcPct val="200000"/>
              </a:lnSpc>
              <a:spcBef>
                <a:spcPts val="0"/>
              </a:spcBef>
              <a:spcAft>
                <a:spcPts val="0"/>
              </a:spcAft>
              <a:buFontTx/>
              <a:buNone/>
            </a:pPr>
            <a:r>
              <a:rPr lang="en-US" altLang="zh-CN" sz="100" smtClean="0">
                <a:solidFill>
                  <a:srgbClr val="ECE9E4"/>
                </a:solidFill>
                <a:latin typeface="微软雅黑" panose="020B0503020204020204" pitchFamily="34" charset="-122"/>
                <a:ea typeface="微软雅黑" panose="020B0503020204020204" pitchFamily="34" charset="-122"/>
                <a:cs typeface="+mn-cs"/>
              </a:rPr>
              <a:t>PPT</a:t>
            </a:r>
            <a:r>
              <a:rPr lang="zh-CN" altLang="en-US" sz="100" smtClean="0">
                <a:solidFill>
                  <a:srgbClr val="ECE9E4"/>
                </a:solidFill>
                <a:latin typeface="微软雅黑" panose="020B0503020204020204" pitchFamily="34" charset="-122"/>
                <a:ea typeface="微软雅黑" panose="020B0503020204020204" pitchFamily="34" charset="-122"/>
                <a:cs typeface="+mn-cs"/>
              </a:rPr>
              <a:t>下载 </a:t>
            </a:r>
            <a:r>
              <a:rPr lang="en-US" altLang="zh-CN" sz="100" smtClean="0">
                <a:solidFill>
                  <a:srgbClr val="ECE9E4"/>
                </a:solidFill>
                <a:latin typeface="微软雅黑" panose="020B0503020204020204" pitchFamily="34" charset="-122"/>
                <a:ea typeface="微软雅黑" panose="020B0503020204020204" pitchFamily="34" charset="-122"/>
                <a:cs typeface="+mn-cs"/>
              </a:rPr>
              <a:t>http://www.PPT818.com/xiazai/</a:t>
            </a:r>
            <a:endParaRPr lang="en-US" altLang="zh-CN" sz="100" dirty="0" smtClean="0">
              <a:solidFill>
                <a:srgbClr val="ECE9E4"/>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3804">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1" name="Text Box 15"/>
          <p:cNvSpPr txBox="1"/>
          <p:nvPr/>
        </p:nvSpPr>
        <p:spPr>
          <a:xfrm>
            <a:off x="193675" y="6165850"/>
            <a:ext cx="10153650" cy="3657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spcBef>
                <a:spcPct val="0"/>
              </a:spcBef>
              <a:buNone/>
            </a:pPr>
            <a:endParaRPr lang="zh-CN" altLang="en-US" sz="1800" dirty="0">
              <a:cs typeface="+mn-ea"/>
              <a:sym typeface="+mn-lt"/>
            </a:endParaRPr>
          </a:p>
        </p:txBody>
      </p:sp>
      <p:sp>
        <p:nvSpPr>
          <p:cNvPr id="3" name="TextBox 27"/>
          <p:cNvSpPr txBox="1"/>
          <p:nvPr/>
        </p:nvSpPr>
        <p:spPr>
          <a:xfrm>
            <a:off x="4901248" y="244475"/>
            <a:ext cx="23939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l" eaLnBrk="1" hangingPunct="1">
              <a:spcBef>
                <a:spcPct val="0"/>
              </a:spcBef>
              <a:buNone/>
            </a:pPr>
            <a:r>
              <a:rPr lang="zh-CN" altLang="en-US" sz="3200" dirty="0">
                <a:solidFill>
                  <a:schemeClr val="accent1"/>
                </a:solidFill>
                <a:cs typeface="+mn-ea"/>
                <a:sym typeface="+mn-lt"/>
              </a:rPr>
              <a:t>我们幸福吗？</a:t>
            </a:r>
            <a:endParaRPr lang="zh-CN" altLang="en-US" sz="3200" b="1" dirty="0">
              <a:solidFill>
                <a:schemeClr val="accent1"/>
              </a:solidFill>
              <a:cs typeface="+mn-ea"/>
              <a:sym typeface="+mn-lt"/>
            </a:endParaRPr>
          </a:p>
        </p:txBody>
      </p:sp>
      <p:sp>
        <p:nvSpPr>
          <p:cNvPr id="4" name="Freeform 5"/>
          <p:cNvSpPr>
            <a:spLocks noEditPoints="1"/>
          </p:cNvSpPr>
          <p:nvPr/>
        </p:nvSpPr>
        <p:spPr>
          <a:xfrm>
            <a:off x="4487940" y="244475"/>
            <a:ext cx="430213"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483" y="257"/>
                </a:moveTo>
                <a:cubicBezTo>
                  <a:pt x="467" y="226"/>
                  <a:pt x="420" y="219"/>
                  <a:pt x="395" y="235"/>
                </a:cubicBezTo>
                <a:cubicBezTo>
                  <a:pt x="361" y="257"/>
                  <a:pt x="350" y="295"/>
                  <a:pt x="355" y="330"/>
                </a:cubicBezTo>
                <a:cubicBezTo>
                  <a:pt x="361" y="373"/>
                  <a:pt x="388" y="405"/>
                  <a:pt x="453" y="413"/>
                </a:cubicBezTo>
                <a:cubicBezTo>
                  <a:pt x="506" y="417"/>
                  <a:pt x="560" y="402"/>
                  <a:pt x="602" y="355"/>
                </a:cubicBezTo>
                <a:cubicBezTo>
                  <a:pt x="641" y="320"/>
                  <a:pt x="662" y="221"/>
                  <a:pt x="599" y="173"/>
                </a:cubicBezTo>
                <a:cubicBezTo>
                  <a:pt x="633" y="110"/>
                  <a:pt x="544" y="32"/>
                  <a:pt x="466" y="20"/>
                </a:cubicBezTo>
                <a:cubicBezTo>
                  <a:pt x="317" y="0"/>
                  <a:pt x="244" y="91"/>
                  <a:pt x="248" y="206"/>
                </a:cubicBezTo>
                <a:cubicBezTo>
                  <a:pt x="0" y="247"/>
                  <a:pt x="14" y="629"/>
                  <a:pt x="251" y="678"/>
                </a:cubicBezTo>
                <a:cubicBezTo>
                  <a:pt x="202" y="862"/>
                  <a:pt x="545" y="937"/>
                  <a:pt x="557" y="758"/>
                </a:cubicBezTo>
                <a:cubicBezTo>
                  <a:pt x="676" y="719"/>
                  <a:pt x="650" y="516"/>
                  <a:pt x="546" y="478"/>
                </a:cubicBezTo>
                <a:cubicBezTo>
                  <a:pt x="468" y="446"/>
                  <a:pt x="372" y="478"/>
                  <a:pt x="353" y="525"/>
                </a:cubicBezTo>
                <a:cubicBezTo>
                  <a:pt x="323" y="584"/>
                  <a:pt x="358" y="674"/>
                  <a:pt x="450" y="657"/>
                </a:cubicBezTo>
                <a:cubicBezTo>
                  <a:pt x="483" y="650"/>
                  <a:pt x="498" y="610"/>
                  <a:pt x="486" y="580"/>
                </a:cubicBezTo>
                <a:cubicBezTo>
                  <a:pt x="475" y="558"/>
                  <a:pt x="441" y="561"/>
                  <a:pt x="445" y="577"/>
                </a:cubicBezTo>
                <a:cubicBezTo>
                  <a:pt x="461" y="631"/>
                  <a:pt x="384" y="618"/>
                  <a:pt x="403" y="556"/>
                </a:cubicBezTo>
                <a:cubicBezTo>
                  <a:pt x="424" y="504"/>
                  <a:pt x="497" y="501"/>
                  <a:pt x="543" y="537"/>
                </a:cubicBezTo>
                <a:cubicBezTo>
                  <a:pt x="588" y="568"/>
                  <a:pt x="593" y="632"/>
                  <a:pt x="575" y="680"/>
                </a:cubicBezTo>
                <a:cubicBezTo>
                  <a:pt x="565" y="704"/>
                  <a:pt x="546" y="718"/>
                  <a:pt x="515" y="731"/>
                </a:cubicBezTo>
                <a:cubicBezTo>
                  <a:pt x="517" y="795"/>
                  <a:pt x="447" y="818"/>
                  <a:pt x="385" y="798"/>
                </a:cubicBezTo>
                <a:cubicBezTo>
                  <a:pt x="309" y="764"/>
                  <a:pt x="293" y="703"/>
                  <a:pt x="306" y="634"/>
                </a:cubicBezTo>
                <a:cubicBezTo>
                  <a:pt x="192" y="616"/>
                  <a:pt x="138" y="546"/>
                  <a:pt x="134" y="434"/>
                </a:cubicBezTo>
                <a:cubicBezTo>
                  <a:pt x="131" y="329"/>
                  <a:pt x="183" y="261"/>
                  <a:pt x="308" y="243"/>
                </a:cubicBezTo>
                <a:cubicBezTo>
                  <a:pt x="291" y="134"/>
                  <a:pt x="333" y="65"/>
                  <a:pt x="448" y="80"/>
                </a:cubicBezTo>
                <a:cubicBezTo>
                  <a:pt x="505" y="91"/>
                  <a:pt x="557" y="121"/>
                  <a:pt x="546" y="189"/>
                </a:cubicBezTo>
                <a:cubicBezTo>
                  <a:pt x="602" y="239"/>
                  <a:pt x="578" y="362"/>
                  <a:pt x="473" y="359"/>
                </a:cubicBezTo>
                <a:cubicBezTo>
                  <a:pt x="420" y="361"/>
                  <a:pt x="402" y="320"/>
                  <a:pt x="422" y="292"/>
                </a:cubicBezTo>
                <a:cubicBezTo>
                  <a:pt x="427" y="282"/>
                  <a:pt x="442" y="280"/>
                  <a:pt x="458" y="289"/>
                </a:cubicBezTo>
                <a:cubicBezTo>
                  <a:pt x="478" y="296"/>
                  <a:pt x="490" y="271"/>
                  <a:pt x="483" y="257"/>
                </a:cubicBezTo>
                <a:close/>
                <a:moveTo>
                  <a:pt x="321" y="524"/>
                </a:moveTo>
                <a:cubicBezTo>
                  <a:pt x="235" y="472"/>
                  <a:pt x="246" y="392"/>
                  <a:pt x="337" y="351"/>
                </a:cubicBezTo>
                <a:cubicBezTo>
                  <a:pt x="337" y="333"/>
                  <a:pt x="337" y="323"/>
                  <a:pt x="337" y="310"/>
                </a:cubicBezTo>
                <a:cubicBezTo>
                  <a:pt x="201" y="347"/>
                  <a:pt x="176" y="516"/>
                  <a:pt x="322" y="559"/>
                </a:cubicBezTo>
                <a:cubicBezTo>
                  <a:pt x="322" y="541"/>
                  <a:pt x="322" y="536"/>
                  <a:pt x="321"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5" name="Freeform 6"/>
          <p:cNvSpPr>
            <a:spLocks noEditPoints="1"/>
          </p:cNvSpPr>
          <p:nvPr/>
        </p:nvSpPr>
        <p:spPr>
          <a:xfrm>
            <a:off x="7248130" y="244475"/>
            <a:ext cx="430212" cy="609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6" h="937">
                <a:moveTo>
                  <a:pt x="193" y="257"/>
                </a:moveTo>
                <a:cubicBezTo>
                  <a:pt x="209" y="226"/>
                  <a:pt x="256" y="219"/>
                  <a:pt x="281" y="235"/>
                </a:cubicBezTo>
                <a:cubicBezTo>
                  <a:pt x="315" y="257"/>
                  <a:pt x="326" y="295"/>
                  <a:pt x="321" y="330"/>
                </a:cubicBezTo>
                <a:cubicBezTo>
                  <a:pt x="315" y="373"/>
                  <a:pt x="288" y="405"/>
                  <a:pt x="223" y="413"/>
                </a:cubicBezTo>
                <a:cubicBezTo>
                  <a:pt x="170" y="417"/>
                  <a:pt x="116" y="402"/>
                  <a:pt x="74" y="355"/>
                </a:cubicBezTo>
                <a:cubicBezTo>
                  <a:pt x="35" y="320"/>
                  <a:pt x="14" y="221"/>
                  <a:pt x="78" y="173"/>
                </a:cubicBezTo>
                <a:cubicBezTo>
                  <a:pt x="43" y="110"/>
                  <a:pt x="132" y="32"/>
                  <a:pt x="210" y="20"/>
                </a:cubicBezTo>
                <a:cubicBezTo>
                  <a:pt x="359" y="0"/>
                  <a:pt x="432" y="91"/>
                  <a:pt x="428" y="206"/>
                </a:cubicBezTo>
                <a:cubicBezTo>
                  <a:pt x="676" y="247"/>
                  <a:pt x="662" y="629"/>
                  <a:pt x="425" y="678"/>
                </a:cubicBezTo>
                <a:cubicBezTo>
                  <a:pt x="474" y="862"/>
                  <a:pt x="131" y="937"/>
                  <a:pt x="119" y="758"/>
                </a:cubicBezTo>
                <a:cubicBezTo>
                  <a:pt x="0" y="719"/>
                  <a:pt x="27" y="516"/>
                  <a:pt x="131" y="478"/>
                </a:cubicBezTo>
                <a:cubicBezTo>
                  <a:pt x="208" y="446"/>
                  <a:pt x="304" y="478"/>
                  <a:pt x="323" y="525"/>
                </a:cubicBezTo>
                <a:cubicBezTo>
                  <a:pt x="353" y="584"/>
                  <a:pt x="318" y="674"/>
                  <a:pt x="226" y="657"/>
                </a:cubicBezTo>
                <a:cubicBezTo>
                  <a:pt x="193" y="650"/>
                  <a:pt x="178" y="610"/>
                  <a:pt x="190" y="580"/>
                </a:cubicBezTo>
                <a:cubicBezTo>
                  <a:pt x="201" y="558"/>
                  <a:pt x="235" y="561"/>
                  <a:pt x="231" y="577"/>
                </a:cubicBezTo>
                <a:cubicBezTo>
                  <a:pt x="215" y="631"/>
                  <a:pt x="292" y="618"/>
                  <a:pt x="273" y="556"/>
                </a:cubicBezTo>
                <a:cubicBezTo>
                  <a:pt x="252" y="504"/>
                  <a:pt x="179" y="501"/>
                  <a:pt x="133" y="537"/>
                </a:cubicBezTo>
                <a:cubicBezTo>
                  <a:pt x="89" y="568"/>
                  <a:pt x="83" y="632"/>
                  <a:pt x="101" y="680"/>
                </a:cubicBezTo>
                <a:cubicBezTo>
                  <a:pt x="112" y="704"/>
                  <a:pt x="130" y="718"/>
                  <a:pt x="161" y="731"/>
                </a:cubicBezTo>
                <a:cubicBezTo>
                  <a:pt x="159" y="795"/>
                  <a:pt x="229" y="818"/>
                  <a:pt x="291" y="798"/>
                </a:cubicBezTo>
                <a:cubicBezTo>
                  <a:pt x="368" y="764"/>
                  <a:pt x="383" y="703"/>
                  <a:pt x="370" y="634"/>
                </a:cubicBezTo>
                <a:cubicBezTo>
                  <a:pt x="484" y="616"/>
                  <a:pt x="538" y="546"/>
                  <a:pt x="542" y="434"/>
                </a:cubicBezTo>
                <a:cubicBezTo>
                  <a:pt x="545" y="329"/>
                  <a:pt x="493" y="261"/>
                  <a:pt x="368" y="243"/>
                </a:cubicBezTo>
                <a:cubicBezTo>
                  <a:pt x="386" y="134"/>
                  <a:pt x="343" y="65"/>
                  <a:pt x="228" y="80"/>
                </a:cubicBezTo>
                <a:cubicBezTo>
                  <a:pt x="172" y="91"/>
                  <a:pt x="119" y="121"/>
                  <a:pt x="131" y="189"/>
                </a:cubicBezTo>
                <a:cubicBezTo>
                  <a:pt x="74" y="239"/>
                  <a:pt x="98" y="362"/>
                  <a:pt x="203" y="359"/>
                </a:cubicBezTo>
                <a:cubicBezTo>
                  <a:pt x="256" y="361"/>
                  <a:pt x="274" y="320"/>
                  <a:pt x="254" y="292"/>
                </a:cubicBezTo>
                <a:cubicBezTo>
                  <a:pt x="249" y="282"/>
                  <a:pt x="234" y="280"/>
                  <a:pt x="218" y="289"/>
                </a:cubicBezTo>
                <a:cubicBezTo>
                  <a:pt x="198" y="296"/>
                  <a:pt x="186" y="271"/>
                  <a:pt x="193" y="257"/>
                </a:cubicBezTo>
                <a:close/>
                <a:moveTo>
                  <a:pt x="355" y="524"/>
                </a:moveTo>
                <a:cubicBezTo>
                  <a:pt x="441" y="472"/>
                  <a:pt x="430" y="392"/>
                  <a:pt x="339" y="351"/>
                </a:cubicBezTo>
                <a:cubicBezTo>
                  <a:pt x="339" y="333"/>
                  <a:pt x="339" y="323"/>
                  <a:pt x="339" y="310"/>
                </a:cubicBezTo>
                <a:cubicBezTo>
                  <a:pt x="475" y="347"/>
                  <a:pt x="500" y="516"/>
                  <a:pt x="354" y="559"/>
                </a:cubicBezTo>
                <a:cubicBezTo>
                  <a:pt x="354" y="541"/>
                  <a:pt x="354" y="536"/>
                  <a:pt x="355" y="524"/>
                </a:cubicBez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9219" name="文本占位符 9218"/>
          <p:cNvSpPr/>
          <p:nvPr/>
        </p:nvSpPr>
        <p:spPr>
          <a:xfrm>
            <a:off x="6699250" y="1437005"/>
            <a:ext cx="4768215" cy="1836420"/>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a:buNone/>
            </a:pPr>
            <a:endParaRPr lang="zh-CN" altLang="en-US" b="0" dirty="0">
              <a:solidFill>
                <a:schemeClr val="accent1"/>
              </a:solidFill>
              <a:cs typeface="+mn-ea"/>
              <a:sym typeface="+mn-lt"/>
            </a:endParaRPr>
          </a:p>
          <a:p>
            <a:pPr marL="0" indent="0" algn="just">
              <a:lnSpc>
                <a:spcPct val="90000"/>
              </a:lnSpc>
              <a:buNone/>
            </a:pPr>
            <a:r>
              <a:rPr lang="zh-CN" altLang="en-US" sz="2400" b="0" dirty="0">
                <a:solidFill>
                  <a:schemeClr val="accent1"/>
                </a:solidFill>
                <a:cs typeface="+mn-ea"/>
                <a:sym typeface="+mn-lt"/>
              </a:rPr>
              <a:t>“施受错位”</a:t>
            </a:r>
            <a:endParaRPr lang="en-US" altLang="zh-CN" sz="2400" b="0">
              <a:solidFill>
                <a:schemeClr val="accent1"/>
              </a:solidFill>
              <a:cs typeface="+mn-ea"/>
              <a:sym typeface="+mn-lt"/>
            </a:endParaRPr>
          </a:p>
          <a:p>
            <a:pPr marL="0" indent="0" algn="just">
              <a:lnSpc>
                <a:spcPct val="90000"/>
              </a:lnSpc>
              <a:buNone/>
            </a:pPr>
            <a:r>
              <a:rPr lang="zh-CN" altLang="en-US" sz="2400" b="0" dirty="0">
                <a:solidFill>
                  <a:schemeClr val="accent1"/>
                </a:solidFill>
                <a:cs typeface="+mn-ea"/>
                <a:sym typeface="+mn-lt"/>
              </a:rPr>
              <a:t>为何</a:t>
            </a:r>
            <a:r>
              <a:rPr lang="en-US" altLang="zh-CN" sz="2400" b="0">
                <a:solidFill>
                  <a:schemeClr val="accent1"/>
                </a:solidFill>
                <a:cs typeface="+mn-ea"/>
                <a:sym typeface="+mn-lt"/>
              </a:rPr>
              <a:t>90%</a:t>
            </a:r>
            <a:r>
              <a:rPr lang="zh-CN" altLang="en-US" sz="2400" b="0" dirty="0">
                <a:solidFill>
                  <a:schemeClr val="accent1"/>
                </a:solidFill>
                <a:cs typeface="+mn-ea"/>
                <a:sym typeface="+mn-lt"/>
              </a:rPr>
              <a:t>的老师说热爱学生，而</a:t>
            </a:r>
            <a:r>
              <a:rPr lang="en-US" altLang="zh-CN" sz="2400" b="0">
                <a:solidFill>
                  <a:schemeClr val="accent1"/>
                </a:solidFill>
                <a:cs typeface="+mn-ea"/>
                <a:sym typeface="+mn-lt"/>
              </a:rPr>
              <a:t>90%</a:t>
            </a:r>
            <a:r>
              <a:rPr lang="zh-CN" altLang="en-US" sz="2400" b="0" dirty="0">
                <a:solidFill>
                  <a:schemeClr val="accent1"/>
                </a:solidFill>
                <a:cs typeface="+mn-ea"/>
                <a:sym typeface="+mn-lt"/>
              </a:rPr>
              <a:t>的学生却感受不到师爱</a:t>
            </a:r>
            <a:r>
              <a:rPr lang="en-US" altLang="zh-CN" sz="2400" b="0">
                <a:solidFill>
                  <a:schemeClr val="accent1"/>
                </a:solidFill>
                <a:cs typeface="+mn-ea"/>
                <a:sym typeface="+mn-lt"/>
              </a:rPr>
              <a:t>?</a:t>
            </a:r>
            <a:r>
              <a:rPr lang="en-US" altLang="zh-CN" b="0">
                <a:solidFill>
                  <a:schemeClr val="accent1"/>
                </a:solidFill>
                <a:cs typeface="+mn-ea"/>
                <a:sym typeface="+mn-lt"/>
              </a:rPr>
              <a:t> </a:t>
            </a:r>
            <a:endParaRPr lang="en-US" altLang="zh-CN" b="0" dirty="0">
              <a:solidFill>
                <a:schemeClr val="accent1"/>
              </a:solidFill>
              <a:cs typeface="+mn-ea"/>
              <a:sym typeface="+mn-lt"/>
            </a:endParaRPr>
          </a:p>
        </p:txBody>
      </p:sp>
      <p:sp>
        <p:nvSpPr>
          <p:cNvPr id="6" name="文本占位符 9218"/>
          <p:cNvSpPr/>
          <p:nvPr/>
        </p:nvSpPr>
        <p:spPr>
          <a:xfrm>
            <a:off x="6699250" y="3978910"/>
            <a:ext cx="4799965" cy="1365885"/>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v"/>
              <a:defRPr sz="2800" b="1"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800" b="1" i="0" u="none" kern="1200" baseline="0">
                <a:solidFill>
                  <a:schemeClr val="tx1"/>
                </a:solidFill>
                <a:latin typeface="Arial" panose="020B0604020202020204" pitchFamily="34" charset="0"/>
                <a:ea typeface="+mn-ea"/>
                <a:cs typeface="+mn-cs"/>
              </a:defRPr>
            </a:lvl2pPr>
            <a:lvl3pPr marL="1143000" lvl="2" indent="-228600" algn="l" defTabSz="914400" rtl="0" eaLnBrk="0" fontAlgn="base" latinLnBrk="0" hangingPunct="0">
              <a:lnSpc>
                <a:spcPct val="100000"/>
              </a:lnSpc>
              <a:spcBef>
                <a:spcPct val="20000"/>
              </a:spcBef>
              <a:spcAft>
                <a:spcPct val="0"/>
              </a:spcAft>
              <a:buClr>
                <a:schemeClr val="tx1"/>
              </a:buClr>
              <a:buFont typeface="Wingdings" panose="05000000000000000000" pitchFamily="2" charset="2"/>
              <a:buChar char="•"/>
              <a:defRPr sz="2400" b="1" i="0" u="none" kern="1200" baseline="0">
                <a:solidFill>
                  <a:schemeClr val="tx1"/>
                </a:solidFill>
                <a:latin typeface="Arial" panose="020B0604020202020204" pitchFamily="34" charset="0"/>
                <a:ea typeface="+mn-ea"/>
                <a:cs typeface="+mn-cs"/>
              </a:defRPr>
            </a:lvl3pPr>
            <a:lvl4pPr marL="1600200" lvl="3"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5pPr>
            <a:lvl6pPr marL="2514600" lvl="5"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6pPr>
            <a:lvl7pPr marL="2971800" lvl="6"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7pPr>
            <a:lvl8pPr marL="3429000" lvl="7"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8pPr>
            <a:lvl9pPr marL="3886200" lvl="8"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1" i="0" u="none" kern="1200" baseline="0">
                <a:solidFill>
                  <a:schemeClr val="tx1"/>
                </a:solidFill>
                <a:latin typeface="Arial" panose="020B0604020202020204" pitchFamily="34" charset="0"/>
                <a:ea typeface="+mn-ea"/>
                <a:cs typeface="+mn-cs"/>
              </a:defRPr>
            </a:lvl9pPr>
          </a:lstStyle>
          <a:p>
            <a:pPr marL="0" indent="0" algn="just">
              <a:lnSpc>
                <a:spcPct val="90000"/>
              </a:lnSpc>
              <a:buNone/>
            </a:pPr>
            <a:r>
              <a:rPr lang="en-US" altLang="zh-CN" sz="2400" b="0">
                <a:solidFill>
                  <a:schemeClr val="accent1"/>
                </a:solidFill>
                <a:cs typeface="+mn-ea"/>
                <a:sym typeface="+mn-lt"/>
              </a:rPr>
              <a:t>“</a:t>
            </a:r>
            <a:r>
              <a:rPr lang="zh-CN" altLang="en-US" sz="2400" b="0" dirty="0">
                <a:solidFill>
                  <a:schemeClr val="accent1"/>
                </a:solidFill>
                <a:cs typeface="+mn-ea"/>
                <a:sym typeface="+mn-lt"/>
              </a:rPr>
              <a:t>知意脱节”</a:t>
            </a:r>
            <a:endParaRPr lang="en-US" altLang="zh-CN" sz="2400" b="0">
              <a:solidFill>
                <a:schemeClr val="accent1"/>
              </a:solidFill>
              <a:cs typeface="+mn-ea"/>
              <a:sym typeface="+mn-lt"/>
            </a:endParaRPr>
          </a:p>
          <a:p>
            <a:pPr marL="0" indent="0" algn="just">
              <a:lnSpc>
                <a:spcPct val="90000"/>
              </a:lnSpc>
              <a:buNone/>
            </a:pPr>
            <a:r>
              <a:rPr lang="zh-CN" altLang="en-US" sz="2400" b="0" dirty="0">
                <a:solidFill>
                  <a:schemeClr val="accent1"/>
                </a:solidFill>
                <a:cs typeface="+mn-ea"/>
                <a:sym typeface="+mn-lt"/>
              </a:rPr>
              <a:t>为何几乎所有教师都认为班主任工作对学生成长十分重要</a:t>
            </a:r>
            <a:r>
              <a:rPr lang="en-US" altLang="zh-CN" sz="2400" b="0">
                <a:solidFill>
                  <a:schemeClr val="accent1"/>
                </a:solidFill>
                <a:cs typeface="+mn-ea"/>
                <a:sym typeface="+mn-lt"/>
              </a:rPr>
              <a:t>,</a:t>
            </a:r>
            <a:r>
              <a:rPr lang="zh-CN" altLang="en-US" sz="2400" b="0" dirty="0">
                <a:solidFill>
                  <a:schemeClr val="accent1"/>
                </a:solidFill>
                <a:cs typeface="+mn-ea"/>
                <a:sym typeface="+mn-lt"/>
              </a:rPr>
              <a:t>而</a:t>
            </a:r>
            <a:r>
              <a:rPr lang="en-US" altLang="zh-CN" sz="2400" b="0">
                <a:solidFill>
                  <a:schemeClr val="accent1"/>
                </a:solidFill>
                <a:cs typeface="+mn-ea"/>
                <a:sym typeface="+mn-lt"/>
              </a:rPr>
              <a:t>90%</a:t>
            </a:r>
            <a:r>
              <a:rPr lang="zh-CN" altLang="en-US" sz="2400" b="0" dirty="0">
                <a:solidFill>
                  <a:schemeClr val="accent1"/>
                </a:solidFill>
                <a:cs typeface="+mn-ea"/>
                <a:sym typeface="+mn-lt"/>
              </a:rPr>
              <a:t>以上的教师都表示不愿意当班主任？</a:t>
            </a:r>
          </a:p>
        </p:txBody>
      </p:sp>
      <p:sp>
        <p:nvSpPr>
          <p:cNvPr id="15365" name="Freeform 6"/>
          <p:cNvSpPr/>
          <p:nvPr/>
        </p:nvSpPr>
        <p:spPr>
          <a:xfrm>
            <a:off x="2170113" y="1976438"/>
            <a:ext cx="3282950" cy="3282950"/>
          </a:xfrm>
          <a:custGeom>
            <a:avLst/>
            <a:gdLst/>
            <a:ahLst/>
            <a:cxnLst>
              <a:cxn ang="0">
                <a:pos x="2147483646" y="0"/>
              </a:cxn>
              <a:cxn ang="0">
                <a:pos x="2147483646" y="2147483646"/>
              </a:cxn>
              <a:cxn ang="0">
                <a:pos x="2147483646" y="2147483646"/>
              </a:cxn>
              <a:cxn ang="0">
                <a:pos x="0" y="2147483646"/>
              </a:cxn>
              <a:cxn ang="0">
                <a:pos x="2147483646" y="0"/>
              </a:cxn>
            </a:cxnLst>
            <a:rect l="0" t="0" r="0" b="0"/>
            <a:pathLst>
              <a:path w="4042" h="4042">
                <a:moveTo>
                  <a:pt x="2021" y="0"/>
                </a:moveTo>
                <a:lnTo>
                  <a:pt x="4042" y="2021"/>
                </a:lnTo>
                <a:lnTo>
                  <a:pt x="2021" y="4042"/>
                </a:lnTo>
                <a:lnTo>
                  <a:pt x="0" y="2021"/>
                </a:lnTo>
                <a:lnTo>
                  <a:pt x="2021" y="0"/>
                </a:lnTo>
                <a:close/>
              </a:path>
            </a:pathLst>
          </a:custGeom>
          <a:solidFill>
            <a:schemeClr val="bg1">
              <a:alpha val="100000"/>
            </a:schemeClr>
          </a:solidFill>
          <a:ln w="9525">
            <a:noFill/>
          </a:ln>
        </p:spPr>
        <p:txBody>
          <a:bodyPr/>
          <a:lstStyle/>
          <a:p>
            <a:endParaRPr lang="zh-CN" altLang="en-US">
              <a:latin typeface="+mn-lt"/>
              <a:ea typeface="+mn-ea"/>
              <a:cs typeface="+mn-ea"/>
              <a:sym typeface="+mn-lt"/>
            </a:endParaRPr>
          </a:p>
        </p:txBody>
      </p:sp>
      <p:sp>
        <p:nvSpPr>
          <p:cNvPr id="15366" name="Freeform 7"/>
          <p:cNvSpPr/>
          <p:nvPr/>
        </p:nvSpPr>
        <p:spPr>
          <a:xfrm>
            <a:off x="4370388" y="1208088"/>
            <a:ext cx="2328862" cy="2328862"/>
          </a:xfrm>
          <a:custGeom>
            <a:avLst/>
            <a:gdLst/>
            <a:ahLst/>
            <a:cxnLst>
              <a:cxn ang="0">
                <a:pos x="2147483646" y="0"/>
              </a:cxn>
              <a:cxn ang="0">
                <a:pos x="2147483646" y="2147483646"/>
              </a:cxn>
              <a:cxn ang="0">
                <a:pos x="2147483646" y="2147483646"/>
              </a:cxn>
              <a:cxn ang="0">
                <a:pos x="0" y="2147483646"/>
              </a:cxn>
              <a:cxn ang="0">
                <a:pos x="2147483646" y="0"/>
              </a:cxn>
            </a:cxnLst>
            <a:rect l="0" t="0" r="0" b="0"/>
            <a:pathLst>
              <a:path w="2867" h="2867">
                <a:moveTo>
                  <a:pt x="1433" y="0"/>
                </a:moveTo>
                <a:lnTo>
                  <a:pt x="2867" y="1434"/>
                </a:lnTo>
                <a:lnTo>
                  <a:pt x="1433" y="2867"/>
                </a:lnTo>
                <a:lnTo>
                  <a:pt x="0" y="1434"/>
                </a:lnTo>
                <a:lnTo>
                  <a:pt x="1433" y="0"/>
                </a:lnTo>
                <a:close/>
              </a:path>
            </a:pathLst>
          </a:custGeom>
          <a:solidFill>
            <a:schemeClr val="bg2">
              <a:alpha val="100000"/>
            </a:schemeClr>
          </a:solidFill>
          <a:ln w="9525">
            <a:noFill/>
          </a:ln>
        </p:spPr>
        <p:txBody>
          <a:bodyPr/>
          <a:lstStyle/>
          <a:p>
            <a:endParaRPr lang="zh-CN" altLang="en-US">
              <a:latin typeface="+mn-lt"/>
              <a:ea typeface="+mn-ea"/>
              <a:cs typeface="+mn-ea"/>
              <a:sym typeface="+mn-lt"/>
            </a:endParaRPr>
          </a:p>
        </p:txBody>
      </p:sp>
      <p:sp>
        <p:nvSpPr>
          <p:cNvPr id="15368" name="Freeform 9"/>
          <p:cNvSpPr/>
          <p:nvPr/>
        </p:nvSpPr>
        <p:spPr>
          <a:xfrm>
            <a:off x="4645025" y="3698875"/>
            <a:ext cx="1654175" cy="1652587"/>
          </a:xfrm>
          <a:custGeom>
            <a:avLst/>
            <a:gdLst/>
            <a:ahLst/>
            <a:cxnLst>
              <a:cxn ang="0">
                <a:pos x="2147483646" y="0"/>
              </a:cxn>
              <a:cxn ang="0">
                <a:pos x="2147483646" y="2147483646"/>
              </a:cxn>
              <a:cxn ang="0">
                <a:pos x="2147483646" y="2147483646"/>
              </a:cxn>
              <a:cxn ang="0">
                <a:pos x="0" y="2147483646"/>
              </a:cxn>
              <a:cxn ang="0">
                <a:pos x="2147483646" y="0"/>
              </a:cxn>
            </a:cxnLst>
            <a:rect l="0" t="0" r="0" b="0"/>
            <a:pathLst>
              <a:path w="2587" h="2586">
                <a:moveTo>
                  <a:pt x="1294" y="0"/>
                </a:moveTo>
                <a:lnTo>
                  <a:pt x="2587" y="1293"/>
                </a:lnTo>
                <a:lnTo>
                  <a:pt x="1294" y="2586"/>
                </a:lnTo>
                <a:lnTo>
                  <a:pt x="0" y="1293"/>
                </a:lnTo>
                <a:lnTo>
                  <a:pt x="1294" y="0"/>
                </a:lnTo>
                <a:close/>
              </a:path>
            </a:pathLst>
          </a:custGeom>
          <a:solidFill>
            <a:schemeClr val="tx1">
              <a:alpha val="100000"/>
            </a:schemeClr>
          </a:solidFill>
          <a:ln w="9525">
            <a:noFill/>
          </a:ln>
        </p:spPr>
        <p:txBody>
          <a:bodyPr/>
          <a:lstStyle/>
          <a:p>
            <a:endParaRPr lang="zh-CN" altLang="en-US">
              <a:latin typeface="+mn-lt"/>
              <a:ea typeface="+mn-ea"/>
              <a:cs typeface="+mn-ea"/>
              <a:sym typeface="+mn-lt"/>
            </a:endParaRPr>
          </a:p>
        </p:txBody>
      </p:sp>
      <p:sp>
        <p:nvSpPr>
          <p:cNvPr id="15373" name="TextBox 32"/>
          <p:cNvSpPr txBox="1"/>
          <p:nvPr/>
        </p:nvSpPr>
        <p:spPr>
          <a:xfrm>
            <a:off x="2976563" y="2802795"/>
            <a:ext cx="1668462" cy="132343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4000" b="1" dirty="0" smtClean="0">
                <a:solidFill>
                  <a:schemeClr val="accent2"/>
                </a:solidFill>
                <a:cs typeface="+mn-ea"/>
                <a:sym typeface="+mn-lt"/>
              </a:rPr>
              <a:t>主要问题</a:t>
            </a:r>
            <a:endParaRPr lang="zh-CN" altLang="en-US" sz="4000" b="1" dirty="0">
              <a:solidFill>
                <a:schemeClr val="accent2"/>
              </a:solidFill>
              <a:cs typeface="+mn-ea"/>
              <a:sym typeface="+mn-lt"/>
            </a:endParaRPr>
          </a:p>
        </p:txBody>
      </p:sp>
      <p:sp>
        <p:nvSpPr>
          <p:cNvPr id="15375" name="TextBox 34"/>
          <p:cNvSpPr txBox="1"/>
          <p:nvPr/>
        </p:nvSpPr>
        <p:spPr>
          <a:xfrm>
            <a:off x="4724400" y="2044929"/>
            <a:ext cx="1668463" cy="6463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3600" b="1" dirty="0">
                <a:solidFill>
                  <a:schemeClr val="accent2"/>
                </a:solidFill>
                <a:cs typeface="+mn-ea"/>
                <a:sym typeface="+mn-lt"/>
              </a:rPr>
              <a:t>一</a:t>
            </a:r>
          </a:p>
        </p:txBody>
      </p:sp>
      <p:sp>
        <p:nvSpPr>
          <p:cNvPr id="15379" name="TextBox 38"/>
          <p:cNvSpPr txBox="1"/>
          <p:nvPr/>
        </p:nvSpPr>
        <p:spPr>
          <a:xfrm>
            <a:off x="4676345" y="4248149"/>
            <a:ext cx="1668462" cy="554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zh-CN" altLang="en-US" sz="3000" b="1" dirty="0">
                <a:solidFill>
                  <a:schemeClr val="accent2"/>
                </a:solidFill>
                <a:cs typeface="+mn-ea"/>
                <a:sym typeface="+mn-lt"/>
              </a:rPr>
              <a:t>二</a:t>
            </a:r>
            <a:endParaRPr lang="en-US" altLang="zh-CN" sz="3000" b="1" dirty="0">
              <a:solidFill>
                <a:schemeClr val="accent2"/>
              </a:solidFill>
              <a:cs typeface="+mn-ea"/>
              <a:sym typeface="+mn-lt"/>
            </a:endParaRPr>
          </a:p>
        </p:txBody>
      </p:sp>
      <p:pic>
        <p:nvPicPr>
          <p:cNvPr id="28" name="Picture 2" descr="F:\快盘\商务图片\png\903642_153949082_2.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5876" y="3978633"/>
            <a:ext cx="1789385" cy="2187217"/>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charRg st="1" end="3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char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charRg st="40" end="5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charRg st="1" end="1"/>
                                            </p:txEl>
                                          </p:spTgt>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additive="base">
                                        <p:cTn id="15" dur="500" fill="hold"/>
                                        <p:tgtEl>
                                          <p:spTgt spid="15365"/>
                                        </p:tgtEl>
                                        <p:attrNameLst>
                                          <p:attrName>ppt_x</p:attrName>
                                        </p:attrNameLst>
                                      </p:cBhvr>
                                      <p:tavLst>
                                        <p:tav tm="0">
                                          <p:val>
                                            <p:strVal val="0-#ppt_w/2"/>
                                          </p:val>
                                        </p:tav>
                                        <p:tav tm="100000">
                                          <p:val>
                                            <p:strVal val="#ppt_x"/>
                                          </p:val>
                                        </p:tav>
                                      </p:tavLst>
                                    </p:anim>
                                    <p:anim calcmode="lin" valueType="num">
                                      <p:cBhvr additive="base">
                                        <p:cTn id="16" dur="500" fill="hold"/>
                                        <p:tgtEl>
                                          <p:spTgt spid="1536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1+#ppt_w/2"/>
                                          </p:val>
                                        </p:tav>
                                        <p:tav tm="100000">
                                          <p:val>
                                            <p:strVal val="#ppt_x"/>
                                          </p:val>
                                        </p:tav>
                                      </p:tavLst>
                                    </p:anim>
                                    <p:anim calcmode="lin" valueType="num">
                                      <p:cBhvr additive="base">
                                        <p:cTn id="20" dur="500" fill="hold"/>
                                        <p:tgtEl>
                                          <p:spTgt spid="15368"/>
                                        </p:tgtEl>
                                        <p:attrNameLst>
                                          <p:attrName>ppt_y</p:attrName>
                                        </p:attrNameLst>
                                      </p:cBhvr>
                                      <p:tavLst>
                                        <p:tav tm="0">
                                          <p:val>
                                            <p:strVal val="#ppt_y"/>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5366"/>
                                        </p:tgtEl>
                                        <p:attrNameLst>
                                          <p:attrName>style.visibility</p:attrName>
                                        </p:attrNameLst>
                                      </p:cBhvr>
                                      <p:to>
                                        <p:strVal val="visible"/>
                                      </p:to>
                                    </p:set>
                                    <p:anim calcmode="lin" valueType="num">
                                      <p:cBhvr additive="base">
                                        <p:cTn id="23" dur="500" fill="hold"/>
                                        <p:tgtEl>
                                          <p:spTgt spid="15366"/>
                                        </p:tgtEl>
                                        <p:attrNameLst>
                                          <p:attrName>ppt_x</p:attrName>
                                        </p:attrNameLst>
                                      </p:cBhvr>
                                      <p:tavLst>
                                        <p:tav tm="0">
                                          <p:val>
                                            <p:strVal val="#ppt_x"/>
                                          </p:val>
                                        </p:tav>
                                        <p:tav tm="100000">
                                          <p:val>
                                            <p:strVal val="#ppt_x"/>
                                          </p:val>
                                        </p:tav>
                                      </p:tavLst>
                                    </p:anim>
                                    <p:anim calcmode="lin" valueType="num">
                                      <p:cBhvr additive="base">
                                        <p:cTn id="24" dur="500" fill="hold"/>
                                        <p:tgtEl>
                                          <p:spTgt spid="15366"/>
                                        </p:tgtEl>
                                        <p:attrNameLst>
                                          <p:attrName>ppt_y</p:attrName>
                                        </p:attrNameLst>
                                      </p:cBhvr>
                                      <p:tavLst>
                                        <p:tav tm="0">
                                          <p:val>
                                            <p:strVal val="0-#ppt_h/2"/>
                                          </p:val>
                                        </p:tav>
                                        <p:tav tm="100000">
                                          <p:val>
                                            <p:strVal val="#ppt_y"/>
                                          </p:val>
                                        </p:tav>
                                      </p:tavLst>
                                    </p:anim>
                                  </p:childTnLst>
                                </p:cTn>
                              </p:par>
                              <p:par>
                                <p:cTn id="25" presetID="31" presetClass="entr" presetSubtype="0" fill="hold" grpId="0" nodeType="withEffect">
                                  <p:stCondLst>
                                    <p:cond delay="0"/>
                                  </p:stCondLst>
                                  <p:childTnLst>
                                    <p:set>
                                      <p:cBhvr>
                                        <p:cTn id="26" dur="1" fill="hold">
                                          <p:stCondLst>
                                            <p:cond delay="0"/>
                                          </p:stCondLst>
                                        </p:cTn>
                                        <p:tgtEl>
                                          <p:spTgt spid="15373"/>
                                        </p:tgtEl>
                                        <p:attrNameLst>
                                          <p:attrName>style.visibility</p:attrName>
                                        </p:attrNameLst>
                                      </p:cBhvr>
                                      <p:to>
                                        <p:strVal val="visible"/>
                                      </p:to>
                                    </p:set>
                                    <p:anim calcmode="lin" valueType="num">
                                      <p:cBhvr>
                                        <p:cTn id="27" dur="500" fill="hold"/>
                                        <p:tgtEl>
                                          <p:spTgt spid="15373"/>
                                        </p:tgtEl>
                                        <p:attrNameLst>
                                          <p:attrName>ppt_w</p:attrName>
                                        </p:attrNameLst>
                                      </p:cBhvr>
                                      <p:tavLst>
                                        <p:tav tm="0">
                                          <p:val>
                                            <p:fltVal val="0"/>
                                          </p:val>
                                        </p:tav>
                                        <p:tav tm="100000">
                                          <p:val>
                                            <p:strVal val="#ppt_w"/>
                                          </p:val>
                                        </p:tav>
                                      </p:tavLst>
                                    </p:anim>
                                    <p:anim calcmode="lin" valueType="num">
                                      <p:cBhvr>
                                        <p:cTn id="28" dur="500" fill="hold"/>
                                        <p:tgtEl>
                                          <p:spTgt spid="15373"/>
                                        </p:tgtEl>
                                        <p:attrNameLst>
                                          <p:attrName>ppt_h</p:attrName>
                                        </p:attrNameLst>
                                      </p:cBhvr>
                                      <p:tavLst>
                                        <p:tav tm="0">
                                          <p:val>
                                            <p:fltVal val="0"/>
                                          </p:val>
                                        </p:tav>
                                        <p:tav tm="100000">
                                          <p:val>
                                            <p:strVal val="#ppt_h"/>
                                          </p:val>
                                        </p:tav>
                                      </p:tavLst>
                                    </p:anim>
                                    <p:anim calcmode="lin" valueType="num">
                                      <p:cBhvr>
                                        <p:cTn id="29" dur="500" fill="hold"/>
                                        <p:tgtEl>
                                          <p:spTgt spid="15373"/>
                                        </p:tgtEl>
                                        <p:attrNameLst>
                                          <p:attrName>style.rotation</p:attrName>
                                        </p:attrNameLst>
                                      </p:cBhvr>
                                      <p:tavLst>
                                        <p:tav tm="0">
                                          <p:val>
                                            <p:fltVal val="90"/>
                                          </p:val>
                                        </p:tav>
                                        <p:tav tm="100000">
                                          <p:val>
                                            <p:fltVal val="0"/>
                                          </p:val>
                                        </p:tav>
                                      </p:tavLst>
                                    </p:anim>
                                    <p:animEffect transition="in" filter="fade">
                                      <p:cBhvr>
                                        <p:cTn id="30" dur="500"/>
                                        <p:tgtEl>
                                          <p:spTgt spid="1537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5375"/>
                                        </p:tgtEl>
                                        <p:attrNameLst>
                                          <p:attrName>style.visibility</p:attrName>
                                        </p:attrNameLst>
                                      </p:cBhvr>
                                      <p:to>
                                        <p:strVal val="visible"/>
                                      </p:to>
                                    </p:set>
                                    <p:anim calcmode="lin" valueType="num">
                                      <p:cBhvr>
                                        <p:cTn id="33" dur="500" fill="hold"/>
                                        <p:tgtEl>
                                          <p:spTgt spid="15375"/>
                                        </p:tgtEl>
                                        <p:attrNameLst>
                                          <p:attrName>ppt_w</p:attrName>
                                        </p:attrNameLst>
                                      </p:cBhvr>
                                      <p:tavLst>
                                        <p:tav tm="0">
                                          <p:val>
                                            <p:fltVal val="0"/>
                                          </p:val>
                                        </p:tav>
                                        <p:tav tm="100000">
                                          <p:val>
                                            <p:strVal val="#ppt_w"/>
                                          </p:val>
                                        </p:tav>
                                      </p:tavLst>
                                    </p:anim>
                                    <p:anim calcmode="lin" valueType="num">
                                      <p:cBhvr>
                                        <p:cTn id="34" dur="500" fill="hold"/>
                                        <p:tgtEl>
                                          <p:spTgt spid="15375"/>
                                        </p:tgtEl>
                                        <p:attrNameLst>
                                          <p:attrName>ppt_h</p:attrName>
                                        </p:attrNameLst>
                                      </p:cBhvr>
                                      <p:tavLst>
                                        <p:tav tm="0">
                                          <p:val>
                                            <p:fltVal val="0"/>
                                          </p:val>
                                        </p:tav>
                                        <p:tav tm="100000">
                                          <p:val>
                                            <p:strVal val="#ppt_h"/>
                                          </p:val>
                                        </p:tav>
                                      </p:tavLst>
                                    </p:anim>
                                    <p:anim calcmode="lin" valueType="num">
                                      <p:cBhvr>
                                        <p:cTn id="35" dur="500" fill="hold"/>
                                        <p:tgtEl>
                                          <p:spTgt spid="15375"/>
                                        </p:tgtEl>
                                        <p:attrNameLst>
                                          <p:attrName>style.rotation</p:attrName>
                                        </p:attrNameLst>
                                      </p:cBhvr>
                                      <p:tavLst>
                                        <p:tav tm="0">
                                          <p:val>
                                            <p:fltVal val="90"/>
                                          </p:val>
                                        </p:tav>
                                        <p:tav tm="100000">
                                          <p:val>
                                            <p:fltVal val="0"/>
                                          </p:val>
                                        </p:tav>
                                      </p:tavLst>
                                    </p:anim>
                                    <p:animEffect transition="in" filter="fade">
                                      <p:cBhvr>
                                        <p:cTn id="36" dur="500"/>
                                        <p:tgtEl>
                                          <p:spTgt spid="15375"/>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5379"/>
                                        </p:tgtEl>
                                        <p:attrNameLst>
                                          <p:attrName>style.visibility</p:attrName>
                                        </p:attrNameLst>
                                      </p:cBhvr>
                                      <p:to>
                                        <p:strVal val="visible"/>
                                      </p:to>
                                    </p:set>
                                    <p:anim calcmode="lin" valueType="num">
                                      <p:cBhvr>
                                        <p:cTn id="39" dur="500" fill="hold"/>
                                        <p:tgtEl>
                                          <p:spTgt spid="15379"/>
                                        </p:tgtEl>
                                        <p:attrNameLst>
                                          <p:attrName>ppt_w</p:attrName>
                                        </p:attrNameLst>
                                      </p:cBhvr>
                                      <p:tavLst>
                                        <p:tav tm="0">
                                          <p:val>
                                            <p:fltVal val="0"/>
                                          </p:val>
                                        </p:tav>
                                        <p:tav tm="100000">
                                          <p:val>
                                            <p:strVal val="#ppt_w"/>
                                          </p:val>
                                        </p:tav>
                                      </p:tavLst>
                                    </p:anim>
                                    <p:anim calcmode="lin" valueType="num">
                                      <p:cBhvr>
                                        <p:cTn id="40" dur="500" fill="hold"/>
                                        <p:tgtEl>
                                          <p:spTgt spid="15379"/>
                                        </p:tgtEl>
                                        <p:attrNameLst>
                                          <p:attrName>ppt_h</p:attrName>
                                        </p:attrNameLst>
                                      </p:cBhvr>
                                      <p:tavLst>
                                        <p:tav tm="0">
                                          <p:val>
                                            <p:fltVal val="0"/>
                                          </p:val>
                                        </p:tav>
                                        <p:tav tm="100000">
                                          <p:val>
                                            <p:strVal val="#ppt_h"/>
                                          </p:val>
                                        </p:tav>
                                      </p:tavLst>
                                    </p:anim>
                                    <p:anim calcmode="lin" valueType="num">
                                      <p:cBhvr>
                                        <p:cTn id="41" dur="500" fill="hold"/>
                                        <p:tgtEl>
                                          <p:spTgt spid="15379"/>
                                        </p:tgtEl>
                                        <p:attrNameLst>
                                          <p:attrName>style.rotation</p:attrName>
                                        </p:attrNameLst>
                                      </p:cBhvr>
                                      <p:tavLst>
                                        <p:tav tm="0">
                                          <p:val>
                                            <p:fltVal val="90"/>
                                          </p:val>
                                        </p:tav>
                                        <p:tav tm="100000">
                                          <p:val>
                                            <p:fltVal val="0"/>
                                          </p:val>
                                        </p:tav>
                                      </p:tavLst>
                                    </p:anim>
                                    <p:animEffect transition="in" filter="fade">
                                      <p:cBhvr>
                                        <p:cTn id="42" dur="500"/>
                                        <p:tgtEl>
                                          <p:spTgt spid="15379"/>
                                        </p:tgtEl>
                                      </p:cBhvr>
                                    </p:animEffect>
                                  </p:childTnLst>
                                </p:cTn>
                              </p:par>
                              <p:par>
                                <p:cTn id="43" presetID="42"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5" grpId="0"/>
      <p:bldP spid="1537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390_4*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390_4*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00.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89860_5*l_h_x*1_5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89860_5*l_h_f*1_5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9860_5*l_h_a*1_5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9860_5*l_h_x*1_2_1"/>
  <p:tag name="KSO_WM_TEMPLATE_CATEGORY" val="diagram"/>
  <p:tag name="KSO_WM_TEMPLATE_INDEX" val="20189860"/>
  <p:tag name="KSO_WM_UNIT_LAYERLEVEL" val="1_1_1"/>
  <p:tag name="KSO_WM_TAG_VERSION" val="1.0"/>
  <p:tag name="KSO_WM_BEAUTIFY_FLAG" val="#wm#"/>
  <p:tag name="KSO_WM_UNIT_ICON_FILEID" val="3100610"/>
  <p:tag name="KSO_WM_UNIT_ICON_STYLE" val="1"/>
  <p:tag name="KSO_WM_UNIT_USESOURCEFORMAT_APPLY" val="1"/>
  <p:tag name="KSO_WM_UNIT_FILL_FORE_SCHEMECOLOR_INDEX_BRIGHTNESS" val="0"/>
  <p:tag name="KSO_WM_UNIT_FILL_FORE_SCHEMECOLOR_INDEX" val="5"/>
  <p:tag name="KSO_WM_UNI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89860_5*l_h_x*1_4_1"/>
  <p:tag name="KSO_WM_TEMPLATE_CATEGORY" val="diagram"/>
  <p:tag name="KSO_WM_TEMPLATE_INDEX" val="20189860"/>
  <p:tag name="KSO_WM_UNIT_LAYERLEVEL" val="1_1_1"/>
  <p:tag name="KSO_WM_TAG_VERSION" val="1.0"/>
  <p:tag name="KSO_WM_BEAUTIFY_FLAG" val="#wm#"/>
  <p:tag name="KSO_WM_UNIT_ICON_FILEID" val="3102707"/>
  <p:tag name="KSO_WM_UNIT_ICON_STYLE" val="2"/>
  <p:tag name="KSO_WM_UNIT_USESOURCEFORMAT_APPLY" val="1"/>
  <p:tag name="KSO_WM_UNIT_FILL_FORE_SCHEMECOLOR_INDEX_BRIGHTNESS" val="0"/>
  <p:tag name="KSO_WM_UNIT_FILL_FORE_SCHEMECOLOR_INDEX" val="5"/>
  <p:tag name="KSO_WM_UNI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390_4*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60390_4*l_h_i*1_4_1"/>
  <p:tag name="KSO_WM_TEMPLATE_CATEGORY" val="diagram"/>
  <p:tag name="KSO_WM_TEMPLATE_INDEX" val="16039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SLIDE_ID" val="diagram20169783_1"/>
  <p:tag name="KSO_WM_TEMPLATE_SUBCATEGORY" val="0"/>
  <p:tag name="KSO_WM_TEMPLATE_MASTER_TYPE" val="1"/>
  <p:tag name="KSO_WM_TEMPLATE_COLOR_TYPE" val="1"/>
  <p:tag name="KSO_WM_SLIDE_TYPE" val="text"/>
  <p:tag name="KSO_WM_SLIDE_SUBTYPE" val="diag"/>
  <p:tag name="KSO_WM_SLIDE_ITEM_CNT" val="2"/>
  <p:tag name="KSO_WM_SLIDE_INDEX" val="1"/>
  <p:tag name="KSO_WM_SLIDE_SIZE" val="653.31*290.054"/>
  <p:tag name="KSO_WM_SLIDE_POSITION" val="139.567*171.241"/>
  <p:tag name="KSO_WM_DIAGRAM_GROUP_CODE" val="m1-1"/>
  <p:tag name="KSO_WM_SLIDE_DIAGTYPE" val="m"/>
  <p:tag name="KSO_WM_TAG_VERSION" val="1.0"/>
  <p:tag name="KSO_WM_BEAUTIFY_FLAG" val="#wm#"/>
  <p:tag name="KSO_WM_TEMPLATE_CATEGORY" val="diagram"/>
  <p:tag name="KSO_WM_TEMPLATE_INDEX" val="20169783"/>
  <p:tag name="KSO_WM_SLIDE_LAYOUT" val="a_m"/>
  <p:tag name="KSO_WM_SLIDE_LAYOUT_CNT" val="1_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69783_1*m_i*1_1"/>
  <p:tag name="KSO_WM_TEMPLATE_CATEGORY" val="diagram"/>
  <p:tag name="KSO_WM_TEMPLATE_INDEX" val="20169783"/>
  <p:tag name="KSO_WM_UNIT_LAYERLEVEL" val="1_1"/>
  <p:tag name="KSO_WM_TAG_VERSION" val="1.0"/>
  <p:tag name="KSO_WM_BEAUTIFY_FLAG" val="#wm#"/>
  <p:tag name="KSO_WM_UNIT_USESOURCEFORMAT_APPLY" val="1"/>
  <p:tag name="KSO_WM_UNIT_FILL_FORE_SCHEMECOLOR_INDEX_BRIGHTNESS" val="0.25"/>
  <p:tag name="KSO_WM_UNIT_FILL_FORE_SCHEMECOLOR_INDEX" val="13"/>
  <p:tag name="KSO_WM_UNIT_FILL_TYPE" val="1"/>
  <p:tag name="KSO_WM_UNIT_LINE_FORE_SCHEMECOLOR_INDEX_BRIGHTNESS" val="-0.15"/>
  <p:tag name="KSO_WM_UNIT_LINE_FORE_SCHEMECOLOR_INDEX" val="14"/>
  <p:tag name="KSO_WM_UNIT_LINE_FILL_TYPE"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783_1*m_h_i*1_1_1"/>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25"/>
  <p:tag name="KSO_WM_UNIT_FILL_FORE_SCHEMECOLOR_INDEX" val="13"/>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783_1*m_h_i*1_2_1"/>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25"/>
  <p:tag name="KSO_WM_UNIT_FILL_FORE_SCHEMECOLOR_INDEX" val="13"/>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69783_1*m_h_i*1_1_2"/>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783_1*m_h_i*1_1_3"/>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783_1*m_h_f*1_1_1"/>
  <p:tag name="KSO_WM_TEMPLATE_CATEGORY" val="diagram"/>
  <p:tag name="KSO_WM_TEMPLATE_INDEX" val="20169783"/>
  <p:tag name="KSO_WM_UNIT_LAYERLEVEL" val="1_1_1"/>
  <p:tag name="KSO_WM_TAG_VERSION" val="1.0"/>
  <p:tag name="KSO_WM_BEAUTIFY_FLAG" val="#wm#"/>
  <p:tag name="KSO_WM_UNIT_PRESET_TEXT" val="点击此处添加正文，文字是您思想的提炼，为了演示发布的良好效果，请您尽可能提炼思想的精髓，然后简单的阐述您的观点。"/>
  <p:tag name="KSO_WM_UNIT_USESOURCEFORMAT_APPLY" val="1"/>
  <p:tag name="KSO_WM_UNIT_TEXT_FILL_FORE_SCHEMECOLOR_INDEX_BRIGHTNESS" val="0.35"/>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90_4*l_h_i*1_1_2"/>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783_1*m_h_f*1_2_1"/>
  <p:tag name="KSO_WM_TEMPLATE_CATEGORY" val="diagram"/>
  <p:tag name="KSO_WM_TEMPLATE_INDEX" val="20169783"/>
  <p:tag name="KSO_WM_UNIT_LAYERLEVEL" val="1_1_1"/>
  <p:tag name="KSO_WM_TAG_VERSION" val="1.0"/>
  <p:tag name="KSO_WM_BEAUTIFY_FLAG" val="#wm#"/>
  <p:tag name="KSO_WM_UNIT_PRESET_TEXT" val="点击此处添加正文，文字是您思想的提炼，为了演示发布的良好效果，请您尽可能提炼思想的精髓，然后简单的阐述您的观点。"/>
  <p:tag name="KSO_WM_UNIT_USESOURCEFORMAT_APPLY" val="1"/>
  <p:tag name="KSO_WM_UNIT_TEXT_FILL_FORE_SCHEMECOLOR_INDEX_BRIGHTNESS" val="0.35"/>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69783_1*m_h_a*1_1_1"/>
  <p:tag name="KSO_WM_TEMPLATE_CATEGORY" val="diagram"/>
  <p:tag name="KSO_WM_TEMPLATE_INDEX" val="20169783"/>
  <p:tag name="KSO_WM_UNIT_LAYERLEVEL" val="1_1_1"/>
  <p:tag name="KSO_WM_TAG_VERSION" val="1.0"/>
  <p:tag name="KSO_WM_BEAUTIFY_FLAG" val="#wm#"/>
  <p:tag name="KSO_WM_UNIT_PRESET_TEXT" val="点击添加标题"/>
  <p:tag name="KSO_WM_UNIT_USESOURCEFORMAT_APPLY" val="1"/>
  <p:tag name="KSO_WM_UNIT_TEXT_FILL_FORE_SCHEMECOLOR_INDEX_BRIGHTNESS" val="0.35"/>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2"/>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69783_1*a*1"/>
  <p:tag name="KSO_WM_TEMPLATE_CATEGORY" val="diagram"/>
  <p:tag name="KSO_WM_TEMPLATE_INDEX" val="20169783"/>
  <p:tag name="KSO_WM_UNIT_LAYERLEVEL" val="1"/>
  <p:tag name="KSO_WM_TAG_VERSION" val="1.0"/>
  <p:tag name="KSO_WM_BEAUTIFY_FLAG" val="#wm#"/>
  <p:tag name="KSO_WM_UNIT_PRESET_TEXT" val="单击此处添加标题"/>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2"/>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69783_1*a*1"/>
  <p:tag name="KSO_WM_TEMPLATE_CATEGORY" val="diagram"/>
  <p:tag name="KSO_WM_TEMPLATE_INDEX" val="20169783"/>
  <p:tag name="KSO_WM_UNIT_LAYERLEVEL" val="1"/>
  <p:tag name="KSO_WM_TAG_VERSION" val="1.0"/>
  <p:tag name="KSO_WM_BEAUTIFY_FLAG" val="#wm#"/>
  <p:tag name="KSO_WM_UNIT_PRESET_TEXT" val="单击此处添加标题"/>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69783_1*m_h_i*1_1_2"/>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783_1*m_h_i*1_1_3"/>
  <p:tag name="KSO_WM_TEMPLATE_CATEGORY" val="diagram"/>
  <p:tag name="KSO_WM_TEMPLATE_INDEX" val="20169783"/>
  <p:tag name="KSO_WM_UNIT_LAYERLEVEL" val="1_1_1"/>
  <p:tag name="KSO_WM_TAG_VERSION" val="1.0"/>
  <p:tag name="KSO_WM_BEAUTIFY_FLAG" val="#wm#"/>
  <p:tag name="KSO_WM_UNIT_USESOURCEFORMAT_APPLY" val="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69783_1*m_h_a*1_1_1"/>
  <p:tag name="KSO_WM_TEMPLATE_CATEGORY" val="diagram"/>
  <p:tag name="KSO_WM_TEMPLATE_INDEX" val="20169783"/>
  <p:tag name="KSO_WM_UNIT_LAYERLEVEL" val="1_1_1"/>
  <p:tag name="KSO_WM_TAG_VERSION" val="1.0"/>
  <p:tag name="KSO_WM_BEAUTIFY_FLAG" val="#wm#"/>
  <p:tag name="KSO_WM_UNIT_PRESET_TEXT" val="点击添加标题"/>
  <p:tag name="KSO_WM_UNIT_USESOURCEFORMAT_APPLY" val="1"/>
  <p:tag name="KSO_WM_UNIT_TEXT_FILL_FORE_SCHEMECOLOR_INDEX_BRIGHTNESS" val="0.35"/>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SLIDE_ID" val="diagram20205192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36*507"/>
  <p:tag name="KSO_WM_SLIDE_POSITION" val="0*0"/>
  <p:tag name="KSO_WM_TAG_VERSION" val="1.0"/>
  <p:tag name="KSO_WM_BEAUTIFY_FLAG" val="#wm#"/>
  <p:tag name="KSO_WM_TEMPLATE_CATEGORY" val="diagram"/>
  <p:tag name="KSO_WM_TEMPLATE_INDEX" val="20205192"/>
  <p:tag name="KSO_WM_SLIDE_LAYOUT" val="a_b_f"/>
  <p:tag name="KSO_WM_SLIDE_LAYOUT_CNT" val="1_1_1"/>
</p:tagLst>
</file>

<file path=ppt/tags/tag28.xml><?xml version="1.0" encoding="utf-8"?>
<p:tagLst xmlns:a="http://schemas.openxmlformats.org/drawingml/2006/main" xmlns:r="http://schemas.openxmlformats.org/officeDocument/2006/relationships" xmlns:p="http://schemas.openxmlformats.org/presentationml/2006/main">
  <p:tag name="KSO_WM_UNIT_NOCLEAR" val="0"/>
  <p:tag name="KSO_WM_UNIT_VALUE" val="748"/>
  <p:tag name="KSO_WM_UNIT_HIGHLIGHT" val="0"/>
  <p:tag name="KSO_WM_UNIT_COMPATIBLE" val="0"/>
  <p:tag name="KSO_WM_UNIT_DIAGRAM_ISNUMVISUAL" val="0"/>
  <p:tag name="KSO_WM_UNIT_DIAGRAM_ISREFERUNIT" val="0"/>
  <p:tag name="KSO_WM_UNIT_TYPE" val="f"/>
  <p:tag name="KSO_WM_UNIT_INDEX" val="1"/>
  <p:tag name="KSO_WM_UNIT_ID" val="diagram20205192_1*f*1"/>
  <p:tag name="KSO_WM_TEMPLATE_CATEGORY" val="diagram"/>
  <p:tag name="KSO_WM_TEMPLATE_INDEX" val="20205192"/>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 name="KSO_WM_UNIT_TEXT_FILL_FORE_SCHEMECOLOR_INDEX_BRIGHTNESS" val="0.25"/>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SLIDE_ID" val="diagram20205192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36*507"/>
  <p:tag name="KSO_WM_SLIDE_POSITION" val="0*0"/>
  <p:tag name="KSO_WM_TAG_VERSION" val="1.0"/>
  <p:tag name="KSO_WM_BEAUTIFY_FLAG" val="#wm#"/>
  <p:tag name="KSO_WM_TEMPLATE_CATEGORY" val="diagram"/>
  <p:tag name="KSO_WM_TEMPLATE_INDEX" val="20205192"/>
  <p:tag name="KSO_WM_SLIDE_LAYOUT" val="a_b_f"/>
  <p:tag name="KSO_WM_SLIDE_LAYOUT_CNT" val="1_1_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390_4*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SLIDE_ID" val="diagram202079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07927"/>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06-21T13:42:33&quot;,&quot;maxSize&quot;:{&quot;size1&quot;:19.99962842022931},&quot;minSize&quot;:{&quot;size1&quot;:19.99962842022931},&quot;normalSize&quot;:{&quot;size1&quot;:19.99962842022931},&quot;subLayout&quot;:[{&quot;id&quot;:&quot;2020-06-21T13:42:33&quot;,&quot;margin&quot;:{&quot;bottom&quot;:0.026000002399086952,&quot;left&quot;:1.6929999589920044,&quot;right&quot;:1.6929999589920044,&quot;top&quot;:1.6929999589920044},&quot;type&quot;:0},{&quot;direction&quot;:1,&quot;id&quot;:&quot;2020-06-21T13:42:33&quot;,&quot;maxSize&quot;:{&quot;size1&quot;:62.499767939249672},&quot;minSize&quot;:{&quot;size1&quot;:33.799767939249669},&quot;normalSize&quot;:{&quot;size1&quot;:60.883101272583005},&quot;subLayout&quot;:[{&quot;id&quot;:&quot;2020-06-21T13:42:33&quot;,&quot;margin&quot;:{&quot;bottom&quot;:1.6929999589920044,&quot;left&quot;:1.6929999589920044,&quot;right&quot;:0,&quot;top&quot;:0.84700000286102295},&quot;type&quot;:0},{&quot;id&quot;:&quot;2020-06-21T13:42:33&quot;,&quot;margin&quot;:{&quot;bottom&quot;:1.6929999589920044,&quot;left&quot;:1.2699999809265137,&quot;right&quot;:1.6929999589920044,&quot;top&quot;:0.84700000286102295},&quot;type&quot;:0}],&quot;type&quot;:0}],&quot;type&quot;:0}"/>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
  <p:tag name="KSO_WM_SLIDE_BACKGROUND" val="[&quot;general&quot;]"/>
  <p:tag name="KSO_WM_CHIP_XID" val="5eedaf66aa51720c6c8f4f8c"/>
  <p:tag name="KSO_WM_CHIP_GROUPID" val="5eedaf66aa51720c6c8f4f8b"/>
  <p:tag name="KSO_WM_SLIDE_BK_DARK_LIGHT" val="2"/>
  <p:tag name="KSO_WM_SLIDE_BACKGROUND_TYPE" val="general"/>
  <p:tag name="KSO_WM_SLIDE_SUPPORT_FEATURE_TYPE" val="1"/>
  <p:tag name="KSO_WM_TEMPLATE_ASSEMBLE_XID" val="5eeef343a758c1ec0b709429"/>
  <p:tag name="KSO_WM_TEMPLATE_ASSEMBLE_GROUPID" val="5eeef343a758c1ec0b709429"/>
</p:tagLst>
</file>

<file path=ppt/tags/tag31.xml><?xml version="1.0" encoding="utf-8"?>
<p:tagLst xmlns:a="http://schemas.openxmlformats.org/drawingml/2006/main" xmlns:r="http://schemas.openxmlformats.org/officeDocument/2006/relationships" xmlns:p="http://schemas.openxmlformats.org/presentationml/2006/main">
  <p:tag name="KSO_WM_UNIT_VALUE" val="1269*973"/>
  <p:tag name="KSO_WM_UNIT_HIGHLIGHT" val="0"/>
  <p:tag name="KSO_WM_UNIT_COMPATIBLE" val="0"/>
  <p:tag name="KSO_WM_UNIT_DIAGRAM_ISNUMVISUAL" val="0"/>
  <p:tag name="KSO_WM_UNIT_DIAGRAM_ISREFERUNIT" val="0"/>
  <p:tag name="KSO_WM_UNIT_TYPE" val="d"/>
  <p:tag name="KSO_WM_UNIT_INDEX" val="1"/>
  <p:tag name="KSO_WM_UNIT_ID" val="diagram20207927_1*d*1"/>
  <p:tag name="KSO_WM_TEMPLATE_CATEGORY" val="diagram"/>
  <p:tag name="KSO_WM_TEMPLATE_INDEX" val="20207927"/>
  <p:tag name="KSO_WM_UNIT_LAYERLEVEL" val="1"/>
  <p:tag name="KSO_WM_TAG_VERSION" val="1.0"/>
  <p:tag name="KSO_WM_BEAUTIFY_FLAG" val="#wm#"/>
  <p:tag name="KSO_WM_CHIP_GROUPID" val="5e7310da9a230a26b9e88a19"/>
  <p:tag name="KSO_WM_CHIP_XID" val="5e7310da9a230a26b9e88a1a"/>
  <p:tag name="KSO_WM_UNIT_DEC_AREA_ID" val="c6aec702678a4908993b6986c2c430c3"/>
  <p:tag name="KSO_WM_ASSEMBLE_CHIP_INDEX" val="db3bb8da3cc645e9ad3f9b57c7b97a6a"/>
  <p:tag name="KSO_WM_UNIT_PLACING_PICTURE" val="db3bb8da3cc645e9ad3f9b57c7b97a6a"/>
  <p:tag name="KSO_WM_UNIT_SUPPORT_UNIT_TYPE" val="[&quot;l&quot;,&quot;m&quot;,&quot;n&quot;,&quot;o&quot;,&quot;p&quot;,&quot;q&quot;,&quot;r&quot;,&quot;δ&quot;,&quot;η&quot;,&quot;α&quot;,&quot;β&quot;,&quot;θ&quot;]"/>
  <p:tag name="KSO_WM_TEMPLATE_ASSEMBLE_XID" val="5eeef343a758c1ec0b709429"/>
  <p:tag name="KSO_WM_TEMPLATE_ASSEMBLE_GROUPID" val="5eeef343a758c1ec0b709429"/>
  <p:tag name="KSO_WM_UNIT_PICTURE_CLIP_FLAG" val="0"/>
</p:tagLst>
</file>

<file path=ppt/tags/tag32.xml><?xml version="1.0" encoding="utf-8"?>
<p:tagLst xmlns:a="http://schemas.openxmlformats.org/drawingml/2006/main" xmlns:r="http://schemas.openxmlformats.org/officeDocument/2006/relationships" xmlns:p="http://schemas.openxmlformats.org/presentationml/2006/main">
  <p:tag name="KSO_WM_SLIDE_ID" val="diagram20195547_3"/>
  <p:tag name="KSO_WM_TEMPLATE_SUBCATEGORY" val="0"/>
  <p:tag name="KSO_WM_TEMPLATE_MASTER_TYPE" val="1"/>
  <p:tag name="KSO_WM_TEMPLATE_COLOR_TYPE" val="1"/>
  <p:tag name="KSO_WM_SLIDE_TYPE" val="text"/>
  <p:tag name="KSO_WM_SLIDE_SUBTYPE" val="diag"/>
  <p:tag name="KSO_WM_SLIDE_ITEM_CNT" val="4"/>
  <p:tag name="KSO_WM_SLIDE_INDEX" val="3"/>
  <p:tag name="KSO_WM_SLIDE_SIZE" val="854*144.523"/>
  <p:tag name="KSO_WM_SLIDE_POSITION" val="53*342.077"/>
  <p:tag name="KSO_WM_TAG_VERSION" val="1.0"/>
  <p:tag name="KSO_WM_BEAUTIFY_FLAG" val="#wm#"/>
  <p:tag name="KSO_WM_TEMPLATE_CATEGORY" val="diagram"/>
  <p:tag name="KSO_WM_TEMPLATE_INDEX" val="20195547"/>
  <p:tag name="KSO_WM_SLIDE_LAYOUT" val="a_l"/>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lm&quot;,&quot;text_align&quot;:&quot;l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diagram&quot;,&quot;pictext&quot;,&quot;picture&quot;,&quot;chart&quot;,&quot;table&quot;,&quot;video&quot;],&quot;support_features&quot;:[&quot;collage&quot;]},{&quot;fill_id&quot;:&quot;60b28c9917804fdf9764d523a14298f1&quot;,&quot;fill_align&quot;:&quot;lm&quot;,&quot;text_align&quot;:&quot;lm&quot;,&quot;text_direction&quot;:&quot;horizontal&quot;,&quot;chip_types&quot;:[&quot;diagram&quot;,&quot;pictext&quot;,&quot;text&quot;,&quot;picture&quot;,&quot;chart&quot;,&quot;table&quot;,&quot;video&quot;],&quot;support_features&quot;:[&quot;collage&quot;]}],[{&quot;fill_id&quot;:&quot;b84350e9c9764be896b31f963d6374f0&quot;,&quot;fill_align&quot;:&quot;cm&quot;,&quot;text_align&quot;:&quot;cm&quot;,&quot;text_direction&quot;:&quot;horizontal&quot;,&quot;chip_types&quot;:[&quot;header&quot;]},{&quot;fill_id&quot;:&quot;de43f546d60141ba99c457cdb2c9a040&quot;,&quot;fill_align&quot;:&quot;rm&quot;,&quot;text_align&quot;:&quot;lm&quot;,&quot;text_direction&quot;:&quot;horizontal&quot;,&quot;chip_types&quot;:[&quot;text&quot;],&quot;support_features&quot;:[&quot;collage&quot;]},{&quot;fill_id&quot;:&quot;60b28c9917804fdf9764d523a14298f1&quot;,&quot;fill_align&quot;:&quot;lm&quot;,&quot;text_align&quot;:&quot;lm&quot;,&quot;text_direction&quot;:&quot;horizontal&quot;,&quot;chip_types&quot;:[&quot;diagram&quot;,&quot;pictext&quot;,&quot;picture&quot;,&quot;chart&quot;,&quot;table&quot;,&quot;video&quot;],&quot;support_features&quot;:[&quot;collage&quot;]}]]"/>
  <p:tag name="KSO_WM_SLIDE_BACKGROUND" val="[&quot;general&quot;]"/>
  <p:tag name="KSO_WM_CHIP_XID" val="5eedaf66aa51720c6c8f4f8c"/>
  <p:tag name="KSO_WM_CHIP_GROUPID" val="5eedaf66aa51720c6c8f4f8b"/>
  <p:tag name="KSO_WM_SLIDE_BK_DARK_LIGHT" val="2"/>
  <p:tag name="KSO_WM_SLIDE_BACKGROUND_TYPE" val="general"/>
  <p:tag name="KSO_WM_SLIDE_SUPPORT_FEATURE_TYPE" val="1"/>
  <p:tag name="KSO_WM_TEMPLATE_ASSEMBLE_XID" val="5eeef343a758c1ec0b709429"/>
  <p:tag name="KSO_WM_TEMPLATE_ASSEMBLE_GROUPID" val="5eeef343a758c1ec0b709429"/>
  <p:tag name="KSO_WM_DIAGRAM_GROUP_CODE" val="l1-1"/>
  <p:tag name="KSO_WM_SLIDE_DIAGTYPE" val="l"/>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5547_3*l_h_f*1_1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5547_3*l_h_f*1_2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5547_3*l_h_f*1_3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5547_3*l_h_f*1_4_1"/>
  <p:tag name="KSO_WM_TEMPLATE_CATEGORY" val="diagram"/>
  <p:tag name="KSO_WM_TEMPLATE_INDEX" val="20195547"/>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
  <p:tag name="KSO_WM_UNIT_TEXT_FILL_FORE_SCHEMECOLOR_INDEX" val="1"/>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z"/>
  <p:tag name="KSO_WM_UNIT_INDEX" val="1_2_1"/>
  <p:tag name="KSO_WM_UNIT_ID" val="diagram20195547_3*l_h_z*1_2_1"/>
  <p:tag name="KSO_WM_TEMPLATE_CATEGORY" val="diagram"/>
  <p:tag name="KSO_WM_TEMPLATE_INDEX" val="20195547"/>
  <p:tag name="KSO_WM_UNIT_LAYERLEVEL" val="1_1_1"/>
  <p:tag name="KSO_WM_TAG_VERSION" val="1.0"/>
  <p:tag name="KSO_WM_BEAUTIFY_FLAG" val="#wm#"/>
  <p:tag name="KSO_WM_UNIT_USESOURCEFORMAT_APPLY" val="1"/>
  <p:tag name="KSO_WM_UNIT_LINE_FORE_SCHEMECOLOR_INDEX_BRIGHTNESS" val="-0.25"/>
  <p:tag name="KSO_WM_UNIT_LINE_FORE_SCHEMECOLOR_INDEX" val="14"/>
  <p:tag name="KSO_WM_UNIT_LINE_FILL_TYPE"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z"/>
  <p:tag name="KSO_WM_UNIT_INDEX" val="1_3_1"/>
  <p:tag name="KSO_WM_UNIT_ID" val="diagram20195547_3*l_h_z*1_3_1"/>
  <p:tag name="KSO_WM_TEMPLATE_CATEGORY" val="diagram"/>
  <p:tag name="KSO_WM_TEMPLATE_INDEX" val="20195547"/>
  <p:tag name="KSO_WM_UNIT_LAYERLEVEL" val="1_1_1"/>
  <p:tag name="KSO_WM_TAG_VERSION" val="1.0"/>
  <p:tag name="KSO_WM_BEAUTIFY_FLAG" val="#wm#"/>
  <p:tag name="KSO_WM_UNIT_USESOURCEFORMAT_APPLY" val="1"/>
  <p:tag name="KSO_WM_UNIT_LINE_FORE_SCHEMECOLOR_INDEX_BRIGHTNESS" val="-0.25"/>
  <p:tag name="KSO_WM_UNIT_LINE_FORE_SCHEMECOLOR_INDEX" val="14"/>
  <p:tag name="KSO_WM_UNIT_LINE_FILL_TYPE" val="2"/>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z"/>
  <p:tag name="KSO_WM_UNIT_INDEX" val="1_4_1"/>
  <p:tag name="KSO_WM_UNIT_ID" val="diagram20195547_3*l_h_z*1_4_1"/>
  <p:tag name="KSO_WM_TEMPLATE_CATEGORY" val="diagram"/>
  <p:tag name="KSO_WM_TEMPLATE_INDEX" val="20195547"/>
  <p:tag name="KSO_WM_UNIT_LAYERLEVEL" val="1_1_1"/>
  <p:tag name="KSO_WM_TAG_VERSION" val="1.0"/>
  <p:tag name="KSO_WM_BEAUTIFY_FLAG" val="#wm#"/>
  <p:tag name="KSO_WM_UNIT_USESOURCEFORMAT_APPLY" val="1"/>
  <p:tag name="KSO_WM_UNIT_LINE_FORE_SCHEMECOLOR_INDEX_BRIGHTNESS" val="-0.25"/>
  <p:tag name="KSO_WM_UNIT_LINE_FORE_SCHEMECOLOR_INDEX" val="14"/>
  <p:tag name="KSO_WM_UNIT_LINE_FILL_TYPE"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4*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5547_3*i*1"/>
  <p:tag name="KSO_WM_TEMPLATE_CATEGORY" val="diagram"/>
  <p:tag name="KSO_WM_TEMPLATE_INDEX" val="20195547"/>
  <p:tag name="KSO_WM_UNIT_LAYERLEVEL" val="1"/>
  <p:tag name="KSO_WM_TAG_VERSION" val="1.0"/>
  <p:tag name="KSO_WM_BEAUTIFY_FLAG" val="#wm#"/>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SLIDE_ID" val="diagram2020933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780*396"/>
  <p:tag name="KSO_WM_SLIDE_POSITION" val="96*72"/>
  <p:tag name="KSO_WM_TAG_VERSION" val="1.0"/>
  <p:tag name="KSO_WM_BEAUTIFY_FLAG" val="#wm#"/>
  <p:tag name="KSO_WM_TEMPLATE_CATEGORY" val="diagram"/>
  <p:tag name="KSO_WM_TEMPLATE_INDEX" val="20209330"/>
  <p:tag name="KSO_WM_SLIDE_LAYOUT" val="a_f"/>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4df981a4516a4b4cba0fdbbf715feb1c&quot;,&quot;fill_align&quot;:&quot;cm&quot;,&quot;text_align&quot;:&quot;cm&quot;,&quot;text_direction&quot;:&quot;horizontal&quot;,&quot;chip_types&quot;:[&quot;header&quot;]},{&quot;fill_id&quot;:&quot;57372a9ed1b6474e8df08a7445de7597&quot;,&quot;fill_align&quot;:&quot;lm&quot;,&quot;text_align&quot;:&quot;lm&quot;,&quot;text_direction&quot;:&quot;horizontal&quot;,&quot;chip_types&quot;:[&quot;pictext&quot;,&quot;text&quot;,&quot;picture&quot;,&quot;chart&quot;,&quot;video&quot;]}]]"/>
  <p:tag name="KSO_WM_SLIDE_BACKGROUND" val="[&quot;general&quot;]"/>
  <p:tag name="KSO_WM_CHIP_XID" val="5eedbec2fa6683b8872baac0"/>
  <p:tag name="KSO_WM_CHIP_GROUPID" val="5eedbec2fa6683b8872baabf"/>
  <p:tag name="KSO_WM_SLIDE_BK_DARK_LIGHT" val="2"/>
  <p:tag name="KSO_WM_SLIDE_BACKGROUND_TYPE" val="general"/>
  <p:tag name="KSO_WM_SLIDE_SUPPORT_FEATURE_TYPE" val="0"/>
  <p:tag name="KSO_WM_TEMPLATE_ASSEMBLE_XID" val="5f15026d8050c250ba65d227"/>
  <p:tag name="KSO_WM_TEMPLATE_ASSEMBLE_GROUPID" val="5f15026d8050c250ba65d227"/>
  <p:tag name="KSO_WM_DIAGRAM_GROUP_CODE" val="l1-1"/>
  <p:tag name="KSO_WM_SLIDE_DIAGTYPE" val="l"/>
  <p:tag name="KSO_WM_SLIDE_LAYOUT_INFO" val="{&quot;backgroundInfo&quot;:[{&quot;bottom&quot;:0,&quot;bottomAbs&quot;:false,&quot;left&quot;:0,&quot;leftAbs&quot;:false,&quot;right&quot;:0,&quot;rightAbs&quot;:false,&quot;top&quot;:0,&quot;topAbs&quot;:false,&quot;type&quot;:&quot;general&quot;}],&quot;direction&quot;:1,&quot;id&quot;:&quot;2020-07-20T10:33:17&quot;,&quot;maxSize&quot;:{&quot;size1&quot;:48.278777100642522},&quot;minSize&quot;:{&quot;size1&quot;:48.278777100642522},&quot;normalSize&quot;:{&quot;size1&quot;:48.278777100642522},&quot;subLayout&quot;:[{&quot;id&quot;:&quot;2020-07-20T10:33:17&quot;,&quot;margin&quot;:{&quot;bottom&quot;:6.7729997634887695,&quot;left&quot;:4.6570000648498535,&quot;right&quot;:0.026000002399086952,&quot;top&quot;:6.7729997634887695},&quot;type&quot;:0},{&quot;id&quot;:&quot;2020-07-20T10:33:18&quot;,&quot;margin&quot;:{&quot;bottom&quot;:4.6570000648498535,&quot;left&quot;:2.5399999618530273,&quot;right&quot;:4.2329998016357422,&quot;top&quot;:4.6570000648498535},&quot;type&quot;:0}],&quot;type&quot;:0}"/>
</p:tagLst>
</file>

<file path=ppt/tags/tag42.xml><?xml version="1.0" encoding="utf-8"?>
<p:tagLst xmlns:a="http://schemas.openxmlformats.org/drawingml/2006/main" xmlns:r="http://schemas.openxmlformats.org/officeDocument/2006/relationships" xmlns:p="http://schemas.openxmlformats.org/presentationml/2006/main">
  <p:tag name="KSO_WM_UNIT_COLOR_SCHEME_SHAPE_ID" val="6"/>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2"/>
  <p:tag name="KSO_WM_UNIT_ID" val="diagram20209330_1*i*2"/>
  <p:tag name="KSO_WM_TEMPLATE_CATEGORY" val="diagram"/>
  <p:tag name="KSO_WM_TEMPLATE_INDEX" val="20209330"/>
  <p:tag name="KSO_WM_UNIT_LAYERLEVEL" val="1"/>
  <p:tag name="KSO_WM_TAG_VERSION" val="1.0"/>
  <p:tag name="KSO_WM_BEAUTIFY_FLAG" val="#wm#"/>
  <p:tag name="KSO_WM_UNIT_BLOCK" val="0"/>
  <p:tag name="KSO_WM_UNIT_SM_LIMIT_TYPE" val="1"/>
  <p:tag name="KSO_WM_UNIT_DEC_AREA_ID" val="3b993ebc253e4e48a05f4dd191d3dfa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CHIP_GROUPID" val="5eedbec2fa6683b8872baabf"/>
  <p:tag name="KSO_WM_CHIP_XID" val="5eedbec2fa6683b8872baac0"/>
  <p:tag name="KSO_WM_UNIT_LINE_FORE_SCHEMECOLOR_INDEX_BRIGHTNESS" val="-0.15"/>
  <p:tag name="KSO_WM_UNIT_LINE_FORE_SCHEMECOLOR_INDEX" val="14"/>
  <p:tag name="KSO_WM_UNIT_LINE_FILL_TYPE" val="2"/>
  <p:tag name="KSO_WM_TEMPLATE_ASSEMBLE_XID" val="5f15026d8050c250ba65d227"/>
  <p:tag name="KSO_WM_TEMPLATE_ASSEMBLE_GROUPID" val="5f15026d8050c250ba65d227"/>
</p:tagLst>
</file>

<file path=ppt/tags/tag4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330_1*f*1"/>
  <p:tag name="KSO_WM_TEMPLATE_CATEGORY" val="diagram"/>
  <p:tag name="KSO_WM_TEMPLATE_INDEX" val="20209330"/>
  <p:tag name="KSO_WM_UNIT_LAYERLEVEL" val="1"/>
  <p:tag name="KSO_WM_TAG_VERSION" val="1.0"/>
  <p:tag name="KSO_WM_BEAUTIFY_FLAG" val="#wm#"/>
  <p:tag name="KSO_WM_UNIT_DEFAULT_FONT" val="14;20;2"/>
  <p:tag name="KSO_WM_UNIT_BLOCK" val="0"/>
  <p:tag name="KSO_WM_UNIT_VALUE" val="98"/>
  <p:tag name="KSO_WM_UNIT_SHOW_EDIT_AREA_INDICATION" val="1"/>
  <p:tag name="KSO_WM_CHIP_GROUPID" val="5e6b05596848fb12bee65ac8"/>
  <p:tag name="KSO_WM_CHIP_XID" val="5e6b05596848fb12bee65aca"/>
  <p:tag name="KSO_WM_UNIT_DEC_AREA_ID" val="ce3bf6fdea3c47199c66e8d6b77a8a3e"/>
  <p:tag name="KSO_WM_ASSEMBLE_CHIP_INDEX" val="a8e3bae3997046aaaffd6958b92c713e"/>
  <p:tag name="KSO_WM_UNIT_SUPPORT_UNIT_TYPE" val="[&quot;d&quot;,&quot;α&quot;,&quot;θ&quot;]"/>
  <p:tag name="KSO_WM_UNIT_TEXT_FILL_FORE_SCHEMECOLOR_INDEX_BRIGHTNESS" val="0.25"/>
  <p:tag name="KSO_WM_UNIT_TEXT_FILL_FORE_SCHEMECOLOR_INDEX" val="13"/>
  <p:tag name="KSO_WM_UNIT_TEXT_FILL_TYPE" val="1"/>
  <p:tag name="KSO_WM_TEMPLATE_ASSEMBLE_XID" val="5f15026d8050c250ba65d227"/>
  <p:tag name="KSO_WM_TEMPLATE_ASSEMBLE_GROUPID" val="5f15026d8050c250ba65d227"/>
  <p:tag name="KSO_WM_UNIT_SMARTLAYOUT_COMPRESS_INFO" val="{&#10;    &quot;id&quot;: &quot;2020-07-20T10:33:18&quot;,&#10;    &quot;max&quot;: 31.929141115203663,&#10;    &quot;maxV&quot;: 15.456519371646408,&#10;    &quot;topChanged&quot;: 15.964570557601803&#10;}&#10;"/>
</p:tagLst>
</file>

<file path=ppt/tags/tag44.xml><?xml version="1.0" encoding="utf-8"?>
<p:tagLst xmlns:a="http://schemas.openxmlformats.org/drawingml/2006/main" xmlns:r="http://schemas.openxmlformats.org/officeDocument/2006/relationships" xmlns:p="http://schemas.openxmlformats.org/presentationml/2006/main">
  <p:tag name="KSO_WM_SLIDE_ID" val="diagram2020048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41*391"/>
  <p:tag name="KSO_WM_SLIDE_POSITION" val="41*74"/>
  <p:tag name="KSO_WM_TAG_VERSION" val="1.0"/>
  <p:tag name="KSO_WM_BEAUTIFY_FLAG" val="#wm#"/>
  <p:tag name="KSO_WM_TEMPLATE_CATEGORY" val="diagram"/>
  <p:tag name="KSO_WM_TEMPLATE_INDEX" val="20200481"/>
  <p:tag name="KSO_WM_SLIDE_LAYOUT" val="a_f"/>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4df981a4516a4b4cba0fdbbf715feb1c&quot;,&quot;fill_align&quot;:&quot;cm&quot;,&quot;text_align&quot;:&quot;cm&quot;,&quot;text_direction&quot;:&quot;horizontal&quot;,&quot;chip_types&quot;:[&quot;header&quot;]},{&quot;fill_id&quot;:&quot;57372a9ed1b6474e8df08a7445de7597&quot;,&quot;fill_align&quot;:&quot;lm&quot;,&quot;text_align&quot;:&quot;lm&quot;,&quot;text_direction&quot;:&quot;horizontal&quot;,&quot;chip_types&quot;:[&quot;pictext&quot;,&quot;text&quot;,&quot;picture&quot;,&quot;chart&quot;,&quot;video&quot;]}]]"/>
  <p:tag name="KSO_WM_SLIDE_BACKGROUND" val="[&quot;general&quot;]"/>
  <p:tag name="KSO_WM_CHIP_XID" val="5eedbec2fa6683b8872baac0"/>
  <p:tag name="KSO_WM_CHIP_GROUPID" val="5eedbec2fa6683b8872baabf"/>
  <p:tag name="KSO_WM_SLIDE_BK_DARK_LIGHT" val="2"/>
  <p:tag name="KSO_WM_SLIDE_BACKGROUND_TYPE" val="general"/>
  <p:tag name="KSO_WM_SLIDE_SUPPORT_FEATURE_TYPE" val="0"/>
  <p:tag name="KSO_WM_TEMPLATE_ASSEMBLE_XID" val="5f15026d8050c250ba65d227"/>
  <p:tag name="KSO_WM_TEMPLATE_ASSEMBLE_GROUPID" val="5f15026d8050c250ba65d227"/>
  <p:tag name="KSO_WM_DIAGRAM_GROUP_CODE" val="l1-1"/>
  <p:tag name="KSO_WM_SLIDE_DIAGTYPE" val="l"/>
</p:tagLst>
</file>

<file path=ppt/tags/tag4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diagram20200481_1*f*1"/>
  <p:tag name="KSO_WM_TEMPLATE_CATEGORY" val="diagram"/>
  <p:tag name="KSO_WM_TEMPLATE_INDEX" val="20200481"/>
  <p:tag name="KSO_WM_UNIT_LAYERLEVEL" val="1"/>
  <p:tag name="KSO_WM_TAG_VERSION" val="1.0"/>
  <p:tag name="KSO_WM_BEAUTIFY_FLAG" val="#wm#"/>
  <p:tag name="KSO_WM_UNIT_PRESET_TEXT" val="户外拓展训练通常利用崇山峻岭、翰海大川等自然环境，通过精心设计的活动达到“磨练意志、陶冶情操、完善人格、熔炼团队”的拓展培训目的。"/>
  <p:tag name="KSO_WM_UNIT_SUBTYPE" val="a"/>
  <p:tag name="KSO_WM_UNIT_TEXT_FILL_FORE_SCHEMECOLOR_INDEX_BRIGHTNESS" val="0.15"/>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481_1*i*2"/>
  <p:tag name="KSO_WM_TEMPLATE_CATEGORY" val="diagram"/>
  <p:tag name="KSO_WM_TEMPLATE_INDEX" val="20200481"/>
  <p:tag name="KSO_WM_UNIT_LAYERLEVEL" val="1"/>
  <p:tag name="KSO_WM_TAG_VERSION" val="1.0"/>
  <p:tag name="KSO_WM_BEAUTIFY_FLAG" val="#wm#"/>
  <p:tag name="KSO_WM_UNIT_TYPE" val="i"/>
  <p:tag name="KSO_WM_UNIT_INDEX" val="2"/>
  <p:tag name="KSO_WM_UNIT_LINE_FORE_SCHEMECOLOR_INDEX_BRIGHTNESS" val="-0.15"/>
  <p:tag name="KSO_WM_UNIT_LINE_FORE_SCHEMECOLOR_INDEX" val="14"/>
  <p:tag name="KSO_WM_UNIT_LINE_FILL_TYPE" val="2"/>
</p:tagLst>
</file>

<file path=ppt/tags/tag47.xml><?xml version="1.0" encoding="utf-8"?>
<p:tagLst xmlns:a="http://schemas.openxmlformats.org/drawingml/2006/main" xmlns:r="http://schemas.openxmlformats.org/officeDocument/2006/relationships" xmlns:p="http://schemas.openxmlformats.org/presentationml/2006/main">
  <p:tag name="KSO_WM_SLIDE_ID" val="diagram2020403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26*540"/>
  <p:tag name="KSO_WM_SLIDE_POSITION" val="35*0"/>
  <p:tag name="KSO_WM_TAG_VERSION" val="1.0"/>
  <p:tag name="KSO_WM_BEAUTIFY_FLAG" val="#wm#"/>
  <p:tag name="KSO_WM_TEMPLATE_CATEGORY" val="diagram"/>
  <p:tag name="KSO_WM_TEMPLATE_INDEX" val="20204034"/>
  <p:tag name="KSO_WM_SLIDE_LAYOUT" val="f"/>
  <p:tag name="KSO_WM_SLIDE_LAYOUT_CNT" val="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4df981a4516a4b4cba0fdbbf715feb1c&quot;,&quot;fill_align&quot;:&quot;cm&quot;,&quot;text_align&quot;:&quot;cm&quot;,&quot;text_direction&quot;:&quot;horizontal&quot;,&quot;chip_types&quot;:[&quot;header&quot;]},{&quot;fill_id&quot;:&quot;57372a9ed1b6474e8df08a7445de7597&quot;,&quot;fill_align&quot;:&quot;lm&quot;,&quot;text_align&quot;:&quot;lm&quot;,&quot;text_direction&quot;:&quot;horizontal&quot;,&quot;chip_types&quot;:[&quot;pictext&quot;,&quot;text&quot;,&quot;picture&quot;,&quot;chart&quot;,&quot;video&quot;]}]]"/>
  <p:tag name="KSO_WM_SLIDE_BACKGROUND" val="[&quot;general&quot;]"/>
  <p:tag name="KSO_WM_CHIP_XID" val="5eedbec2fa6683b8872baac0"/>
  <p:tag name="KSO_WM_CHIP_GROUPID" val="5eedbec2fa6683b8872baabf"/>
  <p:tag name="KSO_WM_SLIDE_BK_DARK_LIGHT" val="2"/>
  <p:tag name="KSO_WM_SLIDE_BACKGROUND_TYPE" val="general"/>
  <p:tag name="KSO_WM_SLIDE_SUPPORT_FEATURE_TYPE" val="0"/>
  <p:tag name="KSO_WM_TEMPLATE_ASSEMBLE_XID" val="5f15026d8050c250ba65d227"/>
  <p:tag name="KSO_WM_TEMPLATE_ASSEMBLE_GROUPID" val="5f15026d8050c250ba65d227"/>
  <p:tag name="KSO_WM_DIAGRAM_GROUP_CODE" val="l1-1"/>
  <p:tag name="KSO_WM_SLIDE_DIAGTYPE" val="l"/>
</p:tagLst>
</file>

<file path=ppt/tags/tag48.xml><?xml version="1.0" encoding="utf-8"?>
<p:tagLst xmlns:a="http://schemas.openxmlformats.org/drawingml/2006/main" xmlns:r="http://schemas.openxmlformats.org/officeDocument/2006/relationships" xmlns:p="http://schemas.openxmlformats.org/presentationml/2006/main">
  <p:tag name="KSO_WM_UNIT_NOCLEAR" val="0"/>
  <p:tag name="KSO_WM_UNIT_VALUE" val="408"/>
  <p:tag name="KSO_WM_UNIT_HIGHLIGHT" val="0"/>
  <p:tag name="KSO_WM_UNIT_COMPATIBLE" val="0"/>
  <p:tag name="KSO_WM_UNIT_DIAGRAM_ISNUMVISUAL" val="0"/>
  <p:tag name="KSO_WM_UNIT_DIAGRAM_ISREFERUNIT" val="0"/>
  <p:tag name="KSO_WM_UNIT_TYPE" val="f"/>
  <p:tag name="KSO_WM_UNIT_INDEX" val="1"/>
  <p:tag name="KSO_WM_UNIT_ID" val="diagram20204034_1*f*1"/>
  <p:tag name="KSO_WM_TEMPLATE_CATEGORY" val="diagram"/>
  <p:tag name="KSO_WM_TEMPLATE_INDEX" val="2020403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
  <p:tag name="KSO_WM_UNIT_SUBTYPE" val="a"/>
  <p:tag name="KSO_WM_UNIT_TEXT_FILL_FORE_SCHEMECOLOR_INDEX_BRIGHTNESS" val="0.25"/>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SLIDE_ID" val="diagram2020758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9*468"/>
  <p:tag name="KSO_WM_SLIDE_POSITION" val="35*36"/>
  <p:tag name="KSO_WM_TAG_VERSION" val="1.0"/>
  <p:tag name="KSO_WM_BEAUTIFY_FLAG" val="#wm#"/>
  <p:tag name="KSO_WM_TEMPLATE_CATEGORY" val="diagram"/>
  <p:tag name="KSO_WM_TEMPLATE_INDEX" val="20207586"/>
  <p:tag name="KSO_WM_SLIDE_LAYOUT" val="d_f"/>
  <p:tag name="KSO_WM_SLIDE_LAYOUT_CNT" val="1_1"/>
  <p:tag name="KSO_WM_SLIDE_RATIO" val="1.777778"/>
  <p:tag name="KSO_WM_CHIP_INFOS" val="{&quot;layout_type&quot;:&quot;topbottom&quot;,&quot;tags&quot;:{&quot;style&quot;:[&quot;商务&quot;,&quot;简约&quot;,&quot;文艺清新&quot;,&quot;卡通&quot;,&quot;欧美风&quot;,&quot;黑板风&quot;,&quot;渐变风&quot;,&quot;党政风&quot;]},&quot;slide_type&quot;:[&quot;text&quot;],&quot;aspect_ratio&quot;:&quot;16:9&quot;}"/>
  <p:tag name="KSO_WM_CHIP_FILLPROP" val="[[{&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
  <p:tag name="KSO_WM_SLIDE_BACKGROUND" val="[&quot;general&quot;]"/>
  <p:tag name="KSO_WM_CHIP_XID" val="5e99803bdade925159b52637"/>
  <p:tag name="KSO_WM_CHIP_GROUPID" val="5e9d7803dc741d3f2d9ea5bb"/>
  <p:tag name="KSO_WM_SLIDE_BK_DARK_LIGHT" val="2"/>
  <p:tag name="KSO_WM_SLIDE_BACKGROUND_TYPE" val="general"/>
  <p:tag name="KSO_WM_SLIDE_SUPPORT_FEATURE_TYPE" val="0"/>
  <p:tag name="KSO_WM_TEMPLATE_ASSEMBLE_XID" val="5eeb859ea758c1ec0b70898b"/>
  <p:tag name="KSO_WM_TEMPLATE_ASSEMBLE_GROUPID" val="5eeb859ea758c1ec0b70898b"/>
  <p:tag name="KSO_WM_DIAGRAM_GROUP_CODE" val="l1-1"/>
  <p:tag name="KSO_WM_SLIDE_DIAGTYPE" val="l"/>
  <p:tag name="KSO_WM_SLIDE_LAYOUT_INFO" val="{&quot;backgroundInfo&quot;:[{&quot;bottom&quot;:0,&quot;bottomAbs&quot;:false,&quot;left&quot;:0,&quot;leftAbs&quot;:false,&quot;right&quot;:0,&quot;rightAbs&quot;:false,&quot;top&quot;:0,&quot;topAbs&quot;:false,&quot;type&quot;:&quot;general&quot;}],&quot;direction&quot;:1,&quot;id&quot;:&quot;2020-06-18T23:20:39&quot;,&quot;maxSize&quot;:{&quot;size1&quot;:95},&quot;minSize&quot;:{&quot;size1&quot;:95},&quot;normalSize&quot;:{&quot;size1&quot;:95},&quot;subLayout&quot;:[{&quot;id&quot;:&quot;2020-06-18T23:20:39&quot;,&quot;margin&quot;:{&quot;bottom&quot;:2.1170001029968262,&quot;left&quot;:2.1170001029968262,&quot;right&quot;:0.42300000786781311,&quot;top&quot;:13.970000267028809},&quot;type&quot;:0},{&quot;id&quot;:&quot;2020-06-18T23:20:39&quot;,&quot;type&quot;:0}],&quot;type&quot;:0}"/>
  <p:tag name="KSO_WM_TEMPLATE_THUMBS_INDEX" val="1、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390_4*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86_1*i*1"/>
  <p:tag name="KSO_WM_TEMPLATE_CATEGORY" val="diagram"/>
  <p:tag name="KSO_WM_TEMPLATE_INDEX" val="20207586"/>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d7803dc741d3f2d9ea5bb"/>
  <p:tag name="KSO_WM_CHIP_XID" val="5e99803bdade925159b52637"/>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294"/>
  <p:tag name="KSO_WM_TEMPLATE_ASSEMBLE_XID" val="5eeb859ea758c1ec0b70898b"/>
  <p:tag name="KSO_WM_TEMPLATE_ASSEMBLE_GROUPID" val="5eeb859ea758c1ec0b70898b"/>
</p:tagLst>
</file>

<file path=ppt/tags/tag51.xml><?xml version="1.0" encoding="utf-8"?>
<p:tagLst xmlns:a="http://schemas.openxmlformats.org/drawingml/2006/main" xmlns:r="http://schemas.openxmlformats.org/officeDocument/2006/relationships" xmlns:p="http://schemas.openxmlformats.org/presentationml/2006/main">
  <p:tag name="KSO_WM_UNIT_VALUE" val="1142*3130"/>
  <p:tag name="KSO_WM_UNIT_HIGHLIGHT" val="0"/>
  <p:tag name="KSO_WM_UNIT_COMPATIBLE" val="1"/>
  <p:tag name="KSO_WM_UNIT_DIAGRAM_ISNUMVISUAL" val="0"/>
  <p:tag name="KSO_WM_UNIT_DIAGRAM_ISREFERUNIT" val="0"/>
  <p:tag name="KSO_WM_UNIT_TYPE" val="d"/>
  <p:tag name="KSO_WM_UNIT_INDEX" val="1"/>
  <p:tag name="KSO_WM_UNIT_ID" val="diagram20207586_1*d*1"/>
  <p:tag name="KSO_WM_TEMPLATE_CATEGORY" val="diagram"/>
  <p:tag name="KSO_WM_TEMPLATE_INDEX" val="20207586"/>
  <p:tag name="KSO_WM_UNIT_LAYERLEVEL" val="1"/>
  <p:tag name="KSO_WM_TAG_VERSION" val="1.0"/>
  <p:tag name="KSO_WM_BEAUTIFY_FLAG" val="#wm#"/>
  <p:tag name="KSO_WM_CHIP_GROUPID" val="5e7310da9a230a26b9e88a19"/>
  <p:tag name="KSO_WM_CHIP_XID" val="5e7310da9a230a26b9e88a1a"/>
  <p:tag name="KSO_WM_UNIT_DEC_AREA_ID" val="5dae440b04aa417f8fa895705656feb2"/>
  <p:tag name="KSO_WM_ASSEMBLE_CHIP_INDEX" val="5232fd992b454d35b8ab0de928c309f5"/>
  <p:tag name="KSO_WM_UNIT_PLACING_PICTURE" val="5232fd992b454d35b8ab0de928c309f5"/>
  <p:tag name="KSO_WM_UNIT_SUPPORT_UNIT_TYPE" val="[&quot;l&quot;,&quot;m&quot;,&quot;n&quot;,&quot;o&quot;,&quot;p&quot;,&quot;q&quot;,&quot;r&quot;,&quot;δ&quot;,&quot;η&quot;,&quot;α&quot;,&quot;β&quot;,&quot;θ&quot;]"/>
  <p:tag name="KSO_WM_TEMPLATE_ASSEMBLE_XID" val="5eeb859ea758c1ec0b70898b"/>
  <p:tag name="KSO_WM_TEMPLATE_ASSEMBLE_GROUPID" val="5eeb859ea758c1ec0b70898b"/>
</p:tagLst>
</file>

<file path=ppt/tags/tag5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86_1*f*1"/>
  <p:tag name="KSO_WM_TEMPLATE_CATEGORY" val="diagram"/>
  <p:tag name="KSO_WM_TEMPLATE_INDEX" val="20207586"/>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e18ea516e622452dac389c36368735c0"/>
  <p:tag name="KSO_WM_ASSEMBLE_CHIP_INDEX" val="713c5bffa3a94ca5b0aeaa162c889128"/>
  <p:tag name="KSO_WM_UNIT_TEXT_FILL_FORE_SCHEMECOLOR_INDEX_BRIGHTNESS" val="0.25"/>
  <p:tag name="KSO_WM_UNIT_TEXT_FILL_FORE_SCHEMECOLOR_INDEX" val="13"/>
  <p:tag name="KSO_WM_UNIT_TEXT_FILL_TYPE" val="1"/>
  <p:tag name="KSO_WM_TEMPLATE_ASSEMBLE_XID" val="5eeb859ea758c1ec0b70898b"/>
  <p:tag name="KSO_WM_TEMPLATE_ASSEMBLE_GROUPID" val="5eeb859ea758c1ec0b70898b"/>
  <p:tag name="KSO_WM_UNIT_SMARTLAYOUT_COMPRESS_INFO" val="{&#10;    &quot;id&quot;: &quot;2020-06-18T23:20:39&quot;,&#10;    &quot;max&quot;: 3.2999212598425203,&#10;    &quot;topChanged&quot;: 1.6510548137871446&#10;}&#10;"/>
</p:tagLst>
</file>

<file path=ppt/tags/tag53.xml><?xml version="1.0" encoding="utf-8"?>
<p:tagLst xmlns:a="http://schemas.openxmlformats.org/drawingml/2006/main" xmlns:r="http://schemas.openxmlformats.org/officeDocument/2006/relationships" xmlns:p="http://schemas.openxmlformats.org/presentationml/2006/main">
  <p:tag name="KSO_WM_SLIDE_ID" val="diagram2020085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06*540"/>
  <p:tag name="KSO_WM_SLIDE_POSITION" val="26*0"/>
  <p:tag name="KSO_WM_TAG_VERSION" val="1.0"/>
  <p:tag name="KSO_WM_BEAUTIFY_FLAG" val="#wm#"/>
  <p:tag name="KSO_WM_TEMPLATE_CATEGORY" val="diagram"/>
  <p:tag name="KSO_WM_TEMPLATE_INDEX" val="20200854"/>
  <p:tag name="KSO_WM_SLIDE_LAYOUT" val="a_f"/>
  <p:tag name="KSO_WM_SLIDE_LAYOUT_CNT" val="1_1"/>
  <p:tag name="KSO_WM_SLIDE_RATIO" val="1.777778"/>
  <p:tag name="KSO_WM_CHIP_INFOS" val="{&quot;layout_type&quot;:&quot;topbottom&quot;,&quot;tags&quot;:{&quot;style&quot;:[&quot;商务&quot;,&quot;简约&quot;,&quot;文艺清新&quot;,&quot;卡通&quot;,&quot;欧美风&quot;,&quot;黑板风&quot;,&quot;渐变风&quot;,&quot;党政风&quot;]},&quot;slide_type&quot;:[&quot;text&quot;],&quot;aspect_ratio&quot;:&quot;16:9&quot;}"/>
  <p:tag name="KSO_WM_CHIP_FILLPROP" val="[[{&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c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lm&quot;,&quot;text_align&quot;:&quot;lm&quot;,&quot;text_direction&quot;:&quot;horizontal&quot;,&quot;chip_types&quot;:[&quot;text&quot;,&quot;header&quot;]}],[{&quot;fill_id&quot;:&quot;239989fc39764f8a8cafcdf894f2ad2f&quot;,&quot;fill_align&quot;:&quot;cm&quot;,&quot;text_align&quot;:&quot;lm&quot;,&quot;text_direction&quot;:&quot;horizontal&quot;,&quot;chip_types&quot;:[&quot;diagram&quot;,&quot;picture&quot;,&quot;chart&quot;,&quot;table&quot;,&quot;video&quot;]},{&quot;fill_id&quot;:&quot;302c7c5d532b4ca9914098137ecb4065&quot;,&quot;fill_align&quot;:&quot;cm&quot;,&quot;text_align&quot;:&quot;cm&quot;,&quot;text_direction&quot;:&quot;horizontal&quot;,&quot;chip_types&quot;:[&quot;text&quot;,&quot;header&quot;]}]]"/>
  <p:tag name="KSO_WM_SLIDE_BACKGROUND" val="[&quot;general&quot;]"/>
  <p:tag name="KSO_WM_CHIP_XID" val="5e99803bdade925159b52637"/>
  <p:tag name="KSO_WM_CHIP_GROUPID" val="5e9d7803dc741d3f2d9ea5bb"/>
  <p:tag name="KSO_WM_SLIDE_BK_DARK_LIGHT" val="2"/>
  <p:tag name="KSO_WM_SLIDE_BACKGROUND_TYPE" val="general"/>
  <p:tag name="KSO_WM_SLIDE_SUPPORT_FEATURE_TYPE" val="0"/>
  <p:tag name="KSO_WM_TEMPLATE_ASSEMBLE_XID" val="5eeb859ea758c1ec0b70898b"/>
  <p:tag name="KSO_WM_TEMPLATE_ASSEMBLE_GROUPID" val="5eeb859ea758c1ec0b70898b"/>
  <p:tag name="KSO_WM_DIAGRAM_GROUP_CODE" val="l1-1"/>
  <p:tag name="KSO_WM_SLIDE_DIAGTYPE" val="l"/>
  <p:tag name="KSO_WM_TEMPLATE_THUMBS_INDEX" val="1、4"/>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854_1*i*2"/>
  <p:tag name="KSO_WM_TEMPLATE_CATEGORY" val="diagram"/>
  <p:tag name="KSO_WM_TEMPLATE_INDEX" val="20200854"/>
  <p:tag name="KSO_WM_UNIT_LAYERLEVEL" val="1"/>
  <p:tag name="KSO_WM_TAG_VERSION" val="1.0"/>
  <p:tag name="KSO_WM_BEAUTIFY_FLAG" val="#wm#"/>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10;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627"/>
  <p:tag name="KSO_WM_UNIT_HIGHLIGHT" val="0"/>
  <p:tag name="KSO_WM_UNIT_COMPATIBLE" val="0"/>
  <p:tag name="KSO_WM_UNIT_DIAGRAM_ISNUMVISUAL" val="0"/>
  <p:tag name="KSO_WM_UNIT_DIAGRAM_ISREFERUNIT" val="0"/>
  <p:tag name="KSO_WM_UNIT_TYPE" val="f"/>
  <p:tag name="KSO_WM_UNIT_INDEX" val="1"/>
  <p:tag name="KSO_WM_UNIT_ID" val="diagram20200854_1*f*1"/>
  <p:tag name="KSO_WM_TEMPLATE_CATEGORY" val="diagram"/>
  <p:tag name="KSO_WM_TEMPLATE_INDEX" val="2020085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ID" val="diagram202067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540"/>
  <p:tag name="KSO_WM_SLIDE_POSITION" val="48*0"/>
  <p:tag name="KSO_WM_TAG_VERSION" val="1.0"/>
  <p:tag name="KSO_WM_BEAUTIFY_FLAG" val="#wm#"/>
  <p:tag name="KSO_WM_TEMPLATE_CATEGORY" val="diagram"/>
  <p:tag name="KSO_WM_TEMPLATE_INDEX" val="20206769"/>
  <p:tag name="KSO_WM_SLIDE_LAYOUT" val="a_d_f"/>
  <p:tag name="KSO_WM_SLIDE_LAYOUT_CNT" val="1_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LAYOUT_INFO" val="{&quot;direction&quot;:1,&quot;id&quot;:&quot;2020-06-19T21:17:50&quot;,&quot;maxSize&quot;:{&quot;size1&quot;:41.200000000000003},&quot;minSize&quot;:{&quot;size1&quot;:41.200000000000003},&quot;normalSize&quot;:{&quot;size1&quot;:41.200000000000003},&quot;subLayout&quot;:[{&quot;backgroundInfo&quot;:[{&quot;bottom&quot;:0,&quot;bottomAbs&quot;:false,&quot;left&quot;:0.121442124,&quot;leftAbs&quot;:false,&quot;right&quot;:0,&quot;rightAbs&quot;:false,&quot;top&quot;:0,&quot;topAbs&quot;:false,&quot;type&quot;:&quot;leftRight&quot;}],&quot;id&quot;:&quot;2020-06-19T21:17:50&quot;,&quot;maxSize&quot;:{&quot;size1&quot;:44.399723081235528},&quot;minSize&quot;:{&quot;size1&quot;:31.099723081235535},&quot;normalSize&quot;:{&quot;size1&quot;:40.794167525679981},&quot;subLayout&quot;:[{&quot;id&quot;:&quot;2020-06-19T21:17:50&quot;,&quot;margin&quot;:{&quot;bottom&quot;:0,&quot;left&quot;:2.9630000591278076,&quot;right&quot;:1.2699999809265137,&quot;top&quot;:3.809999942779541},&quot;type&quot;:0},{&quot;id&quot;:&quot;2020-06-19T21:17:50&quot;,&quot;margin&quot;:{&quot;bottom&quot;:4.2329998016357422,&quot;left&quot;:2.9630000591278076,&quot;right&quot;:1.2699999809265137,&quot;top&quot;:0.42300000786781311},&quot;type&quot;:0}],&quot;type&quot;:0},{&quot;id&quot;:&quot;2020-06-19T21:17:50&quot;,&quot;margin&quot;:{&quot;bottom&quot;:2.1170001029968262,&quot;left&quot;:0,&quot;right&quot;:1.6929999589920044,&quot;top&quot;:2.1170001029968262},&quot;type&quot;:0}],&quot;type&quot;:0}"/>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6769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6769"/>
  <p:tag name="KSO_WM_UNIT_VALUE" val="475"/>
  <p:tag name="KSO_WM_TEMPLATE_ASSEMBLE_XID" val="5eecbaf6a758c1ec0b708abe"/>
  <p:tag name="KSO_WM_TEMPLATE_ASSEMBLE_GROUPID" val="5eecbaf6a758c1ec0b708abe"/>
</p:tagLst>
</file>

<file path=ppt/tags/tag5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6769_1*f*1"/>
  <p:tag name="KSO_WM_TEMPLATE_CATEGORY" val="diagram"/>
  <p:tag name="KSO_WM_TEMPLATE_INDEX" val="20206769"/>
  <p:tag name="KSO_WM_UNIT_LAYERLEVEL" val="1"/>
  <p:tag name="KSO_WM_TAG_VERSION" val="1.0"/>
  <p:tag name="KSO_WM_BEAUTIFY_FLAG" val="#wm#"/>
  <p:tag name="KSO_WM_UNIT_DEFAULT_FONT" val="14;20;2"/>
  <p:tag name="KSO_WM_UNIT_BLOCK" val="0"/>
  <p:tag name="KSO_WM_UNIT_VALUE" val="75"/>
  <p:tag name="KSO_WM_UNIT_SHOW_EDIT_AREA_INDICATION" val="1"/>
  <p:tag name="KSO_WM_CHIP_GROUPID" val="5e6b05596848fb12bee65ac8"/>
  <p:tag name="KSO_WM_CHIP_XID" val="5e6b05596848fb12bee65aca"/>
  <p:tag name="KSO_WM_UNIT_DEC_AREA_ID" val="d38ad1e887484e0784d96ef6af8cbbde"/>
  <p:tag name="KSO_WM_ASSEMBLE_CHIP_INDEX" val="de0d12ee1b2046d3a1f5c5fa5ebf56f2"/>
  <p:tag name="KSO_WM_UNIT_TEXT_FILL_FORE_SCHEMECOLOR_INDEX_BRIGHTNESS" val="0.25"/>
  <p:tag name="KSO_WM_UNIT_TEXT_FILL_FORE_SCHEMECOLOR_INDEX" val="13"/>
  <p:tag name="KSO_WM_UNIT_TEXT_FILL_TYPE" val="1"/>
  <p:tag name="KSO_WM_TEMPLATE_ASSEMBLE_XID" val="5eecbaf6a758c1ec0b708abe"/>
  <p:tag name="KSO_WM_TEMPLATE_ASSEMBLE_GROUPID" val="5eecbaf6a758c1ec0b708abe"/>
</p:tagLst>
</file>

<file path=ppt/tags/tag59.xml><?xml version="1.0" encoding="utf-8"?>
<p:tagLst xmlns:a="http://schemas.openxmlformats.org/drawingml/2006/main" xmlns:r="http://schemas.openxmlformats.org/officeDocument/2006/relationships" xmlns:p="http://schemas.openxmlformats.org/presentationml/2006/main">
  <p:tag name="KSO_WM_SLIDE_ID" val="diagram2020732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479.953*234.747"/>
  <p:tag name="KSO_WM_SLIDE_POSITION" val="72*173.256"/>
  <p:tag name="KSO_WM_TAG_VERSION" val="1.0"/>
  <p:tag name="KSO_WM_BEAUTIFY_FLAG" val="#wm#"/>
  <p:tag name="KSO_WM_TEMPLATE_CATEGORY" val="diagram"/>
  <p:tag name="KSO_WM_TEMPLATE_INDEX" val="20207320"/>
  <p:tag name="KSO_WM_SLIDE_LAYOUT" val="a_h"/>
  <p:tag name="KSO_WM_SLIDE_LAYOUT_CNT" val="1_1"/>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b1ca9882ea204a398455f26abcade545&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diagram&quot;,&quot;pictext&quot;,&quot;text&quot;,&quot;picture&quot;,&quot;chart&quot;,&quot;table&quot;,&quot;video&quot;]}]]"/>
  <p:tag name="KSO_WM_SLIDE_BACKGROUND" val="[&quot;general&quot;]"/>
  <p:tag name="KSO_WM_CHIP_XID" val="5e6effd1605d5daf04fe5f9e"/>
  <p:tag name="KSO_WM_CHIP_GROUPID" val="5e6effd1605d5daf04fe5f9d"/>
  <p:tag name="KSO_WM_SLIDE_BK_DARK_LIGHT" val="2"/>
  <p:tag name="KSO_WM_SLIDE_BACKGROUND_TYPE" val="general"/>
  <p:tag name="KSO_WM_SLIDE_SUPPORT_FEATURE_TYPE" val="0"/>
  <p:tag name="KSO_WM_TEMPLATE_ASSEMBLE_XID" val="5eecbaf6a758c1ec0b708b13"/>
  <p:tag name="KSO_WM_TEMPLATE_ASSEMBLE_GROUPID" val="5eecbaf6a758c1ec0b708b13"/>
  <p:tag name="KSO_WM_DIAGRAM_GROUP_CODE" val="l1-1"/>
  <p:tag name="KSO_WM_SLIDE_DIAGTYPE" val="l"/>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0-06-19T21:18:24&quot;,&quot;maxSize&quot;:{&quot;size1&quot;:60},&quot;minSize&quot;:{&quot;size1&quot;:60},&quot;normalSize&quot;:{&quot;size1&quot;:60},&quot;subLayout&quot;:[{&quot;id&quot;:&quot;2020-06-19T21:18:24&quot;,&quot;margin&quot;:{&quot;bottom&quot;:3.3870000839233398,&quot;left&quot;:2.5399999618530273,&quot;right&quot;:0.84700000286102295,&quot;top&quot;:3.3870000839233398},&quot;maxSize&quot;:{&quot;size1&quot;:47.18516868308739},&quot;minSize&quot;:{&quot;size1&quot;:31.285168683087385},&quot;normalSize&quot;:{&quot;size1&quot;:31.285168683087385},&quot;subLayout&quot;:[{&quot;id&quot;:&quot;2020-06-19T21:18:24&quot;,&quot;margin&quot;:{&quot;bottom&quot;:0.043547116219997406,&quot;left&quot;:2.5399999618530273,&quot;right&quot;:0.84700000286102295,&quot;top&quot;:3.3870000839233398},&quot;type&quot;:0},{&quot;id&quot;:&quot;2020-06-19T21:18:24&quot;,&quot;margin&quot;:{&quot;bottom&quot;:3.3870000839233398,&quot;left&quot;:2.5399999618530273,&quot;right&quot;:0.84700000286102295,&quot;top&quot;:0.15224455296993256},&quot;type&quot;:0}],&quot;type&quot;:0},{&quot;id&quot;:&quot;2020-06-19T21:18:24&quot;,&quot;margin&quot;:{&quot;bottom&quot;:6.3499999046325684,&quot;left&quot;:1.2699999809265137,&quot;right&quot;:1.6929999589920044,&quot;top&quot;:5.9270000457763672},&quot;type&quot;:0}],&quot;type&quot;:0}"/>
  <p:tag name="KSO_WM_SLIDE_CAN_ADD_NAVIGATION"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90_4*l_h_i*1_3_2"/>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BLOCK" val="0"/>
  <p:tag name="KSO_WM_UNIT_SM_LIMIT_TYPE" val="2"/>
  <p:tag name="KSO_WM_UNIT_DEC_AREA_ID" val="d4e923ff5a954b4c9c82502fd3d99788"/>
  <p:tag name="KSO_WM_UNIT_HIGHLIGHT" val="0"/>
  <p:tag name="KSO_WM_UNIT_COMPATIBLE" val="0"/>
  <p:tag name="KSO_WM_UNIT_DIAGRAM_ISNUMVISUAL" val="0"/>
  <p:tag name="KSO_WM_UNIT_DIAGRAM_ISREFERUNIT" val="0"/>
  <p:tag name="KSO_WM_UNIT_TYPE" val="i"/>
  <p:tag name="KSO_WM_UNIT_INDEX" val="1"/>
  <p:tag name="KSO_WM_UNIT_ID" val="diagram20207320_1*i*1"/>
  <p:tag name="KSO_WM_TEMPLATE_CATEGORY" val="diagram"/>
  <p:tag name="KSO_WM_TEMPLATE_INDEX" val="20207320"/>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f7b4798396994927b8e7788954e0b1c0&quot;,&quot;X&quot;:{&quot;Pos&quot;:1},&quot;Y&quot;:{&quot;Pos&quot;:1}}}"/>
  <p:tag name="KSO_WM_CHIP_GROUPID" val="5e6effd1605d5daf04fe5f9d"/>
  <p:tag name="KSO_WM_CHIP_XID" val="5e6effd1605d5daf04fe5f9e"/>
  <p:tag name="KSO_WM_UNIT_TEXT_FILL_FORE_SCHEMECOLOR_INDEX_BRIGHTNESS" val="0"/>
  <p:tag name="KSO_WM_UNIT_TEXT_FILL_FORE_SCHEMECOLOR_INDEX" val="2"/>
  <p:tag name="KSO_WM_UNIT_TEXT_FILL_TYPE" val="1"/>
  <p:tag name="KSO_WM_UNIT_VALUE" val="435"/>
  <p:tag name="KSO_WM_TEMPLATE_ASSEMBLE_XID" val="5eecbaf6a758c1ec0b708b13"/>
  <p:tag name="KSO_WM_TEMPLATE_ASSEMBLE_GROUPID" val="5eecbaf6a758c1ec0b708b13"/>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26"/>
  <p:tag name="KSO_WM_UNIT_HIGHLIGHT" val="0"/>
  <p:tag name="KSO_WM_UNIT_COMPATIBLE" val="0"/>
  <p:tag name="KSO_WM_UNIT_DIAGRAM_ISNUMVISUAL" val="0"/>
  <p:tag name="KSO_WM_UNIT_DIAGRAM_ISREFERUNIT" val="0"/>
  <p:tag name="KSO_WM_UNIT_TYPE" val="h_a"/>
  <p:tag name="KSO_WM_UNIT_INDEX" val="1_1"/>
  <p:tag name="KSO_WM_UNIT_ID" val="diagram20207320_1*h_a*1_1"/>
  <p:tag name="KSO_WM_TEMPLATE_CATEGORY" val="diagram"/>
  <p:tag name="KSO_WM_TEMPLATE_INDEX" val="20207320"/>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f7b4798396994927b8e7788954e0b1c0"/>
  <p:tag name="KSO_WM_ASSEMBLE_CHIP_INDEX" val="2d6100e49ec640e0860447b22c588599"/>
  <p:tag name="KSO_WM_UNIT_TEXT_FILL_FORE_SCHEMECOLOR_INDEX_BRIGHTNESS" val="0"/>
  <p:tag name="KSO_WM_UNIT_TEXT_FILL_FORE_SCHEMECOLOR_INDEX" val="13"/>
  <p:tag name="KSO_WM_UNIT_TEXT_FILL_TYPE" val="1"/>
  <p:tag name="KSO_WM_TEMPLATE_ASSEMBLE_XID" val="5eecbaf6a758c1ec0b708b13"/>
  <p:tag name="KSO_WM_TEMPLATE_ASSEMBLE_GROUPID" val="5eecbaf6a758c1ec0b708b13"/>
  <p:tag name="KSO_WM_UNIT_SMARTLAYOUT_COMPRESS_INFO" val="{&#10;    &quot;id&quot;: &quot;2020-06-19T21:18:24&quot;,&#10;    &quot;max&quot;: 0,&#10;    &quot;topChanged&quot;: 0&#10;}&#10;"/>
</p:tagLst>
</file>

<file path=ppt/tags/tag62.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7320_1*h_f*1_1"/>
  <p:tag name="KSO_WM_TEMPLATE_CATEGORY" val="diagram"/>
  <p:tag name="KSO_WM_TEMPLATE_INDEX" val="20207320"/>
  <p:tag name="KSO_WM_UNIT_LAYERLEVEL" val="1_1"/>
  <p:tag name="KSO_WM_TAG_VERSION" val="1.0"/>
  <p:tag name="KSO_WM_BEAUTIFY_FLAG" val="#wm#"/>
  <p:tag name="KSO_WM_UNIT_SUBTYPE" val="a"/>
  <p:tag name="KSO_WM_UNIT_DEFAULT_FONT" val="14;20;2"/>
  <p:tag name="KSO_WM_UNIT_BLOCK" val="0"/>
  <p:tag name="KSO_WM_UNIT_VALUE" val="340"/>
  <p:tag name="KSO_WM_UNIT_SHOW_EDIT_AREA_INDICATION" val="1"/>
  <p:tag name="KSO_WM_CHIP_GROUPID" val="5e6b05b36848fb12bee65ad8"/>
  <p:tag name="KSO_WM_CHIP_XID" val="5e6b05b36848fb12bee65ada"/>
  <p:tag name="KSO_WM_UNIT_DEC_AREA_ID" val="f7b4798396994927b8e7788954e0b1c0"/>
  <p:tag name="KSO_WM_ASSEMBLE_CHIP_INDEX" val="2d6100e49ec640e0860447b22c588599"/>
  <p:tag name="KSO_WM_UNIT_TEXT_FILL_FORE_SCHEMECOLOR_INDEX_BRIGHTNESS" val="0.25"/>
  <p:tag name="KSO_WM_UNIT_TEXT_FILL_FORE_SCHEMECOLOR_INDEX" val="13"/>
  <p:tag name="KSO_WM_UNIT_TEXT_FILL_TYPE" val="1"/>
  <p:tag name="KSO_WM_TEMPLATE_ASSEMBLE_XID" val="5eecbaf6a758c1ec0b708b13"/>
  <p:tag name="KSO_WM_TEMPLATE_ASSEMBLE_GROUPID" val="5eecbaf6a758c1ec0b708b13"/>
  <p:tag name="KSO_WM_UNIT_SMARTLAYOUT_COMPRESS_INFO" val="{&#10;    &quot;id&quot;: &quot;2020-06-19T21:18:24&quot;,&#10;    &quot;max&quot;: 8.1942100138121532e-05,&#10;    &quot;topChanged&quot;: 7.2028692841286102e-06&#10;}&#10;"/>
</p:tagLst>
</file>

<file path=ppt/tags/tag63.xml><?xml version="1.0" encoding="utf-8"?>
<p:tagLst xmlns:a="http://schemas.openxmlformats.org/drawingml/2006/main" xmlns:r="http://schemas.openxmlformats.org/officeDocument/2006/relationships" xmlns:p="http://schemas.openxmlformats.org/presentationml/2006/main">
  <p:tag name="KSO_WM_SLIDE_ID" val="diagram2020676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540"/>
  <p:tag name="KSO_WM_SLIDE_POSITION" val="48*0"/>
  <p:tag name="KSO_WM_TAG_VERSION" val="1.0"/>
  <p:tag name="KSO_WM_BEAUTIFY_FLAG" val="#wm#"/>
  <p:tag name="KSO_WM_TEMPLATE_CATEGORY" val="diagram"/>
  <p:tag name="KSO_WM_TEMPLATE_INDEX" val="20206769"/>
  <p:tag name="KSO_WM_SLIDE_LAYOUT" val="a_d_f"/>
  <p:tag name="KSO_WM_SLIDE_LAYOUT_CNT" val="1_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CAN_ADD_NAVIGATION" val="1"/>
  <p:tag name="KSO_WM_SLIDE_LAYOUT_INFO" val="{&quot;direction&quot;:1,&quot;id&quot;:&quot;2020-06-19T21:17:50&quot;,&quot;maxSize&quot;:{&quot;size1&quot;:41.200000000000003},&quot;minSize&quot;:{&quot;size1&quot;:41.200000000000003},&quot;normalSize&quot;:{&quot;size1&quot;:41.200000000000003},&quot;subLayout&quot;:[{&quot;backgroundInfo&quot;:[{&quot;bottom&quot;:0,&quot;bottomAbs&quot;:false,&quot;left&quot;:0.121442124,&quot;leftAbs&quot;:false,&quot;right&quot;:0,&quot;rightAbs&quot;:false,&quot;top&quot;:0,&quot;topAbs&quot;:false,&quot;type&quot;:&quot;leftRight&quot;}],&quot;id&quot;:&quot;2020-06-19T21:17:50&quot;,&quot;maxSize&quot;:{&quot;size1&quot;:44.399723081235528},&quot;minSize&quot;:{&quot;size1&quot;:31.099723081235535},&quot;normalSize&quot;:{&quot;size1&quot;:35.944153685081666},&quot;subLayout&quot;:[{&quot;id&quot;:&quot;2020-06-19T21:17:50&quot;,&quot;margin&quot;:{&quot;bottom&quot;:0,&quot;left&quot;:2.9630000591278076,&quot;right&quot;:1.2699999809265137,&quot;top&quot;:3.809999942779541},&quot;type&quot;:0},{&quot;id&quot;:&quot;2020-06-19T21:17:50&quot;,&quot;margin&quot;:{&quot;bottom&quot;:4.2329998016357422,&quot;left&quot;:2.9630000591278076,&quot;right&quot;:1.2699999809265137,&quot;top&quot;:0.42300000786781311},&quot;type&quot;:0}],&quot;type&quot;:0},{&quot;id&quot;:&quot;2020-06-19T21:17:50&quot;,&quot;margin&quot;:{&quot;bottom&quot;:2.1170001029968262,&quot;left&quot;:0,&quot;right&quot;:1.6929999589920044,&quot;top&quot;:2.1170001029968262},&quot;type&quot;:0}],&quot;type&quot;:0}"/>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6769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6769"/>
  <p:tag name="KSO_WM_UNIT_VALUE" val="475"/>
  <p:tag name="KSO_WM_TEMPLATE_ASSEMBLE_XID" val="5eecbaf6a758c1ec0b708abe"/>
  <p:tag name="KSO_WM_TEMPLATE_ASSEMBLE_GROUPID" val="5eecbaf6a758c1ec0b708abe"/>
</p:tagLst>
</file>

<file path=ppt/tags/tag65.xml><?xml version="1.0" encoding="utf-8"?>
<p:tagLst xmlns:a="http://schemas.openxmlformats.org/drawingml/2006/main" xmlns:r="http://schemas.openxmlformats.org/officeDocument/2006/relationships" xmlns:p="http://schemas.openxmlformats.org/presentationml/2006/main">
  <p:tag name="KSO_WM_UNIT_VALUE" val="1311*1819"/>
  <p:tag name="KSO_WM_UNIT_HIGHLIGHT" val="0"/>
  <p:tag name="KSO_WM_UNIT_COMPATIBLE" val="1"/>
  <p:tag name="KSO_WM_UNIT_DIAGRAM_ISNUMVISUAL" val="0"/>
  <p:tag name="KSO_WM_UNIT_DIAGRAM_ISREFERUNIT" val="0"/>
  <p:tag name="KSO_WM_UNIT_TYPE" val="d"/>
  <p:tag name="KSO_WM_UNIT_INDEX" val="1"/>
  <p:tag name="KSO_WM_UNIT_ID" val="diagram20206769_1*d*1"/>
  <p:tag name="KSO_WM_TEMPLATE_CATEGORY" val="diagram"/>
  <p:tag name="KSO_WM_TEMPLATE_INDEX" val="20206769"/>
  <p:tag name="KSO_WM_UNIT_LAYERLEVEL" val="1"/>
  <p:tag name="KSO_WM_TAG_VERSION" val="1.0"/>
  <p:tag name="KSO_WM_BEAUTIFY_FLAG" val="#wm#"/>
  <p:tag name="KSO_WM_CHIP_GROUPID" val="5e7310da9a230a26b9e88a19"/>
  <p:tag name="KSO_WM_CHIP_XID" val="5e7310da9a230a26b9e88a1a"/>
  <p:tag name="KSO_WM_UNIT_DEC_AREA_ID" val="3d03099b4ce241a2b94eb352e4ebcc89"/>
  <p:tag name="KSO_WM_ASSEMBLE_CHIP_INDEX" val="79060e9e00484c59b122b7ec0149092f"/>
  <p:tag name="KSO_WM_UNIT_PLACING_PICTURE" val="79060e9e00484c59b122b7ec0149092f"/>
  <p:tag name="KSO_WM_UNIT_SUPPORT_UNIT_TYPE" val="[&quot;l&quot;,&quot;m&quot;,&quot;n&quot;,&quot;o&quot;,&quot;p&quot;,&quot;q&quot;,&quot;r&quot;,&quot;δ&quot;,&quot;η&quot;,&quot;α&quot;,&quot;β&quot;,&quot;θ&quot;]"/>
  <p:tag name="KSO_WM_TEMPLATE_ASSEMBLE_XID" val="5eecbaf6a758c1ec0b708abe"/>
  <p:tag name="KSO_WM_TEMPLATE_ASSEMBLE_GROUPID" val="5eecbaf6a758c1ec0b708abe"/>
</p:tagLst>
</file>

<file path=ppt/tags/tag6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6769_1*f*1"/>
  <p:tag name="KSO_WM_TEMPLATE_CATEGORY" val="diagram"/>
  <p:tag name="KSO_WM_TEMPLATE_INDEX" val="20206769"/>
  <p:tag name="KSO_WM_UNIT_LAYERLEVEL" val="1"/>
  <p:tag name="KSO_WM_TAG_VERSION" val="1.0"/>
  <p:tag name="KSO_WM_BEAUTIFY_FLAG" val="#wm#"/>
  <p:tag name="KSO_WM_UNIT_DEFAULT_FONT" val="14;20;2"/>
  <p:tag name="KSO_WM_UNIT_BLOCK" val="0"/>
  <p:tag name="KSO_WM_UNIT_VALUE" val="75"/>
  <p:tag name="KSO_WM_UNIT_SHOW_EDIT_AREA_INDICATION" val="1"/>
  <p:tag name="KSO_WM_CHIP_GROUPID" val="5e6b05596848fb12bee65ac8"/>
  <p:tag name="KSO_WM_CHIP_XID" val="5e6b05596848fb12bee65aca"/>
  <p:tag name="KSO_WM_UNIT_DEC_AREA_ID" val="d38ad1e887484e0784d96ef6af8cbbde"/>
  <p:tag name="KSO_WM_ASSEMBLE_CHIP_INDEX" val="de0d12ee1b2046d3a1f5c5fa5ebf56f2"/>
  <p:tag name="KSO_WM_UNIT_TEXT_FILL_FORE_SCHEMECOLOR_INDEX_BRIGHTNESS" val="0.25"/>
  <p:tag name="KSO_WM_UNIT_TEXT_FILL_FORE_SCHEMECOLOR_INDEX" val="13"/>
  <p:tag name="KSO_WM_UNIT_TEXT_FILL_TYPE" val="1"/>
  <p:tag name="KSO_WM_TEMPLATE_ASSEMBLE_XID" val="5eecbaf6a758c1ec0b708abe"/>
  <p:tag name="KSO_WM_TEMPLATE_ASSEMBLE_GROUPID" val="5eecbaf6a758c1ec0b708abe"/>
  <p:tag name="KSO_WM_UNIT_SMARTLAYOUT_COMPRESS_INFO" val="{&#10;    &quot;id&quot;: &quot;2020-06-19T21:17:50&quot;,&#10;    &quot;max&quot;: 0,&#10;    &quot;parentMax&quot;: {&#10;        &quot;max&quot;: 2.0483464566928831&#10;    },&#10;    &quot;topChanged&quot;: 0&#10;}&#10;"/>
  <p:tag name="KSO_WM_UNIT_LAST_MAX_FONTSIZE" val="360"/>
</p:tagLst>
</file>

<file path=ppt/tags/tag67.xml><?xml version="1.0" encoding="utf-8"?>
<p:tagLst xmlns:a="http://schemas.openxmlformats.org/drawingml/2006/main" xmlns:r="http://schemas.openxmlformats.org/officeDocument/2006/relationships" xmlns:p="http://schemas.openxmlformats.org/presentationml/2006/main">
  <p:tag name="KSO_WM_SLIDE_ID" val="diagram20189860_5"/>
  <p:tag name="KSO_WM_TEMPLATE_SUBCATEGORY" val="0"/>
  <p:tag name="KSO_WM_TEMPLATE_MASTER_TYPE" val="1"/>
  <p:tag name="KSO_WM_TEMPLATE_COLOR_TYPE" val="1"/>
  <p:tag name="KSO_WM_SLIDE_TYPE" val="text"/>
  <p:tag name="KSO_WM_SLIDE_SUBTYPE" val="diag"/>
  <p:tag name="KSO_WM_SLIDE_ITEM_CNT" val="6"/>
  <p:tag name="KSO_WM_SLIDE_INDEX" val="5"/>
  <p:tag name="KSO_WM_SLIDE_SIZE" val="868.39*155.905"/>
  <p:tag name="KSO_WM_SLIDE_POSITION" val="45.8053*304.719"/>
  <p:tag name="KSO_WM_TAG_VERSION" val="1.0"/>
  <p:tag name="KSO_WM_BEAUTIFY_FLAG" val="#wm#"/>
  <p:tag name="KSO_WM_TEMPLATE_CATEGORY" val="diagram"/>
  <p:tag name="KSO_WM_TEMPLATE_INDEX" val="20189860"/>
  <p:tag name="KSO_WM_SLIDE_LAYOUT" val="a_l"/>
  <p:tag name="KSO_WM_SLIDE_LAYOUT_CNT" val="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CAN_ADD_NAVIGATION" val="1"/>
</p:tagLst>
</file>

<file path=ppt/tags/tag68.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89860_5*l_h_x*1_1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9860_5*l_h_f*1_1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60390_4*l_h_i*1_4_1"/>
  <p:tag name="KSO_WM_TEMPLATE_CATEGORY" val="diagram"/>
  <p:tag name="KSO_WM_TEMPLATE_INDEX" val="160390"/>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9860_5*l_h_a*1_1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9860_5*l_h_f*1_2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9860_5*l_h_a*1_2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89860_5*l_h_x*1_3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9860_5*l_h_f*1_3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9860_5*l_h_a*1_3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89860_5*l_h_f*1_4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9860_5*l_h_a*1_4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89860_5*l_h_x*1_5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89860_5*l_h_f*1_5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160390_4*l_h_i*1_4_2"/>
  <p:tag name="KSO_WM_TEMPLATE_CATEGORY" val="diagram"/>
  <p:tag name="KSO_WM_TEMPLATE_INDEX" val="160390"/>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9860_5*l_h_a*1_5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89860_5*l_h_f*1_6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89860_5*l_h_a*1_6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89860_5*l_h_x*1_2_1"/>
  <p:tag name="KSO_WM_TEMPLATE_CATEGORY" val="diagram"/>
  <p:tag name="KSO_WM_TEMPLATE_INDEX" val="20189860"/>
  <p:tag name="KSO_WM_UNIT_LAYERLEVEL" val="1_1_1"/>
  <p:tag name="KSO_WM_TAG_VERSION" val="1.0"/>
  <p:tag name="KSO_WM_BEAUTIFY_FLAG" val="#wm#"/>
  <p:tag name="KSO_WM_UNIT_ICON_FILEID" val="3100610"/>
  <p:tag name="KSO_WM_UNIT_ICON_STYLE" val="1"/>
  <p:tag name="KSO_WM_UNIT_USESOURCEFORMAT_APPLY" val="1"/>
  <p:tag name="KSO_WM_UNIT_FILL_FORE_SCHEMECOLOR_INDEX_BRIGHTNESS" val="0"/>
  <p:tag name="KSO_WM_UNIT_FILL_FORE_SCHEMECOLOR_INDEX" val="5"/>
  <p:tag name="KSO_WM_UNI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89860_5*l_h_x*1_4_1"/>
  <p:tag name="KSO_WM_TEMPLATE_CATEGORY" val="diagram"/>
  <p:tag name="KSO_WM_TEMPLATE_INDEX" val="20189860"/>
  <p:tag name="KSO_WM_UNIT_LAYERLEVEL" val="1_1_1"/>
  <p:tag name="KSO_WM_TAG_VERSION" val="1.0"/>
  <p:tag name="KSO_WM_BEAUTIFY_FLAG" val="#wm#"/>
  <p:tag name="KSO_WM_UNIT_ICON_FILEID" val="3102707"/>
  <p:tag name="KSO_WM_UNIT_ICON_STYLE" val="2"/>
  <p:tag name="KSO_WM_UNIT_USESOURCEFORMAT_APPLY" val="1"/>
  <p:tag name="KSO_WM_UNIT_FILL_FORE_SCHEMECOLOR_INDEX_BRIGHTNESS" val="0"/>
  <p:tag name="KSO_WM_UNIT_FILL_FORE_SCHEMECOLOR_INDEX" val="5"/>
  <p:tag name="KSO_WM_UNIT_FILL_TYPE" val="1"/>
</p:tagLst>
</file>

<file path=ppt/tags/tag85.xml><?xml version="1.0" encoding="utf-8"?>
<p:tagLst xmlns:a="http://schemas.openxmlformats.org/drawingml/2006/main" xmlns:r="http://schemas.openxmlformats.org/officeDocument/2006/relationships" xmlns:p="http://schemas.openxmlformats.org/presentationml/2006/main">
  <p:tag name="PA" val="v5.2.7"/>
  <p:tag name="PAMAINTYPE" val="4"/>
  <p:tag name="PATYPE" val="176"/>
  <p:tag name="PASUBTYPE" val="282"/>
  <p:tag name="RESOURCELIBID_SHAPE" val="482233"/>
  <p:tag name="RESOURCELIB_SHAPETYPE" val="4"/>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189860_5*l_h_x*1_6_1"/>
  <p:tag name="KSO_WM_TEMPLATE_CATEGORY" val="diagram"/>
  <p:tag name="KSO_WM_TEMPLATE_INDEX" val="20189860"/>
  <p:tag name="KSO_WM_UNIT_LAYERLEVEL" val="1_1_1"/>
  <p:tag name="KSO_WM_TAG_VERSION" val="1.0"/>
  <p:tag name="KSO_WM_BEAUTIFY_FLAG" val="#wm#"/>
  <p:tag name="KSO_WM_UNIT_ICON_FILEID" val="3139906"/>
  <p:tag name="KSO_WM_UNIT_ICON_STYLE" val="2"/>
  <p:tag name="KSO_WM_UNIT_USESOURCEFORMAT_APPLY" val="1"/>
  <p:tag name="KSO_WM_UNIT_FILL_FORE_SCHEMECOLOR_INDEX" val="5"/>
  <p:tag name="KSO_WM_UNIT_FILL_TYPE" val="1"/>
</p:tagLst>
</file>

<file path=ppt/tags/tag86.xml><?xml version="1.0" encoding="utf-8"?>
<p:tagLst xmlns:a="http://schemas.openxmlformats.org/drawingml/2006/main" xmlns:r="http://schemas.openxmlformats.org/officeDocument/2006/relationships"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SLIDE_ID" val="diagram20189860_5"/>
  <p:tag name="KSO_WM_TEMPLATE_SUBCATEGORY" val="0"/>
  <p:tag name="KSO_WM_TEMPLATE_MASTER_TYPE" val="1"/>
  <p:tag name="KSO_WM_TEMPLATE_COLOR_TYPE" val="1"/>
  <p:tag name="KSO_WM_SLIDE_TYPE" val="text"/>
  <p:tag name="KSO_WM_SLIDE_SUBTYPE" val="diag"/>
  <p:tag name="KSO_WM_SLIDE_ITEM_CNT" val="6"/>
  <p:tag name="KSO_WM_SLIDE_INDEX" val="5"/>
  <p:tag name="KSO_WM_SLIDE_SIZE" val="868.39*155.905"/>
  <p:tag name="KSO_WM_SLIDE_POSITION" val="45.8053*304.719"/>
  <p:tag name="KSO_WM_TAG_VERSION" val="1.0"/>
  <p:tag name="KSO_WM_BEAUTIFY_FLAG" val="#wm#"/>
  <p:tag name="KSO_WM_TEMPLATE_CATEGORY" val="diagram"/>
  <p:tag name="KSO_WM_TEMPLATE_INDEX" val="20189860"/>
  <p:tag name="KSO_WM_SLIDE_LAYOUT" val="a_l"/>
  <p:tag name="KSO_WM_SLIDE_LAYOUT_CNT" val="1_1"/>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FILLPROP" val="[[{&quot;fill_id&quot;:&quot;7e2abcf1f691492e871e5fef83a57575&quot;,&quot;fill_align&quot;:&quot;lm&quot;,&quot;text_align&quot;:&quot;cm&quot;,&quot;text_direction&quot;:&quot;horizontal&quot;,&quot;chip_types&quot;:[&quot;diagram&quot;,&quot;picture&quot;,&quot;chart&quot;,&quot;table&quot;,&quot;video&quot;]},{&quot;fill_id&quot;:&quot;5ae9e83aa14449c38a54131ef718847a&quot;,&quot;fill_align&quot;:&quot;lb&quot;,&quot;text_align&quot;:&quot;lb&quot;,&quot;text_direction&quot;:&quot;horizontal&quot;,&quot;chip_types&quot;:[&quot;text&quot;,&quot;header&quot;]},{&quot;fill_id&quot;:&quot;e4ec221af2f2492c9b056e2f5605eeb3&quot;,&quot;fill_align&quot;:&quot;lt&quot;,&quot;text_align&quot;:&quot;lt&quot;,&quot;text_direction&quot;:&quot;horizontal&quot;,&quot;chip_types&quot;:[&quot;text&quot;]}]]"/>
  <p:tag name="KSO_WM_SLIDE_BACKGROUND" val="[&quot;leftRight&quot;]"/>
  <p:tag name="KSO_WM_CHIP_XID" val="5ea10922660c33b3b8e66c46"/>
  <p:tag name="KSO_WM_CHIP_GROUPID" val="5ea10922660c33b3b8e66c45"/>
  <p:tag name="KSO_WM_SLIDE_BK_DARK_LIGHT" val="2"/>
  <p:tag name="KSO_WM_SLIDE_BACKGROUND_TYPE" val="leftRight"/>
  <p:tag name="KSO_WM_SLIDE_SUPPORT_FEATURE_TYPE" val="0"/>
  <p:tag name="KSO_WM_TEMPLATE_ASSEMBLE_XID" val="5eecbaf6a758c1ec0b708abe"/>
  <p:tag name="KSO_WM_TEMPLATE_ASSEMBLE_GROUPID" val="5eecbaf6a758c1ec0b708abe"/>
  <p:tag name="KSO_WM_DIAGRAM_GROUP_CODE" val="l1-1"/>
  <p:tag name="KSO_WM_SLIDE_DIAGTYPE" val="l"/>
  <p:tag name="KSO_WM_TEMPLATE_THUMBS_INDEX" val="1、4"/>
  <p:tag name="KSO_WM_SLIDE_CAN_ADD_NAVIGATION"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390_4*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89860_5*l_h_x*1_1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9860_5*l_h_f*1_1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9860_5*l_h_a*1_1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9860_5*l_h_f*1_2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9860_5*l_h_a*1_2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VALUE" val="152*152"/>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89860_5*l_h_x*1_3_1"/>
  <p:tag name="KSO_WM_TEMPLATE_CATEGORY" val="diagram"/>
  <p:tag name="KSO_WM_TEMPLATE_INDEX" val="2018986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9860_5*l_h_f*1_3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9860_5*l_h_a*1_3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89860_5*l_h_f*1_4_1"/>
  <p:tag name="KSO_WM_TEMPLATE_CATEGORY" val="diagram"/>
  <p:tag name="KSO_WM_TEMPLATE_INDEX" val="20189860"/>
  <p:tag name="KSO_WM_UNIT_LAYERLEVEL" val="1_1_1"/>
  <p:tag name="KSO_WM_TAG_VERSION" val="1.0"/>
  <p:tag name="KSO_WM_BEAUTIFY_FLAG" val="#wm#"/>
  <p:tag name="KSO_WM_UNIT_PRESET_TEXT" val="单击此处添加文本具体内容"/>
  <p:tag name="KSO_WM_UNIT_USESOURCEFORMAT_APPLY" val="1"/>
  <p:tag name="KSO_WM_UNIT_TEXT_FILL_FORE_SCHEMECOLOR_INDEX_BRIGHTNESS" val="0.25"/>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9860_5*l_h_a*1_4_1"/>
  <p:tag name="KSO_WM_TEMPLATE_CATEGORY" val="diagram"/>
  <p:tag name="KSO_WM_TEMPLATE_INDEX" val="20189860"/>
  <p:tag name="KSO_WM_UNIT_LAYERLEVEL" val="1_1_1"/>
  <p:tag name="KSO_WM_TAG_VERSION" val="1.0"/>
  <p:tag name="KSO_WM_BEAUTIFY_FLAG" val="#wm#"/>
  <p:tag name="KSO_WM_UNIT_PRESET_TEXT" val="添加标题"/>
  <p:tag name="KSO_WM_UNIT_USESOURCEFORMAT_APPLY" val="1"/>
  <p:tag name="KSO_WM_UNIT_TEXT_FILL_FORE_SCHEMECOLOR_INDEX_BRIGHTNESS" val="0.25"/>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kbzgxl0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
      <a:dk1>
        <a:srgbClr val="957F66"/>
      </a:dk1>
      <a:lt1>
        <a:srgbClr val="4D4D4D"/>
      </a:lt1>
      <a:dk2>
        <a:srgbClr val="C4271D"/>
      </a:dk2>
      <a:lt2>
        <a:srgbClr val="DDDDDD"/>
      </a:lt2>
      <a:accent1>
        <a:srgbClr val="000000"/>
      </a:accent1>
      <a:accent2>
        <a:srgbClr val="FFFFFF"/>
      </a:accent2>
      <a:accent3>
        <a:srgbClr val="DEACAB"/>
      </a:accent3>
      <a:accent4>
        <a:srgbClr val="404040"/>
      </a:accent4>
      <a:accent5>
        <a:srgbClr val="AAAAAA"/>
      </a:accent5>
      <a:accent6>
        <a:srgbClr val="E7E7E7"/>
      </a:accent6>
      <a:hlink>
        <a:srgbClr val="B3B3B3"/>
      </a:hlink>
      <a:folHlink>
        <a:srgbClr val="404040"/>
      </a:folHlink>
    </a:clrScheme>
    <a:fontScheme name="kbzgxl0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1960</Words>
  <Application>Microsoft Office PowerPoint</Application>
  <PresentationFormat>自定义</PresentationFormat>
  <Paragraphs>172</Paragraphs>
  <Slides>28</Slides>
  <Notes>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28</vt:i4>
      </vt:variant>
    </vt:vector>
  </HeadingPairs>
  <TitlesOfParts>
    <vt:vector size="38" baseType="lpstr">
      <vt:lpstr>仿宋_GB2312</vt:lpstr>
      <vt:lpstr>华文隶书</vt:lpstr>
      <vt:lpstr>宋体</vt:lpstr>
      <vt:lpstr>微软雅黑</vt:lpstr>
      <vt:lpstr>Arial</vt:lpstr>
      <vt:lpstr>Calibri</vt:lpstr>
      <vt:lpstr>Wingdings</vt:lpstr>
      <vt:lpstr>第一PPT，www.1ppt.com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817</cp:revision>
  <dcterms:created xsi:type="dcterms:W3CDTF">2013-01-25T01:44:00Z</dcterms:created>
  <dcterms:modified xsi:type="dcterms:W3CDTF">2023-04-17T04:54:47Z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