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32"/>
  </p:notesMasterIdLst>
  <p:sldIdLst>
    <p:sldId id="2724" r:id="rId2"/>
    <p:sldId id="2718" r:id="rId3"/>
    <p:sldId id="2725" r:id="rId4"/>
    <p:sldId id="2691" r:id="rId5"/>
    <p:sldId id="2729" r:id="rId6"/>
    <p:sldId id="2730" r:id="rId7"/>
    <p:sldId id="2731" r:id="rId8"/>
    <p:sldId id="2732" r:id="rId9"/>
    <p:sldId id="2733" r:id="rId10"/>
    <p:sldId id="2726" r:id="rId11"/>
    <p:sldId id="2735" r:id="rId12"/>
    <p:sldId id="2736" r:id="rId13"/>
    <p:sldId id="2737" r:id="rId14"/>
    <p:sldId id="2738" r:id="rId15"/>
    <p:sldId id="2739" r:id="rId16"/>
    <p:sldId id="2740" r:id="rId17"/>
    <p:sldId id="2727" r:id="rId18"/>
    <p:sldId id="2746" r:id="rId19"/>
    <p:sldId id="2747" r:id="rId20"/>
    <p:sldId id="2748" r:id="rId21"/>
    <p:sldId id="2749" r:id="rId22"/>
    <p:sldId id="2750" r:id="rId23"/>
    <p:sldId id="2751" r:id="rId24"/>
    <p:sldId id="2728" r:id="rId25"/>
    <p:sldId id="2734" r:id="rId26"/>
    <p:sldId id="2741" r:id="rId27"/>
    <p:sldId id="2742" r:id="rId28"/>
    <p:sldId id="2743" r:id="rId29"/>
    <p:sldId id="2744" r:id="rId30"/>
    <p:sldId id="2752" r:id="rId31"/>
  </p:sldIdLst>
  <p:sldSz cx="12858750" cy="723265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19"/>
    <a:srgbClr val="334859"/>
    <a:srgbClr val="008C8A"/>
    <a:srgbClr val="005D40"/>
    <a:srgbClr val="F29548"/>
    <a:srgbClr val="F18D3B"/>
    <a:srgbClr val="EE7919"/>
    <a:srgbClr val="F8B566"/>
    <a:srgbClr val="EB6300"/>
    <a:srgbClr val="EA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4" autoAdjust="0"/>
    <p:restoredTop sz="96314" autoAdjust="0"/>
  </p:normalViewPr>
  <p:slideViewPr>
    <p:cSldViewPr>
      <p:cViewPr varScale="1">
        <p:scale>
          <a:sx n="103" d="100"/>
          <a:sy n="103" d="100"/>
        </p:scale>
        <p:origin x="738" y="108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812C-461D-BE8B-531B18DD6640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812C-461D-BE8B-531B18DD6640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812C-461D-BE8B-531B18DD6640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812C-461D-BE8B-531B18DD6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340688"/>
        <c:axId val="1664345584"/>
      </c:areaChart>
      <c:catAx>
        <c:axId val="16643406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664345584"/>
        <c:crosses val="autoZero"/>
        <c:auto val="1"/>
        <c:lblAlgn val="ctr"/>
        <c:lblOffset val="100"/>
        <c:noMultiLvlLbl val="1"/>
      </c:catAx>
      <c:valAx>
        <c:axId val="1664345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434068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883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4308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24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21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65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840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189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343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5107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368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5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830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30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30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226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7908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63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6098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08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10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70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7170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024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8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535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27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5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56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5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07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</p:sldLayoutIdLst>
  <p:timing>
    <p:tnLst>
      <p:par>
        <p:cTn id="1" dur="indefinite" restart="never" nodeType="tmRoot"/>
      </p:par>
    </p:tnLst>
  </p:timing>
  <p:txStyles>
    <p:titleStyle>
      <a:lvl1pPr algn="l" defTabSz="91447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0" indent="-228620" algn="l" defTabSz="9144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9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33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71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09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4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86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2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7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14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53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91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2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67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0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>
            <a:spLocks/>
          </p:cNvSpPr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3976365"/>
            <a:ext cx="62420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单击此处添加您的大标题</a:t>
            </a:r>
            <a:endParaRPr lang="zh-CN" altLang="en-US" sz="40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b="1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PPT818  Report person: PPT818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557705" y="1960141"/>
            <a:ext cx="374387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5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6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4062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736180"/>
            <a:chOff x="8451509" y="2034687"/>
            <a:chExt cx="3254568" cy="698081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846179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736180"/>
            <a:chOff x="8508022" y="2034687"/>
            <a:chExt cx="3198055" cy="698081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84618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4"/>
            <a:ext cx="2496909" cy="736179"/>
            <a:chOff x="8508022" y="2034687"/>
            <a:chExt cx="3198055" cy="698082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4617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367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736180"/>
            <a:chOff x="8475665" y="2034687"/>
            <a:chExt cx="3230412" cy="698081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909828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43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810"/>
          <p:cNvSpPr>
            <a:spLocks/>
          </p:cNvSpPr>
          <p:nvPr/>
        </p:nvSpPr>
        <p:spPr bwMode="auto">
          <a:xfrm>
            <a:off x="3405899" y="3180918"/>
            <a:ext cx="1228614" cy="499455"/>
          </a:xfrm>
          <a:custGeom>
            <a:avLst/>
            <a:gdLst>
              <a:gd name="T0" fmla="*/ 115 w 1166"/>
              <a:gd name="T1" fmla="*/ 445 h 474"/>
              <a:gd name="T2" fmla="*/ 115 w 1166"/>
              <a:gd name="T3" fmla="*/ 168 h 474"/>
              <a:gd name="T4" fmla="*/ 203 w 1166"/>
              <a:gd name="T5" fmla="*/ 168 h 474"/>
              <a:gd name="T6" fmla="*/ 100 w 1166"/>
              <a:gd name="T7" fmla="*/ 0 h 474"/>
              <a:gd name="T8" fmla="*/ 0 w 1166"/>
              <a:gd name="T9" fmla="*/ 168 h 474"/>
              <a:gd name="T10" fmla="*/ 86 w 1166"/>
              <a:gd name="T11" fmla="*/ 168 h 474"/>
              <a:gd name="T12" fmla="*/ 86 w 1166"/>
              <a:gd name="T13" fmla="*/ 474 h 474"/>
              <a:gd name="T14" fmla="*/ 1166 w 1166"/>
              <a:gd name="T15" fmla="*/ 474 h 474"/>
              <a:gd name="T16" fmla="*/ 1166 w 1166"/>
              <a:gd name="T17" fmla="*/ 445 h 474"/>
              <a:gd name="T18" fmla="*/ 115 w 1166"/>
              <a:gd name="T19" fmla="*/ 44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474">
                <a:moveTo>
                  <a:pt x="115" y="445"/>
                </a:moveTo>
                <a:lnTo>
                  <a:pt x="115" y="168"/>
                </a:lnTo>
                <a:lnTo>
                  <a:pt x="203" y="168"/>
                </a:lnTo>
                <a:lnTo>
                  <a:pt x="100" y="0"/>
                </a:lnTo>
                <a:lnTo>
                  <a:pt x="0" y="168"/>
                </a:lnTo>
                <a:lnTo>
                  <a:pt x="86" y="168"/>
                </a:lnTo>
                <a:lnTo>
                  <a:pt x="86" y="474"/>
                </a:lnTo>
                <a:lnTo>
                  <a:pt x="1166" y="474"/>
                </a:lnTo>
                <a:lnTo>
                  <a:pt x="1166" y="445"/>
                </a:lnTo>
                <a:lnTo>
                  <a:pt x="115" y="4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814"/>
          <p:cNvSpPr>
            <a:spLocks/>
          </p:cNvSpPr>
          <p:nvPr/>
        </p:nvSpPr>
        <p:spPr bwMode="auto">
          <a:xfrm>
            <a:off x="8257880" y="3181971"/>
            <a:ext cx="1311858" cy="497346"/>
          </a:xfrm>
          <a:custGeom>
            <a:avLst/>
            <a:gdLst>
              <a:gd name="T0" fmla="*/ 1245 w 1245"/>
              <a:gd name="T1" fmla="*/ 165 h 472"/>
              <a:gd name="T2" fmla="*/ 1143 w 1245"/>
              <a:gd name="T3" fmla="*/ 0 h 472"/>
              <a:gd name="T4" fmla="*/ 1043 w 1245"/>
              <a:gd name="T5" fmla="*/ 165 h 472"/>
              <a:gd name="T6" fmla="*/ 1129 w 1245"/>
              <a:gd name="T7" fmla="*/ 165 h 472"/>
              <a:gd name="T8" fmla="*/ 1129 w 1245"/>
              <a:gd name="T9" fmla="*/ 444 h 472"/>
              <a:gd name="T10" fmla="*/ 0 w 1245"/>
              <a:gd name="T11" fmla="*/ 444 h 472"/>
              <a:gd name="T12" fmla="*/ 0 w 1245"/>
              <a:gd name="T13" fmla="*/ 472 h 472"/>
              <a:gd name="T14" fmla="*/ 1157 w 1245"/>
              <a:gd name="T15" fmla="*/ 472 h 472"/>
              <a:gd name="T16" fmla="*/ 1157 w 1245"/>
              <a:gd name="T17" fmla="*/ 165 h 472"/>
              <a:gd name="T18" fmla="*/ 1245 w 1245"/>
              <a:gd name="T19" fmla="*/ 16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5" h="472">
                <a:moveTo>
                  <a:pt x="1245" y="165"/>
                </a:moveTo>
                <a:lnTo>
                  <a:pt x="1143" y="0"/>
                </a:lnTo>
                <a:lnTo>
                  <a:pt x="1043" y="165"/>
                </a:lnTo>
                <a:lnTo>
                  <a:pt x="1129" y="165"/>
                </a:lnTo>
                <a:lnTo>
                  <a:pt x="1129" y="444"/>
                </a:lnTo>
                <a:lnTo>
                  <a:pt x="0" y="444"/>
                </a:lnTo>
                <a:lnTo>
                  <a:pt x="0" y="472"/>
                </a:lnTo>
                <a:lnTo>
                  <a:pt x="1157" y="472"/>
                </a:lnTo>
                <a:lnTo>
                  <a:pt x="1157" y="165"/>
                </a:lnTo>
                <a:lnTo>
                  <a:pt x="1245" y="1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6847"/>
          <p:cNvSpPr>
            <a:spLocks/>
          </p:cNvSpPr>
          <p:nvPr/>
        </p:nvSpPr>
        <p:spPr bwMode="auto">
          <a:xfrm>
            <a:off x="7636880" y="4960100"/>
            <a:ext cx="504142" cy="238865"/>
          </a:xfrm>
          <a:custGeom>
            <a:avLst/>
            <a:gdLst>
              <a:gd name="T0" fmla="*/ 0 w 439"/>
              <a:gd name="T1" fmla="*/ 88 h 208"/>
              <a:gd name="T2" fmla="*/ 0 w 439"/>
              <a:gd name="T3" fmla="*/ 118 h 208"/>
              <a:gd name="T4" fmla="*/ 273 w 439"/>
              <a:gd name="T5" fmla="*/ 118 h 208"/>
              <a:gd name="T6" fmla="*/ 273 w 439"/>
              <a:gd name="T7" fmla="*/ 208 h 208"/>
              <a:gd name="T8" fmla="*/ 439 w 439"/>
              <a:gd name="T9" fmla="*/ 103 h 208"/>
              <a:gd name="T10" fmla="*/ 273 w 439"/>
              <a:gd name="T11" fmla="*/ 0 h 208"/>
              <a:gd name="T12" fmla="*/ 273 w 439"/>
              <a:gd name="T13" fmla="*/ 88 h 208"/>
              <a:gd name="T14" fmla="*/ 0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0" y="88"/>
                </a:moveTo>
                <a:lnTo>
                  <a:pt x="0" y="118"/>
                </a:lnTo>
                <a:lnTo>
                  <a:pt x="273" y="118"/>
                </a:lnTo>
                <a:lnTo>
                  <a:pt x="273" y="208"/>
                </a:lnTo>
                <a:lnTo>
                  <a:pt x="439" y="103"/>
                </a:lnTo>
                <a:lnTo>
                  <a:pt x="273" y="0"/>
                </a:lnTo>
                <a:lnTo>
                  <a:pt x="273" y="88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6851"/>
          <p:cNvSpPr>
            <a:spLocks/>
          </p:cNvSpPr>
          <p:nvPr/>
        </p:nvSpPr>
        <p:spPr bwMode="auto">
          <a:xfrm>
            <a:off x="4669105" y="4960100"/>
            <a:ext cx="504142" cy="238865"/>
          </a:xfrm>
          <a:custGeom>
            <a:avLst/>
            <a:gdLst>
              <a:gd name="T0" fmla="*/ 439 w 439"/>
              <a:gd name="T1" fmla="*/ 88 h 208"/>
              <a:gd name="T2" fmla="*/ 439 w 439"/>
              <a:gd name="T3" fmla="*/ 118 h 208"/>
              <a:gd name="T4" fmla="*/ 165 w 439"/>
              <a:gd name="T5" fmla="*/ 118 h 208"/>
              <a:gd name="T6" fmla="*/ 165 w 439"/>
              <a:gd name="T7" fmla="*/ 208 h 208"/>
              <a:gd name="T8" fmla="*/ 0 w 439"/>
              <a:gd name="T9" fmla="*/ 103 h 208"/>
              <a:gd name="T10" fmla="*/ 165 w 439"/>
              <a:gd name="T11" fmla="*/ 0 h 208"/>
              <a:gd name="T12" fmla="*/ 165 w 439"/>
              <a:gd name="T13" fmla="*/ 88 h 208"/>
              <a:gd name="T14" fmla="*/ 439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439" y="88"/>
                </a:moveTo>
                <a:lnTo>
                  <a:pt x="439" y="118"/>
                </a:lnTo>
                <a:lnTo>
                  <a:pt x="165" y="118"/>
                </a:lnTo>
                <a:lnTo>
                  <a:pt x="165" y="208"/>
                </a:lnTo>
                <a:lnTo>
                  <a:pt x="0" y="103"/>
                </a:lnTo>
                <a:lnTo>
                  <a:pt x="165" y="0"/>
                </a:lnTo>
                <a:lnTo>
                  <a:pt x="165" y="88"/>
                </a:lnTo>
                <a:lnTo>
                  <a:pt x="439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61273" y="2275898"/>
            <a:ext cx="184731" cy="25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179" y="2271144"/>
            <a:ext cx="2844323" cy="3719230"/>
            <a:chOff x="4754985" y="2153427"/>
            <a:chExt cx="2697136" cy="3526769"/>
          </a:xfrm>
        </p:grpSpPr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807460" y="3896065"/>
              <a:ext cx="1295253" cy="1784131"/>
            </a:xfrm>
            <a:custGeom>
              <a:avLst/>
              <a:gdLst>
                <a:gd name="connsiteX0" fmla="*/ 1295252 w 1295253"/>
                <a:gd name="connsiteY0" fmla="*/ 0 h 1784131"/>
                <a:gd name="connsiteX1" fmla="*/ 1295252 w 1295253"/>
                <a:gd name="connsiteY1" fmla="*/ 3485 h 1784131"/>
                <a:gd name="connsiteX2" fmla="*/ 1295252 w 1295253"/>
                <a:gd name="connsiteY2" fmla="*/ 9020 h 1784131"/>
                <a:gd name="connsiteX3" fmla="*/ 1295253 w 1295253"/>
                <a:gd name="connsiteY3" fmla="*/ 9020 h 1784131"/>
                <a:gd name="connsiteX4" fmla="*/ 1295253 w 1295253"/>
                <a:gd name="connsiteY4" fmla="*/ 1784130 h 1784131"/>
                <a:gd name="connsiteX5" fmla="*/ 1295252 w 1295253"/>
                <a:gd name="connsiteY5" fmla="*/ 1784129 h 1784131"/>
                <a:gd name="connsiteX6" fmla="*/ 1295252 w 1295253"/>
                <a:gd name="connsiteY6" fmla="*/ 1784131 h 1784131"/>
                <a:gd name="connsiteX7" fmla="*/ 1289916 w 1295253"/>
                <a:gd name="connsiteY7" fmla="*/ 1779839 h 1784131"/>
                <a:gd name="connsiteX8" fmla="*/ 1289264 w 1295253"/>
                <a:gd name="connsiteY8" fmla="*/ 1779305 h 1784131"/>
                <a:gd name="connsiteX9" fmla="*/ 1285709 w 1295253"/>
                <a:gd name="connsiteY9" fmla="*/ 1776442 h 1784131"/>
                <a:gd name="connsiteX10" fmla="*/ 1278981 w 1295253"/>
                <a:gd name="connsiteY10" fmla="*/ 1770899 h 1784131"/>
                <a:gd name="connsiteX11" fmla="*/ 1274454 w 1295253"/>
                <a:gd name="connsiteY11" fmla="*/ 1767198 h 1784131"/>
                <a:gd name="connsiteX12" fmla="*/ 1271339 w 1295253"/>
                <a:gd name="connsiteY12" fmla="*/ 1764603 h 1784131"/>
                <a:gd name="connsiteX13" fmla="*/ 1258397 w 1295253"/>
                <a:gd name="connsiteY13" fmla="*/ 1753940 h 1784131"/>
                <a:gd name="connsiteX14" fmla="*/ 924699 w 1295253"/>
                <a:gd name="connsiteY14" fmla="*/ 1448778 h 1784131"/>
                <a:gd name="connsiteX15" fmla="*/ 885343 w 1295253"/>
                <a:gd name="connsiteY15" fmla="*/ 1408842 h 1784131"/>
                <a:gd name="connsiteX16" fmla="*/ 884367 w 1295253"/>
                <a:gd name="connsiteY16" fmla="*/ 1407885 h 1784131"/>
                <a:gd name="connsiteX17" fmla="*/ 883417 w 1295253"/>
                <a:gd name="connsiteY17" fmla="*/ 1406888 h 1784131"/>
                <a:gd name="connsiteX18" fmla="*/ 832405 w 1295253"/>
                <a:gd name="connsiteY18" fmla="*/ 1355125 h 1784131"/>
                <a:gd name="connsiteX19" fmla="*/ 794341 w 1295253"/>
                <a:gd name="connsiteY19" fmla="*/ 1313361 h 1784131"/>
                <a:gd name="connsiteX20" fmla="*/ 742842 w 1295253"/>
                <a:gd name="connsiteY20" fmla="*/ 1259289 h 1784131"/>
                <a:gd name="connsiteX21" fmla="*/ 685733 w 1295253"/>
                <a:gd name="connsiteY21" fmla="*/ 1194198 h 1784131"/>
                <a:gd name="connsiteX22" fmla="*/ 638119 w 1295253"/>
                <a:gd name="connsiteY22" fmla="*/ 1141956 h 1784131"/>
                <a:gd name="connsiteX23" fmla="*/ 619297 w 1295253"/>
                <a:gd name="connsiteY23" fmla="*/ 1118475 h 1784131"/>
                <a:gd name="connsiteX24" fmla="*/ 596804 w 1295253"/>
                <a:gd name="connsiteY24" fmla="*/ 1092837 h 1784131"/>
                <a:gd name="connsiteX25" fmla="*/ 452796 w 1295253"/>
                <a:gd name="connsiteY25" fmla="*/ 911354 h 1784131"/>
                <a:gd name="connsiteX26" fmla="*/ 453050 w 1295253"/>
                <a:gd name="connsiteY26" fmla="*/ 911076 h 1784131"/>
                <a:gd name="connsiteX27" fmla="*/ 444115 w 1295253"/>
                <a:gd name="connsiteY27" fmla="*/ 899929 h 1784131"/>
                <a:gd name="connsiteX28" fmla="*/ 120377 w 1295253"/>
                <a:gd name="connsiteY28" fmla="*/ 356324 h 1784131"/>
                <a:gd name="connsiteX29" fmla="*/ 0 w 1295253"/>
                <a:gd name="connsiteY29" fmla="*/ 9020 h 1784131"/>
                <a:gd name="connsiteX30" fmla="*/ 1286485 w 1295253"/>
                <a:gd name="connsiteY30" fmla="*/ 9020 h 178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5253" h="1784131">
                  <a:moveTo>
                    <a:pt x="1295252" y="0"/>
                  </a:moveTo>
                  <a:cubicBezTo>
                    <a:pt x="1295252" y="0"/>
                    <a:pt x="1295252" y="0"/>
                    <a:pt x="1295252" y="3485"/>
                  </a:cubicBezTo>
                  <a:lnTo>
                    <a:pt x="1295252" y="9020"/>
                  </a:lnTo>
                  <a:lnTo>
                    <a:pt x="1295253" y="9020"/>
                  </a:lnTo>
                  <a:cubicBezTo>
                    <a:pt x="1295253" y="9020"/>
                    <a:pt x="1295253" y="9020"/>
                    <a:pt x="1295253" y="1784130"/>
                  </a:cubicBezTo>
                  <a:lnTo>
                    <a:pt x="1295252" y="1784129"/>
                  </a:lnTo>
                  <a:lnTo>
                    <a:pt x="1295252" y="1784131"/>
                  </a:lnTo>
                  <a:cubicBezTo>
                    <a:pt x="1295252" y="1784131"/>
                    <a:pt x="1293428" y="1782681"/>
                    <a:pt x="1289916" y="1779839"/>
                  </a:cubicBezTo>
                  <a:lnTo>
                    <a:pt x="1289264" y="1779305"/>
                  </a:lnTo>
                  <a:lnTo>
                    <a:pt x="1285709" y="1776442"/>
                  </a:lnTo>
                  <a:lnTo>
                    <a:pt x="1278981" y="1770899"/>
                  </a:lnTo>
                  <a:lnTo>
                    <a:pt x="1274454" y="1767198"/>
                  </a:lnTo>
                  <a:lnTo>
                    <a:pt x="1271339" y="1764603"/>
                  </a:lnTo>
                  <a:lnTo>
                    <a:pt x="1258397" y="1753940"/>
                  </a:lnTo>
                  <a:cubicBezTo>
                    <a:pt x="1199173" y="1704561"/>
                    <a:pt x="1074176" y="1596976"/>
                    <a:pt x="924699" y="1448778"/>
                  </a:cubicBezTo>
                  <a:lnTo>
                    <a:pt x="885343" y="1408842"/>
                  </a:lnTo>
                  <a:lnTo>
                    <a:pt x="884367" y="1407885"/>
                  </a:lnTo>
                  <a:lnTo>
                    <a:pt x="883417" y="1406888"/>
                  </a:lnTo>
                  <a:lnTo>
                    <a:pt x="832405" y="1355125"/>
                  </a:lnTo>
                  <a:lnTo>
                    <a:pt x="794341" y="1313361"/>
                  </a:lnTo>
                  <a:lnTo>
                    <a:pt x="742842" y="1259289"/>
                  </a:lnTo>
                  <a:lnTo>
                    <a:pt x="685733" y="1194198"/>
                  </a:lnTo>
                  <a:lnTo>
                    <a:pt x="638119" y="1141956"/>
                  </a:lnTo>
                  <a:lnTo>
                    <a:pt x="619297" y="1118475"/>
                  </a:lnTo>
                  <a:lnTo>
                    <a:pt x="596804" y="1092837"/>
                  </a:lnTo>
                  <a:cubicBezTo>
                    <a:pt x="548099" y="1034691"/>
                    <a:pt x="499733" y="974039"/>
                    <a:pt x="452796" y="911354"/>
                  </a:cubicBezTo>
                  <a:lnTo>
                    <a:pt x="453050" y="911076"/>
                  </a:lnTo>
                  <a:lnTo>
                    <a:pt x="444115" y="899929"/>
                  </a:lnTo>
                  <a:cubicBezTo>
                    <a:pt x="318397" y="730460"/>
                    <a:pt x="203437" y="546256"/>
                    <a:pt x="120377" y="356324"/>
                  </a:cubicBezTo>
                  <a:cubicBezTo>
                    <a:pt x="67411" y="235733"/>
                    <a:pt x="26483" y="119965"/>
                    <a:pt x="0" y="9020"/>
                  </a:cubicBezTo>
                  <a:lnTo>
                    <a:pt x="1286485" y="9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754985" y="2153427"/>
              <a:ext cx="1347728" cy="2132297"/>
            </a:xfrm>
            <a:custGeom>
              <a:avLst/>
              <a:gdLst>
                <a:gd name="connsiteX0" fmla="*/ 1345319 w 1347728"/>
                <a:gd name="connsiteY0" fmla="*/ 0 h 2132297"/>
                <a:gd name="connsiteX1" fmla="*/ 1347727 w 1347728"/>
                <a:gd name="connsiteY1" fmla="*/ 0 h 2132297"/>
                <a:gd name="connsiteX2" fmla="*/ 1347728 w 1347728"/>
                <a:gd name="connsiteY2" fmla="*/ 0 h 2132297"/>
                <a:gd name="connsiteX3" fmla="*/ 1347728 w 1347728"/>
                <a:gd name="connsiteY3" fmla="*/ 1730011 h 2132297"/>
                <a:gd name="connsiteX4" fmla="*/ 1347727 w 1347728"/>
                <a:gd name="connsiteY4" fmla="*/ 1730010 h 2132297"/>
                <a:gd name="connsiteX5" fmla="*/ 1347727 w 1347728"/>
                <a:gd name="connsiteY5" fmla="*/ 1751616 h 2132297"/>
                <a:gd name="connsiteX6" fmla="*/ 967215 w 1347728"/>
                <a:gd name="connsiteY6" fmla="*/ 1751616 h 2132297"/>
                <a:gd name="connsiteX7" fmla="*/ 1000931 w 1347728"/>
                <a:gd name="connsiteY7" fmla="*/ 1876903 h 2132297"/>
                <a:gd name="connsiteX8" fmla="*/ 745651 w 1347728"/>
                <a:gd name="connsiteY8" fmla="*/ 2132297 h 2132297"/>
                <a:gd name="connsiteX9" fmla="*/ 487962 w 1347728"/>
                <a:gd name="connsiteY9" fmla="*/ 1876903 h 2132297"/>
                <a:gd name="connsiteX10" fmla="*/ 521679 w 1347728"/>
                <a:gd name="connsiteY10" fmla="*/ 1751616 h 2132297"/>
                <a:gd name="connsiteX11" fmla="*/ 52059 w 1347728"/>
                <a:gd name="connsiteY11" fmla="*/ 1751616 h 2132297"/>
                <a:gd name="connsiteX12" fmla="*/ 112996 w 1347728"/>
                <a:gd name="connsiteY12" fmla="*/ 800807 h 2132297"/>
                <a:gd name="connsiteX13" fmla="*/ 157046 w 1347728"/>
                <a:gd name="connsiteY13" fmla="*/ 714666 h 2132297"/>
                <a:gd name="connsiteX14" fmla="*/ 155301 w 1347728"/>
                <a:gd name="connsiteY14" fmla="*/ 713208 h 2132297"/>
                <a:gd name="connsiteX15" fmla="*/ 169790 w 1347728"/>
                <a:gd name="connsiteY15" fmla="*/ 689745 h 2132297"/>
                <a:gd name="connsiteX16" fmla="*/ 190574 w 1347728"/>
                <a:gd name="connsiteY16" fmla="*/ 649101 h 2132297"/>
                <a:gd name="connsiteX17" fmla="*/ 244285 w 1347728"/>
                <a:gd name="connsiteY17" fmla="*/ 569107 h 2132297"/>
                <a:gd name="connsiteX18" fmla="*/ 256477 w 1347728"/>
                <a:gd name="connsiteY18" fmla="*/ 549363 h 2132297"/>
                <a:gd name="connsiteX19" fmla="*/ 262751 w 1347728"/>
                <a:gd name="connsiteY19" fmla="*/ 541603 h 2132297"/>
                <a:gd name="connsiteX20" fmla="*/ 283562 w 1347728"/>
                <a:gd name="connsiteY20" fmla="*/ 510609 h 2132297"/>
                <a:gd name="connsiteX21" fmla="*/ 383607 w 1347728"/>
                <a:gd name="connsiteY21" fmla="*/ 392148 h 2132297"/>
                <a:gd name="connsiteX22" fmla="*/ 388969 w 1347728"/>
                <a:gd name="connsiteY22" fmla="*/ 385518 h 2132297"/>
                <a:gd name="connsiteX23" fmla="*/ 1345319 w 1347728"/>
                <a:gd name="connsiteY23" fmla="*/ 0 h 213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7728" h="2132297">
                  <a:moveTo>
                    <a:pt x="1345319" y="0"/>
                  </a:moveTo>
                  <a:cubicBezTo>
                    <a:pt x="1345319" y="0"/>
                    <a:pt x="1345319" y="0"/>
                    <a:pt x="1347727" y="0"/>
                  </a:cubicBezTo>
                  <a:lnTo>
                    <a:pt x="1347728" y="0"/>
                  </a:lnTo>
                  <a:cubicBezTo>
                    <a:pt x="1347728" y="0"/>
                    <a:pt x="1347728" y="0"/>
                    <a:pt x="1347728" y="1730011"/>
                  </a:cubicBezTo>
                  <a:lnTo>
                    <a:pt x="1347727" y="1730010"/>
                  </a:lnTo>
                  <a:lnTo>
                    <a:pt x="1347727" y="1751616"/>
                  </a:lnTo>
                  <a:cubicBezTo>
                    <a:pt x="1347727" y="1751616"/>
                    <a:pt x="1347727" y="1751616"/>
                    <a:pt x="967215" y="1751616"/>
                  </a:cubicBezTo>
                  <a:cubicBezTo>
                    <a:pt x="988890" y="1790166"/>
                    <a:pt x="1000931" y="1831125"/>
                    <a:pt x="1000931" y="1876903"/>
                  </a:cubicBezTo>
                  <a:cubicBezTo>
                    <a:pt x="1000931" y="2019057"/>
                    <a:pt x="885333" y="2132297"/>
                    <a:pt x="745651" y="2132297"/>
                  </a:cubicBezTo>
                  <a:cubicBezTo>
                    <a:pt x="603561" y="2132297"/>
                    <a:pt x="487962" y="2019057"/>
                    <a:pt x="487962" y="1876903"/>
                  </a:cubicBezTo>
                  <a:cubicBezTo>
                    <a:pt x="487962" y="1831125"/>
                    <a:pt x="500004" y="1790166"/>
                    <a:pt x="521679" y="1751616"/>
                  </a:cubicBezTo>
                  <a:cubicBezTo>
                    <a:pt x="521679" y="1751616"/>
                    <a:pt x="521679" y="1751616"/>
                    <a:pt x="52059" y="1751616"/>
                  </a:cubicBezTo>
                  <a:cubicBezTo>
                    <a:pt x="-41263" y="1382680"/>
                    <a:pt x="-1940" y="1064568"/>
                    <a:pt x="112996" y="800807"/>
                  </a:cubicBezTo>
                  <a:lnTo>
                    <a:pt x="157046" y="714666"/>
                  </a:lnTo>
                  <a:lnTo>
                    <a:pt x="155301" y="713208"/>
                  </a:lnTo>
                  <a:lnTo>
                    <a:pt x="169790" y="689745"/>
                  </a:lnTo>
                  <a:lnTo>
                    <a:pt x="190574" y="649101"/>
                  </a:lnTo>
                  <a:lnTo>
                    <a:pt x="244285" y="569107"/>
                  </a:lnTo>
                  <a:lnTo>
                    <a:pt x="256477" y="549363"/>
                  </a:lnTo>
                  <a:lnTo>
                    <a:pt x="262751" y="541603"/>
                  </a:lnTo>
                  <a:lnTo>
                    <a:pt x="283562" y="510609"/>
                  </a:lnTo>
                  <a:lnTo>
                    <a:pt x="383607" y="392148"/>
                  </a:lnTo>
                  <a:lnTo>
                    <a:pt x="388969" y="385518"/>
                  </a:lnTo>
                  <a:cubicBezTo>
                    <a:pt x="728630" y="26504"/>
                    <a:pt x="1212827" y="0"/>
                    <a:pt x="1345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5718466" y="2153427"/>
              <a:ext cx="1733655" cy="1751659"/>
            </a:xfrm>
            <a:custGeom>
              <a:avLst/>
              <a:gdLst>
                <a:gd name="connsiteX0" fmla="*/ 384247 w 1733655"/>
                <a:gd name="connsiteY0" fmla="*/ 0 h 1751659"/>
                <a:gd name="connsiteX1" fmla="*/ 386659 w 1733655"/>
                <a:gd name="connsiteY1" fmla="*/ 0 h 1751659"/>
                <a:gd name="connsiteX2" fmla="*/ 1343949 w 1733655"/>
                <a:gd name="connsiteY2" fmla="*/ 385510 h 1751659"/>
                <a:gd name="connsiteX3" fmla="*/ 1733564 w 1733655"/>
                <a:gd name="connsiteY3" fmla="*/ 1333547 h 1751659"/>
                <a:gd name="connsiteX4" fmla="*/ 1733559 w 1733655"/>
                <a:gd name="connsiteY4" fmla="*/ 1333647 h 1751659"/>
                <a:gd name="connsiteX5" fmla="*/ 1733564 w 1733655"/>
                <a:gd name="connsiteY5" fmla="*/ 1333718 h 1751659"/>
                <a:gd name="connsiteX6" fmla="*/ 1681533 w 1733655"/>
                <a:gd name="connsiteY6" fmla="*/ 1751659 h 1751659"/>
                <a:gd name="connsiteX7" fmla="*/ 1678999 w 1733655"/>
                <a:gd name="connsiteY7" fmla="*/ 1751659 h 1751659"/>
                <a:gd name="connsiteX8" fmla="*/ 1672981 w 1733655"/>
                <a:gd name="connsiteY8" fmla="*/ 1751659 h 1751659"/>
                <a:gd name="connsiteX9" fmla="*/ 1661263 w 1733655"/>
                <a:gd name="connsiteY9" fmla="*/ 1751659 h 1751659"/>
                <a:gd name="connsiteX10" fmla="*/ 1641943 w 1733655"/>
                <a:gd name="connsiteY10" fmla="*/ 1751659 h 1751659"/>
                <a:gd name="connsiteX11" fmla="*/ 1613121 w 1733655"/>
                <a:gd name="connsiteY11" fmla="*/ 1751659 h 1751659"/>
                <a:gd name="connsiteX12" fmla="*/ 1572898 w 1733655"/>
                <a:gd name="connsiteY12" fmla="*/ 1751659 h 1751659"/>
                <a:gd name="connsiteX13" fmla="*/ 1519372 w 1733655"/>
                <a:gd name="connsiteY13" fmla="*/ 1751659 h 1751659"/>
                <a:gd name="connsiteX14" fmla="*/ 1450644 w 1733655"/>
                <a:gd name="connsiteY14" fmla="*/ 1751659 h 1751659"/>
                <a:gd name="connsiteX15" fmla="*/ 1364813 w 1733655"/>
                <a:gd name="connsiteY15" fmla="*/ 1751659 h 1751659"/>
                <a:gd name="connsiteX16" fmla="*/ 1259978 w 1733655"/>
                <a:gd name="connsiteY16" fmla="*/ 1751659 h 1751659"/>
                <a:gd name="connsiteX17" fmla="*/ 1134240 w 1733655"/>
                <a:gd name="connsiteY17" fmla="*/ 1751659 h 1751659"/>
                <a:gd name="connsiteX18" fmla="*/ 985699 w 1733655"/>
                <a:gd name="connsiteY18" fmla="*/ 1751659 h 1751659"/>
                <a:gd name="connsiteX19" fmla="*/ 812453 w 1733655"/>
                <a:gd name="connsiteY19" fmla="*/ 1751659 h 1751659"/>
                <a:gd name="connsiteX20" fmla="*/ 612602 w 1733655"/>
                <a:gd name="connsiteY20" fmla="*/ 1751659 h 1751659"/>
                <a:gd name="connsiteX21" fmla="*/ 502107 w 1733655"/>
                <a:gd name="connsiteY21" fmla="*/ 1751659 h 1751659"/>
                <a:gd name="connsiteX22" fmla="*/ 384247 w 1733655"/>
                <a:gd name="connsiteY22" fmla="*/ 1751659 h 1751659"/>
                <a:gd name="connsiteX23" fmla="*/ 384247 w 1733655"/>
                <a:gd name="connsiteY23" fmla="*/ 1101255 h 1751659"/>
                <a:gd name="connsiteX24" fmla="*/ 384247 w 1733655"/>
                <a:gd name="connsiteY24" fmla="*/ 1031687 h 1751659"/>
                <a:gd name="connsiteX25" fmla="*/ 354623 w 1733655"/>
                <a:gd name="connsiteY25" fmla="*/ 1047823 h 1751659"/>
                <a:gd name="connsiteX26" fmla="*/ 255263 w 1733655"/>
                <a:gd name="connsiteY26" fmla="*/ 1067954 h 1751659"/>
                <a:gd name="connsiteX27" fmla="*/ 0 w 1733655"/>
                <a:gd name="connsiteY27" fmla="*/ 811789 h 1751659"/>
                <a:gd name="connsiteX28" fmla="*/ 255263 w 1733655"/>
                <a:gd name="connsiteY28" fmla="*/ 555624 h 1751659"/>
                <a:gd name="connsiteX29" fmla="*/ 354623 w 1733655"/>
                <a:gd name="connsiteY29" fmla="*/ 575755 h 1751659"/>
                <a:gd name="connsiteX30" fmla="*/ 384247 w 1733655"/>
                <a:gd name="connsiteY30" fmla="*/ 591891 h 1751659"/>
                <a:gd name="connsiteX31" fmla="*/ 384247 w 1733655"/>
                <a:gd name="connsiteY31" fmla="*/ 578184 h 1751659"/>
                <a:gd name="connsiteX32" fmla="*/ 384247 w 1733655"/>
                <a:gd name="connsiteY32" fmla="*/ 0 h 175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655" h="1751659">
                  <a:moveTo>
                    <a:pt x="384247" y="0"/>
                  </a:moveTo>
                  <a:cubicBezTo>
                    <a:pt x="384247" y="0"/>
                    <a:pt x="384247" y="0"/>
                    <a:pt x="386659" y="0"/>
                  </a:cubicBezTo>
                  <a:cubicBezTo>
                    <a:pt x="519281" y="0"/>
                    <a:pt x="1003954" y="26504"/>
                    <a:pt x="1343949" y="385510"/>
                  </a:cubicBezTo>
                  <a:cubicBezTo>
                    <a:pt x="1566393" y="622237"/>
                    <a:pt x="1729156" y="940282"/>
                    <a:pt x="1733564" y="1333547"/>
                  </a:cubicBezTo>
                  <a:lnTo>
                    <a:pt x="1733559" y="1333647"/>
                  </a:lnTo>
                  <a:lnTo>
                    <a:pt x="1733564" y="1333718"/>
                  </a:lnTo>
                  <a:cubicBezTo>
                    <a:pt x="1735034" y="1464753"/>
                    <a:pt x="1718908" y="1604142"/>
                    <a:pt x="1681533" y="1751659"/>
                  </a:cubicBezTo>
                  <a:lnTo>
                    <a:pt x="1678999" y="1751659"/>
                  </a:lnTo>
                  <a:lnTo>
                    <a:pt x="1672981" y="1751659"/>
                  </a:lnTo>
                  <a:lnTo>
                    <a:pt x="1661263" y="1751659"/>
                  </a:lnTo>
                  <a:lnTo>
                    <a:pt x="1641943" y="1751659"/>
                  </a:lnTo>
                  <a:lnTo>
                    <a:pt x="1613121" y="1751659"/>
                  </a:lnTo>
                  <a:lnTo>
                    <a:pt x="1572898" y="1751659"/>
                  </a:lnTo>
                  <a:lnTo>
                    <a:pt x="1519372" y="1751659"/>
                  </a:lnTo>
                  <a:lnTo>
                    <a:pt x="1450644" y="1751659"/>
                  </a:lnTo>
                  <a:lnTo>
                    <a:pt x="1364813" y="1751659"/>
                  </a:lnTo>
                  <a:lnTo>
                    <a:pt x="1259978" y="1751659"/>
                  </a:lnTo>
                  <a:lnTo>
                    <a:pt x="1134240" y="1751659"/>
                  </a:lnTo>
                  <a:lnTo>
                    <a:pt x="985699" y="1751659"/>
                  </a:lnTo>
                  <a:lnTo>
                    <a:pt x="812453" y="1751659"/>
                  </a:lnTo>
                  <a:lnTo>
                    <a:pt x="612602" y="1751659"/>
                  </a:lnTo>
                  <a:lnTo>
                    <a:pt x="502107" y="1751659"/>
                  </a:lnTo>
                  <a:lnTo>
                    <a:pt x="384247" y="1751659"/>
                  </a:lnTo>
                  <a:cubicBezTo>
                    <a:pt x="384247" y="1751659"/>
                    <a:pt x="384247" y="1751659"/>
                    <a:pt x="384247" y="1101255"/>
                  </a:cubicBezTo>
                  <a:lnTo>
                    <a:pt x="384247" y="1031687"/>
                  </a:lnTo>
                  <a:lnTo>
                    <a:pt x="354623" y="1047823"/>
                  </a:lnTo>
                  <a:cubicBezTo>
                    <a:pt x="324083" y="1060786"/>
                    <a:pt x="290507" y="1067954"/>
                    <a:pt x="255263" y="1067954"/>
                  </a:cubicBezTo>
                  <a:cubicBezTo>
                    <a:pt x="114285" y="1067954"/>
                    <a:pt x="0" y="953265"/>
                    <a:pt x="0" y="811789"/>
                  </a:cubicBezTo>
                  <a:cubicBezTo>
                    <a:pt x="0" y="670313"/>
                    <a:pt x="114285" y="555624"/>
                    <a:pt x="255263" y="555624"/>
                  </a:cubicBezTo>
                  <a:cubicBezTo>
                    <a:pt x="290507" y="555624"/>
                    <a:pt x="324083" y="562792"/>
                    <a:pt x="354623" y="575755"/>
                  </a:cubicBezTo>
                  <a:lnTo>
                    <a:pt x="384247" y="591891"/>
                  </a:lnTo>
                  <a:lnTo>
                    <a:pt x="384247" y="578184"/>
                  </a:lnTo>
                  <a:cubicBezTo>
                    <a:pt x="384247" y="410545"/>
                    <a:pt x="384247" y="218958"/>
                    <a:pt x="384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6102713" y="3524446"/>
              <a:ext cx="1297057" cy="2155748"/>
            </a:xfrm>
            <a:custGeom>
              <a:avLst/>
              <a:gdLst>
                <a:gd name="connsiteX0" fmla="*/ 718884 w 1297057"/>
                <a:gd name="connsiteY0" fmla="*/ 0 h 2155748"/>
                <a:gd name="connsiteX1" fmla="*/ 974147 w 1297057"/>
                <a:gd name="connsiteY1" fmla="*/ 257067 h 2155748"/>
                <a:gd name="connsiteX2" fmla="*/ 954087 w 1297057"/>
                <a:gd name="connsiteY2" fmla="*/ 357129 h 2155748"/>
                <a:gd name="connsiteX3" fmla="*/ 941417 w 1297057"/>
                <a:gd name="connsiteY3" fmla="*/ 380638 h 2155748"/>
                <a:gd name="connsiteX4" fmla="*/ 1297057 w 1297057"/>
                <a:gd name="connsiteY4" fmla="*/ 380638 h 2155748"/>
                <a:gd name="connsiteX5" fmla="*/ 1176513 w 1297057"/>
                <a:gd name="connsiteY5" fmla="*/ 727942 h 2155748"/>
                <a:gd name="connsiteX6" fmla="*/ 949971 w 1297057"/>
                <a:gd name="connsiteY6" fmla="*/ 1133281 h 2155748"/>
                <a:gd name="connsiteX7" fmla="*/ 899582 w 1297057"/>
                <a:gd name="connsiteY7" fmla="*/ 1204736 h 2155748"/>
                <a:gd name="connsiteX8" fmla="*/ 900183 w 1297057"/>
                <a:gd name="connsiteY8" fmla="*/ 1205486 h 2155748"/>
                <a:gd name="connsiteX9" fmla="*/ 888296 w 1297057"/>
                <a:gd name="connsiteY9" fmla="*/ 1220740 h 2155748"/>
                <a:gd name="connsiteX10" fmla="*/ 860122 w 1297057"/>
                <a:gd name="connsiteY10" fmla="*/ 1260694 h 2155748"/>
                <a:gd name="connsiteX11" fmla="*/ 0 w 1297057"/>
                <a:gd name="connsiteY11" fmla="*/ 2155748 h 2155748"/>
                <a:gd name="connsiteX12" fmla="*/ 0 w 1297057"/>
                <a:gd name="connsiteY12" fmla="*/ 380638 h 2155748"/>
                <a:gd name="connsiteX13" fmla="*/ 496352 w 1297057"/>
                <a:gd name="connsiteY13" fmla="*/ 380638 h 2155748"/>
                <a:gd name="connsiteX14" fmla="*/ 483681 w 1297057"/>
                <a:gd name="connsiteY14" fmla="*/ 357129 h 2155748"/>
                <a:gd name="connsiteX15" fmla="*/ 463621 w 1297057"/>
                <a:gd name="connsiteY15" fmla="*/ 257067 h 2155748"/>
                <a:gd name="connsiteX16" fmla="*/ 718884 w 1297057"/>
                <a:gd name="connsiteY16" fmla="*/ 0 h 215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97057" h="2155748">
                  <a:moveTo>
                    <a:pt x="718884" y="0"/>
                  </a:moveTo>
                  <a:cubicBezTo>
                    <a:pt x="859862" y="0"/>
                    <a:pt x="974147" y="115093"/>
                    <a:pt x="974147" y="257067"/>
                  </a:cubicBezTo>
                  <a:cubicBezTo>
                    <a:pt x="974147" y="292561"/>
                    <a:pt x="967004" y="326374"/>
                    <a:pt x="954087" y="357129"/>
                  </a:cubicBezTo>
                  <a:lnTo>
                    <a:pt x="941417" y="380638"/>
                  </a:lnTo>
                  <a:lnTo>
                    <a:pt x="1297057" y="380638"/>
                  </a:lnTo>
                  <a:cubicBezTo>
                    <a:pt x="1270537" y="491583"/>
                    <a:pt x="1229552" y="607351"/>
                    <a:pt x="1176513" y="727942"/>
                  </a:cubicBezTo>
                  <a:cubicBezTo>
                    <a:pt x="1115487" y="867226"/>
                    <a:pt x="1037171" y="1003541"/>
                    <a:pt x="949971" y="1133281"/>
                  </a:cubicBezTo>
                  <a:lnTo>
                    <a:pt x="899582" y="1204736"/>
                  </a:lnTo>
                  <a:lnTo>
                    <a:pt x="900183" y="1205486"/>
                  </a:lnTo>
                  <a:lnTo>
                    <a:pt x="888296" y="1220740"/>
                  </a:lnTo>
                  <a:lnTo>
                    <a:pt x="860122" y="1260694"/>
                  </a:lnTo>
                  <a:cubicBezTo>
                    <a:pt x="491369" y="1760509"/>
                    <a:pt x="25314" y="2135851"/>
                    <a:pt x="0" y="2155748"/>
                  </a:cubicBezTo>
                  <a:cubicBezTo>
                    <a:pt x="0" y="2155748"/>
                    <a:pt x="0" y="2155748"/>
                    <a:pt x="0" y="380638"/>
                  </a:cubicBezTo>
                  <a:lnTo>
                    <a:pt x="496352" y="380638"/>
                  </a:lnTo>
                  <a:lnTo>
                    <a:pt x="483681" y="357129"/>
                  </a:lnTo>
                  <a:cubicBezTo>
                    <a:pt x="470764" y="326374"/>
                    <a:pt x="463621" y="292561"/>
                    <a:pt x="463621" y="257067"/>
                  </a:cubicBezTo>
                  <a:cubicBezTo>
                    <a:pt x="463621" y="115093"/>
                    <a:pt x="577906" y="0"/>
                    <a:pt x="7188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Oval 6838"/>
            <p:cNvSpPr>
              <a:spLocks noChangeArrowheads="1"/>
            </p:cNvSpPr>
            <p:nvPr/>
          </p:nvSpPr>
          <p:spPr bwMode="auto">
            <a:xfrm>
              <a:off x="5952983" y="4577968"/>
              <a:ext cx="512329" cy="5141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189646" y="3032562"/>
              <a:ext cx="374026" cy="374026"/>
            </a:xfrm>
            <a:custGeom>
              <a:avLst/>
              <a:gdLst>
                <a:gd name="T0" fmla="*/ 46 w 91"/>
                <a:gd name="T1" fmla="*/ 0 h 91"/>
                <a:gd name="T2" fmla="*/ 78 w 91"/>
                <a:gd name="T3" fmla="*/ 14 h 91"/>
                <a:gd name="T4" fmla="*/ 91 w 91"/>
                <a:gd name="T5" fmla="*/ 46 h 91"/>
                <a:gd name="T6" fmla="*/ 78 w 91"/>
                <a:gd name="T7" fmla="*/ 78 h 91"/>
                <a:gd name="T8" fmla="*/ 46 w 91"/>
                <a:gd name="T9" fmla="*/ 91 h 91"/>
                <a:gd name="T10" fmla="*/ 13 w 91"/>
                <a:gd name="T11" fmla="*/ 78 h 91"/>
                <a:gd name="T12" fmla="*/ 0 w 91"/>
                <a:gd name="T13" fmla="*/ 46 h 91"/>
                <a:gd name="T14" fmla="*/ 13 w 91"/>
                <a:gd name="T15" fmla="*/ 14 h 91"/>
                <a:gd name="T16" fmla="*/ 46 w 91"/>
                <a:gd name="T17" fmla="*/ 0 h 91"/>
                <a:gd name="T18" fmla="*/ 63 w 91"/>
                <a:gd name="T19" fmla="*/ 51 h 91"/>
                <a:gd name="T20" fmla="*/ 64 w 91"/>
                <a:gd name="T21" fmla="*/ 41 h 91"/>
                <a:gd name="T22" fmla="*/ 52 w 91"/>
                <a:gd name="T23" fmla="*/ 34 h 91"/>
                <a:gd name="T24" fmla="*/ 41 w 91"/>
                <a:gd name="T25" fmla="*/ 27 h 91"/>
                <a:gd name="T26" fmla="*/ 32 w 91"/>
                <a:gd name="T27" fmla="*/ 32 h 91"/>
                <a:gd name="T28" fmla="*/ 32 w 91"/>
                <a:gd name="T29" fmla="*/ 46 h 91"/>
                <a:gd name="T30" fmla="*/ 32 w 91"/>
                <a:gd name="T31" fmla="*/ 59 h 91"/>
                <a:gd name="T32" fmla="*/ 40 w 91"/>
                <a:gd name="T33" fmla="*/ 65 h 91"/>
                <a:gd name="T34" fmla="*/ 52 w 91"/>
                <a:gd name="T35" fmla="*/ 58 h 91"/>
                <a:gd name="T36" fmla="*/ 63 w 91"/>
                <a:gd name="T37" fmla="*/ 51 h 91"/>
                <a:gd name="T38" fmla="*/ 66 w 91"/>
                <a:gd name="T39" fmla="*/ 25 h 91"/>
                <a:gd name="T40" fmla="*/ 46 w 91"/>
                <a:gd name="T41" fmla="*/ 16 h 91"/>
                <a:gd name="T42" fmla="*/ 25 w 91"/>
                <a:gd name="T43" fmla="*/ 25 h 91"/>
                <a:gd name="T44" fmla="*/ 16 w 91"/>
                <a:gd name="T45" fmla="*/ 46 h 91"/>
                <a:gd name="T46" fmla="*/ 25 w 91"/>
                <a:gd name="T47" fmla="*/ 67 h 91"/>
                <a:gd name="T48" fmla="*/ 46 w 91"/>
                <a:gd name="T49" fmla="*/ 75 h 91"/>
                <a:gd name="T50" fmla="*/ 66 w 91"/>
                <a:gd name="T51" fmla="*/ 67 h 91"/>
                <a:gd name="T52" fmla="*/ 75 w 91"/>
                <a:gd name="T53" fmla="*/ 46 h 91"/>
                <a:gd name="T54" fmla="*/ 66 w 91"/>
                <a:gd name="T55" fmla="*/ 2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58" y="0"/>
                    <a:pt x="70" y="5"/>
                    <a:pt x="78" y="14"/>
                  </a:cubicBezTo>
                  <a:cubicBezTo>
                    <a:pt x="86" y="22"/>
                    <a:pt x="91" y="33"/>
                    <a:pt x="91" y="46"/>
                  </a:cubicBezTo>
                  <a:cubicBezTo>
                    <a:pt x="91" y="58"/>
                    <a:pt x="86" y="70"/>
                    <a:pt x="78" y="78"/>
                  </a:cubicBezTo>
                  <a:cubicBezTo>
                    <a:pt x="70" y="86"/>
                    <a:pt x="58" y="91"/>
                    <a:pt x="46" y="91"/>
                  </a:cubicBezTo>
                  <a:cubicBezTo>
                    <a:pt x="33" y="91"/>
                    <a:pt x="22" y="86"/>
                    <a:pt x="13" y="78"/>
                  </a:cubicBezTo>
                  <a:cubicBezTo>
                    <a:pt x="5" y="70"/>
                    <a:pt x="0" y="58"/>
                    <a:pt x="0" y="46"/>
                  </a:cubicBezTo>
                  <a:cubicBezTo>
                    <a:pt x="0" y="33"/>
                    <a:pt x="5" y="22"/>
                    <a:pt x="13" y="14"/>
                  </a:cubicBezTo>
                  <a:cubicBezTo>
                    <a:pt x="22" y="5"/>
                    <a:pt x="33" y="0"/>
                    <a:pt x="46" y="0"/>
                  </a:cubicBezTo>
                  <a:close/>
                  <a:moveTo>
                    <a:pt x="63" y="51"/>
                  </a:moveTo>
                  <a:cubicBezTo>
                    <a:pt x="68" y="48"/>
                    <a:pt x="69" y="44"/>
                    <a:pt x="64" y="41"/>
                  </a:cubicBezTo>
                  <a:cubicBezTo>
                    <a:pt x="60" y="39"/>
                    <a:pt x="56" y="36"/>
                    <a:pt x="52" y="34"/>
                  </a:cubicBezTo>
                  <a:cubicBezTo>
                    <a:pt x="48" y="32"/>
                    <a:pt x="44" y="30"/>
                    <a:pt x="41" y="27"/>
                  </a:cubicBezTo>
                  <a:cubicBezTo>
                    <a:pt x="36" y="25"/>
                    <a:pt x="32" y="26"/>
                    <a:pt x="32" y="32"/>
                  </a:cubicBezTo>
                  <a:cubicBezTo>
                    <a:pt x="32" y="36"/>
                    <a:pt x="32" y="41"/>
                    <a:pt x="32" y="46"/>
                  </a:cubicBezTo>
                  <a:cubicBezTo>
                    <a:pt x="32" y="50"/>
                    <a:pt x="32" y="55"/>
                    <a:pt x="32" y="59"/>
                  </a:cubicBezTo>
                  <a:cubicBezTo>
                    <a:pt x="32" y="64"/>
                    <a:pt x="35" y="67"/>
                    <a:pt x="40" y="65"/>
                  </a:cubicBezTo>
                  <a:cubicBezTo>
                    <a:pt x="44" y="62"/>
                    <a:pt x="48" y="60"/>
                    <a:pt x="52" y="58"/>
                  </a:cubicBezTo>
                  <a:cubicBezTo>
                    <a:pt x="56" y="55"/>
                    <a:pt x="60" y="53"/>
                    <a:pt x="63" y="51"/>
                  </a:cubicBezTo>
                  <a:close/>
                  <a:moveTo>
                    <a:pt x="66" y="25"/>
                  </a:moveTo>
                  <a:cubicBezTo>
                    <a:pt x="61" y="20"/>
                    <a:pt x="54" y="16"/>
                    <a:pt x="46" y="16"/>
                  </a:cubicBezTo>
                  <a:cubicBezTo>
                    <a:pt x="38" y="16"/>
                    <a:pt x="30" y="20"/>
                    <a:pt x="25" y="25"/>
                  </a:cubicBezTo>
                  <a:cubicBezTo>
                    <a:pt x="20" y="30"/>
                    <a:pt x="16" y="38"/>
                    <a:pt x="16" y="46"/>
                  </a:cubicBezTo>
                  <a:cubicBezTo>
                    <a:pt x="16" y="54"/>
                    <a:pt x="20" y="61"/>
                    <a:pt x="25" y="67"/>
                  </a:cubicBezTo>
                  <a:cubicBezTo>
                    <a:pt x="30" y="72"/>
                    <a:pt x="38" y="75"/>
                    <a:pt x="46" y="75"/>
                  </a:cubicBezTo>
                  <a:cubicBezTo>
                    <a:pt x="54" y="75"/>
                    <a:pt x="61" y="72"/>
                    <a:pt x="66" y="67"/>
                  </a:cubicBezTo>
                  <a:cubicBezTo>
                    <a:pt x="72" y="61"/>
                    <a:pt x="75" y="54"/>
                    <a:pt x="75" y="46"/>
                  </a:cubicBezTo>
                  <a:cubicBezTo>
                    <a:pt x="75" y="38"/>
                    <a:pt x="72" y="30"/>
                    <a:pt x="66" y="2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5504021" y="4532891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6537374" y="2781232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6557549" y="4147415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305146" y="2111831"/>
            <a:ext cx="2764896" cy="851899"/>
            <a:chOff x="5677501" y="2099129"/>
            <a:chExt cx="3494208" cy="807814"/>
          </a:xfrm>
        </p:grpSpPr>
        <p:sp>
          <p:nvSpPr>
            <p:cNvPr id="84" name="TextBox 83"/>
            <p:cNvSpPr txBox="1"/>
            <p:nvPr/>
          </p:nvSpPr>
          <p:spPr>
            <a:xfrm>
              <a:off x="5677501" y="2099129"/>
              <a:ext cx="188443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 flipH="1">
            <a:off x="1823277" y="2111829"/>
            <a:ext cx="2878117" cy="851899"/>
            <a:chOff x="5649393" y="2099129"/>
            <a:chExt cx="3522316" cy="807814"/>
          </a:xfrm>
        </p:grpSpPr>
        <p:sp>
          <p:nvSpPr>
            <p:cNvPr id="88" name="TextBox 87"/>
            <p:cNvSpPr txBox="1"/>
            <p:nvPr/>
          </p:nvSpPr>
          <p:spPr>
            <a:xfrm>
              <a:off x="5649393" y="2099129"/>
              <a:ext cx="182486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92655" y="2399125"/>
              <a:ext cx="3479054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>
            <a:off x="1820863" y="4853682"/>
            <a:ext cx="2859478" cy="851899"/>
            <a:chOff x="5672205" y="2099129"/>
            <a:chExt cx="3499504" cy="807814"/>
          </a:xfrm>
        </p:grpSpPr>
        <p:sp>
          <p:nvSpPr>
            <p:cNvPr id="93" name="TextBox 92"/>
            <p:cNvSpPr txBox="1"/>
            <p:nvPr/>
          </p:nvSpPr>
          <p:spPr>
            <a:xfrm>
              <a:off x="5672205" y="2099129"/>
              <a:ext cx="182486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299199" y="4853682"/>
            <a:ext cx="2769992" cy="851899"/>
            <a:chOff x="5671059" y="2099129"/>
            <a:chExt cx="3500650" cy="807814"/>
          </a:xfrm>
        </p:grpSpPr>
        <p:sp>
          <p:nvSpPr>
            <p:cNvPr id="96" name="TextBox 95"/>
            <p:cNvSpPr txBox="1"/>
            <p:nvPr/>
          </p:nvSpPr>
          <p:spPr>
            <a:xfrm>
              <a:off x="5671059" y="2099129"/>
              <a:ext cx="188443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0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4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>
            <a:spLocks/>
          </p:cNvSpPr>
          <p:nvPr/>
        </p:nvSpPr>
        <p:spPr>
          <a:xfrm>
            <a:off x="5950815" y="308615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8860853" y="364750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>
            <a:spLocks/>
          </p:cNvSpPr>
          <p:nvPr/>
        </p:nvSpPr>
        <p:spPr>
          <a:xfrm>
            <a:off x="1797975" y="4183260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973504" y="1832583"/>
            <a:ext cx="1091174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66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8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73191" y="4411050"/>
            <a:ext cx="1845708" cy="1845706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71818" y="5425593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8893" y="3363658"/>
            <a:ext cx="1845708" cy="1845706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56779" y="382378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95239" y="2247541"/>
            <a:ext cx="1845708" cy="1845706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21867" y="238892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77078" y="2120906"/>
            <a:ext cx="711600" cy="711598"/>
            <a:chOff x="8315058" y="1179092"/>
            <a:chExt cx="914400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9052" y="1396744"/>
              <a:ext cx="82641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73493" y="3381649"/>
            <a:ext cx="711600" cy="711598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00453" y="3080078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70399" y="4441457"/>
            <a:ext cx="711600" cy="711598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3647" y="4398483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512871" y="2831693"/>
            <a:ext cx="406061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503999" y="2705785"/>
            <a:ext cx="2253968" cy="636537"/>
            <a:chOff x="9229458" y="2785396"/>
            <a:chExt cx="3471881" cy="6035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220279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0"/>
              <a:ext cx="347188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79207" y="4407010"/>
            <a:ext cx="2310608" cy="618734"/>
            <a:chOff x="9199697" y="2802274"/>
            <a:chExt cx="3978172" cy="586683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4"/>
              <a:ext cx="248169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8097" y="5580444"/>
            <a:ext cx="2269550" cy="620442"/>
            <a:chOff x="9183395" y="2800657"/>
            <a:chExt cx="4657696" cy="5883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295816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12871" y="2449736"/>
            <a:ext cx="170567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09542" y="2811631"/>
            <a:ext cx="390582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449401" y="3857120"/>
            <a:ext cx="494866" cy="494866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>
              <a:spLocks/>
            </p:cNvSpPr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449401" y="4717599"/>
            <a:ext cx="494866" cy="494866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>
              <a:spLocks/>
            </p:cNvSpPr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49401" y="5580442"/>
            <a:ext cx="494866" cy="494866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>
              <a:spLocks/>
            </p:cNvSpPr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950374" y="3884685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50374" y="4745164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50375" y="5608007"/>
            <a:ext cx="229249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1585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4888790" y="4034984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888790" y="3580350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4888790" y="3130426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888790" y="2598057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774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0774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48785" y="3318666"/>
            <a:ext cx="797230" cy="7704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648785" y="4453801"/>
            <a:ext cx="797230" cy="77048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283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283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7821" y="3318666"/>
            <a:ext cx="797230" cy="7704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37821" y="4453801"/>
            <a:ext cx="797230" cy="77048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773670" y="3433635"/>
            <a:ext cx="547455" cy="543707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10511" y="4651787"/>
            <a:ext cx="451276" cy="434685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3629618" y="4560369"/>
            <a:ext cx="392299" cy="526104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50953" y="3490624"/>
            <a:ext cx="370965" cy="429731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98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 rot="16200000">
            <a:off x="3418805" y="4037438"/>
            <a:ext cx="769589" cy="513060"/>
            <a:chOff x="3200400" y="1234012"/>
            <a:chExt cx="1371600" cy="728138"/>
          </a:xfrm>
        </p:grpSpPr>
        <p:sp>
          <p:nvSpPr>
            <p:cNvPr id="59" name="Round Single Corner Rectangle 58"/>
            <p:cNvSpPr/>
            <p:nvPr/>
          </p:nvSpPr>
          <p:spPr>
            <a:xfrm>
              <a:off x="41148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ound Single Corner Rectangle 60"/>
            <p:cNvSpPr/>
            <p:nvPr/>
          </p:nvSpPr>
          <p:spPr>
            <a:xfrm flipH="1">
              <a:off x="32004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2"/>
          <p:cNvGrpSpPr/>
          <p:nvPr/>
        </p:nvGrpSpPr>
        <p:grpSpPr>
          <a:xfrm rot="16200000">
            <a:off x="4459452" y="4037438"/>
            <a:ext cx="769589" cy="513060"/>
            <a:chOff x="3200400" y="1234012"/>
            <a:chExt cx="1371600" cy="728138"/>
          </a:xfrm>
        </p:grpSpPr>
        <p:sp>
          <p:nvSpPr>
            <p:cNvPr id="64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 rot="16200000">
            <a:off x="5500098" y="4037437"/>
            <a:ext cx="769589" cy="513060"/>
            <a:chOff x="3200400" y="1234012"/>
            <a:chExt cx="1371600" cy="728138"/>
          </a:xfrm>
        </p:grpSpPr>
        <p:sp>
          <p:nvSpPr>
            <p:cNvPr id="76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00"/>
          <p:cNvGrpSpPr/>
          <p:nvPr/>
        </p:nvGrpSpPr>
        <p:grpSpPr>
          <a:xfrm rot="16200000">
            <a:off x="8945870" y="3715916"/>
            <a:ext cx="771977" cy="1158493"/>
            <a:chOff x="4257815" y="3604273"/>
            <a:chExt cx="632164" cy="948677"/>
          </a:xfrm>
        </p:grpSpPr>
        <p:grpSp>
          <p:nvGrpSpPr>
            <p:cNvPr id="6" name="Group 96"/>
            <p:cNvGrpSpPr/>
            <p:nvPr/>
          </p:nvGrpSpPr>
          <p:grpSpPr>
            <a:xfrm>
              <a:off x="4257815" y="3905805"/>
              <a:ext cx="632164" cy="647145"/>
              <a:chOff x="4107979" y="4055348"/>
              <a:chExt cx="966386" cy="788823"/>
            </a:xfrm>
          </p:grpSpPr>
          <p:sp>
            <p:nvSpPr>
              <p:cNvPr id="37" name="Isosceles Triangle 36"/>
              <p:cNvSpPr/>
              <p:nvPr/>
            </p:nvSpPr>
            <p:spPr bwMode="auto">
              <a:xfrm rot="10800000">
                <a:off x="4107979" y="4055348"/>
                <a:ext cx="966386" cy="785648"/>
              </a:xfrm>
              <a:prstGeom prst="triangl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bg1">
                      <a:lumMod val="8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111664" tIns="55832" rIns="111664" bIns="5583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Isosceles Triangle 37"/>
              <p:cNvSpPr/>
              <p:nvPr/>
            </p:nvSpPr>
            <p:spPr bwMode="auto">
              <a:xfrm rot="10800000">
                <a:off x="4472566" y="4640971"/>
                <a:ext cx="237212" cy="203200"/>
              </a:xfrm>
              <a:prstGeom prst="triangle">
                <a:avLst/>
              </a:pr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664" tIns="55832" rIns="111664" bIns="5583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96"/>
            <p:cNvGrpSpPr/>
            <p:nvPr/>
          </p:nvGrpSpPr>
          <p:grpSpPr>
            <a:xfrm>
              <a:off x="4259771" y="3604273"/>
              <a:ext cx="630208" cy="416793"/>
              <a:chOff x="2514600" y="3103313"/>
              <a:chExt cx="914400" cy="604745"/>
            </a:xfrm>
          </p:grpSpPr>
          <p:sp>
            <p:nvSpPr>
              <p:cNvPr id="94" name="Pentagon 93"/>
              <p:cNvSpPr/>
              <p:nvPr/>
            </p:nvSpPr>
            <p:spPr>
              <a:xfrm rot="5400000">
                <a:off x="2364628" y="3253285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5" name="Pentagon 94"/>
              <p:cNvSpPr/>
              <p:nvPr/>
            </p:nvSpPr>
            <p:spPr>
              <a:xfrm rot="5400000">
                <a:off x="2669428" y="3253286"/>
                <a:ext cx="604743" cy="304800"/>
              </a:xfrm>
              <a:prstGeom prst="homePlat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6" name="Pentagon 95"/>
              <p:cNvSpPr/>
              <p:nvPr/>
            </p:nvSpPr>
            <p:spPr>
              <a:xfrm rot="5400000">
                <a:off x="2974228" y="3253287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120"/>
          <p:cNvGrpSpPr/>
          <p:nvPr/>
        </p:nvGrpSpPr>
        <p:grpSpPr>
          <a:xfrm rot="16200000" flipH="1">
            <a:off x="4486292" y="4535690"/>
            <a:ext cx="1773622" cy="510522"/>
            <a:chOff x="4889980" y="1620289"/>
            <a:chExt cx="1452400" cy="418060"/>
          </a:xfrm>
        </p:grpSpPr>
        <p:sp>
          <p:nvSpPr>
            <p:cNvPr id="122" name="Arc 12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4"/>
          <p:cNvGrpSpPr/>
          <p:nvPr/>
        </p:nvGrpSpPr>
        <p:grpSpPr>
          <a:xfrm rot="16200000">
            <a:off x="6512815" y="4037437"/>
            <a:ext cx="769589" cy="513060"/>
            <a:chOff x="3200400" y="1234012"/>
            <a:chExt cx="1371600" cy="728138"/>
          </a:xfrm>
        </p:grpSpPr>
        <p:sp>
          <p:nvSpPr>
            <p:cNvPr id="70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 rot="16200000">
            <a:off x="7565081" y="4037438"/>
            <a:ext cx="769589" cy="513060"/>
            <a:chOff x="3200400" y="1234012"/>
            <a:chExt cx="1371600" cy="728138"/>
          </a:xfrm>
        </p:grpSpPr>
        <p:sp>
          <p:nvSpPr>
            <p:cNvPr id="75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0"/>
          <p:cNvGrpSpPr/>
          <p:nvPr/>
        </p:nvGrpSpPr>
        <p:grpSpPr>
          <a:xfrm rot="5400000" flipH="1" flipV="1">
            <a:off x="5509872" y="3526795"/>
            <a:ext cx="1773622" cy="510522"/>
            <a:chOff x="4889980" y="1620289"/>
            <a:chExt cx="1452400" cy="418060"/>
          </a:xfrm>
        </p:grpSpPr>
        <p:sp>
          <p:nvSpPr>
            <p:cNvPr id="82" name="Arc 8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20"/>
          <p:cNvGrpSpPr/>
          <p:nvPr/>
        </p:nvGrpSpPr>
        <p:grpSpPr>
          <a:xfrm rot="16200000" flipH="1">
            <a:off x="6538097" y="4535690"/>
            <a:ext cx="1773622" cy="510522"/>
            <a:chOff x="4889980" y="1620289"/>
            <a:chExt cx="1452400" cy="418060"/>
          </a:xfrm>
        </p:grpSpPr>
        <p:sp>
          <p:nvSpPr>
            <p:cNvPr id="86" name="Arc 85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0"/>
          <p:cNvGrpSpPr/>
          <p:nvPr/>
        </p:nvGrpSpPr>
        <p:grpSpPr>
          <a:xfrm rot="5400000" flipH="1" flipV="1">
            <a:off x="7590364" y="3526795"/>
            <a:ext cx="1773622" cy="510522"/>
            <a:chOff x="4889980" y="1620289"/>
            <a:chExt cx="1452400" cy="418060"/>
          </a:xfrm>
        </p:grpSpPr>
        <p:sp>
          <p:nvSpPr>
            <p:cNvPr id="90" name="Arc 89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20"/>
          <p:cNvGrpSpPr/>
          <p:nvPr/>
        </p:nvGrpSpPr>
        <p:grpSpPr>
          <a:xfrm rot="5400000" flipH="1" flipV="1">
            <a:off x="3428578" y="3526795"/>
            <a:ext cx="1773622" cy="510522"/>
            <a:chOff x="4889980" y="1620289"/>
            <a:chExt cx="1452400" cy="418060"/>
          </a:xfrm>
        </p:grpSpPr>
        <p:sp>
          <p:nvSpPr>
            <p:cNvPr id="97" name="Arc 96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08"/>
          <p:cNvGrpSpPr/>
          <p:nvPr/>
        </p:nvGrpSpPr>
        <p:grpSpPr>
          <a:xfrm>
            <a:off x="5960958" y="2703250"/>
            <a:ext cx="933684" cy="906954"/>
            <a:chOff x="6299532" y="3384456"/>
            <a:chExt cx="469021" cy="4555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11"/>
          <p:cNvGrpSpPr/>
          <p:nvPr/>
        </p:nvGrpSpPr>
        <p:grpSpPr>
          <a:xfrm>
            <a:off x="6973675" y="5035695"/>
            <a:ext cx="933684" cy="906954"/>
            <a:chOff x="630683" y="4190009"/>
            <a:chExt cx="469021" cy="455593"/>
          </a:xfrm>
        </p:grpSpPr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14"/>
          <p:cNvGrpSpPr/>
          <p:nvPr/>
        </p:nvGrpSpPr>
        <p:grpSpPr>
          <a:xfrm>
            <a:off x="4920310" y="5035695"/>
            <a:ext cx="933684" cy="906954"/>
            <a:chOff x="3425803" y="3384456"/>
            <a:chExt cx="469021" cy="455593"/>
          </a:xfrm>
        </p:grpSpPr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17"/>
          <p:cNvGrpSpPr/>
          <p:nvPr/>
        </p:nvGrpSpPr>
        <p:grpSpPr>
          <a:xfrm>
            <a:off x="3879663" y="2703250"/>
            <a:ext cx="933684" cy="906954"/>
            <a:chOff x="630683" y="3383511"/>
            <a:chExt cx="469021" cy="4555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20"/>
          <p:cNvGrpSpPr/>
          <p:nvPr/>
        </p:nvGrpSpPr>
        <p:grpSpPr>
          <a:xfrm>
            <a:off x="8016917" y="2703250"/>
            <a:ext cx="933684" cy="906954"/>
            <a:chOff x="3428938" y="4190009"/>
            <a:chExt cx="469021" cy="45559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8" name="Text Placeholder 3"/>
          <p:cNvSpPr txBox="1">
            <a:spLocks/>
          </p:cNvSpPr>
          <p:nvPr/>
        </p:nvSpPr>
        <p:spPr>
          <a:xfrm>
            <a:off x="2933781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"/>
          <p:cNvSpPr txBox="1">
            <a:spLocks/>
          </p:cNvSpPr>
          <p:nvPr/>
        </p:nvSpPr>
        <p:spPr>
          <a:xfrm>
            <a:off x="8208827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 Placeholder 3"/>
          <p:cNvSpPr txBox="1">
            <a:spLocks/>
          </p:cNvSpPr>
          <p:nvPr/>
        </p:nvSpPr>
        <p:spPr>
          <a:xfrm>
            <a:off x="1897963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"/>
          <p:cNvSpPr txBox="1">
            <a:spLocks/>
          </p:cNvSpPr>
          <p:nvPr/>
        </p:nvSpPr>
        <p:spPr>
          <a:xfrm>
            <a:off x="5539263" y="1946548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 Placeholder 3"/>
          <p:cNvSpPr txBox="1">
            <a:spLocks/>
          </p:cNvSpPr>
          <p:nvPr/>
        </p:nvSpPr>
        <p:spPr>
          <a:xfrm>
            <a:off x="9168326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1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1" grpId="0"/>
      <p:bldP spid="134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040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5735517" y="2333376"/>
            <a:ext cx="3605801" cy="36058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26950" y="2828281"/>
            <a:ext cx="2622933" cy="26229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67983" y="3264372"/>
            <a:ext cx="1751626" cy="17516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182113" y="3783585"/>
            <a:ext cx="716400" cy="716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Block Arc 47"/>
          <p:cNvSpPr/>
          <p:nvPr/>
        </p:nvSpPr>
        <p:spPr>
          <a:xfrm rot="10800000">
            <a:off x="5735517" y="2336847"/>
            <a:ext cx="3605801" cy="3605801"/>
          </a:xfrm>
          <a:prstGeom prst="blockArc">
            <a:avLst>
              <a:gd name="adj1" fmla="val 16158116"/>
              <a:gd name="adj2" fmla="val 5409154"/>
              <a:gd name="adj3" fmla="val 586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6226952" y="2828284"/>
            <a:ext cx="2622930" cy="2622930"/>
          </a:xfrm>
          <a:prstGeom prst="blockArc">
            <a:avLst>
              <a:gd name="adj1" fmla="val 14698952"/>
              <a:gd name="adj2" fmla="val 5440372"/>
              <a:gd name="adj3" fmla="val 994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Block Arc 49"/>
          <p:cNvSpPr/>
          <p:nvPr/>
        </p:nvSpPr>
        <p:spPr>
          <a:xfrm rot="10800000">
            <a:off x="6666046" y="3267377"/>
            <a:ext cx="1744742" cy="1744742"/>
          </a:xfrm>
          <a:prstGeom prst="blockArc">
            <a:avLst>
              <a:gd name="adj1" fmla="val 13629918"/>
              <a:gd name="adj2" fmla="val 5390526"/>
              <a:gd name="adj3" fmla="val 1348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lock Arc 50"/>
          <p:cNvSpPr/>
          <p:nvPr/>
        </p:nvSpPr>
        <p:spPr>
          <a:xfrm rot="10800000">
            <a:off x="7186079" y="3787410"/>
            <a:ext cx="704681" cy="704681"/>
          </a:xfrm>
          <a:prstGeom prst="blockArc">
            <a:avLst>
              <a:gd name="adj1" fmla="val 10800000"/>
              <a:gd name="adj2" fmla="val 5236583"/>
              <a:gd name="adj3" fmla="val 28287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>
            <a:spLocks/>
          </p:cNvSpPr>
          <p:nvPr/>
        </p:nvSpPr>
        <p:spPr>
          <a:xfrm>
            <a:off x="10156908" y="187063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10156908" y="3336866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61" name="Text Placeholder 3"/>
          <p:cNvSpPr txBox="1">
            <a:spLocks/>
          </p:cNvSpPr>
          <p:nvPr/>
        </p:nvSpPr>
        <p:spPr>
          <a:xfrm>
            <a:off x="10156908" y="2359375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10156908" y="284812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604592" y="2041425"/>
            <a:ext cx="2348026" cy="408946"/>
          </a:xfrm>
          <a:prstGeom prst="bentConnector3">
            <a:avLst>
              <a:gd name="adj1" fmla="val 36922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7604592" y="2557722"/>
            <a:ext cx="2348026" cy="408946"/>
          </a:xfrm>
          <a:prstGeom prst="bentConnector3">
            <a:avLst>
              <a:gd name="adj1" fmla="val 4673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7592712" y="2993358"/>
            <a:ext cx="2348026" cy="408946"/>
          </a:xfrm>
          <a:prstGeom prst="bentConnector3">
            <a:avLst>
              <a:gd name="adj1" fmla="val 55557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7580833" y="3478268"/>
            <a:ext cx="2348026" cy="408946"/>
          </a:xfrm>
          <a:prstGeom prst="bentConnector3">
            <a:avLst>
              <a:gd name="adj1" fmla="val 6700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2739309" y="2215010"/>
            <a:ext cx="2763048" cy="719282"/>
            <a:chOff x="1270277" y="1192718"/>
            <a:chExt cx="3205532" cy="589014"/>
          </a:xfrm>
        </p:grpSpPr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1270277" y="1192718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 Placeholder 3"/>
            <p:cNvSpPr txBox="1">
              <a:spLocks/>
            </p:cNvSpPr>
            <p:nvPr/>
          </p:nvSpPr>
          <p:spPr>
            <a:xfrm>
              <a:off x="1270277" y="1418801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2"/>
          <p:cNvGrpSpPr/>
          <p:nvPr/>
        </p:nvGrpSpPr>
        <p:grpSpPr>
          <a:xfrm>
            <a:off x="2739309" y="3224432"/>
            <a:ext cx="2763048" cy="706586"/>
            <a:chOff x="1270277" y="2114430"/>
            <a:chExt cx="3205532" cy="578617"/>
          </a:xfrm>
        </p:grpSpPr>
        <p:sp>
          <p:nvSpPr>
            <p:cNvPr id="54" name="Text Placeholder 3"/>
            <p:cNvSpPr txBox="1">
              <a:spLocks/>
            </p:cNvSpPr>
            <p:nvPr/>
          </p:nvSpPr>
          <p:spPr>
            <a:xfrm>
              <a:off x="1270277" y="211443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>
              <a:spLocks/>
            </p:cNvSpPr>
            <p:nvPr/>
          </p:nvSpPr>
          <p:spPr>
            <a:xfrm>
              <a:off x="1270277" y="2340513"/>
              <a:ext cx="3205532" cy="35253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739309" y="4223276"/>
            <a:ext cx="2763048" cy="719282"/>
            <a:chOff x="1270277" y="3036142"/>
            <a:chExt cx="3205532" cy="589014"/>
          </a:xfrm>
        </p:grpSpPr>
        <p:sp>
          <p:nvSpPr>
            <p:cNvPr id="59" name="Text Placeholder 3"/>
            <p:cNvSpPr txBox="1">
              <a:spLocks/>
            </p:cNvSpPr>
            <p:nvPr/>
          </p:nvSpPr>
          <p:spPr>
            <a:xfrm>
              <a:off x="1270277" y="3036142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2739309" y="5194797"/>
            <a:ext cx="2763048" cy="705302"/>
            <a:chOff x="1270277" y="3047590"/>
            <a:chExt cx="3205532" cy="577566"/>
          </a:xfrm>
        </p:grpSpPr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1270277" y="304759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2255547" y="2403855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2255547" y="339646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45"/>
          <p:cNvSpPr>
            <a:spLocks noEditPoints="1"/>
          </p:cNvSpPr>
          <p:nvPr/>
        </p:nvSpPr>
        <p:spPr bwMode="auto">
          <a:xfrm>
            <a:off x="2255547" y="4389067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45"/>
          <p:cNvSpPr>
            <a:spLocks noEditPoints="1"/>
          </p:cNvSpPr>
          <p:nvPr/>
        </p:nvSpPr>
        <p:spPr bwMode="auto">
          <a:xfrm>
            <a:off x="2255547" y="538167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1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8" grpId="0" animBg="1"/>
      <p:bldP spid="39" grpId="0" animBg="1"/>
      <p:bldP spid="48" grpId="0" animBg="1"/>
      <p:bldP spid="49" grpId="0" animBg="1"/>
      <p:bldP spid="50" grpId="0" animBg="1"/>
      <p:bldP spid="51" grpId="0" animBg="1"/>
      <p:bldP spid="53" grpId="0"/>
      <p:bldP spid="57" grpId="0"/>
      <p:bldP spid="61" grpId="0"/>
      <p:bldP spid="63" grpId="0"/>
      <p:bldP spid="66" grpId="0" animBg="1"/>
      <p:bldP spid="68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>
              <a:spLocks/>
            </p:cNvSpPr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0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1497570" y="2217808"/>
            <a:ext cx="1442320" cy="1275898"/>
            <a:chOff x="533400" y="1426519"/>
            <a:chExt cx="1181100" cy="1044819"/>
          </a:xfrm>
        </p:grpSpPr>
        <p:sp>
          <p:nvSpPr>
            <p:cNvPr id="5" name="Freeform 4"/>
            <p:cNvSpPr/>
            <p:nvPr/>
          </p:nvSpPr>
          <p:spPr bwMode="auto">
            <a:xfrm>
              <a:off x="533400" y="1426519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 rot="16200000" flipH="1">
              <a:off x="1192090" y="1948929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2939891" y="3105390"/>
            <a:ext cx="1442320" cy="1275898"/>
            <a:chOff x="1714500" y="2153350"/>
            <a:chExt cx="1181100" cy="1044819"/>
          </a:xfrm>
        </p:grpSpPr>
        <p:sp>
          <p:nvSpPr>
            <p:cNvPr id="10" name="Freeform 9"/>
            <p:cNvSpPr/>
            <p:nvPr/>
          </p:nvSpPr>
          <p:spPr bwMode="auto">
            <a:xfrm>
              <a:off x="1714500" y="2153350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rot="16200000" flipH="1">
              <a:off x="2373190" y="267576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4382212" y="3992972"/>
            <a:ext cx="1442320" cy="1275897"/>
            <a:chOff x="2895600" y="2880181"/>
            <a:chExt cx="1181100" cy="1044818"/>
          </a:xfrm>
        </p:grpSpPr>
        <p:sp>
          <p:nvSpPr>
            <p:cNvPr id="12" name="Freeform 11"/>
            <p:cNvSpPr/>
            <p:nvPr/>
          </p:nvSpPr>
          <p:spPr bwMode="auto">
            <a:xfrm>
              <a:off x="2895600" y="2880181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16200000" flipH="1">
              <a:off x="3554290" y="340259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1"/>
          <p:cNvGrpSpPr/>
          <p:nvPr/>
        </p:nvGrpSpPr>
        <p:grpSpPr>
          <a:xfrm>
            <a:off x="5824531" y="4880553"/>
            <a:ext cx="1442320" cy="1275897"/>
            <a:chOff x="4076700" y="3607012"/>
            <a:chExt cx="1181100" cy="1044818"/>
          </a:xfrm>
        </p:grpSpPr>
        <p:sp>
          <p:nvSpPr>
            <p:cNvPr id="14" name="Freeform 13"/>
            <p:cNvSpPr/>
            <p:nvPr/>
          </p:nvSpPr>
          <p:spPr bwMode="auto">
            <a:xfrm>
              <a:off x="4076700" y="3607012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 rot="16200000" flipH="1">
              <a:off x="4735390" y="4129421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7266851" y="5768135"/>
            <a:ext cx="1488847" cy="388317"/>
          </a:xfrm>
          <a:prstGeom prst="rect">
            <a:avLst/>
          </a:pr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0391" y="3729878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57201" y="4617460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4904" y="2842296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2414" y="5505041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3128" y="6237873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Freeform 245"/>
          <p:cNvSpPr>
            <a:spLocks/>
          </p:cNvSpPr>
          <p:nvPr/>
        </p:nvSpPr>
        <p:spPr bwMode="auto">
          <a:xfrm>
            <a:off x="7685590" y="5150338"/>
            <a:ext cx="496926" cy="496926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Freeform 63"/>
          <p:cNvSpPr>
            <a:spLocks noEditPoints="1"/>
          </p:cNvSpPr>
          <p:nvPr/>
        </p:nvSpPr>
        <p:spPr bwMode="auto">
          <a:xfrm>
            <a:off x="3213427" y="2588248"/>
            <a:ext cx="563939" cy="410440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103"/>
          <p:cNvSpPr>
            <a:spLocks noEditPoints="1"/>
          </p:cNvSpPr>
          <p:nvPr/>
        </p:nvSpPr>
        <p:spPr bwMode="auto">
          <a:xfrm>
            <a:off x="1902630" y="1566438"/>
            <a:ext cx="375384" cy="552761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56"/>
          <p:cNvSpPr>
            <a:spLocks noEditPoints="1"/>
          </p:cNvSpPr>
          <p:nvPr/>
        </p:nvSpPr>
        <p:spPr bwMode="auto">
          <a:xfrm>
            <a:off x="4618974" y="3353604"/>
            <a:ext cx="584609" cy="584609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6"/>
          <p:cNvSpPr>
            <a:spLocks noEditPoints="1"/>
          </p:cNvSpPr>
          <p:nvPr/>
        </p:nvSpPr>
        <p:spPr bwMode="auto">
          <a:xfrm>
            <a:off x="6103259" y="4336685"/>
            <a:ext cx="566813" cy="439644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46839" y="2225861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89159" y="3105390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31478" y="3991032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20325" y="4880554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66"/>
          <p:cNvGrpSpPr/>
          <p:nvPr/>
        </p:nvGrpSpPr>
        <p:grpSpPr>
          <a:xfrm>
            <a:off x="4500179" y="1889646"/>
            <a:ext cx="2148258" cy="652638"/>
            <a:chOff x="5603652" y="1684697"/>
            <a:chExt cx="1947726" cy="534439"/>
          </a:xfrm>
        </p:grpSpPr>
        <p:sp>
          <p:nvSpPr>
            <p:cNvPr id="45" name="Text Placeholder 3"/>
            <p:cNvSpPr txBox="1">
              <a:spLocks/>
            </p:cNvSpPr>
            <p:nvPr/>
          </p:nvSpPr>
          <p:spPr>
            <a:xfrm>
              <a:off x="5603652" y="1684697"/>
              <a:ext cx="1276807" cy="21171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5603652" y="1856205"/>
              <a:ext cx="1947726" cy="36293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5945310" y="2767833"/>
            <a:ext cx="2148258" cy="652637"/>
            <a:chOff x="5603652" y="1684702"/>
            <a:chExt cx="1947726" cy="534436"/>
          </a:xfrm>
        </p:grpSpPr>
        <p:sp>
          <p:nvSpPr>
            <p:cNvPr id="48" name="Text Placeholder 3"/>
            <p:cNvSpPr txBox="1">
              <a:spLocks/>
            </p:cNvSpPr>
            <p:nvPr/>
          </p:nvSpPr>
          <p:spPr>
            <a:xfrm>
              <a:off x="5603652" y="1684702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>
              <a:spLocks/>
            </p:cNvSpPr>
            <p:nvPr/>
          </p:nvSpPr>
          <p:spPr>
            <a:xfrm>
              <a:off x="5603652" y="1856209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66"/>
          <p:cNvGrpSpPr/>
          <p:nvPr/>
        </p:nvGrpSpPr>
        <p:grpSpPr>
          <a:xfrm>
            <a:off x="7339121" y="3644242"/>
            <a:ext cx="2148258" cy="652636"/>
            <a:chOff x="5603652" y="1684699"/>
            <a:chExt cx="1947726" cy="534435"/>
          </a:xfrm>
        </p:grpSpPr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>
              <a:spLocks/>
            </p:cNvSpPr>
            <p:nvPr/>
          </p:nvSpPr>
          <p:spPr>
            <a:xfrm>
              <a:off x="5603652" y="1856205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66"/>
          <p:cNvGrpSpPr/>
          <p:nvPr/>
        </p:nvGrpSpPr>
        <p:grpSpPr>
          <a:xfrm>
            <a:off x="8889629" y="4550941"/>
            <a:ext cx="2148258" cy="652639"/>
            <a:chOff x="5603652" y="1684699"/>
            <a:chExt cx="1947726" cy="534438"/>
          </a:xfrm>
        </p:grpSpPr>
        <p:sp>
          <p:nvSpPr>
            <p:cNvPr id="54" name="Text Placeholder 3"/>
            <p:cNvSpPr txBox="1">
              <a:spLocks/>
            </p:cNvSpPr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>
              <a:spLocks/>
            </p:cNvSpPr>
            <p:nvPr/>
          </p:nvSpPr>
          <p:spPr>
            <a:xfrm>
              <a:off x="5603652" y="1856208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66"/>
          <p:cNvGrpSpPr/>
          <p:nvPr/>
        </p:nvGrpSpPr>
        <p:grpSpPr>
          <a:xfrm>
            <a:off x="8889629" y="5596895"/>
            <a:ext cx="2148258" cy="652639"/>
            <a:chOff x="5603652" y="1684701"/>
            <a:chExt cx="1947726" cy="534438"/>
          </a:xfrm>
        </p:grpSpPr>
        <p:sp>
          <p:nvSpPr>
            <p:cNvPr id="57" name="Text Placeholder 3"/>
            <p:cNvSpPr txBox="1">
              <a:spLocks/>
            </p:cNvSpPr>
            <p:nvPr/>
          </p:nvSpPr>
          <p:spPr>
            <a:xfrm>
              <a:off x="5603652" y="1684701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>
              <a:spLocks/>
            </p:cNvSpPr>
            <p:nvPr/>
          </p:nvSpPr>
          <p:spPr>
            <a:xfrm>
              <a:off x="5603652" y="1856210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5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>
              <a:spLocks/>
            </p:cNvSpPr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>
              <a:spLocks/>
            </p:cNvSpPr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90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8654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296281" y="1960141"/>
            <a:ext cx="4266192" cy="4236424"/>
            <a:chOff x="7070680" y="1485705"/>
            <a:chExt cx="4469276" cy="4438095"/>
          </a:xfrm>
        </p:grpSpPr>
        <p:grpSp>
          <p:nvGrpSpPr>
            <p:cNvPr id="4" name="Group 3"/>
            <p:cNvGrpSpPr/>
            <p:nvPr/>
          </p:nvGrpSpPr>
          <p:grpSpPr>
            <a:xfrm>
              <a:off x="7070680" y="1485705"/>
              <a:ext cx="4469276" cy="4020315"/>
              <a:chOff x="3472716" y="1692370"/>
              <a:chExt cx="5246568" cy="4719524"/>
            </a:xfrm>
          </p:grpSpPr>
          <p:sp>
            <p:nvSpPr>
              <p:cNvPr id="5" name="Freeform 4"/>
              <p:cNvSpPr>
                <a:spLocks/>
              </p:cNvSpPr>
              <p:nvPr/>
            </p:nvSpPr>
            <p:spPr bwMode="auto">
              <a:xfrm flipH="1">
                <a:off x="5395367" y="4167630"/>
                <a:ext cx="1397174" cy="2244264"/>
              </a:xfrm>
              <a:custGeom>
                <a:avLst/>
                <a:gdLst>
                  <a:gd name="connsiteX0" fmla="*/ 759198 w 1653886"/>
                  <a:gd name="connsiteY0" fmla="*/ 850 h 2656618"/>
                  <a:gd name="connsiteX1" fmla="*/ 763881 w 1653886"/>
                  <a:gd name="connsiteY1" fmla="*/ 488839 h 2656618"/>
                  <a:gd name="connsiteX2" fmla="*/ 459348 w 1653886"/>
                  <a:gd name="connsiteY2" fmla="*/ 298375 h 2656618"/>
                  <a:gd name="connsiteX3" fmla="*/ 233486 w 1653886"/>
                  <a:gd name="connsiteY3" fmla="*/ 125688 h 2656618"/>
                  <a:gd name="connsiteX4" fmla="*/ 502490 w 1653886"/>
                  <a:gd name="connsiteY4" fmla="*/ 735172 h 2656618"/>
                  <a:gd name="connsiteX5" fmla="*/ 55842 w 1653886"/>
                  <a:gd name="connsiteY5" fmla="*/ 326310 h 2656618"/>
                  <a:gd name="connsiteX6" fmla="*/ 48228 w 1653886"/>
                  <a:gd name="connsiteY6" fmla="*/ 514234 h 2656618"/>
                  <a:gd name="connsiteX7" fmla="*/ 411130 w 1653886"/>
                  <a:gd name="connsiteY7" fmla="*/ 930715 h 2656618"/>
                  <a:gd name="connsiteX8" fmla="*/ 65993 w 1653886"/>
                  <a:gd name="connsiteY8" fmla="*/ 750409 h 2656618"/>
                  <a:gd name="connsiteX9" fmla="*/ 170042 w 1653886"/>
                  <a:gd name="connsiteY9" fmla="*/ 981505 h 2656618"/>
                  <a:gd name="connsiteX10" fmla="*/ 723277 w 1653886"/>
                  <a:gd name="connsiteY10" fmla="*/ 1641780 h 2656618"/>
                  <a:gd name="connsiteX11" fmla="*/ 671256 w 1653886"/>
                  <a:gd name="connsiteY11" fmla="*/ 2645894 h 2656618"/>
                  <a:gd name="connsiteX12" fmla="*/ 670238 w 1653886"/>
                  <a:gd name="connsiteY12" fmla="*/ 2656618 h 2656618"/>
                  <a:gd name="connsiteX13" fmla="*/ 1288826 w 1653886"/>
                  <a:gd name="connsiteY13" fmla="*/ 2656618 h 2656618"/>
                  <a:gd name="connsiteX14" fmla="*/ 1277268 w 1653886"/>
                  <a:gd name="connsiteY14" fmla="*/ 2583272 h 2656618"/>
                  <a:gd name="connsiteX15" fmla="*/ 1266361 w 1653886"/>
                  <a:gd name="connsiteY15" fmla="*/ 1331959 h 2656618"/>
                  <a:gd name="connsiteX16" fmla="*/ 1652103 w 1653886"/>
                  <a:gd name="connsiteY16" fmla="*/ 430430 h 2656618"/>
                  <a:gd name="connsiteX17" fmla="*/ 1459232 w 1653886"/>
                  <a:gd name="connsiteY17" fmla="*/ 471062 h 2656618"/>
                  <a:gd name="connsiteX18" fmla="*/ 1098868 w 1653886"/>
                  <a:gd name="connsiteY18" fmla="*/ 732633 h 2656618"/>
                  <a:gd name="connsiteX19" fmla="*/ 794335 w 1653886"/>
                  <a:gd name="connsiteY19" fmla="*/ 8870 h 2656618"/>
                  <a:gd name="connsiteX20" fmla="*/ 759198 w 1653886"/>
                  <a:gd name="connsiteY20" fmla="*/ 850 h 265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53886" h="2656618">
                    <a:moveTo>
                      <a:pt x="759198" y="850"/>
                    </a:moveTo>
                    <a:cubicBezTo>
                      <a:pt x="692269" y="17203"/>
                      <a:pt x="726132" y="266631"/>
                      <a:pt x="763881" y="488839"/>
                    </a:cubicBezTo>
                    <a:cubicBezTo>
                      <a:pt x="807024" y="740251"/>
                      <a:pt x="593850" y="600578"/>
                      <a:pt x="459348" y="298375"/>
                    </a:cubicBezTo>
                    <a:cubicBezTo>
                      <a:pt x="324846" y="-3827"/>
                      <a:pt x="246175" y="82516"/>
                      <a:pt x="233486" y="125688"/>
                    </a:cubicBezTo>
                    <a:cubicBezTo>
                      <a:pt x="218259" y="168860"/>
                      <a:pt x="525330" y="707237"/>
                      <a:pt x="502490" y="735172"/>
                    </a:cubicBezTo>
                    <a:cubicBezTo>
                      <a:pt x="482188" y="760567"/>
                      <a:pt x="93908" y="313612"/>
                      <a:pt x="55842" y="326310"/>
                    </a:cubicBezTo>
                    <a:cubicBezTo>
                      <a:pt x="20313" y="339007"/>
                      <a:pt x="-45669" y="374561"/>
                      <a:pt x="48228" y="514234"/>
                    </a:cubicBezTo>
                    <a:cubicBezTo>
                      <a:pt x="139588" y="656447"/>
                      <a:pt x="428895" y="892622"/>
                      <a:pt x="411130" y="930715"/>
                    </a:cubicBezTo>
                    <a:cubicBezTo>
                      <a:pt x="393366" y="971347"/>
                      <a:pt x="152277" y="755488"/>
                      <a:pt x="65993" y="750409"/>
                    </a:cubicBezTo>
                    <a:cubicBezTo>
                      <a:pt x="-22829" y="745330"/>
                      <a:pt x="12700" y="869767"/>
                      <a:pt x="170042" y="981505"/>
                    </a:cubicBezTo>
                    <a:cubicBezTo>
                      <a:pt x="327384" y="1093244"/>
                      <a:pt x="710588" y="1217680"/>
                      <a:pt x="723277" y="1641780"/>
                    </a:cubicBezTo>
                    <a:cubicBezTo>
                      <a:pt x="732001" y="1933348"/>
                      <a:pt x="695144" y="2389360"/>
                      <a:pt x="671256" y="2645894"/>
                    </a:cubicBezTo>
                    <a:lnTo>
                      <a:pt x="670238" y="2656618"/>
                    </a:lnTo>
                    <a:lnTo>
                      <a:pt x="1288826" y="2656618"/>
                    </a:lnTo>
                    <a:lnTo>
                      <a:pt x="1277268" y="2583272"/>
                    </a:lnTo>
                    <a:cubicBezTo>
                      <a:pt x="1221841" y="2210562"/>
                      <a:pt x="1177856" y="1703363"/>
                      <a:pt x="1266361" y="1331959"/>
                    </a:cubicBezTo>
                    <a:cubicBezTo>
                      <a:pt x="1426241" y="669145"/>
                      <a:pt x="1677481" y="532011"/>
                      <a:pt x="1652103" y="430430"/>
                    </a:cubicBezTo>
                    <a:cubicBezTo>
                      <a:pt x="1629263" y="328849"/>
                      <a:pt x="1499836" y="377100"/>
                      <a:pt x="1459232" y="471062"/>
                    </a:cubicBezTo>
                    <a:cubicBezTo>
                      <a:pt x="1418628" y="562485"/>
                      <a:pt x="1253672" y="765646"/>
                      <a:pt x="1098868" y="732633"/>
                    </a:cubicBezTo>
                    <a:cubicBezTo>
                      <a:pt x="946601" y="699619"/>
                      <a:pt x="905997" y="69819"/>
                      <a:pt x="794335" y="8870"/>
                    </a:cubicBezTo>
                    <a:cubicBezTo>
                      <a:pt x="780377" y="934"/>
                      <a:pt x="768759" y="-1486"/>
                      <a:pt x="759198" y="85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20000"/>
                  </a:lnSpc>
                </a:pPr>
                <a:endParaRPr lang="id-ID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67"/>
              <p:cNvSpPr>
                <a:spLocks/>
              </p:cNvSpPr>
              <p:nvPr/>
            </p:nvSpPr>
            <p:spPr bwMode="auto">
              <a:xfrm rot="1883109">
                <a:off x="3472716" y="3077532"/>
                <a:ext cx="1975673" cy="19695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7"/>
              <p:cNvSpPr>
                <a:spLocks/>
              </p:cNvSpPr>
              <p:nvPr/>
            </p:nvSpPr>
            <p:spPr bwMode="auto">
              <a:xfrm rot="4961872">
                <a:off x="4339838" y="2042516"/>
                <a:ext cx="2397282" cy="23898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Freeform 67"/>
              <p:cNvSpPr>
                <a:spLocks/>
              </p:cNvSpPr>
              <p:nvPr/>
            </p:nvSpPr>
            <p:spPr bwMode="auto">
              <a:xfrm rot="7696778">
                <a:off x="5819972" y="2184633"/>
                <a:ext cx="2112165" cy="2105606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67"/>
              <p:cNvSpPr>
                <a:spLocks/>
              </p:cNvSpPr>
              <p:nvPr/>
            </p:nvSpPr>
            <p:spPr bwMode="auto">
              <a:xfrm rot="10345882">
                <a:off x="6798191" y="3266787"/>
                <a:ext cx="1921093" cy="191512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Freeform 67"/>
              <p:cNvSpPr>
                <a:spLocks/>
              </p:cNvSpPr>
              <p:nvPr/>
            </p:nvSpPr>
            <p:spPr bwMode="auto">
              <a:xfrm rot="12440007">
                <a:off x="6858380" y="4596385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67"/>
              <p:cNvSpPr>
                <a:spLocks/>
              </p:cNvSpPr>
              <p:nvPr/>
            </p:nvSpPr>
            <p:spPr bwMode="auto">
              <a:xfrm rot="20954305">
                <a:off x="3963464" y="4429907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Freeform 67"/>
              <p:cNvSpPr>
                <a:spLocks/>
              </p:cNvSpPr>
              <p:nvPr/>
            </p:nvSpPr>
            <p:spPr bwMode="auto">
              <a:xfrm rot="2241606">
                <a:off x="3489891" y="240632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" name="Freeform 67"/>
              <p:cNvSpPr>
                <a:spLocks/>
              </p:cNvSpPr>
              <p:nvPr/>
            </p:nvSpPr>
            <p:spPr bwMode="auto">
              <a:xfrm rot="6355571">
                <a:off x="5654693" y="169421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/>
            </p:nvSpPr>
            <p:spPr bwMode="auto">
              <a:xfrm rot="9774375">
                <a:off x="7378684" y="2652032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7135090" y="5202683"/>
              <a:ext cx="4139963" cy="721117"/>
            </a:xfrm>
            <a:custGeom>
              <a:avLst/>
              <a:gdLst>
                <a:gd name="connsiteX0" fmla="*/ 2069981 w 4139963"/>
                <a:gd name="connsiteY0" fmla="*/ 0 h 721117"/>
                <a:gd name="connsiteX1" fmla="*/ 4041693 w 4139963"/>
                <a:gd name="connsiteY1" fmla="*/ 631822 h 721117"/>
                <a:gd name="connsiteX2" fmla="*/ 4139963 w 4139963"/>
                <a:gd name="connsiteY2" fmla="*/ 721117 h 721117"/>
                <a:gd name="connsiteX3" fmla="*/ 4029024 w 4139963"/>
                <a:gd name="connsiteY3" fmla="*/ 677936 h 721117"/>
                <a:gd name="connsiteX4" fmla="*/ 2069980 w 4139963"/>
                <a:gd name="connsiteY4" fmla="*/ 366464 h 721117"/>
                <a:gd name="connsiteX5" fmla="*/ 110936 w 4139963"/>
                <a:gd name="connsiteY5" fmla="*/ 677936 h 721117"/>
                <a:gd name="connsiteX6" fmla="*/ 0 w 4139963"/>
                <a:gd name="connsiteY6" fmla="*/ 721115 h 721117"/>
                <a:gd name="connsiteX7" fmla="*/ 98269 w 4139963"/>
                <a:gd name="connsiteY7" fmla="*/ 631822 h 721117"/>
                <a:gd name="connsiteX8" fmla="*/ 2069981 w 4139963"/>
                <a:gd name="connsiteY8" fmla="*/ 0 h 72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9963" h="721117">
                  <a:moveTo>
                    <a:pt x="2069981" y="0"/>
                  </a:moveTo>
                  <a:cubicBezTo>
                    <a:pt x="2863778" y="0"/>
                    <a:pt x="3573033" y="245952"/>
                    <a:pt x="4041693" y="631822"/>
                  </a:cubicBezTo>
                  <a:lnTo>
                    <a:pt x="4139963" y="721117"/>
                  </a:lnTo>
                  <a:lnTo>
                    <a:pt x="4029024" y="677936"/>
                  </a:lnTo>
                  <a:cubicBezTo>
                    <a:pt x="3469804" y="481289"/>
                    <a:pt x="2795654" y="366464"/>
                    <a:pt x="2069980" y="366464"/>
                  </a:cubicBezTo>
                  <a:cubicBezTo>
                    <a:pt x="1344306" y="366464"/>
                    <a:pt x="670157" y="481289"/>
                    <a:pt x="110936" y="677936"/>
                  </a:cubicBezTo>
                  <a:lnTo>
                    <a:pt x="0" y="721115"/>
                  </a:lnTo>
                  <a:lnTo>
                    <a:pt x="98269" y="631822"/>
                  </a:lnTo>
                  <a:cubicBezTo>
                    <a:pt x="566929" y="245952"/>
                    <a:pt x="1276184" y="0"/>
                    <a:pt x="206998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48762" y="2419598"/>
            <a:ext cx="2597148" cy="978505"/>
            <a:chOff x="786306" y="2525730"/>
            <a:chExt cx="2462751" cy="927870"/>
          </a:xfrm>
        </p:grpSpPr>
        <p:sp>
          <p:nvSpPr>
            <p:cNvPr id="25" name="Rectangle 24"/>
            <p:cNvSpPr/>
            <p:nvPr/>
          </p:nvSpPr>
          <p:spPr>
            <a:xfrm>
              <a:off x="786306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74328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07737" y="4577351"/>
            <a:ext cx="2597148" cy="978505"/>
            <a:chOff x="842229" y="4571823"/>
            <a:chExt cx="2462751" cy="927870"/>
          </a:xfrm>
        </p:grpSpPr>
        <p:sp>
          <p:nvSpPr>
            <p:cNvPr id="27" name="Rectangle 26"/>
            <p:cNvSpPr/>
            <p:nvPr/>
          </p:nvSpPr>
          <p:spPr>
            <a:xfrm>
              <a:off x="842229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8150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79047" y="2419600"/>
            <a:ext cx="2597148" cy="978505"/>
            <a:chOff x="8887019" y="2525730"/>
            <a:chExt cx="2462751" cy="927870"/>
          </a:xfrm>
        </p:grpSpPr>
        <p:sp>
          <p:nvSpPr>
            <p:cNvPr id="29" name="Rectangle 28"/>
            <p:cNvSpPr/>
            <p:nvPr/>
          </p:nvSpPr>
          <p:spPr>
            <a:xfrm flipH="1">
              <a:off x="8887019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8887022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38022" y="4577352"/>
            <a:ext cx="2597148" cy="978505"/>
            <a:chOff x="8942942" y="4571823"/>
            <a:chExt cx="2462751" cy="927870"/>
          </a:xfrm>
        </p:grpSpPr>
        <p:sp>
          <p:nvSpPr>
            <p:cNvPr id="31" name="Rectangle 30"/>
            <p:cNvSpPr/>
            <p:nvPr/>
          </p:nvSpPr>
          <p:spPr>
            <a:xfrm flipH="1">
              <a:off x="8942942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8942945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6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 userDrawn="1"/>
        </p:nvSpPr>
        <p:spPr bwMode="auto">
          <a:xfrm>
            <a:off x="9732387" y="3456698"/>
            <a:ext cx="457624" cy="952432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8"/>
          <p:cNvSpPr>
            <a:spLocks/>
          </p:cNvSpPr>
          <p:nvPr userDrawn="1"/>
        </p:nvSpPr>
        <p:spPr bwMode="auto">
          <a:xfrm>
            <a:off x="8330096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>
            <a:spLocks/>
          </p:cNvSpPr>
          <p:nvPr userDrawn="1"/>
        </p:nvSpPr>
        <p:spPr bwMode="auto">
          <a:xfrm>
            <a:off x="6929437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>
            <a:spLocks/>
          </p:cNvSpPr>
          <p:nvPr userDrawn="1"/>
        </p:nvSpPr>
        <p:spPr bwMode="auto">
          <a:xfrm>
            <a:off x="5528777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4"/>
          <p:cNvSpPr>
            <a:spLocks/>
          </p:cNvSpPr>
          <p:nvPr userDrawn="1"/>
        </p:nvSpPr>
        <p:spPr bwMode="auto">
          <a:xfrm>
            <a:off x="412811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6"/>
          <p:cNvSpPr>
            <a:spLocks/>
          </p:cNvSpPr>
          <p:nvPr userDrawn="1"/>
        </p:nvSpPr>
        <p:spPr bwMode="auto">
          <a:xfrm>
            <a:off x="272745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7"/>
          <p:cNvSpPr>
            <a:spLocks/>
          </p:cNvSpPr>
          <p:nvPr userDrawn="1"/>
        </p:nvSpPr>
        <p:spPr bwMode="auto">
          <a:xfrm>
            <a:off x="10190013" y="3616908"/>
            <a:ext cx="1008409" cy="938068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681214" y="3456698"/>
            <a:ext cx="1171847" cy="1236394"/>
            <a:chOff x="882491" y="2261909"/>
            <a:chExt cx="959665" cy="1012525"/>
          </a:xfrm>
        </p:grpSpPr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59"/>
            <p:cNvSpPr txBox="1">
              <a:spLocks/>
            </p:cNvSpPr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081873" y="3456697"/>
            <a:ext cx="1171847" cy="1240813"/>
            <a:chOff x="2029538" y="2261909"/>
            <a:chExt cx="959665" cy="1016144"/>
          </a:xfrm>
        </p:grpSpPr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59"/>
            <p:cNvSpPr txBox="1">
              <a:spLocks/>
            </p:cNvSpPr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2016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482532" y="3456698"/>
            <a:ext cx="1171847" cy="1240813"/>
            <a:chOff x="3176585" y="2261910"/>
            <a:chExt cx="959665" cy="1016144"/>
          </a:xfrm>
        </p:grpSpPr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3261109" y="2261910"/>
              <a:ext cx="772282" cy="101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59"/>
            <p:cNvSpPr txBox="1">
              <a:spLocks/>
            </p:cNvSpPr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2017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883190" y="3456697"/>
            <a:ext cx="1171847" cy="1240813"/>
            <a:chOff x="4323632" y="2261909"/>
            <a:chExt cx="959665" cy="1016144"/>
          </a:xfrm>
        </p:grpSpPr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 Placeholder 59"/>
            <p:cNvSpPr txBox="1">
              <a:spLocks/>
            </p:cNvSpPr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2018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80769" y="3456697"/>
            <a:ext cx="1171847" cy="1240813"/>
            <a:chOff x="5468157" y="2261909"/>
            <a:chExt cx="959665" cy="1016144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59"/>
            <p:cNvSpPr txBox="1">
              <a:spLocks/>
            </p:cNvSpPr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2019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86142" y="3456697"/>
            <a:ext cx="1171847" cy="1240813"/>
            <a:chOff x="6619064" y="2261909"/>
            <a:chExt cx="959665" cy="1016144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59"/>
            <p:cNvSpPr txBox="1">
              <a:spLocks/>
            </p:cNvSpPr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2020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 Placeholder 59"/>
          <p:cNvSpPr txBox="1">
            <a:spLocks/>
          </p:cNvSpPr>
          <p:nvPr/>
        </p:nvSpPr>
        <p:spPr>
          <a:xfrm>
            <a:off x="3333031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3" name="Straight Connector 54"/>
          <p:cNvCxnSpPr/>
          <p:nvPr/>
        </p:nvCxnSpPr>
        <p:spPr>
          <a:xfrm>
            <a:off x="3185084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59"/>
          <p:cNvSpPr txBox="1">
            <a:spLocks/>
          </p:cNvSpPr>
          <p:nvPr/>
        </p:nvSpPr>
        <p:spPr>
          <a:xfrm>
            <a:off x="6133655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5" name="Straight Connector 56"/>
          <p:cNvCxnSpPr/>
          <p:nvPr/>
        </p:nvCxnSpPr>
        <p:spPr>
          <a:xfrm>
            <a:off x="5985709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59"/>
          <p:cNvSpPr txBox="1">
            <a:spLocks/>
          </p:cNvSpPr>
          <p:nvPr/>
        </p:nvSpPr>
        <p:spPr>
          <a:xfrm>
            <a:off x="8937300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7" name="Straight Connector 58"/>
          <p:cNvCxnSpPr/>
          <p:nvPr/>
        </p:nvCxnSpPr>
        <p:spPr>
          <a:xfrm>
            <a:off x="8789353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9"/>
          <p:cNvSpPr txBox="1">
            <a:spLocks/>
          </p:cNvSpPr>
          <p:nvPr/>
        </p:nvSpPr>
        <p:spPr>
          <a:xfrm>
            <a:off x="193237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59"/>
          <p:cNvSpPr txBox="1">
            <a:spLocks/>
          </p:cNvSpPr>
          <p:nvPr/>
        </p:nvSpPr>
        <p:spPr>
          <a:xfrm>
            <a:off x="4732996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59"/>
          <p:cNvSpPr txBox="1">
            <a:spLocks/>
          </p:cNvSpPr>
          <p:nvPr/>
        </p:nvSpPr>
        <p:spPr>
          <a:xfrm>
            <a:off x="753664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62"/>
          <p:cNvCxnSpPr/>
          <p:nvPr/>
        </p:nvCxnSpPr>
        <p:spPr>
          <a:xfrm>
            <a:off x="1794080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3"/>
          <p:cNvCxnSpPr/>
          <p:nvPr/>
        </p:nvCxnSpPr>
        <p:spPr>
          <a:xfrm>
            <a:off x="4594307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4"/>
          <p:cNvCxnSpPr/>
          <p:nvPr/>
        </p:nvCxnSpPr>
        <p:spPr>
          <a:xfrm>
            <a:off x="7392731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5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4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9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4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9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4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9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4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9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4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2" grpId="0"/>
      <p:bldP spid="24" grpId="0"/>
      <p:bldP spid="26" grpId="0"/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2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>
              <a:spLocks/>
            </p:cNvSpPr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>
              <a:spLocks/>
            </p:cNvSpPr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>
              <a:spLocks/>
            </p:cNvSpPr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>
              <a:spLocks/>
            </p:cNvSpPr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>
              <a:spLocks/>
            </p:cNvSpPr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67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08641" y="3015156"/>
            <a:ext cx="9241468" cy="1987501"/>
            <a:chOff x="1050566" y="2772576"/>
            <a:chExt cx="10090868" cy="2170176"/>
          </a:xfrm>
        </p:grpSpPr>
        <p:sp>
          <p:nvSpPr>
            <p:cNvPr id="50" name="Block Arc 49"/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Block Arc 51"/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88779" y="3445156"/>
            <a:ext cx="1114619" cy="1114619"/>
            <a:chOff x="7471157" y="3242097"/>
            <a:chExt cx="1217066" cy="1217066"/>
          </a:xfrm>
        </p:grpSpPr>
        <p:sp>
          <p:nvSpPr>
            <p:cNvPr id="59" name="Oval 58"/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05493" y="3445156"/>
            <a:ext cx="1114619" cy="1114619"/>
            <a:chOff x="9454847" y="3242097"/>
            <a:chExt cx="1217066" cy="1217066"/>
          </a:xfrm>
        </p:grpSpPr>
        <p:sp>
          <p:nvSpPr>
            <p:cNvPr id="60" name="Oval 59"/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55355" y="3445156"/>
            <a:ext cx="1114619" cy="1114619"/>
            <a:chOff x="3503777" y="3242097"/>
            <a:chExt cx="1217066" cy="1217066"/>
          </a:xfrm>
        </p:grpSpPr>
        <p:sp>
          <p:nvSpPr>
            <p:cNvPr id="57" name="Oval 56"/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72067" y="3445156"/>
            <a:ext cx="1114619" cy="1114619"/>
            <a:chOff x="5487467" y="3242097"/>
            <a:chExt cx="1217066" cy="1217066"/>
          </a:xfrm>
        </p:grpSpPr>
        <p:sp>
          <p:nvSpPr>
            <p:cNvPr id="58" name="Oval 57"/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38642" y="3445156"/>
            <a:ext cx="1114619" cy="1114619"/>
            <a:chOff x="1520087" y="3242097"/>
            <a:chExt cx="1217066" cy="1217066"/>
          </a:xfrm>
        </p:grpSpPr>
        <p:sp>
          <p:nvSpPr>
            <p:cNvPr id="56" name="Oval 55"/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1892065" y="3591229"/>
              <a:ext cx="460437" cy="536153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21683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66" name="Oval 65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60912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1" name="Oval 70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994336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44198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9" name="Oval 78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77625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83" name="Oval 82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1948516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221169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87745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90216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751737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0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01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472650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>
            <a:spLocks/>
          </p:cNvSpPr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4170602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guidance</a:t>
            </a: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b="1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PPT818  Report person: PPT818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557705" y="2136525"/>
            <a:ext cx="374387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>
            <a:spLocks/>
          </p:cNvSpPr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>
            <a:spLocks/>
          </p:cNvSpPr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>
            <a:spLocks/>
          </p:cNvSpPr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>
            <a:spLocks/>
          </p:cNvSpPr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>
            <a:spLocks/>
          </p:cNvSpPr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>
            <a:spLocks/>
          </p:cNvSpPr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>
            <a:spLocks/>
          </p:cNvSpPr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>
            <a:spLocks/>
          </p:cNvSpPr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>
            <a:spLocks/>
          </p:cNvSpPr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>
            <a:spLocks/>
          </p:cNvSpPr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6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66253" y="3632063"/>
            <a:ext cx="5281210" cy="2200527"/>
            <a:chOff x="3960309" y="3165179"/>
            <a:chExt cx="4579147" cy="1908000"/>
          </a:xfrm>
        </p:grpSpPr>
        <p:sp>
          <p:nvSpPr>
            <p:cNvPr id="7" name="Freeform 17"/>
            <p:cNvSpPr>
              <a:spLocks noChangeAspect="1"/>
            </p:cNvSpPr>
            <p:nvPr/>
          </p:nvSpPr>
          <p:spPr bwMode="auto">
            <a:xfrm>
              <a:off x="6601270" y="3165179"/>
              <a:ext cx="1938186" cy="1908000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5601916" y="3404365"/>
              <a:ext cx="1481733" cy="1458656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4682222" y="3523355"/>
              <a:ext cx="1295485" cy="126581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3960309" y="3649946"/>
              <a:ext cx="1028477" cy="1041662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任意多边形 100"/>
          <p:cNvSpPr/>
          <p:nvPr/>
        </p:nvSpPr>
        <p:spPr bwMode="auto">
          <a:xfrm>
            <a:off x="8551234" y="4096105"/>
            <a:ext cx="29406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任意多边形 108"/>
          <p:cNvSpPr/>
          <p:nvPr/>
        </p:nvSpPr>
        <p:spPr bwMode="auto">
          <a:xfrm flipH="1">
            <a:off x="1346827" y="4451572"/>
            <a:ext cx="29425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 112"/>
          <p:cNvSpPr/>
          <p:nvPr/>
        </p:nvSpPr>
        <p:spPr>
          <a:xfrm>
            <a:off x="6714958" y="3288222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任意多边形 113"/>
          <p:cNvSpPr/>
          <p:nvPr/>
        </p:nvSpPr>
        <p:spPr>
          <a:xfrm flipH="1">
            <a:off x="4739926" y="3280619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>
            <a:spLocks noChangeAspect="1" noEditPoints="1"/>
          </p:cNvSpPr>
          <p:nvPr/>
        </p:nvSpPr>
        <p:spPr bwMode="auto">
          <a:xfrm>
            <a:off x="4478225" y="4635546"/>
            <a:ext cx="261706" cy="278781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1"/>
          <p:cNvSpPr>
            <a:spLocks noChangeAspect="1" noEditPoints="1"/>
          </p:cNvSpPr>
          <p:nvPr/>
        </p:nvSpPr>
        <p:spPr bwMode="auto">
          <a:xfrm>
            <a:off x="5431463" y="4609931"/>
            <a:ext cx="337297" cy="337652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Freeform 21"/>
          <p:cNvSpPr>
            <a:spLocks noChangeAspect="1" noEditPoints="1"/>
          </p:cNvSpPr>
          <p:nvPr/>
        </p:nvSpPr>
        <p:spPr bwMode="auto">
          <a:xfrm>
            <a:off x="6704557" y="4624468"/>
            <a:ext cx="293862" cy="294789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26"/>
          <p:cNvSpPr>
            <a:spLocks noChangeAspect="1"/>
          </p:cNvSpPr>
          <p:nvPr/>
        </p:nvSpPr>
        <p:spPr bwMode="auto">
          <a:xfrm>
            <a:off x="8161666" y="4636899"/>
            <a:ext cx="280240" cy="29063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7"/>
          <p:cNvSpPr txBox="1">
            <a:spLocks/>
          </p:cNvSpPr>
          <p:nvPr/>
        </p:nvSpPr>
        <p:spPr>
          <a:xfrm>
            <a:off x="2447095" y="325030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1570609" y="3635127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>
            <a:spLocks/>
          </p:cNvSpPr>
          <p:nvPr/>
        </p:nvSpPr>
        <p:spPr>
          <a:xfrm>
            <a:off x="5123473" y="245024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4246987" y="2835072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7"/>
          <p:cNvSpPr txBox="1">
            <a:spLocks/>
          </p:cNvSpPr>
          <p:nvPr/>
        </p:nvSpPr>
        <p:spPr>
          <a:xfrm>
            <a:off x="8466565" y="270740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7590079" y="3092233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>
            <a:spLocks/>
          </p:cNvSpPr>
          <p:nvPr/>
        </p:nvSpPr>
        <p:spPr>
          <a:xfrm>
            <a:off x="10400034" y="437419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9523548" y="4759016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98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8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4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4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8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1268033" y="3762615"/>
            <a:ext cx="1581624" cy="417959"/>
            <a:chOff x="1424694" y="3437117"/>
            <a:chExt cx="1499779" cy="396331"/>
          </a:xfrm>
          <a:solidFill>
            <a:schemeClr val="accent1"/>
          </a:solidFill>
        </p:grpSpPr>
        <p:sp>
          <p:nvSpPr>
            <p:cNvPr id="69" name="Round Same Side Corner Rectangle 4"/>
            <p:cNvSpPr/>
            <p:nvPr/>
          </p:nvSpPr>
          <p:spPr>
            <a:xfrm rot="16200000">
              <a:off x="2049734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Oval 13"/>
            <p:cNvSpPr/>
            <p:nvPr/>
          </p:nvSpPr>
          <p:spPr>
            <a:xfrm>
              <a:off x="2014338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2922200" y="3917247"/>
            <a:ext cx="1581624" cy="406356"/>
            <a:chOff x="2993261" y="3583747"/>
            <a:chExt cx="1499779" cy="385328"/>
          </a:xfrm>
          <a:solidFill>
            <a:schemeClr val="accent2"/>
          </a:solidFill>
        </p:grpSpPr>
        <p:sp>
          <p:nvSpPr>
            <p:cNvPr id="72" name="Round Same Side Corner Rectangle 6"/>
            <p:cNvSpPr/>
            <p:nvPr/>
          </p:nvSpPr>
          <p:spPr>
            <a:xfrm rot="5400000" flipH="1">
              <a:off x="3618301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14"/>
            <p:cNvSpPr/>
            <p:nvPr/>
          </p:nvSpPr>
          <p:spPr>
            <a:xfrm>
              <a:off x="3582905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11"/>
          <p:cNvGrpSpPr/>
          <p:nvPr/>
        </p:nvGrpSpPr>
        <p:grpSpPr>
          <a:xfrm>
            <a:off x="4576365" y="3762616"/>
            <a:ext cx="1581624" cy="417958"/>
            <a:chOff x="4561827" y="3437117"/>
            <a:chExt cx="1499779" cy="396330"/>
          </a:xfrm>
          <a:solidFill>
            <a:schemeClr val="accent3"/>
          </a:solidFill>
        </p:grpSpPr>
        <p:sp>
          <p:nvSpPr>
            <p:cNvPr id="87" name="Round Same Side Corner Rectangle 7"/>
            <p:cNvSpPr/>
            <p:nvPr/>
          </p:nvSpPr>
          <p:spPr>
            <a:xfrm rot="5400000" flipH="1">
              <a:off x="5186867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Oval 15"/>
            <p:cNvSpPr/>
            <p:nvPr/>
          </p:nvSpPr>
          <p:spPr>
            <a:xfrm>
              <a:off x="5220257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6230532" y="3917247"/>
            <a:ext cx="1581624" cy="406356"/>
            <a:chOff x="6130393" y="3583747"/>
            <a:chExt cx="1499779" cy="385328"/>
          </a:xfrm>
          <a:solidFill>
            <a:schemeClr val="accent4"/>
          </a:solidFill>
        </p:grpSpPr>
        <p:sp>
          <p:nvSpPr>
            <p:cNvPr id="90" name="Round Same Side Corner Rectangle 8"/>
            <p:cNvSpPr/>
            <p:nvPr/>
          </p:nvSpPr>
          <p:spPr>
            <a:xfrm rot="5400000" flipH="1">
              <a:off x="6755433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16"/>
            <p:cNvSpPr/>
            <p:nvPr/>
          </p:nvSpPr>
          <p:spPr>
            <a:xfrm>
              <a:off x="6720037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35"/>
          <p:cNvGrpSpPr/>
          <p:nvPr/>
        </p:nvGrpSpPr>
        <p:grpSpPr>
          <a:xfrm>
            <a:off x="9538863" y="3917248"/>
            <a:ext cx="1581624" cy="406355"/>
            <a:chOff x="9267526" y="3583748"/>
            <a:chExt cx="1499779" cy="385327"/>
          </a:xfrm>
          <a:solidFill>
            <a:schemeClr val="accent1"/>
          </a:solidFill>
        </p:grpSpPr>
        <p:sp>
          <p:nvSpPr>
            <p:cNvPr id="93" name="Round Same Side Corner Rectangle 5"/>
            <p:cNvSpPr/>
            <p:nvPr/>
          </p:nvSpPr>
          <p:spPr>
            <a:xfrm rot="5400000" flipH="1">
              <a:off x="9892566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17"/>
            <p:cNvSpPr/>
            <p:nvPr/>
          </p:nvSpPr>
          <p:spPr>
            <a:xfrm>
              <a:off x="9857169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9"/>
          <p:cNvGrpSpPr/>
          <p:nvPr/>
        </p:nvGrpSpPr>
        <p:grpSpPr>
          <a:xfrm>
            <a:off x="7884697" y="3762615"/>
            <a:ext cx="1581624" cy="417959"/>
            <a:chOff x="7698960" y="3437117"/>
            <a:chExt cx="1499779" cy="396331"/>
          </a:xfrm>
          <a:solidFill>
            <a:schemeClr val="accent5"/>
          </a:solidFill>
        </p:grpSpPr>
        <p:sp>
          <p:nvSpPr>
            <p:cNvPr id="96" name="Round Same Side Corner Rectangle 9"/>
            <p:cNvSpPr/>
            <p:nvPr/>
          </p:nvSpPr>
          <p:spPr>
            <a:xfrm rot="5400000" flipH="1">
              <a:off x="8324000" y="2958708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Oval 18"/>
            <p:cNvSpPr/>
            <p:nvPr/>
          </p:nvSpPr>
          <p:spPr>
            <a:xfrm>
              <a:off x="8357389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20"/>
          <p:cNvGrpSpPr/>
          <p:nvPr/>
        </p:nvGrpSpPr>
        <p:grpSpPr>
          <a:xfrm>
            <a:off x="10084832" y="4413949"/>
            <a:ext cx="489685" cy="490521"/>
            <a:chOff x="9145588" y="4435475"/>
            <a:chExt cx="464344" cy="465138"/>
          </a:xfrm>
          <a:solidFill>
            <a:schemeClr val="accent1"/>
          </a:solidFill>
        </p:grpSpPr>
        <p:sp>
          <p:nvSpPr>
            <p:cNvPr id="99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8503206" y="3198551"/>
            <a:ext cx="489685" cy="489685"/>
            <a:chOff x="7287419" y="2577307"/>
            <a:chExt cx="464344" cy="464344"/>
          </a:xfrm>
          <a:solidFill>
            <a:schemeClr val="accent5"/>
          </a:solidFill>
        </p:grpSpPr>
        <p:sp>
          <p:nvSpPr>
            <p:cNvPr id="109" name="AutoShape 56"/>
            <p:cNvSpPr>
              <a:spLocks/>
            </p:cNvSpPr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>
              <a:spLocks/>
            </p:cNvSpPr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>
              <a:spLocks/>
            </p:cNvSpPr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>
            <a:spLocks/>
          </p:cNvSpPr>
          <p:nvPr/>
        </p:nvSpPr>
        <p:spPr bwMode="auto">
          <a:xfrm>
            <a:off x="3391482" y="4404007"/>
            <a:ext cx="490521" cy="48968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0" tIns="20090" rIns="20090" bIns="20090" anchor="ctr"/>
          <a:lstStyle/>
          <a:p>
            <a:pPr algn="ctr" defTabSz="241050" hangingPunct="0">
              <a:lnSpc>
                <a:spcPct val="120000"/>
              </a:lnSpc>
            </a:pPr>
            <a:endParaRPr lang="en-US" sz="1475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3" name="Group 38"/>
          <p:cNvGrpSpPr/>
          <p:nvPr/>
        </p:nvGrpSpPr>
        <p:grpSpPr>
          <a:xfrm>
            <a:off x="5194456" y="3191769"/>
            <a:ext cx="490521" cy="412674"/>
            <a:chOff x="5368132" y="2625725"/>
            <a:chExt cx="465138" cy="391319"/>
          </a:xfrm>
          <a:solidFill>
            <a:schemeClr val="accent3"/>
          </a:solidFill>
        </p:grpSpPr>
        <p:sp>
          <p:nvSpPr>
            <p:cNvPr id="114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42"/>
          <p:cNvGrpSpPr/>
          <p:nvPr/>
        </p:nvGrpSpPr>
        <p:grpSpPr>
          <a:xfrm>
            <a:off x="1814004" y="3198133"/>
            <a:ext cx="489685" cy="382541"/>
            <a:chOff x="2581275" y="1710532"/>
            <a:chExt cx="464344" cy="362744"/>
          </a:xfrm>
          <a:solidFill>
            <a:schemeClr val="accent1"/>
          </a:solidFill>
        </p:grpSpPr>
        <p:sp>
          <p:nvSpPr>
            <p:cNvPr id="118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0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3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52"/>
          <p:cNvGrpSpPr/>
          <p:nvPr/>
        </p:nvGrpSpPr>
        <p:grpSpPr>
          <a:xfrm>
            <a:off x="6853832" y="4404007"/>
            <a:ext cx="336502" cy="490521"/>
            <a:chOff x="5441157" y="4440238"/>
            <a:chExt cx="319088" cy="465138"/>
          </a:xfrm>
          <a:solidFill>
            <a:schemeClr val="accent4"/>
          </a:solidFill>
        </p:grpSpPr>
        <p:sp>
          <p:nvSpPr>
            <p:cNvPr id="126" name="AutoShape 97"/>
            <p:cNvSpPr>
              <a:spLocks/>
            </p:cNvSpPr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>
              <a:spLocks/>
            </p:cNvSpPr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>
              <a:spLocks/>
            </p:cNvSpPr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9" name="TextBox 23"/>
          <p:cNvSpPr txBox="1"/>
          <p:nvPr/>
        </p:nvSpPr>
        <p:spPr>
          <a:xfrm>
            <a:off x="9381542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0" name="TextBox 24"/>
          <p:cNvSpPr txBox="1"/>
          <p:nvPr/>
        </p:nvSpPr>
        <p:spPr>
          <a:xfrm>
            <a:off x="9381541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Box 23"/>
          <p:cNvSpPr txBox="1"/>
          <p:nvPr/>
        </p:nvSpPr>
        <p:spPr>
          <a:xfrm>
            <a:off x="7829918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TextBox 24"/>
          <p:cNvSpPr txBox="1"/>
          <p:nvPr/>
        </p:nvSpPr>
        <p:spPr>
          <a:xfrm>
            <a:off x="782991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Box 23"/>
          <p:cNvSpPr txBox="1"/>
          <p:nvPr/>
        </p:nvSpPr>
        <p:spPr>
          <a:xfrm>
            <a:off x="5955040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Box 24"/>
          <p:cNvSpPr txBox="1"/>
          <p:nvPr/>
        </p:nvSpPr>
        <p:spPr>
          <a:xfrm>
            <a:off x="5955039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TextBox 23"/>
          <p:cNvSpPr txBox="1"/>
          <p:nvPr/>
        </p:nvSpPr>
        <p:spPr>
          <a:xfrm>
            <a:off x="4597367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TextBox 24"/>
          <p:cNvSpPr txBox="1"/>
          <p:nvPr/>
        </p:nvSpPr>
        <p:spPr>
          <a:xfrm>
            <a:off x="459736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Box 23"/>
          <p:cNvSpPr txBox="1"/>
          <p:nvPr/>
        </p:nvSpPr>
        <p:spPr>
          <a:xfrm>
            <a:off x="2796375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Box 24"/>
          <p:cNvSpPr txBox="1"/>
          <p:nvPr/>
        </p:nvSpPr>
        <p:spPr>
          <a:xfrm>
            <a:off x="2796375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Box 23"/>
          <p:cNvSpPr txBox="1"/>
          <p:nvPr/>
        </p:nvSpPr>
        <p:spPr>
          <a:xfrm>
            <a:off x="1290932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TextBox 24"/>
          <p:cNvSpPr txBox="1"/>
          <p:nvPr/>
        </p:nvSpPr>
        <p:spPr>
          <a:xfrm>
            <a:off x="1290931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7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1316807" y="4453996"/>
            <a:ext cx="206961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2480327" y="3057866"/>
            <a:ext cx="2063339" cy="28277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>
            <a:spLocks/>
          </p:cNvSpPr>
          <p:nvPr/>
        </p:nvSpPr>
        <p:spPr>
          <a:xfrm>
            <a:off x="6525058" y="2305244"/>
            <a:ext cx="1711622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8148754" y="5118173"/>
            <a:ext cx="2063339" cy="2954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>
            <a:spLocks/>
          </p:cNvSpPr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>
            <a:spLocks/>
          </p:cNvSpPr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>
            <a:spLocks/>
          </p:cNvSpPr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9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p Arrow 64"/>
          <p:cNvSpPr/>
          <p:nvPr/>
        </p:nvSpPr>
        <p:spPr>
          <a:xfrm>
            <a:off x="6062257" y="2052559"/>
            <a:ext cx="452424" cy="5039670"/>
          </a:xfrm>
          <a:prstGeom prst="upArrow">
            <a:avLst>
              <a:gd name="adj1" fmla="val 50000"/>
              <a:gd name="adj2" fmla="val 671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Bent Arrow 65"/>
          <p:cNvSpPr/>
          <p:nvPr/>
        </p:nvSpPr>
        <p:spPr>
          <a:xfrm>
            <a:off x="6174054" y="2928320"/>
            <a:ext cx="2854108" cy="4163910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Bent Arrow 53"/>
          <p:cNvSpPr/>
          <p:nvPr/>
        </p:nvSpPr>
        <p:spPr>
          <a:xfrm flipH="1">
            <a:off x="3575268" y="3765748"/>
            <a:ext cx="2854108" cy="3326481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ent Arrow 50"/>
          <p:cNvSpPr/>
          <p:nvPr/>
        </p:nvSpPr>
        <p:spPr>
          <a:xfrm>
            <a:off x="6175422" y="4230988"/>
            <a:ext cx="2532380" cy="2861241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>
            <a:off x="4253640" y="4958034"/>
            <a:ext cx="2175733" cy="2276321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14451" y="4908936"/>
            <a:ext cx="2103559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5422" y="368530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17108" y="4101114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10919" y="2162680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55591" y="272551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245"/>
          <p:cNvSpPr>
            <a:spLocks/>
          </p:cNvSpPr>
          <p:nvPr/>
        </p:nvSpPr>
        <p:spPr bwMode="auto">
          <a:xfrm>
            <a:off x="5461505" y="5514742"/>
            <a:ext cx="404931" cy="404931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60000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6608818" y="2333936"/>
            <a:ext cx="452258" cy="45225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217"/>
          <p:cNvSpPr>
            <a:spLocks noEditPoints="1"/>
          </p:cNvSpPr>
          <p:nvPr/>
        </p:nvSpPr>
        <p:spPr bwMode="auto">
          <a:xfrm>
            <a:off x="5524398" y="4349239"/>
            <a:ext cx="462651" cy="346988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216"/>
          <p:cNvSpPr>
            <a:spLocks noEditPoints="1"/>
          </p:cNvSpPr>
          <p:nvPr/>
        </p:nvSpPr>
        <p:spPr bwMode="auto">
          <a:xfrm>
            <a:off x="6623986" y="4785967"/>
            <a:ext cx="414068" cy="416883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135"/>
          <p:cNvSpPr>
            <a:spLocks noEditPoints="1"/>
          </p:cNvSpPr>
          <p:nvPr/>
        </p:nvSpPr>
        <p:spPr bwMode="auto">
          <a:xfrm>
            <a:off x="6581597" y="3511808"/>
            <a:ext cx="370434" cy="346988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0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4" grpId="0" animBg="1"/>
      <p:bldP spid="51" grpId="0" animBg="1"/>
      <p:bldP spid="57" grpId="0" animBg="1"/>
      <p:bldP spid="67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>
            <a:grpSpLocks/>
          </p:cNvGrpSpPr>
          <p:nvPr/>
        </p:nvGrpSpPr>
        <p:grpSpPr bwMode="auto">
          <a:xfrm>
            <a:off x="8493582" y="3874765"/>
            <a:ext cx="418533" cy="418533"/>
            <a:chOff x="0" y="0"/>
            <a:chExt cx="812800" cy="812800"/>
          </a:xfrm>
        </p:grpSpPr>
        <p:sp>
          <p:nvSpPr>
            <p:cNvPr id="10284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5" name="任意多边形 33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34"/>
          <p:cNvGrpSpPr>
            <a:grpSpLocks/>
          </p:cNvGrpSpPr>
          <p:nvPr/>
        </p:nvGrpSpPr>
        <p:grpSpPr bwMode="auto">
          <a:xfrm>
            <a:off x="3993513" y="3874765"/>
            <a:ext cx="418533" cy="418533"/>
            <a:chOff x="0" y="0"/>
            <a:chExt cx="812800" cy="812800"/>
          </a:xfrm>
        </p:grpSpPr>
        <p:sp>
          <p:nvSpPr>
            <p:cNvPr id="10282" name="椭圆 35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3" name="任意多边形 36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7"/>
          <p:cNvGrpSpPr>
            <a:grpSpLocks/>
          </p:cNvGrpSpPr>
          <p:nvPr/>
        </p:nvGrpSpPr>
        <p:grpSpPr bwMode="auto">
          <a:xfrm>
            <a:off x="6220110" y="1666584"/>
            <a:ext cx="418533" cy="418533"/>
            <a:chOff x="0" y="0"/>
            <a:chExt cx="812800" cy="812800"/>
          </a:xfrm>
        </p:grpSpPr>
        <p:sp>
          <p:nvSpPr>
            <p:cNvPr id="10280" name="椭圆 38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1" name="任意多边形 39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0"/>
          <p:cNvGrpSpPr>
            <a:grpSpLocks/>
          </p:cNvGrpSpPr>
          <p:nvPr/>
        </p:nvGrpSpPr>
        <p:grpSpPr bwMode="auto">
          <a:xfrm>
            <a:off x="6220110" y="6126474"/>
            <a:ext cx="418533" cy="418533"/>
            <a:chOff x="0" y="0"/>
            <a:chExt cx="812800" cy="812800"/>
          </a:xfrm>
        </p:grpSpPr>
        <p:sp>
          <p:nvSpPr>
            <p:cNvPr id="10278" name="椭圆 41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79" name="任意多边形 42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66"/>
          <p:cNvGrpSpPr>
            <a:grpSpLocks/>
          </p:cNvGrpSpPr>
          <p:nvPr/>
        </p:nvGrpSpPr>
        <p:grpSpPr bwMode="auto">
          <a:xfrm>
            <a:off x="4313499" y="1973319"/>
            <a:ext cx="4231756" cy="4234818"/>
            <a:chOff x="0" y="0"/>
            <a:chExt cx="4392474" cy="4393594"/>
          </a:xfrm>
        </p:grpSpPr>
        <p:grpSp>
          <p:nvGrpSpPr>
            <p:cNvPr id="10256" name="组合 44"/>
            <p:cNvGrpSpPr>
              <a:grpSpLocks/>
            </p:cNvGrpSpPr>
            <p:nvPr/>
          </p:nvGrpSpPr>
          <p:grpSpPr bwMode="auto">
            <a:xfrm>
              <a:off x="0" y="0"/>
              <a:ext cx="4392474" cy="4393594"/>
              <a:chOff x="0" y="0"/>
              <a:chExt cx="4392474" cy="4393594"/>
            </a:xfrm>
          </p:grpSpPr>
          <p:grpSp>
            <p:nvGrpSpPr>
              <p:cNvPr id="10261" name="组合 30"/>
              <p:cNvGrpSpPr>
                <a:grpSpLocks/>
              </p:cNvGrpSpPr>
              <p:nvPr/>
            </p:nvGrpSpPr>
            <p:grpSpPr bwMode="auto">
              <a:xfrm>
                <a:off x="0" y="0"/>
                <a:ext cx="4392474" cy="4393594"/>
                <a:chOff x="0" y="0"/>
                <a:chExt cx="4392474" cy="4393594"/>
              </a:xfrm>
            </p:grpSpPr>
            <p:sp>
              <p:nvSpPr>
                <p:cNvPr id="10263" name="Freeform 5"/>
                <p:cNvSpPr>
                  <a:spLocks/>
                </p:cNvSpPr>
                <p:nvPr/>
              </p:nvSpPr>
              <p:spPr bwMode="auto">
                <a:xfrm rot="2700000">
                  <a:off x="1722485" y="615110"/>
                  <a:ext cx="1941774" cy="711551"/>
                </a:xfrm>
                <a:custGeom>
                  <a:avLst/>
                  <a:gdLst>
                    <a:gd name="T0" fmla="*/ 2147483647 w 821"/>
                    <a:gd name="T1" fmla="*/ 2147483647 h 301"/>
                    <a:gd name="T2" fmla="*/ 0 w 821"/>
                    <a:gd name="T3" fmla="*/ 2147483647 h 301"/>
                    <a:gd name="T4" fmla="*/ 2147483647 w 821"/>
                    <a:gd name="T5" fmla="*/ 2147483647 h 301"/>
                    <a:gd name="T6" fmla="*/ 2147483647 w 821"/>
                    <a:gd name="T7" fmla="*/ 0 h 301"/>
                    <a:gd name="T8" fmla="*/ 2147483647 w 821"/>
                    <a:gd name="T9" fmla="*/ 0 h 301"/>
                    <a:gd name="T10" fmla="*/ 2147483647 w 821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1"/>
                    <a:gd name="T19" fmla="*/ 0 h 301"/>
                    <a:gd name="T20" fmla="*/ 821 w 821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1" h="301">
                      <a:moveTo>
                        <a:pt x="282" y="20"/>
                      </a:move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821" y="301"/>
                        <a:pt x="821" y="301"/>
                        <a:pt x="821" y="301"/>
                      </a:cubicBezTo>
                      <a:cubicBezTo>
                        <a:pt x="821" y="0"/>
                        <a:pt x="821" y="0"/>
                        <a:pt x="821" y="0"/>
                      </a:cubicBezTo>
                      <a:cubicBezTo>
                        <a:pt x="328" y="0"/>
                        <a:pt x="328" y="0"/>
                        <a:pt x="328" y="0"/>
                      </a:cubicBezTo>
                      <a:cubicBezTo>
                        <a:pt x="302" y="7"/>
                        <a:pt x="290" y="15"/>
                        <a:pt x="282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4" name="Freeform 6"/>
                <p:cNvSpPr>
                  <a:spLocks/>
                </p:cNvSpPr>
                <p:nvPr/>
              </p:nvSpPr>
              <p:spPr bwMode="auto">
                <a:xfrm rot="2700000">
                  <a:off x="3064311" y="1725311"/>
                  <a:ext cx="714549" cy="1941775"/>
                </a:xfrm>
                <a:custGeom>
                  <a:avLst/>
                  <a:gdLst>
                    <a:gd name="T0" fmla="*/ 2147483647 w 302"/>
                    <a:gd name="T1" fmla="*/ 2147483647 h 821"/>
                    <a:gd name="T2" fmla="*/ 0 w 302"/>
                    <a:gd name="T3" fmla="*/ 0 h 821"/>
                    <a:gd name="T4" fmla="*/ 0 w 302"/>
                    <a:gd name="T5" fmla="*/ 2147483647 h 821"/>
                    <a:gd name="T6" fmla="*/ 2147483647 w 302"/>
                    <a:gd name="T7" fmla="*/ 2147483647 h 821"/>
                    <a:gd name="T8" fmla="*/ 2147483647 w 302"/>
                    <a:gd name="T9" fmla="*/ 2147483647 h 821"/>
                    <a:gd name="T10" fmla="*/ 2147483647 w 302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821"/>
                    <a:gd name="T20" fmla="*/ 302 w 302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821">
                      <a:moveTo>
                        <a:pt x="282" y="28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21"/>
                        <a:pt x="0" y="821"/>
                        <a:pt x="0" y="821"/>
                      </a:cubicBezTo>
                      <a:cubicBezTo>
                        <a:pt x="302" y="821"/>
                        <a:pt x="302" y="821"/>
                        <a:pt x="302" y="821"/>
                      </a:cubicBezTo>
                      <a:cubicBezTo>
                        <a:pt x="302" y="328"/>
                        <a:pt x="302" y="328"/>
                        <a:pt x="302" y="328"/>
                      </a:cubicBezTo>
                      <a:cubicBezTo>
                        <a:pt x="295" y="301"/>
                        <a:pt x="286" y="290"/>
                        <a:pt x="282" y="28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5" name="Freeform 7"/>
                <p:cNvSpPr>
                  <a:spLocks/>
                </p:cNvSpPr>
                <p:nvPr/>
              </p:nvSpPr>
              <p:spPr bwMode="auto">
                <a:xfrm rot="2700000">
                  <a:off x="2580127" y="1261992"/>
                  <a:ext cx="1863824" cy="1076321"/>
                </a:xfrm>
                <a:custGeom>
                  <a:avLst/>
                  <a:gdLst>
                    <a:gd name="T0" fmla="*/ 2147483647 w 788"/>
                    <a:gd name="T1" fmla="*/ 2147483647 h 455"/>
                    <a:gd name="T2" fmla="*/ 2147483647 w 788"/>
                    <a:gd name="T3" fmla="*/ 2147483647 h 455"/>
                    <a:gd name="T4" fmla="*/ 2147483647 w 788"/>
                    <a:gd name="T5" fmla="*/ 2147483647 h 455"/>
                    <a:gd name="T6" fmla="*/ 2147483647 w 788"/>
                    <a:gd name="T7" fmla="*/ 2147483647 h 455"/>
                    <a:gd name="T8" fmla="*/ 2147483647 w 788"/>
                    <a:gd name="T9" fmla="*/ 2147483647 h 455"/>
                    <a:gd name="T10" fmla="*/ 2147483647 w 788"/>
                    <a:gd name="T11" fmla="*/ 2147483647 h 455"/>
                    <a:gd name="T12" fmla="*/ 2147483647 w 788"/>
                    <a:gd name="T13" fmla="*/ 2147483647 h 455"/>
                    <a:gd name="T14" fmla="*/ 2147483647 w 788"/>
                    <a:gd name="T15" fmla="*/ 2147483647 h 455"/>
                    <a:gd name="T16" fmla="*/ 2147483647 w 788"/>
                    <a:gd name="T17" fmla="*/ 2147483647 h 455"/>
                    <a:gd name="T18" fmla="*/ 2147483647 w 788"/>
                    <a:gd name="T19" fmla="*/ 2147483647 h 455"/>
                    <a:gd name="T20" fmla="*/ 2147483647 w 788"/>
                    <a:gd name="T21" fmla="*/ 2147483647 h 455"/>
                    <a:gd name="T22" fmla="*/ 2147483647 w 788"/>
                    <a:gd name="T23" fmla="*/ 2147483647 h 455"/>
                    <a:gd name="T24" fmla="*/ 2147483647 w 788"/>
                    <a:gd name="T25" fmla="*/ 2147483647 h 455"/>
                    <a:gd name="T26" fmla="*/ 2147483647 w 788"/>
                    <a:gd name="T27" fmla="*/ 2147483647 h 4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88"/>
                    <a:gd name="T43" fmla="*/ 0 h 455"/>
                    <a:gd name="T44" fmla="*/ 788 w 788"/>
                    <a:gd name="T45" fmla="*/ 455 h 45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88" h="455">
                      <a:moveTo>
                        <a:pt x="492" y="94"/>
                      </a:moveTo>
                      <a:cubicBezTo>
                        <a:pt x="477" y="78"/>
                        <a:pt x="445" y="75"/>
                        <a:pt x="418" y="75"/>
                      </a:cubicBezTo>
                      <a:cubicBezTo>
                        <a:pt x="241" y="75"/>
                        <a:pt x="241" y="75"/>
                        <a:pt x="241" y="75"/>
                      </a:cubicBezTo>
                      <a:cubicBezTo>
                        <a:pt x="241" y="29"/>
                        <a:pt x="241" y="29"/>
                        <a:pt x="241" y="29"/>
                      </a:cubicBezTo>
                      <a:cubicBezTo>
                        <a:pt x="241" y="12"/>
                        <a:pt x="222" y="0"/>
                        <a:pt x="207" y="12"/>
                      </a:cubicBezTo>
                      <a:cubicBezTo>
                        <a:pt x="16" y="202"/>
                        <a:pt x="16" y="202"/>
                        <a:pt x="16" y="202"/>
                      </a:cubicBezTo>
                      <a:cubicBezTo>
                        <a:pt x="0" y="216"/>
                        <a:pt x="0" y="238"/>
                        <a:pt x="16" y="252"/>
                      </a:cubicBezTo>
                      <a:cubicBezTo>
                        <a:pt x="207" y="442"/>
                        <a:pt x="207" y="442"/>
                        <a:pt x="207" y="442"/>
                      </a:cubicBezTo>
                      <a:cubicBezTo>
                        <a:pt x="222" y="455"/>
                        <a:pt x="241" y="444"/>
                        <a:pt x="241" y="426"/>
                      </a:cubicBezTo>
                      <a:cubicBezTo>
                        <a:pt x="241" y="381"/>
                        <a:pt x="241" y="381"/>
                        <a:pt x="241" y="381"/>
                      </a:cubicBezTo>
                      <a:cubicBezTo>
                        <a:pt x="241" y="381"/>
                        <a:pt x="633" y="381"/>
                        <a:pt x="683" y="381"/>
                      </a:cubicBezTo>
                      <a:cubicBezTo>
                        <a:pt x="739" y="381"/>
                        <a:pt x="784" y="411"/>
                        <a:pt x="784" y="446"/>
                      </a:cubicBezTo>
                      <a:cubicBezTo>
                        <a:pt x="784" y="446"/>
                        <a:pt x="788" y="421"/>
                        <a:pt x="763" y="390"/>
                      </a:cubicBezTo>
                      <a:cubicBezTo>
                        <a:pt x="750" y="375"/>
                        <a:pt x="492" y="94"/>
                        <a:pt x="492" y="9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6" name="Freeform 8"/>
                <p:cNvSpPr>
                  <a:spLocks/>
                </p:cNvSpPr>
                <p:nvPr/>
              </p:nvSpPr>
              <p:spPr bwMode="auto">
                <a:xfrm rot="2700000">
                  <a:off x="730626" y="3067930"/>
                  <a:ext cx="1939775" cy="711551"/>
                </a:xfrm>
                <a:custGeom>
                  <a:avLst/>
                  <a:gdLst>
                    <a:gd name="T0" fmla="*/ 2147483647 w 820"/>
                    <a:gd name="T1" fmla="*/ 2147483647 h 301"/>
                    <a:gd name="T2" fmla="*/ 2147483647 w 820"/>
                    <a:gd name="T3" fmla="*/ 0 h 301"/>
                    <a:gd name="T4" fmla="*/ 0 w 820"/>
                    <a:gd name="T5" fmla="*/ 0 h 301"/>
                    <a:gd name="T6" fmla="*/ 0 w 820"/>
                    <a:gd name="T7" fmla="*/ 2147483647 h 301"/>
                    <a:gd name="T8" fmla="*/ 2147483647 w 820"/>
                    <a:gd name="T9" fmla="*/ 2147483647 h 301"/>
                    <a:gd name="T10" fmla="*/ 2147483647 w 820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0"/>
                    <a:gd name="T19" fmla="*/ 0 h 301"/>
                    <a:gd name="T20" fmla="*/ 820 w 820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0" h="301">
                      <a:moveTo>
                        <a:pt x="539" y="282"/>
                      </a:moveTo>
                      <a:cubicBezTo>
                        <a:pt x="820" y="0"/>
                        <a:pt x="820" y="0"/>
                        <a:pt x="8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493" y="301"/>
                        <a:pt x="493" y="301"/>
                        <a:pt x="493" y="301"/>
                      </a:cubicBezTo>
                      <a:cubicBezTo>
                        <a:pt x="519" y="294"/>
                        <a:pt x="531" y="286"/>
                        <a:pt x="539" y="282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7" name="Freeform 9"/>
                <p:cNvSpPr>
                  <a:spLocks/>
                </p:cNvSpPr>
                <p:nvPr/>
              </p:nvSpPr>
              <p:spPr bwMode="auto">
                <a:xfrm rot="2700000">
                  <a:off x="2052721" y="2581222"/>
                  <a:ext cx="1081317" cy="1870820"/>
                </a:xfrm>
                <a:custGeom>
                  <a:avLst/>
                  <a:gdLst>
                    <a:gd name="T0" fmla="*/ 2147483647 w 457"/>
                    <a:gd name="T1" fmla="*/ 2147483647 h 791"/>
                    <a:gd name="T2" fmla="*/ 2147483647 w 457"/>
                    <a:gd name="T3" fmla="*/ 2147483647 h 791"/>
                    <a:gd name="T4" fmla="*/ 2147483647 w 457"/>
                    <a:gd name="T5" fmla="*/ 2147483647 h 791"/>
                    <a:gd name="T6" fmla="*/ 2147483647 w 457"/>
                    <a:gd name="T7" fmla="*/ 2147483647 h 791"/>
                    <a:gd name="T8" fmla="*/ 2147483647 w 457"/>
                    <a:gd name="T9" fmla="*/ 2147483647 h 791"/>
                    <a:gd name="T10" fmla="*/ 2147483647 w 457"/>
                    <a:gd name="T11" fmla="*/ 2147483647 h 791"/>
                    <a:gd name="T12" fmla="*/ 2147483647 w 457"/>
                    <a:gd name="T13" fmla="*/ 2147483647 h 791"/>
                    <a:gd name="T14" fmla="*/ 2147483647 w 457"/>
                    <a:gd name="T15" fmla="*/ 2147483647 h 791"/>
                    <a:gd name="T16" fmla="*/ 2147483647 w 457"/>
                    <a:gd name="T17" fmla="*/ 2147483647 h 791"/>
                    <a:gd name="T18" fmla="*/ 2147483647 w 457"/>
                    <a:gd name="T19" fmla="*/ 2147483647 h 791"/>
                    <a:gd name="T20" fmla="*/ 2147483647 w 457"/>
                    <a:gd name="T21" fmla="*/ 2147483647 h 791"/>
                    <a:gd name="T22" fmla="*/ 0 w 457"/>
                    <a:gd name="T23" fmla="*/ 2147483647 h 791"/>
                    <a:gd name="T24" fmla="*/ 2147483647 w 457"/>
                    <a:gd name="T25" fmla="*/ 2147483647 h 791"/>
                    <a:gd name="T26" fmla="*/ 2147483647 w 457"/>
                    <a:gd name="T27" fmla="*/ 2147483647 h 7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57"/>
                    <a:gd name="T43" fmla="*/ 0 h 791"/>
                    <a:gd name="T44" fmla="*/ 457 w 457"/>
                    <a:gd name="T45" fmla="*/ 791 h 7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57" h="791">
                      <a:moveTo>
                        <a:pt x="363" y="492"/>
                      </a:moveTo>
                      <a:cubicBezTo>
                        <a:pt x="378" y="477"/>
                        <a:pt x="381" y="445"/>
                        <a:pt x="381" y="418"/>
                      </a:cubicBezTo>
                      <a:cubicBezTo>
                        <a:pt x="381" y="241"/>
                        <a:pt x="381" y="241"/>
                        <a:pt x="381" y="241"/>
                      </a:cubicBezTo>
                      <a:cubicBezTo>
                        <a:pt x="428" y="241"/>
                        <a:pt x="428" y="241"/>
                        <a:pt x="428" y="241"/>
                      </a:cubicBezTo>
                      <a:cubicBezTo>
                        <a:pt x="445" y="241"/>
                        <a:pt x="457" y="221"/>
                        <a:pt x="444" y="207"/>
                      </a:cubicBezTo>
                      <a:cubicBezTo>
                        <a:pt x="254" y="16"/>
                        <a:pt x="254" y="16"/>
                        <a:pt x="254" y="16"/>
                      </a:cubicBezTo>
                      <a:cubicBezTo>
                        <a:pt x="241" y="0"/>
                        <a:pt x="218" y="0"/>
                        <a:pt x="204" y="16"/>
                      </a:cubicBezTo>
                      <a:cubicBezTo>
                        <a:pt x="15" y="207"/>
                        <a:pt x="15" y="207"/>
                        <a:pt x="15" y="207"/>
                      </a:cubicBezTo>
                      <a:cubicBezTo>
                        <a:pt x="2" y="222"/>
                        <a:pt x="13" y="241"/>
                        <a:pt x="31" y="241"/>
                      </a:cubicBezTo>
                      <a:cubicBezTo>
                        <a:pt x="75" y="241"/>
                        <a:pt x="75" y="241"/>
                        <a:pt x="75" y="241"/>
                      </a:cubicBezTo>
                      <a:cubicBezTo>
                        <a:pt x="75" y="241"/>
                        <a:pt x="75" y="633"/>
                        <a:pt x="75" y="683"/>
                      </a:cubicBezTo>
                      <a:cubicBezTo>
                        <a:pt x="75" y="739"/>
                        <a:pt x="42" y="784"/>
                        <a:pt x="0" y="784"/>
                      </a:cubicBezTo>
                      <a:cubicBezTo>
                        <a:pt x="0" y="784"/>
                        <a:pt x="31" y="791"/>
                        <a:pt x="66" y="762"/>
                      </a:cubicBezTo>
                      <a:cubicBezTo>
                        <a:pt x="81" y="750"/>
                        <a:pt x="363" y="492"/>
                        <a:pt x="363" y="49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8" name="Freeform 10"/>
                <p:cNvSpPr>
                  <a:spLocks/>
                </p:cNvSpPr>
                <p:nvPr/>
              </p:nvSpPr>
              <p:spPr bwMode="auto">
                <a:xfrm rot="2700000">
                  <a:off x="614612" y="726093"/>
                  <a:ext cx="712551" cy="1941775"/>
                </a:xfrm>
                <a:custGeom>
                  <a:avLst/>
                  <a:gdLst>
                    <a:gd name="T0" fmla="*/ 2147483647 w 301"/>
                    <a:gd name="T1" fmla="*/ 2147483647 h 821"/>
                    <a:gd name="T2" fmla="*/ 2147483647 w 301"/>
                    <a:gd name="T3" fmla="*/ 2147483647 h 821"/>
                    <a:gd name="T4" fmla="*/ 2147483647 w 301"/>
                    <a:gd name="T5" fmla="*/ 0 h 821"/>
                    <a:gd name="T6" fmla="*/ 0 w 301"/>
                    <a:gd name="T7" fmla="*/ 0 h 821"/>
                    <a:gd name="T8" fmla="*/ 0 w 301"/>
                    <a:gd name="T9" fmla="*/ 2147483647 h 821"/>
                    <a:gd name="T10" fmla="*/ 2147483647 w 301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1"/>
                    <a:gd name="T19" fmla="*/ 0 h 821"/>
                    <a:gd name="T20" fmla="*/ 301 w 301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1" h="821">
                      <a:moveTo>
                        <a:pt x="20" y="539"/>
                      </a:moveTo>
                      <a:cubicBezTo>
                        <a:pt x="301" y="821"/>
                        <a:pt x="301" y="821"/>
                        <a:pt x="301" y="821"/>
                      </a:cubicBezTo>
                      <a:cubicBezTo>
                        <a:pt x="301" y="0"/>
                        <a:pt x="301" y="0"/>
                        <a:pt x="30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93"/>
                        <a:pt x="0" y="493"/>
                        <a:pt x="0" y="493"/>
                      </a:cubicBezTo>
                      <a:cubicBezTo>
                        <a:pt x="7" y="520"/>
                        <a:pt x="15" y="532"/>
                        <a:pt x="20" y="539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9" name="Freeform 11"/>
                <p:cNvSpPr>
                  <a:spLocks/>
                </p:cNvSpPr>
                <p:nvPr/>
              </p:nvSpPr>
              <p:spPr bwMode="auto">
                <a:xfrm rot="2700000">
                  <a:off x="-56035" y="2051393"/>
                  <a:ext cx="1870819" cy="1078320"/>
                </a:xfrm>
                <a:custGeom>
                  <a:avLst/>
                  <a:gdLst>
                    <a:gd name="T0" fmla="*/ 2147483647 w 791"/>
                    <a:gd name="T1" fmla="*/ 2147483647 h 456"/>
                    <a:gd name="T2" fmla="*/ 2147483647 w 791"/>
                    <a:gd name="T3" fmla="*/ 2147483647 h 456"/>
                    <a:gd name="T4" fmla="*/ 2147483647 w 791"/>
                    <a:gd name="T5" fmla="*/ 2147483647 h 456"/>
                    <a:gd name="T6" fmla="*/ 2147483647 w 791"/>
                    <a:gd name="T7" fmla="*/ 2147483647 h 456"/>
                    <a:gd name="T8" fmla="*/ 2147483647 w 791"/>
                    <a:gd name="T9" fmla="*/ 2147483647 h 456"/>
                    <a:gd name="T10" fmla="*/ 2147483647 w 791"/>
                    <a:gd name="T11" fmla="*/ 2147483647 h 456"/>
                    <a:gd name="T12" fmla="*/ 2147483647 w 791"/>
                    <a:gd name="T13" fmla="*/ 2147483647 h 456"/>
                    <a:gd name="T14" fmla="*/ 2147483647 w 791"/>
                    <a:gd name="T15" fmla="*/ 2147483647 h 456"/>
                    <a:gd name="T16" fmla="*/ 2147483647 w 791"/>
                    <a:gd name="T17" fmla="*/ 2147483647 h 456"/>
                    <a:gd name="T18" fmla="*/ 2147483647 w 791"/>
                    <a:gd name="T19" fmla="*/ 2147483647 h 456"/>
                    <a:gd name="T20" fmla="*/ 2147483647 w 791"/>
                    <a:gd name="T21" fmla="*/ 2147483647 h 456"/>
                    <a:gd name="T22" fmla="*/ 2147483647 w 791"/>
                    <a:gd name="T23" fmla="*/ 0 h 456"/>
                    <a:gd name="T24" fmla="*/ 2147483647 w 791"/>
                    <a:gd name="T25" fmla="*/ 2147483647 h 456"/>
                    <a:gd name="T26" fmla="*/ 2147483647 w 791"/>
                    <a:gd name="T27" fmla="*/ 2147483647 h 4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91"/>
                    <a:gd name="T43" fmla="*/ 0 h 456"/>
                    <a:gd name="T44" fmla="*/ 791 w 791"/>
                    <a:gd name="T45" fmla="*/ 456 h 4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91" h="456">
                      <a:moveTo>
                        <a:pt x="298" y="362"/>
                      </a:moveTo>
                      <a:cubicBezTo>
                        <a:pt x="314" y="378"/>
                        <a:pt x="345" y="381"/>
                        <a:pt x="373" y="381"/>
                      </a:cubicBezTo>
                      <a:cubicBezTo>
                        <a:pt x="550" y="381"/>
                        <a:pt x="550" y="381"/>
                        <a:pt x="550" y="381"/>
                      </a:cubicBezTo>
                      <a:cubicBezTo>
                        <a:pt x="550" y="428"/>
                        <a:pt x="550" y="428"/>
                        <a:pt x="550" y="428"/>
                      </a:cubicBezTo>
                      <a:cubicBezTo>
                        <a:pt x="550" y="444"/>
                        <a:pt x="569" y="456"/>
                        <a:pt x="584" y="444"/>
                      </a:cubicBezTo>
                      <a:cubicBezTo>
                        <a:pt x="774" y="254"/>
                        <a:pt x="774" y="254"/>
                        <a:pt x="774" y="254"/>
                      </a:cubicBezTo>
                      <a:cubicBezTo>
                        <a:pt x="791" y="240"/>
                        <a:pt x="791" y="218"/>
                        <a:pt x="774" y="204"/>
                      </a:cubicBezTo>
                      <a:cubicBezTo>
                        <a:pt x="584" y="14"/>
                        <a:pt x="584" y="14"/>
                        <a:pt x="584" y="14"/>
                      </a:cubicBezTo>
                      <a:cubicBezTo>
                        <a:pt x="569" y="2"/>
                        <a:pt x="550" y="12"/>
                        <a:pt x="550" y="31"/>
                      </a:cubicBezTo>
                      <a:cubicBezTo>
                        <a:pt x="549" y="75"/>
                        <a:pt x="549" y="75"/>
                        <a:pt x="549" y="75"/>
                      </a:cubicBezTo>
                      <a:cubicBezTo>
                        <a:pt x="549" y="75"/>
                        <a:pt x="157" y="75"/>
                        <a:pt x="107" y="75"/>
                      </a:cubicBezTo>
                      <a:cubicBezTo>
                        <a:pt x="51" y="75"/>
                        <a:pt x="6" y="42"/>
                        <a:pt x="6" y="0"/>
                      </a:cubicBezTo>
                      <a:cubicBezTo>
                        <a:pt x="6" y="0"/>
                        <a:pt x="0" y="31"/>
                        <a:pt x="28" y="66"/>
                      </a:cubicBezTo>
                      <a:cubicBezTo>
                        <a:pt x="40" y="81"/>
                        <a:pt x="298" y="362"/>
                        <a:pt x="298" y="36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62" name="Freeform 12"/>
              <p:cNvSpPr>
                <a:spLocks/>
              </p:cNvSpPr>
              <p:nvPr/>
            </p:nvSpPr>
            <p:spPr bwMode="auto">
              <a:xfrm rot="2700000">
                <a:off x="1261261" y="-56035"/>
                <a:ext cx="1081317" cy="1870820"/>
              </a:xfrm>
              <a:custGeom>
                <a:avLst/>
                <a:gdLst>
                  <a:gd name="T0" fmla="*/ 2147483647 w 457"/>
                  <a:gd name="T1" fmla="*/ 2147483647 h 791"/>
                  <a:gd name="T2" fmla="*/ 2147483647 w 457"/>
                  <a:gd name="T3" fmla="*/ 2147483647 h 791"/>
                  <a:gd name="T4" fmla="*/ 2147483647 w 457"/>
                  <a:gd name="T5" fmla="*/ 2147483647 h 791"/>
                  <a:gd name="T6" fmla="*/ 2147483647 w 457"/>
                  <a:gd name="T7" fmla="*/ 2147483647 h 791"/>
                  <a:gd name="T8" fmla="*/ 2147483647 w 457"/>
                  <a:gd name="T9" fmla="*/ 2147483647 h 791"/>
                  <a:gd name="T10" fmla="*/ 2147483647 w 457"/>
                  <a:gd name="T11" fmla="*/ 2147483647 h 791"/>
                  <a:gd name="T12" fmla="*/ 2147483647 w 457"/>
                  <a:gd name="T13" fmla="*/ 2147483647 h 791"/>
                  <a:gd name="T14" fmla="*/ 2147483647 w 457"/>
                  <a:gd name="T15" fmla="*/ 2147483647 h 791"/>
                  <a:gd name="T16" fmla="*/ 2147483647 w 457"/>
                  <a:gd name="T17" fmla="*/ 2147483647 h 791"/>
                  <a:gd name="T18" fmla="*/ 2147483647 w 457"/>
                  <a:gd name="T19" fmla="*/ 2147483647 h 791"/>
                  <a:gd name="T20" fmla="*/ 2147483647 w 457"/>
                  <a:gd name="T21" fmla="*/ 2147483647 h 791"/>
                  <a:gd name="T22" fmla="*/ 2147483647 w 457"/>
                  <a:gd name="T23" fmla="*/ 2147483647 h 791"/>
                  <a:gd name="T24" fmla="*/ 2147483647 w 457"/>
                  <a:gd name="T25" fmla="*/ 2147483647 h 791"/>
                  <a:gd name="T26" fmla="*/ 2147483647 w 457"/>
                  <a:gd name="T27" fmla="*/ 2147483647 h 7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7"/>
                  <a:gd name="T43" fmla="*/ 0 h 791"/>
                  <a:gd name="T44" fmla="*/ 457 w 457"/>
                  <a:gd name="T45" fmla="*/ 791 h 7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7" h="791">
                    <a:moveTo>
                      <a:pt x="94" y="299"/>
                    </a:moveTo>
                    <a:cubicBezTo>
                      <a:pt x="79" y="315"/>
                      <a:pt x="75" y="346"/>
                      <a:pt x="75" y="373"/>
                    </a:cubicBezTo>
                    <a:cubicBezTo>
                      <a:pt x="75" y="550"/>
                      <a:pt x="75" y="550"/>
                      <a:pt x="75" y="550"/>
                    </a:cubicBezTo>
                    <a:cubicBezTo>
                      <a:pt x="29" y="550"/>
                      <a:pt x="29" y="550"/>
                      <a:pt x="29" y="550"/>
                    </a:cubicBezTo>
                    <a:cubicBezTo>
                      <a:pt x="12" y="550"/>
                      <a:pt x="0" y="570"/>
                      <a:pt x="13" y="585"/>
                    </a:cubicBezTo>
                    <a:cubicBezTo>
                      <a:pt x="202" y="775"/>
                      <a:pt x="202" y="775"/>
                      <a:pt x="202" y="775"/>
                    </a:cubicBezTo>
                    <a:cubicBezTo>
                      <a:pt x="216" y="791"/>
                      <a:pt x="239" y="791"/>
                      <a:pt x="253" y="775"/>
                    </a:cubicBezTo>
                    <a:cubicBezTo>
                      <a:pt x="442" y="585"/>
                      <a:pt x="442" y="585"/>
                      <a:pt x="442" y="585"/>
                    </a:cubicBezTo>
                    <a:cubicBezTo>
                      <a:pt x="455" y="570"/>
                      <a:pt x="444" y="550"/>
                      <a:pt x="426" y="550"/>
                    </a:cubicBezTo>
                    <a:cubicBezTo>
                      <a:pt x="381" y="550"/>
                      <a:pt x="381" y="550"/>
                      <a:pt x="381" y="550"/>
                    </a:cubicBezTo>
                    <a:cubicBezTo>
                      <a:pt x="381" y="550"/>
                      <a:pt x="381" y="158"/>
                      <a:pt x="381" y="108"/>
                    </a:cubicBezTo>
                    <a:cubicBezTo>
                      <a:pt x="381" y="52"/>
                      <a:pt x="414" y="7"/>
                      <a:pt x="457" y="7"/>
                    </a:cubicBezTo>
                    <a:cubicBezTo>
                      <a:pt x="457" y="7"/>
                      <a:pt x="426" y="0"/>
                      <a:pt x="390" y="29"/>
                    </a:cubicBezTo>
                    <a:cubicBezTo>
                      <a:pt x="375" y="41"/>
                      <a:pt x="94" y="299"/>
                      <a:pt x="94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257" name="文本框 62"/>
            <p:cNvSpPr txBox="1">
              <a:spLocks noChangeArrowheads="1"/>
            </p:cNvSpPr>
            <p:nvPr/>
          </p:nvSpPr>
          <p:spPr bwMode="auto">
            <a:xfrm>
              <a:off x="1194650" y="923099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8" name="文本框 63"/>
            <p:cNvSpPr txBox="1">
              <a:spLocks noChangeArrowheads="1"/>
            </p:cNvSpPr>
            <p:nvPr/>
          </p:nvSpPr>
          <p:spPr bwMode="auto">
            <a:xfrm>
              <a:off x="939877" y="2659858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9" name="文本框 64"/>
            <p:cNvSpPr txBox="1">
              <a:spLocks noChangeArrowheads="1"/>
            </p:cNvSpPr>
            <p:nvPr/>
          </p:nvSpPr>
          <p:spPr bwMode="auto">
            <a:xfrm>
              <a:off x="2599880" y="289469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60" name="文本框 65"/>
            <p:cNvSpPr txBox="1">
              <a:spLocks noChangeArrowheads="1"/>
            </p:cNvSpPr>
            <p:nvPr/>
          </p:nvSpPr>
          <p:spPr bwMode="auto">
            <a:xfrm>
              <a:off x="2913358" y="121260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2829500" y="1878278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24"/>
          <p:cNvSpPr txBox="1"/>
          <p:nvPr/>
        </p:nvSpPr>
        <p:spPr>
          <a:xfrm>
            <a:off x="3969549" y="164463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1324123" y="4191514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2464173" y="395786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8988155" y="4143406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8988155" y="390975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6819902" y="6172307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4"/>
          <p:cNvSpPr txBox="1"/>
          <p:nvPr/>
        </p:nvSpPr>
        <p:spPr>
          <a:xfrm>
            <a:off x="6819902" y="593866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45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4" grpId="0"/>
      <p:bldP spid="55" grpId="0"/>
      <p:bldP spid="56" grpId="0"/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21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自定义设计方案">
  <a:themeElements>
    <a:clrScheme name="自定义 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B0019"/>
      </a:accent1>
      <a:accent2>
        <a:srgbClr val="A5A5A5"/>
      </a:accent2>
      <a:accent3>
        <a:srgbClr val="AB0019"/>
      </a:accent3>
      <a:accent4>
        <a:srgbClr val="A5A5A5"/>
      </a:accent4>
      <a:accent5>
        <a:srgbClr val="AB0019"/>
      </a:accent5>
      <a:accent6>
        <a:srgbClr val="A5A5A5"/>
      </a:accent6>
      <a:hlink>
        <a:srgbClr val="AB0019"/>
      </a:hlink>
      <a:folHlink>
        <a:srgbClr val="A5A5A5"/>
      </a:folHlink>
    </a:clrScheme>
    <a:fontScheme name="Temp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5068</Words>
  <Application>Microsoft Office PowerPoint</Application>
  <PresentationFormat>自定义</PresentationFormat>
  <Paragraphs>367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宋体</vt:lpstr>
      <vt:lpstr>微软雅黑</vt:lpstr>
      <vt:lpstr>Arial</vt:lpstr>
      <vt:lpstr>Calibri</vt:lpstr>
      <vt:lpstr>Impact</vt:lpstr>
      <vt:lpstr>Times New Roman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2016-09-17T16:27:28Z</dcterms:created>
  <dcterms:modified xsi:type="dcterms:W3CDTF">2023-04-17T04:55:59Z</dcterms:modified>
</cp:coreProperties>
</file>