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3.xml" ContentType="application/vnd.openxmlformats-officedocument.presentationml.tags+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14.xml" ContentType="application/vnd.openxmlformats-officedocument.presentationml.tags+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15.xml" ContentType="application/vnd.openxmlformats-officedocument.presentationml.tags+xml"/>
  <Override PartName="/ppt/tags/tag16.xml" ContentType="application/vnd.openxmlformats-officedocument.presentationml.tag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17.xml" ContentType="application/vnd.openxmlformats-officedocument.presentationml.tag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18.xml" ContentType="application/vnd.openxmlformats-officedocument.presentationml.tags+xml"/>
  <Override PartName="/ppt/tags/tag19.xml" ContentType="application/vnd.openxmlformats-officedocument.presentationml.tags+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Lst>
  <p:notesMasterIdLst>
    <p:notesMasterId r:id="rId23"/>
  </p:notesMasterIdLst>
  <p:sldIdLst>
    <p:sldId id="7311" r:id="rId3"/>
    <p:sldId id="429" r:id="rId4"/>
    <p:sldId id="428" r:id="rId5"/>
    <p:sldId id="7312" r:id="rId6"/>
    <p:sldId id="300" r:id="rId7"/>
    <p:sldId id="307" r:id="rId8"/>
    <p:sldId id="7307" r:id="rId9"/>
    <p:sldId id="470" r:id="rId10"/>
    <p:sldId id="471" r:id="rId11"/>
    <p:sldId id="472" r:id="rId12"/>
    <p:sldId id="7308" r:id="rId13"/>
    <p:sldId id="283" r:id="rId14"/>
    <p:sldId id="290" r:id="rId15"/>
    <p:sldId id="7313" r:id="rId16"/>
    <p:sldId id="7309" r:id="rId17"/>
    <p:sldId id="424" r:id="rId18"/>
    <p:sldId id="427" r:id="rId19"/>
    <p:sldId id="422" r:id="rId20"/>
    <p:sldId id="416" r:id="rId21"/>
    <p:sldId id="7310"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32" autoAdjust="0"/>
    <p:restoredTop sz="96314" autoAdjust="0"/>
  </p:normalViewPr>
  <p:slideViewPr>
    <p:cSldViewPr snapToGrid="0" showGuides="1">
      <p:cViewPr varScale="1">
        <p:scale>
          <a:sx n="108" d="100"/>
          <a:sy n="108" d="100"/>
        </p:scale>
        <p:origin x="876" y="114"/>
      </p:cViewPr>
      <p:guideLst>
        <p:guide pos="3840"/>
        <p:guide orient="horz" pos="2159"/>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82F9BD2-FE88-4D45-BD8D-65D1F34B0AD4}" type="doc">
      <dgm:prSet loTypeId="urn:microsoft.com/office/officeart/2005/8/layout/vList5" loCatId="list" qsTypeId="urn:microsoft.com/office/officeart/2005/8/quickstyle/simple1#1" qsCatId="simple" csTypeId="urn:microsoft.com/office/officeart/2005/8/colors/accent1_2#2" csCatId="accent1" phldr="1"/>
      <dgm:spPr/>
      <dgm:t>
        <a:bodyPr/>
        <a:lstStyle/>
        <a:p>
          <a:endParaRPr lang="zh-CN" altLang="en-US"/>
        </a:p>
      </dgm:t>
    </dgm:pt>
    <dgm:pt modelId="{8DFEF381-1089-498A-A2E9-536EBD00BCA1}">
      <dgm:prSet phldrT="[文本]" phldr="0" custT="0"/>
      <dgm:spPr/>
      <dgm:t>
        <a:bodyPr vert="horz" wrap="square"/>
        <a:lstStyle/>
        <a:p>
          <a:pPr>
            <a:lnSpc>
              <a:spcPct val="100000"/>
            </a:lnSpc>
            <a:spcBef>
              <a:spcPct val="0"/>
            </a:spcBef>
            <a:spcAft>
              <a:spcPct val="35000"/>
            </a:spcAft>
          </a:pPr>
          <a:r>
            <a:rPr lang="en-US" altLang="zh-CN">
              <a:latin typeface="+mn-lt"/>
              <a:ea typeface="+mn-ea"/>
              <a:cs typeface="+mn-ea"/>
              <a:sym typeface="+mn-lt"/>
            </a:rPr>
            <a:t>5</a:t>
          </a:r>
        </a:p>
      </dgm:t>
    </dgm:pt>
    <dgm:pt modelId="{7BB104C5-5E13-4BA2-8795-D771D93EFD0B}" type="parTrans" cxnId="{E17B1742-C686-4016-8B05-330DC1537AB2}">
      <dgm:prSet/>
      <dgm:spPr/>
      <dgm:t>
        <a:bodyPr/>
        <a:lstStyle/>
        <a:p>
          <a:endParaRPr lang="zh-CN" altLang="en-US"/>
        </a:p>
      </dgm:t>
    </dgm:pt>
    <dgm:pt modelId="{D8F41DAE-72AA-41BD-884F-BB8861ABB8ED}" type="sibTrans" cxnId="{E17B1742-C686-4016-8B05-330DC1537AB2}">
      <dgm:prSet/>
      <dgm:spPr/>
      <dgm:t>
        <a:bodyPr/>
        <a:lstStyle/>
        <a:p>
          <a:endParaRPr lang="zh-CN" altLang="en-US"/>
        </a:p>
      </dgm:t>
    </dgm:pt>
    <dgm:pt modelId="{67856BDB-7B34-4717-A8DD-ED955D6E994B}">
      <dgm:prSet phldrT="[文本]" phldr="0" custT="0"/>
      <dgm:spPr>
        <a:solidFill>
          <a:schemeClr val="accent1">
            <a:alpha val="90000"/>
          </a:schemeClr>
        </a:solidFill>
      </dgm:spPr>
      <dgm:t>
        <a:bodyPr vert="horz" wrap="square"/>
        <a:lstStyle/>
        <a:p>
          <a:pPr>
            <a:lnSpc>
              <a:spcPct val="100000"/>
            </a:lnSpc>
            <a:spcBef>
              <a:spcPct val="0"/>
            </a:spcBef>
            <a:spcAft>
              <a:spcPct val="15000"/>
            </a:spcAft>
          </a:pPr>
          <a:r>
            <a:rPr lang="zh-CN" altLang="en-US" dirty="0">
              <a:solidFill>
                <a:schemeClr val="bg1"/>
              </a:solidFill>
              <a:latin typeface="+mn-lt"/>
              <a:ea typeface="+mn-ea"/>
              <a:cs typeface="+mn-ea"/>
              <a:sym typeface="+mn-lt"/>
            </a:rPr>
            <a:t>对于广告“推销”特殊器材、违禁品的短信和电话，应不予理睬并及时清除，不要汇款购买；</a:t>
          </a:r>
        </a:p>
      </dgm:t>
    </dgm:pt>
    <dgm:pt modelId="{772BA600-C67E-4B93-B4A5-0C0DECE788A8}" type="parTrans" cxnId="{1375A5EC-CE87-4447-83DF-F2C4768FB3F9}">
      <dgm:prSet/>
      <dgm:spPr/>
      <dgm:t>
        <a:bodyPr/>
        <a:lstStyle/>
        <a:p>
          <a:endParaRPr lang="zh-CN" altLang="en-US"/>
        </a:p>
      </dgm:t>
    </dgm:pt>
    <dgm:pt modelId="{6E0A9D10-C2CB-4F7C-BF91-F881E97D27C2}" type="sibTrans" cxnId="{1375A5EC-CE87-4447-83DF-F2C4768FB3F9}">
      <dgm:prSet/>
      <dgm:spPr/>
      <dgm:t>
        <a:bodyPr/>
        <a:lstStyle/>
        <a:p>
          <a:endParaRPr lang="zh-CN" altLang="en-US"/>
        </a:p>
      </dgm:t>
    </dgm:pt>
    <dgm:pt modelId="{EB099D45-42E4-4FB3-8BE3-22A72863D5FC}">
      <dgm:prSet phldrT="[文本]" phldr="0" custT="0"/>
      <dgm:spPr/>
      <dgm:t>
        <a:bodyPr vert="horz" wrap="square"/>
        <a:lstStyle/>
        <a:p>
          <a:pPr>
            <a:lnSpc>
              <a:spcPct val="100000"/>
            </a:lnSpc>
            <a:spcBef>
              <a:spcPct val="0"/>
            </a:spcBef>
            <a:spcAft>
              <a:spcPct val="35000"/>
            </a:spcAft>
          </a:pPr>
          <a:r>
            <a:rPr lang="en-US" altLang="zh-CN">
              <a:latin typeface="+mn-lt"/>
              <a:ea typeface="+mn-ea"/>
              <a:cs typeface="+mn-ea"/>
              <a:sym typeface="+mn-lt"/>
            </a:rPr>
            <a:t>6</a:t>
          </a:r>
        </a:p>
      </dgm:t>
    </dgm:pt>
    <dgm:pt modelId="{C2BA91CD-5382-45C0-B4F4-75094723F4D9}" type="parTrans" cxnId="{A28C8377-9F3B-4326-9D63-736A1276305D}">
      <dgm:prSet/>
      <dgm:spPr/>
      <dgm:t>
        <a:bodyPr/>
        <a:lstStyle/>
        <a:p>
          <a:endParaRPr lang="zh-CN" altLang="en-US"/>
        </a:p>
      </dgm:t>
    </dgm:pt>
    <dgm:pt modelId="{973C65EF-E3B8-4CF5-B140-FEC5A74F0B0E}" type="sibTrans" cxnId="{A28C8377-9F3B-4326-9D63-736A1276305D}">
      <dgm:prSet/>
      <dgm:spPr/>
      <dgm:t>
        <a:bodyPr/>
        <a:lstStyle/>
        <a:p>
          <a:endParaRPr lang="zh-CN" altLang="en-US"/>
        </a:p>
      </dgm:t>
    </dgm:pt>
    <dgm:pt modelId="{63116591-D397-40B5-AD45-C8FD7C1AD18F}">
      <dgm:prSet phldrT="[文本]" phldr="0" custT="0"/>
      <dgm:spPr>
        <a:solidFill>
          <a:schemeClr val="accent1">
            <a:alpha val="90000"/>
          </a:schemeClr>
        </a:solidFill>
      </dgm:spPr>
      <dgm:t>
        <a:bodyPr vert="horz" wrap="square"/>
        <a:lstStyle/>
        <a:p>
          <a:pPr>
            <a:lnSpc>
              <a:spcPct val="100000"/>
            </a:lnSpc>
            <a:spcBef>
              <a:spcPct val="0"/>
            </a:spcBef>
            <a:spcAft>
              <a:spcPct val="15000"/>
            </a:spcAft>
          </a:pPr>
          <a:r>
            <a:rPr lang="zh-CN" altLang="en-US" dirty="0">
              <a:solidFill>
                <a:schemeClr val="bg1"/>
              </a:solidFill>
              <a:latin typeface="+mn-lt"/>
              <a:ea typeface="+mn-ea"/>
              <a:cs typeface="+mn-ea"/>
              <a:sym typeface="+mn-lt"/>
            </a:rPr>
            <a:t>到银行自动取款机（</a:t>
          </a:r>
          <a:r>
            <a:rPr lang="en-US" altLang="zh-CN" dirty="0">
              <a:solidFill>
                <a:schemeClr val="bg1"/>
              </a:solidFill>
              <a:latin typeface="+mn-lt"/>
              <a:ea typeface="+mn-ea"/>
              <a:cs typeface="+mn-ea"/>
              <a:sym typeface="+mn-lt"/>
            </a:rPr>
            <a:t>ATM</a:t>
          </a:r>
          <a:r>
            <a:rPr lang="zh-CN" altLang="en-US" dirty="0">
              <a:solidFill>
                <a:schemeClr val="bg1"/>
              </a:solidFill>
              <a:latin typeface="+mn-lt"/>
              <a:ea typeface="+mn-ea"/>
              <a:cs typeface="+mn-ea"/>
              <a:sym typeface="+mn-lt"/>
            </a:rPr>
            <a:t>机）存取遇到银行卡被堵、被吞等意外情况，应认真识别自动取款机“提示”的真伪，不要轻信，可拨打</a:t>
          </a:r>
          <a:r>
            <a:rPr lang="en-US" altLang="zh-CN" dirty="0">
              <a:solidFill>
                <a:schemeClr val="bg1"/>
              </a:solidFill>
              <a:latin typeface="+mn-lt"/>
              <a:ea typeface="+mn-ea"/>
              <a:cs typeface="+mn-ea"/>
              <a:sym typeface="+mn-lt"/>
            </a:rPr>
            <a:t>95516</a:t>
          </a:r>
          <a:r>
            <a:rPr lang="zh-CN" altLang="en-US" dirty="0">
              <a:solidFill>
                <a:schemeClr val="bg1"/>
              </a:solidFill>
              <a:latin typeface="+mn-lt"/>
              <a:ea typeface="+mn-ea"/>
              <a:cs typeface="+mn-ea"/>
              <a:sym typeface="+mn-lt"/>
            </a:rPr>
            <a:t>银联中心客服电话的人工服务台了解查问；</a:t>
          </a:r>
        </a:p>
      </dgm:t>
    </dgm:pt>
    <dgm:pt modelId="{35D9FDAB-90FC-4149-8FA1-C2011A738832}" type="parTrans" cxnId="{4240043B-66F7-4B95-B001-B0D309C2D2DC}">
      <dgm:prSet/>
      <dgm:spPr/>
      <dgm:t>
        <a:bodyPr/>
        <a:lstStyle/>
        <a:p>
          <a:endParaRPr lang="zh-CN" altLang="en-US"/>
        </a:p>
      </dgm:t>
    </dgm:pt>
    <dgm:pt modelId="{B1B09198-8815-4821-8A77-DCC2993E3086}" type="sibTrans" cxnId="{4240043B-66F7-4B95-B001-B0D309C2D2DC}">
      <dgm:prSet/>
      <dgm:spPr/>
      <dgm:t>
        <a:bodyPr/>
        <a:lstStyle/>
        <a:p>
          <a:endParaRPr lang="zh-CN" altLang="en-US"/>
        </a:p>
      </dgm:t>
    </dgm:pt>
    <dgm:pt modelId="{0C7614AF-FE1B-474B-8B3D-B1D06ACF75F6}">
      <dgm:prSet phldrT="[文本]" phldr="0" custT="0"/>
      <dgm:spPr/>
      <dgm:t>
        <a:bodyPr vert="horz" wrap="square"/>
        <a:lstStyle/>
        <a:p>
          <a:pPr>
            <a:lnSpc>
              <a:spcPct val="100000"/>
            </a:lnSpc>
            <a:spcBef>
              <a:spcPct val="0"/>
            </a:spcBef>
            <a:spcAft>
              <a:spcPct val="35000"/>
            </a:spcAft>
          </a:pPr>
          <a:r>
            <a:rPr lang="en-US" altLang="zh-CN">
              <a:latin typeface="+mn-lt"/>
              <a:ea typeface="+mn-ea"/>
              <a:cs typeface="+mn-ea"/>
              <a:sym typeface="+mn-lt"/>
            </a:rPr>
            <a:t>7</a:t>
          </a:r>
        </a:p>
      </dgm:t>
    </dgm:pt>
    <dgm:pt modelId="{6405A9A7-2A86-4BF1-8D9D-4D36DE3099F5}" type="parTrans" cxnId="{8F7A9359-620D-4511-860F-CBA16905AE2B}">
      <dgm:prSet/>
      <dgm:spPr/>
      <dgm:t>
        <a:bodyPr/>
        <a:lstStyle/>
        <a:p>
          <a:endParaRPr lang="zh-CN" altLang="en-US"/>
        </a:p>
      </dgm:t>
    </dgm:pt>
    <dgm:pt modelId="{2043401E-454D-4886-ADA9-FCC81736E837}" type="sibTrans" cxnId="{8F7A9359-620D-4511-860F-CBA16905AE2B}">
      <dgm:prSet/>
      <dgm:spPr/>
      <dgm:t>
        <a:bodyPr/>
        <a:lstStyle/>
        <a:p>
          <a:endParaRPr lang="zh-CN" altLang="en-US"/>
        </a:p>
      </dgm:t>
    </dgm:pt>
    <dgm:pt modelId="{1595198B-D222-4BF8-83BF-0D3CA5996A3E}">
      <dgm:prSet phldrT="[文本]" phldr="0" custT="0"/>
      <dgm:spPr>
        <a:solidFill>
          <a:schemeClr val="accent1">
            <a:alpha val="90000"/>
          </a:schemeClr>
        </a:solidFill>
      </dgm:spPr>
      <dgm:t>
        <a:bodyPr vert="horz" wrap="square"/>
        <a:lstStyle/>
        <a:p>
          <a:pPr>
            <a:lnSpc>
              <a:spcPct val="100000"/>
            </a:lnSpc>
            <a:spcBef>
              <a:spcPct val="0"/>
            </a:spcBef>
            <a:spcAft>
              <a:spcPct val="15000"/>
            </a:spcAft>
          </a:pPr>
          <a:r>
            <a:rPr lang="zh-CN" altLang="en-US" dirty="0">
              <a:solidFill>
                <a:schemeClr val="bg1"/>
              </a:solidFill>
              <a:latin typeface="+mn-lt"/>
              <a:ea typeface="+mn-ea"/>
              <a:cs typeface="+mn-ea"/>
              <a:sym typeface="+mn-lt"/>
            </a:rPr>
            <a:t>遇见诈骗类电话或信息，应及时记下诈骗犯罪分子的电话号码、电子邮件地址、</a:t>
          </a:r>
          <a:r>
            <a:rPr lang="en-US" altLang="zh-CN" dirty="0">
              <a:solidFill>
                <a:schemeClr val="bg1"/>
              </a:solidFill>
              <a:latin typeface="+mn-lt"/>
              <a:ea typeface="+mn-ea"/>
              <a:cs typeface="+mn-ea"/>
              <a:sym typeface="+mn-lt"/>
            </a:rPr>
            <a:t>QQ</a:t>
          </a:r>
          <a:r>
            <a:rPr lang="zh-CN" altLang="en-US" dirty="0">
              <a:solidFill>
                <a:schemeClr val="bg1"/>
              </a:solidFill>
              <a:latin typeface="+mn-lt"/>
              <a:ea typeface="+mn-ea"/>
              <a:cs typeface="+mn-ea"/>
              <a:sym typeface="+mn-lt"/>
            </a:rPr>
            <a:t>号及银行卡账号，并记住犯罪分子的口音、语言特征和诈骗的手段和经过，及时到公安机关报案，积极配合公安机关开展侦查破案和追缴被骗款等工作。</a:t>
          </a:r>
          <a:endParaRPr lang="zh-CN" altLang="en-US" dirty="0">
            <a:latin typeface="+mn-lt"/>
            <a:ea typeface="+mn-ea"/>
            <a:cs typeface="+mn-ea"/>
            <a:sym typeface="+mn-lt"/>
          </a:endParaRPr>
        </a:p>
      </dgm:t>
    </dgm:pt>
    <dgm:pt modelId="{9E050DE5-CBC7-4D41-8BB4-8999E754F806}" type="parTrans" cxnId="{6E0332AA-0CD2-48D0-A34D-862BBAE0CFAD}">
      <dgm:prSet/>
      <dgm:spPr/>
      <dgm:t>
        <a:bodyPr/>
        <a:lstStyle/>
        <a:p>
          <a:endParaRPr lang="zh-CN" altLang="en-US"/>
        </a:p>
      </dgm:t>
    </dgm:pt>
    <dgm:pt modelId="{1D266B9B-E78F-4C1C-9CA1-FAC55716A8D9}" type="sibTrans" cxnId="{6E0332AA-0CD2-48D0-A34D-862BBAE0CFAD}">
      <dgm:prSet/>
      <dgm:spPr/>
      <dgm:t>
        <a:bodyPr/>
        <a:lstStyle/>
        <a:p>
          <a:endParaRPr lang="zh-CN" altLang="en-US"/>
        </a:p>
      </dgm:t>
    </dgm:pt>
    <dgm:pt modelId="{CBB719A3-638C-41E0-B0EC-B22FA0508898}" type="pres">
      <dgm:prSet presAssocID="{982F9BD2-FE88-4D45-BD8D-65D1F34B0AD4}" presName="Name0" presStyleCnt="0">
        <dgm:presLayoutVars>
          <dgm:dir/>
          <dgm:animLvl val="lvl"/>
          <dgm:resizeHandles val="exact"/>
        </dgm:presLayoutVars>
      </dgm:prSet>
      <dgm:spPr/>
      <dgm:t>
        <a:bodyPr/>
        <a:lstStyle/>
        <a:p>
          <a:endParaRPr lang="zh-CN" altLang="en-US"/>
        </a:p>
      </dgm:t>
    </dgm:pt>
    <dgm:pt modelId="{53879FB3-2A34-4B19-A163-E7E5A2A61ED1}" type="pres">
      <dgm:prSet presAssocID="{8DFEF381-1089-498A-A2E9-536EBD00BCA1}" presName="linNode" presStyleCnt="0"/>
      <dgm:spPr/>
    </dgm:pt>
    <dgm:pt modelId="{BD6C8DA9-0F3A-464E-ACD2-6660B6C6E5C4}" type="pres">
      <dgm:prSet presAssocID="{8DFEF381-1089-498A-A2E9-536EBD00BCA1}" presName="parentText" presStyleLbl="node1" presStyleIdx="0" presStyleCnt="3">
        <dgm:presLayoutVars>
          <dgm:chMax val="1"/>
          <dgm:bulletEnabled val="1"/>
        </dgm:presLayoutVars>
      </dgm:prSet>
      <dgm:spPr/>
      <dgm:t>
        <a:bodyPr/>
        <a:lstStyle/>
        <a:p>
          <a:endParaRPr lang="zh-CN" altLang="en-US"/>
        </a:p>
      </dgm:t>
    </dgm:pt>
    <dgm:pt modelId="{D76AE918-ABC8-47B8-8DD8-96F195BFB5B5}" type="pres">
      <dgm:prSet presAssocID="{8DFEF381-1089-498A-A2E9-536EBD00BCA1}" presName="descendantText" presStyleLbl="alignAccFollowNode1" presStyleIdx="0" presStyleCnt="3">
        <dgm:presLayoutVars>
          <dgm:bulletEnabled val="1"/>
        </dgm:presLayoutVars>
      </dgm:prSet>
      <dgm:spPr/>
      <dgm:t>
        <a:bodyPr/>
        <a:lstStyle/>
        <a:p>
          <a:endParaRPr lang="zh-CN" altLang="en-US"/>
        </a:p>
      </dgm:t>
    </dgm:pt>
    <dgm:pt modelId="{FFE0819C-8AC4-4036-9C1A-1EC29F5C921E}" type="pres">
      <dgm:prSet presAssocID="{D8F41DAE-72AA-41BD-884F-BB8861ABB8ED}" presName="sp" presStyleCnt="0"/>
      <dgm:spPr/>
    </dgm:pt>
    <dgm:pt modelId="{F7591D7B-260A-4799-8396-533EFCB75BEB}" type="pres">
      <dgm:prSet presAssocID="{EB099D45-42E4-4FB3-8BE3-22A72863D5FC}" presName="linNode" presStyleCnt="0"/>
      <dgm:spPr/>
    </dgm:pt>
    <dgm:pt modelId="{F8FCFA27-1E37-47F3-819F-CCC620DE8027}" type="pres">
      <dgm:prSet presAssocID="{EB099D45-42E4-4FB3-8BE3-22A72863D5FC}" presName="parentText" presStyleLbl="node1" presStyleIdx="1" presStyleCnt="3">
        <dgm:presLayoutVars>
          <dgm:chMax val="1"/>
          <dgm:bulletEnabled val="1"/>
        </dgm:presLayoutVars>
      </dgm:prSet>
      <dgm:spPr/>
      <dgm:t>
        <a:bodyPr/>
        <a:lstStyle/>
        <a:p>
          <a:endParaRPr lang="zh-CN" altLang="en-US"/>
        </a:p>
      </dgm:t>
    </dgm:pt>
    <dgm:pt modelId="{B1799245-8A88-4DFD-8913-C5C978690807}" type="pres">
      <dgm:prSet presAssocID="{EB099D45-42E4-4FB3-8BE3-22A72863D5FC}" presName="descendantText" presStyleLbl="alignAccFollowNode1" presStyleIdx="1" presStyleCnt="3">
        <dgm:presLayoutVars>
          <dgm:bulletEnabled val="1"/>
        </dgm:presLayoutVars>
      </dgm:prSet>
      <dgm:spPr/>
      <dgm:t>
        <a:bodyPr/>
        <a:lstStyle/>
        <a:p>
          <a:endParaRPr lang="zh-CN" altLang="en-US"/>
        </a:p>
      </dgm:t>
    </dgm:pt>
    <dgm:pt modelId="{8DCDF6EC-DA1E-4BFB-B25A-DFA57323B4B5}" type="pres">
      <dgm:prSet presAssocID="{973C65EF-E3B8-4CF5-B140-FEC5A74F0B0E}" presName="sp" presStyleCnt="0"/>
      <dgm:spPr/>
    </dgm:pt>
    <dgm:pt modelId="{3F2BB2C1-5788-46C7-BBC7-A198D39677C4}" type="pres">
      <dgm:prSet presAssocID="{0C7614AF-FE1B-474B-8B3D-B1D06ACF75F6}" presName="linNode" presStyleCnt="0"/>
      <dgm:spPr/>
    </dgm:pt>
    <dgm:pt modelId="{F3A1F871-519C-4E76-89EE-B8DB3D0BD125}" type="pres">
      <dgm:prSet presAssocID="{0C7614AF-FE1B-474B-8B3D-B1D06ACF75F6}" presName="parentText" presStyleLbl="node1" presStyleIdx="2" presStyleCnt="3">
        <dgm:presLayoutVars>
          <dgm:chMax val="1"/>
          <dgm:bulletEnabled val="1"/>
        </dgm:presLayoutVars>
      </dgm:prSet>
      <dgm:spPr/>
      <dgm:t>
        <a:bodyPr/>
        <a:lstStyle/>
        <a:p>
          <a:endParaRPr lang="zh-CN" altLang="en-US"/>
        </a:p>
      </dgm:t>
    </dgm:pt>
    <dgm:pt modelId="{F00652BC-5530-4BD7-A5E2-D7101737A3B5}" type="pres">
      <dgm:prSet presAssocID="{0C7614AF-FE1B-474B-8B3D-B1D06ACF75F6}" presName="descendantText" presStyleLbl="alignAccFollowNode1" presStyleIdx="2" presStyleCnt="3">
        <dgm:presLayoutVars>
          <dgm:bulletEnabled val="1"/>
        </dgm:presLayoutVars>
      </dgm:prSet>
      <dgm:spPr/>
      <dgm:t>
        <a:bodyPr/>
        <a:lstStyle/>
        <a:p>
          <a:endParaRPr lang="zh-CN" altLang="en-US"/>
        </a:p>
      </dgm:t>
    </dgm:pt>
  </dgm:ptLst>
  <dgm:cxnLst>
    <dgm:cxn modelId="{8F7A9359-620D-4511-860F-CBA16905AE2B}" srcId="{982F9BD2-FE88-4D45-BD8D-65D1F34B0AD4}" destId="{0C7614AF-FE1B-474B-8B3D-B1D06ACF75F6}" srcOrd="2" destOrd="0" parTransId="{6405A9A7-2A86-4BF1-8D9D-4D36DE3099F5}" sibTransId="{2043401E-454D-4886-ADA9-FCC81736E837}"/>
    <dgm:cxn modelId="{6E0332AA-0CD2-48D0-A34D-862BBAE0CFAD}" srcId="{0C7614AF-FE1B-474B-8B3D-B1D06ACF75F6}" destId="{1595198B-D222-4BF8-83BF-0D3CA5996A3E}" srcOrd="0" destOrd="0" parTransId="{9E050DE5-CBC7-4D41-8BB4-8999E754F806}" sibTransId="{1D266B9B-E78F-4C1C-9CA1-FAC55716A8D9}"/>
    <dgm:cxn modelId="{D5420CAC-8486-459C-A970-21395BFDBC01}" type="presOf" srcId="{EB099D45-42E4-4FB3-8BE3-22A72863D5FC}" destId="{F8FCFA27-1E37-47F3-819F-CCC620DE8027}" srcOrd="0" destOrd="0" presId="urn:microsoft.com/office/officeart/2005/8/layout/vList5"/>
    <dgm:cxn modelId="{EE48649B-02A7-43C5-9900-ECDF7A523B4A}" type="presOf" srcId="{8DFEF381-1089-498A-A2E9-536EBD00BCA1}" destId="{BD6C8DA9-0F3A-464E-ACD2-6660B6C6E5C4}" srcOrd="0" destOrd="0" presId="urn:microsoft.com/office/officeart/2005/8/layout/vList5"/>
    <dgm:cxn modelId="{748B64BB-38F7-4602-9639-D4221436E2D5}" type="presOf" srcId="{1595198B-D222-4BF8-83BF-0D3CA5996A3E}" destId="{F00652BC-5530-4BD7-A5E2-D7101737A3B5}" srcOrd="0" destOrd="0" presId="urn:microsoft.com/office/officeart/2005/8/layout/vList5"/>
    <dgm:cxn modelId="{4240043B-66F7-4B95-B001-B0D309C2D2DC}" srcId="{EB099D45-42E4-4FB3-8BE3-22A72863D5FC}" destId="{63116591-D397-40B5-AD45-C8FD7C1AD18F}" srcOrd="0" destOrd="0" parTransId="{35D9FDAB-90FC-4149-8FA1-C2011A738832}" sibTransId="{B1B09198-8815-4821-8A77-DCC2993E3086}"/>
    <dgm:cxn modelId="{AE303792-66BB-42B3-9709-3591B33A2BB8}" type="presOf" srcId="{67856BDB-7B34-4717-A8DD-ED955D6E994B}" destId="{D76AE918-ABC8-47B8-8DD8-96F195BFB5B5}" srcOrd="0" destOrd="0" presId="urn:microsoft.com/office/officeart/2005/8/layout/vList5"/>
    <dgm:cxn modelId="{D02F6879-B5B5-42A3-B3BB-6EB9A0325B60}" type="presOf" srcId="{982F9BD2-FE88-4D45-BD8D-65D1F34B0AD4}" destId="{CBB719A3-638C-41E0-B0EC-B22FA0508898}" srcOrd="0" destOrd="0" presId="urn:microsoft.com/office/officeart/2005/8/layout/vList5"/>
    <dgm:cxn modelId="{AE8F70AE-B789-4044-A95E-B615F6B47B77}" type="presOf" srcId="{63116591-D397-40B5-AD45-C8FD7C1AD18F}" destId="{B1799245-8A88-4DFD-8913-C5C978690807}" srcOrd="0" destOrd="0" presId="urn:microsoft.com/office/officeart/2005/8/layout/vList5"/>
    <dgm:cxn modelId="{E17B1742-C686-4016-8B05-330DC1537AB2}" srcId="{982F9BD2-FE88-4D45-BD8D-65D1F34B0AD4}" destId="{8DFEF381-1089-498A-A2E9-536EBD00BCA1}" srcOrd="0" destOrd="0" parTransId="{7BB104C5-5E13-4BA2-8795-D771D93EFD0B}" sibTransId="{D8F41DAE-72AA-41BD-884F-BB8861ABB8ED}"/>
    <dgm:cxn modelId="{9E838930-00E9-47BA-8D1B-E9843CCDEC6E}" type="presOf" srcId="{0C7614AF-FE1B-474B-8B3D-B1D06ACF75F6}" destId="{F3A1F871-519C-4E76-89EE-B8DB3D0BD125}" srcOrd="0" destOrd="0" presId="urn:microsoft.com/office/officeart/2005/8/layout/vList5"/>
    <dgm:cxn modelId="{A28C8377-9F3B-4326-9D63-736A1276305D}" srcId="{982F9BD2-FE88-4D45-BD8D-65D1F34B0AD4}" destId="{EB099D45-42E4-4FB3-8BE3-22A72863D5FC}" srcOrd="1" destOrd="0" parTransId="{C2BA91CD-5382-45C0-B4F4-75094723F4D9}" sibTransId="{973C65EF-E3B8-4CF5-B140-FEC5A74F0B0E}"/>
    <dgm:cxn modelId="{1375A5EC-CE87-4447-83DF-F2C4768FB3F9}" srcId="{8DFEF381-1089-498A-A2E9-536EBD00BCA1}" destId="{67856BDB-7B34-4717-A8DD-ED955D6E994B}" srcOrd="0" destOrd="0" parTransId="{772BA600-C67E-4B93-B4A5-0C0DECE788A8}" sibTransId="{6E0A9D10-C2CB-4F7C-BF91-F881E97D27C2}"/>
    <dgm:cxn modelId="{76BC8A0B-B375-480B-93B9-DAA48B017A06}" type="presParOf" srcId="{CBB719A3-638C-41E0-B0EC-B22FA0508898}" destId="{53879FB3-2A34-4B19-A163-E7E5A2A61ED1}" srcOrd="0" destOrd="0" presId="urn:microsoft.com/office/officeart/2005/8/layout/vList5"/>
    <dgm:cxn modelId="{BFD776D3-6E44-41D9-8E07-D9379E21E708}" type="presParOf" srcId="{53879FB3-2A34-4B19-A163-E7E5A2A61ED1}" destId="{BD6C8DA9-0F3A-464E-ACD2-6660B6C6E5C4}" srcOrd="0" destOrd="0" presId="urn:microsoft.com/office/officeart/2005/8/layout/vList5"/>
    <dgm:cxn modelId="{3A6CEA62-C48C-4798-810D-FCAC9A84D389}" type="presParOf" srcId="{53879FB3-2A34-4B19-A163-E7E5A2A61ED1}" destId="{D76AE918-ABC8-47B8-8DD8-96F195BFB5B5}" srcOrd="1" destOrd="0" presId="urn:microsoft.com/office/officeart/2005/8/layout/vList5"/>
    <dgm:cxn modelId="{2316CEC5-CFF7-43D5-B24C-B0469EC71212}" type="presParOf" srcId="{CBB719A3-638C-41E0-B0EC-B22FA0508898}" destId="{FFE0819C-8AC4-4036-9C1A-1EC29F5C921E}" srcOrd="1" destOrd="0" presId="urn:microsoft.com/office/officeart/2005/8/layout/vList5"/>
    <dgm:cxn modelId="{46FB60B4-8242-4BCB-B06E-2FD88DEEAC73}" type="presParOf" srcId="{CBB719A3-638C-41E0-B0EC-B22FA0508898}" destId="{F7591D7B-260A-4799-8396-533EFCB75BEB}" srcOrd="2" destOrd="0" presId="urn:microsoft.com/office/officeart/2005/8/layout/vList5"/>
    <dgm:cxn modelId="{C64B13BB-A21A-4A11-AAB0-DDE7597411D8}" type="presParOf" srcId="{F7591D7B-260A-4799-8396-533EFCB75BEB}" destId="{F8FCFA27-1E37-47F3-819F-CCC620DE8027}" srcOrd="0" destOrd="0" presId="urn:microsoft.com/office/officeart/2005/8/layout/vList5"/>
    <dgm:cxn modelId="{D815EFF1-FEDD-469F-BC2B-9195FA317C22}" type="presParOf" srcId="{F7591D7B-260A-4799-8396-533EFCB75BEB}" destId="{B1799245-8A88-4DFD-8913-C5C978690807}" srcOrd="1" destOrd="0" presId="urn:microsoft.com/office/officeart/2005/8/layout/vList5"/>
    <dgm:cxn modelId="{FB8E968E-64B8-49BC-8DA0-1E9748460F6D}" type="presParOf" srcId="{CBB719A3-638C-41E0-B0EC-B22FA0508898}" destId="{8DCDF6EC-DA1E-4BFB-B25A-DFA57323B4B5}" srcOrd="3" destOrd="0" presId="urn:microsoft.com/office/officeart/2005/8/layout/vList5"/>
    <dgm:cxn modelId="{F26E2295-0F27-4503-96F7-3CC08A03A47D}" type="presParOf" srcId="{CBB719A3-638C-41E0-B0EC-B22FA0508898}" destId="{3F2BB2C1-5788-46C7-BBC7-A198D39677C4}" srcOrd="4" destOrd="0" presId="urn:microsoft.com/office/officeart/2005/8/layout/vList5"/>
    <dgm:cxn modelId="{B3B63AFC-0825-486C-BA5F-9FFD9FCF5474}" type="presParOf" srcId="{3F2BB2C1-5788-46C7-BBC7-A198D39677C4}" destId="{F3A1F871-519C-4E76-89EE-B8DB3D0BD125}" srcOrd="0" destOrd="0" presId="urn:microsoft.com/office/officeart/2005/8/layout/vList5"/>
    <dgm:cxn modelId="{207E9DE1-DA99-4501-A1E8-128EB666920D}" type="presParOf" srcId="{3F2BB2C1-5788-46C7-BBC7-A198D39677C4}" destId="{F00652BC-5530-4BD7-A5E2-D7101737A3B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F218E0-E72F-4FB4-B861-C83F0E35F934}" type="doc">
      <dgm:prSet loTypeId="urn:microsoft.com/office/officeart/2005/8/layout/hList1" loCatId="list" qsTypeId="urn:microsoft.com/office/officeart/2005/8/quickstyle/simple1#2" qsCatId="simple" csTypeId="urn:microsoft.com/office/officeart/2005/8/colors/accent1_2#3" csCatId="accent1" phldr="0"/>
      <dgm:spPr/>
      <dgm:t>
        <a:bodyPr/>
        <a:lstStyle/>
        <a:p>
          <a:endParaRPr lang="zh-CN" altLang="en-US"/>
        </a:p>
      </dgm:t>
    </dgm:pt>
    <dgm:pt modelId="{17264811-B842-45CA-8023-890707C56826}">
      <dgm:prSet phldrT="[文本]" phldr="0" custT="0"/>
      <dgm:spPr/>
      <dgm:t>
        <a:bodyPr vert="horz" wrap="square"/>
        <a:lstStyle/>
        <a:p>
          <a:pPr>
            <a:lnSpc>
              <a:spcPct val="100000"/>
            </a:lnSpc>
            <a:spcBef>
              <a:spcPct val="0"/>
            </a:spcBef>
            <a:spcAft>
              <a:spcPct val="35000"/>
            </a:spcAft>
          </a:pPr>
          <a:r>
            <a:rPr lang="en-US" altLang="zh-CN">
              <a:latin typeface="+mn-lt"/>
              <a:ea typeface="+mn-ea"/>
              <a:cs typeface="+mn-ea"/>
              <a:sym typeface="+mn-lt"/>
            </a:rPr>
            <a:t>1</a:t>
          </a:r>
        </a:p>
      </dgm:t>
    </dgm:pt>
    <dgm:pt modelId="{A109D010-9885-4F8F-B8E9-E2C717658764}" type="parTrans" cxnId="{24C33AB1-94DC-411E-8480-B3A36C2A894F}">
      <dgm:prSet/>
      <dgm:spPr/>
      <dgm:t>
        <a:bodyPr/>
        <a:lstStyle/>
        <a:p>
          <a:endParaRPr lang="zh-CN" altLang="en-US"/>
        </a:p>
      </dgm:t>
    </dgm:pt>
    <dgm:pt modelId="{ABC69D63-56ED-48ED-9346-231F6A6139BF}" type="sibTrans" cxnId="{24C33AB1-94DC-411E-8480-B3A36C2A894F}">
      <dgm:prSet/>
      <dgm:spPr/>
      <dgm:t>
        <a:bodyPr/>
        <a:lstStyle/>
        <a:p>
          <a:endParaRPr lang="zh-CN" altLang="en-US"/>
        </a:p>
      </dgm:t>
    </dgm:pt>
    <dgm:pt modelId="{3A04E1E2-A022-47CE-8997-EF18827AD0A2}">
      <dgm:prSet phldrT="[文本]" phldr="0" custT="0"/>
      <dgm:spPr/>
      <dgm:t>
        <a:bodyPr vert="horz" wrap="square"/>
        <a:lstStyle/>
        <a:p>
          <a:pPr>
            <a:lnSpc>
              <a:spcPct val="100000"/>
            </a:lnSpc>
            <a:spcBef>
              <a:spcPct val="0"/>
            </a:spcBef>
            <a:spcAft>
              <a:spcPct val="15000"/>
            </a:spcAft>
          </a:pPr>
          <a:r>
            <a:rPr lang="zh-CN" altLang="en-US" dirty="0">
              <a:solidFill>
                <a:srgbClr val="191919"/>
              </a:solidFill>
              <a:latin typeface="+mn-lt"/>
              <a:ea typeface="+mn-ea"/>
              <a:cs typeface="+mn-ea"/>
              <a:sym typeface="+mn-lt"/>
            </a:rPr>
            <a:t>中国互联网违法和不良信息举报中心邮箱：</a:t>
          </a:r>
          <a:r>
            <a:rPr lang="en-US" altLang="zh-CN" dirty="0">
              <a:solidFill>
                <a:srgbClr val="191919"/>
              </a:solidFill>
              <a:latin typeface="+mn-lt"/>
              <a:ea typeface="+mn-ea"/>
              <a:cs typeface="+mn-ea"/>
              <a:sym typeface="+mn-lt"/>
            </a:rPr>
            <a:t>jubao@12377.cn</a:t>
          </a:r>
          <a:r>
            <a:rPr lang="zh-CN" altLang="en-US" dirty="0">
              <a:solidFill>
                <a:srgbClr val="191919"/>
              </a:solidFill>
              <a:latin typeface="+mn-lt"/>
              <a:ea typeface="+mn-ea"/>
              <a:cs typeface="+mn-ea"/>
              <a:sym typeface="+mn-lt"/>
            </a:rPr>
            <a:t>；</a:t>
          </a:r>
          <a:endParaRPr lang="zh-CN" altLang="en-US" dirty="0">
            <a:latin typeface="+mn-lt"/>
            <a:ea typeface="+mn-ea"/>
            <a:cs typeface="+mn-ea"/>
            <a:sym typeface="+mn-lt"/>
          </a:endParaRPr>
        </a:p>
      </dgm:t>
    </dgm:pt>
    <dgm:pt modelId="{27D8CDC7-1381-4175-B7BB-6022CF4D82E6}" type="parTrans" cxnId="{35265426-D11B-4F7F-B67A-5198E6983EE3}">
      <dgm:prSet/>
      <dgm:spPr/>
      <dgm:t>
        <a:bodyPr/>
        <a:lstStyle/>
        <a:p>
          <a:endParaRPr lang="zh-CN" altLang="en-US"/>
        </a:p>
      </dgm:t>
    </dgm:pt>
    <dgm:pt modelId="{6093660C-20EB-4964-87F9-BCEC151AEF5F}" type="sibTrans" cxnId="{35265426-D11B-4F7F-B67A-5198E6983EE3}">
      <dgm:prSet/>
      <dgm:spPr/>
      <dgm:t>
        <a:bodyPr/>
        <a:lstStyle/>
        <a:p>
          <a:endParaRPr lang="zh-CN" altLang="en-US"/>
        </a:p>
      </dgm:t>
    </dgm:pt>
    <dgm:pt modelId="{1E2CC1A7-EE79-4C18-A179-CE42EF3B3F4A}">
      <dgm:prSet phldrT="[文本]" phldr="0" custT="0"/>
      <dgm:spPr/>
      <dgm:t>
        <a:bodyPr vert="horz" wrap="square"/>
        <a:lstStyle/>
        <a:p>
          <a:pPr>
            <a:lnSpc>
              <a:spcPct val="100000"/>
            </a:lnSpc>
            <a:spcBef>
              <a:spcPct val="0"/>
            </a:spcBef>
            <a:spcAft>
              <a:spcPct val="35000"/>
            </a:spcAft>
          </a:pPr>
          <a:r>
            <a:rPr lang="en-US" altLang="zh-CN">
              <a:latin typeface="+mn-lt"/>
              <a:ea typeface="+mn-ea"/>
              <a:cs typeface="+mn-ea"/>
              <a:sym typeface="+mn-lt"/>
            </a:rPr>
            <a:t>2</a:t>
          </a:r>
        </a:p>
      </dgm:t>
    </dgm:pt>
    <dgm:pt modelId="{4420C36B-7FD0-41F4-845A-9000C47B4900}" type="parTrans" cxnId="{30AF3ACD-8F25-46E8-8992-D75987B33F2A}">
      <dgm:prSet/>
      <dgm:spPr/>
      <dgm:t>
        <a:bodyPr/>
        <a:lstStyle/>
        <a:p>
          <a:endParaRPr lang="zh-CN" altLang="en-US"/>
        </a:p>
      </dgm:t>
    </dgm:pt>
    <dgm:pt modelId="{1BAAE311-27E8-4383-9AB4-C15DA1D4E64A}" type="sibTrans" cxnId="{30AF3ACD-8F25-46E8-8992-D75987B33F2A}">
      <dgm:prSet/>
      <dgm:spPr/>
      <dgm:t>
        <a:bodyPr/>
        <a:lstStyle/>
        <a:p>
          <a:endParaRPr lang="zh-CN" altLang="en-US"/>
        </a:p>
      </dgm:t>
    </dgm:pt>
    <dgm:pt modelId="{99B048AD-4207-4FBF-AC96-32E95F737103}">
      <dgm:prSet phldrT="[文本]" phldr="0" custT="0"/>
      <dgm:spPr/>
      <dgm:t>
        <a:bodyPr vert="horz" wrap="square"/>
        <a:lstStyle/>
        <a:p>
          <a:pPr>
            <a:lnSpc>
              <a:spcPct val="100000"/>
            </a:lnSpc>
            <a:spcBef>
              <a:spcPct val="0"/>
            </a:spcBef>
            <a:spcAft>
              <a:spcPct val="15000"/>
            </a:spcAft>
          </a:pPr>
          <a:r>
            <a:rPr lang="zh-CN" altLang="en-US" dirty="0">
              <a:solidFill>
                <a:srgbClr val="191919"/>
              </a:solidFill>
              <a:latin typeface="+mn-lt"/>
              <a:ea typeface="+mn-ea"/>
              <a:cs typeface="+mn-ea"/>
              <a:sym typeface="+mn-lt"/>
            </a:rPr>
            <a:t>中国互联网违法和不良信息举报中心电话：</a:t>
          </a:r>
          <a:r>
            <a:rPr lang="en-US" altLang="zh-CN" dirty="0">
              <a:solidFill>
                <a:srgbClr val="191919"/>
              </a:solidFill>
              <a:latin typeface="+mn-lt"/>
              <a:ea typeface="+mn-ea"/>
              <a:cs typeface="+mn-ea"/>
              <a:sym typeface="+mn-lt"/>
            </a:rPr>
            <a:t>12377</a:t>
          </a:r>
          <a:r>
            <a:rPr lang="zh-CN" altLang="en-US" dirty="0">
              <a:solidFill>
                <a:srgbClr val="191919"/>
              </a:solidFill>
              <a:latin typeface="+mn-lt"/>
              <a:ea typeface="+mn-ea"/>
              <a:cs typeface="+mn-ea"/>
              <a:sym typeface="+mn-lt"/>
            </a:rPr>
            <a:t>；</a:t>
          </a:r>
        </a:p>
      </dgm:t>
    </dgm:pt>
    <dgm:pt modelId="{51D632FF-BB4F-4E18-882E-B48E55588B8F}" type="parTrans" cxnId="{7A671161-2C36-4F1D-A4EF-F9EA5381E5A2}">
      <dgm:prSet/>
      <dgm:spPr/>
      <dgm:t>
        <a:bodyPr/>
        <a:lstStyle/>
        <a:p>
          <a:endParaRPr lang="zh-CN" altLang="en-US"/>
        </a:p>
      </dgm:t>
    </dgm:pt>
    <dgm:pt modelId="{FF53DED4-9E89-47A5-A21C-6C2BA42171BF}" type="sibTrans" cxnId="{7A671161-2C36-4F1D-A4EF-F9EA5381E5A2}">
      <dgm:prSet/>
      <dgm:spPr/>
      <dgm:t>
        <a:bodyPr/>
        <a:lstStyle/>
        <a:p>
          <a:endParaRPr lang="zh-CN" altLang="en-US"/>
        </a:p>
      </dgm:t>
    </dgm:pt>
    <dgm:pt modelId="{A484B16A-D33B-49BA-80C2-13C962B6C989}">
      <dgm:prSet phldrT="[文本]" phldr="0" custT="0"/>
      <dgm:spPr/>
      <dgm:t>
        <a:bodyPr vert="horz" wrap="square"/>
        <a:lstStyle/>
        <a:p>
          <a:pPr>
            <a:lnSpc>
              <a:spcPct val="100000"/>
            </a:lnSpc>
            <a:spcBef>
              <a:spcPct val="0"/>
            </a:spcBef>
            <a:spcAft>
              <a:spcPct val="35000"/>
            </a:spcAft>
          </a:pPr>
          <a:r>
            <a:rPr lang="en-US" altLang="zh-CN">
              <a:latin typeface="+mn-lt"/>
              <a:ea typeface="+mn-ea"/>
              <a:cs typeface="+mn-ea"/>
              <a:sym typeface="+mn-lt"/>
            </a:rPr>
            <a:t>3</a:t>
          </a:r>
        </a:p>
      </dgm:t>
    </dgm:pt>
    <dgm:pt modelId="{57CF6C04-37F5-4AE7-BD5A-88A90D22B7DF}" type="parTrans" cxnId="{F749C4E4-082C-49B3-AC45-C468C91E4C8A}">
      <dgm:prSet/>
      <dgm:spPr/>
      <dgm:t>
        <a:bodyPr/>
        <a:lstStyle/>
        <a:p>
          <a:endParaRPr lang="zh-CN" altLang="en-US"/>
        </a:p>
      </dgm:t>
    </dgm:pt>
    <dgm:pt modelId="{A5EBB2B7-A37E-4898-A92E-017C79366253}" type="sibTrans" cxnId="{F749C4E4-082C-49B3-AC45-C468C91E4C8A}">
      <dgm:prSet/>
      <dgm:spPr/>
      <dgm:t>
        <a:bodyPr/>
        <a:lstStyle/>
        <a:p>
          <a:endParaRPr lang="zh-CN" altLang="en-US"/>
        </a:p>
      </dgm:t>
    </dgm:pt>
    <dgm:pt modelId="{3FE43A09-7FA9-430A-9A2C-BD8BB8A3FABC}">
      <dgm:prSet phldrT="[文本]" phldr="0" custT="0"/>
      <dgm:spPr/>
      <dgm:t>
        <a:bodyPr vert="horz" wrap="square"/>
        <a:lstStyle/>
        <a:p>
          <a:pPr>
            <a:lnSpc>
              <a:spcPct val="100000"/>
            </a:lnSpc>
            <a:spcBef>
              <a:spcPct val="0"/>
            </a:spcBef>
            <a:spcAft>
              <a:spcPct val="15000"/>
            </a:spcAft>
          </a:pPr>
          <a:r>
            <a:rPr lang="zh-CN" altLang="en-US" dirty="0">
              <a:solidFill>
                <a:srgbClr val="191919"/>
              </a:solidFill>
              <a:latin typeface="+mn-lt"/>
              <a:ea typeface="+mn-ea"/>
              <a:cs typeface="+mn-ea"/>
              <a:sym typeface="+mn-lt"/>
            </a:rPr>
            <a:t>中国互联网违法和不良信息举报中心网址：</a:t>
          </a:r>
          <a:r>
            <a:rPr lang="en-US" altLang="zh-CN" dirty="0">
              <a:solidFill>
                <a:srgbClr val="191919"/>
              </a:solidFill>
              <a:latin typeface="+mn-lt"/>
              <a:ea typeface="+mn-ea"/>
              <a:cs typeface="+mn-ea"/>
              <a:sym typeface="+mn-lt"/>
            </a:rPr>
            <a:t>www.12377.cn</a:t>
          </a:r>
          <a:r>
            <a:rPr lang="zh-CN" altLang="en-US" dirty="0">
              <a:solidFill>
                <a:srgbClr val="191919"/>
              </a:solidFill>
              <a:latin typeface="+mn-lt"/>
              <a:ea typeface="+mn-ea"/>
              <a:cs typeface="+mn-ea"/>
              <a:sym typeface="+mn-lt"/>
            </a:rPr>
            <a:t>；</a:t>
          </a:r>
          <a:endParaRPr lang="zh-CN" altLang="en-US" dirty="0">
            <a:latin typeface="+mn-lt"/>
            <a:ea typeface="+mn-ea"/>
            <a:cs typeface="+mn-ea"/>
            <a:sym typeface="+mn-lt"/>
          </a:endParaRPr>
        </a:p>
      </dgm:t>
    </dgm:pt>
    <dgm:pt modelId="{681C8A90-C430-46FD-B21C-339809E07A93}" type="parTrans" cxnId="{FE4ED217-84B8-4FFA-ABD4-0A74E3D8CB4F}">
      <dgm:prSet/>
      <dgm:spPr/>
      <dgm:t>
        <a:bodyPr/>
        <a:lstStyle/>
        <a:p>
          <a:endParaRPr lang="zh-CN" altLang="en-US"/>
        </a:p>
      </dgm:t>
    </dgm:pt>
    <dgm:pt modelId="{65E243BC-A999-421C-8C58-849682F62438}" type="sibTrans" cxnId="{FE4ED217-84B8-4FFA-ABD4-0A74E3D8CB4F}">
      <dgm:prSet/>
      <dgm:spPr/>
      <dgm:t>
        <a:bodyPr/>
        <a:lstStyle/>
        <a:p>
          <a:endParaRPr lang="zh-CN" altLang="en-US"/>
        </a:p>
      </dgm:t>
    </dgm:pt>
    <dgm:pt modelId="{FB5E86DE-BF76-4A06-B08F-45ABD745B34F}">
      <dgm:prSet phldr="0" custT="0"/>
      <dgm:spPr/>
      <dgm:t>
        <a:bodyPr vert="horz" wrap="square"/>
        <a:lstStyle/>
        <a:p>
          <a:pPr>
            <a:lnSpc>
              <a:spcPct val="100000"/>
            </a:lnSpc>
            <a:spcBef>
              <a:spcPct val="0"/>
            </a:spcBef>
            <a:spcAft>
              <a:spcPct val="35000"/>
            </a:spcAft>
          </a:pPr>
          <a:r>
            <a:rPr lang="en-US">
              <a:latin typeface="+mn-lt"/>
              <a:ea typeface="+mn-ea"/>
              <a:cs typeface="+mn-ea"/>
              <a:sym typeface="+mn-lt"/>
            </a:rPr>
            <a:t>4</a:t>
          </a:r>
        </a:p>
      </dgm:t>
    </dgm:pt>
    <dgm:pt modelId="{0523A310-99B9-47D2-870E-F1D45AA8E24F}" type="parTrans" cxnId="{9B70AAD5-6D27-4AF1-A783-A7E35471A19F}">
      <dgm:prSet/>
      <dgm:spPr/>
      <dgm:t>
        <a:bodyPr/>
        <a:lstStyle/>
        <a:p>
          <a:endParaRPr lang="zh-CN" altLang="en-US"/>
        </a:p>
      </dgm:t>
    </dgm:pt>
    <dgm:pt modelId="{0AC983C2-6AC5-463E-BEA6-24CE6D03F351}" type="sibTrans" cxnId="{9B70AAD5-6D27-4AF1-A783-A7E35471A19F}">
      <dgm:prSet/>
      <dgm:spPr/>
      <dgm:t>
        <a:bodyPr/>
        <a:lstStyle/>
        <a:p>
          <a:endParaRPr lang="zh-CN" altLang="en-US"/>
        </a:p>
      </dgm:t>
    </dgm:pt>
    <dgm:pt modelId="{C5DE1A45-8455-4269-AA5B-A0F4C8827C24}">
      <dgm:prSet phldr="0" custT="0"/>
      <dgm:spPr/>
      <dgm:t>
        <a:bodyPr vert="horz" wrap="square"/>
        <a:lstStyle/>
        <a:p>
          <a:r>
            <a:rPr dirty="0">
              <a:latin typeface="+mn-lt"/>
              <a:ea typeface="+mn-ea"/>
              <a:cs typeface="+mn-ea"/>
              <a:sym typeface="+mn-lt"/>
            </a:rPr>
            <a:t>中</a:t>
          </a:r>
          <a:r>
            <a:rPr lang="zh-CN" altLang="en-US" dirty="0">
              <a:solidFill>
                <a:srgbClr val="191919"/>
              </a:solidFill>
              <a:latin typeface="+mn-lt"/>
              <a:ea typeface="+mn-ea"/>
              <a:cs typeface="+mn-ea"/>
              <a:sym typeface="+mn-lt"/>
            </a:rPr>
            <a:t>国网信网微信公众号客服电话：</a:t>
          </a:r>
          <a:r>
            <a:rPr dirty="0">
              <a:latin typeface="+mn-lt"/>
              <a:ea typeface="+mn-ea"/>
              <a:cs typeface="+mn-ea"/>
              <a:sym typeface="+mn-lt"/>
            </a:rPr>
            <a:t>0</a:t>
          </a:r>
          <a:r>
            <a:rPr lang="en-US" altLang="zh-CN" dirty="0">
              <a:solidFill>
                <a:srgbClr val="191919"/>
              </a:solidFill>
              <a:latin typeface="+mn-lt"/>
              <a:ea typeface="+mn-ea"/>
              <a:cs typeface="+mn-ea"/>
              <a:sym typeface="+mn-lt"/>
            </a:rPr>
            <a:t>10-88050</a:t>
          </a:r>
        </a:p>
      </dgm:t>
    </dgm:pt>
    <dgm:pt modelId="{C0114614-AD8D-4F72-B751-A1594F99FFE3}" type="parTrans" cxnId="{C19B6519-0718-4995-B801-97AA6492884E}">
      <dgm:prSet/>
      <dgm:spPr/>
      <dgm:t>
        <a:bodyPr/>
        <a:lstStyle/>
        <a:p>
          <a:endParaRPr lang="zh-CN" altLang="en-US"/>
        </a:p>
      </dgm:t>
    </dgm:pt>
    <dgm:pt modelId="{44F3DACB-23E7-4341-8590-56E994A719FC}" type="sibTrans" cxnId="{C19B6519-0718-4995-B801-97AA6492884E}">
      <dgm:prSet/>
      <dgm:spPr/>
      <dgm:t>
        <a:bodyPr/>
        <a:lstStyle/>
        <a:p>
          <a:endParaRPr lang="zh-CN" altLang="en-US"/>
        </a:p>
      </dgm:t>
    </dgm:pt>
    <dgm:pt modelId="{7CF2E237-A323-4932-9A99-5C3801C407F7}" type="pres">
      <dgm:prSet presAssocID="{49F218E0-E72F-4FB4-B861-C83F0E35F934}" presName="Name0" presStyleCnt="0">
        <dgm:presLayoutVars>
          <dgm:dir/>
          <dgm:animLvl val="lvl"/>
          <dgm:resizeHandles val="exact"/>
        </dgm:presLayoutVars>
      </dgm:prSet>
      <dgm:spPr/>
      <dgm:t>
        <a:bodyPr/>
        <a:lstStyle/>
        <a:p>
          <a:endParaRPr lang="zh-CN" altLang="en-US"/>
        </a:p>
      </dgm:t>
    </dgm:pt>
    <dgm:pt modelId="{600174B3-3EC6-4ED8-9A64-BCC193972B36}" type="pres">
      <dgm:prSet presAssocID="{17264811-B842-45CA-8023-890707C56826}" presName="composite" presStyleCnt="0"/>
      <dgm:spPr/>
    </dgm:pt>
    <dgm:pt modelId="{27C3B081-C62D-4789-ACCC-6B5C4C4AC593}" type="pres">
      <dgm:prSet presAssocID="{17264811-B842-45CA-8023-890707C56826}" presName="parTx" presStyleLbl="alignNode1" presStyleIdx="0" presStyleCnt="4">
        <dgm:presLayoutVars>
          <dgm:chMax val="0"/>
          <dgm:chPref val="0"/>
          <dgm:bulletEnabled val="1"/>
        </dgm:presLayoutVars>
      </dgm:prSet>
      <dgm:spPr/>
      <dgm:t>
        <a:bodyPr/>
        <a:lstStyle/>
        <a:p>
          <a:endParaRPr lang="zh-CN" altLang="en-US"/>
        </a:p>
      </dgm:t>
    </dgm:pt>
    <dgm:pt modelId="{EF7A3F2B-0DDF-464D-BB82-2FD9B2735E45}" type="pres">
      <dgm:prSet presAssocID="{17264811-B842-45CA-8023-890707C56826}" presName="desTx" presStyleLbl="alignAccFollowNode1" presStyleIdx="0" presStyleCnt="4">
        <dgm:presLayoutVars>
          <dgm:bulletEnabled val="1"/>
        </dgm:presLayoutVars>
      </dgm:prSet>
      <dgm:spPr/>
      <dgm:t>
        <a:bodyPr/>
        <a:lstStyle/>
        <a:p>
          <a:endParaRPr lang="zh-CN" altLang="en-US"/>
        </a:p>
      </dgm:t>
    </dgm:pt>
    <dgm:pt modelId="{74BFF946-DBE8-4C9C-BE94-FFDC86C27C98}" type="pres">
      <dgm:prSet presAssocID="{ABC69D63-56ED-48ED-9346-231F6A6139BF}" presName="space" presStyleCnt="0"/>
      <dgm:spPr/>
    </dgm:pt>
    <dgm:pt modelId="{F09E7C67-D483-4458-8932-ED733A6AD0BE}" type="pres">
      <dgm:prSet presAssocID="{1E2CC1A7-EE79-4C18-A179-CE42EF3B3F4A}" presName="composite" presStyleCnt="0"/>
      <dgm:spPr/>
    </dgm:pt>
    <dgm:pt modelId="{F8668B23-714E-4127-97FC-1CD6337621BE}" type="pres">
      <dgm:prSet presAssocID="{1E2CC1A7-EE79-4C18-A179-CE42EF3B3F4A}" presName="parTx" presStyleLbl="alignNode1" presStyleIdx="1" presStyleCnt="4">
        <dgm:presLayoutVars>
          <dgm:chMax val="0"/>
          <dgm:chPref val="0"/>
          <dgm:bulletEnabled val="1"/>
        </dgm:presLayoutVars>
      </dgm:prSet>
      <dgm:spPr/>
      <dgm:t>
        <a:bodyPr/>
        <a:lstStyle/>
        <a:p>
          <a:endParaRPr lang="zh-CN" altLang="en-US"/>
        </a:p>
      </dgm:t>
    </dgm:pt>
    <dgm:pt modelId="{DBD11FAB-8B7F-4F8A-8171-934118D8A205}" type="pres">
      <dgm:prSet presAssocID="{1E2CC1A7-EE79-4C18-A179-CE42EF3B3F4A}" presName="desTx" presStyleLbl="alignAccFollowNode1" presStyleIdx="1" presStyleCnt="4">
        <dgm:presLayoutVars>
          <dgm:bulletEnabled val="1"/>
        </dgm:presLayoutVars>
      </dgm:prSet>
      <dgm:spPr/>
      <dgm:t>
        <a:bodyPr/>
        <a:lstStyle/>
        <a:p>
          <a:endParaRPr lang="zh-CN" altLang="en-US"/>
        </a:p>
      </dgm:t>
    </dgm:pt>
    <dgm:pt modelId="{D35F3378-C772-4716-BE81-93512F9BEC82}" type="pres">
      <dgm:prSet presAssocID="{1BAAE311-27E8-4383-9AB4-C15DA1D4E64A}" presName="space" presStyleCnt="0"/>
      <dgm:spPr/>
    </dgm:pt>
    <dgm:pt modelId="{AF734243-87E9-4C66-B7B8-A3E0E4E6C1E3}" type="pres">
      <dgm:prSet presAssocID="{A484B16A-D33B-49BA-80C2-13C962B6C989}" presName="composite" presStyleCnt="0"/>
      <dgm:spPr/>
    </dgm:pt>
    <dgm:pt modelId="{85F0829B-F0D0-4040-B2D6-0D289700BD62}" type="pres">
      <dgm:prSet presAssocID="{A484B16A-D33B-49BA-80C2-13C962B6C989}" presName="parTx" presStyleLbl="alignNode1" presStyleIdx="2" presStyleCnt="4">
        <dgm:presLayoutVars>
          <dgm:chMax val="0"/>
          <dgm:chPref val="0"/>
          <dgm:bulletEnabled val="1"/>
        </dgm:presLayoutVars>
      </dgm:prSet>
      <dgm:spPr/>
      <dgm:t>
        <a:bodyPr/>
        <a:lstStyle/>
        <a:p>
          <a:endParaRPr lang="zh-CN" altLang="en-US"/>
        </a:p>
      </dgm:t>
    </dgm:pt>
    <dgm:pt modelId="{8E8B5376-0863-491C-83DC-52E304B5A1D3}" type="pres">
      <dgm:prSet presAssocID="{A484B16A-D33B-49BA-80C2-13C962B6C989}" presName="desTx" presStyleLbl="alignAccFollowNode1" presStyleIdx="2" presStyleCnt="4">
        <dgm:presLayoutVars>
          <dgm:bulletEnabled val="1"/>
        </dgm:presLayoutVars>
      </dgm:prSet>
      <dgm:spPr/>
      <dgm:t>
        <a:bodyPr/>
        <a:lstStyle/>
        <a:p>
          <a:endParaRPr lang="zh-CN" altLang="en-US"/>
        </a:p>
      </dgm:t>
    </dgm:pt>
    <dgm:pt modelId="{4655C300-D649-4CF8-A1D9-DC0A80408D13}" type="pres">
      <dgm:prSet presAssocID="{A5EBB2B7-A37E-4898-A92E-017C79366253}" presName="space" presStyleCnt="0"/>
      <dgm:spPr/>
    </dgm:pt>
    <dgm:pt modelId="{59E42D72-0791-49C6-8220-11454EBBD3E2}" type="pres">
      <dgm:prSet presAssocID="{FB5E86DE-BF76-4A06-B08F-45ABD745B34F}" presName="composite" presStyleCnt="0"/>
      <dgm:spPr/>
    </dgm:pt>
    <dgm:pt modelId="{954F0A96-E7CB-4230-AF0C-B5E4697D91AF}" type="pres">
      <dgm:prSet presAssocID="{FB5E86DE-BF76-4A06-B08F-45ABD745B34F}" presName="parTx" presStyleLbl="alignNode1" presStyleIdx="3" presStyleCnt="4">
        <dgm:presLayoutVars>
          <dgm:chMax val="0"/>
          <dgm:chPref val="0"/>
          <dgm:bulletEnabled val="1"/>
        </dgm:presLayoutVars>
      </dgm:prSet>
      <dgm:spPr/>
      <dgm:t>
        <a:bodyPr/>
        <a:lstStyle/>
        <a:p>
          <a:endParaRPr lang="zh-CN" altLang="en-US"/>
        </a:p>
      </dgm:t>
    </dgm:pt>
    <dgm:pt modelId="{031E8EAB-8044-4FFA-AF19-EEDFE1FB2CA4}" type="pres">
      <dgm:prSet presAssocID="{FB5E86DE-BF76-4A06-B08F-45ABD745B34F}" presName="desTx" presStyleLbl="alignAccFollowNode1" presStyleIdx="3" presStyleCnt="4">
        <dgm:presLayoutVars>
          <dgm:bulletEnabled val="1"/>
        </dgm:presLayoutVars>
      </dgm:prSet>
      <dgm:spPr/>
      <dgm:t>
        <a:bodyPr/>
        <a:lstStyle/>
        <a:p>
          <a:endParaRPr lang="zh-CN" altLang="en-US"/>
        </a:p>
      </dgm:t>
    </dgm:pt>
  </dgm:ptLst>
  <dgm:cxnLst>
    <dgm:cxn modelId="{F749C4E4-082C-49B3-AC45-C468C91E4C8A}" srcId="{49F218E0-E72F-4FB4-B861-C83F0E35F934}" destId="{A484B16A-D33B-49BA-80C2-13C962B6C989}" srcOrd="2" destOrd="0" parTransId="{57CF6C04-37F5-4AE7-BD5A-88A90D22B7DF}" sibTransId="{A5EBB2B7-A37E-4898-A92E-017C79366253}"/>
    <dgm:cxn modelId="{749841C4-F8B8-4315-A823-8855B7340262}" type="presOf" srcId="{99B048AD-4207-4FBF-AC96-32E95F737103}" destId="{DBD11FAB-8B7F-4F8A-8171-934118D8A205}" srcOrd="0" destOrd="0" presId="urn:microsoft.com/office/officeart/2005/8/layout/hList1"/>
    <dgm:cxn modelId="{EC57F8BF-7CE1-4EF0-A6C1-6831FD4307CD}" type="presOf" srcId="{FB5E86DE-BF76-4A06-B08F-45ABD745B34F}" destId="{954F0A96-E7CB-4230-AF0C-B5E4697D91AF}" srcOrd="0" destOrd="0" presId="urn:microsoft.com/office/officeart/2005/8/layout/hList1"/>
    <dgm:cxn modelId="{7A671161-2C36-4F1D-A4EF-F9EA5381E5A2}" srcId="{1E2CC1A7-EE79-4C18-A179-CE42EF3B3F4A}" destId="{99B048AD-4207-4FBF-AC96-32E95F737103}" srcOrd="0" destOrd="0" parTransId="{51D632FF-BB4F-4E18-882E-B48E55588B8F}" sibTransId="{FF53DED4-9E89-47A5-A21C-6C2BA42171BF}"/>
    <dgm:cxn modelId="{C19B6519-0718-4995-B801-97AA6492884E}" srcId="{FB5E86DE-BF76-4A06-B08F-45ABD745B34F}" destId="{C5DE1A45-8455-4269-AA5B-A0F4C8827C24}" srcOrd="0" destOrd="0" parTransId="{C0114614-AD8D-4F72-B751-A1594F99FFE3}" sibTransId="{44F3DACB-23E7-4341-8590-56E994A719FC}"/>
    <dgm:cxn modelId="{30AF3ACD-8F25-46E8-8992-D75987B33F2A}" srcId="{49F218E0-E72F-4FB4-B861-C83F0E35F934}" destId="{1E2CC1A7-EE79-4C18-A179-CE42EF3B3F4A}" srcOrd="1" destOrd="0" parTransId="{4420C36B-7FD0-41F4-845A-9000C47B4900}" sibTransId="{1BAAE311-27E8-4383-9AB4-C15DA1D4E64A}"/>
    <dgm:cxn modelId="{BD22B551-BA58-48F9-ACCE-6DABF4199F0B}" type="presOf" srcId="{C5DE1A45-8455-4269-AA5B-A0F4C8827C24}" destId="{031E8EAB-8044-4FFA-AF19-EEDFE1FB2CA4}" srcOrd="0" destOrd="0" presId="urn:microsoft.com/office/officeart/2005/8/layout/hList1"/>
    <dgm:cxn modelId="{AEFCC36F-F331-4D62-914A-E84F48AF2497}" type="presOf" srcId="{3FE43A09-7FA9-430A-9A2C-BD8BB8A3FABC}" destId="{8E8B5376-0863-491C-83DC-52E304B5A1D3}" srcOrd="0" destOrd="0" presId="urn:microsoft.com/office/officeart/2005/8/layout/hList1"/>
    <dgm:cxn modelId="{9B70AAD5-6D27-4AF1-A783-A7E35471A19F}" srcId="{49F218E0-E72F-4FB4-B861-C83F0E35F934}" destId="{FB5E86DE-BF76-4A06-B08F-45ABD745B34F}" srcOrd="3" destOrd="0" parTransId="{0523A310-99B9-47D2-870E-F1D45AA8E24F}" sibTransId="{0AC983C2-6AC5-463E-BEA6-24CE6D03F351}"/>
    <dgm:cxn modelId="{35265426-D11B-4F7F-B67A-5198E6983EE3}" srcId="{17264811-B842-45CA-8023-890707C56826}" destId="{3A04E1E2-A022-47CE-8997-EF18827AD0A2}" srcOrd="0" destOrd="0" parTransId="{27D8CDC7-1381-4175-B7BB-6022CF4D82E6}" sibTransId="{6093660C-20EB-4964-87F9-BCEC151AEF5F}"/>
    <dgm:cxn modelId="{B644EF0E-E106-4CF0-9807-90FF803E9561}" type="presOf" srcId="{49F218E0-E72F-4FB4-B861-C83F0E35F934}" destId="{7CF2E237-A323-4932-9A99-5C3801C407F7}" srcOrd="0" destOrd="0" presId="urn:microsoft.com/office/officeart/2005/8/layout/hList1"/>
    <dgm:cxn modelId="{FE4ED217-84B8-4FFA-ABD4-0A74E3D8CB4F}" srcId="{A484B16A-D33B-49BA-80C2-13C962B6C989}" destId="{3FE43A09-7FA9-430A-9A2C-BD8BB8A3FABC}" srcOrd="0" destOrd="0" parTransId="{681C8A90-C430-46FD-B21C-339809E07A93}" sibTransId="{65E243BC-A999-421C-8C58-849682F62438}"/>
    <dgm:cxn modelId="{291A4306-BB14-493D-BDF1-FE49F03748CC}" type="presOf" srcId="{A484B16A-D33B-49BA-80C2-13C962B6C989}" destId="{85F0829B-F0D0-4040-B2D6-0D289700BD62}" srcOrd="0" destOrd="0" presId="urn:microsoft.com/office/officeart/2005/8/layout/hList1"/>
    <dgm:cxn modelId="{CB5D124C-FD4E-4EC7-89A0-4DC36F36C667}" type="presOf" srcId="{17264811-B842-45CA-8023-890707C56826}" destId="{27C3B081-C62D-4789-ACCC-6B5C4C4AC593}" srcOrd="0" destOrd="0" presId="urn:microsoft.com/office/officeart/2005/8/layout/hList1"/>
    <dgm:cxn modelId="{27EB0239-28D0-47BC-84B6-A54ED0D331DB}" type="presOf" srcId="{3A04E1E2-A022-47CE-8997-EF18827AD0A2}" destId="{EF7A3F2B-0DDF-464D-BB82-2FD9B2735E45}" srcOrd="0" destOrd="0" presId="urn:microsoft.com/office/officeart/2005/8/layout/hList1"/>
    <dgm:cxn modelId="{56E02E31-0119-4A44-B921-2AC54FF4CABC}" type="presOf" srcId="{1E2CC1A7-EE79-4C18-A179-CE42EF3B3F4A}" destId="{F8668B23-714E-4127-97FC-1CD6337621BE}" srcOrd="0" destOrd="0" presId="urn:microsoft.com/office/officeart/2005/8/layout/hList1"/>
    <dgm:cxn modelId="{24C33AB1-94DC-411E-8480-B3A36C2A894F}" srcId="{49F218E0-E72F-4FB4-B861-C83F0E35F934}" destId="{17264811-B842-45CA-8023-890707C56826}" srcOrd="0" destOrd="0" parTransId="{A109D010-9885-4F8F-B8E9-E2C717658764}" sibTransId="{ABC69D63-56ED-48ED-9346-231F6A6139BF}"/>
    <dgm:cxn modelId="{54F6DA83-F837-4B83-A3CE-1B95226D46B7}" type="presParOf" srcId="{7CF2E237-A323-4932-9A99-5C3801C407F7}" destId="{600174B3-3EC6-4ED8-9A64-BCC193972B36}" srcOrd="0" destOrd="0" presId="urn:microsoft.com/office/officeart/2005/8/layout/hList1"/>
    <dgm:cxn modelId="{56F239A1-64F5-4E91-8764-96C1BF2FED7B}" type="presParOf" srcId="{600174B3-3EC6-4ED8-9A64-BCC193972B36}" destId="{27C3B081-C62D-4789-ACCC-6B5C4C4AC593}" srcOrd="0" destOrd="0" presId="urn:microsoft.com/office/officeart/2005/8/layout/hList1"/>
    <dgm:cxn modelId="{9CAC27CE-0A88-4877-8499-A07609CEE3B3}" type="presParOf" srcId="{600174B3-3EC6-4ED8-9A64-BCC193972B36}" destId="{EF7A3F2B-0DDF-464D-BB82-2FD9B2735E45}" srcOrd="1" destOrd="0" presId="urn:microsoft.com/office/officeart/2005/8/layout/hList1"/>
    <dgm:cxn modelId="{E3017342-DBE0-4824-A04D-A953D85AE991}" type="presParOf" srcId="{7CF2E237-A323-4932-9A99-5C3801C407F7}" destId="{74BFF946-DBE8-4C9C-BE94-FFDC86C27C98}" srcOrd="1" destOrd="0" presId="urn:microsoft.com/office/officeart/2005/8/layout/hList1"/>
    <dgm:cxn modelId="{0409B9FC-C7F4-424A-B209-46908B3061EA}" type="presParOf" srcId="{7CF2E237-A323-4932-9A99-5C3801C407F7}" destId="{F09E7C67-D483-4458-8932-ED733A6AD0BE}" srcOrd="2" destOrd="0" presId="urn:microsoft.com/office/officeart/2005/8/layout/hList1"/>
    <dgm:cxn modelId="{6C44942D-55FC-4B55-9003-38EE7965AB6E}" type="presParOf" srcId="{F09E7C67-D483-4458-8932-ED733A6AD0BE}" destId="{F8668B23-714E-4127-97FC-1CD6337621BE}" srcOrd="0" destOrd="0" presId="urn:microsoft.com/office/officeart/2005/8/layout/hList1"/>
    <dgm:cxn modelId="{5213418C-91F9-45FD-AF1D-0CA1A4DDD2C8}" type="presParOf" srcId="{F09E7C67-D483-4458-8932-ED733A6AD0BE}" destId="{DBD11FAB-8B7F-4F8A-8171-934118D8A205}" srcOrd="1" destOrd="0" presId="urn:microsoft.com/office/officeart/2005/8/layout/hList1"/>
    <dgm:cxn modelId="{5FD1DC9E-F8B7-4D06-844B-CF66CBCC9F49}" type="presParOf" srcId="{7CF2E237-A323-4932-9A99-5C3801C407F7}" destId="{D35F3378-C772-4716-BE81-93512F9BEC82}" srcOrd="3" destOrd="0" presId="urn:microsoft.com/office/officeart/2005/8/layout/hList1"/>
    <dgm:cxn modelId="{65497FA2-8DC8-42ED-82C4-00441538143E}" type="presParOf" srcId="{7CF2E237-A323-4932-9A99-5C3801C407F7}" destId="{AF734243-87E9-4C66-B7B8-A3E0E4E6C1E3}" srcOrd="4" destOrd="0" presId="urn:microsoft.com/office/officeart/2005/8/layout/hList1"/>
    <dgm:cxn modelId="{EDD226C4-2BD8-44A0-A22B-3EF68D77CA32}" type="presParOf" srcId="{AF734243-87E9-4C66-B7B8-A3E0E4E6C1E3}" destId="{85F0829B-F0D0-4040-B2D6-0D289700BD62}" srcOrd="0" destOrd="0" presId="urn:microsoft.com/office/officeart/2005/8/layout/hList1"/>
    <dgm:cxn modelId="{B6134C2A-30B1-4E83-98EE-688E0787DBC5}" type="presParOf" srcId="{AF734243-87E9-4C66-B7B8-A3E0E4E6C1E3}" destId="{8E8B5376-0863-491C-83DC-52E304B5A1D3}" srcOrd="1" destOrd="0" presId="urn:microsoft.com/office/officeart/2005/8/layout/hList1"/>
    <dgm:cxn modelId="{42372B2C-AB04-48D7-B9DE-5A45D0A7E682}" type="presParOf" srcId="{7CF2E237-A323-4932-9A99-5C3801C407F7}" destId="{4655C300-D649-4CF8-A1D9-DC0A80408D13}" srcOrd="5" destOrd="0" presId="urn:microsoft.com/office/officeart/2005/8/layout/hList1"/>
    <dgm:cxn modelId="{EB4B489B-CD3C-4190-A8E5-AD2E964EF566}" type="presParOf" srcId="{7CF2E237-A323-4932-9A99-5C3801C407F7}" destId="{59E42D72-0791-49C6-8220-11454EBBD3E2}" srcOrd="6" destOrd="0" presId="urn:microsoft.com/office/officeart/2005/8/layout/hList1"/>
    <dgm:cxn modelId="{16A9689D-13D8-42A0-9CC9-D724C67C0367}" type="presParOf" srcId="{59E42D72-0791-49C6-8220-11454EBBD3E2}" destId="{954F0A96-E7CB-4230-AF0C-B5E4697D91AF}" srcOrd="0" destOrd="0" presId="urn:microsoft.com/office/officeart/2005/8/layout/hList1"/>
    <dgm:cxn modelId="{BF8B8BDC-08C1-4052-B3D5-D540C9E8146E}" type="presParOf" srcId="{59E42D72-0791-49C6-8220-11454EBBD3E2}" destId="{031E8EAB-8044-4FFA-AF19-EEDFE1FB2CA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3B8DF6-35DC-40C0-8F19-522E1EDC5FBB}" type="doc">
      <dgm:prSet loTypeId="urn:microsoft.com/office/officeart/2005/8/layout/arrow6#1" loCatId="relationship" qsTypeId="urn:microsoft.com/office/officeart/2005/8/quickstyle/simple1#3" qsCatId="simple" csTypeId="urn:microsoft.com/office/officeart/2005/8/colors/accent1_2#4" csCatId="accent1" phldr="0"/>
      <dgm:spPr/>
      <dgm:t>
        <a:bodyPr/>
        <a:lstStyle/>
        <a:p>
          <a:endParaRPr lang="zh-CN" altLang="en-US"/>
        </a:p>
      </dgm:t>
    </dgm:pt>
    <dgm:pt modelId="{AC457EA6-B62E-49FF-AAE4-FDCECA659245}">
      <dgm:prSet phldrT="[文本]" phldr="0" custT="0"/>
      <dgm:spPr/>
      <dgm:t>
        <a:bodyPr vert="horz" wrap="square"/>
        <a:lstStyle/>
        <a:p>
          <a:pPr>
            <a:lnSpc>
              <a:spcPct val="100000"/>
            </a:lnSpc>
            <a:spcBef>
              <a:spcPct val="0"/>
            </a:spcBef>
            <a:spcAft>
              <a:spcPct val="35000"/>
            </a:spcAft>
          </a:pPr>
          <a:r>
            <a:rPr lang="zh-CN" altLang="zh-CN" dirty="0">
              <a:solidFill>
                <a:schemeClr val="bg1"/>
              </a:solidFill>
              <a:latin typeface="+mn-lt"/>
              <a:ea typeface="+mn-ea"/>
              <a:cs typeface="+mn-ea"/>
              <a:sym typeface="+mn-lt"/>
            </a:rPr>
            <a:t>随着计算机技术的迅速发展，在计算机上处理的业务也由基于单机的数学运算、文件处理，基于简单连接的内部网络的内部业务处理、办公自动化等发展到基于复杂的内部网（Intranet）、企业外部网（Extranet）、全球互联网（Internet）的企业级计算机处理系统和世界范围内的信息共享和业务处理。</a:t>
          </a:r>
          <a:endParaRPr lang="zh-CN" altLang="en-US" dirty="0">
            <a:solidFill>
              <a:schemeClr val="bg1"/>
            </a:solidFill>
            <a:latin typeface="+mn-lt"/>
            <a:ea typeface="+mn-ea"/>
            <a:cs typeface="+mn-ea"/>
            <a:sym typeface="+mn-lt"/>
          </a:endParaRPr>
        </a:p>
      </dgm:t>
    </dgm:pt>
    <dgm:pt modelId="{AE6A6C96-96CB-45E6-8D7F-66757D89E4F4}" type="parTrans" cxnId="{20036B0C-9F68-40F0-BDC0-FC3200D09450}">
      <dgm:prSet/>
      <dgm:spPr/>
      <dgm:t>
        <a:bodyPr/>
        <a:lstStyle/>
        <a:p>
          <a:endParaRPr lang="zh-CN" altLang="en-US"/>
        </a:p>
      </dgm:t>
    </dgm:pt>
    <dgm:pt modelId="{86CBD87F-F42A-4DD5-899B-60D283C415B9}" type="sibTrans" cxnId="{20036B0C-9F68-40F0-BDC0-FC3200D09450}">
      <dgm:prSet/>
      <dgm:spPr/>
      <dgm:t>
        <a:bodyPr/>
        <a:lstStyle/>
        <a:p>
          <a:endParaRPr lang="zh-CN" altLang="en-US"/>
        </a:p>
      </dgm:t>
    </dgm:pt>
    <dgm:pt modelId="{73724102-6497-452A-AC49-7BA877B6E78D}">
      <dgm:prSet phldrT="[文本]" phldr="0" custT="0"/>
      <dgm:spPr/>
      <dgm:t>
        <a:bodyPr vert="horz" wrap="square"/>
        <a:lstStyle/>
        <a:p>
          <a:pPr>
            <a:lnSpc>
              <a:spcPct val="100000"/>
            </a:lnSpc>
            <a:spcBef>
              <a:spcPct val="0"/>
            </a:spcBef>
            <a:spcAft>
              <a:spcPct val="35000"/>
            </a:spcAft>
          </a:pPr>
          <a:r>
            <a:rPr lang="zh-CN" altLang="zh-CN" dirty="0">
              <a:solidFill>
                <a:schemeClr val="bg1"/>
              </a:solidFill>
              <a:latin typeface="+mn-lt"/>
              <a:ea typeface="+mn-ea"/>
              <a:cs typeface="+mn-ea"/>
              <a:sym typeface="+mn-lt"/>
            </a:rPr>
            <a:t>在系统处理能力提高的同时，系统的连接能力也在不断的提高。但在连接能力信息、流通能力提高的同时，基于网络连接的安全问题也日益突出，整体的网络安全主要表现在以下几个方面：网络的物理安全、网络拓扑结构安全、网络系统安全、应用系统安全和网络管理的安全等。</a:t>
          </a:r>
          <a:endParaRPr lang="zh-CN" altLang="en-US" dirty="0">
            <a:solidFill>
              <a:schemeClr val="bg1"/>
            </a:solidFill>
            <a:latin typeface="+mn-lt"/>
            <a:ea typeface="+mn-ea"/>
            <a:cs typeface="+mn-ea"/>
            <a:sym typeface="+mn-lt"/>
          </a:endParaRPr>
        </a:p>
      </dgm:t>
    </dgm:pt>
    <dgm:pt modelId="{E449FA48-E31D-41BB-ABDF-3FCA2E74E294}" type="parTrans" cxnId="{B7641374-4683-4463-8EBC-9CB528934D02}">
      <dgm:prSet/>
      <dgm:spPr/>
      <dgm:t>
        <a:bodyPr/>
        <a:lstStyle/>
        <a:p>
          <a:endParaRPr lang="zh-CN" altLang="en-US"/>
        </a:p>
      </dgm:t>
    </dgm:pt>
    <dgm:pt modelId="{A4283399-1C1D-43B6-80F4-C0B25E1D9112}" type="sibTrans" cxnId="{B7641374-4683-4463-8EBC-9CB528934D02}">
      <dgm:prSet/>
      <dgm:spPr/>
      <dgm:t>
        <a:bodyPr/>
        <a:lstStyle/>
        <a:p>
          <a:endParaRPr lang="zh-CN" altLang="en-US"/>
        </a:p>
      </dgm:t>
    </dgm:pt>
    <dgm:pt modelId="{32C0187A-203A-47E0-AE80-DE1BBE36DF21}" type="pres">
      <dgm:prSet presAssocID="{BC3B8DF6-35DC-40C0-8F19-522E1EDC5FBB}" presName="compositeShape" presStyleCnt="0">
        <dgm:presLayoutVars>
          <dgm:chMax val="2"/>
          <dgm:dir/>
          <dgm:resizeHandles val="exact"/>
        </dgm:presLayoutVars>
      </dgm:prSet>
      <dgm:spPr/>
      <dgm:t>
        <a:bodyPr/>
        <a:lstStyle/>
        <a:p>
          <a:endParaRPr lang="zh-CN" altLang="en-US"/>
        </a:p>
      </dgm:t>
    </dgm:pt>
    <dgm:pt modelId="{1B804FF8-9A50-4C4C-A653-7D234E1788FF}" type="pres">
      <dgm:prSet presAssocID="{BC3B8DF6-35DC-40C0-8F19-522E1EDC5FBB}" presName="ribbon" presStyleLbl="node1" presStyleIdx="0" presStyleCnt="1"/>
      <dgm:spPr/>
    </dgm:pt>
    <dgm:pt modelId="{1B295838-9029-4CD1-95F7-745580BB313C}" type="pres">
      <dgm:prSet presAssocID="{BC3B8DF6-35DC-40C0-8F19-522E1EDC5FBB}" presName="leftArrowText" presStyleLbl="node1" presStyleIdx="0" presStyleCnt="1">
        <dgm:presLayoutVars>
          <dgm:chMax val="0"/>
          <dgm:bulletEnabled val="1"/>
        </dgm:presLayoutVars>
      </dgm:prSet>
      <dgm:spPr/>
      <dgm:t>
        <a:bodyPr/>
        <a:lstStyle/>
        <a:p>
          <a:endParaRPr lang="zh-CN" altLang="en-US"/>
        </a:p>
      </dgm:t>
    </dgm:pt>
    <dgm:pt modelId="{1AEED5F8-C663-4502-98D9-5D1EE09EF4C1}" type="pres">
      <dgm:prSet presAssocID="{BC3B8DF6-35DC-40C0-8F19-522E1EDC5FBB}" presName="rightArrowText" presStyleLbl="node1" presStyleIdx="0" presStyleCnt="1">
        <dgm:presLayoutVars>
          <dgm:chMax val="0"/>
          <dgm:bulletEnabled val="1"/>
        </dgm:presLayoutVars>
      </dgm:prSet>
      <dgm:spPr/>
      <dgm:t>
        <a:bodyPr/>
        <a:lstStyle/>
        <a:p>
          <a:endParaRPr lang="zh-CN" altLang="en-US"/>
        </a:p>
      </dgm:t>
    </dgm:pt>
  </dgm:ptLst>
  <dgm:cxnLst>
    <dgm:cxn modelId="{23C0156B-CDCD-43E2-B468-63F8FEAE2E5B}" type="presOf" srcId="{BC3B8DF6-35DC-40C0-8F19-522E1EDC5FBB}" destId="{32C0187A-203A-47E0-AE80-DE1BBE36DF21}" srcOrd="0" destOrd="0" presId="urn:microsoft.com/office/officeart/2005/8/layout/arrow6#1"/>
    <dgm:cxn modelId="{B7641374-4683-4463-8EBC-9CB528934D02}" srcId="{BC3B8DF6-35DC-40C0-8F19-522E1EDC5FBB}" destId="{73724102-6497-452A-AC49-7BA877B6E78D}" srcOrd="1" destOrd="0" parTransId="{E449FA48-E31D-41BB-ABDF-3FCA2E74E294}" sibTransId="{A4283399-1C1D-43B6-80F4-C0B25E1D9112}"/>
    <dgm:cxn modelId="{20036B0C-9F68-40F0-BDC0-FC3200D09450}" srcId="{BC3B8DF6-35DC-40C0-8F19-522E1EDC5FBB}" destId="{AC457EA6-B62E-49FF-AAE4-FDCECA659245}" srcOrd="0" destOrd="0" parTransId="{AE6A6C96-96CB-45E6-8D7F-66757D89E4F4}" sibTransId="{86CBD87F-F42A-4DD5-899B-60D283C415B9}"/>
    <dgm:cxn modelId="{7C6D333A-701A-4751-B57B-D61994DD689F}" type="presOf" srcId="{73724102-6497-452A-AC49-7BA877B6E78D}" destId="{1AEED5F8-C663-4502-98D9-5D1EE09EF4C1}" srcOrd="0" destOrd="0" presId="urn:microsoft.com/office/officeart/2005/8/layout/arrow6#1"/>
    <dgm:cxn modelId="{4F69A03E-ADF4-473D-8626-F247EEE682F4}" type="presOf" srcId="{AC457EA6-B62E-49FF-AAE4-FDCECA659245}" destId="{1B295838-9029-4CD1-95F7-745580BB313C}" srcOrd="0" destOrd="0" presId="urn:microsoft.com/office/officeart/2005/8/layout/arrow6#1"/>
    <dgm:cxn modelId="{9CE443D6-05E9-40E2-9D63-E2820257B70F}" type="presParOf" srcId="{32C0187A-203A-47E0-AE80-DE1BBE36DF21}" destId="{1B804FF8-9A50-4C4C-A653-7D234E1788FF}" srcOrd="0" destOrd="0" presId="urn:microsoft.com/office/officeart/2005/8/layout/arrow6#1"/>
    <dgm:cxn modelId="{B5F990F8-690A-43C5-BB5F-EE17795F2A65}" type="presParOf" srcId="{32C0187A-203A-47E0-AE80-DE1BBE36DF21}" destId="{1B295838-9029-4CD1-95F7-745580BB313C}" srcOrd="1" destOrd="0" presId="urn:microsoft.com/office/officeart/2005/8/layout/arrow6#1"/>
    <dgm:cxn modelId="{C177B3D3-3B45-446E-92C4-54097CADEADE}" type="presParOf" srcId="{32C0187A-203A-47E0-AE80-DE1BBE36DF21}" destId="{1AEED5F8-C663-4502-98D9-5D1EE09EF4C1}" srcOrd="2" destOrd="0" presId="urn:microsoft.com/office/officeart/2005/8/layout/arrow6#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8C4FCA-4FDA-4D2B-A1B9-7FB3A902588B}" type="doc">
      <dgm:prSet loTypeId="urn:microsoft.com/office/officeart/2005/8/layout/arrow4" loCatId="relationship" qsTypeId="urn:microsoft.com/office/officeart/2005/8/quickstyle/simple1#4" qsCatId="simple" csTypeId="urn:microsoft.com/office/officeart/2005/8/colors/accent1_2#5" csCatId="accent1" phldr="1"/>
      <dgm:spPr/>
      <dgm:t>
        <a:bodyPr/>
        <a:lstStyle/>
        <a:p>
          <a:endParaRPr lang="zh-CN" altLang="en-US"/>
        </a:p>
      </dgm:t>
    </dgm:pt>
    <dgm:pt modelId="{7B1AF798-3020-43E5-A7E8-B892016EA11A}">
      <dgm:prSet phldrT="[文本]" phldr="0" custT="0"/>
      <dgm:spPr/>
      <dgm:t>
        <a:bodyPr vert="horz" wrap="square"/>
        <a:lstStyle/>
        <a:p>
          <a:pPr>
            <a:lnSpc>
              <a:spcPct val="100000"/>
            </a:lnSpc>
            <a:spcBef>
              <a:spcPct val="0"/>
            </a:spcBef>
            <a:spcAft>
              <a:spcPct val="35000"/>
            </a:spcAft>
          </a:pPr>
          <a:r>
            <a:rPr lang="zh-CN" altLang="zh-CN" dirty="0">
              <a:solidFill>
                <a:schemeClr val="tx1">
                  <a:lumMod val="95000"/>
                  <a:lumOff val="5000"/>
                </a:schemeClr>
              </a:solidFill>
              <a:latin typeface="+mn-lt"/>
              <a:ea typeface="+mn-ea"/>
              <a:cs typeface="+mn-ea"/>
              <a:sym typeface="+mn-lt"/>
            </a:rPr>
            <a:t>因此计算机安全问题，应该像每家每户的防火防盗问题一样，做到防范于未然。甚至不会想到你自己也会成为目标的时候，威胁就已经出现了，一旦发生，常常措手不及，造成极大的损失。</a:t>
          </a:r>
          <a:endParaRPr lang="zh-CN" altLang="en-US" dirty="0">
            <a:latin typeface="+mn-lt"/>
            <a:ea typeface="+mn-ea"/>
            <a:cs typeface="+mn-ea"/>
            <a:sym typeface="+mn-lt"/>
          </a:endParaRPr>
        </a:p>
      </dgm:t>
    </dgm:pt>
    <dgm:pt modelId="{96C40AF6-5BC3-4D98-8E7B-50F7E2ADE90A}" type="parTrans" cxnId="{B0147A3E-2152-40E6-A67C-F6542CA03BE6}">
      <dgm:prSet/>
      <dgm:spPr/>
      <dgm:t>
        <a:bodyPr/>
        <a:lstStyle/>
        <a:p>
          <a:endParaRPr lang="zh-CN" altLang="en-US"/>
        </a:p>
      </dgm:t>
    </dgm:pt>
    <dgm:pt modelId="{C4214B39-39B4-4218-A686-EEE5B93118AF}" type="sibTrans" cxnId="{B0147A3E-2152-40E6-A67C-F6542CA03BE6}">
      <dgm:prSet/>
      <dgm:spPr/>
      <dgm:t>
        <a:bodyPr/>
        <a:lstStyle/>
        <a:p>
          <a:endParaRPr lang="zh-CN" altLang="en-US"/>
        </a:p>
      </dgm:t>
    </dgm:pt>
    <dgm:pt modelId="{E2F0057E-C5B0-48AA-91AA-345F603FAE6F}">
      <dgm:prSet phldrT="[文本]" phldr="0" custT="0"/>
      <dgm:spPr/>
      <dgm:t>
        <a:bodyPr vert="horz" wrap="square"/>
        <a:lstStyle/>
        <a:p>
          <a:pPr>
            <a:lnSpc>
              <a:spcPct val="100000"/>
            </a:lnSpc>
            <a:spcBef>
              <a:spcPct val="0"/>
            </a:spcBef>
            <a:spcAft>
              <a:spcPct val="35000"/>
            </a:spcAft>
          </a:pPr>
          <a:r>
            <a:rPr lang="zh-CN" altLang="zh-CN" dirty="0">
              <a:solidFill>
                <a:schemeClr val="tx1">
                  <a:lumMod val="95000"/>
                  <a:lumOff val="5000"/>
                </a:schemeClr>
              </a:solidFill>
              <a:latin typeface="+mn-lt"/>
              <a:ea typeface="+mn-ea"/>
              <a:cs typeface="+mn-ea"/>
              <a:sym typeface="+mn-lt"/>
            </a:rPr>
            <a:t>维护网络安全的工具有VIEID、数字证书、数字签名和基于本地或云端的杀毒软体等构成。在法律方面有中华人民共和国计算机信息系统安全保护条例、中华人民共和国电子签名法等。</a:t>
          </a:r>
          <a:endParaRPr lang="zh-CN" altLang="en-US" dirty="0">
            <a:latin typeface="+mn-lt"/>
            <a:ea typeface="+mn-ea"/>
            <a:cs typeface="+mn-ea"/>
            <a:sym typeface="+mn-lt"/>
          </a:endParaRPr>
        </a:p>
      </dgm:t>
    </dgm:pt>
    <dgm:pt modelId="{898030BE-FDAC-4D4F-839D-F7F6E16890BB}" type="parTrans" cxnId="{74949F60-D19C-45BC-9D7C-36E31912A2A1}">
      <dgm:prSet/>
      <dgm:spPr/>
      <dgm:t>
        <a:bodyPr/>
        <a:lstStyle/>
        <a:p>
          <a:endParaRPr lang="zh-CN" altLang="en-US"/>
        </a:p>
      </dgm:t>
    </dgm:pt>
    <dgm:pt modelId="{EB7BB926-6E74-4270-831A-8AF5DC8EF5B2}" type="sibTrans" cxnId="{74949F60-D19C-45BC-9D7C-36E31912A2A1}">
      <dgm:prSet/>
      <dgm:spPr/>
      <dgm:t>
        <a:bodyPr/>
        <a:lstStyle/>
        <a:p>
          <a:endParaRPr lang="zh-CN" altLang="en-US"/>
        </a:p>
      </dgm:t>
    </dgm:pt>
    <dgm:pt modelId="{2BFD1A69-5BB9-4CAC-A737-3784455F61F7}" type="pres">
      <dgm:prSet presAssocID="{8C8C4FCA-4FDA-4D2B-A1B9-7FB3A902588B}" presName="compositeShape" presStyleCnt="0">
        <dgm:presLayoutVars>
          <dgm:chMax val="2"/>
          <dgm:dir/>
          <dgm:resizeHandles val="exact"/>
        </dgm:presLayoutVars>
      </dgm:prSet>
      <dgm:spPr/>
      <dgm:t>
        <a:bodyPr/>
        <a:lstStyle/>
        <a:p>
          <a:endParaRPr lang="zh-CN" altLang="en-US"/>
        </a:p>
      </dgm:t>
    </dgm:pt>
    <dgm:pt modelId="{13259D5C-B9B6-4B26-AC56-E4A348CC4A21}" type="pres">
      <dgm:prSet presAssocID="{7B1AF798-3020-43E5-A7E8-B892016EA11A}" presName="upArrow" presStyleLbl="node1" presStyleIdx="0" presStyleCnt="2" custScaleX="59568"/>
      <dgm:spPr/>
    </dgm:pt>
    <dgm:pt modelId="{C466879C-C2A5-4914-8F65-024846BDDC07}" type="pres">
      <dgm:prSet presAssocID="{7B1AF798-3020-43E5-A7E8-B892016EA11A}" presName="upArrowText" presStyleLbl="revTx" presStyleIdx="0" presStyleCnt="2" custLinFactNeighborX="-7325" custLinFactNeighborY="-15">
        <dgm:presLayoutVars>
          <dgm:chMax val="0"/>
          <dgm:bulletEnabled val="1"/>
        </dgm:presLayoutVars>
      </dgm:prSet>
      <dgm:spPr/>
      <dgm:t>
        <a:bodyPr/>
        <a:lstStyle/>
        <a:p>
          <a:endParaRPr lang="zh-CN" altLang="en-US"/>
        </a:p>
      </dgm:t>
    </dgm:pt>
    <dgm:pt modelId="{98D14375-90CA-4367-B22C-314399C789AB}" type="pres">
      <dgm:prSet presAssocID="{E2F0057E-C5B0-48AA-91AA-345F603FAE6F}" presName="downArrow" presStyleLbl="node1" presStyleIdx="1" presStyleCnt="2" custScaleX="45474"/>
      <dgm:spPr/>
    </dgm:pt>
    <dgm:pt modelId="{996ACFC2-1CC3-42AA-A201-3417FF1E26EE}" type="pres">
      <dgm:prSet presAssocID="{E2F0057E-C5B0-48AA-91AA-345F603FAE6F}" presName="downArrowText" presStyleLbl="revTx" presStyleIdx="1" presStyleCnt="2" custLinFactNeighborX="-6593" custLinFactNeighborY="-6259">
        <dgm:presLayoutVars>
          <dgm:chMax val="0"/>
          <dgm:bulletEnabled val="1"/>
        </dgm:presLayoutVars>
      </dgm:prSet>
      <dgm:spPr/>
      <dgm:t>
        <a:bodyPr/>
        <a:lstStyle/>
        <a:p>
          <a:endParaRPr lang="zh-CN" altLang="en-US"/>
        </a:p>
      </dgm:t>
    </dgm:pt>
  </dgm:ptLst>
  <dgm:cxnLst>
    <dgm:cxn modelId="{1DEDD42B-677E-4532-8CAF-8EF889B683DA}" type="presOf" srcId="{7B1AF798-3020-43E5-A7E8-B892016EA11A}" destId="{C466879C-C2A5-4914-8F65-024846BDDC07}" srcOrd="0" destOrd="0" presId="urn:microsoft.com/office/officeart/2005/8/layout/arrow4"/>
    <dgm:cxn modelId="{A3CD2C5D-2678-473A-A985-43A00E6799E6}" type="presOf" srcId="{E2F0057E-C5B0-48AA-91AA-345F603FAE6F}" destId="{996ACFC2-1CC3-42AA-A201-3417FF1E26EE}" srcOrd="0" destOrd="0" presId="urn:microsoft.com/office/officeart/2005/8/layout/arrow4"/>
    <dgm:cxn modelId="{B0147A3E-2152-40E6-A67C-F6542CA03BE6}" srcId="{8C8C4FCA-4FDA-4D2B-A1B9-7FB3A902588B}" destId="{7B1AF798-3020-43E5-A7E8-B892016EA11A}" srcOrd="0" destOrd="0" parTransId="{96C40AF6-5BC3-4D98-8E7B-50F7E2ADE90A}" sibTransId="{C4214B39-39B4-4218-A686-EEE5B93118AF}"/>
    <dgm:cxn modelId="{74949F60-D19C-45BC-9D7C-36E31912A2A1}" srcId="{8C8C4FCA-4FDA-4D2B-A1B9-7FB3A902588B}" destId="{E2F0057E-C5B0-48AA-91AA-345F603FAE6F}" srcOrd="1" destOrd="0" parTransId="{898030BE-FDAC-4D4F-839D-F7F6E16890BB}" sibTransId="{EB7BB926-6E74-4270-831A-8AF5DC8EF5B2}"/>
    <dgm:cxn modelId="{D866594D-1129-4D5B-993B-4B4708D3A433}" type="presOf" srcId="{8C8C4FCA-4FDA-4D2B-A1B9-7FB3A902588B}" destId="{2BFD1A69-5BB9-4CAC-A737-3784455F61F7}" srcOrd="0" destOrd="0" presId="urn:microsoft.com/office/officeart/2005/8/layout/arrow4"/>
    <dgm:cxn modelId="{7188524C-D41B-4CB3-95FA-73CEDC23602E}" type="presParOf" srcId="{2BFD1A69-5BB9-4CAC-A737-3784455F61F7}" destId="{13259D5C-B9B6-4B26-AC56-E4A348CC4A21}" srcOrd="0" destOrd="0" presId="urn:microsoft.com/office/officeart/2005/8/layout/arrow4"/>
    <dgm:cxn modelId="{7DEB3152-3B7D-43BD-9EFD-0DE0752793BC}" type="presParOf" srcId="{2BFD1A69-5BB9-4CAC-A737-3784455F61F7}" destId="{C466879C-C2A5-4914-8F65-024846BDDC07}" srcOrd="1" destOrd="0" presId="urn:microsoft.com/office/officeart/2005/8/layout/arrow4"/>
    <dgm:cxn modelId="{F29061A0-8A78-4F63-9C59-39316A781DD4}" type="presParOf" srcId="{2BFD1A69-5BB9-4CAC-A737-3784455F61F7}" destId="{98D14375-90CA-4367-B22C-314399C789AB}" srcOrd="2" destOrd="0" presId="urn:microsoft.com/office/officeart/2005/8/layout/arrow4"/>
    <dgm:cxn modelId="{8CFC25E3-F140-40CE-BD0E-EA43B1427E32}" type="presParOf" srcId="{2BFD1A69-5BB9-4CAC-A737-3784455F61F7}" destId="{996ACFC2-1CC3-42AA-A201-3417FF1E26EE}" srcOrd="3" destOrd="0" presId="urn:microsoft.com/office/officeart/2005/8/layout/arrow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10476F-0D5F-46D8-AA34-22F4A303D7A2}" type="doc">
      <dgm:prSet loTypeId="urn:microsoft.com/office/officeart/2009/3/layout/PlusandMinus" loCatId="relationship" qsTypeId="urn:microsoft.com/office/officeart/2005/8/quickstyle/simple1#5" qsCatId="simple" csTypeId="urn:microsoft.com/office/officeart/2005/8/colors/accent1_2#6" csCatId="accent1" phldr="1"/>
      <dgm:spPr/>
      <dgm:t>
        <a:bodyPr/>
        <a:lstStyle/>
        <a:p>
          <a:endParaRPr lang="zh-CN" altLang="en-US"/>
        </a:p>
      </dgm:t>
    </dgm:pt>
    <dgm:pt modelId="{8FF5E036-7BAC-4530-8804-D7F549377FA4}">
      <dgm:prSet phldrT="[文本]" phldr="0" custT="1"/>
      <dgm:spPr/>
      <dgm:t>
        <a:bodyPr vert="horz" wrap="square"/>
        <a:lstStyle/>
        <a:p>
          <a:pPr>
            <a:lnSpc>
              <a:spcPct val="100000"/>
            </a:lnSpc>
            <a:spcBef>
              <a:spcPct val="0"/>
            </a:spcBef>
            <a:spcAft>
              <a:spcPct val="35000"/>
            </a:spcAft>
          </a:pPr>
          <a:r>
            <a:rPr lang="zh-CN" altLang="en-US" sz="1400" b="1" spc="300" dirty="0">
              <a:solidFill>
                <a:schemeClr val="bg1"/>
              </a:solidFill>
              <a:latin typeface="+mn-lt"/>
              <a:ea typeface="+mn-ea"/>
              <a:cs typeface="+mn-ea"/>
              <a:sym typeface="+mn-lt"/>
            </a:rPr>
            <a:t>开幕式</a:t>
          </a:r>
          <a:endParaRPr lang="zh-CN" altLang="en-US" sz="1100" b="1" spc="300" dirty="0">
            <a:solidFill>
              <a:schemeClr val="bg1"/>
            </a:solidFill>
            <a:latin typeface="+mn-lt"/>
            <a:ea typeface="+mn-ea"/>
            <a:cs typeface="+mn-ea"/>
            <a:sym typeface="+mn-lt"/>
          </a:endParaRPr>
        </a:p>
        <a:p>
          <a:pPr>
            <a:lnSpc>
              <a:spcPct val="100000"/>
            </a:lnSpc>
            <a:spcBef>
              <a:spcPct val="0"/>
            </a:spcBef>
            <a:spcAft>
              <a:spcPct val="35000"/>
            </a:spcAft>
          </a:pPr>
          <a:r>
            <a:rPr lang="zh-CN" altLang="en-US" sz="1100" dirty="0">
              <a:solidFill>
                <a:schemeClr val="tx1">
                  <a:lumMod val="75000"/>
                  <a:lumOff val="25000"/>
                </a:schemeClr>
              </a:solidFill>
              <a:latin typeface="+mn-lt"/>
              <a:ea typeface="+mn-ea"/>
              <a:cs typeface="+mn-ea"/>
              <a:sym typeface="+mn-lt"/>
            </a:rPr>
            <a:t>网安周开幕式将在天津市梅江会展中心举行。来自中央宣传部、中央网信办等联合举办部门的主要负责同志，以及天津市委市政府主要负责同志，网络安全领域知名院士专家、企业高管、获奖代表等近千人将出席开幕式。同时，网络安全优秀教师奖获奖名单和第二批一流网络安全学院建设示范项目高校名单将在开幕式上公布。</a:t>
          </a:r>
          <a:endParaRPr lang="zh-CN" altLang="en-US" sz="1100" b="1" spc="300" dirty="0">
            <a:solidFill>
              <a:schemeClr val="bg1"/>
            </a:solidFill>
            <a:latin typeface="+mn-lt"/>
            <a:ea typeface="+mn-ea"/>
            <a:cs typeface="+mn-ea"/>
            <a:sym typeface="+mn-lt"/>
          </a:endParaRPr>
        </a:p>
        <a:p>
          <a:pPr>
            <a:lnSpc>
              <a:spcPct val="100000"/>
            </a:lnSpc>
            <a:spcBef>
              <a:spcPct val="0"/>
            </a:spcBef>
            <a:spcAft>
              <a:spcPct val="35000"/>
            </a:spcAft>
          </a:pPr>
          <a:endParaRPr lang="zh-CN" altLang="en-US" sz="1100" b="1" spc="300" dirty="0">
            <a:solidFill>
              <a:schemeClr val="bg1"/>
            </a:solidFill>
            <a:latin typeface="+mn-lt"/>
            <a:ea typeface="+mn-ea"/>
            <a:cs typeface="+mn-ea"/>
            <a:sym typeface="+mn-lt"/>
          </a:endParaRPr>
        </a:p>
        <a:p>
          <a:pPr>
            <a:lnSpc>
              <a:spcPct val="100000"/>
            </a:lnSpc>
            <a:spcBef>
              <a:spcPct val="0"/>
            </a:spcBef>
            <a:spcAft>
              <a:spcPct val="35000"/>
            </a:spcAft>
          </a:pPr>
          <a:endParaRPr lang="zh-CN" altLang="en-US" sz="1100" dirty="0">
            <a:latin typeface="+mn-lt"/>
            <a:ea typeface="+mn-ea"/>
            <a:cs typeface="+mn-ea"/>
            <a:sym typeface="+mn-lt"/>
          </a:endParaRPr>
        </a:p>
      </dgm:t>
    </dgm:pt>
    <dgm:pt modelId="{B6A7227C-0BD2-4508-BF42-D7C44876F77B}" type="parTrans" cxnId="{69C352B0-447C-44F5-803A-5EE5DD6712F3}">
      <dgm:prSet/>
      <dgm:spPr/>
      <dgm:t>
        <a:bodyPr/>
        <a:lstStyle/>
        <a:p>
          <a:endParaRPr lang="zh-CN" altLang="en-US"/>
        </a:p>
      </dgm:t>
    </dgm:pt>
    <dgm:pt modelId="{958ED2C4-2501-4038-9AC9-16BF1780E891}" type="sibTrans" cxnId="{69C352B0-447C-44F5-803A-5EE5DD6712F3}">
      <dgm:prSet/>
      <dgm:spPr/>
      <dgm:t>
        <a:bodyPr/>
        <a:lstStyle/>
        <a:p>
          <a:endParaRPr lang="zh-CN" altLang="en-US"/>
        </a:p>
      </dgm:t>
    </dgm:pt>
    <dgm:pt modelId="{8AB40A3B-A51D-409C-8E40-52DCE6B454B8}">
      <dgm:prSet phldrT="[文本]" phldr="0" custT="0"/>
      <dgm:spPr/>
      <dgm:t>
        <a:bodyPr vert="horz" wrap="square"/>
        <a:lstStyle/>
        <a:p>
          <a:pPr>
            <a:lnSpc>
              <a:spcPct val="100000"/>
            </a:lnSpc>
            <a:spcBef>
              <a:spcPct val="0"/>
            </a:spcBef>
            <a:spcAft>
              <a:spcPct val="35000"/>
            </a:spcAft>
          </a:pPr>
          <a:r>
            <a:rPr lang="zh-CN" altLang="en-US" b="1" spc="300" dirty="0">
              <a:solidFill>
                <a:schemeClr val="bg1"/>
              </a:solidFill>
              <a:latin typeface="+mn-lt"/>
              <a:ea typeface="+mn-ea"/>
              <a:cs typeface="+mn-ea"/>
              <a:sym typeface="+mn-lt"/>
            </a:rPr>
            <a:t>网络安全博览会</a:t>
          </a:r>
        </a:p>
        <a:p>
          <a:pPr>
            <a:lnSpc>
              <a:spcPct val="100000"/>
            </a:lnSpc>
            <a:spcBef>
              <a:spcPct val="0"/>
            </a:spcBef>
            <a:spcAft>
              <a:spcPct val="35000"/>
            </a:spcAft>
          </a:pPr>
          <a:r>
            <a:rPr lang="en-US" altLang="zh-CN" dirty="0">
              <a:solidFill>
                <a:schemeClr val="tx1">
                  <a:lumMod val="75000"/>
                  <a:lumOff val="25000"/>
                </a:schemeClr>
              </a:solidFill>
              <a:latin typeface="+mn-lt"/>
              <a:ea typeface="+mn-ea"/>
              <a:cs typeface="+mn-ea"/>
              <a:sym typeface="+mn-lt"/>
            </a:rPr>
            <a:t>2019</a:t>
          </a:r>
          <a:r>
            <a:rPr lang="zh-CN" altLang="en-US" dirty="0">
              <a:solidFill>
                <a:schemeClr val="tx1">
                  <a:lumMod val="75000"/>
                  <a:lumOff val="25000"/>
                </a:schemeClr>
              </a:solidFill>
              <a:latin typeface="+mn-lt"/>
              <a:ea typeface="+mn-ea"/>
              <a:cs typeface="+mn-ea"/>
              <a:sym typeface="+mn-lt"/>
            </a:rPr>
            <a:t>年网络安全博览会于</a:t>
          </a:r>
          <a:r>
            <a:rPr lang="en-US" altLang="zh-CN" dirty="0">
              <a:solidFill>
                <a:schemeClr val="tx1">
                  <a:lumMod val="75000"/>
                  <a:lumOff val="25000"/>
                </a:schemeClr>
              </a:solidFill>
              <a:latin typeface="+mn-lt"/>
              <a:ea typeface="+mn-ea"/>
              <a:cs typeface="+mn-ea"/>
              <a:sym typeface="+mn-lt"/>
            </a:rPr>
            <a:t>9</a:t>
          </a:r>
          <a:r>
            <a:rPr lang="zh-CN" altLang="en-US" dirty="0">
              <a:solidFill>
                <a:schemeClr val="tx1">
                  <a:lumMod val="75000"/>
                  <a:lumOff val="25000"/>
                </a:schemeClr>
              </a:solidFill>
              <a:latin typeface="+mn-lt"/>
              <a:ea typeface="+mn-ea"/>
              <a:cs typeface="+mn-ea"/>
              <a:sym typeface="+mn-lt"/>
            </a:rPr>
            <a:t>月</a:t>
          </a:r>
          <a:r>
            <a:rPr lang="en-US" altLang="zh-CN" dirty="0">
              <a:solidFill>
                <a:schemeClr val="tx1">
                  <a:lumMod val="75000"/>
                  <a:lumOff val="25000"/>
                </a:schemeClr>
              </a:solidFill>
              <a:latin typeface="+mn-lt"/>
              <a:ea typeface="+mn-ea"/>
              <a:cs typeface="+mn-ea"/>
              <a:sym typeface="+mn-lt"/>
            </a:rPr>
            <a:t>14</a:t>
          </a:r>
          <a:r>
            <a:rPr lang="zh-CN" altLang="en-US" dirty="0">
              <a:solidFill>
                <a:schemeClr val="tx1">
                  <a:lumMod val="75000"/>
                  <a:lumOff val="25000"/>
                </a:schemeClr>
              </a:solidFill>
              <a:latin typeface="+mn-lt"/>
              <a:ea typeface="+mn-ea"/>
              <a:cs typeface="+mn-ea"/>
              <a:sym typeface="+mn-lt"/>
            </a:rPr>
            <a:t>日至</a:t>
          </a:r>
          <a:r>
            <a:rPr lang="en-US" altLang="zh-CN" dirty="0">
              <a:solidFill>
                <a:schemeClr val="tx1">
                  <a:lumMod val="75000"/>
                  <a:lumOff val="25000"/>
                </a:schemeClr>
              </a:solidFill>
              <a:latin typeface="+mn-lt"/>
              <a:ea typeface="+mn-ea"/>
              <a:cs typeface="+mn-ea"/>
              <a:sym typeface="+mn-lt"/>
            </a:rPr>
            <a:t>20</a:t>
          </a:r>
          <a:r>
            <a:rPr lang="zh-CN" altLang="en-US" dirty="0">
              <a:solidFill>
                <a:schemeClr val="tx1">
                  <a:lumMod val="75000"/>
                  <a:lumOff val="25000"/>
                </a:schemeClr>
              </a:solidFill>
              <a:latin typeface="+mn-lt"/>
              <a:ea typeface="+mn-ea"/>
              <a:cs typeface="+mn-ea"/>
              <a:sym typeface="+mn-lt"/>
            </a:rPr>
            <a:t>日在梅江会展中心</a:t>
          </a:r>
          <a:r>
            <a:rPr lang="en-US" altLang="zh-CN" dirty="0">
              <a:solidFill>
                <a:schemeClr val="tx1">
                  <a:lumMod val="75000"/>
                  <a:lumOff val="25000"/>
                </a:schemeClr>
              </a:solidFill>
              <a:latin typeface="+mn-lt"/>
              <a:ea typeface="+mn-ea"/>
              <a:cs typeface="+mn-ea"/>
              <a:sym typeface="+mn-lt"/>
            </a:rPr>
            <a:t>N1</a:t>
          </a:r>
          <a:r>
            <a:rPr lang="zh-CN" altLang="en-US" dirty="0">
              <a:solidFill>
                <a:schemeClr val="tx1">
                  <a:lumMod val="75000"/>
                  <a:lumOff val="25000"/>
                </a:schemeClr>
              </a:solidFill>
              <a:latin typeface="+mn-lt"/>
              <a:ea typeface="+mn-ea"/>
              <a:cs typeface="+mn-ea"/>
              <a:sym typeface="+mn-lt"/>
            </a:rPr>
            <a:t>、</a:t>
          </a:r>
          <a:r>
            <a:rPr lang="en-US" altLang="zh-CN" dirty="0">
              <a:solidFill>
                <a:schemeClr val="tx1">
                  <a:lumMod val="75000"/>
                  <a:lumOff val="25000"/>
                </a:schemeClr>
              </a:solidFill>
              <a:latin typeface="+mn-lt"/>
              <a:ea typeface="+mn-ea"/>
              <a:cs typeface="+mn-ea"/>
              <a:sym typeface="+mn-lt"/>
            </a:rPr>
            <a:t>N2</a:t>
          </a:r>
          <a:r>
            <a:rPr lang="zh-CN" altLang="en-US" dirty="0">
              <a:solidFill>
                <a:schemeClr val="tx1">
                  <a:lumMod val="75000"/>
                  <a:lumOff val="25000"/>
                </a:schemeClr>
              </a:solidFill>
              <a:latin typeface="+mn-lt"/>
              <a:ea typeface="+mn-ea"/>
              <a:cs typeface="+mn-ea"/>
              <a:sym typeface="+mn-lt"/>
            </a:rPr>
            <a:t>馆举办。博览会展示面积约</a:t>
          </a:r>
          <a:r>
            <a:rPr lang="en-US" altLang="zh-CN" dirty="0">
              <a:solidFill>
                <a:schemeClr val="tx1">
                  <a:lumMod val="75000"/>
                  <a:lumOff val="25000"/>
                </a:schemeClr>
              </a:solidFill>
              <a:latin typeface="+mn-lt"/>
              <a:ea typeface="+mn-ea"/>
              <a:cs typeface="+mn-ea"/>
              <a:sym typeface="+mn-lt"/>
            </a:rPr>
            <a:t>2.3</a:t>
          </a:r>
          <a:r>
            <a:rPr lang="zh-CN" altLang="en-US" dirty="0">
              <a:solidFill>
                <a:schemeClr val="tx1">
                  <a:lumMod val="75000"/>
                  <a:lumOff val="25000"/>
                </a:schemeClr>
              </a:solidFill>
              <a:latin typeface="+mn-lt"/>
              <a:ea typeface="+mn-ea"/>
              <a:cs typeface="+mn-ea"/>
              <a:sym typeface="+mn-lt"/>
            </a:rPr>
            <a:t>万平方米，重点展示新中国成立</a:t>
          </a:r>
          <a:r>
            <a:rPr lang="en-US" altLang="zh-CN" dirty="0">
              <a:solidFill>
                <a:schemeClr val="tx1">
                  <a:lumMod val="75000"/>
                  <a:lumOff val="25000"/>
                </a:schemeClr>
              </a:solidFill>
              <a:latin typeface="+mn-lt"/>
              <a:ea typeface="+mn-ea"/>
              <a:cs typeface="+mn-ea"/>
              <a:sym typeface="+mn-lt"/>
            </a:rPr>
            <a:t>70</a:t>
          </a:r>
          <a:r>
            <a:rPr lang="zh-CN" altLang="en-US" dirty="0">
              <a:solidFill>
                <a:schemeClr val="tx1">
                  <a:lumMod val="75000"/>
                  <a:lumOff val="25000"/>
                </a:schemeClr>
              </a:solidFill>
              <a:latin typeface="+mn-lt"/>
              <a:ea typeface="+mn-ea"/>
              <a:cs typeface="+mn-ea"/>
              <a:sym typeface="+mn-lt"/>
            </a:rPr>
            <a:t>周年尤其是党的以来国家网络安全重大成就，展示国内外网络安全企业最新产品和技术成果，突出知识性、趣味性、参与性、体验性，首次设置</a:t>
          </a:r>
          <a:r>
            <a:rPr lang="en-US" altLang="zh-CN" dirty="0">
              <a:solidFill>
                <a:schemeClr val="tx1">
                  <a:lumMod val="75000"/>
                  <a:lumOff val="25000"/>
                </a:schemeClr>
              </a:solidFill>
              <a:latin typeface="+mn-lt"/>
              <a:ea typeface="+mn-ea"/>
              <a:cs typeface="+mn-ea"/>
              <a:sym typeface="+mn-lt"/>
            </a:rPr>
            <a:t>3000</a:t>
          </a:r>
          <a:r>
            <a:rPr lang="zh-CN" altLang="en-US" dirty="0">
              <a:solidFill>
                <a:schemeClr val="tx1">
                  <a:lumMod val="75000"/>
                  <a:lumOff val="25000"/>
                </a:schemeClr>
              </a:solidFill>
              <a:latin typeface="+mn-lt"/>
              <a:ea typeface="+mn-ea"/>
              <a:cs typeface="+mn-ea"/>
              <a:sym typeface="+mn-lt"/>
            </a:rPr>
            <a:t>平方米互动体验区。阿里巴巴、腾讯、百度、中国电科、卡巴斯基、</a:t>
          </a:r>
          <a:r>
            <a:rPr lang="en-US" altLang="zh-CN" dirty="0">
              <a:solidFill>
                <a:schemeClr val="tx1">
                  <a:lumMod val="75000"/>
                  <a:lumOff val="25000"/>
                </a:schemeClr>
              </a:solidFill>
              <a:latin typeface="+mn-lt"/>
              <a:ea typeface="+mn-ea"/>
              <a:cs typeface="+mn-ea"/>
              <a:sym typeface="+mn-lt"/>
            </a:rPr>
            <a:t>360</a:t>
          </a:r>
          <a:r>
            <a:rPr lang="zh-CN" altLang="en-US" dirty="0">
              <a:solidFill>
                <a:schemeClr val="tx1">
                  <a:lumMod val="75000"/>
                  <a:lumOff val="25000"/>
                </a:schemeClr>
              </a:solidFill>
              <a:latin typeface="+mn-lt"/>
              <a:ea typeface="+mn-ea"/>
              <a:cs typeface="+mn-ea"/>
              <a:sym typeface="+mn-lt"/>
            </a:rPr>
            <a:t>、奇安信等近百家企业参展。</a:t>
          </a:r>
          <a:endParaRPr lang="zh-CN" altLang="en-US" b="1" spc="300" dirty="0">
            <a:solidFill>
              <a:schemeClr val="bg1"/>
            </a:solidFill>
            <a:latin typeface="+mn-lt"/>
            <a:ea typeface="+mn-ea"/>
            <a:cs typeface="+mn-ea"/>
            <a:sym typeface="+mn-lt"/>
          </a:endParaRPr>
        </a:p>
        <a:p>
          <a:pPr>
            <a:lnSpc>
              <a:spcPct val="100000"/>
            </a:lnSpc>
            <a:spcBef>
              <a:spcPct val="0"/>
            </a:spcBef>
            <a:spcAft>
              <a:spcPct val="35000"/>
            </a:spcAft>
          </a:pPr>
          <a:endParaRPr lang="zh-CN" altLang="en-US" dirty="0">
            <a:latin typeface="+mn-lt"/>
            <a:ea typeface="+mn-ea"/>
            <a:cs typeface="+mn-ea"/>
            <a:sym typeface="+mn-lt"/>
          </a:endParaRPr>
        </a:p>
        <a:p>
          <a:pPr>
            <a:lnSpc>
              <a:spcPct val="100000"/>
            </a:lnSpc>
            <a:spcBef>
              <a:spcPct val="0"/>
            </a:spcBef>
            <a:spcAft>
              <a:spcPct val="35000"/>
            </a:spcAft>
          </a:pPr>
          <a:endParaRPr lang="zh-CN" altLang="en-US" dirty="0">
            <a:latin typeface="+mn-lt"/>
            <a:ea typeface="+mn-ea"/>
            <a:cs typeface="+mn-ea"/>
            <a:sym typeface="+mn-lt"/>
          </a:endParaRPr>
        </a:p>
      </dgm:t>
    </dgm:pt>
    <dgm:pt modelId="{F197EEE2-7BBB-406C-B8AF-BDB8C830CAD9}" type="parTrans" cxnId="{E3D3A661-38BA-44D9-911B-2A47721E39CC}">
      <dgm:prSet/>
      <dgm:spPr/>
      <dgm:t>
        <a:bodyPr/>
        <a:lstStyle/>
        <a:p>
          <a:endParaRPr lang="zh-CN" altLang="en-US"/>
        </a:p>
      </dgm:t>
    </dgm:pt>
    <dgm:pt modelId="{644863B1-4C82-4847-B11A-4CA4238AC4AB}" type="sibTrans" cxnId="{E3D3A661-38BA-44D9-911B-2A47721E39CC}">
      <dgm:prSet/>
      <dgm:spPr/>
      <dgm:t>
        <a:bodyPr/>
        <a:lstStyle/>
        <a:p>
          <a:endParaRPr lang="zh-CN" altLang="en-US"/>
        </a:p>
      </dgm:t>
    </dgm:pt>
    <dgm:pt modelId="{6CF4C4FB-C9BC-42AF-94A0-DDD3BC7D572B}" type="pres">
      <dgm:prSet presAssocID="{E010476F-0D5F-46D8-AA34-22F4A303D7A2}" presName="Name0" presStyleCnt="0">
        <dgm:presLayoutVars>
          <dgm:chMax val="2"/>
          <dgm:chPref val="2"/>
          <dgm:dir/>
          <dgm:animOne/>
          <dgm:resizeHandles val="exact"/>
        </dgm:presLayoutVars>
      </dgm:prSet>
      <dgm:spPr/>
      <dgm:t>
        <a:bodyPr/>
        <a:lstStyle/>
        <a:p>
          <a:endParaRPr lang="zh-CN" altLang="en-US"/>
        </a:p>
      </dgm:t>
    </dgm:pt>
    <dgm:pt modelId="{52266AB0-FDFF-4FD5-A548-E41473E8071C}" type="pres">
      <dgm:prSet presAssocID="{E010476F-0D5F-46D8-AA34-22F4A303D7A2}" presName="Background" presStyleLbl="bgImgPlace1" presStyleIdx="0" presStyleCnt="1" custScaleY="79473"/>
      <dgm:spPr/>
    </dgm:pt>
    <dgm:pt modelId="{2101F600-E08E-491D-9A6F-DDCC0FFA4909}" type="pres">
      <dgm:prSet presAssocID="{E010476F-0D5F-46D8-AA34-22F4A303D7A2}" presName="ParentText1" presStyleLbl="revTx" presStyleIdx="0" presStyleCnt="2">
        <dgm:presLayoutVars>
          <dgm:chMax val="0"/>
          <dgm:chPref val="0"/>
          <dgm:bulletEnabled val="1"/>
        </dgm:presLayoutVars>
      </dgm:prSet>
      <dgm:spPr/>
      <dgm:t>
        <a:bodyPr/>
        <a:lstStyle/>
        <a:p>
          <a:endParaRPr lang="zh-CN" altLang="en-US"/>
        </a:p>
      </dgm:t>
    </dgm:pt>
    <dgm:pt modelId="{7A4F53C5-0B50-4705-90A5-87604086D2F2}" type="pres">
      <dgm:prSet presAssocID="{E010476F-0D5F-46D8-AA34-22F4A303D7A2}" presName="ParentText2" presStyleLbl="revTx" presStyleIdx="1" presStyleCnt="2">
        <dgm:presLayoutVars>
          <dgm:chMax val="0"/>
          <dgm:chPref val="0"/>
          <dgm:bulletEnabled val="1"/>
        </dgm:presLayoutVars>
      </dgm:prSet>
      <dgm:spPr/>
      <dgm:t>
        <a:bodyPr/>
        <a:lstStyle/>
        <a:p>
          <a:endParaRPr lang="zh-CN" altLang="en-US"/>
        </a:p>
      </dgm:t>
    </dgm:pt>
    <dgm:pt modelId="{0C71A9E6-30B7-4573-8281-B6EF2CCE19DB}" type="pres">
      <dgm:prSet presAssocID="{E010476F-0D5F-46D8-AA34-22F4A303D7A2}" presName="Plus" presStyleLbl="alignNode1" presStyleIdx="0" presStyleCnt="2" custLinFactNeighborX="-6334" custLinFactNeighborY="13196"/>
      <dgm:spPr/>
    </dgm:pt>
    <dgm:pt modelId="{763604F2-3DD7-4797-B568-73A632BEC63B}" type="pres">
      <dgm:prSet presAssocID="{E010476F-0D5F-46D8-AA34-22F4A303D7A2}" presName="Minus" presStyleLbl="alignNode1" presStyleIdx="1" presStyleCnt="2" custLinFactNeighborX="-2804" custLinFactNeighborY="85102"/>
      <dgm:spPr/>
    </dgm:pt>
    <dgm:pt modelId="{77525C6C-E67C-4F5E-9EA8-F913C963376F}" type="pres">
      <dgm:prSet presAssocID="{E010476F-0D5F-46D8-AA34-22F4A303D7A2}" presName="Divider" presStyleLbl="parChTrans1D1" presStyleIdx="0" presStyleCnt="1"/>
      <dgm:spPr/>
    </dgm:pt>
  </dgm:ptLst>
  <dgm:cxnLst>
    <dgm:cxn modelId="{26140EAE-AE6C-4763-B196-5C54FA29D8B1}" type="presOf" srcId="{E010476F-0D5F-46D8-AA34-22F4A303D7A2}" destId="{6CF4C4FB-C9BC-42AF-94A0-DDD3BC7D572B}" srcOrd="0" destOrd="0" presId="urn:microsoft.com/office/officeart/2009/3/layout/PlusandMinus"/>
    <dgm:cxn modelId="{F0ED7B76-BDC4-4F1F-954D-0F55B28434A4}" type="presOf" srcId="{8AB40A3B-A51D-409C-8E40-52DCE6B454B8}" destId="{7A4F53C5-0B50-4705-90A5-87604086D2F2}" srcOrd="0" destOrd="0" presId="urn:microsoft.com/office/officeart/2009/3/layout/PlusandMinus"/>
    <dgm:cxn modelId="{E3D3A661-38BA-44D9-911B-2A47721E39CC}" srcId="{E010476F-0D5F-46D8-AA34-22F4A303D7A2}" destId="{8AB40A3B-A51D-409C-8E40-52DCE6B454B8}" srcOrd="1" destOrd="0" parTransId="{F197EEE2-7BBB-406C-B8AF-BDB8C830CAD9}" sibTransId="{644863B1-4C82-4847-B11A-4CA4238AC4AB}"/>
    <dgm:cxn modelId="{0D322121-091D-4DFB-AA35-E9F9614F6650}" type="presOf" srcId="{8FF5E036-7BAC-4530-8804-D7F549377FA4}" destId="{2101F600-E08E-491D-9A6F-DDCC0FFA4909}" srcOrd="0" destOrd="0" presId="urn:microsoft.com/office/officeart/2009/3/layout/PlusandMinus"/>
    <dgm:cxn modelId="{69C352B0-447C-44F5-803A-5EE5DD6712F3}" srcId="{E010476F-0D5F-46D8-AA34-22F4A303D7A2}" destId="{8FF5E036-7BAC-4530-8804-D7F549377FA4}" srcOrd="0" destOrd="0" parTransId="{B6A7227C-0BD2-4508-BF42-D7C44876F77B}" sibTransId="{958ED2C4-2501-4038-9AC9-16BF1780E891}"/>
    <dgm:cxn modelId="{5108F2AB-98C1-4A7D-9909-830E1DF7F32B}" type="presParOf" srcId="{6CF4C4FB-C9BC-42AF-94A0-DDD3BC7D572B}" destId="{52266AB0-FDFF-4FD5-A548-E41473E8071C}" srcOrd="0" destOrd="0" presId="urn:microsoft.com/office/officeart/2009/3/layout/PlusandMinus"/>
    <dgm:cxn modelId="{005CF654-7B1A-4F2F-9E88-15A45D92AD04}" type="presParOf" srcId="{6CF4C4FB-C9BC-42AF-94A0-DDD3BC7D572B}" destId="{2101F600-E08E-491D-9A6F-DDCC0FFA4909}" srcOrd="1" destOrd="0" presId="urn:microsoft.com/office/officeart/2009/3/layout/PlusandMinus"/>
    <dgm:cxn modelId="{5151CE01-90FA-4E94-87BC-FF751BC58A56}" type="presParOf" srcId="{6CF4C4FB-C9BC-42AF-94A0-DDD3BC7D572B}" destId="{7A4F53C5-0B50-4705-90A5-87604086D2F2}" srcOrd="2" destOrd="0" presId="urn:microsoft.com/office/officeart/2009/3/layout/PlusandMinus"/>
    <dgm:cxn modelId="{565DCD7B-2A61-495A-A37B-E031C9F53707}" type="presParOf" srcId="{6CF4C4FB-C9BC-42AF-94A0-DDD3BC7D572B}" destId="{0C71A9E6-30B7-4573-8281-B6EF2CCE19DB}" srcOrd="3" destOrd="0" presId="urn:microsoft.com/office/officeart/2009/3/layout/PlusandMinus"/>
    <dgm:cxn modelId="{B3ED6B4E-6B09-426C-92C3-5EED5D976E62}" type="presParOf" srcId="{6CF4C4FB-C9BC-42AF-94A0-DDD3BC7D572B}" destId="{763604F2-3DD7-4797-B568-73A632BEC63B}" srcOrd="4" destOrd="0" presId="urn:microsoft.com/office/officeart/2009/3/layout/PlusandMinus"/>
    <dgm:cxn modelId="{1151AFBE-411B-4A2E-8732-6D1E21374619}" type="presParOf" srcId="{6CF4C4FB-C9BC-42AF-94A0-DDD3BC7D572B}" destId="{77525C6C-E67C-4F5E-9EA8-F913C963376F}"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F218E0-E72F-4FB4-B861-C83F0E35F934}" type="doc">
      <dgm:prSet loTypeId="urn:microsoft.com/office/officeart/2005/8/layout/hList1" loCatId="list" qsTypeId="urn:microsoft.com/office/officeart/2005/8/quickstyle/simple1#6" qsCatId="simple" csTypeId="urn:microsoft.com/office/officeart/2005/8/colors/accent1_2#7" csCatId="accent1" phldr="0"/>
      <dgm:spPr/>
      <dgm:t>
        <a:bodyPr/>
        <a:lstStyle/>
        <a:p>
          <a:endParaRPr lang="zh-CN" altLang="en-US"/>
        </a:p>
      </dgm:t>
    </dgm:pt>
    <dgm:pt modelId="{17264811-B842-45CA-8023-890707C56826}">
      <dgm:prSet phldrT="[文本]" phldr="0" custT="0"/>
      <dgm:spPr/>
      <dgm:t>
        <a:bodyPr vert="horz" wrap="square"/>
        <a:lstStyle/>
        <a:p>
          <a:pPr>
            <a:lnSpc>
              <a:spcPct val="100000"/>
            </a:lnSpc>
            <a:spcBef>
              <a:spcPct val="0"/>
            </a:spcBef>
            <a:spcAft>
              <a:spcPct val="35000"/>
            </a:spcAft>
          </a:pPr>
          <a:r>
            <a:rPr lang="zh-CN" altLang="en-US" b="1" spc="300" dirty="0">
              <a:solidFill>
                <a:schemeClr val="bg1"/>
              </a:solidFill>
              <a:latin typeface="+mn-lt"/>
              <a:ea typeface="+mn-ea"/>
              <a:cs typeface="+mn-ea"/>
              <a:sym typeface="+mn-lt"/>
            </a:rPr>
            <a:t>网络安全技术高峰论坛</a:t>
          </a:r>
          <a:endParaRPr lang="zh-CN" altLang="en-US" dirty="0">
            <a:latin typeface="+mn-lt"/>
            <a:ea typeface="+mn-ea"/>
            <a:cs typeface="+mn-ea"/>
            <a:sym typeface="+mn-lt"/>
          </a:endParaRPr>
        </a:p>
      </dgm:t>
    </dgm:pt>
    <dgm:pt modelId="{A109D010-9885-4F8F-B8E9-E2C717658764}" type="parTrans" cxnId="{C1F06C30-65D1-4E15-8FFA-6BC2B4D3D98B}">
      <dgm:prSet/>
      <dgm:spPr/>
      <dgm:t>
        <a:bodyPr/>
        <a:lstStyle/>
        <a:p>
          <a:endParaRPr lang="zh-CN" altLang="en-US"/>
        </a:p>
      </dgm:t>
    </dgm:pt>
    <dgm:pt modelId="{ABC69D63-56ED-48ED-9346-231F6A6139BF}" type="sibTrans" cxnId="{C1F06C30-65D1-4E15-8FFA-6BC2B4D3D98B}">
      <dgm:prSet/>
      <dgm:spPr/>
      <dgm:t>
        <a:bodyPr/>
        <a:lstStyle/>
        <a:p>
          <a:endParaRPr lang="zh-CN" altLang="en-US"/>
        </a:p>
      </dgm:t>
    </dgm:pt>
    <dgm:pt modelId="{3A04E1E2-A022-47CE-8997-EF18827AD0A2}">
      <dgm:prSet phldrT="[文本]" phldr="0" custT="0"/>
      <dgm:spPr/>
      <dgm:t>
        <a:bodyPr vert="horz" wrap="square"/>
        <a:lstStyle/>
        <a:p>
          <a:pPr>
            <a:lnSpc>
              <a:spcPct val="100000"/>
            </a:lnSpc>
            <a:spcBef>
              <a:spcPct val="0"/>
            </a:spcBef>
            <a:spcAft>
              <a:spcPct val="15000"/>
            </a:spcAft>
          </a:pPr>
          <a:r>
            <a:rPr lang="zh-CN" altLang="en-US" dirty="0">
              <a:solidFill>
                <a:schemeClr val="tx1">
                  <a:lumMod val="75000"/>
                  <a:lumOff val="25000"/>
                </a:schemeClr>
              </a:solidFill>
              <a:latin typeface="+mn-lt"/>
              <a:ea typeface="+mn-ea"/>
              <a:cs typeface="+mn-ea"/>
              <a:sym typeface="+mn-lt"/>
            </a:rPr>
            <a:t>网络安全技术高峰论坛将在天津市梅江会展中心举行，包括</a:t>
          </a:r>
          <a:r>
            <a:rPr lang="en-US" altLang="zh-CN" dirty="0">
              <a:solidFill>
                <a:schemeClr val="tx1">
                  <a:lumMod val="75000"/>
                  <a:lumOff val="25000"/>
                </a:schemeClr>
              </a:solidFill>
              <a:latin typeface="+mn-lt"/>
              <a:ea typeface="+mn-ea"/>
              <a:cs typeface="+mn-ea"/>
              <a:sym typeface="+mn-lt"/>
            </a:rPr>
            <a:t>1</a:t>
          </a:r>
          <a:r>
            <a:rPr lang="zh-CN" altLang="en-US" dirty="0">
              <a:solidFill>
                <a:schemeClr val="tx1">
                  <a:lumMod val="75000"/>
                  <a:lumOff val="25000"/>
                </a:schemeClr>
              </a:solidFill>
              <a:latin typeface="+mn-lt"/>
              <a:ea typeface="+mn-ea"/>
              <a:cs typeface="+mn-ea"/>
              <a:sym typeface="+mn-lt"/>
            </a:rPr>
            <a:t>场主论坛和</a:t>
          </a:r>
          <a:r>
            <a:rPr lang="en-US" altLang="zh-CN" dirty="0">
              <a:solidFill>
                <a:schemeClr val="tx1">
                  <a:lumMod val="75000"/>
                  <a:lumOff val="25000"/>
                </a:schemeClr>
              </a:solidFill>
              <a:latin typeface="+mn-lt"/>
              <a:ea typeface="+mn-ea"/>
              <a:cs typeface="+mn-ea"/>
              <a:sym typeface="+mn-lt"/>
            </a:rPr>
            <a:t>8</a:t>
          </a:r>
          <a:r>
            <a:rPr lang="zh-CN" altLang="en-US" dirty="0">
              <a:solidFill>
                <a:schemeClr val="tx1">
                  <a:lumMod val="75000"/>
                  <a:lumOff val="25000"/>
                </a:schemeClr>
              </a:solidFill>
              <a:latin typeface="+mn-lt"/>
              <a:ea typeface="+mn-ea"/>
              <a:cs typeface="+mn-ea"/>
              <a:sym typeface="+mn-lt"/>
            </a:rPr>
            <a:t>场分论坛。</a:t>
          </a:r>
          <a:endParaRPr lang="zh-CN" altLang="en-US" dirty="0">
            <a:latin typeface="+mn-lt"/>
            <a:ea typeface="+mn-ea"/>
            <a:cs typeface="+mn-ea"/>
            <a:sym typeface="+mn-lt"/>
          </a:endParaRPr>
        </a:p>
      </dgm:t>
    </dgm:pt>
    <dgm:pt modelId="{27D8CDC7-1381-4175-B7BB-6022CF4D82E6}" type="parTrans" cxnId="{1D321183-4C43-4E61-97E8-2C741F6CB44D}">
      <dgm:prSet/>
      <dgm:spPr/>
      <dgm:t>
        <a:bodyPr/>
        <a:lstStyle/>
        <a:p>
          <a:endParaRPr lang="zh-CN" altLang="en-US"/>
        </a:p>
      </dgm:t>
    </dgm:pt>
    <dgm:pt modelId="{6093660C-20EB-4964-87F9-BCEC151AEF5F}" type="sibTrans" cxnId="{1D321183-4C43-4E61-97E8-2C741F6CB44D}">
      <dgm:prSet/>
      <dgm:spPr/>
      <dgm:t>
        <a:bodyPr/>
        <a:lstStyle/>
        <a:p>
          <a:endParaRPr lang="zh-CN" altLang="en-US"/>
        </a:p>
      </dgm:t>
    </dgm:pt>
    <dgm:pt modelId="{1E2CC1A7-EE79-4C18-A179-CE42EF3B3F4A}">
      <dgm:prSet phldrT="[文本]" phldr="0" custT="0"/>
      <dgm:spPr/>
      <dgm:t>
        <a:bodyPr vert="horz" wrap="square"/>
        <a:lstStyle/>
        <a:p>
          <a:pPr>
            <a:lnSpc>
              <a:spcPct val="100000"/>
            </a:lnSpc>
            <a:spcBef>
              <a:spcPct val="0"/>
            </a:spcBef>
            <a:spcAft>
              <a:spcPct val="35000"/>
            </a:spcAft>
          </a:pPr>
          <a:r>
            <a:rPr lang="zh-CN" altLang="en-US" b="1" spc="300" dirty="0">
              <a:solidFill>
                <a:schemeClr val="bg1"/>
              </a:solidFill>
              <a:latin typeface="+mn-lt"/>
              <a:ea typeface="+mn-ea"/>
              <a:cs typeface="+mn-ea"/>
              <a:sym typeface="+mn-lt"/>
            </a:rPr>
            <a:t>主题日活动</a:t>
          </a:r>
          <a:endParaRPr lang="zh-CN" altLang="en-US" dirty="0">
            <a:latin typeface="+mn-lt"/>
            <a:ea typeface="+mn-ea"/>
            <a:cs typeface="+mn-ea"/>
            <a:sym typeface="+mn-lt"/>
          </a:endParaRPr>
        </a:p>
      </dgm:t>
    </dgm:pt>
    <dgm:pt modelId="{4420C36B-7FD0-41F4-845A-9000C47B4900}" type="parTrans" cxnId="{31E75206-6534-4E62-9032-AF52C281694C}">
      <dgm:prSet/>
      <dgm:spPr/>
      <dgm:t>
        <a:bodyPr/>
        <a:lstStyle/>
        <a:p>
          <a:endParaRPr lang="zh-CN" altLang="en-US"/>
        </a:p>
      </dgm:t>
    </dgm:pt>
    <dgm:pt modelId="{1BAAE311-27E8-4383-9AB4-C15DA1D4E64A}" type="sibTrans" cxnId="{31E75206-6534-4E62-9032-AF52C281694C}">
      <dgm:prSet/>
      <dgm:spPr/>
      <dgm:t>
        <a:bodyPr/>
        <a:lstStyle/>
        <a:p>
          <a:endParaRPr lang="zh-CN" altLang="en-US"/>
        </a:p>
      </dgm:t>
    </dgm:pt>
    <dgm:pt modelId="{99B048AD-4207-4FBF-AC96-32E95F737103}">
      <dgm:prSet phldrT="[文本]" phldr="0" custT="0"/>
      <dgm:spPr/>
      <dgm:t>
        <a:bodyPr vert="horz" wrap="square"/>
        <a:lstStyle/>
        <a:p>
          <a:pPr>
            <a:lnSpc>
              <a:spcPct val="100000"/>
            </a:lnSpc>
            <a:spcBef>
              <a:spcPct val="0"/>
            </a:spcBef>
            <a:spcAft>
              <a:spcPct val="15000"/>
            </a:spcAft>
          </a:pPr>
          <a:r>
            <a:rPr lang="zh-CN" altLang="en-US" dirty="0">
              <a:solidFill>
                <a:schemeClr val="tx1">
                  <a:lumMod val="75000"/>
                  <a:lumOff val="25000"/>
                </a:schemeClr>
              </a:solidFill>
              <a:latin typeface="+mn-lt"/>
              <a:ea typeface="+mn-ea"/>
              <a:cs typeface="+mn-ea"/>
              <a:sym typeface="+mn-lt"/>
            </a:rPr>
            <a:t>教育部、工业和信息化部、公安部、中国人民银行、共青团中央、全国总工会及中国妇联将分别牵头组织开展校园日、电信日、法治日、金融日、青少年日和个人信息保护日等主题日活动。</a:t>
          </a:r>
          <a:endParaRPr lang="zh-CN" altLang="en-US" dirty="0">
            <a:latin typeface="+mn-lt"/>
            <a:ea typeface="+mn-ea"/>
            <a:cs typeface="+mn-ea"/>
            <a:sym typeface="+mn-lt"/>
          </a:endParaRPr>
        </a:p>
      </dgm:t>
    </dgm:pt>
    <dgm:pt modelId="{51D632FF-BB4F-4E18-882E-B48E55588B8F}" type="parTrans" cxnId="{456C30EC-F702-4B88-8BAD-0C5B3859C459}">
      <dgm:prSet/>
      <dgm:spPr/>
      <dgm:t>
        <a:bodyPr/>
        <a:lstStyle/>
        <a:p>
          <a:endParaRPr lang="zh-CN" altLang="en-US"/>
        </a:p>
      </dgm:t>
    </dgm:pt>
    <dgm:pt modelId="{FF53DED4-9E89-47A5-A21C-6C2BA42171BF}" type="sibTrans" cxnId="{456C30EC-F702-4B88-8BAD-0C5B3859C459}">
      <dgm:prSet/>
      <dgm:spPr/>
      <dgm:t>
        <a:bodyPr/>
        <a:lstStyle/>
        <a:p>
          <a:endParaRPr lang="zh-CN" altLang="en-US"/>
        </a:p>
      </dgm:t>
    </dgm:pt>
    <dgm:pt modelId="{A484B16A-D33B-49BA-80C2-13C962B6C989}">
      <dgm:prSet phldrT="[文本]" phldr="0" custT="0"/>
      <dgm:spPr/>
      <dgm:t>
        <a:bodyPr vert="horz" wrap="square"/>
        <a:lstStyle/>
        <a:p>
          <a:pPr>
            <a:lnSpc>
              <a:spcPct val="100000"/>
            </a:lnSpc>
            <a:spcBef>
              <a:spcPct val="0"/>
            </a:spcBef>
            <a:spcAft>
              <a:spcPct val="35000"/>
            </a:spcAft>
          </a:pPr>
          <a:r>
            <a:rPr lang="zh-CN" altLang="en-US" b="1" spc="300" dirty="0">
              <a:solidFill>
                <a:schemeClr val="bg1"/>
              </a:solidFill>
              <a:latin typeface="+mn-lt"/>
              <a:ea typeface="+mn-ea"/>
              <a:cs typeface="+mn-ea"/>
              <a:sym typeface="+mn-lt"/>
            </a:rPr>
            <a:t>闭幕式</a:t>
          </a:r>
          <a:endParaRPr lang="zh-CN" altLang="en-US" dirty="0">
            <a:latin typeface="+mn-lt"/>
            <a:ea typeface="+mn-ea"/>
            <a:cs typeface="+mn-ea"/>
            <a:sym typeface="+mn-lt"/>
          </a:endParaRPr>
        </a:p>
      </dgm:t>
    </dgm:pt>
    <dgm:pt modelId="{57CF6C04-37F5-4AE7-BD5A-88A90D22B7DF}" type="parTrans" cxnId="{7D307DCF-561B-4B32-BFDD-DC6CD4C33A1F}">
      <dgm:prSet/>
      <dgm:spPr/>
      <dgm:t>
        <a:bodyPr/>
        <a:lstStyle/>
        <a:p>
          <a:endParaRPr lang="zh-CN" altLang="en-US"/>
        </a:p>
      </dgm:t>
    </dgm:pt>
    <dgm:pt modelId="{A5EBB2B7-A37E-4898-A92E-017C79366253}" type="sibTrans" cxnId="{7D307DCF-561B-4B32-BFDD-DC6CD4C33A1F}">
      <dgm:prSet/>
      <dgm:spPr/>
      <dgm:t>
        <a:bodyPr/>
        <a:lstStyle/>
        <a:p>
          <a:endParaRPr lang="zh-CN" altLang="en-US"/>
        </a:p>
      </dgm:t>
    </dgm:pt>
    <dgm:pt modelId="{3FE43A09-7FA9-430A-9A2C-BD8BB8A3FABC}">
      <dgm:prSet phldrT="[文本]" phldr="0" custT="0"/>
      <dgm:spPr/>
      <dgm:t>
        <a:bodyPr vert="horz" wrap="square"/>
        <a:lstStyle/>
        <a:p>
          <a:pPr>
            <a:lnSpc>
              <a:spcPct val="100000"/>
            </a:lnSpc>
            <a:spcBef>
              <a:spcPct val="0"/>
            </a:spcBef>
            <a:spcAft>
              <a:spcPct val="15000"/>
            </a:spcAft>
          </a:pPr>
          <a:r>
            <a:rPr lang="zh-CN" altLang="en-US" dirty="0">
              <a:solidFill>
                <a:schemeClr val="tx1">
                  <a:lumMod val="75000"/>
                  <a:lumOff val="25000"/>
                </a:schemeClr>
              </a:solidFill>
              <a:latin typeface="+mn-lt"/>
              <a:ea typeface="+mn-ea"/>
              <a:cs typeface="+mn-ea"/>
              <a:sym typeface="+mn-lt"/>
            </a:rPr>
            <a:t>闭幕式将在天津市梅地亚大剧院举行。闭幕式将回顾</a:t>
          </a:r>
          <a:r>
            <a:rPr lang="en-US" altLang="zh-CN" dirty="0">
              <a:solidFill>
                <a:schemeClr val="tx1">
                  <a:lumMod val="75000"/>
                  <a:lumOff val="25000"/>
                </a:schemeClr>
              </a:solidFill>
              <a:latin typeface="+mn-lt"/>
              <a:ea typeface="+mn-ea"/>
              <a:cs typeface="+mn-ea"/>
              <a:sym typeface="+mn-lt"/>
            </a:rPr>
            <a:t>2019</a:t>
          </a:r>
          <a:r>
            <a:rPr lang="zh-CN" altLang="en-US" dirty="0">
              <a:solidFill>
                <a:schemeClr val="tx1">
                  <a:lumMod val="75000"/>
                  <a:lumOff val="25000"/>
                </a:schemeClr>
              </a:solidFill>
              <a:latin typeface="+mn-lt"/>
              <a:ea typeface="+mn-ea"/>
              <a:cs typeface="+mn-ea"/>
              <a:sym typeface="+mn-lt"/>
            </a:rPr>
            <a:t>年国家网络安全宣传周，公布</a:t>
          </a:r>
          <a:r>
            <a:rPr lang="en-US" altLang="zh-CN" dirty="0">
              <a:solidFill>
                <a:schemeClr val="tx1">
                  <a:lumMod val="75000"/>
                  <a:lumOff val="25000"/>
                </a:schemeClr>
              </a:solidFill>
              <a:latin typeface="+mn-lt"/>
              <a:ea typeface="+mn-ea"/>
              <a:cs typeface="+mn-ea"/>
              <a:sym typeface="+mn-lt"/>
            </a:rPr>
            <a:t>2020</a:t>
          </a:r>
          <a:r>
            <a:rPr lang="zh-CN" altLang="en-US" dirty="0">
              <a:solidFill>
                <a:schemeClr val="tx1">
                  <a:lumMod val="75000"/>
                  <a:lumOff val="25000"/>
                </a:schemeClr>
              </a:solidFill>
              <a:latin typeface="+mn-lt"/>
              <a:ea typeface="+mn-ea"/>
              <a:cs typeface="+mn-ea"/>
              <a:sym typeface="+mn-lt"/>
            </a:rPr>
            <a:t>年国家网络安全宣传周开幕式等重要活动承办城市。</a:t>
          </a:r>
          <a:endParaRPr lang="zh-CN" altLang="en-US" dirty="0">
            <a:latin typeface="+mn-lt"/>
            <a:ea typeface="+mn-ea"/>
            <a:cs typeface="+mn-ea"/>
            <a:sym typeface="+mn-lt"/>
          </a:endParaRPr>
        </a:p>
      </dgm:t>
    </dgm:pt>
    <dgm:pt modelId="{681C8A90-C430-46FD-B21C-339809E07A93}" type="parTrans" cxnId="{CF8DCC9C-54A4-4BC4-8D75-B7EDD7C3B1E7}">
      <dgm:prSet/>
      <dgm:spPr/>
      <dgm:t>
        <a:bodyPr/>
        <a:lstStyle/>
        <a:p>
          <a:endParaRPr lang="zh-CN" altLang="en-US"/>
        </a:p>
      </dgm:t>
    </dgm:pt>
    <dgm:pt modelId="{65E243BC-A999-421C-8C58-849682F62438}" type="sibTrans" cxnId="{CF8DCC9C-54A4-4BC4-8D75-B7EDD7C3B1E7}">
      <dgm:prSet/>
      <dgm:spPr/>
      <dgm:t>
        <a:bodyPr/>
        <a:lstStyle/>
        <a:p>
          <a:endParaRPr lang="zh-CN" altLang="en-US"/>
        </a:p>
      </dgm:t>
    </dgm:pt>
    <dgm:pt modelId="{B4EC74C9-7371-4550-B4F5-E96884D1E513}">
      <dgm:prSet phldr="0" custT="0"/>
      <dgm:spPr/>
      <dgm:t>
        <a:bodyPr vert="horz" wrap="square"/>
        <a:lstStyle/>
        <a:p>
          <a:pPr>
            <a:lnSpc>
              <a:spcPct val="100000"/>
            </a:lnSpc>
            <a:spcBef>
              <a:spcPct val="0"/>
            </a:spcBef>
            <a:spcAft>
              <a:spcPct val="35000"/>
            </a:spcAft>
          </a:pPr>
          <a:r>
            <a:rPr dirty="0">
              <a:latin typeface="+mn-lt"/>
              <a:ea typeface="+mn-ea"/>
              <a:cs typeface="+mn-ea"/>
              <a:sym typeface="+mn-lt"/>
            </a:rPr>
            <a:t>其</a:t>
          </a:r>
          <a:r>
            <a:rPr lang="zh-CN" altLang="en-US" b="1" spc="300" dirty="0">
              <a:solidFill>
                <a:schemeClr val="bg1"/>
              </a:solidFill>
              <a:latin typeface="+mn-lt"/>
              <a:ea typeface="+mn-ea"/>
              <a:cs typeface="+mn-ea"/>
              <a:sym typeface="+mn-lt"/>
            </a:rPr>
            <a:t>他</a:t>
          </a:r>
          <a:endParaRPr lang="en-US" altLang="zh-CN" b="1" spc="300" dirty="0">
            <a:solidFill>
              <a:schemeClr val="bg1"/>
            </a:solidFill>
            <a:latin typeface="+mn-lt"/>
            <a:ea typeface="+mn-ea"/>
            <a:cs typeface="+mn-ea"/>
            <a:sym typeface="+mn-lt"/>
          </a:endParaRPr>
        </a:p>
        <a:p>
          <a:pPr>
            <a:lnSpc>
              <a:spcPct val="100000"/>
            </a:lnSpc>
            <a:spcBef>
              <a:spcPct val="0"/>
            </a:spcBef>
            <a:spcAft>
              <a:spcPct val="35000"/>
            </a:spcAft>
          </a:pPr>
          <a:r>
            <a:rPr dirty="0">
              <a:latin typeface="+mn-lt"/>
              <a:ea typeface="+mn-ea"/>
              <a:cs typeface="+mn-ea"/>
              <a:sym typeface="+mn-lt"/>
            </a:rPr>
            <a:t>重</a:t>
          </a:r>
          <a:r>
            <a:rPr lang="zh-CN" altLang="en-US" b="1" spc="300" dirty="0">
              <a:solidFill>
                <a:schemeClr val="bg1"/>
              </a:solidFill>
              <a:latin typeface="+mn-lt"/>
              <a:ea typeface="+mn-ea"/>
              <a:cs typeface="+mn-ea"/>
              <a:sym typeface="+mn-lt"/>
            </a:rPr>
            <a:t>要活动</a:t>
          </a:r>
        </a:p>
      </dgm:t>
    </dgm:pt>
    <dgm:pt modelId="{BDA63BB7-0321-40C4-B8BA-12615B1FE10E}" type="parTrans" cxnId="{A8ED276C-CBFC-421F-B5D4-2E2B63A2B039}">
      <dgm:prSet/>
      <dgm:spPr/>
      <dgm:t>
        <a:bodyPr/>
        <a:lstStyle/>
        <a:p>
          <a:endParaRPr lang="zh-CN" altLang="en-US"/>
        </a:p>
      </dgm:t>
    </dgm:pt>
    <dgm:pt modelId="{B2A12EE3-D277-4C34-8615-E4F52F323AF0}" type="sibTrans" cxnId="{A8ED276C-CBFC-421F-B5D4-2E2B63A2B039}">
      <dgm:prSet/>
      <dgm:spPr/>
      <dgm:t>
        <a:bodyPr/>
        <a:lstStyle/>
        <a:p>
          <a:endParaRPr lang="zh-CN" altLang="en-US"/>
        </a:p>
      </dgm:t>
    </dgm:pt>
    <dgm:pt modelId="{EF234898-BFF6-4751-8808-4DAE2E69D37A}">
      <dgm:prSet phldr="0" custT="0"/>
      <dgm:spPr/>
      <dgm:t>
        <a:bodyPr vert="horz" wrap="square"/>
        <a:lstStyle/>
        <a:p>
          <a:r>
            <a:rPr dirty="0">
              <a:latin typeface="+mn-lt"/>
              <a:ea typeface="+mn-ea"/>
              <a:cs typeface="+mn-ea"/>
              <a:sym typeface="+mn-lt"/>
            </a:rPr>
            <a:t>将</a:t>
          </a:r>
          <a:r>
            <a:rPr lang="zh-CN" altLang="en-US" dirty="0">
              <a:solidFill>
                <a:schemeClr val="tx1">
                  <a:lumMod val="75000"/>
                  <a:lumOff val="25000"/>
                </a:schemeClr>
              </a:solidFill>
              <a:latin typeface="+mn-lt"/>
              <a:ea typeface="+mn-ea"/>
              <a:cs typeface="+mn-ea"/>
              <a:sym typeface="+mn-lt"/>
            </a:rPr>
            <a:t>举办网络安全进基层、</a:t>
          </a:r>
          <a:r>
            <a:rPr dirty="0">
              <a:latin typeface="+mn-lt"/>
              <a:ea typeface="+mn-ea"/>
              <a:cs typeface="+mn-ea"/>
              <a:sym typeface="+mn-lt"/>
            </a:rPr>
            <a:t>2</a:t>
          </a:r>
          <a:r>
            <a:rPr lang="en-US" altLang="zh-CN" dirty="0">
              <a:solidFill>
                <a:schemeClr val="tx1">
                  <a:lumMod val="75000"/>
                  <a:lumOff val="25000"/>
                </a:schemeClr>
              </a:solidFill>
              <a:latin typeface="+mn-lt"/>
              <a:ea typeface="+mn-ea"/>
              <a:cs typeface="+mn-ea"/>
              <a:sym typeface="+mn-lt"/>
            </a:rPr>
            <a:t>019</a:t>
          </a:r>
          <a:r>
            <a:rPr dirty="0">
              <a:latin typeface="+mn-lt"/>
              <a:ea typeface="+mn-ea"/>
              <a:cs typeface="+mn-ea"/>
              <a:sym typeface="+mn-lt"/>
            </a:rPr>
            <a:t>国</a:t>
          </a:r>
          <a:r>
            <a:rPr lang="zh-CN" altLang="en-US" dirty="0">
              <a:solidFill>
                <a:schemeClr val="tx1">
                  <a:lumMod val="75000"/>
                  <a:lumOff val="25000"/>
                </a:schemeClr>
              </a:solidFill>
              <a:latin typeface="+mn-lt"/>
              <a:ea typeface="+mn-ea"/>
              <a:cs typeface="+mn-ea"/>
              <a:sym typeface="+mn-lt"/>
            </a:rPr>
            <a:t>际反病毒大会、“第五空间”网络安全创新能力大赛。</a:t>
          </a:r>
        </a:p>
      </dgm:t>
    </dgm:pt>
    <dgm:pt modelId="{67B23999-DA64-4E43-A54A-1C43D0659FE7}" type="parTrans" cxnId="{0DDF9ABC-2B43-4D72-BE39-243A9774509E}">
      <dgm:prSet/>
      <dgm:spPr/>
      <dgm:t>
        <a:bodyPr/>
        <a:lstStyle/>
        <a:p>
          <a:endParaRPr lang="zh-CN" altLang="en-US"/>
        </a:p>
      </dgm:t>
    </dgm:pt>
    <dgm:pt modelId="{42B4A59E-9644-426D-9949-2146EA8F2DB2}" type="sibTrans" cxnId="{0DDF9ABC-2B43-4D72-BE39-243A9774509E}">
      <dgm:prSet/>
      <dgm:spPr/>
      <dgm:t>
        <a:bodyPr/>
        <a:lstStyle/>
        <a:p>
          <a:endParaRPr lang="zh-CN" altLang="en-US"/>
        </a:p>
      </dgm:t>
    </dgm:pt>
    <dgm:pt modelId="{7CF2E237-A323-4932-9A99-5C3801C407F7}" type="pres">
      <dgm:prSet presAssocID="{49F218E0-E72F-4FB4-B861-C83F0E35F934}" presName="Name0" presStyleCnt="0">
        <dgm:presLayoutVars>
          <dgm:dir/>
          <dgm:animLvl val="lvl"/>
          <dgm:resizeHandles val="exact"/>
        </dgm:presLayoutVars>
      </dgm:prSet>
      <dgm:spPr/>
      <dgm:t>
        <a:bodyPr/>
        <a:lstStyle/>
        <a:p>
          <a:endParaRPr lang="zh-CN" altLang="en-US"/>
        </a:p>
      </dgm:t>
    </dgm:pt>
    <dgm:pt modelId="{600174B3-3EC6-4ED8-9A64-BCC193972B36}" type="pres">
      <dgm:prSet presAssocID="{17264811-B842-45CA-8023-890707C56826}" presName="composite" presStyleCnt="0"/>
      <dgm:spPr/>
    </dgm:pt>
    <dgm:pt modelId="{27C3B081-C62D-4789-ACCC-6B5C4C4AC593}" type="pres">
      <dgm:prSet presAssocID="{17264811-B842-45CA-8023-890707C56826}" presName="parTx" presStyleLbl="alignNode1" presStyleIdx="0" presStyleCnt="4">
        <dgm:presLayoutVars>
          <dgm:chMax val="0"/>
          <dgm:chPref val="0"/>
          <dgm:bulletEnabled val="1"/>
        </dgm:presLayoutVars>
      </dgm:prSet>
      <dgm:spPr/>
      <dgm:t>
        <a:bodyPr/>
        <a:lstStyle/>
        <a:p>
          <a:endParaRPr lang="zh-CN" altLang="en-US"/>
        </a:p>
      </dgm:t>
    </dgm:pt>
    <dgm:pt modelId="{EF7A3F2B-0DDF-464D-BB82-2FD9B2735E45}" type="pres">
      <dgm:prSet presAssocID="{17264811-B842-45CA-8023-890707C56826}" presName="desTx" presStyleLbl="alignAccFollowNode1" presStyleIdx="0" presStyleCnt="4">
        <dgm:presLayoutVars>
          <dgm:bulletEnabled val="1"/>
        </dgm:presLayoutVars>
      </dgm:prSet>
      <dgm:spPr/>
      <dgm:t>
        <a:bodyPr/>
        <a:lstStyle/>
        <a:p>
          <a:endParaRPr lang="zh-CN" altLang="en-US"/>
        </a:p>
      </dgm:t>
    </dgm:pt>
    <dgm:pt modelId="{74BFF946-DBE8-4C9C-BE94-FFDC86C27C98}" type="pres">
      <dgm:prSet presAssocID="{ABC69D63-56ED-48ED-9346-231F6A6139BF}" presName="space" presStyleCnt="0"/>
      <dgm:spPr/>
    </dgm:pt>
    <dgm:pt modelId="{F09E7C67-D483-4458-8932-ED733A6AD0BE}" type="pres">
      <dgm:prSet presAssocID="{1E2CC1A7-EE79-4C18-A179-CE42EF3B3F4A}" presName="composite" presStyleCnt="0"/>
      <dgm:spPr/>
    </dgm:pt>
    <dgm:pt modelId="{F8668B23-714E-4127-97FC-1CD6337621BE}" type="pres">
      <dgm:prSet presAssocID="{1E2CC1A7-EE79-4C18-A179-CE42EF3B3F4A}" presName="parTx" presStyleLbl="alignNode1" presStyleIdx="1" presStyleCnt="4">
        <dgm:presLayoutVars>
          <dgm:chMax val="0"/>
          <dgm:chPref val="0"/>
          <dgm:bulletEnabled val="1"/>
        </dgm:presLayoutVars>
      </dgm:prSet>
      <dgm:spPr/>
      <dgm:t>
        <a:bodyPr/>
        <a:lstStyle/>
        <a:p>
          <a:endParaRPr lang="zh-CN" altLang="en-US"/>
        </a:p>
      </dgm:t>
    </dgm:pt>
    <dgm:pt modelId="{DBD11FAB-8B7F-4F8A-8171-934118D8A205}" type="pres">
      <dgm:prSet presAssocID="{1E2CC1A7-EE79-4C18-A179-CE42EF3B3F4A}" presName="desTx" presStyleLbl="alignAccFollowNode1" presStyleIdx="1" presStyleCnt="4">
        <dgm:presLayoutVars>
          <dgm:bulletEnabled val="1"/>
        </dgm:presLayoutVars>
      </dgm:prSet>
      <dgm:spPr/>
      <dgm:t>
        <a:bodyPr/>
        <a:lstStyle/>
        <a:p>
          <a:endParaRPr lang="zh-CN" altLang="en-US"/>
        </a:p>
      </dgm:t>
    </dgm:pt>
    <dgm:pt modelId="{D35F3378-C772-4716-BE81-93512F9BEC82}" type="pres">
      <dgm:prSet presAssocID="{1BAAE311-27E8-4383-9AB4-C15DA1D4E64A}" presName="space" presStyleCnt="0"/>
      <dgm:spPr/>
    </dgm:pt>
    <dgm:pt modelId="{AF734243-87E9-4C66-B7B8-A3E0E4E6C1E3}" type="pres">
      <dgm:prSet presAssocID="{A484B16A-D33B-49BA-80C2-13C962B6C989}" presName="composite" presStyleCnt="0"/>
      <dgm:spPr/>
    </dgm:pt>
    <dgm:pt modelId="{85F0829B-F0D0-4040-B2D6-0D289700BD62}" type="pres">
      <dgm:prSet presAssocID="{A484B16A-D33B-49BA-80C2-13C962B6C989}" presName="parTx" presStyleLbl="alignNode1" presStyleIdx="2" presStyleCnt="4">
        <dgm:presLayoutVars>
          <dgm:chMax val="0"/>
          <dgm:chPref val="0"/>
          <dgm:bulletEnabled val="1"/>
        </dgm:presLayoutVars>
      </dgm:prSet>
      <dgm:spPr/>
      <dgm:t>
        <a:bodyPr/>
        <a:lstStyle/>
        <a:p>
          <a:endParaRPr lang="zh-CN" altLang="en-US"/>
        </a:p>
      </dgm:t>
    </dgm:pt>
    <dgm:pt modelId="{8E8B5376-0863-491C-83DC-52E304B5A1D3}" type="pres">
      <dgm:prSet presAssocID="{A484B16A-D33B-49BA-80C2-13C962B6C989}" presName="desTx" presStyleLbl="alignAccFollowNode1" presStyleIdx="2" presStyleCnt="4">
        <dgm:presLayoutVars>
          <dgm:bulletEnabled val="1"/>
        </dgm:presLayoutVars>
      </dgm:prSet>
      <dgm:spPr/>
      <dgm:t>
        <a:bodyPr/>
        <a:lstStyle/>
        <a:p>
          <a:endParaRPr lang="zh-CN" altLang="en-US"/>
        </a:p>
      </dgm:t>
    </dgm:pt>
    <dgm:pt modelId="{B1587F38-E0CF-4D79-94DB-2D59132A3C42}" type="pres">
      <dgm:prSet presAssocID="{A5EBB2B7-A37E-4898-A92E-017C79366253}" presName="space" presStyleCnt="0"/>
      <dgm:spPr/>
    </dgm:pt>
    <dgm:pt modelId="{BF972603-D6F7-4F10-B637-3FA51CB83CD0}" type="pres">
      <dgm:prSet presAssocID="{B4EC74C9-7371-4550-B4F5-E96884D1E513}" presName="composite" presStyleCnt="0"/>
      <dgm:spPr/>
    </dgm:pt>
    <dgm:pt modelId="{14131D36-AD7E-402D-89A9-107ADF9EC797}" type="pres">
      <dgm:prSet presAssocID="{B4EC74C9-7371-4550-B4F5-E96884D1E513}" presName="parTx" presStyleLbl="alignNode1" presStyleIdx="3" presStyleCnt="4">
        <dgm:presLayoutVars>
          <dgm:chMax val="0"/>
          <dgm:chPref val="0"/>
          <dgm:bulletEnabled val="1"/>
        </dgm:presLayoutVars>
      </dgm:prSet>
      <dgm:spPr/>
      <dgm:t>
        <a:bodyPr/>
        <a:lstStyle/>
        <a:p>
          <a:endParaRPr lang="zh-CN" altLang="en-US"/>
        </a:p>
      </dgm:t>
    </dgm:pt>
    <dgm:pt modelId="{BE25E695-6952-4FB5-9F21-19FFBF503CAA}" type="pres">
      <dgm:prSet presAssocID="{B4EC74C9-7371-4550-B4F5-E96884D1E513}" presName="desTx" presStyleLbl="alignAccFollowNode1" presStyleIdx="3" presStyleCnt="4">
        <dgm:presLayoutVars>
          <dgm:bulletEnabled val="1"/>
        </dgm:presLayoutVars>
      </dgm:prSet>
      <dgm:spPr/>
      <dgm:t>
        <a:bodyPr/>
        <a:lstStyle/>
        <a:p>
          <a:endParaRPr lang="zh-CN" altLang="en-US"/>
        </a:p>
      </dgm:t>
    </dgm:pt>
  </dgm:ptLst>
  <dgm:cxnLst>
    <dgm:cxn modelId="{83B72D46-9840-4FC8-8A22-F7E230C71D5A}" type="presOf" srcId="{99B048AD-4207-4FBF-AC96-32E95F737103}" destId="{DBD11FAB-8B7F-4F8A-8171-934118D8A205}" srcOrd="0" destOrd="0" presId="urn:microsoft.com/office/officeart/2005/8/layout/hList1"/>
    <dgm:cxn modelId="{7D307DCF-561B-4B32-BFDD-DC6CD4C33A1F}" srcId="{49F218E0-E72F-4FB4-B861-C83F0E35F934}" destId="{A484B16A-D33B-49BA-80C2-13C962B6C989}" srcOrd="2" destOrd="0" parTransId="{57CF6C04-37F5-4AE7-BD5A-88A90D22B7DF}" sibTransId="{A5EBB2B7-A37E-4898-A92E-017C79366253}"/>
    <dgm:cxn modelId="{6D5AB294-55A9-4EEB-A22B-45E6D87C0F02}" type="presOf" srcId="{49F218E0-E72F-4FB4-B861-C83F0E35F934}" destId="{7CF2E237-A323-4932-9A99-5C3801C407F7}" srcOrd="0" destOrd="0" presId="urn:microsoft.com/office/officeart/2005/8/layout/hList1"/>
    <dgm:cxn modelId="{33F63AC5-135B-490B-9D9D-19857C768E08}" type="presOf" srcId="{A484B16A-D33B-49BA-80C2-13C962B6C989}" destId="{85F0829B-F0D0-4040-B2D6-0D289700BD62}" srcOrd="0" destOrd="0" presId="urn:microsoft.com/office/officeart/2005/8/layout/hList1"/>
    <dgm:cxn modelId="{EEC4F372-0BD6-4712-8FDE-E364815714DF}" type="presOf" srcId="{17264811-B842-45CA-8023-890707C56826}" destId="{27C3B081-C62D-4789-ACCC-6B5C4C4AC593}" srcOrd="0" destOrd="0" presId="urn:microsoft.com/office/officeart/2005/8/layout/hList1"/>
    <dgm:cxn modelId="{E18367FB-04C5-45FF-B9CA-4A563072B753}" type="presOf" srcId="{EF234898-BFF6-4751-8808-4DAE2E69D37A}" destId="{BE25E695-6952-4FB5-9F21-19FFBF503CAA}" srcOrd="0" destOrd="0" presId="urn:microsoft.com/office/officeart/2005/8/layout/hList1"/>
    <dgm:cxn modelId="{456C30EC-F702-4B88-8BAD-0C5B3859C459}" srcId="{1E2CC1A7-EE79-4C18-A179-CE42EF3B3F4A}" destId="{99B048AD-4207-4FBF-AC96-32E95F737103}" srcOrd="0" destOrd="0" parTransId="{51D632FF-BB4F-4E18-882E-B48E55588B8F}" sibTransId="{FF53DED4-9E89-47A5-A21C-6C2BA42171BF}"/>
    <dgm:cxn modelId="{A8ED276C-CBFC-421F-B5D4-2E2B63A2B039}" srcId="{49F218E0-E72F-4FB4-B861-C83F0E35F934}" destId="{B4EC74C9-7371-4550-B4F5-E96884D1E513}" srcOrd="3" destOrd="0" parTransId="{BDA63BB7-0321-40C4-B8BA-12615B1FE10E}" sibTransId="{B2A12EE3-D277-4C34-8615-E4F52F323AF0}"/>
    <dgm:cxn modelId="{1D321183-4C43-4E61-97E8-2C741F6CB44D}" srcId="{17264811-B842-45CA-8023-890707C56826}" destId="{3A04E1E2-A022-47CE-8997-EF18827AD0A2}" srcOrd="0" destOrd="0" parTransId="{27D8CDC7-1381-4175-B7BB-6022CF4D82E6}" sibTransId="{6093660C-20EB-4964-87F9-BCEC151AEF5F}"/>
    <dgm:cxn modelId="{C1F06C30-65D1-4E15-8FFA-6BC2B4D3D98B}" srcId="{49F218E0-E72F-4FB4-B861-C83F0E35F934}" destId="{17264811-B842-45CA-8023-890707C56826}" srcOrd="0" destOrd="0" parTransId="{A109D010-9885-4F8F-B8E9-E2C717658764}" sibTransId="{ABC69D63-56ED-48ED-9346-231F6A6139BF}"/>
    <dgm:cxn modelId="{0DDF9ABC-2B43-4D72-BE39-243A9774509E}" srcId="{B4EC74C9-7371-4550-B4F5-E96884D1E513}" destId="{EF234898-BFF6-4751-8808-4DAE2E69D37A}" srcOrd="0" destOrd="0" parTransId="{67B23999-DA64-4E43-A54A-1C43D0659FE7}" sibTransId="{42B4A59E-9644-426D-9949-2146EA8F2DB2}"/>
    <dgm:cxn modelId="{D2B5BEF5-F53C-4C6B-BE9A-55CEA03A8AE8}" type="presOf" srcId="{B4EC74C9-7371-4550-B4F5-E96884D1E513}" destId="{14131D36-AD7E-402D-89A9-107ADF9EC797}" srcOrd="0" destOrd="0" presId="urn:microsoft.com/office/officeart/2005/8/layout/hList1"/>
    <dgm:cxn modelId="{31E75206-6534-4E62-9032-AF52C281694C}" srcId="{49F218E0-E72F-4FB4-B861-C83F0E35F934}" destId="{1E2CC1A7-EE79-4C18-A179-CE42EF3B3F4A}" srcOrd="1" destOrd="0" parTransId="{4420C36B-7FD0-41F4-845A-9000C47B4900}" sibTransId="{1BAAE311-27E8-4383-9AB4-C15DA1D4E64A}"/>
    <dgm:cxn modelId="{DC0FE8AE-E6B9-4923-99BC-1BF191D96253}" type="presOf" srcId="{3A04E1E2-A022-47CE-8997-EF18827AD0A2}" destId="{EF7A3F2B-0DDF-464D-BB82-2FD9B2735E45}" srcOrd="0" destOrd="0" presId="urn:microsoft.com/office/officeart/2005/8/layout/hList1"/>
    <dgm:cxn modelId="{CF8DCC9C-54A4-4BC4-8D75-B7EDD7C3B1E7}" srcId="{A484B16A-D33B-49BA-80C2-13C962B6C989}" destId="{3FE43A09-7FA9-430A-9A2C-BD8BB8A3FABC}" srcOrd="0" destOrd="0" parTransId="{681C8A90-C430-46FD-B21C-339809E07A93}" sibTransId="{65E243BC-A999-421C-8C58-849682F62438}"/>
    <dgm:cxn modelId="{7909ACED-F841-480C-9064-1701AB7DC518}" type="presOf" srcId="{3FE43A09-7FA9-430A-9A2C-BD8BB8A3FABC}" destId="{8E8B5376-0863-491C-83DC-52E304B5A1D3}" srcOrd="0" destOrd="0" presId="urn:microsoft.com/office/officeart/2005/8/layout/hList1"/>
    <dgm:cxn modelId="{6D13CCD4-13B2-4A45-9530-318F28BA44B0}" type="presOf" srcId="{1E2CC1A7-EE79-4C18-A179-CE42EF3B3F4A}" destId="{F8668B23-714E-4127-97FC-1CD6337621BE}" srcOrd="0" destOrd="0" presId="urn:microsoft.com/office/officeart/2005/8/layout/hList1"/>
    <dgm:cxn modelId="{A4B931EB-8DC8-4996-A225-2177FB3C0338}" type="presParOf" srcId="{7CF2E237-A323-4932-9A99-5C3801C407F7}" destId="{600174B3-3EC6-4ED8-9A64-BCC193972B36}" srcOrd="0" destOrd="0" presId="urn:microsoft.com/office/officeart/2005/8/layout/hList1"/>
    <dgm:cxn modelId="{357F40DF-1E75-4B51-A8EE-D50BC5338156}" type="presParOf" srcId="{600174B3-3EC6-4ED8-9A64-BCC193972B36}" destId="{27C3B081-C62D-4789-ACCC-6B5C4C4AC593}" srcOrd="0" destOrd="0" presId="urn:microsoft.com/office/officeart/2005/8/layout/hList1"/>
    <dgm:cxn modelId="{B81621C4-CF3C-42CF-B4D4-74631EA9A104}" type="presParOf" srcId="{600174B3-3EC6-4ED8-9A64-BCC193972B36}" destId="{EF7A3F2B-0DDF-464D-BB82-2FD9B2735E45}" srcOrd="1" destOrd="0" presId="urn:microsoft.com/office/officeart/2005/8/layout/hList1"/>
    <dgm:cxn modelId="{496B40C6-DCFD-430D-B700-C84D7142E8C9}" type="presParOf" srcId="{7CF2E237-A323-4932-9A99-5C3801C407F7}" destId="{74BFF946-DBE8-4C9C-BE94-FFDC86C27C98}" srcOrd="1" destOrd="0" presId="urn:microsoft.com/office/officeart/2005/8/layout/hList1"/>
    <dgm:cxn modelId="{614003B0-AD3C-4E2C-951B-764F01B0EA6D}" type="presParOf" srcId="{7CF2E237-A323-4932-9A99-5C3801C407F7}" destId="{F09E7C67-D483-4458-8932-ED733A6AD0BE}" srcOrd="2" destOrd="0" presId="urn:microsoft.com/office/officeart/2005/8/layout/hList1"/>
    <dgm:cxn modelId="{190AC09E-BCFE-448B-B123-E194585CAE69}" type="presParOf" srcId="{F09E7C67-D483-4458-8932-ED733A6AD0BE}" destId="{F8668B23-714E-4127-97FC-1CD6337621BE}" srcOrd="0" destOrd="0" presId="urn:microsoft.com/office/officeart/2005/8/layout/hList1"/>
    <dgm:cxn modelId="{5996FEDF-8580-4579-A064-8AFA48D3A555}" type="presParOf" srcId="{F09E7C67-D483-4458-8932-ED733A6AD0BE}" destId="{DBD11FAB-8B7F-4F8A-8171-934118D8A205}" srcOrd="1" destOrd="0" presId="urn:microsoft.com/office/officeart/2005/8/layout/hList1"/>
    <dgm:cxn modelId="{559DECCF-F095-443F-B806-DD9A71091C1B}" type="presParOf" srcId="{7CF2E237-A323-4932-9A99-5C3801C407F7}" destId="{D35F3378-C772-4716-BE81-93512F9BEC82}" srcOrd="3" destOrd="0" presId="urn:microsoft.com/office/officeart/2005/8/layout/hList1"/>
    <dgm:cxn modelId="{7466FB08-0F95-4A34-9E32-C3A37BF3CA14}" type="presParOf" srcId="{7CF2E237-A323-4932-9A99-5C3801C407F7}" destId="{AF734243-87E9-4C66-B7B8-A3E0E4E6C1E3}" srcOrd="4" destOrd="0" presId="urn:microsoft.com/office/officeart/2005/8/layout/hList1"/>
    <dgm:cxn modelId="{6233DA21-996C-4067-8D26-1EA0110EF637}" type="presParOf" srcId="{AF734243-87E9-4C66-B7B8-A3E0E4E6C1E3}" destId="{85F0829B-F0D0-4040-B2D6-0D289700BD62}" srcOrd="0" destOrd="0" presId="urn:microsoft.com/office/officeart/2005/8/layout/hList1"/>
    <dgm:cxn modelId="{8999F23B-309E-4E48-99D0-B40E5960A885}" type="presParOf" srcId="{AF734243-87E9-4C66-B7B8-A3E0E4E6C1E3}" destId="{8E8B5376-0863-491C-83DC-52E304B5A1D3}" srcOrd="1" destOrd="0" presId="urn:microsoft.com/office/officeart/2005/8/layout/hList1"/>
    <dgm:cxn modelId="{C4E33B54-AD6A-424C-A9FF-76FCF932DD4A}" type="presParOf" srcId="{7CF2E237-A323-4932-9A99-5C3801C407F7}" destId="{B1587F38-E0CF-4D79-94DB-2D59132A3C42}" srcOrd="5" destOrd="0" presId="urn:microsoft.com/office/officeart/2005/8/layout/hList1"/>
    <dgm:cxn modelId="{C6DFAAD4-0598-4957-AAF4-9E8B3762D730}" type="presParOf" srcId="{7CF2E237-A323-4932-9A99-5C3801C407F7}" destId="{BF972603-D6F7-4F10-B637-3FA51CB83CD0}" srcOrd="6" destOrd="0" presId="urn:microsoft.com/office/officeart/2005/8/layout/hList1"/>
    <dgm:cxn modelId="{6807DC4A-9AE7-4EE5-BF74-4ABC5B659BED}" type="presParOf" srcId="{BF972603-D6F7-4F10-B637-3FA51CB83CD0}" destId="{14131D36-AD7E-402D-89A9-107ADF9EC797}" srcOrd="0" destOrd="0" presId="urn:microsoft.com/office/officeart/2005/8/layout/hList1"/>
    <dgm:cxn modelId="{713086D7-62CF-4FA0-B541-4E583571435B}" type="presParOf" srcId="{BF972603-D6F7-4F10-B637-3FA51CB83CD0}" destId="{BE25E695-6952-4FB5-9F21-19FFBF503CA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9DBEC0D-3228-4D94-B6A9-7DC29421F586}" type="doc">
      <dgm:prSet loTypeId="urn:microsoft.com/office/officeart/2005/8/layout/hProcess3" loCatId="process" qsTypeId="urn:microsoft.com/office/officeart/2005/8/quickstyle/simple1#8" qsCatId="simple" csTypeId="urn:microsoft.com/office/officeart/2005/8/colors/accent1_2#9" csCatId="accent1" phldr="0"/>
      <dgm:spPr/>
    </dgm:pt>
    <dgm:pt modelId="{5E14B514-13A8-41E1-AABB-D87B52F0F7A7}">
      <dgm:prSet phldrT="[文本]" phldr="0" custT="0"/>
      <dgm:spPr/>
      <dgm:t>
        <a:bodyPr vert="horz" wrap="square"/>
        <a:lstStyle/>
        <a:p>
          <a:pPr>
            <a:lnSpc>
              <a:spcPct val="100000"/>
            </a:lnSpc>
            <a:spcBef>
              <a:spcPct val="0"/>
            </a:spcBef>
            <a:spcAft>
              <a:spcPct val="35000"/>
            </a:spcAft>
          </a:pPr>
          <a:r>
            <a:rPr lang="zh-CN" b="1" dirty="0">
              <a:solidFill>
                <a:schemeClr val="bg1"/>
              </a:solidFill>
              <a:latin typeface="+mn-lt"/>
              <a:ea typeface="+mn-ea"/>
              <a:cs typeface="+mn-ea"/>
              <a:sym typeface="+mn-lt"/>
            </a:rPr>
            <a:t>全球经济日益融合</a:t>
          </a:r>
          <a:r>
            <a:rPr lang="en-US" b="1" dirty="0">
              <a:solidFill>
                <a:schemeClr val="bg1"/>
              </a:solidFill>
              <a:latin typeface="+mn-lt"/>
              <a:ea typeface="+mn-ea"/>
              <a:cs typeface="+mn-ea"/>
              <a:sym typeface="+mn-lt"/>
            </a:rPr>
            <a:t> </a:t>
          </a:r>
        </a:p>
        <a:p>
          <a:pPr>
            <a:lnSpc>
              <a:spcPct val="100000"/>
            </a:lnSpc>
            <a:spcBef>
              <a:spcPct val="0"/>
            </a:spcBef>
            <a:spcAft>
              <a:spcPct val="35000"/>
            </a:spcAft>
          </a:pPr>
          <a:r>
            <a:rPr lang="zh-CN" b="1" dirty="0">
              <a:solidFill>
                <a:schemeClr val="bg1"/>
              </a:solidFill>
              <a:latin typeface="+mn-lt"/>
              <a:ea typeface="+mn-ea"/>
              <a:cs typeface="+mn-ea"/>
              <a:sym typeface="+mn-lt"/>
            </a:rPr>
            <a:t>这方面的关键因素包括跨国公司的兴起、民族特性的弱化（比如在欧盟范围之内）、互联网的发展，以及对低工资国家的网上工作外包。</a:t>
          </a:r>
          <a:endParaRPr lang="zh-CN" altLang="en-US" dirty="0">
            <a:latin typeface="+mn-lt"/>
            <a:ea typeface="+mn-ea"/>
            <a:cs typeface="+mn-ea"/>
            <a:sym typeface="+mn-lt"/>
          </a:endParaRPr>
        </a:p>
      </dgm:t>
    </dgm:pt>
    <dgm:pt modelId="{D5D91FC0-0661-4826-8DB4-BD3CA46365AD}" type="parTrans" cxnId="{EC8BDCEE-17D3-4FF5-9BAF-9EA16322EF5C}">
      <dgm:prSet/>
      <dgm:spPr/>
      <dgm:t>
        <a:bodyPr/>
        <a:lstStyle/>
        <a:p>
          <a:endParaRPr lang="zh-CN" altLang="en-US"/>
        </a:p>
      </dgm:t>
    </dgm:pt>
    <dgm:pt modelId="{352F5739-0E5F-4077-AB9E-377BD3FB7247}" type="sibTrans" cxnId="{EC8BDCEE-17D3-4FF5-9BAF-9EA16322EF5C}">
      <dgm:prSet/>
      <dgm:spPr/>
      <dgm:t>
        <a:bodyPr/>
        <a:lstStyle/>
        <a:p>
          <a:endParaRPr lang="zh-CN" altLang="en-US"/>
        </a:p>
      </dgm:t>
    </dgm:pt>
    <dgm:pt modelId="{37AA553D-5AF8-4B2D-8913-3825508AE9DC}">
      <dgm:prSet phldrT="[文本]" phldr="0" custT="0"/>
      <dgm:spPr/>
      <dgm:t>
        <a:bodyPr vert="horz" wrap="square"/>
        <a:lstStyle/>
        <a:p>
          <a:pPr>
            <a:lnSpc>
              <a:spcPct val="100000"/>
            </a:lnSpc>
            <a:spcBef>
              <a:spcPct val="0"/>
            </a:spcBef>
            <a:spcAft>
              <a:spcPct val="35000"/>
            </a:spcAft>
          </a:pPr>
          <a:r>
            <a:rPr lang="zh-CN" b="1" dirty="0">
              <a:solidFill>
                <a:schemeClr val="bg1"/>
              </a:solidFill>
              <a:latin typeface="+mn-lt"/>
              <a:ea typeface="+mn-ea"/>
              <a:cs typeface="+mn-ea"/>
              <a:sym typeface="+mn-lt"/>
            </a:rPr>
            <a:t>对信息战及运作的影响</a:t>
          </a:r>
        </a:p>
        <a:p>
          <a:pPr>
            <a:lnSpc>
              <a:spcPct val="100000"/>
            </a:lnSpc>
            <a:spcBef>
              <a:spcPct val="0"/>
            </a:spcBef>
            <a:spcAft>
              <a:spcPct val="35000"/>
            </a:spcAft>
          </a:pPr>
          <a:r>
            <a:rPr lang="zh-CN" b="1" dirty="0">
              <a:solidFill>
                <a:schemeClr val="bg1"/>
              </a:solidFill>
              <a:latin typeface="+mn-lt"/>
              <a:ea typeface="+mn-ea"/>
              <a:cs typeface="+mn-ea"/>
              <a:sym typeface="+mn-lt"/>
            </a:rPr>
            <a:t>联网、私人网络、虚拟私人网络以及多种其他技术，正在将地球联成一个复杂的“信息空间”。这些近乎无限的联系一旦中断，必然会对公司甚至对国家经济造成严重破坏。</a:t>
          </a:r>
          <a:endParaRPr lang="zh-CN" altLang="en-US" dirty="0">
            <a:latin typeface="+mn-lt"/>
            <a:ea typeface="+mn-ea"/>
            <a:cs typeface="+mn-ea"/>
            <a:sym typeface="+mn-lt"/>
          </a:endParaRPr>
        </a:p>
      </dgm:t>
    </dgm:pt>
    <dgm:pt modelId="{BAA72A6A-3294-49F8-B4A2-7E9277C9B889}" type="parTrans" cxnId="{BDE4338D-FCA3-410B-9EF7-7CCF540B106B}">
      <dgm:prSet/>
      <dgm:spPr/>
      <dgm:t>
        <a:bodyPr/>
        <a:lstStyle/>
        <a:p>
          <a:endParaRPr lang="zh-CN" altLang="en-US"/>
        </a:p>
      </dgm:t>
    </dgm:pt>
    <dgm:pt modelId="{68432C35-8F5A-451F-B499-B48A6EBEBD6C}" type="sibTrans" cxnId="{BDE4338D-FCA3-410B-9EF7-7CCF540B106B}">
      <dgm:prSet/>
      <dgm:spPr/>
      <dgm:t>
        <a:bodyPr/>
        <a:lstStyle/>
        <a:p>
          <a:endParaRPr lang="zh-CN" altLang="en-US"/>
        </a:p>
      </dgm:t>
    </dgm:pt>
    <dgm:pt modelId="{F5C0C213-BCEA-4C9C-AB32-A08FA3EBB066}">
      <dgm:prSet phldrT="[文本]" phldr="0" custT="0"/>
      <dgm:spPr/>
      <dgm:t>
        <a:bodyPr vert="horz" wrap="square"/>
        <a:lstStyle/>
        <a:p>
          <a:pPr>
            <a:lnSpc>
              <a:spcPct val="100000"/>
            </a:lnSpc>
            <a:spcBef>
              <a:spcPct val="0"/>
            </a:spcBef>
            <a:spcAft>
              <a:spcPct val="35000"/>
            </a:spcAft>
          </a:pPr>
          <a:r>
            <a:rPr lang="zh-CN" altLang="zh-CN" b="1" dirty="0">
              <a:solidFill>
                <a:schemeClr val="bg1"/>
              </a:solidFill>
              <a:latin typeface="+mn-lt"/>
              <a:ea typeface="+mn-ea"/>
              <a:cs typeface="+mn-ea"/>
              <a:sym typeface="+mn-lt"/>
            </a:rPr>
            <a:t>最后的趋势</a:t>
          </a:r>
        </a:p>
        <a:p>
          <a:pPr>
            <a:lnSpc>
              <a:spcPct val="100000"/>
            </a:lnSpc>
            <a:spcBef>
              <a:spcPct val="0"/>
            </a:spcBef>
            <a:spcAft>
              <a:spcPct val="35000"/>
            </a:spcAft>
          </a:pPr>
          <a:r>
            <a:rPr lang="zh-CN" b="1" dirty="0">
              <a:solidFill>
                <a:schemeClr val="bg1"/>
              </a:solidFill>
              <a:latin typeface="+mn-lt"/>
              <a:ea typeface="+mn-ea"/>
              <a:cs typeface="+mn-ea"/>
              <a:sym typeface="+mn-lt"/>
            </a:rPr>
            <a:t>但是，这更意味着它们面临受到前所未有的间谍活动和秘密袭击的风险。这是信息战及运作的又一个重要趋势。</a:t>
          </a:r>
          <a:endParaRPr lang="zh-CN" altLang="en-US" dirty="0">
            <a:latin typeface="+mn-lt"/>
            <a:ea typeface="+mn-ea"/>
            <a:cs typeface="+mn-ea"/>
            <a:sym typeface="+mn-lt"/>
          </a:endParaRPr>
        </a:p>
        <a:p>
          <a:pPr>
            <a:lnSpc>
              <a:spcPct val="100000"/>
            </a:lnSpc>
            <a:spcBef>
              <a:spcPct val="0"/>
            </a:spcBef>
            <a:spcAft>
              <a:spcPct val="35000"/>
            </a:spcAft>
          </a:pPr>
          <a:endParaRPr lang="zh-CN" altLang="en-US" dirty="0">
            <a:latin typeface="+mn-lt"/>
            <a:ea typeface="+mn-ea"/>
            <a:cs typeface="+mn-ea"/>
            <a:sym typeface="+mn-lt"/>
          </a:endParaRPr>
        </a:p>
      </dgm:t>
    </dgm:pt>
    <dgm:pt modelId="{6E4AC384-5EE6-4911-B9B1-DA79B719BDC0}" type="parTrans" cxnId="{BED68310-7B89-4863-BA4A-E9B86EB22DD2}">
      <dgm:prSet/>
      <dgm:spPr/>
      <dgm:t>
        <a:bodyPr/>
        <a:lstStyle/>
        <a:p>
          <a:endParaRPr lang="zh-CN" altLang="en-US"/>
        </a:p>
      </dgm:t>
    </dgm:pt>
    <dgm:pt modelId="{1E5D234C-F179-4E4F-BAE9-B81F3FCC8813}" type="sibTrans" cxnId="{BED68310-7B89-4863-BA4A-E9B86EB22DD2}">
      <dgm:prSet/>
      <dgm:spPr/>
      <dgm:t>
        <a:bodyPr/>
        <a:lstStyle/>
        <a:p>
          <a:endParaRPr lang="zh-CN" altLang="en-US"/>
        </a:p>
      </dgm:t>
    </dgm:pt>
    <dgm:pt modelId="{9A3FCB0A-4CCC-43D3-94CF-93AE13B1B8CC}" type="pres">
      <dgm:prSet presAssocID="{D9DBEC0D-3228-4D94-B6A9-7DC29421F586}" presName="Name0" presStyleCnt="0">
        <dgm:presLayoutVars>
          <dgm:dir/>
          <dgm:animLvl val="lvl"/>
          <dgm:resizeHandles val="exact"/>
        </dgm:presLayoutVars>
      </dgm:prSet>
      <dgm:spPr/>
    </dgm:pt>
    <dgm:pt modelId="{70D47F91-7FB2-4CD8-9A24-A43456964789}" type="pres">
      <dgm:prSet presAssocID="{D9DBEC0D-3228-4D94-B6A9-7DC29421F586}" presName="dummy" presStyleCnt="0"/>
      <dgm:spPr/>
    </dgm:pt>
    <dgm:pt modelId="{AEB5B7CB-ACC5-4FD0-A6CB-9E4450DCC121}" type="pres">
      <dgm:prSet presAssocID="{D9DBEC0D-3228-4D94-B6A9-7DC29421F586}" presName="linH" presStyleCnt="0"/>
      <dgm:spPr/>
    </dgm:pt>
    <dgm:pt modelId="{6079EE43-7223-4044-88AF-4F6AC0469A7D}" type="pres">
      <dgm:prSet presAssocID="{D9DBEC0D-3228-4D94-B6A9-7DC29421F586}" presName="padding1" presStyleCnt="0"/>
      <dgm:spPr/>
    </dgm:pt>
    <dgm:pt modelId="{B84BDF4C-85B7-468C-A98E-AC98CA661420}" type="pres">
      <dgm:prSet presAssocID="{5E14B514-13A8-41E1-AABB-D87B52F0F7A7}" presName="linV" presStyleCnt="0"/>
      <dgm:spPr/>
    </dgm:pt>
    <dgm:pt modelId="{98D3B755-23E2-43D3-802D-80CC92377972}" type="pres">
      <dgm:prSet presAssocID="{5E14B514-13A8-41E1-AABB-D87B52F0F7A7}" presName="spVertical1" presStyleCnt="0"/>
      <dgm:spPr/>
    </dgm:pt>
    <dgm:pt modelId="{FE8AC867-2966-4F3E-8B7C-683A8FC5320B}" type="pres">
      <dgm:prSet presAssocID="{5E14B514-13A8-41E1-AABB-D87B52F0F7A7}" presName="parTx" presStyleLbl="revTx" presStyleIdx="0" presStyleCnt="3">
        <dgm:presLayoutVars>
          <dgm:chMax val="0"/>
          <dgm:chPref val="0"/>
          <dgm:bulletEnabled val="1"/>
        </dgm:presLayoutVars>
      </dgm:prSet>
      <dgm:spPr/>
      <dgm:t>
        <a:bodyPr/>
        <a:lstStyle/>
        <a:p>
          <a:endParaRPr lang="zh-CN" altLang="en-US"/>
        </a:p>
      </dgm:t>
    </dgm:pt>
    <dgm:pt modelId="{3728B0B2-5243-4115-901E-68C845CD4A6B}" type="pres">
      <dgm:prSet presAssocID="{5E14B514-13A8-41E1-AABB-D87B52F0F7A7}" presName="spVertical2" presStyleCnt="0"/>
      <dgm:spPr/>
    </dgm:pt>
    <dgm:pt modelId="{28A411E3-BCF9-44E5-98F4-EE3D69B645B8}" type="pres">
      <dgm:prSet presAssocID="{5E14B514-13A8-41E1-AABB-D87B52F0F7A7}" presName="spVertical3" presStyleCnt="0"/>
      <dgm:spPr/>
    </dgm:pt>
    <dgm:pt modelId="{0DAD0539-32C2-411D-8DA6-7B3BDBFDA507}" type="pres">
      <dgm:prSet presAssocID="{352F5739-0E5F-4077-AB9E-377BD3FB7247}" presName="space" presStyleCnt="0"/>
      <dgm:spPr/>
    </dgm:pt>
    <dgm:pt modelId="{A14C14B9-9E54-43F6-BF13-BCF8B1368C72}" type="pres">
      <dgm:prSet presAssocID="{37AA553D-5AF8-4B2D-8913-3825508AE9DC}" presName="linV" presStyleCnt="0"/>
      <dgm:spPr/>
    </dgm:pt>
    <dgm:pt modelId="{75F67EC8-4D5D-44CE-ADD7-D127BD9B78F6}" type="pres">
      <dgm:prSet presAssocID="{37AA553D-5AF8-4B2D-8913-3825508AE9DC}" presName="spVertical1" presStyleCnt="0"/>
      <dgm:spPr/>
    </dgm:pt>
    <dgm:pt modelId="{8BE6CCA6-9959-410D-A7A8-E175C3CE561D}" type="pres">
      <dgm:prSet presAssocID="{37AA553D-5AF8-4B2D-8913-3825508AE9DC}" presName="parTx" presStyleLbl="revTx" presStyleIdx="1" presStyleCnt="3">
        <dgm:presLayoutVars>
          <dgm:chMax val="0"/>
          <dgm:chPref val="0"/>
          <dgm:bulletEnabled val="1"/>
        </dgm:presLayoutVars>
      </dgm:prSet>
      <dgm:spPr/>
      <dgm:t>
        <a:bodyPr/>
        <a:lstStyle/>
        <a:p>
          <a:endParaRPr lang="zh-CN" altLang="en-US"/>
        </a:p>
      </dgm:t>
    </dgm:pt>
    <dgm:pt modelId="{CBA31392-5C07-453D-80C7-BD4B54F5FAD3}" type="pres">
      <dgm:prSet presAssocID="{37AA553D-5AF8-4B2D-8913-3825508AE9DC}" presName="spVertical2" presStyleCnt="0"/>
      <dgm:spPr/>
    </dgm:pt>
    <dgm:pt modelId="{B1031554-6883-4A45-9EC9-4F5A60D279BF}" type="pres">
      <dgm:prSet presAssocID="{37AA553D-5AF8-4B2D-8913-3825508AE9DC}" presName="spVertical3" presStyleCnt="0"/>
      <dgm:spPr/>
    </dgm:pt>
    <dgm:pt modelId="{65A97C50-A67C-413B-80BB-C8546F33BA22}" type="pres">
      <dgm:prSet presAssocID="{68432C35-8F5A-451F-B499-B48A6EBEBD6C}" presName="space" presStyleCnt="0"/>
      <dgm:spPr/>
    </dgm:pt>
    <dgm:pt modelId="{AA72A2E9-EB5B-405D-BF18-F013FE88746B}" type="pres">
      <dgm:prSet presAssocID="{F5C0C213-BCEA-4C9C-AB32-A08FA3EBB066}" presName="linV" presStyleCnt="0"/>
      <dgm:spPr/>
    </dgm:pt>
    <dgm:pt modelId="{6EEB2E6A-ECA0-452F-8767-071AF00A9B45}" type="pres">
      <dgm:prSet presAssocID="{F5C0C213-BCEA-4C9C-AB32-A08FA3EBB066}" presName="spVertical1" presStyleCnt="0"/>
      <dgm:spPr/>
    </dgm:pt>
    <dgm:pt modelId="{B08FC8A3-E9C6-4C4D-BEB3-1402053317A0}" type="pres">
      <dgm:prSet presAssocID="{F5C0C213-BCEA-4C9C-AB32-A08FA3EBB066}" presName="parTx" presStyleLbl="revTx" presStyleIdx="2" presStyleCnt="3">
        <dgm:presLayoutVars>
          <dgm:chMax val="0"/>
          <dgm:chPref val="0"/>
          <dgm:bulletEnabled val="1"/>
        </dgm:presLayoutVars>
      </dgm:prSet>
      <dgm:spPr/>
      <dgm:t>
        <a:bodyPr/>
        <a:lstStyle/>
        <a:p>
          <a:endParaRPr lang="zh-CN" altLang="en-US"/>
        </a:p>
      </dgm:t>
    </dgm:pt>
    <dgm:pt modelId="{ACBB3A7B-444E-47E1-A619-CE9CEF6A2F00}" type="pres">
      <dgm:prSet presAssocID="{F5C0C213-BCEA-4C9C-AB32-A08FA3EBB066}" presName="spVertical2" presStyleCnt="0"/>
      <dgm:spPr/>
    </dgm:pt>
    <dgm:pt modelId="{6E2D2FBC-93D9-43A5-8A6A-386D687C0A6E}" type="pres">
      <dgm:prSet presAssocID="{F5C0C213-BCEA-4C9C-AB32-A08FA3EBB066}" presName="spVertical3" presStyleCnt="0"/>
      <dgm:spPr/>
    </dgm:pt>
    <dgm:pt modelId="{C6E6D5DA-2142-4311-B4A3-8853B3D395CE}" type="pres">
      <dgm:prSet presAssocID="{D9DBEC0D-3228-4D94-B6A9-7DC29421F586}" presName="padding2" presStyleCnt="0"/>
      <dgm:spPr/>
    </dgm:pt>
    <dgm:pt modelId="{A0B6043F-1DE0-4553-9FFF-75829C586A51}" type="pres">
      <dgm:prSet presAssocID="{D9DBEC0D-3228-4D94-B6A9-7DC29421F586}" presName="negArrow" presStyleCnt="0"/>
      <dgm:spPr/>
    </dgm:pt>
    <dgm:pt modelId="{BE4AC2E3-1CE5-4186-AE56-712663C7BBBF}" type="pres">
      <dgm:prSet presAssocID="{D9DBEC0D-3228-4D94-B6A9-7DC29421F586}" presName="backgroundArrow" presStyleLbl="node1" presStyleIdx="0" presStyleCnt="1"/>
      <dgm:spPr/>
    </dgm:pt>
  </dgm:ptLst>
  <dgm:cxnLst>
    <dgm:cxn modelId="{111CB888-175E-44AC-8A14-69F262965501}" type="presOf" srcId="{F5C0C213-BCEA-4C9C-AB32-A08FA3EBB066}" destId="{B08FC8A3-E9C6-4C4D-BEB3-1402053317A0}" srcOrd="0" destOrd="0" presId="urn:microsoft.com/office/officeart/2005/8/layout/hProcess3"/>
    <dgm:cxn modelId="{EC8BDCEE-17D3-4FF5-9BAF-9EA16322EF5C}" srcId="{D9DBEC0D-3228-4D94-B6A9-7DC29421F586}" destId="{5E14B514-13A8-41E1-AABB-D87B52F0F7A7}" srcOrd="0" destOrd="0" parTransId="{D5D91FC0-0661-4826-8DB4-BD3CA46365AD}" sibTransId="{352F5739-0E5F-4077-AB9E-377BD3FB7247}"/>
    <dgm:cxn modelId="{48E24DB9-1FCA-44A3-B8C6-32DD0E119D79}" type="presOf" srcId="{5E14B514-13A8-41E1-AABB-D87B52F0F7A7}" destId="{FE8AC867-2966-4F3E-8B7C-683A8FC5320B}" srcOrd="0" destOrd="0" presId="urn:microsoft.com/office/officeart/2005/8/layout/hProcess3"/>
    <dgm:cxn modelId="{C47EA559-92A5-425F-BB3F-0CE2D29DF1FA}" type="presOf" srcId="{37AA553D-5AF8-4B2D-8913-3825508AE9DC}" destId="{8BE6CCA6-9959-410D-A7A8-E175C3CE561D}" srcOrd="0" destOrd="0" presId="urn:microsoft.com/office/officeart/2005/8/layout/hProcess3"/>
    <dgm:cxn modelId="{BED68310-7B89-4863-BA4A-E9B86EB22DD2}" srcId="{D9DBEC0D-3228-4D94-B6A9-7DC29421F586}" destId="{F5C0C213-BCEA-4C9C-AB32-A08FA3EBB066}" srcOrd="2" destOrd="0" parTransId="{6E4AC384-5EE6-4911-B9B1-DA79B719BDC0}" sibTransId="{1E5D234C-F179-4E4F-BAE9-B81F3FCC8813}"/>
    <dgm:cxn modelId="{BDE4338D-FCA3-410B-9EF7-7CCF540B106B}" srcId="{D9DBEC0D-3228-4D94-B6A9-7DC29421F586}" destId="{37AA553D-5AF8-4B2D-8913-3825508AE9DC}" srcOrd="1" destOrd="0" parTransId="{BAA72A6A-3294-49F8-B4A2-7E9277C9B889}" sibTransId="{68432C35-8F5A-451F-B499-B48A6EBEBD6C}"/>
    <dgm:cxn modelId="{B06F9768-C842-4177-A370-625A9EBDDAE1}" type="presOf" srcId="{D9DBEC0D-3228-4D94-B6A9-7DC29421F586}" destId="{9A3FCB0A-4CCC-43D3-94CF-93AE13B1B8CC}" srcOrd="0" destOrd="0" presId="urn:microsoft.com/office/officeart/2005/8/layout/hProcess3"/>
    <dgm:cxn modelId="{878F968B-5BAC-4731-8A90-19FE12A9D100}" type="presParOf" srcId="{9A3FCB0A-4CCC-43D3-94CF-93AE13B1B8CC}" destId="{70D47F91-7FB2-4CD8-9A24-A43456964789}" srcOrd="0" destOrd="0" presId="urn:microsoft.com/office/officeart/2005/8/layout/hProcess3"/>
    <dgm:cxn modelId="{00CA1241-BFDB-451E-B33F-4546F53D2681}" type="presParOf" srcId="{9A3FCB0A-4CCC-43D3-94CF-93AE13B1B8CC}" destId="{AEB5B7CB-ACC5-4FD0-A6CB-9E4450DCC121}" srcOrd="1" destOrd="0" presId="urn:microsoft.com/office/officeart/2005/8/layout/hProcess3"/>
    <dgm:cxn modelId="{7D7B0D78-A642-4F21-8A46-0CBDDF8E6F47}" type="presParOf" srcId="{AEB5B7CB-ACC5-4FD0-A6CB-9E4450DCC121}" destId="{6079EE43-7223-4044-88AF-4F6AC0469A7D}" srcOrd="0" destOrd="0" presId="urn:microsoft.com/office/officeart/2005/8/layout/hProcess3"/>
    <dgm:cxn modelId="{2AD77564-4DDE-427B-9C93-E60DEC91C99C}" type="presParOf" srcId="{AEB5B7CB-ACC5-4FD0-A6CB-9E4450DCC121}" destId="{B84BDF4C-85B7-468C-A98E-AC98CA661420}" srcOrd="1" destOrd="0" presId="urn:microsoft.com/office/officeart/2005/8/layout/hProcess3"/>
    <dgm:cxn modelId="{0E00025D-DCF6-454F-A4CB-86F0C29B56A7}" type="presParOf" srcId="{B84BDF4C-85B7-468C-A98E-AC98CA661420}" destId="{98D3B755-23E2-43D3-802D-80CC92377972}" srcOrd="0" destOrd="0" presId="urn:microsoft.com/office/officeart/2005/8/layout/hProcess3"/>
    <dgm:cxn modelId="{F1E915F5-8D9B-444D-B116-0D36D1D3B43A}" type="presParOf" srcId="{B84BDF4C-85B7-468C-A98E-AC98CA661420}" destId="{FE8AC867-2966-4F3E-8B7C-683A8FC5320B}" srcOrd="1" destOrd="0" presId="urn:microsoft.com/office/officeart/2005/8/layout/hProcess3"/>
    <dgm:cxn modelId="{300D6EFC-D8B8-4D2E-A25B-12C3225D3780}" type="presParOf" srcId="{B84BDF4C-85B7-468C-A98E-AC98CA661420}" destId="{3728B0B2-5243-4115-901E-68C845CD4A6B}" srcOrd="2" destOrd="0" presId="urn:microsoft.com/office/officeart/2005/8/layout/hProcess3"/>
    <dgm:cxn modelId="{9B063A42-1968-45C4-8BAE-76BF0C149E55}" type="presParOf" srcId="{B84BDF4C-85B7-468C-A98E-AC98CA661420}" destId="{28A411E3-BCF9-44E5-98F4-EE3D69B645B8}" srcOrd="3" destOrd="0" presId="urn:microsoft.com/office/officeart/2005/8/layout/hProcess3"/>
    <dgm:cxn modelId="{310EF410-8132-4BE1-8239-B794259B97B9}" type="presParOf" srcId="{AEB5B7CB-ACC5-4FD0-A6CB-9E4450DCC121}" destId="{0DAD0539-32C2-411D-8DA6-7B3BDBFDA507}" srcOrd="2" destOrd="0" presId="urn:microsoft.com/office/officeart/2005/8/layout/hProcess3"/>
    <dgm:cxn modelId="{90C3B50B-7BE5-4FD6-955D-0587C913BD3D}" type="presParOf" srcId="{AEB5B7CB-ACC5-4FD0-A6CB-9E4450DCC121}" destId="{A14C14B9-9E54-43F6-BF13-BCF8B1368C72}" srcOrd="3" destOrd="0" presId="urn:microsoft.com/office/officeart/2005/8/layout/hProcess3"/>
    <dgm:cxn modelId="{ABE57C43-AA4B-46E7-B3D2-254F47524ECB}" type="presParOf" srcId="{A14C14B9-9E54-43F6-BF13-BCF8B1368C72}" destId="{75F67EC8-4D5D-44CE-ADD7-D127BD9B78F6}" srcOrd="0" destOrd="0" presId="urn:microsoft.com/office/officeart/2005/8/layout/hProcess3"/>
    <dgm:cxn modelId="{8C018BFD-6233-4523-BFE7-6778B48FA134}" type="presParOf" srcId="{A14C14B9-9E54-43F6-BF13-BCF8B1368C72}" destId="{8BE6CCA6-9959-410D-A7A8-E175C3CE561D}" srcOrd="1" destOrd="0" presId="urn:microsoft.com/office/officeart/2005/8/layout/hProcess3"/>
    <dgm:cxn modelId="{D687620A-BAB5-4D5A-BE22-F5D2F67FB8A0}" type="presParOf" srcId="{A14C14B9-9E54-43F6-BF13-BCF8B1368C72}" destId="{CBA31392-5C07-453D-80C7-BD4B54F5FAD3}" srcOrd="2" destOrd="0" presId="urn:microsoft.com/office/officeart/2005/8/layout/hProcess3"/>
    <dgm:cxn modelId="{7F5F3DA8-C446-4B79-9F38-0549CF6C9736}" type="presParOf" srcId="{A14C14B9-9E54-43F6-BF13-BCF8B1368C72}" destId="{B1031554-6883-4A45-9EC9-4F5A60D279BF}" srcOrd="3" destOrd="0" presId="urn:microsoft.com/office/officeart/2005/8/layout/hProcess3"/>
    <dgm:cxn modelId="{2D3AC699-3BCE-4506-B49D-14633682A7B7}" type="presParOf" srcId="{AEB5B7CB-ACC5-4FD0-A6CB-9E4450DCC121}" destId="{65A97C50-A67C-413B-80BB-C8546F33BA22}" srcOrd="4" destOrd="0" presId="urn:microsoft.com/office/officeart/2005/8/layout/hProcess3"/>
    <dgm:cxn modelId="{3A30E985-6B0E-4060-803A-F2CEF34BBCD0}" type="presParOf" srcId="{AEB5B7CB-ACC5-4FD0-A6CB-9E4450DCC121}" destId="{AA72A2E9-EB5B-405D-BF18-F013FE88746B}" srcOrd="5" destOrd="0" presId="urn:microsoft.com/office/officeart/2005/8/layout/hProcess3"/>
    <dgm:cxn modelId="{D39570B3-AF79-4967-9613-1AD9C43C9CC6}" type="presParOf" srcId="{AA72A2E9-EB5B-405D-BF18-F013FE88746B}" destId="{6EEB2E6A-ECA0-452F-8767-071AF00A9B45}" srcOrd="0" destOrd="0" presId="urn:microsoft.com/office/officeart/2005/8/layout/hProcess3"/>
    <dgm:cxn modelId="{B434C7A9-16EB-45BE-96BA-BCE7BCD69608}" type="presParOf" srcId="{AA72A2E9-EB5B-405D-BF18-F013FE88746B}" destId="{B08FC8A3-E9C6-4C4D-BEB3-1402053317A0}" srcOrd="1" destOrd="0" presId="urn:microsoft.com/office/officeart/2005/8/layout/hProcess3"/>
    <dgm:cxn modelId="{F36D05F8-8A8A-4358-B181-7CE77F7E98B2}" type="presParOf" srcId="{AA72A2E9-EB5B-405D-BF18-F013FE88746B}" destId="{ACBB3A7B-444E-47E1-A619-CE9CEF6A2F00}" srcOrd="2" destOrd="0" presId="urn:microsoft.com/office/officeart/2005/8/layout/hProcess3"/>
    <dgm:cxn modelId="{A2C27410-85C6-4F06-B4A4-A51D904B0D70}" type="presParOf" srcId="{AA72A2E9-EB5B-405D-BF18-F013FE88746B}" destId="{6E2D2FBC-93D9-43A5-8A6A-386D687C0A6E}" srcOrd="3" destOrd="0" presId="urn:microsoft.com/office/officeart/2005/8/layout/hProcess3"/>
    <dgm:cxn modelId="{34315EA0-0A65-416D-A9A3-36F9458370B9}" type="presParOf" srcId="{AEB5B7CB-ACC5-4FD0-A6CB-9E4450DCC121}" destId="{C6E6D5DA-2142-4311-B4A3-8853B3D395CE}" srcOrd="6" destOrd="0" presId="urn:microsoft.com/office/officeart/2005/8/layout/hProcess3"/>
    <dgm:cxn modelId="{944796AA-B26A-44CC-BA3F-4C919B7035E9}" type="presParOf" srcId="{AEB5B7CB-ACC5-4FD0-A6CB-9E4450DCC121}" destId="{A0B6043F-1DE0-4553-9FFF-75829C586A51}" srcOrd="7" destOrd="0" presId="urn:microsoft.com/office/officeart/2005/8/layout/hProcess3"/>
    <dgm:cxn modelId="{CAA55176-5507-480A-892C-FA99EB0048B9}" type="presParOf" srcId="{AEB5B7CB-ACC5-4FD0-A6CB-9E4450DCC121}" destId="{BE4AC2E3-1CE5-4186-AE56-712663C7BBBF}" srcOrd="8" destOrd="0" presId="urn:microsoft.com/office/officeart/2005/8/layout/hProcess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5558AF1-0EC6-4D1C-8E90-C05FEAF92E8D}" type="doc">
      <dgm:prSet loTypeId="urn:microsoft.com/office/officeart/2008/layout/SquareAccentList#1" loCatId="list" qsTypeId="urn:microsoft.com/office/officeart/2005/8/quickstyle/simple1#9" qsCatId="simple" csTypeId="urn:microsoft.com/office/officeart/2005/8/colors/accent1_2#10" csCatId="accent1" phldr="0"/>
      <dgm:spPr/>
      <dgm:t>
        <a:bodyPr/>
        <a:lstStyle/>
        <a:p>
          <a:endParaRPr lang="zh-CN" altLang="en-US"/>
        </a:p>
      </dgm:t>
    </dgm:pt>
    <dgm:pt modelId="{DC6E1F64-28AC-4FBA-BF71-E4FE67A82554}">
      <dgm:prSet phldrT="[文本]" phldr="0" custT="0"/>
      <dgm:spPr/>
      <dgm:t>
        <a:bodyPr vert="horz" wrap="square"/>
        <a:lstStyle/>
        <a:p>
          <a:pPr>
            <a:lnSpc>
              <a:spcPct val="100000"/>
            </a:lnSpc>
            <a:spcBef>
              <a:spcPct val="0"/>
            </a:spcBef>
            <a:spcAft>
              <a:spcPct val="35000"/>
            </a:spcAft>
          </a:pPr>
          <a:r>
            <a:rPr lang="zh-CN" b="1" dirty="0">
              <a:solidFill>
                <a:schemeClr val="tx1">
                  <a:lumMod val="95000"/>
                  <a:lumOff val="5000"/>
                </a:schemeClr>
              </a:solidFill>
              <a:latin typeface="+mn-lt"/>
              <a:ea typeface="+mn-ea"/>
              <a:cs typeface="+mn-ea"/>
              <a:sym typeface="+mn-lt"/>
            </a:rPr>
            <a:t>研究与发展（R&amp;D）</a:t>
          </a:r>
          <a:endParaRPr lang="zh-CN" altLang="en-US" dirty="0">
            <a:latin typeface="+mn-lt"/>
            <a:ea typeface="+mn-ea"/>
            <a:cs typeface="+mn-ea"/>
            <a:sym typeface="+mn-lt"/>
          </a:endParaRPr>
        </a:p>
      </dgm:t>
    </dgm:pt>
    <dgm:pt modelId="{DE25C55C-752C-4362-BF61-CB44F864000F}" type="parTrans" cxnId="{583BEDBE-F298-4195-9AC9-734525EC997E}">
      <dgm:prSet/>
      <dgm:spPr/>
      <dgm:t>
        <a:bodyPr/>
        <a:lstStyle/>
        <a:p>
          <a:endParaRPr lang="zh-CN" altLang="en-US"/>
        </a:p>
      </dgm:t>
    </dgm:pt>
    <dgm:pt modelId="{0DED925F-D899-478B-8059-E861EF746843}" type="sibTrans" cxnId="{583BEDBE-F298-4195-9AC9-734525EC997E}">
      <dgm:prSet/>
      <dgm:spPr/>
      <dgm:t>
        <a:bodyPr/>
        <a:lstStyle/>
        <a:p>
          <a:endParaRPr lang="zh-CN" altLang="en-US"/>
        </a:p>
      </dgm:t>
    </dgm:pt>
    <dgm:pt modelId="{50100B2D-FD03-4254-BB61-EB17139864F2}">
      <dgm:prSet phldrT="[文本]" phldr="0" custT="1"/>
      <dgm:spPr/>
      <dgm:t>
        <a:bodyPr vert="horz" wrap="square"/>
        <a:lstStyle/>
        <a:p>
          <a:pPr>
            <a:lnSpc>
              <a:spcPct val="100000"/>
            </a:lnSpc>
            <a:spcBef>
              <a:spcPct val="0"/>
            </a:spcBef>
            <a:spcAft>
              <a:spcPct val="35000"/>
            </a:spcAft>
          </a:pPr>
          <a:r>
            <a:rPr sz="1000" dirty="0">
              <a:latin typeface="+mn-lt"/>
              <a:ea typeface="+mn-ea"/>
              <a:cs typeface="+mn-ea"/>
              <a:sym typeface="+mn-lt"/>
            </a:rPr>
            <a:t>促</a:t>
          </a:r>
          <a:r>
            <a:rPr lang="zh-CN" sz="1000" dirty="0">
              <a:latin typeface="+mn-lt"/>
              <a:ea typeface="+mn-ea"/>
              <a:cs typeface="+mn-ea"/>
              <a:sym typeface="+mn-lt"/>
            </a:rPr>
            <a:t>进全球经济增长的作用日益增强， 美国研发费用总和30年来稳步上升。中国、日本、欧盟和俄罗斯也呈类似趋势。</a:t>
          </a:r>
        </a:p>
      </dgm:t>
    </dgm:pt>
    <dgm:pt modelId="{8504DA07-4D85-4E24-8B6B-CA57A43435EF}" type="parTrans" cxnId="{7D5A0485-25E1-426C-9B20-085F4A1920B2}">
      <dgm:prSet/>
      <dgm:spPr/>
      <dgm:t>
        <a:bodyPr/>
        <a:lstStyle/>
        <a:p>
          <a:endParaRPr lang="zh-CN" altLang="en-US"/>
        </a:p>
      </dgm:t>
    </dgm:pt>
    <dgm:pt modelId="{ECEAA7F9-203F-407C-A7DF-76C9E1ECD158}" type="sibTrans" cxnId="{7D5A0485-25E1-426C-9B20-085F4A1920B2}">
      <dgm:prSet/>
      <dgm:spPr/>
      <dgm:t>
        <a:bodyPr/>
        <a:lstStyle/>
        <a:p>
          <a:endParaRPr lang="zh-CN" altLang="en-US"/>
        </a:p>
      </dgm:t>
    </dgm:pt>
    <dgm:pt modelId="{AB71FD9A-F73D-4B51-B3E7-DE053418F91A}">
      <dgm:prSet phldrT="[文本]" phldr="0" custT="0"/>
      <dgm:spPr/>
      <dgm:t>
        <a:bodyPr vert="horz" wrap="square"/>
        <a:lstStyle/>
        <a:p>
          <a:pPr>
            <a:lnSpc>
              <a:spcPct val="100000"/>
            </a:lnSpc>
            <a:spcBef>
              <a:spcPct val="0"/>
            </a:spcBef>
            <a:spcAft>
              <a:spcPct val="35000"/>
            </a:spcAft>
          </a:pPr>
          <a:r>
            <a:rPr lang="zh-CN" b="1" dirty="0">
              <a:latin typeface="+mn-lt"/>
              <a:ea typeface="+mn-ea"/>
              <a:cs typeface="+mn-ea"/>
              <a:sym typeface="+mn-lt"/>
            </a:rPr>
            <a:t>对信息战及运作的影响</a:t>
          </a:r>
          <a:endParaRPr lang="zh-CN" altLang="en-US" b="1" dirty="0">
            <a:latin typeface="+mn-lt"/>
            <a:ea typeface="+mn-ea"/>
            <a:cs typeface="+mn-ea"/>
            <a:sym typeface="+mn-lt"/>
          </a:endParaRPr>
        </a:p>
      </dgm:t>
    </dgm:pt>
    <dgm:pt modelId="{49832EFD-2DF4-4658-B3AB-26D15C75B3EF}" type="parTrans" cxnId="{40D64869-06C9-45AB-8975-09EAB47324DE}">
      <dgm:prSet/>
      <dgm:spPr/>
      <dgm:t>
        <a:bodyPr/>
        <a:lstStyle/>
        <a:p>
          <a:endParaRPr lang="zh-CN" altLang="en-US"/>
        </a:p>
      </dgm:t>
    </dgm:pt>
    <dgm:pt modelId="{779C825E-56F5-4ECD-9642-4749E96E4A44}" type="sibTrans" cxnId="{40D64869-06C9-45AB-8975-09EAB47324DE}">
      <dgm:prSet/>
      <dgm:spPr/>
      <dgm:t>
        <a:bodyPr/>
        <a:lstStyle/>
        <a:p>
          <a:endParaRPr lang="zh-CN" altLang="en-US"/>
        </a:p>
      </dgm:t>
    </dgm:pt>
    <dgm:pt modelId="{C84205E0-9980-447F-B9E7-472B808E5842}">
      <dgm:prSet phldrT="[文本]" phldr="0" custT="1"/>
      <dgm:spPr/>
      <dgm:t>
        <a:bodyPr vert="horz" wrap="square"/>
        <a:lstStyle/>
        <a:p>
          <a:pPr>
            <a:lnSpc>
              <a:spcPct val="100000"/>
            </a:lnSpc>
            <a:spcBef>
              <a:spcPct val="0"/>
            </a:spcBef>
            <a:spcAft>
              <a:spcPct val="35000"/>
            </a:spcAft>
          </a:pPr>
          <a:r>
            <a:rPr lang="zh-CN" sz="1000" dirty="0">
              <a:latin typeface="+mn-lt"/>
              <a:ea typeface="+mn-ea"/>
              <a:cs typeface="+mn-ea"/>
              <a:sym typeface="+mn-lt"/>
            </a:rPr>
            <a:t>这一趋势促进了近数十年技术进步的速度。这是信息战发展的又一关键因素。 R&amp;D的主要产品不是商品或技术，而是信息。</a:t>
          </a:r>
          <a:endParaRPr lang="zh-CN" altLang="en-US" sz="1000" dirty="0">
            <a:latin typeface="+mn-lt"/>
            <a:ea typeface="+mn-ea"/>
            <a:cs typeface="+mn-ea"/>
            <a:sym typeface="+mn-lt"/>
          </a:endParaRPr>
        </a:p>
      </dgm:t>
    </dgm:pt>
    <dgm:pt modelId="{4530E0F5-C47F-4C11-8926-3025DF970690}" type="parTrans" cxnId="{D8642BB0-9567-4055-AA93-7E5D2A9EDE01}">
      <dgm:prSet/>
      <dgm:spPr/>
      <dgm:t>
        <a:bodyPr/>
        <a:lstStyle/>
        <a:p>
          <a:endParaRPr lang="zh-CN" altLang="en-US"/>
        </a:p>
      </dgm:t>
    </dgm:pt>
    <dgm:pt modelId="{2215A685-DDA7-40C3-8A3D-C3B272248D38}" type="sibTrans" cxnId="{D8642BB0-9567-4055-AA93-7E5D2A9EDE01}">
      <dgm:prSet/>
      <dgm:spPr/>
      <dgm:t>
        <a:bodyPr/>
        <a:lstStyle/>
        <a:p>
          <a:endParaRPr lang="zh-CN" altLang="en-US"/>
        </a:p>
      </dgm:t>
    </dgm:pt>
    <dgm:pt modelId="{C8299C06-E37D-403C-B3CD-1CFBC29CCE3D}">
      <dgm:prSet phldr="0" custT="0"/>
      <dgm:spPr/>
      <dgm:t>
        <a:bodyPr vert="horz" wrap="square"/>
        <a:lstStyle/>
        <a:p>
          <a:pPr>
            <a:lnSpc>
              <a:spcPct val="100000"/>
            </a:lnSpc>
            <a:spcBef>
              <a:spcPct val="0"/>
            </a:spcBef>
            <a:spcAft>
              <a:spcPct val="35000"/>
            </a:spcAft>
          </a:pPr>
          <a:r>
            <a:rPr lang="zh-CN" b="1" dirty="0">
              <a:solidFill>
                <a:schemeClr val="tx1">
                  <a:lumMod val="95000"/>
                  <a:lumOff val="5000"/>
                </a:schemeClr>
              </a:solidFill>
              <a:latin typeface="+mn-lt"/>
              <a:ea typeface="+mn-ea"/>
              <a:cs typeface="+mn-ea"/>
              <a:sym typeface="+mn-lt"/>
            </a:rPr>
            <a:t>技术变化与应用而加速</a:t>
          </a:r>
        </a:p>
      </dgm:t>
    </dgm:pt>
    <dgm:pt modelId="{17486252-92D9-4FD6-8141-8199C1E17A35}" type="parTrans" cxnId="{063A1702-2AAF-40BE-954E-7734138838EA}">
      <dgm:prSet/>
      <dgm:spPr/>
      <dgm:t>
        <a:bodyPr/>
        <a:lstStyle/>
        <a:p>
          <a:endParaRPr lang="zh-CN" altLang="en-US"/>
        </a:p>
      </dgm:t>
    </dgm:pt>
    <dgm:pt modelId="{B387A26D-DB0A-46B2-A31F-F77161915127}" type="sibTrans" cxnId="{063A1702-2AAF-40BE-954E-7734138838EA}">
      <dgm:prSet/>
      <dgm:spPr/>
      <dgm:t>
        <a:bodyPr/>
        <a:lstStyle/>
        <a:p>
          <a:endParaRPr lang="zh-CN" altLang="en-US"/>
        </a:p>
      </dgm:t>
    </dgm:pt>
    <dgm:pt modelId="{8DA65BD1-B7FF-4505-9C5C-A325FDA5FEC5}">
      <dgm:prSet phldr="0" custT="1"/>
      <dgm:spPr/>
      <dgm:t>
        <a:bodyPr vert="horz" wrap="square"/>
        <a:lstStyle/>
        <a:p>
          <a:pPr>
            <a:lnSpc>
              <a:spcPct val="100000"/>
            </a:lnSpc>
            <a:spcBef>
              <a:spcPct val="0"/>
            </a:spcBef>
            <a:spcAft>
              <a:spcPct val="35000"/>
            </a:spcAft>
          </a:pPr>
          <a:r>
            <a:rPr sz="1000" dirty="0">
              <a:latin typeface="+mn-lt"/>
              <a:ea typeface="+mn-ea"/>
              <a:cs typeface="+mn-ea"/>
              <a:sym typeface="+mn-lt"/>
            </a:rPr>
            <a:t>在</a:t>
          </a:r>
          <a:r>
            <a:rPr lang="zh-CN" sz="1000" dirty="0">
              <a:latin typeface="+mn-lt"/>
              <a:ea typeface="+mn-ea"/>
              <a:cs typeface="+mn-ea"/>
              <a:sym typeface="+mn-lt"/>
            </a:rPr>
            <a:t>发展极快的设计学科，大学生一年级时所学的最新知识到毕业时大多已经过时。设计与销售周期——构想、发明、创新、模仿——在不断缩短。</a:t>
          </a:r>
        </a:p>
      </dgm:t>
    </dgm:pt>
    <dgm:pt modelId="{47211B37-D21C-45E4-8418-55085A8A8564}" type="parTrans" cxnId="{7EF3E62A-5F64-4AE2-9C4D-4ED36CE044E3}">
      <dgm:prSet/>
      <dgm:spPr/>
      <dgm:t>
        <a:bodyPr/>
        <a:lstStyle/>
        <a:p>
          <a:endParaRPr lang="zh-CN" altLang="en-US"/>
        </a:p>
      </dgm:t>
    </dgm:pt>
    <dgm:pt modelId="{90F38903-A8B4-4AC8-AF2D-0E6877A0DFF9}" type="sibTrans" cxnId="{7EF3E62A-5F64-4AE2-9C4D-4ED36CE044E3}">
      <dgm:prSet/>
      <dgm:spPr/>
      <dgm:t>
        <a:bodyPr/>
        <a:lstStyle/>
        <a:p>
          <a:endParaRPr lang="zh-CN" altLang="en-US"/>
        </a:p>
      </dgm:t>
    </dgm:pt>
    <dgm:pt modelId="{EDF5B0EB-D168-4B1B-AC94-F7E9295E9D80}">
      <dgm:prSet phldr="0" custT="0"/>
      <dgm:spPr/>
      <dgm:t>
        <a:bodyPr vert="horz" wrap="square"/>
        <a:lstStyle/>
        <a:p>
          <a:pPr>
            <a:lnSpc>
              <a:spcPct val="100000"/>
            </a:lnSpc>
            <a:spcBef>
              <a:spcPct val="0"/>
            </a:spcBef>
            <a:spcAft>
              <a:spcPct val="35000"/>
            </a:spcAft>
          </a:pPr>
          <a:r>
            <a:rPr lang="zh-CN" b="1" dirty="0">
              <a:latin typeface="+mn-lt"/>
              <a:ea typeface="+mn-ea"/>
              <a:cs typeface="+mn-ea"/>
              <a:sym typeface="+mn-lt"/>
            </a:rPr>
            <a:t>人工智能的发展</a:t>
          </a:r>
        </a:p>
      </dgm:t>
    </dgm:pt>
    <dgm:pt modelId="{4B3CC560-BE56-42C5-8B80-46E6EFBFF7F6}" type="parTrans" cxnId="{60FDF375-DDC8-4F14-A5B0-067E4B2E3932}">
      <dgm:prSet/>
      <dgm:spPr/>
      <dgm:t>
        <a:bodyPr/>
        <a:lstStyle/>
        <a:p>
          <a:endParaRPr lang="zh-CN" altLang="en-US"/>
        </a:p>
      </dgm:t>
    </dgm:pt>
    <dgm:pt modelId="{2395D4F7-E744-47BB-BD4B-2B9F0770FE07}" type="sibTrans" cxnId="{60FDF375-DDC8-4F14-A5B0-067E4B2E3932}">
      <dgm:prSet/>
      <dgm:spPr/>
      <dgm:t>
        <a:bodyPr/>
        <a:lstStyle/>
        <a:p>
          <a:endParaRPr lang="zh-CN" altLang="en-US"/>
        </a:p>
      </dgm:t>
    </dgm:pt>
    <dgm:pt modelId="{D4A94E6F-B419-4116-9898-8BA558126ECD}">
      <dgm:prSet phldr="0" custT="1"/>
      <dgm:spPr/>
      <dgm:t>
        <a:bodyPr vert="horz" wrap="square"/>
        <a:lstStyle/>
        <a:p>
          <a:pPr>
            <a:lnSpc>
              <a:spcPct val="100000"/>
            </a:lnSpc>
            <a:spcBef>
              <a:spcPct val="0"/>
            </a:spcBef>
            <a:spcAft>
              <a:spcPct val="35000"/>
            </a:spcAft>
          </a:pPr>
          <a:r>
            <a:rPr sz="1000" dirty="0">
              <a:latin typeface="+mn-lt"/>
              <a:ea typeface="+mn-ea"/>
              <a:cs typeface="+mn-ea"/>
              <a:sym typeface="+mn-lt"/>
            </a:rPr>
            <a:t>人</a:t>
          </a:r>
          <a:r>
            <a:rPr lang="zh-CN" sz="1000" dirty="0">
              <a:latin typeface="+mn-lt"/>
              <a:ea typeface="+mn-ea"/>
              <a:cs typeface="+mn-ea"/>
              <a:sym typeface="+mn-lt"/>
            </a:rPr>
            <a:t>工智能已经可由任何电脑实现，因为情报的定义是储存起来并可重新获取（通过人或计算机）的知识。（人工知识创造）技术最新达到者将推动整个范式转变。</a:t>
          </a:r>
        </a:p>
      </dgm:t>
    </dgm:pt>
    <dgm:pt modelId="{693C648F-65A3-4018-B922-E61CA02212CE}" type="parTrans" cxnId="{8EF316CF-222F-4F5E-9E47-68E3AED7C0CA}">
      <dgm:prSet/>
      <dgm:spPr/>
      <dgm:t>
        <a:bodyPr/>
        <a:lstStyle/>
        <a:p>
          <a:endParaRPr lang="zh-CN" altLang="en-US"/>
        </a:p>
      </dgm:t>
    </dgm:pt>
    <dgm:pt modelId="{2AE5C1CF-D88E-4491-8BE5-73358704343D}" type="sibTrans" cxnId="{8EF316CF-222F-4F5E-9E47-68E3AED7C0CA}">
      <dgm:prSet/>
      <dgm:spPr/>
      <dgm:t>
        <a:bodyPr/>
        <a:lstStyle/>
        <a:p>
          <a:endParaRPr lang="zh-CN" altLang="en-US"/>
        </a:p>
      </dgm:t>
    </dgm:pt>
    <dgm:pt modelId="{E8B683B4-CC9A-4EAF-8AD1-8E9040E4B842}" type="pres">
      <dgm:prSet presAssocID="{35558AF1-0EC6-4D1C-8E90-C05FEAF92E8D}" presName="layout" presStyleCnt="0">
        <dgm:presLayoutVars>
          <dgm:chMax/>
          <dgm:chPref/>
          <dgm:dir/>
          <dgm:resizeHandles/>
        </dgm:presLayoutVars>
      </dgm:prSet>
      <dgm:spPr/>
      <dgm:t>
        <a:bodyPr/>
        <a:lstStyle/>
        <a:p>
          <a:endParaRPr lang="zh-CN" altLang="en-US"/>
        </a:p>
      </dgm:t>
    </dgm:pt>
    <dgm:pt modelId="{AABB63BC-F73A-4675-BF75-863390199BDA}" type="pres">
      <dgm:prSet presAssocID="{DC6E1F64-28AC-4FBA-BF71-E4FE67A82554}" presName="root" presStyleCnt="0">
        <dgm:presLayoutVars>
          <dgm:chMax/>
          <dgm:chPref/>
        </dgm:presLayoutVars>
      </dgm:prSet>
      <dgm:spPr/>
    </dgm:pt>
    <dgm:pt modelId="{E7B329B0-EF90-424C-B358-35857FB7AF7B}" type="pres">
      <dgm:prSet presAssocID="{DC6E1F64-28AC-4FBA-BF71-E4FE67A82554}" presName="rootComposite" presStyleCnt="0">
        <dgm:presLayoutVars/>
      </dgm:prSet>
      <dgm:spPr/>
      <dgm:t>
        <a:bodyPr/>
        <a:lstStyle/>
        <a:p>
          <a:endParaRPr lang="zh-CN" altLang="en-US"/>
        </a:p>
      </dgm:t>
    </dgm:pt>
    <dgm:pt modelId="{B238326A-CFE6-4521-930F-E91E4BFCC0A1}" type="pres">
      <dgm:prSet presAssocID="{DC6E1F64-28AC-4FBA-BF71-E4FE67A82554}" presName="ParentAccent" presStyleLbl="alignNode1" presStyleIdx="0" presStyleCnt="4"/>
      <dgm:spPr/>
    </dgm:pt>
    <dgm:pt modelId="{64FEA07D-D576-4DAA-B4E9-022B3756F7BB}" type="pres">
      <dgm:prSet presAssocID="{DC6E1F64-28AC-4FBA-BF71-E4FE67A82554}" presName="ParentSmallAccent" presStyleLbl="fgAcc1" presStyleIdx="0" presStyleCnt="4"/>
      <dgm:spPr/>
    </dgm:pt>
    <dgm:pt modelId="{E2515008-CBA9-4AF7-A24C-6922EA5D96FB}" type="pres">
      <dgm:prSet presAssocID="{DC6E1F64-28AC-4FBA-BF71-E4FE67A82554}" presName="Parent" presStyleLbl="revTx" presStyleIdx="0" presStyleCnt="8">
        <dgm:presLayoutVars>
          <dgm:chMax/>
          <dgm:chPref val="4"/>
          <dgm:bulletEnabled val="1"/>
        </dgm:presLayoutVars>
      </dgm:prSet>
      <dgm:spPr/>
      <dgm:t>
        <a:bodyPr/>
        <a:lstStyle/>
        <a:p>
          <a:endParaRPr lang="zh-CN" altLang="en-US"/>
        </a:p>
      </dgm:t>
    </dgm:pt>
    <dgm:pt modelId="{78B66652-052E-403E-9CC2-018F13CD2741}" type="pres">
      <dgm:prSet presAssocID="{DC6E1F64-28AC-4FBA-BF71-E4FE67A82554}" presName="childShape" presStyleCnt="0">
        <dgm:presLayoutVars>
          <dgm:chMax val="0"/>
          <dgm:chPref val="0"/>
        </dgm:presLayoutVars>
      </dgm:prSet>
      <dgm:spPr/>
    </dgm:pt>
    <dgm:pt modelId="{B523B4DF-04A5-4C3F-8739-9FBD04515E87}" type="pres">
      <dgm:prSet presAssocID="{50100B2D-FD03-4254-BB61-EB17139864F2}" presName="childComposite" presStyleCnt="0">
        <dgm:presLayoutVars>
          <dgm:chMax val="0"/>
          <dgm:chPref val="0"/>
        </dgm:presLayoutVars>
      </dgm:prSet>
      <dgm:spPr/>
    </dgm:pt>
    <dgm:pt modelId="{AD84E9CD-AD92-4902-A1EF-4DCCBE5FAD33}" type="pres">
      <dgm:prSet presAssocID="{50100B2D-FD03-4254-BB61-EB17139864F2}" presName="ChildAccent" presStyleLbl="solidFgAcc1" presStyleIdx="0" presStyleCnt="4"/>
      <dgm:spPr/>
    </dgm:pt>
    <dgm:pt modelId="{9AA504EC-521E-4CA2-A0F6-4F147FF601DE}" type="pres">
      <dgm:prSet presAssocID="{50100B2D-FD03-4254-BB61-EB17139864F2}" presName="Child" presStyleLbl="revTx" presStyleIdx="1" presStyleCnt="8">
        <dgm:presLayoutVars>
          <dgm:chMax val="0"/>
          <dgm:chPref val="0"/>
          <dgm:bulletEnabled val="1"/>
        </dgm:presLayoutVars>
      </dgm:prSet>
      <dgm:spPr/>
      <dgm:t>
        <a:bodyPr/>
        <a:lstStyle/>
        <a:p>
          <a:endParaRPr lang="zh-CN" altLang="en-US"/>
        </a:p>
      </dgm:t>
    </dgm:pt>
    <dgm:pt modelId="{FFC1A045-8AB1-4DC0-A80E-EBD7CAFE66CE}" type="pres">
      <dgm:prSet presAssocID="{AB71FD9A-F73D-4B51-B3E7-DE053418F91A}" presName="root" presStyleCnt="0">
        <dgm:presLayoutVars>
          <dgm:chMax/>
          <dgm:chPref/>
        </dgm:presLayoutVars>
      </dgm:prSet>
      <dgm:spPr/>
    </dgm:pt>
    <dgm:pt modelId="{F8D12FC8-36F1-4B14-A8D0-B41534B6D825}" type="pres">
      <dgm:prSet presAssocID="{AB71FD9A-F73D-4B51-B3E7-DE053418F91A}" presName="rootComposite" presStyleCnt="0">
        <dgm:presLayoutVars/>
      </dgm:prSet>
      <dgm:spPr/>
      <dgm:t>
        <a:bodyPr/>
        <a:lstStyle/>
        <a:p>
          <a:endParaRPr lang="zh-CN" altLang="en-US"/>
        </a:p>
      </dgm:t>
    </dgm:pt>
    <dgm:pt modelId="{4883A32C-FB6D-4470-834B-A0D0B519B6E8}" type="pres">
      <dgm:prSet presAssocID="{AB71FD9A-F73D-4B51-B3E7-DE053418F91A}" presName="ParentAccent" presStyleLbl="alignNode1" presStyleIdx="1" presStyleCnt="4"/>
      <dgm:spPr/>
    </dgm:pt>
    <dgm:pt modelId="{16272331-F376-4F78-9E72-6620FFE1EEC3}" type="pres">
      <dgm:prSet presAssocID="{AB71FD9A-F73D-4B51-B3E7-DE053418F91A}" presName="ParentSmallAccent" presStyleLbl="fgAcc1" presStyleIdx="1" presStyleCnt="4"/>
      <dgm:spPr/>
    </dgm:pt>
    <dgm:pt modelId="{D42EB80D-978D-4E33-A14B-3612F1F0EC16}" type="pres">
      <dgm:prSet presAssocID="{AB71FD9A-F73D-4B51-B3E7-DE053418F91A}" presName="Parent" presStyleLbl="revTx" presStyleIdx="2" presStyleCnt="8">
        <dgm:presLayoutVars>
          <dgm:chMax/>
          <dgm:chPref val="4"/>
          <dgm:bulletEnabled val="1"/>
        </dgm:presLayoutVars>
      </dgm:prSet>
      <dgm:spPr/>
      <dgm:t>
        <a:bodyPr/>
        <a:lstStyle/>
        <a:p>
          <a:endParaRPr lang="zh-CN" altLang="en-US"/>
        </a:p>
      </dgm:t>
    </dgm:pt>
    <dgm:pt modelId="{578214DC-1BB7-4BA1-A6D6-E846C9C25F6B}" type="pres">
      <dgm:prSet presAssocID="{AB71FD9A-F73D-4B51-B3E7-DE053418F91A}" presName="childShape" presStyleCnt="0">
        <dgm:presLayoutVars>
          <dgm:chMax val="0"/>
          <dgm:chPref val="0"/>
        </dgm:presLayoutVars>
      </dgm:prSet>
      <dgm:spPr/>
    </dgm:pt>
    <dgm:pt modelId="{10DED540-3595-43ED-9E4B-5934EBBE357C}" type="pres">
      <dgm:prSet presAssocID="{C84205E0-9980-447F-B9E7-472B808E5842}" presName="childComposite" presStyleCnt="0">
        <dgm:presLayoutVars>
          <dgm:chMax val="0"/>
          <dgm:chPref val="0"/>
        </dgm:presLayoutVars>
      </dgm:prSet>
      <dgm:spPr/>
    </dgm:pt>
    <dgm:pt modelId="{6B4C860A-DBDB-4F25-AEE7-078D55D197F8}" type="pres">
      <dgm:prSet presAssocID="{C84205E0-9980-447F-B9E7-472B808E5842}" presName="ChildAccent" presStyleLbl="solidFgAcc1" presStyleIdx="1" presStyleCnt="4"/>
      <dgm:spPr/>
    </dgm:pt>
    <dgm:pt modelId="{54539F7E-C594-4A33-A548-FC053A5E74C0}" type="pres">
      <dgm:prSet presAssocID="{C84205E0-9980-447F-B9E7-472B808E5842}" presName="Child" presStyleLbl="revTx" presStyleIdx="3" presStyleCnt="8">
        <dgm:presLayoutVars>
          <dgm:chMax val="0"/>
          <dgm:chPref val="0"/>
          <dgm:bulletEnabled val="1"/>
        </dgm:presLayoutVars>
      </dgm:prSet>
      <dgm:spPr/>
      <dgm:t>
        <a:bodyPr/>
        <a:lstStyle/>
        <a:p>
          <a:endParaRPr lang="zh-CN" altLang="en-US"/>
        </a:p>
      </dgm:t>
    </dgm:pt>
    <dgm:pt modelId="{B3D1D4CE-9FF0-4E82-AFB8-2F47AC36E8C4}" type="pres">
      <dgm:prSet presAssocID="{C8299C06-E37D-403C-B3CD-1CFBC29CCE3D}" presName="root" presStyleCnt="0">
        <dgm:presLayoutVars>
          <dgm:chMax/>
          <dgm:chPref/>
        </dgm:presLayoutVars>
      </dgm:prSet>
      <dgm:spPr/>
    </dgm:pt>
    <dgm:pt modelId="{7E69FCE2-9443-4B4A-A7DA-5D6B2D8A1ECB}" type="pres">
      <dgm:prSet presAssocID="{C8299C06-E37D-403C-B3CD-1CFBC29CCE3D}" presName="rootComposite" presStyleCnt="0">
        <dgm:presLayoutVars/>
      </dgm:prSet>
      <dgm:spPr/>
      <dgm:t>
        <a:bodyPr/>
        <a:lstStyle/>
        <a:p>
          <a:endParaRPr lang="zh-CN" altLang="en-US"/>
        </a:p>
      </dgm:t>
    </dgm:pt>
    <dgm:pt modelId="{4E3638E6-B1A5-400A-B6BF-21733199611B}" type="pres">
      <dgm:prSet presAssocID="{C8299C06-E37D-403C-B3CD-1CFBC29CCE3D}" presName="ParentAccent" presStyleLbl="alignNode1" presStyleIdx="2" presStyleCnt="4" custLinFactX="-100000" custLinFactY="200000" custLinFactNeighborX="-107918" custLinFactNeighborY="275307"/>
      <dgm:spPr/>
    </dgm:pt>
    <dgm:pt modelId="{1C80F2C0-F50B-4BDB-922B-2A75A6BDF7B9}" type="pres">
      <dgm:prSet presAssocID="{C8299C06-E37D-403C-B3CD-1CFBC29CCE3D}" presName="ParentSmallAccent" presStyleLbl="fgAcc1" presStyleIdx="2" presStyleCnt="4" custLinFactX="-1400000" custLinFactY="365378" custLinFactNeighborX="-1421804" custLinFactNeighborY="400000"/>
      <dgm:spPr/>
    </dgm:pt>
    <dgm:pt modelId="{F1D86FA1-F4B0-4A32-A147-0880E0B77484}" type="pres">
      <dgm:prSet presAssocID="{C8299C06-E37D-403C-B3CD-1CFBC29CCE3D}" presName="Parent" presStyleLbl="revTx" presStyleIdx="4" presStyleCnt="8" custLinFactX="-100000" custLinFactY="100000" custLinFactNeighborX="-108536" custLinFactNeighborY="183589">
        <dgm:presLayoutVars>
          <dgm:chMax/>
          <dgm:chPref val="4"/>
          <dgm:bulletEnabled val="1"/>
        </dgm:presLayoutVars>
      </dgm:prSet>
      <dgm:spPr/>
      <dgm:t>
        <a:bodyPr/>
        <a:lstStyle/>
        <a:p>
          <a:endParaRPr lang="zh-CN" altLang="en-US"/>
        </a:p>
      </dgm:t>
    </dgm:pt>
    <dgm:pt modelId="{80A43B1F-92BA-4C1E-B598-EDCB73350902}" type="pres">
      <dgm:prSet presAssocID="{C8299C06-E37D-403C-B3CD-1CFBC29CCE3D}" presName="childShape" presStyleCnt="0">
        <dgm:presLayoutVars>
          <dgm:chMax val="0"/>
          <dgm:chPref val="0"/>
        </dgm:presLayoutVars>
      </dgm:prSet>
      <dgm:spPr/>
    </dgm:pt>
    <dgm:pt modelId="{63F52092-5266-4FE0-A36A-DB4EB781E3E3}" type="pres">
      <dgm:prSet presAssocID="{8DA65BD1-B7FF-4505-9C5C-A325FDA5FEC5}" presName="childComposite" presStyleCnt="0">
        <dgm:presLayoutVars>
          <dgm:chMax val="0"/>
          <dgm:chPref val="0"/>
        </dgm:presLayoutVars>
      </dgm:prSet>
      <dgm:spPr/>
    </dgm:pt>
    <dgm:pt modelId="{B38598F4-4F31-4B1A-BA01-B7E801AAABB3}" type="pres">
      <dgm:prSet presAssocID="{8DA65BD1-B7FF-4505-9C5C-A325FDA5FEC5}" presName="ChildAccent" presStyleLbl="solidFgAcc1" presStyleIdx="2" presStyleCnt="4" custLinFactX="-1400000" custLinFactY="390629" custLinFactNeighborX="-1417668" custLinFactNeighborY="400000"/>
      <dgm:spPr/>
    </dgm:pt>
    <dgm:pt modelId="{C3D41199-9149-4AE5-A713-3C785D40F30C}" type="pres">
      <dgm:prSet presAssocID="{8DA65BD1-B7FF-4505-9C5C-A325FDA5FEC5}" presName="Child" presStyleLbl="revTx" presStyleIdx="5" presStyleCnt="8" custLinFactX="-100000" custLinFactY="150005" custLinFactNeighborX="-121574" custLinFactNeighborY="200000">
        <dgm:presLayoutVars>
          <dgm:chMax val="0"/>
          <dgm:chPref val="0"/>
          <dgm:bulletEnabled val="1"/>
        </dgm:presLayoutVars>
      </dgm:prSet>
      <dgm:spPr/>
      <dgm:t>
        <a:bodyPr/>
        <a:lstStyle/>
        <a:p>
          <a:endParaRPr lang="zh-CN" altLang="en-US"/>
        </a:p>
      </dgm:t>
    </dgm:pt>
    <dgm:pt modelId="{AB86355F-3412-49E2-9F97-560D7D27FEEB}" type="pres">
      <dgm:prSet presAssocID="{EDF5B0EB-D168-4B1B-AC94-F7E9295E9D80}" presName="root" presStyleCnt="0">
        <dgm:presLayoutVars>
          <dgm:chMax/>
          <dgm:chPref/>
        </dgm:presLayoutVars>
      </dgm:prSet>
      <dgm:spPr/>
    </dgm:pt>
    <dgm:pt modelId="{BA824785-7AF7-48A1-B894-AC400ED6F713}" type="pres">
      <dgm:prSet presAssocID="{EDF5B0EB-D168-4B1B-AC94-F7E9295E9D80}" presName="rootComposite" presStyleCnt="0">
        <dgm:presLayoutVars/>
      </dgm:prSet>
      <dgm:spPr/>
      <dgm:t>
        <a:bodyPr/>
        <a:lstStyle/>
        <a:p>
          <a:endParaRPr lang="zh-CN" altLang="en-US"/>
        </a:p>
      </dgm:t>
    </dgm:pt>
    <dgm:pt modelId="{7D99BDE9-01A3-47A0-8A97-46166FA18B10}" type="pres">
      <dgm:prSet presAssocID="{EDF5B0EB-D168-4B1B-AC94-F7E9295E9D80}" presName="ParentAccent" presStyleLbl="alignNode1" presStyleIdx="3" presStyleCnt="4" custLinFactX="-100000" custLinFactY="200000" custLinFactNeighborX="-108227" custLinFactNeighborY="272681"/>
      <dgm:spPr/>
    </dgm:pt>
    <dgm:pt modelId="{F6522A11-1642-46C4-89A9-191B20BF1D38}" type="pres">
      <dgm:prSet presAssocID="{EDF5B0EB-D168-4B1B-AC94-F7E9295E9D80}" presName="ParentSmallAccent" presStyleLbl="fgAcc1" presStyleIdx="3" presStyleCnt="4" custLinFactX="-1400000" custLinFactY="348556" custLinFactNeighborX="-1426009" custLinFactNeighborY="400000"/>
      <dgm:spPr/>
    </dgm:pt>
    <dgm:pt modelId="{4A1AE858-A85E-42BA-9DDD-889A28088006}" type="pres">
      <dgm:prSet presAssocID="{EDF5B0EB-D168-4B1B-AC94-F7E9295E9D80}" presName="Parent" presStyleLbl="revTx" presStyleIdx="6" presStyleCnt="8" custLinFactX="-100000" custLinFactY="100000" custLinFactNeighborX="-106373" custLinFactNeighborY="183340">
        <dgm:presLayoutVars>
          <dgm:chMax/>
          <dgm:chPref val="4"/>
          <dgm:bulletEnabled val="1"/>
        </dgm:presLayoutVars>
      </dgm:prSet>
      <dgm:spPr/>
      <dgm:t>
        <a:bodyPr/>
        <a:lstStyle/>
        <a:p>
          <a:endParaRPr lang="zh-CN" altLang="en-US"/>
        </a:p>
      </dgm:t>
    </dgm:pt>
    <dgm:pt modelId="{0A192CC2-D576-4B77-8C16-FEE643AF2EAD}" type="pres">
      <dgm:prSet presAssocID="{EDF5B0EB-D168-4B1B-AC94-F7E9295E9D80}" presName="childShape" presStyleCnt="0">
        <dgm:presLayoutVars>
          <dgm:chMax val="0"/>
          <dgm:chPref val="0"/>
        </dgm:presLayoutVars>
      </dgm:prSet>
      <dgm:spPr/>
    </dgm:pt>
    <dgm:pt modelId="{70843326-EE82-4619-A7E8-14F12FFB0255}" type="pres">
      <dgm:prSet presAssocID="{D4A94E6F-B419-4116-9898-8BA558126ECD}" presName="childComposite" presStyleCnt="0">
        <dgm:presLayoutVars>
          <dgm:chMax val="0"/>
          <dgm:chPref val="0"/>
        </dgm:presLayoutVars>
      </dgm:prSet>
      <dgm:spPr/>
    </dgm:pt>
    <dgm:pt modelId="{EE54D00A-C2CF-4C86-8F69-3B5782B24527}" type="pres">
      <dgm:prSet presAssocID="{D4A94E6F-B419-4116-9898-8BA558126ECD}" presName="ChildAccent" presStyleLbl="solidFgAcc1" presStyleIdx="3" presStyleCnt="4" custLinFactX="-1400000" custLinFactY="382218" custLinFactNeighborX="-1421874" custLinFactNeighborY="400000"/>
      <dgm:spPr/>
    </dgm:pt>
    <dgm:pt modelId="{4C3F4A27-589D-4469-BF7C-929AFD59A26B}" type="pres">
      <dgm:prSet presAssocID="{D4A94E6F-B419-4116-9898-8BA558126ECD}" presName="Child" presStyleLbl="revTx" presStyleIdx="7" presStyleCnt="8" custLinFactX="-100000" custLinFactY="153613" custLinFactNeighborX="-122571" custLinFactNeighborY="200000">
        <dgm:presLayoutVars>
          <dgm:chMax val="0"/>
          <dgm:chPref val="0"/>
          <dgm:bulletEnabled val="1"/>
        </dgm:presLayoutVars>
      </dgm:prSet>
      <dgm:spPr/>
      <dgm:t>
        <a:bodyPr/>
        <a:lstStyle/>
        <a:p>
          <a:endParaRPr lang="zh-CN" altLang="en-US"/>
        </a:p>
      </dgm:t>
    </dgm:pt>
  </dgm:ptLst>
  <dgm:cxnLst>
    <dgm:cxn modelId="{638C25CA-66CF-42CE-A3B2-4433A77A41A6}" type="presOf" srcId="{EDF5B0EB-D168-4B1B-AC94-F7E9295E9D80}" destId="{BA824785-7AF7-48A1-B894-AC400ED6F713}" srcOrd="0" destOrd="0" presId="urn:microsoft.com/office/officeart/2008/layout/SquareAccentList#1"/>
    <dgm:cxn modelId="{07FAB09C-A6A3-4FDD-95E9-8E4A9E2C09A6}" type="presOf" srcId="{C8299C06-E37D-403C-B3CD-1CFBC29CCE3D}" destId="{F1D86FA1-F4B0-4A32-A147-0880E0B77484}" srcOrd="1" destOrd="0" presId="urn:microsoft.com/office/officeart/2008/layout/SquareAccentList#1"/>
    <dgm:cxn modelId="{7EF3E62A-5F64-4AE2-9C4D-4ED36CE044E3}" srcId="{C8299C06-E37D-403C-B3CD-1CFBC29CCE3D}" destId="{8DA65BD1-B7FF-4505-9C5C-A325FDA5FEC5}" srcOrd="0" destOrd="0" parTransId="{47211B37-D21C-45E4-8418-55085A8A8564}" sibTransId="{90F38903-A8B4-4AC8-AF2D-0E6877A0DFF9}"/>
    <dgm:cxn modelId="{9F764A21-3578-454A-AE03-B63C6C2DD0B9}" type="presOf" srcId="{C84205E0-9980-447F-B9E7-472B808E5842}" destId="{54539F7E-C594-4A33-A548-FC053A5E74C0}" srcOrd="0" destOrd="0" presId="urn:microsoft.com/office/officeart/2008/layout/SquareAccentList#1"/>
    <dgm:cxn modelId="{D8642BB0-9567-4055-AA93-7E5D2A9EDE01}" srcId="{AB71FD9A-F73D-4B51-B3E7-DE053418F91A}" destId="{C84205E0-9980-447F-B9E7-472B808E5842}" srcOrd="0" destOrd="0" parTransId="{4530E0F5-C47F-4C11-8926-3025DF970690}" sibTransId="{2215A685-DDA7-40C3-8A3D-C3B272248D38}"/>
    <dgm:cxn modelId="{7D5A0485-25E1-426C-9B20-085F4A1920B2}" srcId="{DC6E1F64-28AC-4FBA-BF71-E4FE67A82554}" destId="{50100B2D-FD03-4254-BB61-EB17139864F2}" srcOrd="0" destOrd="0" parTransId="{8504DA07-4D85-4E24-8B6B-CA57A43435EF}" sibTransId="{ECEAA7F9-203F-407C-A7DF-76C9E1ECD158}"/>
    <dgm:cxn modelId="{063A1702-2AAF-40BE-954E-7734138838EA}" srcId="{35558AF1-0EC6-4D1C-8E90-C05FEAF92E8D}" destId="{C8299C06-E37D-403C-B3CD-1CFBC29CCE3D}" srcOrd="2" destOrd="0" parTransId="{17486252-92D9-4FD6-8141-8199C1E17A35}" sibTransId="{B387A26D-DB0A-46B2-A31F-F77161915127}"/>
    <dgm:cxn modelId="{8BB9F02B-28F8-4E7B-9632-E724731F1CEE}" type="presOf" srcId="{DC6E1F64-28AC-4FBA-BF71-E4FE67A82554}" destId="{E2515008-CBA9-4AF7-A24C-6922EA5D96FB}" srcOrd="1" destOrd="0" presId="urn:microsoft.com/office/officeart/2008/layout/SquareAccentList#1"/>
    <dgm:cxn modelId="{40D64869-06C9-45AB-8975-09EAB47324DE}" srcId="{35558AF1-0EC6-4D1C-8E90-C05FEAF92E8D}" destId="{AB71FD9A-F73D-4B51-B3E7-DE053418F91A}" srcOrd="1" destOrd="0" parTransId="{49832EFD-2DF4-4658-B3AB-26D15C75B3EF}" sibTransId="{779C825E-56F5-4ECD-9642-4749E96E4A44}"/>
    <dgm:cxn modelId="{791BAE98-0CA0-40C5-8F89-FAC224ECABC8}" type="presOf" srcId="{D4A94E6F-B419-4116-9898-8BA558126ECD}" destId="{4C3F4A27-589D-4469-BF7C-929AFD59A26B}" srcOrd="0" destOrd="0" presId="urn:microsoft.com/office/officeart/2008/layout/SquareAccentList#1"/>
    <dgm:cxn modelId="{8EF316CF-222F-4F5E-9E47-68E3AED7C0CA}" srcId="{EDF5B0EB-D168-4B1B-AC94-F7E9295E9D80}" destId="{D4A94E6F-B419-4116-9898-8BA558126ECD}" srcOrd="0" destOrd="0" parTransId="{693C648F-65A3-4018-B922-E61CA02212CE}" sibTransId="{2AE5C1CF-D88E-4491-8BE5-73358704343D}"/>
    <dgm:cxn modelId="{9734B3B8-DD18-4115-ADE2-F01543E2855C}" type="presOf" srcId="{EDF5B0EB-D168-4B1B-AC94-F7E9295E9D80}" destId="{4A1AE858-A85E-42BA-9DDD-889A28088006}" srcOrd="1" destOrd="0" presId="urn:microsoft.com/office/officeart/2008/layout/SquareAccentList#1"/>
    <dgm:cxn modelId="{583BEDBE-F298-4195-9AC9-734525EC997E}" srcId="{35558AF1-0EC6-4D1C-8E90-C05FEAF92E8D}" destId="{DC6E1F64-28AC-4FBA-BF71-E4FE67A82554}" srcOrd="0" destOrd="0" parTransId="{DE25C55C-752C-4362-BF61-CB44F864000F}" sibTransId="{0DED925F-D899-478B-8059-E861EF746843}"/>
    <dgm:cxn modelId="{DFFC423E-047B-4C17-BD2F-A91B5841E713}" type="presOf" srcId="{DC6E1F64-28AC-4FBA-BF71-E4FE67A82554}" destId="{E7B329B0-EF90-424C-B358-35857FB7AF7B}" srcOrd="0" destOrd="0" presId="urn:microsoft.com/office/officeart/2008/layout/SquareAccentList#1"/>
    <dgm:cxn modelId="{8C2FD48C-92B7-4008-8D23-DA33B825E6B5}" type="presOf" srcId="{50100B2D-FD03-4254-BB61-EB17139864F2}" destId="{9AA504EC-521E-4CA2-A0F6-4F147FF601DE}" srcOrd="0" destOrd="0" presId="urn:microsoft.com/office/officeart/2008/layout/SquareAccentList#1"/>
    <dgm:cxn modelId="{B83622B5-204F-437D-89DF-B3B1D357523F}" type="presOf" srcId="{AB71FD9A-F73D-4B51-B3E7-DE053418F91A}" destId="{D42EB80D-978D-4E33-A14B-3612F1F0EC16}" srcOrd="1" destOrd="0" presId="urn:microsoft.com/office/officeart/2008/layout/SquareAccentList#1"/>
    <dgm:cxn modelId="{AA4E5F0F-040C-412A-AC81-DB01B6E99A94}" type="presOf" srcId="{AB71FD9A-F73D-4B51-B3E7-DE053418F91A}" destId="{F8D12FC8-36F1-4B14-A8D0-B41534B6D825}" srcOrd="0" destOrd="0" presId="urn:microsoft.com/office/officeart/2008/layout/SquareAccentList#1"/>
    <dgm:cxn modelId="{0B7FD2A9-FB7C-485D-BF66-77F1421DE5C1}" type="presOf" srcId="{8DA65BD1-B7FF-4505-9C5C-A325FDA5FEC5}" destId="{C3D41199-9149-4AE5-A713-3C785D40F30C}" srcOrd="0" destOrd="0" presId="urn:microsoft.com/office/officeart/2008/layout/SquareAccentList#1"/>
    <dgm:cxn modelId="{BC5F5B56-82D6-44E6-8127-4277275A3500}" type="presOf" srcId="{C8299C06-E37D-403C-B3CD-1CFBC29CCE3D}" destId="{7E69FCE2-9443-4B4A-A7DA-5D6B2D8A1ECB}" srcOrd="0" destOrd="0" presId="urn:microsoft.com/office/officeart/2008/layout/SquareAccentList#1"/>
    <dgm:cxn modelId="{60FDF375-DDC8-4F14-A5B0-067E4B2E3932}" srcId="{35558AF1-0EC6-4D1C-8E90-C05FEAF92E8D}" destId="{EDF5B0EB-D168-4B1B-AC94-F7E9295E9D80}" srcOrd="3" destOrd="0" parTransId="{4B3CC560-BE56-42C5-8B80-46E6EFBFF7F6}" sibTransId="{2395D4F7-E744-47BB-BD4B-2B9F0770FE07}"/>
    <dgm:cxn modelId="{AB3E205B-C3F0-4A19-9CF8-6F80F8A66304}" type="presOf" srcId="{35558AF1-0EC6-4D1C-8E90-C05FEAF92E8D}" destId="{E8B683B4-CC9A-4EAF-8AD1-8E9040E4B842}" srcOrd="0" destOrd="0" presId="urn:microsoft.com/office/officeart/2008/layout/SquareAccentList#1"/>
    <dgm:cxn modelId="{CBF86EF4-2685-4B5D-B7F8-59CB12901300}" type="presParOf" srcId="{E8B683B4-CC9A-4EAF-8AD1-8E9040E4B842}" destId="{AABB63BC-F73A-4675-BF75-863390199BDA}" srcOrd="0" destOrd="0" presId="urn:microsoft.com/office/officeart/2008/layout/SquareAccentList#1"/>
    <dgm:cxn modelId="{28D97E37-1919-4EE4-86DE-CF56AE092925}" type="presParOf" srcId="{AABB63BC-F73A-4675-BF75-863390199BDA}" destId="{E7B329B0-EF90-424C-B358-35857FB7AF7B}" srcOrd="0" destOrd="0" presId="urn:microsoft.com/office/officeart/2008/layout/SquareAccentList#1"/>
    <dgm:cxn modelId="{D142F6A2-ECF7-4CC0-AE53-A4CB344E4D0B}" type="presParOf" srcId="{E7B329B0-EF90-424C-B358-35857FB7AF7B}" destId="{B238326A-CFE6-4521-930F-E91E4BFCC0A1}" srcOrd="0" destOrd="0" presId="urn:microsoft.com/office/officeart/2008/layout/SquareAccentList#1"/>
    <dgm:cxn modelId="{681B2D63-6D65-4005-85DD-C8C6EE85A022}" type="presParOf" srcId="{E7B329B0-EF90-424C-B358-35857FB7AF7B}" destId="{64FEA07D-D576-4DAA-B4E9-022B3756F7BB}" srcOrd="1" destOrd="0" presId="urn:microsoft.com/office/officeart/2008/layout/SquareAccentList#1"/>
    <dgm:cxn modelId="{C264FD65-DA69-425B-8AE7-139D0EB7458C}" type="presParOf" srcId="{E7B329B0-EF90-424C-B358-35857FB7AF7B}" destId="{E2515008-CBA9-4AF7-A24C-6922EA5D96FB}" srcOrd="2" destOrd="0" presId="urn:microsoft.com/office/officeart/2008/layout/SquareAccentList#1"/>
    <dgm:cxn modelId="{77BC563D-CF3D-44A9-8134-D9A179CE84EE}" type="presParOf" srcId="{AABB63BC-F73A-4675-BF75-863390199BDA}" destId="{78B66652-052E-403E-9CC2-018F13CD2741}" srcOrd="1" destOrd="0" presId="urn:microsoft.com/office/officeart/2008/layout/SquareAccentList#1"/>
    <dgm:cxn modelId="{1863B088-2D82-485B-996E-E299CC0B1CAB}" type="presParOf" srcId="{78B66652-052E-403E-9CC2-018F13CD2741}" destId="{B523B4DF-04A5-4C3F-8739-9FBD04515E87}" srcOrd="0" destOrd="0" presId="urn:microsoft.com/office/officeart/2008/layout/SquareAccentList#1"/>
    <dgm:cxn modelId="{A69F3CC4-A582-4003-8F01-D76F39278D95}" type="presParOf" srcId="{B523B4DF-04A5-4C3F-8739-9FBD04515E87}" destId="{AD84E9CD-AD92-4902-A1EF-4DCCBE5FAD33}" srcOrd="0" destOrd="0" presId="urn:microsoft.com/office/officeart/2008/layout/SquareAccentList#1"/>
    <dgm:cxn modelId="{F5EF4F98-55B5-44FF-B047-D5DA691E1227}" type="presParOf" srcId="{B523B4DF-04A5-4C3F-8739-9FBD04515E87}" destId="{9AA504EC-521E-4CA2-A0F6-4F147FF601DE}" srcOrd="1" destOrd="0" presId="urn:microsoft.com/office/officeart/2008/layout/SquareAccentList#1"/>
    <dgm:cxn modelId="{43E5A0C7-E9C9-4375-AB27-A235438D66B5}" type="presParOf" srcId="{E8B683B4-CC9A-4EAF-8AD1-8E9040E4B842}" destId="{FFC1A045-8AB1-4DC0-A80E-EBD7CAFE66CE}" srcOrd="1" destOrd="0" presId="urn:microsoft.com/office/officeart/2008/layout/SquareAccentList#1"/>
    <dgm:cxn modelId="{61DEDB77-29BA-4B19-9B34-B21CB72269C4}" type="presParOf" srcId="{FFC1A045-8AB1-4DC0-A80E-EBD7CAFE66CE}" destId="{F8D12FC8-36F1-4B14-A8D0-B41534B6D825}" srcOrd="0" destOrd="0" presId="urn:microsoft.com/office/officeart/2008/layout/SquareAccentList#1"/>
    <dgm:cxn modelId="{6BAC58CB-3E2A-4E28-99AE-19C3494C0CE2}" type="presParOf" srcId="{F8D12FC8-36F1-4B14-A8D0-B41534B6D825}" destId="{4883A32C-FB6D-4470-834B-A0D0B519B6E8}" srcOrd="0" destOrd="0" presId="urn:microsoft.com/office/officeart/2008/layout/SquareAccentList#1"/>
    <dgm:cxn modelId="{BAD692BB-15E9-4455-BCF3-D39BC4ED9DEE}" type="presParOf" srcId="{F8D12FC8-36F1-4B14-A8D0-B41534B6D825}" destId="{16272331-F376-4F78-9E72-6620FFE1EEC3}" srcOrd="1" destOrd="0" presId="urn:microsoft.com/office/officeart/2008/layout/SquareAccentList#1"/>
    <dgm:cxn modelId="{73B03626-00D8-4D47-BB7F-0091369103A1}" type="presParOf" srcId="{F8D12FC8-36F1-4B14-A8D0-B41534B6D825}" destId="{D42EB80D-978D-4E33-A14B-3612F1F0EC16}" srcOrd="2" destOrd="0" presId="urn:microsoft.com/office/officeart/2008/layout/SquareAccentList#1"/>
    <dgm:cxn modelId="{C25FACFF-C3A8-47D6-87B0-2DFD4501CECE}" type="presParOf" srcId="{FFC1A045-8AB1-4DC0-A80E-EBD7CAFE66CE}" destId="{578214DC-1BB7-4BA1-A6D6-E846C9C25F6B}" srcOrd="1" destOrd="0" presId="urn:microsoft.com/office/officeart/2008/layout/SquareAccentList#1"/>
    <dgm:cxn modelId="{01E6AECB-34CC-4AB5-A8FB-7BBF1C1C699F}" type="presParOf" srcId="{578214DC-1BB7-4BA1-A6D6-E846C9C25F6B}" destId="{10DED540-3595-43ED-9E4B-5934EBBE357C}" srcOrd="0" destOrd="0" presId="urn:microsoft.com/office/officeart/2008/layout/SquareAccentList#1"/>
    <dgm:cxn modelId="{89BB9438-53D3-406A-A271-5579244BA9CC}" type="presParOf" srcId="{10DED540-3595-43ED-9E4B-5934EBBE357C}" destId="{6B4C860A-DBDB-4F25-AEE7-078D55D197F8}" srcOrd="0" destOrd="0" presId="urn:microsoft.com/office/officeart/2008/layout/SquareAccentList#1"/>
    <dgm:cxn modelId="{7C42002D-C671-439A-A1F0-9C1200540206}" type="presParOf" srcId="{10DED540-3595-43ED-9E4B-5934EBBE357C}" destId="{54539F7E-C594-4A33-A548-FC053A5E74C0}" srcOrd="1" destOrd="0" presId="urn:microsoft.com/office/officeart/2008/layout/SquareAccentList#1"/>
    <dgm:cxn modelId="{29CF8DB6-8DBF-4BFF-995E-97E4AED0AD62}" type="presParOf" srcId="{E8B683B4-CC9A-4EAF-8AD1-8E9040E4B842}" destId="{B3D1D4CE-9FF0-4E82-AFB8-2F47AC36E8C4}" srcOrd="2" destOrd="0" presId="urn:microsoft.com/office/officeart/2008/layout/SquareAccentList#1"/>
    <dgm:cxn modelId="{948AF965-B5BC-4AB8-A8CD-E2825E956B7E}" type="presParOf" srcId="{B3D1D4CE-9FF0-4E82-AFB8-2F47AC36E8C4}" destId="{7E69FCE2-9443-4B4A-A7DA-5D6B2D8A1ECB}" srcOrd="0" destOrd="0" presId="urn:microsoft.com/office/officeart/2008/layout/SquareAccentList#1"/>
    <dgm:cxn modelId="{C456B93D-F838-47E5-979B-00E0DFDADBB4}" type="presParOf" srcId="{7E69FCE2-9443-4B4A-A7DA-5D6B2D8A1ECB}" destId="{4E3638E6-B1A5-400A-B6BF-21733199611B}" srcOrd="0" destOrd="0" presId="urn:microsoft.com/office/officeart/2008/layout/SquareAccentList#1"/>
    <dgm:cxn modelId="{4FA2712F-3FAF-4339-AA42-A812948D3F30}" type="presParOf" srcId="{7E69FCE2-9443-4B4A-A7DA-5D6B2D8A1ECB}" destId="{1C80F2C0-F50B-4BDB-922B-2A75A6BDF7B9}" srcOrd="1" destOrd="0" presId="urn:microsoft.com/office/officeart/2008/layout/SquareAccentList#1"/>
    <dgm:cxn modelId="{26F9EBAF-170A-4612-8FD0-0371A0B14F88}" type="presParOf" srcId="{7E69FCE2-9443-4B4A-A7DA-5D6B2D8A1ECB}" destId="{F1D86FA1-F4B0-4A32-A147-0880E0B77484}" srcOrd="2" destOrd="0" presId="urn:microsoft.com/office/officeart/2008/layout/SquareAccentList#1"/>
    <dgm:cxn modelId="{482530AE-8AC4-43AF-AF74-3CEEB3E4A143}" type="presParOf" srcId="{B3D1D4CE-9FF0-4E82-AFB8-2F47AC36E8C4}" destId="{80A43B1F-92BA-4C1E-B598-EDCB73350902}" srcOrd="1" destOrd="0" presId="urn:microsoft.com/office/officeart/2008/layout/SquareAccentList#1"/>
    <dgm:cxn modelId="{0FEA4B23-863F-47E8-BDBF-C21443C2FFE1}" type="presParOf" srcId="{80A43B1F-92BA-4C1E-B598-EDCB73350902}" destId="{63F52092-5266-4FE0-A36A-DB4EB781E3E3}" srcOrd="0" destOrd="0" presId="urn:microsoft.com/office/officeart/2008/layout/SquareAccentList#1"/>
    <dgm:cxn modelId="{BC9A2A35-3C57-4340-8D56-71FC41740990}" type="presParOf" srcId="{63F52092-5266-4FE0-A36A-DB4EB781E3E3}" destId="{B38598F4-4F31-4B1A-BA01-B7E801AAABB3}" srcOrd="0" destOrd="0" presId="urn:microsoft.com/office/officeart/2008/layout/SquareAccentList#1"/>
    <dgm:cxn modelId="{EE46CC95-0147-43F2-8527-E640F07158AA}" type="presParOf" srcId="{63F52092-5266-4FE0-A36A-DB4EB781E3E3}" destId="{C3D41199-9149-4AE5-A713-3C785D40F30C}" srcOrd="1" destOrd="0" presId="urn:microsoft.com/office/officeart/2008/layout/SquareAccentList#1"/>
    <dgm:cxn modelId="{06202251-D127-4C90-B9F6-4B5C114AAC7A}" type="presParOf" srcId="{E8B683B4-CC9A-4EAF-8AD1-8E9040E4B842}" destId="{AB86355F-3412-49E2-9F97-560D7D27FEEB}" srcOrd="3" destOrd="0" presId="urn:microsoft.com/office/officeart/2008/layout/SquareAccentList#1"/>
    <dgm:cxn modelId="{3F8A87DB-844F-40F4-AEB4-B6A8B0AA36B4}" type="presParOf" srcId="{AB86355F-3412-49E2-9F97-560D7D27FEEB}" destId="{BA824785-7AF7-48A1-B894-AC400ED6F713}" srcOrd="0" destOrd="0" presId="urn:microsoft.com/office/officeart/2008/layout/SquareAccentList#1"/>
    <dgm:cxn modelId="{42B1B0B0-A8DA-49D4-9336-52FBB457DCB9}" type="presParOf" srcId="{BA824785-7AF7-48A1-B894-AC400ED6F713}" destId="{7D99BDE9-01A3-47A0-8A97-46166FA18B10}" srcOrd="0" destOrd="0" presId="urn:microsoft.com/office/officeart/2008/layout/SquareAccentList#1"/>
    <dgm:cxn modelId="{2A13CB39-9B00-4419-9ED6-D8F0FA227E61}" type="presParOf" srcId="{BA824785-7AF7-48A1-B894-AC400ED6F713}" destId="{F6522A11-1642-46C4-89A9-191B20BF1D38}" srcOrd="1" destOrd="0" presId="urn:microsoft.com/office/officeart/2008/layout/SquareAccentList#1"/>
    <dgm:cxn modelId="{09AD361D-1B34-4C6D-BB95-1E45307E4F18}" type="presParOf" srcId="{BA824785-7AF7-48A1-B894-AC400ED6F713}" destId="{4A1AE858-A85E-42BA-9DDD-889A28088006}" srcOrd="2" destOrd="0" presId="urn:microsoft.com/office/officeart/2008/layout/SquareAccentList#1"/>
    <dgm:cxn modelId="{F6BB5659-DCFE-43BB-BB0D-080D3DBB7126}" type="presParOf" srcId="{AB86355F-3412-49E2-9F97-560D7D27FEEB}" destId="{0A192CC2-D576-4B77-8C16-FEE643AF2EAD}" srcOrd="1" destOrd="0" presId="urn:microsoft.com/office/officeart/2008/layout/SquareAccentList#1"/>
    <dgm:cxn modelId="{1162C94F-E19A-4B00-8F6B-1D6412DF58AA}" type="presParOf" srcId="{0A192CC2-D576-4B77-8C16-FEE643AF2EAD}" destId="{70843326-EE82-4619-A7E8-14F12FFB0255}" srcOrd="0" destOrd="0" presId="urn:microsoft.com/office/officeart/2008/layout/SquareAccentList#1"/>
    <dgm:cxn modelId="{FCA9F77C-5CB4-4319-8A1A-53C54DCB3375}" type="presParOf" srcId="{70843326-EE82-4619-A7E8-14F12FFB0255}" destId="{EE54D00A-C2CF-4C86-8F69-3B5782B24527}" srcOrd="0" destOrd="0" presId="urn:microsoft.com/office/officeart/2008/layout/SquareAccentList#1"/>
    <dgm:cxn modelId="{C2586303-159A-467C-AAD3-5E6E546F1DCB}" type="presParOf" srcId="{70843326-EE82-4619-A7E8-14F12FFB0255}" destId="{4C3F4A27-589D-4469-BF7C-929AFD59A26B}" srcOrd="1" destOrd="0" presId="urn:microsoft.com/office/officeart/2008/layout/SquareAccen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410D7BD-64A5-4C2C-B0E9-6728C6DACB59}" type="doc">
      <dgm:prSet loTypeId="urn:microsoft.com/office/officeart/2005/8/layout/matrix3" loCatId="matrix" qsTypeId="urn:microsoft.com/office/officeart/2005/8/quickstyle/simple1#10" qsCatId="simple" csTypeId="urn:microsoft.com/office/officeart/2005/8/colors/accent1_2#11" csCatId="accent1" phldr="0"/>
      <dgm:spPr/>
      <dgm:t>
        <a:bodyPr/>
        <a:lstStyle/>
        <a:p>
          <a:endParaRPr lang="zh-CN" altLang="en-US"/>
        </a:p>
      </dgm:t>
    </dgm:pt>
    <dgm:pt modelId="{C8B3296C-ECE1-441C-A1A9-0952E3F0D656}">
      <dgm:prSet phldrT="[文本]" phldr="0" custT="0"/>
      <dgm:spPr/>
      <dgm:t>
        <a:bodyPr vert="horz" wrap="square"/>
        <a:lstStyle/>
        <a:p>
          <a:pPr>
            <a:lnSpc>
              <a:spcPct val="100000"/>
            </a:lnSpc>
            <a:spcBef>
              <a:spcPct val="0"/>
            </a:spcBef>
            <a:spcAft>
              <a:spcPct val="35000"/>
            </a:spcAft>
          </a:pPr>
          <a:r>
            <a:rPr lang="zh-CN" b="1" dirty="0">
              <a:solidFill>
                <a:schemeClr val="bg1"/>
              </a:solidFill>
              <a:latin typeface="+mn-lt"/>
              <a:ea typeface="+mn-ea"/>
              <a:cs typeface="+mn-ea"/>
              <a:sym typeface="+mn-lt"/>
            </a:rPr>
            <a:t>网络安全的关键技术　</a:t>
          </a:r>
          <a:endParaRPr lang="zh-CN" altLang="en-US" dirty="0">
            <a:latin typeface="+mn-lt"/>
            <a:ea typeface="+mn-ea"/>
            <a:cs typeface="+mn-ea"/>
            <a:sym typeface="+mn-lt"/>
          </a:endParaRPr>
        </a:p>
      </dgm:t>
    </dgm:pt>
    <dgm:pt modelId="{0FE6BD2A-1536-4C79-8D6D-8EF7FB1B7E73}" type="parTrans" cxnId="{E5CF0D07-EFC6-4A93-99F2-6166E92A4CF6}">
      <dgm:prSet/>
      <dgm:spPr/>
      <dgm:t>
        <a:bodyPr/>
        <a:lstStyle/>
        <a:p>
          <a:endParaRPr lang="zh-CN" altLang="en-US"/>
        </a:p>
      </dgm:t>
    </dgm:pt>
    <dgm:pt modelId="{778EE8AA-5DBE-4924-98EE-0C978FD4E20B}" type="sibTrans" cxnId="{E5CF0D07-EFC6-4A93-99F2-6166E92A4CF6}">
      <dgm:prSet/>
      <dgm:spPr/>
      <dgm:t>
        <a:bodyPr/>
        <a:lstStyle/>
        <a:p>
          <a:endParaRPr lang="zh-CN" altLang="en-US"/>
        </a:p>
      </dgm:t>
    </dgm:pt>
    <dgm:pt modelId="{2723D931-37E1-4024-865B-F872F6215E38}">
      <dgm:prSet phldrT="[文本]" phldr="0" custT="0"/>
      <dgm:spPr/>
      <dgm:t>
        <a:bodyPr vert="horz" wrap="square"/>
        <a:lstStyle/>
        <a:p>
          <a:pPr>
            <a:lnSpc>
              <a:spcPct val="100000"/>
            </a:lnSpc>
            <a:spcBef>
              <a:spcPct val="0"/>
            </a:spcBef>
            <a:spcAft>
              <a:spcPct val="35000"/>
            </a:spcAft>
          </a:pPr>
          <a:r>
            <a:rPr lang="zh-CN" b="1" dirty="0">
              <a:solidFill>
                <a:schemeClr val="bg1"/>
              </a:solidFill>
              <a:latin typeface="+mn-lt"/>
              <a:ea typeface="+mn-ea"/>
              <a:cs typeface="+mn-ea"/>
              <a:sym typeface="+mn-lt"/>
            </a:rPr>
            <a:t>网络安全性问题关系到未来网络应用的深入发展，它涉及安全策略、移动代码、指令保护、密码学、操作系统、软件工程和网络安全管理等内容。一般专用的内部网与公用的互联网的隔离主要使用“防火墙”技 术。</a:t>
          </a:r>
          <a:endParaRPr lang="zh-CN" altLang="en-US" dirty="0">
            <a:latin typeface="+mn-lt"/>
            <a:ea typeface="+mn-ea"/>
            <a:cs typeface="+mn-ea"/>
            <a:sym typeface="+mn-lt"/>
          </a:endParaRPr>
        </a:p>
      </dgm:t>
    </dgm:pt>
    <dgm:pt modelId="{0F1AED26-B47C-4653-A71E-EF4869D597EC}" type="parTrans" cxnId="{F867C9E4-6E63-4E6E-8C82-0A343EC98D93}">
      <dgm:prSet/>
      <dgm:spPr/>
      <dgm:t>
        <a:bodyPr/>
        <a:lstStyle/>
        <a:p>
          <a:endParaRPr lang="zh-CN" altLang="en-US"/>
        </a:p>
      </dgm:t>
    </dgm:pt>
    <dgm:pt modelId="{E0B5842F-8280-4DDE-A6F9-65D34B54048F}" type="sibTrans" cxnId="{F867C9E4-6E63-4E6E-8C82-0A343EC98D93}">
      <dgm:prSet/>
      <dgm:spPr/>
      <dgm:t>
        <a:bodyPr/>
        <a:lstStyle/>
        <a:p>
          <a:endParaRPr lang="zh-CN" altLang="en-US"/>
        </a:p>
      </dgm:t>
    </dgm:pt>
    <dgm:pt modelId="{6C8FA182-2902-4BB3-9D50-00202B6153CE}">
      <dgm:prSet phldrT="[文本]" phldr="0" custT="0"/>
      <dgm:spPr/>
      <dgm:t>
        <a:bodyPr vert="horz" wrap="square"/>
        <a:lstStyle/>
        <a:p>
          <a:pPr>
            <a:lnSpc>
              <a:spcPct val="100000"/>
            </a:lnSpc>
            <a:spcBef>
              <a:spcPct val="0"/>
            </a:spcBef>
            <a:spcAft>
              <a:spcPct val="35000"/>
            </a:spcAft>
          </a:pPr>
          <a:r>
            <a:rPr lang="zh-CN" b="1" dirty="0">
              <a:solidFill>
                <a:schemeClr val="bg1"/>
              </a:solidFill>
              <a:latin typeface="+mn-lt"/>
              <a:ea typeface="+mn-ea"/>
              <a:cs typeface="+mn-ea"/>
              <a:sym typeface="+mn-lt"/>
            </a:rPr>
            <a:t>“防火墙”是一种形象的说法，其实它是一种计算机硬件和软件的组合，使互联网与内部网之间建立起 一个安全网关，从而保护内部网免受非法用户的侵入。</a:t>
          </a:r>
          <a:endParaRPr lang="zh-CN" altLang="en-US" dirty="0">
            <a:latin typeface="+mn-lt"/>
            <a:ea typeface="+mn-ea"/>
            <a:cs typeface="+mn-ea"/>
            <a:sym typeface="+mn-lt"/>
          </a:endParaRPr>
        </a:p>
      </dgm:t>
    </dgm:pt>
    <dgm:pt modelId="{A15E8213-C555-4C15-804E-9BE04AF6FB32}" type="parTrans" cxnId="{0BD7A328-C0D7-4396-A1B8-9220FC01D1BE}">
      <dgm:prSet/>
      <dgm:spPr/>
      <dgm:t>
        <a:bodyPr/>
        <a:lstStyle/>
        <a:p>
          <a:endParaRPr lang="zh-CN" altLang="en-US"/>
        </a:p>
      </dgm:t>
    </dgm:pt>
    <dgm:pt modelId="{D80C072E-DBE2-425E-9F55-D9033CD54D87}" type="sibTrans" cxnId="{0BD7A328-C0D7-4396-A1B8-9220FC01D1BE}">
      <dgm:prSet/>
      <dgm:spPr/>
      <dgm:t>
        <a:bodyPr/>
        <a:lstStyle/>
        <a:p>
          <a:endParaRPr lang="zh-CN" altLang="en-US"/>
        </a:p>
      </dgm:t>
    </dgm:pt>
    <dgm:pt modelId="{058A1442-1BB3-464B-B2D5-E61365D31867}">
      <dgm:prSet phldrT="[文本]" phldr="0" custT="0"/>
      <dgm:spPr/>
      <dgm:t>
        <a:bodyPr vert="horz" wrap="square"/>
        <a:lstStyle/>
        <a:p>
          <a:pPr>
            <a:lnSpc>
              <a:spcPct val="100000"/>
            </a:lnSpc>
            <a:spcBef>
              <a:spcPct val="0"/>
            </a:spcBef>
            <a:spcAft>
              <a:spcPct val="35000"/>
            </a:spcAft>
          </a:pPr>
          <a:r>
            <a:rPr lang="zh-CN" altLang="en-US" b="1" dirty="0">
              <a:solidFill>
                <a:schemeClr val="bg1"/>
              </a:solidFill>
              <a:latin typeface="+mn-lt"/>
              <a:ea typeface="+mn-ea"/>
              <a:cs typeface="+mn-ea"/>
              <a:sym typeface="+mn-lt"/>
            </a:rPr>
            <a:t>看一个内部网是否安全时不仅要考虑其手段，而更重要的是对该网络所采取的各种措施，其中不仅是物理防范，而且还有人员素质等其他“软”因素，进行综合评估，从而得出是否安全的结论。</a:t>
          </a:r>
          <a:endParaRPr lang="zh-CN" altLang="en-US" dirty="0">
            <a:latin typeface="+mn-lt"/>
            <a:ea typeface="+mn-ea"/>
            <a:cs typeface="+mn-ea"/>
            <a:sym typeface="+mn-lt"/>
          </a:endParaRPr>
        </a:p>
      </dgm:t>
    </dgm:pt>
    <dgm:pt modelId="{97AF910B-5987-4F9D-9892-76B8841820B1}" type="parTrans" cxnId="{A3720482-7163-45A4-8748-7B3C6B4FD197}">
      <dgm:prSet/>
      <dgm:spPr/>
      <dgm:t>
        <a:bodyPr/>
        <a:lstStyle/>
        <a:p>
          <a:endParaRPr lang="zh-CN" altLang="en-US"/>
        </a:p>
      </dgm:t>
    </dgm:pt>
    <dgm:pt modelId="{9CFB096A-6373-4655-ACF3-654651B29A2B}" type="sibTrans" cxnId="{A3720482-7163-45A4-8748-7B3C6B4FD197}">
      <dgm:prSet/>
      <dgm:spPr/>
      <dgm:t>
        <a:bodyPr/>
        <a:lstStyle/>
        <a:p>
          <a:endParaRPr lang="zh-CN" altLang="en-US"/>
        </a:p>
      </dgm:t>
    </dgm:pt>
    <dgm:pt modelId="{90604E61-F8FA-4C14-A35C-BCB27A56AFB4}" type="pres">
      <dgm:prSet presAssocID="{F410D7BD-64A5-4C2C-B0E9-6728C6DACB59}" presName="matrix" presStyleCnt="0">
        <dgm:presLayoutVars>
          <dgm:chMax val="1"/>
          <dgm:dir/>
          <dgm:resizeHandles val="exact"/>
        </dgm:presLayoutVars>
      </dgm:prSet>
      <dgm:spPr/>
      <dgm:t>
        <a:bodyPr/>
        <a:lstStyle/>
        <a:p>
          <a:endParaRPr lang="zh-CN" altLang="en-US"/>
        </a:p>
      </dgm:t>
    </dgm:pt>
    <dgm:pt modelId="{1F1EB44E-E6CD-4188-9E2C-1E0998990556}" type="pres">
      <dgm:prSet presAssocID="{F410D7BD-64A5-4C2C-B0E9-6728C6DACB59}" presName="diamond" presStyleLbl="bgShp" presStyleIdx="0" presStyleCnt="1"/>
      <dgm:spPr/>
    </dgm:pt>
    <dgm:pt modelId="{3328CB01-ABEB-405A-855A-69D5454695E5}" type="pres">
      <dgm:prSet presAssocID="{F410D7BD-64A5-4C2C-B0E9-6728C6DACB59}" presName="quad1" presStyleLbl="node1" presStyleIdx="0" presStyleCnt="4">
        <dgm:presLayoutVars>
          <dgm:chMax val="0"/>
          <dgm:chPref val="0"/>
          <dgm:bulletEnabled val="1"/>
        </dgm:presLayoutVars>
      </dgm:prSet>
      <dgm:spPr/>
      <dgm:t>
        <a:bodyPr/>
        <a:lstStyle/>
        <a:p>
          <a:endParaRPr lang="zh-CN" altLang="en-US"/>
        </a:p>
      </dgm:t>
    </dgm:pt>
    <dgm:pt modelId="{535780CC-4D93-4EE9-B564-2FABEAC59D18}" type="pres">
      <dgm:prSet presAssocID="{F410D7BD-64A5-4C2C-B0E9-6728C6DACB59}" presName="quad2" presStyleLbl="node1" presStyleIdx="1" presStyleCnt="4">
        <dgm:presLayoutVars>
          <dgm:chMax val="0"/>
          <dgm:chPref val="0"/>
          <dgm:bulletEnabled val="1"/>
        </dgm:presLayoutVars>
      </dgm:prSet>
      <dgm:spPr/>
      <dgm:t>
        <a:bodyPr/>
        <a:lstStyle/>
        <a:p>
          <a:endParaRPr lang="zh-CN" altLang="en-US"/>
        </a:p>
      </dgm:t>
    </dgm:pt>
    <dgm:pt modelId="{7DE8EA7D-DEFE-49B8-A5B3-42790BF4A3C7}" type="pres">
      <dgm:prSet presAssocID="{F410D7BD-64A5-4C2C-B0E9-6728C6DACB59}" presName="quad3" presStyleLbl="node1" presStyleIdx="2" presStyleCnt="4">
        <dgm:presLayoutVars>
          <dgm:chMax val="0"/>
          <dgm:chPref val="0"/>
          <dgm:bulletEnabled val="1"/>
        </dgm:presLayoutVars>
      </dgm:prSet>
      <dgm:spPr/>
      <dgm:t>
        <a:bodyPr/>
        <a:lstStyle/>
        <a:p>
          <a:endParaRPr lang="zh-CN" altLang="en-US"/>
        </a:p>
      </dgm:t>
    </dgm:pt>
    <dgm:pt modelId="{C0A1B9E8-6DAD-41B6-AB76-690AD9A99FB7}" type="pres">
      <dgm:prSet presAssocID="{F410D7BD-64A5-4C2C-B0E9-6728C6DACB59}" presName="quad4" presStyleLbl="node1" presStyleIdx="3" presStyleCnt="4">
        <dgm:presLayoutVars>
          <dgm:chMax val="0"/>
          <dgm:chPref val="0"/>
          <dgm:bulletEnabled val="1"/>
        </dgm:presLayoutVars>
      </dgm:prSet>
      <dgm:spPr/>
      <dgm:t>
        <a:bodyPr/>
        <a:lstStyle/>
        <a:p>
          <a:endParaRPr lang="zh-CN" altLang="en-US"/>
        </a:p>
      </dgm:t>
    </dgm:pt>
  </dgm:ptLst>
  <dgm:cxnLst>
    <dgm:cxn modelId="{B0717F78-DA40-4FF6-A99C-243643F18617}" type="presOf" srcId="{F410D7BD-64A5-4C2C-B0E9-6728C6DACB59}" destId="{90604E61-F8FA-4C14-A35C-BCB27A56AFB4}" srcOrd="0" destOrd="0" presId="urn:microsoft.com/office/officeart/2005/8/layout/matrix3"/>
    <dgm:cxn modelId="{C593E4E1-0405-48A5-AA62-894D9659CFFC}" type="presOf" srcId="{2723D931-37E1-4024-865B-F872F6215E38}" destId="{535780CC-4D93-4EE9-B564-2FABEAC59D18}" srcOrd="0" destOrd="0" presId="urn:microsoft.com/office/officeart/2005/8/layout/matrix3"/>
    <dgm:cxn modelId="{F867C9E4-6E63-4E6E-8C82-0A343EC98D93}" srcId="{F410D7BD-64A5-4C2C-B0E9-6728C6DACB59}" destId="{2723D931-37E1-4024-865B-F872F6215E38}" srcOrd="1" destOrd="0" parTransId="{0F1AED26-B47C-4653-A71E-EF4869D597EC}" sibTransId="{E0B5842F-8280-4DDE-A6F9-65D34B54048F}"/>
    <dgm:cxn modelId="{19341A4A-0548-40F5-B2CD-FFD756C1CE22}" type="presOf" srcId="{058A1442-1BB3-464B-B2D5-E61365D31867}" destId="{C0A1B9E8-6DAD-41B6-AB76-690AD9A99FB7}" srcOrd="0" destOrd="0" presId="urn:microsoft.com/office/officeart/2005/8/layout/matrix3"/>
    <dgm:cxn modelId="{0BD7A328-C0D7-4396-A1B8-9220FC01D1BE}" srcId="{F410D7BD-64A5-4C2C-B0E9-6728C6DACB59}" destId="{6C8FA182-2902-4BB3-9D50-00202B6153CE}" srcOrd="2" destOrd="0" parTransId="{A15E8213-C555-4C15-804E-9BE04AF6FB32}" sibTransId="{D80C072E-DBE2-425E-9F55-D9033CD54D87}"/>
    <dgm:cxn modelId="{EE29E6F6-E284-41A4-A0CC-E55953D71255}" type="presOf" srcId="{6C8FA182-2902-4BB3-9D50-00202B6153CE}" destId="{7DE8EA7D-DEFE-49B8-A5B3-42790BF4A3C7}" srcOrd="0" destOrd="0" presId="urn:microsoft.com/office/officeart/2005/8/layout/matrix3"/>
    <dgm:cxn modelId="{E5CF0D07-EFC6-4A93-99F2-6166E92A4CF6}" srcId="{F410D7BD-64A5-4C2C-B0E9-6728C6DACB59}" destId="{C8B3296C-ECE1-441C-A1A9-0952E3F0D656}" srcOrd="0" destOrd="0" parTransId="{0FE6BD2A-1536-4C79-8D6D-8EF7FB1B7E73}" sibTransId="{778EE8AA-5DBE-4924-98EE-0C978FD4E20B}"/>
    <dgm:cxn modelId="{29F9651B-3E3B-42F0-BA3B-0EDA0393AECE}" type="presOf" srcId="{C8B3296C-ECE1-441C-A1A9-0952E3F0D656}" destId="{3328CB01-ABEB-405A-855A-69D5454695E5}" srcOrd="0" destOrd="0" presId="urn:microsoft.com/office/officeart/2005/8/layout/matrix3"/>
    <dgm:cxn modelId="{A3720482-7163-45A4-8748-7B3C6B4FD197}" srcId="{F410D7BD-64A5-4C2C-B0E9-6728C6DACB59}" destId="{058A1442-1BB3-464B-B2D5-E61365D31867}" srcOrd="3" destOrd="0" parTransId="{97AF910B-5987-4F9D-9892-76B8841820B1}" sibTransId="{9CFB096A-6373-4655-ACF3-654651B29A2B}"/>
    <dgm:cxn modelId="{A7E414D1-3942-4894-82FF-D1B23D3A91CF}" type="presParOf" srcId="{90604E61-F8FA-4C14-A35C-BCB27A56AFB4}" destId="{1F1EB44E-E6CD-4188-9E2C-1E0998990556}" srcOrd="0" destOrd="0" presId="urn:microsoft.com/office/officeart/2005/8/layout/matrix3"/>
    <dgm:cxn modelId="{9948CB90-D9E7-4EC4-ACDF-C4AA36540EE3}" type="presParOf" srcId="{90604E61-F8FA-4C14-A35C-BCB27A56AFB4}" destId="{3328CB01-ABEB-405A-855A-69D5454695E5}" srcOrd="1" destOrd="0" presId="urn:microsoft.com/office/officeart/2005/8/layout/matrix3"/>
    <dgm:cxn modelId="{28C431E9-8644-49D9-B832-092577B1ACBD}" type="presParOf" srcId="{90604E61-F8FA-4C14-A35C-BCB27A56AFB4}" destId="{535780CC-4D93-4EE9-B564-2FABEAC59D18}" srcOrd="2" destOrd="0" presId="urn:microsoft.com/office/officeart/2005/8/layout/matrix3"/>
    <dgm:cxn modelId="{2AF5C9D8-CFB6-4063-9C1A-75928F93EF48}" type="presParOf" srcId="{90604E61-F8FA-4C14-A35C-BCB27A56AFB4}" destId="{7DE8EA7D-DEFE-49B8-A5B3-42790BF4A3C7}" srcOrd="3" destOrd="0" presId="urn:microsoft.com/office/officeart/2005/8/layout/matrix3"/>
    <dgm:cxn modelId="{ADEA8F38-DCE5-4781-B1DA-938C7C51C667}" type="presParOf" srcId="{90604E61-F8FA-4C14-A35C-BCB27A56AFB4}" destId="{C0A1B9E8-6DAD-41B6-AB76-690AD9A99FB7}"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6AE918-ABC8-47B8-8DD8-96F195BFB5B5}">
      <dsp:nvSpPr>
        <dsp:cNvPr id="0" name=""/>
        <dsp:cNvSpPr/>
      </dsp:nvSpPr>
      <dsp:spPr>
        <a:xfrm rot="5400000">
          <a:off x="4903712" y="-1815719"/>
          <a:ext cx="1256154" cy="5206390"/>
        </a:xfrm>
        <a:prstGeom prst="round2SameRect">
          <a:avLst/>
        </a:prstGeom>
        <a:solidFill>
          <a:schemeClr val="accent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100000"/>
            </a:lnSpc>
            <a:spcBef>
              <a:spcPct val="0"/>
            </a:spcBef>
            <a:spcAft>
              <a:spcPct val="15000"/>
            </a:spcAft>
            <a:buChar char="••"/>
          </a:pPr>
          <a:r>
            <a:rPr lang="zh-CN" altLang="en-US" sz="1200" kern="1200" dirty="0">
              <a:solidFill>
                <a:schemeClr val="bg1"/>
              </a:solidFill>
              <a:latin typeface="+mn-lt"/>
              <a:ea typeface="+mn-ea"/>
              <a:cs typeface="+mn-ea"/>
              <a:sym typeface="+mn-lt"/>
            </a:rPr>
            <a:t>对于广告“推销”特殊器材、违禁品的短信和电话，应不予理睬并及时清除，不要汇款购买；</a:t>
          </a:r>
        </a:p>
      </dsp:txBody>
      <dsp:txXfrm rot="-5400000">
        <a:off x="2928594" y="220719"/>
        <a:ext cx="5145070" cy="1133514"/>
      </dsp:txXfrm>
    </dsp:sp>
    <dsp:sp modelId="{BD6C8DA9-0F3A-464E-ACD2-6660B6C6E5C4}">
      <dsp:nvSpPr>
        <dsp:cNvPr id="0" name=""/>
        <dsp:cNvSpPr/>
      </dsp:nvSpPr>
      <dsp:spPr>
        <a:xfrm>
          <a:off x="0" y="2379"/>
          <a:ext cx="2928594" cy="15701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a:lnSpc>
              <a:spcPct val="100000"/>
            </a:lnSpc>
            <a:spcBef>
              <a:spcPct val="0"/>
            </a:spcBef>
            <a:spcAft>
              <a:spcPct val="35000"/>
            </a:spcAft>
          </a:pPr>
          <a:r>
            <a:rPr lang="en-US" altLang="zh-CN" sz="5500" kern="1200">
              <a:latin typeface="+mn-lt"/>
              <a:ea typeface="+mn-ea"/>
              <a:cs typeface="+mn-ea"/>
              <a:sym typeface="+mn-lt"/>
            </a:rPr>
            <a:t>5</a:t>
          </a:r>
        </a:p>
      </dsp:txBody>
      <dsp:txXfrm>
        <a:off x="76650" y="79029"/>
        <a:ext cx="2775294" cy="1416892"/>
      </dsp:txXfrm>
    </dsp:sp>
    <dsp:sp modelId="{B1799245-8A88-4DFD-8913-C5C978690807}">
      <dsp:nvSpPr>
        <dsp:cNvPr id="0" name=""/>
        <dsp:cNvSpPr/>
      </dsp:nvSpPr>
      <dsp:spPr>
        <a:xfrm rot="5400000">
          <a:off x="4903712" y="-167017"/>
          <a:ext cx="1256154" cy="5206390"/>
        </a:xfrm>
        <a:prstGeom prst="round2SameRect">
          <a:avLst/>
        </a:prstGeom>
        <a:solidFill>
          <a:schemeClr val="accent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100000"/>
            </a:lnSpc>
            <a:spcBef>
              <a:spcPct val="0"/>
            </a:spcBef>
            <a:spcAft>
              <a:spcPct val="15000"/>
            </a:spcAft>
            <a:buChar char="••"/>
          </a:pPr>
          <a:r>
            <a:rPr lang="zh-CN" altLang="en-US" sz="1200" kern="1200" dirty="0">
              <a:solidFill>
                <a:schemeClr val="bg1"/>
              </a:solidFill>
              <a:latin typeface="+mn-lt"/>
              <a:ea typeface="+mn-ea"/>
              <a:cs typeface="+mn-ea"/>
              <a:sym typeface="+mn-lt"/>
            </a:rPr>
            <a:t>到银行自动取款机（</a:t>
          </a:r>
          <a:r>
            <a:rPr lang="en-US" altLang="zh-CN" sz="1200" kern="1200" dirty="0">
              <a:solidFill>
                <a:schemeClr val="bg1"/>
              </a:solidFill>
              <a:latin typeface="+mn-lt"/>
              <a:ea typeface="+mn-ea"/>
              <a:cs typeface="+mn-ea"/>
              <a:sym typeface="+mn-lt"/>
            </a:rPr>
            <a:t>ATM</a:t>
          </a:r>
          <a:r>
            <a:rPr lang="zh-CN" altLang="en-US" sz="1200" kern="1200" dirty="0">
              <a:solidFill>
                <a:schemeClr val="bg1"/>
              </a:solidFill>
              <a:latin typeface="+mn-lt"/>
              <a:ea typeface="+mn-ea"/>
              <a:cs typeface="+mn-ea"/>
              <a:sym typeface="+mn-lt"/>
            </a:rPr>
            <a:t>机）存取遇到银行卡被堵、被吞等意外情况，应认真识别自动取款机“提示”的真伪，不要轻信，可拨打</a:t>
          </a:r>
          <a:r>
            <a:rPr lang="en-US" altLang="zh-CN" sz="1200" kern="1200" dirty="0">
              <a:solidFill>
                <a:schemeClr val="bg1"/>
              </a:solidFill>
              <a:latin typeface="+mn-lt"/>
              <a:ea typeface="+mn-ea"/>
              <a:cs typeface="+mn-ea"/>
              <a:sym typeface="+mn-lt"/>
            </a:rPr>
            <a:t>95516</a:t>
          </a:r>
          <a:r>
            <a:rPr lang="zh-CN" altLang="en-US" sz="1200" kern="1200" dirty="0">
              <a:solidFill>
                <a:schemeClr val="bg1"/>
              </a:solidFill>
              <a:latin typeface="+mn-lt"/>
              <a:ea typeface="+mn-ea"/>
              <a:cs typeface="+mn-ea"/>
              <a:sym typeface="+mn-lt"/>
            </a:rPr>
            <a:t>银联中心客服电话的人工服务台了解查问；</a:t>
          </a:r>
        </a:p>
      </dsp:txBody>
      <dsp:txXfrm rot="-5400000">
        <a:off x="2928594" y="1869421"/>
        <a:ext cx="5145070" cy="1133514"/>
      </dsp:txXfrm>
    </dsp:sp>
    <dsp:sp modelId="{F8FCFA27-1E37-47F3-819F-CCC620DE8027}">
      <dsp:nvSpPr>
        <dsp:cNvPr id="0" name=""/>
        <dsp:cNvSpPr/>
      </dsp:nvSpPr>
      <dsp:spPr>
        <a:xfrm>
          <a:off x="0" y="1651081"/>
          <a:ext cx="2928594" cy="15701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a:lnSpc>
              <a:spcPct val="100000"/>
            </a:lnSpc>
            <a:spcBef>
              <a:spcPct val="0"/>
            </a:spcBef>
            <a:spcAft>
              <a:spcPct val="35000"/>
            </a:spcAft>
          </a:pPr>
          <a:r>
            <a:rPr lang="en-US" altLang="zh-CN" sz="5500" kern="1200">
              <a:latin typeface="+mn-lt"/>
              <a:ea typeface="+mn-ea"/>
              <a:cs typeface="+mn-ea"/>
              <a:sym typeface="+mn-lt"/>
            </a:rPr>
            <a:t>6</a:t>
          </a:r>
        </a:p>
      </dsp:txBody>
      <dsp:txXfrm>
        <a:off x="76650" y="1727731"/>
        <a:ext cx="2775294" cy="1416892"/>
      </dsp:txXfrm>
    </dsp:sp>
    <dsp:sp modelId="{F00652BC-5530-4BD7-A5E2-D7101737A3B5}">
      <dsp:nvSpPr>
        <dsp:cNvPr id="0" name=""/>
        <dsp:cNvSpPr/>
      </dsp:nvSpPr>
      <dsp:spPr>
        <a:xfrm rot="5400000">
          <a:off x="4903712" y="1481684"/>
          <a:ext cx="1256154" cy="5206390"/>
        </a:xfrm>
        <a:prstGeom prst="round2SameRect">
          <a:avLst/>
        </a:prstGeom>
        <a:solidFill>
          <a:schemeClr val="accent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100000"/>
            </a:lnSpc>
            <a:spcBef>
              <a:spcPct val="0"/>
            </a:spcBef>
            <a:spcAft>
              <a:spcPct val="15000"/>
            </a:spcAft>
            <a:buChar char="••"/>
          </a:pPr>
          <a:r>
            <a:rPr lang="zh-CN" altLang="en-US" sz="1200" kern="1200" dirty="0">
              <a:solidFill>
                <a:schemeClr val="bg1"/>
              </a:solidFill>
              <a:latin typeface="+mn-lt"/>
              <a:ea typeface="+mn-ea"/>
              <a:cs typeface="+mn-ea"/>
              <a:sym typeface="+mn-lt"/>
            </a:rPr>
            <a:t>遇见诈骗类电话或信息，应及时记下诈骗犯罪分子的电话号码、电子邮件地址、</a:t>
          </a:r>
          <a:r>
            <a:rPr lang="en-US" altLang="zh-CN" sz="1200" kern="1200" dirty="0">
              <a:solidFill>
                <a:schemeClr val="bg1"/>
              </a:solidFill>
              <a:latin typeface="+mn-lt"/>
              <a:ea typeface="+mn-ea"/>
              <a:cs typeface="+mn-ea"/>
              <a:sym typeface="+mn-lt"/>
            </a:rPr>
            <a:t>QQ</a:t>
          </a:r>
          <a:r>
            <a:rPr lang="zh-CN" altLang="en-US" sz="1200" kern="1200" dirty="0">
              <a:solidFill>
                <a:schemeClr val="bg1"/>
              </a:solidFill>
              <a:latin typeface="+mn-lt"/>
              <a:ea typeface="+mn-ea"/>
              <a:cs typeface="+mn-ea"/>
              <a:sym typeface="+mn-lt"/>
            </a:rPr>
            <a:t>号及银行卡账号，并记住犯罪分子的口音、语言特征和诈骗的手段和经过，及时到公安机关报案，积极配合公安机关开展侦查破案和追缴被骗款等工作。</a:t>
          </a:r>
          <a:endParaRPr lang="zh-CN" altLang="en-US" sz="1200" kern="1200" dirty="0">
            <a:latin typeface="+mn-lt"/>
            <a:ea typeface="+mn-ea"/>
            <a:cs typeface="+mn-ea"/>
            <a:sym typeface="+mn-lt"/>
          </a:endParaRPr>
        </a:p>
      </dsp:txBody>
      <dsp:txXfrm rot="-5400000">
        <a:off x="2928594" y="3518122"/>
        <a:ext cx="5145070" cy="1133514"/>
      </dsp:txXfrm>
    </dsp:sp>
    <dsp:sp modelId="{F3A1F871-519C-4E76-89EE-B8DB3D0BD125}">
      <dsp:nvSpPr>
        <dsp:cNvPr id="0" name=""/>
        <dsp:cNvSpPr/>
      </dsp:nvSpPr>
      <dsp:spPr>
        <a:xfrm>
          <a:off x="0" y="3299783"/>
          <a:ext cx="2928594" cy="15701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a:lnSpc>
              <a:spcPct val="100000"/>
            </a:lnSpc>
            <a:spcBef>
              <a:spcPct val="0"/>
            </a:spcBef>
            <a:spcAft>
              <a:spcPct val="35000"/>
            </a:spcAft>
          </a:pPr>
          <a:r>
            <a:rPr lang="en-US" altLang="zh-CN" sz="5500" kern="1200">
              <a:latin typeface="+mn-lt"/>
              <a:ea typeface="+mn-ea"/>
              <a:cs typeface="+mn-ea"/>
              <a:sym typeface="+mn-lt"/>
            </a:rPr>
            <a:t>7</a:t>
          </a:r>
        </a:p>
      </dsp:txBody>
      <dsp:txXfrm>
        <a:off x="76650" y="3376433"/>
        <a:ext cx="2775294" cy="14168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C3B081-C62D-4789-ACCC-6B5C4C4AC593}">
      <dsp:nvSpPr>
        <dsp:cNvPr id="0" name=""/>
        <dsp:cNvSpPr/>
      </dsp:nvSpPr>
      <dsp:spPr>
        <a:xfrm>
          <a:off x="3705" y="1657151"/>
          <a:ext cx="2228293" cy="51470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100000"/>
            </a:lnSpc>
            <a:spcBef>
              <a:spcPct val="0"/>
            </a:spcBef>
            <a:spcAft>
              <a:spcPct val="35000"/>
            </a:spcAft>
          </a:pPr>
          <a:r>
            <a:rPr lang="en-US" altLang="zh-CN" sz="1700" kern="1200">
              <a:latin typeface="+mn-lt"/>
              <a:ea typeface="+mn-ea"/>
              <a:cs typeface="+mn-ea"/>
              <a:sym typeface="+mn-lt"/>
            </a:rPr>
            <a:t>1</a:t>
          </a:r>
        </a:p>
      </dsp:txBody>
      <dsp:txXfrm>
        <a:off x="3705" y="1657151"/>
        <a:ext cx="2228293" cy="514707"/>
      </dsp:txXfrm>
    </dsp:sp>
    <dsp:sp modelId="{EF7A3F2B-0DDF-464D-BB82-2FD9B2735E45}">
      <dsp:nvSpPr>
        <dsp:cNvPr id="0" name=""/>
        <dsp:cNvSpPr/>
      </dsp:nvSpPr>
      <dsp:spPr>
        <a:xfrm>
          <a:off x="3705" y="2171858"/>
          <a:ext cx="2228293" cy="172660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100000"/>
            </a:lnSpc>
            <a:spcBef>
              <a:spcPct val="0"/>
            </a:spcBef>
            <a:spcAft>
              <a:spcPct val="15000"/>
            </a:spcAft>
            <a:buChar char="••"/>
          </a:pPr>
          <a:r>
            <a:rPr lang="zh-CN" altLang="en-US" sz="1700" kern="1200" dirty="0">
              <a:solidFill>
                <a:srgbClr val="191919"/>
              </a:solidFill>
              <a:latin typeface="+mn-lt"/>
              <a:ea typeface="+mn-ea"/>
              <a:cs typeface="+mn-ea"/>
              <a:sym typeface="+mn-lt"/>
            </a:rPr>
            <a:t>中国互联网违法和不良信息举报中心邮箱：</a:t>
          </a:r>
          <a:r>
            <a:rPr lang="en-US" altLang="zh-CN" sz="1700" kern="1200" dirty="0">
              <a:solidFill>
                <a:srgbClr val="191919"/>
              </a:solidFill>
              <a:latin typeface="+mn-lt"/>
              <a:ea typeface="+mn-ea"/>
              <a:cs typeface="+mn-ea"/>
              <a:sym typeface="+mn-lt"/>
            </a:rPr>
            <a:t>jubao@12377.cn</a:t>
          </a:r>
          <a:r>
            <a:rPr lang="zh-CN" altLang="en-US" sz="1700" kern="1200" dirty="0">
              <a:solidFill>
                <a:srgbClr val="191919"/>
              </a:solidFill>
              <a:latin typeface="+mn-lt"/>
              <a:ea typeface="+mn-ea"/>
              <a:cs typeface="+mn-ea"/>
              <a:sym typeface="+mn-lt"/>
            </a:rPr>
            <a:t>；</a:t>
          </a:r>
          <a:endParaRPr lang="zh-CN" altLang="en-US" sz="1700" kern="1200" dirty="0">
            <a:latin typeface="+mn-lt"/>
            <a:ea typeface="+mn-ea"/>
            <a:cs typeface="+mn-ea"/>
            <a:sym typeface="+mn-lt"/>
          </a:endParaRPr>
        </a:p>
      </dsp:txBody>
      <dsp:txXfrm>
        <a:off x="3705" y="2171858"/>
        <a:ext cx="2228293" cy="1726605"/>
      </dsp:txXfrm>
    </dsp:sp>
    <dsp:sp modelId="{F8668B23-714E-4127-97FC-1CD6337621BE}">
      <dsp:nvSpPr>
        <dsp:cNvPr id="0" name=""/>
        <dsp:cNvSpPr/>
      </dsp:nvSpPr>
      <dsp:spPr>
        <a:xfrm>
          <a:off x="2543960" y="1657151"/>
          <a:ext cx="2228293" cy="51470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100000"/>
            </a:lnSpc>
            <a:spcBef>
              <a:spcPct val="0"/>
            </a:spcBef>
            <a:spcAft>
              <a:spcPct val="35000"/>
            </a:spcAft>
          </a:pPr>
          <a:r>
            <a:rPr lang="en-US" altLang="zh-CN" sz="1700" kern="1200">
              <a:latin typeface="+mn-lt"/>
              <a:ea typeface="+mn-ea"/>
              <a:cs typeface="+mn-ea"/>
              <a:sym typeface="+mn-lt"/>
            </a:rPr>
            <a:t>2</a:t>
          </a:r>
        </a:p>
      </dsp:txBody>
      <dsp:txXfrm>
        <a:off x="2543960" y="1657151"/>
        <a:ext cx="2228293" cy="514707"/>
      </dsp:txXfrm>
    </dsp:sp>
    <dsp:sp modelId="{DBD11FAB-8B7F-4F8A-8171-934118D8A205}">
      <dsp:nvSpPr>
        <dsp:cNvPr id="0" name=""/>
        <dsp:cNvSpPr/>
      </dsp:nvSpPr>
      <dsp:spPr>
        <a:xfrm>
          <a:off x="2543960" y="2171858"/>
          <a:ext cx="2228293" cy="172660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100000"/>
            </a:lnSpc>
            <a:spcBef>
              <a:spcPct val="0"/>
            </a:spcBef>
            <a:spcAft>
              <a:spcPct val="15000"/>
            </a:spcAft>
            <a:buChar char="••"/>
          </a:pPr>
          <a:r>
            <a:rPr lang="zh-CN" altLang="en-US" sz="1700" kern="1200" dirty="0">
              <a:solidFill>
                <a:srgbClr val="191919"/>
              </a:solidFill>
              <a:latin typeface="+mn-lt"/>
              <a:ea typeface="+mn-ea"/>
              <a:cs typeface="+mn-ea"/>
              <a:sym typeface="+mn-lt"/>
            </a:rPr>
            <a:t>中国互联网违法和不良信息举报中心电话：</a:t>
          </a:r>
          <a:r>
            <a:rPr lang="en-US" altLang="zh-CN" sz="1700" kern="1200" dirty="0">
              <a:solidFill>
                <a:srgbClr val="191919"/>
              </a:solidFill>
              <a:latin typeface="+mn-lt"/>
              <a:ea typeface="+mn-ea"/>
              <a:cs typeface="+mn-ea"/>
              <a:sym typeface="+mn-lt"/>
            </a:rPr>
            <a:t>12377</a:t>
          </a:r>
          <a:r>
            <a:rPr lang="zh-CN" altLang="en-US" sz="1700" kern="1200" dirty="0">
              <a:solidFill>
                <a:srgbClr val="191919"/>
              </a:solidFill>
              <a:latin typeface="+mn-lt"/>
              <a:ea typeface="+mn-ea"/>
              <a:cs typeface="+mn-ea"/>
              <a:sym typeface="+mn-lt"/>
            </a:rPr>
            <a:t>；</a:t>
          </a:r>
        </a:p>
      </dsp:txBody>
      <dsp:txXfrm>
        <a:off x="2543960" y="2171858"/>
        <a:ext cx="2228293" cy="1726605"/>
      </dsp:txXfrm>
    </dsp:sp>
    <dsp:sp modelId="{85F0829B-F0D0-4040-B2D6-0D289700BD62}">
      <dsp:nvSpPr>
        <dsp:cNvPr id="0" name=""/>
        <dsp:cNvSpPr/>
      </dsp:nvSpPr>
      <dsp:spPr>
        <a:xfrm>
          <a:off x="5084215" y="1657151"/>
          <a:ext cx="2228293" cy="51470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100000"/>
            </a:lnSpc>
            <a:spcBef>
              <a:spcPct val="0"/>
            </a:spcBef>
            <a:spcAft>
              <a:spcPct val="35000"/>
            </a:spcAft>
          </a:pPr>
          <a:r>
            <a:rPr lang="en-US" altLang="zh-CN" sz="1700" kern="1200">
              <a:latin typeface="+mn-lt"/>
              <a:ea typeface="+mn-ea"/>
              <a:cs typeface="+mn-ea"/>
              <a:sym typeface="+mn-lt"/>
            </a:rPr>
            <a:t>3</a:t>
          </a:r>
        </a:p>
      </dsp:txBody>
      <dsp:txXfrm>
        <a:off x="5084215" y="1657151"/>
        <a:ext cx="2228293" cy="514707"/>
      </dsp:txXfrm>
    </dsp:sp>
    <dsp:sp modelId="{8E8B5376-0863-491C-83DC-52E304B5A1D3}">
      <dsp:nvSpPr>
        <dsp:cNvPr id="0" name=""/>
        <dsp:cNvSpPr/>
      </dsp:nvSpPr>
      <dsp:spPr>
        <a:xfrm>
          <a:off x="5084215" y="2171858"/>
          <a:ext cx="2228293" cy="172660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100000"/>
            </a:lnSpc>
            <a:spcBef>
              <a:spcPct val="0"/>
            </a:spcBef>
            <a:spcAft>
              <a:spcPct val="15000"/>
            </a:spcAft>
            <a:buChar char="••"/>
          </a:pPr>
          <a:r>
            <a:rPr lang="zh-CN" altLang="en-US" sz="1700" kern="1200" dirty="0">
              <a:solidFill>
                <a:srgbClr val="191919"/>
              </a:solidFill>
              <a:latin typeface="+mn-lt"/>
              <a:ea typeface="+mn-ea"/>
              <a:cs typeface="+mn-ea"/>
              <a:sym typeface="+mn-lt"/>
            </a:rPr>
            <a:t>中国互联网违法和不良信息举报中心网址：</a:t>
          </a:r>
          <a:r>
            <a:rPr lang="en-US" altLang="zh-CN" sz="1700" kern="1200" dirty="0">
              <a:solidFill>
                <a:srgbClr val="191919"/>
              </a:solidFill>
              <a:latin typeface="+mn-lt"/>
              <a:ea typeface="+mn-ea"/>
              <a:cs typeface="+mn-ea"/>
              <a:sym typeface="+mn-lt"/>
            </a:rPr>
            <a:t>www.12377.cn</a:t>
          </a:r>
          <a:r>
            <a:rPr lang="zh-CN" altLang="en-US" sz="1700" kern="1200" dirty="0">
              <a:solidFill>
                <a:srgbClr val="191919"/>
              </a:solidFill>
              <a:latin typeface="+mn-lt"/>
              <a:ea typeface="+mn-ea"/>
              <a:cs typeface="+mn-ea"/>
              <a:sym typeface="+mn-lt"/>
            </a:rPr>
            <a:t>；</a:t>
          </a:r>
          <a:endParaRPr lang="zh-CN" altLang="en-US" sz="1700" kern="1200" dirty="0">
            <a:latin typeface="+mn-lt"/>
            <a:ea typeface="+mn-ea"/>
            <a:cs typeface="+mn-ea"/>
            <a:sym typeface="+mn-lt"/>
          </a:endParaRPr>
        </a:p>
      </dsp:txBody>
      <dsp:txXfrm>
        <a:off x="5084215" y="2171858"/>
        <a:ext cx="2228293" cy="1726605"/>
      </dsp:txXfrm>
    </dsp:sp>
    <dsp:sp modelId="{954F0A96-E7CB-4230-AF0C-B5E4697D91AF}">
      <dsp:nvSpPr>
        <dsp:cNvPr id="0" name=""/>
        <dsp:cNvSpPr/>
      </dsp:nvSpPr>
      <dsp:spPr>
        <a:xfrm>
          <a:off x="7624470" y="1657151"/>
          <a:ext cx="2228293" cy="51470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100000"/>
            </a:lnSpc>
            <a:spcBef>
              <a:spcPct val="0"/>
            </a:spcBef>
            <a:spcAft>
              <a:spcPct val="35000"/>
            </a:spcAft>
          </a:pPr>
          <a:r>
            <a:rPr lang="en-US" sz="1700" kern="1200">
              <a:latin typeface="+mn-lt"/>
              <a:ea typeface="+mn-ea"/>
              <a:cs typeface="+mn-ea"/>
              <a:sym typeface="+mn-lt"/>
            </a:rPr>
            <a:t>4</a:t>
          </a:r>
        </a:p>
      </dsp:txBody>
      <dsp:txXfrm>
        <a:off x="7624470" y="1657151"/>
        <a:ext cx="2228293" cy="514707"/>
      </dsp:txXfrm>
    </dsp:sp>
    <dsp:sp modelId="{031E8EAB-8044-4FFA-AF19-EEDFE1FB2CA4}">
      <dsp:nvSpPr>
        <dsp:cNvPr id="0" name=""/>
        <dsp:cNvSpPr/>
      </dsp:nvSpPr>
      <dsp:spPr>
        <a:xfrm>
          <a:off x="7624470" y="2171858"/>
          <a:ext cx="2228293" cy="172660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sz="1700" kern="1200" dirty="0">
              <a:latin typeface="+mn-lt"/>
              <a:ea typeface="+mn-ea"/>
              <a:cs typeface="+mn-ea"/>
              <a:sym typeface="+mn-lt"/>
            </a:rPr>
            <a:t>中</a:t>
          </a:r>
          <a:r>
            <a:rPr lang="zh-CN" altLang="en-US" sz="1700" kern="1200" dirty="0">
              <a:solidFill>
                <a:srgbClr val="191919"/>
              </a:solidFill>
              <a:latin typeface="+mn-lt"/>
              <a:ea typeface="+mn-ea"/>
              <a:cs typeface="+mn-ea"/>
              <a:sym typeface="+mn-lt"/>
            </a:rPr>
            <a:t>国网信网微信公众号客服电话：</a:t>
          </a:r>
          <a:r>
            <a:rPr sz="1700" kern="1200" dirty="0">
              <a:latin typeface="+mn-lt"/>
              <a:ea typeface="+mn-ea"/>
              <a:cs typeface="+mn-ea"/>
              <a:sym typeface="+mn-lt"/>
            </a:rPr>
            <a:t>0</a:t>
          </a:r>
          <a:r>
            <a:rPr lang="en-US" altLang="zh-CN" sz="1700" kern="1200" dirty="0">
              <a:solidFill>
                <a:srgbClr val="191919"/>
              </a:solidFill>
              <a:latin typeface="+mn-lt"/>
              <a:ea typeface="+mn-ea"/>
              <a:cs typeface="+mn-ea"/>
              <a:sym typeface="+mn-lt"/>
            </a:rPr>
            <a:t>10-88050</a:t>
          </a:r>
        </a:p>
      </dsp:txBody>
      <dsp:txXfrm>
        <a:off x="7624470" y="2171858"/>
        <a:ext cx="2228293" cy="17266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804FF8-9A50-4C4C-A653-7D234E1788FF}">
      <dsp:nvSpPr>
        <dsp:cNvPr id="0" name=""/>
        <dsp:cNvSpPr/>
      </dsp:nvSpPr>
      <dsp:spPr>
        <a:xfrm>
          <a:off x="0" y="68897"/>
          <a:ext cx="10988675" cy="4395470"/>
        </a:xfrm>
        <a:prstGeom prst="leftRightRibb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295838-9029-4CD1-95F7-745580BB313C}">
      <dsp:nvSpPr>
        <dsp:cNvPr id="0" name=""/>
        <dsp:cNvSpPr/>
      </dsp:nvSpPr>
      <dsp:spPr>
        <a:xfrm>
          <a:off x="1318641" y="838104"/>
          <a:ext cx="3626262" cy="215378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6228" rIns="0" bIns="49530" numCol="1" spcCol="1270" anchor="ctr" anchorCtr="0">
          <a:noAutofit/>
        </a:bodyPr>
        <a:lstStyle/>
        <a:p>
          <a:pPr lvl="0" algn="ctr" defTabSz="577850">
            <a:lnSpc>
              <a:spcPct val="100000"/>
            </a:lnSpc>
            <a:spcBef>
              <a:spcPct val="0"/>
            </a:spcBef>
            <a:spcAft>
              <a:spcPct val="35000"/>
            </a:spcAft>
          </a:pPr>
          <a:r>
            <a:rPr lang="zh-CN" altLang="en-US" sz="1300" kern="1200" dirty="0">
              <a:solidFill>
                <a:schemeClr val="bg1"/>
              </a:solidFill>
              <a:latin typeface="+mn-lt"/>
              <a:ea typeface="+mn-ea"/>
              <a:cs typeface="+mn-ea"/>
              <a:sym typeface="+mn-lt"/>
            </a:rPr>
            <a:t>随着计算机技术的迅速发展，在计算机上处理的业务也由基于单机的数学运算、文件处理，基于简单连接的内部网络的内部业务处理、办公自动化等发展到基于复杂的内部网（</a:t>
          </a:r>
          <a:r>
            <a:rPr lang="en-US" altLang="zh-CN" sz="1300" kern="1200" dirty="0">
              <a:solidFill>
                <a:schemeClr val="bg1"/>
              </a:solidFill>
              <a:latin typeface="+mn-lt"/>
              <a:ea typeface="+mn-ea"/>
              <a:cs typeface="+mn-ea"/>
              <a:sym typeface="+mn-lt"/>
            </a:rPr>
            <a:t>Intranet</a:t>
          </a:r>
          <a:r>
            <a:rPr lang="zh-CN" altLang="en-US" sz="1300" kern="1200" dirty="0">
              <a:solidFill>
                <a:schemeClr val="bg1"/>
              </a:solidFill>
              <a:latin typeface="+mn-lt"/>
              <a:ea typeface="+mn-ea"/>
              <a:cs typeface="+mn-ea"/>
              <a:sym typeface="+mn-lt"/>
            </a:rPr>
            <a:t>）、企业外部网（</a:t>
          </a:r>
          <a:r>
            <a:rPr lang="en-US" altLang="zh-CN" sz="1300" kern="1200" dirty="0">
              <a:solidFill>
                <a:schemeClr val="bg1"/>
              </a:solidFill>
              <a:latin typeface="+mn-lt"/>
              <a:ea typeface="+mn-ea"/>
              <a:cs typeface="+mn-ea"/>
              <a:sym typeface="+mn-lt"/>
            </a:rPr>
            <a:t>Extranet</a:t>
          </a:r>
          <a:r>
            <a:rPr lang="zh-CN" altLang="en-US" sz="1300" kern="1200" dirty="0">
              <a:solidFill>
                <a:schemeClr val="bg1"/>
              </a:solidFill>
              <a:latin typeface="+mn-lt"/>
              <a:ea typeface="+mn-ea"/>
              <a:cs typeface="+mn-ea"/>
              <a:sym typeface="+mn-lt"/>
            </a:rPr>
            <a:t>）、全球互联网（</a:t>
          </a:r>
          <a:r>
            <a:rPr lang="en-US" altLang="zh-CN" sz="1300" kern="1200" dirty="0">
              <a:solidFill>
                <a:schemeClr val="bg1"/>
              </a:solidFill>
              <a:latin typeface="+mn-lt"/>
              <a:ea typeface="+mn-ea"/>
              <a:cs typeface="+mn-ea"/>
              <a:sym typeface="+mn-lt"/>
            </a:rPr>
            <a:t>Internet</a:t>
          </a:r>
          <a:r>
            <a:rPr lang="zh-CN" altLang="en-US" sz="1300" kern="1200" dirty="0">
              <a:solidFill>
                <a:schemeClr val="bg1"/>
              </a:solidFill>
              <a:latin typeface="+mn-lt"/>
              <a:ea typeface="+mn-ea"/>
              <a:cs typeface="+mn-ea"/>
              <a:sym typeface="+mn-lt"/>
            </a:rPr>
            <a:t>）的企业级计算机处理系统和世界范围内的信息共享和业务处理。</a:t>
          </a:r>
        </a:p>
      </dsp:txBody>
      <dsp:txXfrm>
        <a:off x="1318641" y="838104"/>
        <a:ext cx="3626262" cy="2153780"/>
      </dsp:txXfrm>
    </dsp:sp>
    <dsp:sp modelId="{1AEED5F8-C663-4502-98D9-5D1EE09EF4C1}">
      <dsp:nvSpPr>
        <dsp:cNvPr id="0" name=""/>
        <dsp:cNvSpPr/>
      </dsp:nvSpPr>
      <dsp:spPr>
        <a:xfrm>
          <a:off x="5494337" y="1541379"/>
          <a:ext cx="4285583" cy="215378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6228" rIns="0" bIns="49530" numCol="1" spcCol="1270" anchor="ctr" anchorCtr="0">
          <a:noAutofit/>
        </a:bodyPr>
        <a:lstStyle/>
        <a:p>
          <a:pPr lvl="0" algn="ctr" defTabSz="577850">
            <a:lnSpc>
              <a:spcPct val="100000"/>
            </a:lnSpc>
            <a:spcBef>
              <a:spcPct val="0"/>
            </a:spcBef>
            <a:spcAft>
              <a:spcPct val="35000"/>
            </a:spcAft>
          </a:pPr>
          <a:r>
            <a:rPr lang="zh-CN" altLang="en-US" sz="1300" kern="1200" dirty="0">
              <a:solidFill>
                <a:schemeClr val="bg1"/>
              </a:solidFill>
              <a:latin typeface="+mn-lt"/>
              <a:ea typeface="+mn-ea"/>
              <a:cs typeface="+mn-ea"/>
              <a:sym typeface="+mn-lt"/>
            </a:rPr>
            <a:t>在系统处理能力提高的同时，系统的连接能力也在不断的提高。但在连接能力信息、流通能力提高的同时，基于网络连接的安全问题也日益突出，整体的网络安全主要表现在以下几个方面：网络的物理安全、网络拓扑结构安全、网络系统安全、应用系统安全和网络管理的安全等。</a:t>
          </a:r>
        </a:p>
      </dsp:txBody>
      <dsp:txXfrm>
        <a:off x="5494337" y="1541379"/>
        <a:ext cx="4285583" cy="21537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259D5C-B9B6-4B26-AC56-E4A348CC4A21}">
      <dsp:nvSpPr>
        <dsp:cNvPr id="0" name=""/>
        <dsp:cNvSpPr/>
      </dsp:nvSpPr>
      <dsp:spPr>
        <a:xfrm>
          <a:off x="213906" y="0"/>
          <a:ext cx="1240133" cy="2766669"/>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66879C-C2A5-4914-8F65-024846BDDC07}">
      <dsp:nvSpPr>
        <dsp:cNvPr id="0" name=""/>
        <dsp:cNvSpPr/>
      </dsp:nvSpPr>
      <dsp:spPr>
        <a:xfrm>
          <a:off x="1678585" y="0"/>
          <a:ext cx="3532886" cy="2766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0" rIns="128016" bIns="128016" numCol="1" spcCol="1270" anchor="ctr" anchorCtr="0">
          <a:noAutofit/>
        </a:bodyPr>
        <a:lstStyle/>
        <a:p>
          <a:pPr lvl="0" algn="l" defTabSz="800100">
            <a:lnSpc>
              <a:spcPct val="100000"/>
            </a:lnSpc>
            <a:spcBef>
              <a:spcPct val="0"/>
            </a:spcBef>
            <a:spcAft>
              <a:spcPct val="35000"/>
            </a:spcAft>
          </a:pPr>
          <a:r>
            <a:rPr lang="zh-CN" altLang="en-US" sz="1800" kern="1200" dirty="0">
              <a:solidFill>
                <a:schemeClr val="tx1">
                  <a:lumMod val="95000"/>
                  <a:lumOff val="5000"/>
                </a:schemeClr>
              </a:solidFill>
              <a:latin typeface="+mn-lt"/>
              <a:ea typeface="+mn-ea"/>
              <a:cs typeface="+mn-ea"/>
              <a:sym typeface="+mn-lt"/>
            </a:rPr>
            <a:t>因此计算机安全问题，应该像每家每户的防火防盗问题一样，做到防范于未然。甚至不会想到你自己也会成为目标的时候，威胁就已经出现了，一旦发生，常常措手不及，造成极大的损失。</a:t>
          </a:r>
          <a:endParaRPr lang="zh-CN" altLang="en-US" sz="1800" kern="1200" dirty="0">
            <a:latin typeface="+mn-lt"/>
            <a:ea typeface="+mn-ea"/>
            <a:cs typeface="+mn-ea"/>
            <a:sym typeface="+mn-lt"/>
          </a:endParaRPr>
        </a:p>
      </dsp:txBody>
      <dsp:txXfrm>
        <a:off x="1678585" y="0"/>
        <a:ext cx="3532886" cy="2766669"/>
      </dsp:txXfrm>
    </dsp:sp>
    <dsp:sp modelId="{98D14375-90CA-4367-B22C-314399C789AB}">
      <dsp:nvSpPr>
        <dsp:cNvPr id="0" name=""/>
        <dsp:cNvSpPr/>
      </dsp:nvSpPr>
      <dsp:spPr>
        <a:xfrm>
          <a:off x="985179" y="2997225"/>
          <a:ext cx="946713" cy="2766669"/>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6ACFC2-1CC3-42AA-A201-3417FF1E26EE}">
      <dsp:nvSpPr>
        <dsp:cNvPr id="0" name=""/>
        <dsp:cNvSpPr/>
      </dsp:nvSpPr>
      <dsp:spPr>
        <a:xfrm>
          <a:off x="2329009" y="2824059"/>
          <a:ext cx="3532886" cy="2766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0" rIns="128016" bIns="128016" numCol="1" spcCol="1270" anchor="ctr" anchorCtr="0">
          <a:noAutofit/>
        </a:bodyPr>
        <a:lstStyle/>
        <a:p>
          <a:pPr lvl="0" algn="l" defTabSz="800100">
            <a:lnSpc>
              <a:spcPct val="100000"/>
            </a:lnSpc>
            <a:spcBef>
              <a:spcPct val="0"/>
            </a:spcBef>
            <a:spcAft>
              <a:spcPct val="35000"/>
            </a:spcAft>
          </a:pPr>
          <a:r>
            <a:rPr lang="zh-CN" altLang="en-US" sz="1800" kern="1200" dirty="0">
              <a:solidFill>
                <a:schemeClr val="tx1">
                  <a:lumMod val="95000"/>
                  <a:lumOff val="5000"/>
                </a:schemeClr>
              </a:solidFill>
              <a:latin typeface="+mn-lt"/>
              <a:ea typeface="+mn-ea"/>
              <a:cs typeface="+mn-ea"/>
              <a:sym typeface="+mn-lt"/>
            </a:rPr>
            <a:t>维护网络安全的工具有</a:t>
          </a:r>
          <a:r>
            <a:rPr lang="en-US" altLang="zh-CN" sz="1800" kern="1200" dirty="0">
              <a:solidFill>
                <a:schemeClr val="tx1">
                  <a:lumMod val="95000"/>
                  <a:lumOff val="5000"/>
                </a:schemeClr>
              </a:solidFill>
              <a:latin typeface="+mn-lt"/>
              <a:ea typeface="+mn-ea"/>
              <a:cs typeface="+mn-ea"/>
              <a:sym typeface="+mn-lt"/>
            </a:rPr>
            <a:t>VIEID</a:t>
          </a:r>
          <a:r>
            <a:rPr lang="zh-CN" altLang="en-US" sz="1800" kern="1200" dirty="0">
              <a:solidFill>
                <a:schemeClr val="tx1">
                  <a:lumMod val="95000"/>
                  <a:lumOff val="5000"/>
                </a:schemeClr>
              </a:solidFill>
              <a:latin typeface="+mn-lt"/>
              <a:ea typeface="+mn-ea"/>
              <a:cs typeface="+mn-ea"/>
              <a:sym typeface="+mn-lt"/>
            </a:rPr>
            <a:t>、数字证书、数字签名和基于本地或云端的杀毒软体等构成。在法律方面有中华人民共和国计算机信息系统安全保护条例、中华人民共和国电子签名法等。</a:t>
          </a:r>
          <a:endParaRPr lang="zh-CN" altLang="en-US" sz="1800" kern="1200" dirty="0">
            <a:latin typeface="+mn-lt"/>
            <a:ea typeface="+mn-ea"/>
            <a:cs typeface="+mn-ea"/>
            <a:sym typeface="+mn-lt"/>
          </a:endParaRPr>
        </a:p>
      </dsp:txBody>
      <dsp:txXfrm>
        <a:off x="2329009" y="2824059"/>
        <a:ext cx="3532886" cy="27666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266AB0-FDFF-4FD5-A548-E41473E8071C}">
      <dsp:nvSpPr>
        <dsp:cNvPr id="0" name=""/>
        <dsp:cNvSpPr/>
      </dsp:nvSpPr>
      <dsp:spPr>
        <a:xfrm>
          <a:off x="865193" y="1743489"/>
          <a:ext cx="8363540" cy="3435003"/>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01F600-E08E-491D-9A6F-DDCC0FFA4909}">
      <dsp:nvSpPr>
        <dsp:cNvPr id="0" name=""/>
        <dsp:cNvSpPr/>
      </dsp:nvSpPr>
      <dsp:spPr>
        <a:xfrm>
          <a:off x="1115138" y="1805367"/>
          <a:ext cx="3883759" cy="3697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l" defTabSz="622300">
            <a:lnSpc>
              <a:spcPct val="100000"/>
            </a:lnSpc>
            <a:spcBef>
              <a:spcPct val="0"/>
            </a:spcBef>
            <a:spcAft>
              <a:spcPct val="35000"/>
            </a:spcAft>
          </a:pPr>
          <a:r>
            <a:rPr lang="zh-CN" altLang="en-US" sz="1400" b="1" kern="1200" spc="300" dirty="0">
              <a:solidFill>
                <a:schemeClr val="bg1"/>
              </a:solidFill>
              <a:latin typeface="+mn-lt"/>
              <a:ea typeface="+mn-ea"/>
              <a:cs typeface="+mn-ea"/>
              <a:sym typeface="+mn-lt"/>
            </a:rPr>
            <a:t>开幕式</a:t>
          </a:r>
          <a:endParaRPr lang="zh-CN" altLang="en-US" sz="1100" b="1" kern="1200" spc="300" dirty="0">
            <a:solidFill>
              <a:schemeClr val="bg1"/>
            </a:solidFill>
            <a:latin typeface="+mn-lt"/>
            <a:ea typeface="+mn-ea"/>
            <a:cs typeface="+mn-ea"/>
            <a:sym typeface="+mn-lt"/>
          </a:endParaRPr>
        </a:p>
        <a:p>
          <a:pPr lvl="0" algn="l" defTabSz="622300">
            <a:lnSpc>
              <a:spcPct val="100000"/>
            </a:lnSpc>
            <a:spcBef>
              <a:spcPct val="0"/>
            </a:spcBef>
            <a:spcAft>
              <a:spcPct val="35000"/>
            </a:spcAft>
          </a:pPr>
          <a:r>
            <a:rPr lang="zh-CN" altLang="en-US" sz="1100" kern="1200" dirty="0">
              <a:solidFill>
                <a:schemeClr val="tx1">
                  <a:lumMod val="75000"/>
                  <a:lumOff val="25000"/>
                </a:schemeClr>
              </a:solidFill>
              <a:latin typeface="+mn-lt"/>
              <a:ea typeface="+mn-ea"/>
              <a:cs typeface="+mn-ea"/>
              <a:sym typeface="+mn-lt"/>
            </a:rPr>
            <a:t>网安周开幕式将在天津市梅江会展中心举行。来自中央宣传部、中央网信办等联合举办部门的主要负责同志，以及天津市委市政府主要负责同志，网络安全领域知名院士专家、企业高管、获奖代表等近千人将出席开幕式。同时，网络安全优秀教师奖获奖名单和第二批一流网络安全学院建设示范项目高校名单将在开幕式上公布。</a:t>
          </a:r>
          <a:endParaRPr lang="zh-CN" altLang="en-US" sz="1100" b="1" kern="1200" spc="300" dirty="0">
            <a:solidFill>
              <a:schemeClr val="bg1"/>
            </a:solidFill>
            <a:latin typeface="+mn-lt"/>
            <a:ea typeface="+mn-ea"/>
            <a:cs typeface="+mn-ea"/>
            <a:sym typeface="+mn-lt"/>
          </a:endParaRPr>
        </a:p>
        <a:p>
          <a:pPr lvl="0" algn="l" defTabSz="622300">
            <a:lnSpc>
              <a:spcPct val="100000"/>
            </a:lnSpc>
            <a:spcBef>
              <a:spcPct val="0"/>
            </a:spcBef>
            <a:spcAft>
              <a:spcPct val="35000"/>
            </a:spcAft>
          </a:pPr>
          <a:endParaRPr lang="zh-CN" altLang="en-US" sz="1100" b="1" kern="1200" spc="300" dirty="0">
            <a:solidFill>
              <a:schemeClr val="bg1"/>
            </a:solidFill>
            <a:latin typeface="+mn-lt"/>
            <a:ea typeface="+mn-ea"/>
            <a:cs typeface="+mn-ea"/>
            <a:sym typeface="+mn-lt"/>
          </a:endParaRPr>
        </a:p>
        <a:p>
          <a:pPr lvl="0" algn="l" defTabSz="622300">
            <a:lnSpc>
              <a:spcPct val="100000"/>
            </a:lnSpc>
            <a:spcBef>
              <a:spcPct val="0"/>
            </a:spcBef>
            <a:spcAft>
              <a:spcPct val="35000"/>
            </a:spcAft>
          </a:pPr>
          <a:endParaRPr lang="zh-CN" altLang="en-US" sz="1100" kern="1200" dirty="0">
            <a:latin typeface="+mn-lt"/>
            <a:ea typeface="+mn-ea"/>
            <a:cs typeface="+mn-ea"/>
            <a:sym typeface="+mn-lt"/>
          </a:endParaRPr>
        </a:p>
      </dsp:txBody>
      <dsp:txXfrm>
        <a:off x="1115138" y="1805367"/>
        <a:ext cx="3883759" cy="3697612"/>
      </dsp:txXfrm>
    </dsp:sp>
    <dsp:sp modelId="{7A4F53C5-0B50-4705-90A5-87604086D2F2}">
      <dsp:nvSpPr>
        <dsp:cNvPr id="0" name=""/>
        <dsp:cNvSpPr/>
      </dsp:nvSpPr>
      <dsp:spPr>
        <a:xfrm>
          <a:off x="5085417" y="1805367"/>
          <a:ext cx="3883759" cy="3697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 tIns="24765" rIns="24765" bIns="24765" numCol="1" spcCol="1270" anchor="t" anchorCtr="0">
          <a:noAutofit/>
        </a:bodyPr>
        <a:lstStyle/>
        <a:p>
          <a:pPr lvl="0" algn="l" defTabSz="577850">
            <a:lnSpc>
              <a:spcPct val="100000"/>
            </a:lnSpc>
            <a:spcBef>
              <a:spcPct val="0"/>
            </a:spcBef>
            <a:spcAft>
              <a:spcPct val="35000"/>
            </a:spcAft>
          </a:pPr>
          <a:r>
            <a:rPr lang="zh-CN" altLang="en-US" sz="1300" b="1" kern="1200" spc="300" dirty="0">
              <a:solidFill>
                <a:schemeClr val="bg1"/>
              </a:solidFill>
              <a:latin typeface="+mn-lt"/>
              <a:ea typeface="+mn-ea"/>
              <a:cs typeface="+mn-ea"/>
              <a:sym typeface="+mn-lt"/>
            </a:rPr>
            <a:t>网络安全博览会</a:t>
          </a:r>
        </a:p>
        <a:p>
          <a:pPr lvl="0" algn="l" defTabSz="577850">
            <a:lnSpc>
              <a:spcPct val="100000"/>
            </a:lnSpc>
            <a:spcBef>
              <a:spcPct val="0"/>
            </a:spcBef>
            <a:spcAft>
              <a:spcPct val="35000"/>
            </a:spcAft>
          </a:pPr>
          <a:r>
            <a:rPr lang="en-US" altLang="zh-CN" sz="1300" kern="1200" dirty="0">
              <a:solidFill>
                <a:schemeClr val="tx1">
                  <a:lumMod val="75000"/>
                  <a:lumOff val="25000"/>
                </a:schemeClr>
              </a:solidFill>
              <a:latin typeface="+mn-lt"/>
              <a:ea typeface="+mn-ea"/>
              <a:cs typeface="+mn-ea"/>
              <a:sym typeface="+mn-lt"/>
            </a:rPr>
            <a:t>2019</a:t>
          </a:r>
          <a:r>
            <a:rPr lang="zh-CN" altLang="en-US" sz="1300" kern="1200" dirty="0">
              <a:solidFill>
                <a:schemeClr val="tx1">
                  <a:lumMod val="75000"/>
                  <a:lumOff val="25000"/>
                </a:schemeClr>
              </a:solidFill>
              <a:latin typeface="+mn-lt"/>
              <a:ea typeface="+mn-ea"/>
              <a:cs typeface="+mn-ea"/>
              <a:sym typeface="+mn-lt"/>
            </a:rPr>
            <a:t>年网络安全博览会于</a:t>
          </a:r>
          <a:r>
            <a:rPr lang="en-US" altLang="zh-CN" sz="1300" kern="1200" dirty="0">
              <a:solidFill>
                <a:schemeClr val="tx1">
                  <a:lumMod val="75000"/>
                  <a:lumOff val="25000"/>
                </a:schemeClr>
              </a:solidFill>
              <a:latin typeface="+mn-lt"/>
              <a:ea typeface="+mn-ea"/>
              <a:cs typeface="+mn-ea"/>
              <a:sym typeface="+mn-lt"/>
            </a:rPr>
            <a:t>9</a:t>
          </a:r>
          <a:r>
            <a:rPr lang="zh-CN" altLang="en-US" sz="1300" kern="1200" dirty="0">
              <a:solidFill>
                <a:schemeClr val="tx1">
                  <a:lumMod val="75000"/>
                  <a:lumOff val="25000"/>
                </a:schemeClr>
              </a:solidFill>
              <a:latin typeface="+mn-lt"/>
              <a:ea typeface="+mn-ea"/>
              <a:cs typeface="+mn-ea"/>
              <a:sym typeface="+mn-lt"/>
            </a:rPr>
            <a:t>月</a:t>
          </a:r>
          <a:r>
            <a:rPr lang="en-US" altLang="zh-CN" sz="1300" kern="1200" dirty="0">
              <a:solidFill>
                <a:schemeClr val="tx1">
                  <a:lumMod val="75000"/>
                  <a:lumOff val="25000"/>
                </a:schemeClr>
              </a:solidFill>
              <a:latin typeface="+mn-lt"/>
              <a:ea typeface="+mn-ea"/>
              <a:cs typeface="+mn-ea"/>
              <a:sym typeface="+mn-lt"/>
            </a:rPr>
            <a:t>14</a:t>
          </a:r>
          <a:r>
            <a:rPr lang="zh-CN" altLang="en-US" sz="1300" kern="1200" dirty="0">
              <a:solidFill>
                <a:schemeClr val="tx1">
                  <a:lumMod val="75000"/>
                  <a:lumOff val="25000"/>
                </a:schemeClr>
              </a:solidFill>
              <a:latin typeface="+mn-lt"/>
              <a:ea typeface="+mn-ea"/>
              <a:cs typeface="+mn-ea"/>
              <a:sym typeface="+mn-lt"/>
            </a:rPr>
            <a:t>日至</a:t>
          </a:r>
          <a:r>
            <a:rPr lang="en-US" altLang="zh-CN" sz="1300" kern="1200" dirty="0">
              <a:solidFill>
                <a:schemeClr val="tx1">
                  <a:lumMod val="75000"/>
                  <a:lumOff val="25000"/>
                </a:schemeClr>
              </a:solidFill>
              <a:latin typeface="+mn-lt"/>
              <a:ea typeface="+mn-ea"/>
              <a:cs typeface="+mn-ea"/>
              <a:sym typeface="+mn-lt"/>
            </a:rPr>
            <a:t>20</a:t>
          </a:r>
          <a:r>
            <a:rPr lang="zh-CN" altLang="en-US" sz="1300" kern="1200" dirty="0">
              <a:solidFill>
                <a:schemeClr val="tx1">
                  <a:lumMod val="75000"/>
                  <a:lumOff val="25000"/>
                </a:schemeClr>
              </a:solidFill>
              <a:latin typeface="+mn-lt"/>
              <a:ea typeface="+mn-ea"/>
              <a:cs typeface="+mn-ea"/>
              <a:sym typeface="+mn-lt"/>
            </a:rPr>
            <a:t>日在梅江会展中心</a:t>
          </a:r>
          <a:r>
            <a:rPr lang="en-US" altLang="zh-CN" sz="1300" kern="1200" dirty="0">
              <a:solidFill>
                <a:schemeClr val="tx1">
                  <a:lumMod val="75000"/>
                  <a:lumOff val="25000"/>
                </a:schemeClr>
              </a:solidFill>
              <a:latin typeface="+mn-lt"/>
              <a:ea typeface="+mn-ea"/>
              <a:cs typeface="+mn-ea"/>
              <a:sym typeface="+mn-lt"/>
            </a:rPr>
            <a:t>N1</a:t>
          </a:r>
          <a:r>
            <a:rPr lang="zh-CN" altLang="en-US" sz="1300" kern="1200" dirty="0">
              <a:solidFill>
                <a:schemeClr val="tx1">
                  <a:lumMod val="75000"/>
                  <a:lumOff val="25000"/>
                </a:schemeClr>
              </a:solidFill>
              <a:latin typeface="+mn-lt"/>
              <a:ea typeface="+mn-ea"/>
              <a:cs typeface="+mn-ea"/>
              <a:sym typeface="+mn-lt"/>
            </a:rPr>
            <a:t>、</a:t>
          </a:r>
          <a:r>
            <a:rPr lang="en-US" altLang="zh-CN" sz="1300" kern="1200" dirty="0">
              <a:solidFill>
                <a:schemeClr val="tx1">
                  <a:lumMod val="75000"/>
                  <a:lumOff val="25000"/>
                </a:schemeClr>
              </a:solidFill>
              <a:latin typeface="+mn-lt"/>
              <a:ea typeface="+mn-ea"/>
              <a:cs typeface="+mn-ea"/>
              <a:sym typeface="+mn-lt"/>
            </a:rPr>
            <a:t>N2</a:t>
          </a:r>
          <a:r>
            <a:rPr lang="zh-CN" altLang="en-US" sz="1300" kern="1200" dirty="0">
              <a:solidFill>
                <a:schemeClr val="tx1">
                  <a:lumMod val="75000"/>
                  <a:lumOff val="25000"/>
                </a:schemeClr>
              </a:solidFill>
              <a:latin typeface="+mn-lt"/>
              <a:ea typeface="+mn-ea"/>
              <a:cs typeface="+mn-ea"/>
              <a:sym typeface="+mn-lt"/>
            </a:rPr>
            <a:t>馆举办。博览会展示面积约</a:t>
          </a:r>
          <a:r>
            <a:rPr lang="en-US" altLang="zh-CN" sz="1300" kern="1200" dirty="0">
              <a:solidFill>
                <a:schemeClr val="tx1">
                  <a:lumMod val="75000"/>
                  <a:lumOff val="25000"/>
                </a:schemeClr>
              </a:solidFill>
              <a:latin typeface="+mn-lt"/>
              <a:ea typeface="+mn-ea"/>
              <a:cs typeface="+mn-ea"/>
              <a:sym typeface="+mn-lt"/>
            </a:rPr>
            <a:t>2.3</a:t>
          </a:r>
          <a:r>
            <a:rPr lang="zh-CN" altLang="en-US" sz="1300" kern="1200" dirty="0">
              <a:solidFill>
                <a:schemeClr val="tx1">
                  <a:lumMod val="75000"/>
                  <a:lumOff val="25000"/>
                </a:schemeClr>
              </a:solidFill>
              <a:latin typeface="+mn-lt"/>
              <a:ea typeface="+mn-ea"/>
              <a:cs typeface="+mn-ea"/>
              <a:sym typeface="+mn-lt"/>
            </a:rPr>
            <a:t>万平方米，重点展示新中国成立</a:t>
          </a:r>
          <a:r>
            <a:rPr lang="en-US" altLang="zh-CN" sz="1300" kern="1200" dirty="0">
              <a:solidFill>
                <a:schemeClr val="tx1">
                  <a:lumMod val="75000"/>
                  <a:lumOff val="25000"/>
                </a:schemeClr>
              </a:solidFill>
              <a:latin typeface="+mn-lt"/>
              <a:ea typeface="+mn-ea"/>
              <a:cs typeface="+mn-ea"/>
              <a:sym typeface="+mn-lt"/>
            </a:rPr>
            <a:t>70</a:t>
          </a:r>
          <a:r>
            <a:rPr lang="zh-CN" altLang="en-US" sz="1300" kern="1200" dirty="0">
              <a:solidFill>
                <a:schemeClr val="tx1">
                  <a:lumMod val="75000"/>
                  <a:lumOff val="25000"/>
                </a:schemeClr>
              </a:solidFill>
              <a:latin typeface="+mn-lt"/>
              <a:ea typeface="+mn-ea"/>
              <a:cs typeface="+mn-ea"/>
              <a:sym typeface="+mn-lt"/>
            </a:rPr>
            <a:t>周年尤其是党的以来国家网络安全重大成就，展示国内外网络安全企业最新产品和技术成果，突出知识性、趣味性、参与性、体验性，首次设置</a:t>
          </a:r>
          <a:r>
            <a:rPr lang="en-US" altLang="zh-CN" sz="1300" kern="1200" dirty="0">
              <a:solidFill>
                <a:schemeClr val="tx1">
                  <a:lumMod val="75000"/>
                  <a:lumOff val="25000"/>
                </a:schemeClr>
              </a:solidFill>
              <a:latin typeface="+mn-lt"/>
              <a:ea typeface="+mn-ea"/>
              <a:cs typeface="+mn-ea"/>
              <a:sym typeface="+mn-lt"/>
            </a:rPr>
            <a:t>3000</a:t>
          </a:r>
          <a:r>
            <a:rPr lang="zh-CN" altLang="en-US" sz="1300" kern="1200" dirty="0">
              <a:solidFill>
                <a:schemeClr val="tx1">
                  <a:lumMod val="75000"/>
                  <a:lumOff val="25000"/>
                </a:schemeClr>
              </a:solidFill>
              <a:latin typeface="+mn-lt"/>
              <a:ea typeface="+mn-ea"/>
              <a:cs typeface="+mn-ea"/>
              <a:sym typeface="+mn-lt"/>
            </a:rPr>
            <a:t>平方米互动体验区。阿里巴巴、腾讯、百度、中国电科、卡巴斯基、</a:t>
          </a:r>
          <a:r>
            <a:rPr lang="en-US" altLang="zh-CN" sz="1300" kern="1200" dirty="0">
              <a:solidFill>
                <a:schemeClr val="tx1">
                  <a:lumMod val="75000"/>
                  <a:lumOff val="25000"/>
                </a:schemeClr>
              </a:solidFill>
              <a:latin typeface="+mn-lt"/>
              <a:ea typeface="+mn-ea"/>
              <a:cs typeface="+mn-ea"/>
              <a:sym typeface="+mn-lt"/>
            </a:rPr>
            <a:t>360</a:t>
          </a:r>
          <a:r>
            <a:rPr lang="zh-CN" altLang="en-US" sz="1300" kern="1200" dirty="0">
              <a:solidFill>
                <a:schemeClr val="tx1">
                  <a:lumMod val="75000"/>
                  <a:lumOff val="25000"/>
                </a:schemeClr>
              </a:solidFill>
              <a:latin typeface="+mn-lt"/>
              <a:ea typeface="+mn-ea"/>
              <a:cs typeface="+mn-ea"/>
              <a:sym typeface="+mn-lt"/>
            </a:rPr>
            <a:t>、奇安信等近百家企业参展。</a:t>
          </a:r>
          <a:endParaRPr lang="zh-CN" altLang="en-US" sz="1300" b="1" kern="1200" spc="300" dirty="0">
            <a:solidFill>
              <a:schemeClr val="bg1"/>
            </a:solidFill>
            <a:latin typeface="+mn-lt"/>
            <a:ea typeface="+mn-ea"/>
            <a:cs typeface="+mn-ea"/>
            <a:sym typeface="+mn-lt"/>
          </a:endParaRPr>
        </a:p>
        <a:p>
          <a:pPr lvl="0" algn="l" defTabSz="577850">
            <a:lnSpc>
              <a:spcPct val="100000"/>
            </a:lnSpc>
            <a:spcBef>
              <a:spcPct val="0"/>
            </a:spcBef>
            <a:spcAft>
              <a:spcPct val="35000"/>
            </a:spcAft>
          </a:pPr>
          <a:endParaRPr lang="zh-CN" altLang="en-US" sz="1300" kern="1200" dirty="0">
            <a:latin typeface="+mn-lt"/>
            <a:ea typeface="+mn-ea"/>
            <a:cs typeface="+mn-ea"/>
            <a:sym typeface="+mn-lt"/>
          </a:endParaRPr>
        </a:p>
        <a:p>
          <a:pPr lvl="0" algn="l" defTabSz="577850">
            <a:lnSpc>
              <a:spcPct val="100000"/>
            </a:lnSpc>
            <a:spcBef>
              <a:spcPct val="0"/>
            </a:spcBef>
            <a:spcAft>
              <a:spcPct val="35000"/>
            </a:spcAft>
          </a:pPr>
          <a:endParaRPr lang="zh-CN" altLang="en-US" sz="1300" kern="1200" dirty="0">
            <a:latin typeface="+mn-lt"/>
            <a:ea typeface="+mn-ea"/>
            <a:cs typeface="+mn-ea"/>
            <a:sym typeface="+mn-lt"/>
          </a:endParaRPr>
        </a:p>
      </dsp:txBody>
      <dsp:txXfrm>
        <a:off x="5085417" y="1805367"/>
        <a:ext cx="3883759" cy="3697612"/>
      </dsp:txXfrm>
    </dsp:sp>
    <dsp:sp modelId="{0C71A9E6-30B7-4573-8281-B6EF2CCE19DB}">
      <dsp:nvSpPr>
        <dsp:cNvPr id="0" name=""/>
        <dsp:cNvSpPr/>
      </dsp:nvSpPr>
      <dsp:spPr>
        <a:xfrm>
          <a:off x="0" y="650561"/>
          <a:ext cx="1634255" cy="1634255"/>
        </a:xfrm>
        <a:prstGeom prst="plus">
          <a:avLst>
            <a:gd name="adj" fmla="val 328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3604F2-3DD7-4797-B568-73A632BEC63B}">
      <dsp:nvSpPr>
        <dsp:cNvPr id="0" name=""/>
        <dsp:cNvSpPr/>
      </dsp:nvSpPr>
      <dsp:spPr>
        <a:xfrm>
          <a:off x="8032013" y="1471196"/>
          <a:ext cx="1538122" cy="5271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525C6C-E67C-4F5E-9EA8-F913C963376F}">
      <dsp:nvSpPr>
        <dsp:cNvPr id="0" name=""/>
        <dsp:cNvSpPr/>
      </dsp:nvSpPr>
      <dsp:spPr>
        <a:xfrm>
          <a:off x="5046964" y="1813273"/>
          <a:ext cx="961" cy="3531575"/>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C3B081-C62D-4789-ACCC-6B5C4C4AC593}">
      <dsp:nvSpPr>
        <dsp:cNvPr id="0" name=""/>
        <dsp:cNvSpPr/>
      </dsp:nvSpPr>
      <dsp:spPr>
        <a:xfrm>
          <a:off x="3398" y="1246665"/>
          <a:ext cx="2043248" cy="77404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100000"/>
            </a:lnSpc>
            <a:spcBef>
              <a:spcPct val="0"/>
            </a:spcBef>
            <a:spcAft>
              <a:spcPct val="35000"/>
            </a:spcAft>
          </a:pPr>
          <a:r>
            <a:rPr lang="zh-CN" altLang="en-US" sz="1300" b="1" kern="1200" spc="300" dirty="0">
              <a:solidFill>
                <a:schemeClr val="bg1"/>
              </a:solidFill>
              <a:latin typeface="+mn-lt"/>
              <a:ea typeface="+mn-ea"/>
              <a:cs typeface="+mn-ea"/>
              <a:sym typeface="+mn-lt"/>
            </a:rPr>
            <a:t>网络安全技术高峰论坛</a:t>
          </a:r>
          <a:endParaRPr lang="zh-CN" altLang="en-US" sz="1300" kern="1200" dirty="0">
            <a:latin typeface="+mn-lt"/>
            <a:ea typeface="+mn-ea"/>
            <a:cs typeface="+mn-ea"/>
            <a:sym typeface="+mn-lt"/>
          </a:endParaRPr>
        </a:p>
      </dsp:txBody>
      <dsp:txXfrm>
        <a:off x="3398" y="1246665"/>
        <a:ext cx="2043248" cy="774047"/>
      </dsp:txXfrm>
    </dsp:sp>
    <dsp:sp modelId="{EF7A3F2B-0DDF-464D-BB82-2FD9B2735E45}">
      <dsp:nvSpPr>
        <dsp:cNvPr id="0" name=""/>
        <dsp:cNvSpPr/>
      </dsp:nvSpPr>
      <dsp:spPr>
        <a:xfrm>
          <a:off x="3398" y="2020712"/>
          <a:ext cx="2043248" cy="272321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100000"/>
            </a:lnSpc>
            <a:spcBef>
              <a:spcPct val="0"/>
            </a:spcBef>
            <a:spcAft>
              <a:spcPct val="15000"/>
            </a:spcAft>
            <a:buChar char="••"/>
          </a:pPr>
          <a:r>
            <a:rPr lang="zh-CN" altLang="en-US" sz="1300" kern="1200" dirty="0">
              <a:solidFill>
                <a:schemeClr val="tx1">
                  <a:lumMod val="75000"/>
                  <a:lumOff val="25000"/>
                </a:schemeClr>
              </a:solidFill>
              <a:latin typeface="+mn-lt"/>
              <a:ea typeface="+mn-ea"/>
              <a:cs typeface="+mn-ea"/>
              <a:sym typeface="+mn-lt"/>
            </a:rPr>
            <a:t>网络安全技术高峰论坛将在天津市梅江会展中心举行，包括</a:t>
          </a:r>
          <a:r>
            <a:rPr lang="en-US" altLang="zh-CN" sz="1300" kern="1200" dirty="0">
              <a:solidFill>
                <a:schemeClr val="tx1">
                  <a:lumMod val="75000"/>
                  <a:lumOff val="25000"/>
                </a:schemeClr>
              </a:solidFill>
              <a:latin typeface="+mn-lt"/>
              <a:ea typeface="+mn-ea"/>
              <a:cs typeface="+mn-ea"/>
              <a:sym typeface="+mn-lt"/>
            </a:rPr>
            <a:t>1</a:t>
          </a:r>
          <a:r>
            <a:rPr lang="zh-CN" altLang="en-US" sz="1300" kern="1200" dirty="0">
              <a:solidFill>
                <a:schemeClr val="tx1">
                  <a:lumMod val="75000"/>
                  <a:lumOff val="25000"/>
                </a:schemeClr>
              </a:solidFill>
              <a:latin typeface="+mn-lt"/>
              <a:ea typeface="+mn-ea"/>
              <a:cs typeface="+mn-ea"/>
              <a:sym typeface="+mn-lt"/>
            </a:rPr>
            <a:t>场主论坛和</a:t>
          </a:r>
          <a:r>
            <a:rPr lang="en-US" altLang="zh-CN" sz="1300" kern="1200" dirty="0">
              <a:solidFill>
                <a:schemeClr val="tx1">
                  <a:lumMod val="75000"/>
                  <a:lumOff val="25000"/>
                </a:schemeClr>
              </a:solidFill>
              <a:latin typeface="+mn-lt"/>
              <a:ea typeface="+mn-ea"/>
              <a:cs typeface="+mn-ea"/>
              <a:sym typeface="+mn-lt"/>
            </a:rPr>
            <a:t>8</a:t>
          </a:r>
          <a:r>
            <a:rPr lang="zh-CN" altLang="en-US" sz="1300" kern="1200" dirty="0">
              <a:solidFill>
                <a:schemeClr val="tx1">
                  <a:lumMod val="75000"/>
                  <a:lumOff val="25000"/>
                </a:schemeClr>
              </a:solidFill>
              <a:latin typeface="+mn-lt"/>
              <a:ea typeface="+mn-ea"/>
              <a:cs typeface="+mn-ea"/>
              <a:sym typeface="+mn-lt"/>
            </a:rPr>
            <a:t>场分论坛。</a:t>
          </a:r>
          <a:endParaRPr lang="zh-CN" altLang="en-US" sz="1300" kern="1200" dirty="0">
            <a:latin typeface="+mn-lt"/>
            <a:ea typeface="+mn-ea"/>
            <a:cs typeface="+mn-ea"/>
            <a:sym typeface="+mn-lt"/>
          </a:endParaRPr>
        </a:p>
      </dsp:txBody>
      <dsp:txXfrm>
        <a:off x="3398" y="2020712"/>
        <a:ext cx="2043248" cy="2723211"/>
      </dsp:txXfrm>
    </dsp:sp>
    <dsp:sp modelId="{F8668B23-714E-4127-97FC-1CD6337621BE}">
      <dsp:nvSpPr>
        <dsp:cNvPr id="0" name=""/>
        <dsp:cNvSpPr/>
      </dsp:nvSpPr>
      <dsp:spPr>
        <a:xfrm>
          <a:off x="2332701" y="1246665"/>
          <a:ext cx="2043248" cy="77404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100000"/>
            </a:lnSpc>
            <a:spcBef>
              <a:spcPct val="0"/>
            </a:spcBef>
            <a:spcAft>
              <a:spcPct val="35000"/>
            </a:spcAft>
          </a:pPr>
          <a:r>
            <a:rPr lang="zh-CN" altLang="en-US" sz="1300" b="1" kern="1200" spc="300" dirty="0">
              <a:solidFill>
                <a:schemeClr val="bg1"/>
              </a:solidFill>
              <a:latin typeface="+mn-lt"/>
              <a:ea typeface="+mn-ea"/>
              <a:cs typeface="+mn-ea"/>
              <a:sym typeface="+mn-lt"/>
            </a:rPr>
            <a:t>主题日活动</a:t>
          </a:r>
          <a:endParaRPr lang="zh-CN" altLang="en-US" sz="1300" kern="1200" dirty="0">
            <a:latin typeface="+mn-lt"/>
            <a:ea typeface="+mn-ea"/>
            <a:cs typeface="+mn-ea"/>
            <a:sym typeface="+mn-lt"/>
          </a:endParaRPr>
        </a:p>
      </dsp:txBody>
      <dsp:txXfrm>
        <a:off x="2332701" y="1246665"/>
        <a:ext cx="2043248" cy="774047"/>
      </dsp:txXfrm>
    </dsp:sp>
    <dsp:sp modelId="{DBD11FAB-8B7F-4F8A-8171-934118D8A205}">
      <dsp:nvSpPr>
        <dsp:cNvPr id="0" name=""/>
        <dsp:cNvSpPr/>
      </dsp:nvSpPr>
      <dsp:spPr>
        <a:xfrm>
          <a:off x="2332701" y="2020712"/>
          <a:ext cx="2043248" cy="272321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100000"/>
            </a:lnSpc>
            <a:spcBef>
              <a:spcPct val="0"/>
            </a:spcBef>
            <a:spcAft>
              <a:spcPct val="15000"/>
            </a:spcAft>
            <a:buChar char="••"/>
          </a:pPr>
          <a:r>
            <a:rPr lang="zh-CN" altLang="en-US" sz="1300" kern="1200" dirty="0">
              <a:solidFill>
                <a:schemeClr val="tx1">
                  <a:lumMod val="75000"/>
                  <a:lumOff val="25000"/>
                </a:schemeClr>
              </a:solidFill>
              <a:latin typeface="+mn-lt"/>
              <a:ea typeface="+mn-ea"/>
              <a:cs typeface="+mn-ea"/>
              <a:sym typeface="+mn-lt"/>
            </a:rPr>
            <a:t>教育部、工业和信息化部、公安部、中国人民银行、共青团中央、全国总工会及中国妇联将分别牵头组织开展校园日、电信日、法治日、金融日、青少年日和个人信息保护日等主题日活动。</a:t>
          </a:r>
          <a:endParaRPr lang="zh-CN" altLang="en-US" sz="1300" kern="1200" dirty="0">
            <a:latin typeface="+mn-lt"/>
            <a:ea typeface="+mn-ea"/>
            <a:cs typeface="+mn-ea"/>
            <a:sym typeface="+mn-lt"/>
          </a:endParaRPr>
        </a:p>
      </dsp:txBody>
      <dsp:txXfrm>
        <a:off x="2332701" y="2020712"/>
        <a:ext cx="2043248" cy="2723211"/>
      </dsp:txXfrm>
    </dsp:sp>
    <dsp:sp modelId="{85F0829B-F0D0-4040-B2D6-0D289700BD62}">
      <dsp:nvSpPr>
        <dsp:cNvPr id="0" name=""/>
        <dsp:cNvSpPr/>
      </dsp:nvSpPr>
      <dsp:spPr>
        <a:xfrm>
          <a:off x="4662004" y="1246665"/>
          <a:ext cx="2043248" cy="77404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100000"/>
            </a:lnSpc>
            <a:spcBef>
              <a:spcPct val="0"/>
            </a:spcBef>
            <a:spcAft>
              <a:spcPct val="35000"/>
            </a:spcAft>
          </a:pPr>
          <a:r>
            <a:rPr lang="zh-CN" altLang="en-US" sz="1300" b="1" kern="1200" spc="300" dirty="0">
              <a:solidFill>
                <a:schemeClr val="bg1"/>
              </a:solidFill>
              <a:latin typeface="+mn-lt"/>
              <a:ea typeface="+mn-ea"/>
              <a:cs typeface="+mn-ea"/>
              <a:sym typeface="+mn-lt"/>
            </a:rPr>
            <a:t>闭幕式</a:t>
          </a:r>
          <a:endParaRPr lang="zh-CN" altLang="en-US" sz="1300" kern="1200" dirty="0">
            <a:latin typeface="+mn-lt"/>
            <a:ea typeface="+mn-ea"/>
            <a:cs typeface="+mn-ea"/>
            <a:sym typeface="+mn-lt"/>
          </a:endParaRPr>
        </a:p>
      </dsp:txBody>
      <dsp:txXfrm>
        <a:off x="4662004" y="1246665"/>
        <a:ext cx="2043248" cy="774047"/>
      </dsp:txXfrm>
    </dsp:sp>
    <dsp:sp modelId="{8E8B5376-0863-491C-83DC-52E304B5A1D3}">
      <dsp:nvSpPr>
        <dsp:cNvPr id="0" name=""/>
        <dsp:cNvSpPr/>
      </dsp:nvSpPr>
      <dsp:spPr>
        <a:xfrm>
          <a:off x="4662004" y="2020712"/>
          <a:ext cx="2043248" cy="272321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100000"/>
            </a:lnSpc>
            <a:spcBef>
              <a:spcPct val="0"/>
            </a:spcBef>
            <a:spcAft>
              <a:spcPct val="15000"/>
            </a:spcAft>
            <a:buChar char="••"/>
          </a:pPr>
          <a:r>
            <a:rPr lang="zh-CN" altLang="en-US" sz="1300" kern="1200" dirty="0">
              <a:solidFill>
                <a:schemeClr val="tx1">
                  <a:lumMod val="75000"/>
                  <a:lumOff val="25000"/>
                </a:schemeClr>
              </a:solidFill>
              <a:latin typeface="+mn-lt"/>
              <a:ea typeface="+mn-ea"/>
              <a:cs typeface="+mn-ea"/>
              <a:sym typeface="+mn-lt"/>
            </a:rPr>
            <a:t>闭幕式将在天津市梅地亚大剧院举行。闭幕式将回顾</a:t>
          </a:r>
          <a:r>
            <a:rPr lang="en-US" altLang="zh-CN" sz="1300" kern="1200" dirty="0">
              <a:solidFill>
                <a:schemeClr val="tx1">
                  <a:lumMod val="75000"/>
                  <a:lumOff val="25000"/>
                </a:schemeClr>
              </a:solidFill>
              <a:latin typeface="+mn-lt"/>
              <a:ea typeface="+mn-ea"/>
              <a:cs typeface="+mn-ea"/>
              <a:sym typeface="+mn-lt"/>
            </a:rPr>
            <a:t>2019</a:t>
          </a:r>
          <a:r>
            <a:rPr lang="zh-CN" altLang="en-US" sz="1300" kern="1200" dirty="0">
              <a:solidFill>
                <a:schemeClr val="tx1">
                  <a:lumMod val="75000"/>
                  <a:lumOff val="25000"/>
                </a:schemeClr>
              </a:solidFill>
              <a:latin typeface="+mn-lt"/>
              <a:ea typeface="+mn-ea"/>
              <a:cs typeface="+mn-ea"/>
              <a:sym typeface="+mn-lt"/>
            </a:rPr>
            <a:t>年国家网络安全宣传周，公布</a:t>
          </a:r>
          <a:r>
            <a:rPr lang="en-US" altLang="zh-CN" sz="1300" kern="1200" dirty="0">
              <a:solidFill>
                <a:schemeClr val="tx1">
                  <a:lumMod val="75000"/>
                  <a:lumOff val="25000"/>
                </a:schemeClr>
              </a:solidFill>
              <a:latin typeface="+mn-lt"/>
              <a:ea typeface="+mn-ea"/>
              <a:cs typeface="+mn-ea"/>
              <a:sym typeface="+mn-lt"/>
            </a:rPr>
            <a:t>2020</a:t>
          </a:r>
          <a:r>
            <a:rPr lang="zh-CN" altLang="en-US" sz="1300" kern="1200" dirty="0">
              <a:solidFill>
                <a:schemeClr val="tx1">
                  <a:lumMod val="75000"/>
                  <a:lumOff val="25000"/>
                </a:schemeClr>
              </a:solidFill>
              <a:latin typeface="+mn-lt"/>
              <a:ea typeface="+mn-ea"/>
              <a:cs typeface="+mn-ea"/>
              <a:sym typeface="+mn-lt"/>
            </a:rPr>
            <a:t>年国家网络安全宣传周开幕式等重要活动承办城市。</a:t>
          </a:r>
          <a:endParaRPr lang="zh-CN" altLang="en-US" sz="1300" kern="1200" dirty="0">
            <a:latin typeface="+mn-lt"/>
            <a:ea typeface="+mn-ea"/>
            <a:cs typeface="+mn-ea"/>
            <a:sym typeface="+mn-lt"/>
          </a:endParaRPr>
        </a:p>
      </dsp:txBody>
      <dsp:txXfrm>
        <a:off x="4662004" y="2020712"/>
        <a:ext cx="2043248" cy="2723211"/>
      </dsp:txXfrm>
    </dsp:sp>
    <dsp:sp modelId="{14131D36-AD7E-402D-89A9-107ADF9EC797}">
      <dsp:nvSpPr>
        <dsp:cNvPr id="0" name=""/>
        <dsp:cNvSpPr/>
      </dsp:nvSpPr>
      <dsp:spPr>
        <a:xfrm>
          <a:off x="6991308" y="1246665"/>
          <a:ext cx="2043248" cy="77404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100000"/>
            </a:lnSpc>
            <a:spcBef>
              <a:spcPct val="0"/>
            </a:spcBef>
            <a:spcAft>
              <a:spcPct val="35000"/>
            </a:spcAft>
          </a:pPr>
          <a:r>
            <a:rPr sz="1300" kern="1200" dirty="0">
              <a:latin typeface="+mn-lt"/>
              <a:ea typeface="+mn-ea"/>
              <a:cs typeface="+mn-ea"/>
              <a:sym typeface="+mn-lt"/>
            </a:rPr>
            <a:t>其</a:t>
          </a:r>
          <a:r>
            <a:rPr lang="zh-CN" altLang="en-US" sz="1300" b="1" kern="1200" spc="300" dirty="0">
              <a:solidFill>
                <a:schemeClr val="bg1"/>
              </a:solidFill>
              <a:latin typeface="+mn-lt"/>
              <a:ea typeface="+mn-ea"/>
              <a:cs typeface="+mn-ea"/>
              <a:sym typeface="+mn-lt"/>
            </a:rPr>
            <a:t>他</a:t>
          </a:r>
          <a:endParaRPr lang="en-US" altLang="zh-CN" sz="1300" b="1" kern="1200" spc="300" dirty="0">
            <a:solidFill>
              <a:schemeClr val="bg1"/>
            </a:solidFill>
            <a:latin typeface="+mn-lt"/>
            <a:ea typeface="+mn-ea"/>
            <a:cs typeface="+mn-ea"/>
            <a:sym typeface="+mn-lt"/>
          </a:endParaRPr>
        </a:p>
        <a:p>
          <a:pPr lvl="0" algn="ctr" defTabSz="577850">
            <a:lnSpc>
              <a:spcPct val="100000"/>
            </a:lnSpc>
            <a:spcBef>
              <a:spcPct val="0"/>
            </a:spcBef>
            <a:spcAft>
              <a:spcPct val="35000"/>
            </a:spcAft>
          </a:pPr>
          <a:r>
            <a:rPr sz="1300" kern="1200" dirty="0">
              <a:latin typeface="+mn-lt"/>
              <a:ea typeface="+mn-ea"/>
              <a:cs typeface="+mn-ea"/>
              <a:sym typeface="+mn-lt"/>
            </a:rPr>
            <a:t>重</a:t>
          </a:r>
          <a:r>
            <a:rPr lang="zh-CN" altLang="en-US" sz="1300" b="1" kern="1200" spc="300" dirty="0">
              <a:solidFill>
                <a:schemeClr val="bg1"/>
              </a:solidFill>
              <a:latin typeface="+mn-lt"/>
              <a:ea typeface="+mn-ea"/>
              <a:cs typeface="+mn-ea"/>
              <a:sym typeface="+mn-lt"/>
            </a:rPr>
            <a:t>要活动</a:t>
          </a:r>
        </a:p>
      </dsp:txBody>
      <dsp:txXfrm>
        <a:off x="6991308" y="1246665"/>
        <a:ext cx="2043248" cy="774047"/>
      </dsp:txXfrm>
    </dsp:sp>
    <dsp:sp modelId="{BE25E695-6952-4FB5-9F21-19FFBF503CAA}">
      <dsp:nvSpPr>
        <dsp:cNvPr id="0" name=""/>
        <dsp:cNvSpPr/>
      </dsp:nvSpPr>
      <dsp:spPr>
        <a:xfrm>
          <a:off x="6991308" y="2020712"/>
          <a:ext cx="2043248" cy="272321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sz="1300" kern="1200" dirty="0">
              <a:latin typeface="+mn-lt"/>
              <a:ea typeface="+mn-ea"/>
              <a:cs typeface="+mn-ea"/>
              <a:sym typeface="+mn-lt"/>
            </a:rPr>
            <a:t>将</a:t>
          </a:r>
          <a:r>
            <a:rPr lang="zh-CN" altLang="en-US" sz="1300" kern="1200" dirty="0">
              <a:solidFill>
                <a:schemeClr val="tx1">
                  <a:lumMod val="75000"/>
                  <a:lumOff val="25000"/>
                </a:schemeClr>
              </a:solidFill>
              <a:latin typeface="+mn-lt"/>
              <a:ea typeface="+mn-ea"/>
              <a:cs typeface="+mn-ea"/>
              <a:sym typeface="+mn-lt"/>
            </a:rPr>
            <a:t>举办网络安全进基层、</a:t>
          </a:r>
          <a:r>
            <a:rPr sz="1300" kern="1200" dirty="0">
              <a:latin typeface="+mn-lt"/>
              <a:ea typeface="+mn-ea"/>
              <a:cs typeface="+mn-ea"/>
              <a:sym typeface="+mn-lt"/>
            </a:rPr>
            <a:t>2</a:t>
          </a:r>
          <a:r>
            <a:rPr lang="en-US" altLang="zh-CN" sz="1300" kern="1200" dirty="0">
              <a:solidFill>
                <a:schemeClr val="tx1">
                  <a:lumMod val="75000"/>
                  <a:lumOff val="25000"/>
                </a:schemeClr>
              </a:solidFill>
              <a:latin typeface="+mn-lt"/>
              <a:ea typeface="+mn-ea"/>
              <a:cs typeface="+mn-ea"/>
              <a:sym typeface="+mn-lt"/>
            </a:rPr>
            <a:t>019</a:t>
          </a:r>
          <a:r>
            <a:rPr sz="1300" kern="1200" dirty="0">
              <a:latin typeface="+mn-lt"/>
              <a:ea typeface="+mn-ea"/>
              <a:cs typeface="+mn-ea"/>
              <a:sym typeface="+mn-lt"/>
            </a:rPr>
            <a:t>国</a:t>
          </a:r>
          <a:r>
            <a:rPr lang="zh-CN" altLang="en-US" sz="1300" kern="1200" dirty="0">
              <a:solidFill>
                <a:schemeClr val="tx1">
                  <a:lumMod val="75000"/>
                  <a:lumOff val="25000"/>
                </a:schemeClr>
              </a:solidFill>
              <a:latin typeface="+mn-lt"/>
              <a:ea typeface="+mn-ea"/>
              <a:cs typeface="+mn-ea"/>
              <a:sym typeface="+mn-lt"/>
            </a:rPr>
            <a:t>际反病毒大会、“第五空间”网络安全创新能力大赛。</a:t>
          </a:r>
        </a:p>
      </dsp:txBody>
      <dsp:txXfrm>
        <a:off x="6991308" y="2020712"/>
        <a:ext cx="2043248" cy="272321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AC2E3-1CE5-4186-AE56-712663C7BBBF}">
      <dsp:nvSpPr>
        <dsp:cNvPr id="0" name=""/>
        <dsp:cNvSpPr/>
      </dsp:nvSpPr>
      <dsp:spPr>
        <a:xfrm>
          <a:off x="0" y="1144427"/>
          <a:ext cx="10840720" cy="4329750"/>
        </a:xfrm>
        <a:prstGeom prst="right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8FC8A3-E9C6-4C4D-BEB3-1402053317A0}">
      <dsp:nvSpPr>
        <dsp:cNvPr id="0" name=""/>
        <dsp:cNvSpPr/>
      </dsp:nvSpPr>
      <dsp:spPr>
        <a:xfrm>
          <a:off x="7144394" y="2226864"/>
          <a:ext cx="2612253" cy="2164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100000"/>
            </a:lnSpc>
            <a:spcBef>
              <a:spcPct val="0"/>
            </a:spcBef>
            <a:spcAft>
              <a:spcPct val="35000"/>
            </a:spcAft>
          </a:pPr>
          <a:r>
            <a:rPr lang="zh-CN" altLang="en-US" sz="1300" b="1" kern="1200" dirty="0">
              <a:solidFill>
                <a:schemeClr val="bg1"/>
              </a:solidFill>
              <a:latin typeface="+mn-lt"/>
              <a:ea typeface="+mn-ea"/>
              <a:cs typeface="+mn-ea"/>
              <a:sym typeface="+mn-lt"/>
            </a:rPr>
            <a:t>最后的趋势</a:t>
          </a:r>
        </a:p>
        <a:p>
          <a:pPr lvl="0" algn="ctr" defTabSz="577850">
            <a:lnSpc>
              <a:spcPct val="100000"/>
            </a:lnSpc>
            <a:spcBef>
              <a:spcPct val="0"/>
            </a:spcBef>
            <a:spcAft>
              <a:spcPct val="35000"/>
            </a:spcAft>
          </a:pPr>
          <a:r>
            <a:rPr lang="zh-CN" altLang="en-US" sz="1300" b="1" kern="1200" dirty="0">
              <a:solidFill>
                <a:schemeClr val="bg1"/>
              </a:solidFill>
              <a:latin typeface="+mn-lt"/>
              <a:ea typeface="+mn-ea"/>
              <a:cs typeface="+mn-ea"/>
              <a:sym typeface="+mn-lt"/>
            </a:rPr>
            <a:t>但是，这更意味着它们面临受到前所未有的间谍活动和秘密袭击的风险。这是信息战及运作的又一个重要趋势。</a:t>
          </a:r>
          <a:endParaRPr lang="zh-CN" altLang="en-US" sz="1300" kern="1200" dirty="0">
            <a:latin typeface="+mn-lt"/>
            <a:ea typeface="+mn-ea"/>
            <a:cs typeface="+mn-ea"/>
            <a:sym typeface="+mn-lt"/>
          </a:endParaRPr>
        </a:p>
        <a:p>
          <a:pPr lvl="0" algn="ctr" defTabSz="577850">
            <a:lnSpc>
              <a:spcPct val="100000"/>
            </a:lnSpc>
            <a:spcBef>
              <a:spcPct val="0"/>
            </a:spcBef>
            <a:spcAft>
              <a:spcPct val="35000"/>
            </a:spcAft>
          </a:pPr>
          <a:endParaRPr lang="zh-CN" altLang="en-US" sz="1300" kern="1200" dirty="0">
            <a:latin typeface="+mn-lt"/>
            <a:ea typeface="+mn-ea"/>
            <a:cs typeface="+mn-ea"/>
            <a:sym typeface="+mn-lt"/>
          </a:endParaRPr>
        </a:p>
      </dsp:txBody>
      <dsp:txXfrm>
        <a:off x="7144394" y="2226864"/>
        <a:ext cx="2612253" cy="2164875"/>
      </dsp:txXfrm>
    </dsp:sp>
    <dsp:sp modelId="{8BE6CCA6-9959-410D-A7A8-E175C3CE561D}">
      <dsp:nvSpPr>
        <dsp:cNvPr id="0" name=""/>
        <dsp:cNvSpPr/>
      </dsp:nvSpPr>
      <dsp:spPr>
        <a:xfrm>
          <a:off x="4009690" y="2226864"/>
          <a:ext cx="2612253" cy="2164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100000"/>
            </a:lnSpc>
            <a:spcBef>
              <a:spcPct val="0"/>
            </a:spcBef>
            <a:spcAft>
              <a:spcPct val="35000"/>
            </a:spcAft>
          </a:pPr>
          <a:r>
            <a:rPr lang="zh-CN" altLang="en-US" sz="1300" b="1" kern="1200" dirty="0">
              <a:solidFill>
                <a:schemeClr val="bg1"/>
              </a:solidFill>
              <a:latin typeface="+mn-lt"/>
              <a:ea typeface="+mn-ea"/>
              <a:cs typeface="+mn-ea"/>
              <a:sym typeface="+mn-lt"/>
            </a:rPr>
            <a:t>对信息战及运作的影响</a:t>
          </a:r>
        </a:p>
        <a:p>
          <a:pPr lvl="0" algn="ctr" defTabSz="577850">
            <a:lnSpc>
              <a:spcPct val="100000"/>
            </a:lnSpc>
            <a:spcBef>
              <a:spcPct val="0"/>
            </a:spcBef>
            <a:spcAft>
              <a:spcPct val="35000"/>
            </a:spcAft>
          </a:pPr>
          <a:r>
            <a:rPr lang="zh-CN" altLang="en-US" sz="1300" b="1" kern="1200" dirty="0">
              <a:solidFill>
                <a:schemeClr val="bg1"/>
              </a:solidFill>
              <a:latin typeface="+mn-lt"/>
              <a:ea typeface="+mn-ea"/>
              <a:cs typeface="+mn-ea"/>
              <a:sym typeface="+mn-lt"/>
            </a:rPr>
            <a:t>联网、私人网络、虚拟私人网络以及多种其他技术，正在将地球联成一个复杂的“信息空间”。这些近乎无限的联系一旦中断，必然会对公司甚至对国家经济造成严重破坏。</a:t>
          </a:r>
          <a:endParaRPr lang="zh-CN" altLang="en-US" sz="1300" kern="1200" dirty="0">
            <a:latin typeface="+mn-lt"/>
            <a:ea typeface="+mn-ea"/>
            <a:cs typeface="+mn-ea"/>
            <a:sym typeface="+mn-lt"/>
          </a:endParaRPr>
        </a:p>
      </dsp:txBody>
      <dsp:txXfrm>
        <a:off x="4009690" y="2226864"/>
        <a:ext cx="2612253" cy="2164875"/>
      </dsp:txXfrm>
    </dsp:sp>
    <dsp:sp modelId="{FE8AC867-2966-4F3E-8B7C-683A8FC5320B}">
      <dsp:nvSpPr>
        <dsp:cNvPr id="0" name=""/>
        <dsp:cNvSpPr/>
      </dsp:nvSpPr>
      <dsp:spPr>
        <a:xfrm>
          <a:off x="874985" y="2226864"/>
          <a:ext cx="2612253" cy="2164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100000"/>
            </a:lnSpc>
            <a:spcBef>
              <a:spcPct val="0"/>
            </a:spcBef>
            <a:spcAft>
              <a:spcPct val="35000"/>
            </a:spcAft>
          </a:pPr>
          <a:r>
            <a:rPr lang="zh-CN" sz="1300" b="1" kern="1200" dirty="0">
              <a:solidFill>
                <a:schemeClr val="bg1"/>
              </a:solidFill>
              <a:latin typeface="+mn-lt"/>
              <a:ea typeface="+mn-ea"/>
              <a:cs typeface="+mn-ea"/>
              <a:sym typeface="+mn-lt"/>
            </a:rPr>
            <a:t>全球经济日益融合</a:t>
          </a:r>
          <a:r>
            <a:rPr lang="en-US" sz="1300" b="1" kern="1200" dirty="0">
              <a:solidFill>
                <a:schemeClr val="bg1"/>
              </a:solidFill>
              <a:latin typeface="+mn-lt"/>
              <a:ea typeface="+mn-ea"/>
              <a:cs typeface="+mn-ea"/>
              <a:sym typeface="+mn-lt"/>
            </a:rPr>
            <a:t> </a:t>
          </a:r>
        </a:p>
        <a:p>
          <a:pPr lvl="0" algn="ctr" defTabSz="577850">
            <a:lnSpc>
              <a:spcPct val="100000"/>
            </a:lnSpc>
            <a:spcBef>
              <a:spcPct val="0"/>
            </a:spcBef>
            <a:spcAft>
              <a:spcPct val="35000"/>
            </a:spcAft>
          </a:pPr>
          <a:r>
            <a:rPr lang="zh-CN" sz="1300" b="1" kern="1200" dirty="0">
              <a:solidFill>
                <a:schemeClr val="bg1"/>
              </a:solidFill>
              <a:latin typeface="+mn-lt"/>
              <a:ea typeface="+mn-ea"/>
              <a:cs typeface="+mn-ea"/>
              <a:sym typeface="+mn-lt"/>
            </a:rPr>
            <a:t>这方面的关键因素包括跨国公司的兴起、民族特性的弱化（比如在欧盟范围之内）、互联网的发展，以及对低工资国家的网上工作外包。</a:t>
          </a:r>
          <a:endParaRPr lang="zh-CN" altLang="en-US" sz="1300" kern="1200" dirty="0">
            <a:latin typeface="+mn-lt"/>
            <a:ea typeface="+mn-ea"/>
            <a:cs typeface="+mn-ea"/>
            <a:sym typeface="+mn-lt"/>
          </a:endParaRPr>
        </a:p>
      </dsp:txBody>
      <dsp:txXfrm>
        <a:off x="874985" y="2226864"/>
        <a:ext cx="2612253" cy="21648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38326A-CFE6-4521-930F-E91E4BFCC0A1}">
      <dsp:nvSpPr>
        <dsp:cNvPr id="0" name=""/>
        <dsp:cNvSpPr/>
      </dsp:nvSpPr>
      <dsp:spPr>
        <a:xfrm>
          <a:off x="6178" y="590123"/>
          <a:ext cx="2792246" cy="32849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FEA07D-D576-4DAA-B4E9-022B3756F7BB}">
      <dsp:nvSpPr>
        <dsp:cNvPr id="0" name=""/>
        <dsp:cNvSpPr/>
      </dsp:nvSpPr>
      <dsp:spPr>
        <a:xfrm>
          <a:off x="6178" y="713494"/>
          <a:ext cx="205128" cy="20512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2515008-CBA9-4AF7-A24C-6922EA5D96FB}">
      <dsp:nvSpPr>
        <dsp:cNvPr id="0" name=""/>
        <dsp:cNvSpPr/>
      </dsp:nvSpPr>
      <dsp:spPr>
        <a:xfrm>
          <a:off x="6178" y="0"/>
          <a:ext cx="2792246" cy="590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l" defTabSz="933450">
            <a:lnSpc>
              <a:spcPct val="100000"/>
            </a:lnSpc>
            <a:spcBef>
              <a:spcPct val="0"/>
            </a:spcBef>
            <a:spcAft>
              <a:spcPct val="35000"/>
            </a:spcAft>
          </a:pPr>
          <a:r>
            <a:rPr lang="zh-CN" altLang="en-US" sz="2100" b="1" kern="1200" dirty="0">
              <a:solidFill>
                <a:schemeClr val="tx1">
                  <a:lumMod val="95000"/>
                  <a:lumOff val="5000"/>
                </a:schemeClr>
              </a:solidFill>
              <a:latin typeface="+mn-lt"/>
              <a:ea typeface="+mn-ea"/>
              <a:cs typeface="+mn-ea"/>
              <a:sym typeface="+mn-lt"/>
            </a:rPr>
            <a:t>研究与发展（</a:t>
          </a:r>
          <a:r>
            <a:rPr lang="en-US" altLang="zh-CN" sz="2100" b="1" kern="1200" dirty="0">
              <a:solidFill>
                <a:schemeClr val="tx1">
                  <a:lumMod val="95000"/>
                  <a:lumOff val="5000"/>
                </a:schemeClr>
              </a:solidFill>
              <a:latin typeface="+mn-lt"/>
              <a:ea typeface="+mn-ea"/>
              <a:cs typeface="+mn-ea"/>
              <a:sym typeface="+mn-lt"/>
            </a:rPr>
            <a:t>R&amp;D</a:t>
          </a:r>
          <a:r>
            <a:rPr lang="zh-CN" altLang="en-US" sz="2100" b="1" kern="1200" dirty="0">
              <a:solidFill>
                <a:schemeClr val="tx1">
                  <a:lumMod val="95000"/>
                  <a:lumOff val="5000"/>
                </a:schemeClr>
              </a:solidFill>
              <a:latin typeface="+mn-lt"/>
              <a:ea typeface="+mn-ea"/>
              <a:cs typeface="+mn-ea"/>
              <a:sym typeface="+mn-lt"/>
            </a:rPr>
            <a:t>）</a:t>
          </a:r>
          <a:endParaRPr lang="zh-CN" altLang="en-US" sz="2100" kern="1200" dirty="0">
            <a:latin typeface="+mn-lt"/>
            <a:ea typeface="+mn-ea"/>
            <a:cs typeface="+mn-ea"/>
            <a:sym typeface="+mn-lt"/>
          </a:endParaRPr>
        </a:p>
      </dsp:txBody>
      <dsp:txXfrm>
        <a:off x="6178" y="0"/>
        <a:ext cx="2792246" cy="590123"/>
      </dsp:txXfrm>
    </dsp:sp>
    <dsp:sp modelId="{AD84E9CD-AD92-4902-A1EF-4DCCBE5FAD33}">
      <dsp:nvSpPr>
        <dsp:cNvPr id="0" name=""/>
        <dsp:cNvSpPr/>
      </dsp:nvSpPr>
      <dsp:spPr>
        <a:xfrm>
          <a:off x="6178" y="1191642"/>
          <a:ext cx="205123" cy="20512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A504EC-521E-4CA2-A0F6-4F147FF601DE}">
      <dsp:nvSpPr>
        <dsp:cNvPr id="0" name=""/>
        <dsp:cNvSpPr/>
      </dsp:nvSpPr>
      <dsp:spPr>
        <a:xfrm>
          <a:off x="201635" y="1055132"/>
          <a:ext cx="2596789" cy="478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l" defTabSz="444500">
            <a:lnSpc>
              <a:spcPct val="100000"/>
            </a:lnSpc>
            <a:spcBef>
              <a:spcPct val="0"/>
            </a:spcBef>
            <a:spcAft>
              <a:spcPct val="35000"/>
            </a:spcAft>
          </a:pPr>
          <a:r>
            <a:rPr sz="1000" kern="1200" dirty="0">
              <a:latin typeface="+mn-lt"/>
              <a:ea typeface="+mn-ea"/>
              <a:cs typeface="+mn-ea"/>
              <a:sym typeface="+mn-lt"/>
            </a:rPr>
            <a:t>促</a:t>
          </a:r>
          <a:r>
            <a:rPr lang="zh-CN" sz="1000" kern="1200" dirty="0">
              <a:latin typeface="+mn-lt"/>
              <a:ea typeface="+mn-ea"/>
              <a:cs typeface="+mn-ea"/>
              <a:sym typeface="+mn-lt"/>
            </a:rPr>
            <a:t>进全球经济增长的作用日益增强， 美国研发费用总和30年来稳步上升。中国、日本、欧盟和俄罗斯也呈类似趋势。</a:t>
          </a:r>
        </a:p>
      </dsp:txBody>
      <dsp:txXfrm>
        <a:off x="201635" y="1055132"/>
        <a:ext cx="2596789" cy="478143"/>
      </dsp:txXfrm>
    </dsp:sp>
    <dsp:sp modelId="{4883A32C-FB6D-4470-834B-A0D0B519B6E8}">
      <dsp:nvSpPr>
        <dsp:cNvPr id="0" name=""/>
        <dsp:cNvSpPr/>
      </dsp:nvSpPr>
      <dsp:spPr>
        <a:xfrm>
          <a:off x="2938037" y="590123"/>
          <a:ext cx="2792246" cy="32849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272331-F376-4F78-9E72-6620FFE1EEC3}">
      <dsp:nvSpPr>
        <dsp:cNvPr id="0" name=""/>
        <dsp:cNvSpPr/>
      </dsp:nvSpPr>
      <dsp:spPr>
        <a:xfrm>
          <a:off x="2938037" y="713494"/>
          <a:ext cx="205128" cy="20512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42EB80D-978D-4E33-A14B-3612F1F0EC16}">
      <dsp:nvSpPr>
        <dsp:cNvPr id="0" name=""/>
        <dsp:cNvSpPr/>
      </dsp:nvSpPr>
      <dsp:spPr>
        <a:xfrm>
          <a:off x="2938037" y="0"/>
          <a:ext cx="2792246" cy="590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l" defTabSz="933450">
            <a:lnSpc>
              <a:spcPct val="100000"/>
            </a:lnSpc>
            <a:spcBef>
              <a:spcPct val="0"/>
            </a:spcBef>
            <a:spcAft>
              <a:spcPct val="35000"/>
            </a:spcAft>
          </a:pPr>
          <a:r>
            <a:rPr lang="zh-CN" altLang="en-US" sz="2100" b="1" kern="1200" dirty="0">
              <a:latin typeface="+mn-lt"/>
              <a:ea typeface="+mn-ea"/>
              <a:cs typeface="+mn-ea"/>
              <a:sym typeface="+mn-lt"/>
            </a:rPr>
            <a:t>对信息战及运作的影响</a:t>
          </a:r>
        </a:p>
      </dsp:txBody>
      <dsp:txXfrm>
        <a:off x="2938037" y="0"/>
        <a:ext cx="2792246" cy="590123"/>
      </dsp:txXfrm>
    </dsp:sp>
    <dsp:sp modelId="{6B4C860A-DBDB-4F25-AEE7-078D55D197F8}">
      <dsp:nvSpPr>
        <dsp:cNvPr id="0" name=""/>
        <dsp:cNvSpPr/>
      </dsp:nvSpPr>
      <dsp:spPr>
        <a:xfrm>
          <a:off x="2938037" y="1191642"/>
          <a:ext cx="205123" cy="20512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4539F7E-C594-4A33-A548-FC053A5E74C0}">
      <dsp:nvSpPr>
        <dsp:cNvPr id="0" name=""/>
        <dsp:cNvSpPr/>
      </dsp:nvSpPr>
      <dsp:spPr>
        <a:xfrm>
          <a:off x="3133494" y="1055132"/>
          <a:ext cx="2596789" cy="478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l" defTabSz="444500">
            <a:lnSpc>
              <a:spcPct val="100000"/>
            </a:lnSpc>
            <a:spcBef>
              <a:spcPct val="0"/>
            </a:spcBef>
            <a:spcAft>
              <a:spcPct val="35000"/>
            </a:spcAft>
          </a:pPr>
          <a:r>
            <a:rPr lang="zh-CN" altLang="en-US" sz="1000" kern="1200" dirty="0">
              <a:latin typeface="+mn-lt"/>
              <a:ea typeface="+mn-ea"/>
              <a:cs typeface="+mn-ea"/>
              <a:sym typeface="+mn-lt"/>
            </a:rPr>
            <a:t>这一趋势促进了近数十年技术进步的速度。这是信息战发展的又一关键因素。 </a:t>
          </a:r>
          <a:r>
            <a:rPr lang="en-US" altLang="zh-CN" sz="1000" kern="1200" dirty="0">
              <a:latin typeface="+mn-lt"/>
              <a:ea typeface="+mn-ea"/>
              <a:cs typeface="+mn-ea"/>
              <a:sym typeface="+mn-lt"/>
            </a:rPr>
            <a:t>R&amp;D</a:t>
          </a:r>
          <a:r>
            <a:rPr lang="zh-CN" altLang="en-US" sz="1000" kern="1200" dirty="0">
              <a:latin typeface="+mn-lt"/>
              <a:ea typeface="+mn-ea"/>
              <a:cs typeface="+mn-ea"/>
              <a:sym typeface="+mn-lt"/>
            </a:rPr>
            <a:t>的主要产品不是商品或技术，而是信息。</a:t>
          </a:r>
        </a:p>
      </dsp:txBody>
      <dsp:txXfrm>
        <a:off x="3133494" y="1055132"/>
        <a:ext cx="2596789" cy="478143"/>
      </dsp:txXfrm>
    </dsp:sp>
    <dsp:sp modelId="{4E3638E6-B1A5-400A-B6BF-21733199611B}">
      <dsp:nvSpPr>
        <dsp:cNvPr id="0" name=""/>
        <dsp:cNvSpPr/>
      </dsp:nvSpPr>
      <dsp:spPr>
        <a:xfrm>
          <a:off x="64313" y="2151504"/>
          <a:ext cx="2792246" cy="32849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80F2C0-F50B-4BDB-922B-2A75A6BDF7B9}">
      <dsp:nvSpPr>
        <dsp:cNvPr id="0" name=""/>
        <dsp:cNvSpPr/>
      </dsp:nvSpPr>
      <dsp:spPr>
        <a:xfrm>
          <a:off x="81571" y="2283503"/>
          <a:ext cx="205128" cy="20512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1D86FA1-F4B0-4A32-A147-0880E0B77484}">
      <dsp:nvSpPr>
        <dsp:cNvPr id="0" name=""/>
        <dsp:cNvSpPr/>
      </dsp:nvSpPr>
      <dsp:spPr>
        <a:xfrm>
          <a:off x="47057" y="1673525"/>
          <a:ext cx="2792246" cy="590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l" defTabSz="933450">
            <a:lnSpc>
              <a:spcPct val="100000"/>
            </a:lnSpc>
            <a:spcBef>
              <a:spcPct val="0"/>
            </a:spcBef>
            <a:spcAft>
              <a:spcPct val="35000"/>
            </a:spcAft>
          </a:pPr>
          <a:r>
            <a:rPr lang="zh-CN" altLang="en-US" sz="2100" b="1" kern="1200" dirty="0">
              <a:solidFill>
                <a:schemeClr val="tx1">
                  <a:lumMod val="95000"/>
                  <a:lumOff val="5000"/>
                </a:schemeClr>
              </a:solidFill>
              <a:latin typeface="+mn-lt"/>
              <a:ea typeface="+mn-ea"/>
              <a:cs typeface="+mn-ea"/>
              <a:sym typeface="+mn-lt"/>
            </a:rPr>
            <a:t>技术变化与应用而加速</a:t>
          </a:r>
        </a:p>
      </dsp:txBody>
      <dsp:txXfrm>
        <a:off x="47057" y="1673525"/>
        <a:ext cx="2792246" cy="590123"/>
      </dsp:txXfrm>
    </dsp:sp>
    <dsp:sp modelId="{B38598F4-4F31-4B1A-BA01-B7E801AAABB3}">
      <dsp:nvSpPr>
        <dsp:cNvPr id="0" name=""/>
        <dsp:cNvSpPr/>
      </dsp:nvSpPr>
      <dsp:spPr>
        <a:xfrm>
          <a:off x="90197" y="2813408"/>
          <a:ext cx="205123" cy="20512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3D41199-9149-4AE5-A713-3C785D40F30C}">
      <dsp:nvSpPr>
        <dsp:cNvPr id="0" name=""/>
        <dsp:cNvSpPr/>
      </dsp:nvSpPr>
      <dsp:spPr>
        <a:xfrm>
          <a:off x="311543" y="2728658"/>
          <a:ext cx="2596789" cy="478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l" defTabSz="444500">
            <a:lnSpc>
              <a:spcPct val="100000"/>
            </a:lnSpc>
            <a:spcBef>
              <a:spcPct val="0"/>
            </a:spcBef>
            <a:spcAft>
              <a:spcPct val="35000"/>
            </a:spcAft>
          </a:pPr>
          <a:r>
            <a:rPr sz="1000" kern="1200" dirty="0">
              <a:latin typeface="+mn-lt"/>
              <a:ea typeface="+mn-ea"/>
              <a:cs typeface="+mn-ea"/>
              <a:sym typeface="+mn-lt"/>
            </a:rPr>
            <a:t>在</a:t>
          </a:r>
          <a:r>
            <a:rPr lang="zh-CN" sz="1000" kern="1200" dirty="0">
              <a:latin typeface="+mn-lt"/>
              <a:ea typeface="+mn-ea"/>
              <a:cs typeface="+mn-ea"/>
              <a:sym typeface="+mn-lt"/>
            </a:rPr>
            <a:t>发展极快的设计学科，大学生一年级时所学的最新知识到毕业时大多已经过时。设计与销售周期——构想、发明、创新、模仿——在不断缩短。</a:t>
          </a:r>
        </a:p>
      </dsp:txBody>
      <dsp:txXfrm>
        <a:off x="311543" y="2728658"/>
        <a:ext cx="2596789" cy="478143"/>
      </dsp:txXfrm>
    </dsp:sp>
    <dsp:sp modelId="{7D99BDE9-01A3-47A0-8A97-46166FA18B10}">
      <dsp:nvSpPr>
        <dsp:cNvPr id="0" name=""/>
        <dsp:cNvSpPr/>
      </dsp:nvSpPr>
      <dsp:spPr>
        <a:xfrm>
          <a:off x="2987543" y="2142878"/>
          <a:ext cx="2792246" cy="32849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522A11-1642-46C4-89A9-191B20BF1D38}">
      <dsp:nvSpPr>
        <dsp:cNvPr id="0" name=""/>
        <dsp:cNvSpPr/>
      </dsp:nvSpPr>
      <dsp:spPr>
        <a:xfrm>
          <a:off x="3004804" y="2248996"/>
          <a:ext cx="205128" cy="20512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1AE858-A85E-42BA-9DDD-889A28088006}">
      <dsp:nvSpPr>
        <dsp:cNvPr id="0" name=""/>
        <dsp:cNvSpPr/>
      </dsp:nvSpPr>
      <dsp:spPr>
        <a:xfrm>
          <a:off x="3039312" y="1672055"/>
          <a:ext cx="2792246" cy="590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l" defTabSz="933450">
            <a:lnSpc>
              <a:spcPct val="100000"/>
            </a:lnSpc>
            <a:spcBef>
              <a:spcPct val="0"/>
            </a:spcBef>
            <a:spcAft>
              <a:spcPct val="35000"/>
            </a:spcAft>
          </a:pPr>
          <a:r>
            <a:rPr lang="zh-CN" altLang="en-US" sz="2100" b="1" kern="1200" dirty="0">
              <a:latin typeface="+mn-lt"/>
              <a:ea typeface="+mn-ea"/>
              <a:cs typeface="+mn-ea"/>
              <a:sym typeface="+mn-lt"/>
            </a:rPr>
            <a:t>人工智能的发展</a:t>
          </a:r>
        </a:p>
      </dsp:txBody>
      <dsp:txXfrm>
        <a:off x="3039312" y="1672055"/>
        <a:ext cx="2792246" cy="590123"/>
      </dsp:txXfrm>
    </dsp:sp>
    <dsp:sp modelId="{EE54D00A-C2CF-4C86-8F69-3B5782B24527}">
      <dsp:nvSpPr>
        <dsp:cNvPr id="0" name=""/>
        <dsp:cNvSpPr/>
      </dsp:nvSpPr>
      <dsp:spPr>
        <a:xfrm>
          <a:off x="3013429" y="2796155"/>
          <a:ext cx="205123" cy="20512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C3F4A27-589D-4469-BF7C-929AFD59A26B}">
      <dsp:nvSpPr>
        <dsp:cNvPr id="0" name=""/>
        <dsp:cNvSpPr/>
      </dsp:nvSpPr>
      <dsp:spPr>
        <a:xfrm>
          <a:off x="3217512" y="2745909"/>
          <a:ext cx="2596789" cy="478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l" defTabSz="444500">
            <a:lnSpc>
              <a:spcPct val="100000"/>
            </a:lnSpc>
            <a:spcBef>
              <a:spcPct val="0"/>
            </a:spcBef>
            <a:spcAft>
              <a:spcPct val="35000"/>
            </a:spcAft>
          </a:pPr>
          <a:r>
            <a:rPr sz="1000" kern="1200" dirty="0">
              <a:latin typeface="+mn-lt"/>
              <a:ea typeface="+mn-ea"/>
              <a:cs typeface="+mn-ea"/>
              <a:sym typeface="+mn-lt"/>
            </a:rPr>
            <a:t>人</a:t>
          </a:r>
          <a:r>
            <a:rPr lang="zh-CN" sz="1000" kern="1200" dirty="0">
              <a:latin typeface="+mn-lt"/>
              <a:ea typeface="+mn-ea"/>
              <a:cs typeface="+mn-ea"/>
              <a:sym typeface="+mn-lt"/>
            </a:rPr>
            <a:t>工智能已经可由任何电脑实现，因为情报的定义是储存起来并可重新获取（通过人或计算机）的知识。（人工知识创造）技术最新达到者将推动整个范式转变。</a:t>
          </a:r>
        </a:p>
      </dsp:txBody>
      <dsp:txXfrm>
        <a:off x="3217512" y="2745909"/>
        <a:ext cx="2596789" cy="47814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1EB44E-E6CD-4188-9E2C-1E0998990556}">
      <dsp:nvSpPr>
        <dsp:cNvPr id="0" name=""/>
        <dsp:cNvSpPr/>
      </dsp:nvSpPr>
      <dsp:spPr>
        <a:xfrm>
          <a:off x="1689417" y="0"/>
          <a:ext cx="6007100" cy="60071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28CB01-ABEB-405A-855A-69D5454695E5}">
      <dsp:nvSpPr>
        <dsp:cNvPr id="0" name=""/>
        <dsp:cNvSpPr/>
      </dsp:nvSpPr>
      <dsp:spPr>
        <a:xfrm>
          <a:off x="2260092" y="570674"/>
          <a:ext cx="2342769" cy="234276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100000"/>
            </a:lnSpc>
            <a:spcBef>
              <a:spcPct val="0"/>
            </a:spcBef>
            <a:spcAft>
              <a:spcPct val="35000"/>
            </a:spcAft>
          </a:pPr>
          <a:r>
            <a:rPr lang="zh-CN" altLang="en-US" sz="1100" b="1" kern="1200" dirty="0">
              <a:solidFill>
                <a:schemeClr val="bg1"/>
              </a:solidFill>
              <a:latin typeface="+mn-lt"/>
              <a:ea typeface="+mn-ea"/>
              <a:cs typeface="+mn-ea"/>
              <a:sym typeface="+mn-lt"/>
            </a:rPr>
            <a:t>网络安全的关键技术　</a:t>
          </a:r>
          <a:endParaRPr lang="zh-CN" altLang="en-US" sz="1100" kern="1200" dirty="0">
            <a:latin typeface="+mn-lt"/>
            <a:ea typeface="+mn-ea"/>
            <a:cs typeface="+mn-ea"/>
            <a:sym typeface="+mn-lt"/>
          </a:endParaRPr>
        </a:p>
      </dsp:txBody>
      <dsp:txXfrm>
        <a:off x="2374457" y="685039"/>
        <a:ext cx="2114039" cy="2114039"/>
      </dsp:txXfrm>
    </dsp:sp>
    <dsp:sp modelId="{535780CC-4D93-4EE9-B564-2FABEAC59D18}">
      <dsp:nvSpPr>
        <dsp:cNvPr id="0" name=""/>
        <dsp:cNvSpPr/>
      </dsp:nvSpPr>
      <dsp:spPr>
        <a:xfrm>
          <a:off x="4783074" y="570674"/>
          <a:ext cx="2342769" cy="234276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100000"/>
            </a:lnSpc>
            <a:spcBef>
              <a:spcPct val="0"/>
            </a:spcBef>
            <a:spcAft>
              <a:spcPct val="35000"/>
            </a:spcAft>
          </a:pPr>
          <a:r>
            <a:rPr lang="zh-CN" altLang="en-US" sz="1100" b="1" kern="1200" dirty="0">
              <a:solidFill>
                <a:schemeClr val="bg1"/>
              </a:solidFill>
              <a:latin typeface="+mn-lt"/>
              <a:ea typeface="+mn-ea"/>
              <a:cs typeface="+mn-ea"/>
              <a:sym typeface="+mn-lt"/>
            </a:rPr>
            <a:t>网络安全性问题关系到未来网络应用的深入发展，它涉及安全策略、移动代码、指令保护、密码学、操作系统、软件工程和网络安全管理等内容。一般专用的内部网与公用的互联网的隔离主要使用“防火墙”技 术。</a:t>
          </a:r>
          <a:endParaRPr lang="zh-CN" altLang="en-US" sz="1100" kern="1200" dirty="0">
            <a:latin typeface="+mn-lt"/>
            <a:ea typeface="+mn-ea"/>
            <a:cs typeface="+mn-ea"/>
            <a:sym typeface="+mn-lt"/>
          </a:endParaRPr>
        </a:p>
      </dsp:txBody>
      <dsp:txXfrm>
        <a:off x="4897439" y="685039"/>
        <a:ext cx="2114039" cy="2114039"/>
      </dsp:txXfrm>
    </dsp:sp>
    <dsp:sp modelId="{7DE8EA7D-DEFE-49B8-A5B3-42790BF4A3C7}">
      <dsp:nvSpPr>
        <dsp:cNvPr id="0" name=""/>
        <dsp:cNvSpPr/>
      </dsp:nvSpPr>
      <dsp:spPr>
        <a:xfrm>
          <a:off x="2260092" y="3093656"/>
          <a:ext cx="2342769" cy="234276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100000"/>
            </a:lnSpc>
            <a:spcBef>
              <a:spcPct val="0"/>
            </a:spcBef>
            <a:spcAft>
              <a:spcPct val="35000"/>
            </a:spcAft>
          </a:pPr>
          <a:r>
            <a:rPr lang="zh-CN" altLang="en-US" sz="1100" b="1" kern="1200" dirty="0">
              <a:solidFill>
                <a:schemeClr val="bg1"/>
              </a:solidFill>
              <a:latin typeface="+mn-lt"/>
              <a:ea typeface="+mn-ea"/>
              <a:cs typeface="+mn-ea"/>
              <a:sym typeface="+mn-lt"/>
            </a:rPr>
            <a:t>“防火墙”是一种形象的说法，其实它是一种计算机硬件和软件的组合，使互联网与内部网之间建立起 一个安全网关，从而保护内部网免受非法用户的侵入。</a:t>
          </a:r>
          <a:endParaRPr lang="zh-CN" altLang="en-US" sz="1100" kern="1200" dirty="0">
            <a:latin typeface="+mn-lt"/>
            <a:ea typeface="+mn-ea"/>
            <a:cs typeface="+mn-ea"/>
            <a:sym typeface="+mn-lt"/>
          </a:endParaRPr>
        </a:p>
      </dsp:txBody>
      <dsp:txXfrm>
        <a:off x="2374457" y="3208021"/>
        <a:ext cx="2114039" cy="2114039"/>
      </dsp:txXfrm>
    </dsp:sp>
    <dsp:sp modelId="{C0A1B9E8-6DAD-41B6-AB76-690AD9A99FB7}">
      <dsp:nvSpPr>
        <dsp:cNvPr id="0" name=""/>
        <dsp:cNvSpPr/>
      </dsp:nvSpPr>
      <dsp:spPr>
        <a:xfrm>
          <a:off x="4783074" y="3093656"/>
          <a:ext cx="2342769" cy="234276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100000"/>
            </a:lnSpc>
            <a:spcBef>
              <a:spcPct val="0"/>
            </a:spcBef>
            <a:spcAft>
              <a:spcPct val="35000"/>
            </a:spcAft>
          </a:pPr>
          <a:r>
            <a:rPr lang="zh-CN" altLang="en-US" sz="1100" b="1" kern="1200" dirty="0">
              <a:solidFill>
                <a:schemeClr val="bg1"/>
              </a:solidFill>
              <a:latin typeface="+mn-lt"/>
              <a:ea typeface="+mn-ea"/>
              <a:cs typeface="+mn-ea"/>
              <a:sym typeface="+mn-lt"/>
            </a:rPr>
            <a:t>看一个内部网是否安全时不仅要考虑其手段，而更重要的是对该网络所采取的各种措施，其中不仅是物理防范，而且还有人员素质等其他“软”因素，进行综合评估，从而得出是否安全的结论。</a:t>
          </a:r>
          <a:endParaRPr lang="zh-CN" altLang="en-US" sz="1100" kern="1200" dirty="0">
            <a:latin typeface="+mn-lt"/>
            <a:ea typeface="+mn-ea"/>
            <a:cs typeface="+mn-ea"/>
            <a:sym typeface="+mn-lt"/>
          </a:endParaRPr>
        </a:p>
      </dsp:txBody>
      <dsp:txXfrm>
        <a:off x="4897439" y="3208021"/>
        <a:ext cx="2114039" cy="211403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6#1">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ar" val="2.5"/>
      <dgm:param type="vertAlign" val="mid"/>
      <dgm:param type="horzAlign" val="ctr"/>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8.xml><?xml version="1.0" encoding="utf-8"?>
<dgm:layoutDef xmlns:dgm="http://schemas.openxmlformats.org/drawingml/2006/diagram" xmlns:a="http://schemas.openxmlformats.org/drawingml/2006/main" uniqueId="urn:microsoft.com/office/officeart/2008/layout/SquareAccentList#1">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rSet qsTypeId="urn:microsoft.com/office/officeart/2005/8/quickstyle/simple5"/>
        </dgm:pt>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horzAlign" val="ctr"/>
          <dgm:param type="vertAlign" val="t"/>
          <dgm:param type="nodeVertAlign" val="t"/>
          <dgm:param type="fallback" val="1D"/>
        </dgm:alg>
      </dgm:if>
      <dgm:else name="Name2">
        <dgm:alg type="hierChild">
          <dgm:param type="linDir" val="fromR"/>
          <dgm:param type="horzAlign" val="ctr"/>
          <dgm:param type="vertAlign" val="t"/>
          <dgm:param type="nodeVertAlign" val="t"/>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parTxLTRAlign" val="l"/>
                    <dgm:param type="txAnchorVertCh" val="mid"/>
                  </dgm:alg>
                </dgm:if>
                <dgm:else name="Name10">
                  <dgm:alg type="tx">
                    <dgm:param type="parTxLTRAlign" val="r"/>
                    <dgm:param type="txAnchorVertCh" val="mid"/>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linDir" val="fromT"/>
              <dgm:param type="chAlign" val="r"/>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parTxLTRAlign" val="l"/>
                          <dgm:param type="txAnchorVertCh" val="mid"/>
                        </dgm:alg>
                      </dgm:if>
                      <dgm:else name="Name18">
                        <dgm:alg type="tx">
                          <dgm:param type="parTxLTRAlign" val="r"/>
                          <dgm:param type="txAnchorVertCh" val="mid"/>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48F2F9-583D-459A-8E92-FEDEB132F270}"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5104F3-6A9B-476B-B62C-A4E761A09800}" type="slidenum">
              <a:rPr lang="zh-CN" altLang="en-US" smtClean="0"/>
              <a:t>‹#›</a:t>
            </a:fld>
            <a:endParaRPr lang="zh-CN" altLang="en-US"/>
          </a:p>
        </p:txBody>
      </p:sp>
    </p:spTree>
    <p:extLst>
      <p:ext uri="{BB962C8B-B14F-4D97-AF65-F5344CB8AC3E}">
        <p14:creationId xmlns:p14="http://schemas.microsoft.com/office/powerpoint/2010/main" val="419435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2E5104F3-6A9B-476B-B62C-A4E761A09800}" type="slidenum">
              <a:rPr lang="zh-CN" altLang="en-US" smtClean="0"/>
              <a:t>10</a:t>
            </a:fld>
            <a:endParaRPr lang="zh-CN" altLang="en-US"/>
          </a:p>
        </p:txBody>
      </p:sp>
    </p:spTree>
    <p:extLst>
      <p:ext uri="{BB962C8B-B14F-4D97-AF65-F5344CB8AC3E}">
        <p14:creationId xmlns:p14="http://schemas.microsoft.com/office/powerpoint/2010/main" val="419779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9E6FDB6-6D2B-46C1-9FA1-D82906A37C3A}" type="slidenum">
              <a:rPr lang="zh-CN" altLang="en-US" smtClean="0"/>
              <a:t>12</a:t>
            </a:fld>
            <a:endParaRPr lang="zh-CN" altLang="en-US"/>
          </a:p>
        </p:txBody>
      </p:sp>
    </p:spTree>
    <p:extLst>
      <p:ext uri="{BB962C8B-B14F-4D97-AF65-F5344CB8AC3E}">
        <p14:creationId xmlns:p14="http://schemas.microsoft.com/office/powerpoint/2010/main" val="1699894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9E6FDB6-6D2B-46C1-9FA1-D82906A37C3A}" type="slidenum">
              <a:rPr lang="zh-CN" altLang="en-US" smtClean="0"/>
              <a:t>13</a:t>
            </a:fld>
            <a:endParaRPr lang="zh-CN" altLang="en-US"/>
          </a:p>
        </p:txBody>
      </p:sp>
    </p:spTree>
    <p:extLst>
      <p:ext uri="{BB962C8B-B14F-4D97-AF65-F5344CB8AC3E}">
        <p14:creationId xmlns:p14="http://schemas.microsoft.com/office/powerpoint/2010/main" val="30253042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81588EAA-D52B-4E35-BA52-83E56C950204}"/>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
            <a:ext cx="12192000" cy="685800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atin typeface="思源黑体" panose="020B0500000000000000" pitchFamily="34" charset="-122"/>
                <a:ea typeface="思源黑体" panose="020B0500000000000000" pitchFamily="34" charset="-122"/>
              </a:defRPr>
            </a:lvl1pPr>
          </a:lstStyle>
          <a:p>
            <a:r>
              <a:rPr lang="zh-CN" altLang="en-US" dirty="0"/>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7CEF1636-1333-4B62-9311-C48B7F721CAB}"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5310EB4B-0509-4A11-BE39-F36B9440A42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思源黑体" panose="020B0500000000000000" pitchFamily="34" charset="-122"/>
                <a:ea typeface="思源黑体" panose="020B0500000000000000" pitchFamily="34" charset="-122"/>
              </a:defRPr>
            </a:lvl1pPr>
          </a:lstStyle>
          <a:p>
            <a:r>
              <a:rPr lang="zh-CN" altLang="en-US" dirty="0"/>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7CEF1636-1333-4B62-9311-C48B7F721CAB}"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5310EB4B-0509-4A11-BE39-F36B9440A423}"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lvl1pPr>
              <a:defRPr>
                <a:latin typeface="思源黑体" panose="020B0500000000000000" pitchFamily="34" charset="-122"/>
                <a:ea typeface="思源黑体" panose="020B0500000000000000" pitchFamily="34" charset="-122"/>
              </a:defRPr>
            </a:lvl1pPr>
          </a:lstStyle>
          <a:p>
            <a:r>
              <a:rPr lang="zh-CN" altLang="en-US" dirty="0"/>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7CEF1636-1333-4B62-9311-C48B7F721CAB}"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5310EB4B-0509-4A11-BE39-F36B9440A423}"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a:defRPr>
                <a:latin typeface="思源黑体" panose="020B0500000000000000" pitchFamily="34" charset="-122"/>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805294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860122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415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F1D7CDF4-3BE0-4848-90E0-12B5D3FE6A03}"/>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思源黑体" panose="020B0500000000000000" pitchFamily="34" charset="-122"/>
                <a:ea typeface="思源黑体" panose="020B0500000000000000" pitchFamily="34" charset="-122"/>
              </a:defRPr>
            </a:lvl1pPr>
          </a:lstStyle>
          <a:p>
            <a:r>
              <a:rPr lang="zh-CN" altLang="en-US" dirty="0"/>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7CEF1636-1333-4B62-9311-C48B7F721CAB}"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5310EB4B-0509-4A11-BE39-F36B9440A42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lvl1pPr>
              <a:defRPr>
                <a:latin typeface="思源黑体" panose="020B0500000000000000" pitchFamily="34" charset="-122"/>
                <a:ea typeface="思源黑体" panose="020B0500000000000000" pitchFamily="34" charset="-122"/>
              </a:defRPr>
            </a:lvl1pPr>
          </a:lstStyle>
          <a:p>
            <a:r>
              <a:rPr lang="zh-CN" altLang="en-US" dirty="0"/>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7CEF1636-1333-4B62-9311-C48B7F721CAB}" type="datetimeFigureOut">
              <a:rPr lang="zh-CN" altLang="en-US" smtClean="0"/>
              <a:t>2023-04-17</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5310EB4B-0509-4A11-BE39-F36B9440A423}"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11" name="TextBox 10"/>
          <p:cNvSpPr txBox="1"/>
          <p:nvPr userDrawn="1"/>
        </p:nvSpPr>
        <p:spPr>
          <a:xfrm>
            <a:off x="866304" y="6556064"/>
            <a:ext cx="1440159"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http://www.ypppt.com/hangye/</a:t>
            </a:r>
          </a:p>
        </p:txBody>
      </p:sp>
      <p:sp>
        <p:nvSpPr>
          <p:cNvPr id="2" name="标题 1"/>
          <p:cNvSpPr>
            <a:spLocks noGrp="1"/>
          </p:cNvSpPr>
          <p:nvPr>
            <p:ph type="title"/>
          </p:nvPr>
        </p:nvSpPr>
        <p:spPr>
          <a:xfrm>
            <a:off x="839788" y="365125"/>
            <a:ext cx="10515600" cy="1325563"/>
          </a:xfrm>
          <a:prstGeom prst="rect">
            <a:avLst/>
          </a:prstGeom>
        </p:spPr>
        <p:txBody>
          <a:bodyPr/>
          <a:lstStyle>
            <a:lvl1pPr>
              <a:defRPr>
                <a:latin typeface="思源黑体" panose="020B0500000000000000" pitchFamily="34" charset="-122"/>
                <a:ea typeface="思源黑体" panose="020B0500000000000000" pitchFamily="34" charset="-122"/>
              </a:defRPr>
            </a:lvl1pPr>
          </a:lstStyle>
          <a:p>
            <a:r>
              <a:rPr lang="zh-CN" altLang="en-US" dirty="0"/>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7CEF1636-1333-4B62-9311-C48B7F721CAB}" type="datetimeFigureOut">
              <a:rPr lang="zh-CN" altLang="en-US" smtClean="0"/>
              <a:t>2023-04-17</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5310EB4B-0509-4A11-BE39-F36B9440A423}" type="slidenum">
              <a:rPr lang="zh-CN" altLang="en-US" smtClean="0"/>
              <a:t>‹#›</a:t>
            </a:fld>
            <a:endParaRPr lang="zh-CN" altLang="en-US"/>
          </a:p>
        </p:txBody>
      </p:sp>
    </p:spTree>
    <p:extLst>
      <p:ext uri="{BB962C8B-B14F-4D97-AF65-F5344CB8AC3E}">
        <p14:creationId xmlns:p14="http://schemas.microsoft.com/office/powerpoint/2010/main" val="37737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思源黑体" panose="020B0500000000000000" pitchFamily="34" charset="-122"/>
                <a:ea typeface="思源黑体" panose="020B0500000000000000" pitchFamily="34" charset="-122"/>
              </a:defRPr>
            </a:lvl1pPr>
          </a:lstStyle>
          <a:p>
            <a:r>
              <a:rPr lang="zh-CN" altLang="en-US" dirty="0"/>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7CEF1636-1333-4B62-9311-C48B7F721CAB}" type="datetimeFigureOut">
              <a:rPr lang="zh-CN" altLang="en-US" smtClean="0"/>
              <a:t>2023-04-17</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5310EB4B-0509-4A11-BE39-F36B9440A42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7CEF1636-1333-4B62-9311-C48B7F721CAB}" type="datetimeFigureOut">
              <a:rPr lang="zh-CN" altLang="en-US" smtClean="0"/>
              <a:t>2023-04-17</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5310EB4B-0509-4A11-BE39-F36B9440A42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atin typeface="思源黑体" panose="020B0500000000000000" pitchFamily="34" charset="-122"/>
                <a:ea typeface="思源黑体" panose="020B0500000000000000" pitchFamily="34" charset="-122"/>
              </a:defRPr>
            </a:lvl1pPr>
          </a:lstStyle>
          <a:p>
            <a:r>
              <a:rPr lang="zh-CN" altLang="en-US" dirty="0"/>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7CEF1636-1333-4B62-9311-C48B7F721CAB}"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5310EB4B-0509-4A11-BE39-F36B9440A42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8738EFF7-4135-4F43-8059-31411EC28A8D}"/>
              </a:ext>
            </a:extLst>
          </p:cNvPr>
          <p:cNvPicPr>
            <a:picLocks noChangeAspect="1"/>
          </p:cNvPicPr>
          <p:nvPr userDrawn="1"/>
        </p:nvPicPr>
        <p:blipFill>
          <a:blip r:embed="rId15">
            <a:extLst>
              <a:ext uri="{28A0092B-C50C-407E-A947-70E740481C1C}">
                <a14:useLocalDpi xmlns:a14="http://schemas.microsoft.com/office/drawing/2010/main"/>
              </a:ext>
            </a:extLst>
          </a:blip>
          <a:stretch>
            <a:fillRect/>
          </a:stretch>
        </p:blipFill>
        <p:spPr>
          <a:xfrm>
            <a:off x="0" y="-1"/>
            <a:ext cx="12192000" cy="6858001"/>
          </a:xfrm>
          <a:prstGeom prst="rect">
            <a:avLst/>
          </a:prstGeom>
        </p:spPr>
      </p:pic>
      <p:pic>
        <p:nvPicPr>
          <p:cNvPr id="12" name="图片 11">
            <a:extLst>
              <a:ext uri="{FF2B5EF4-FFF2-40B4-BE49-F238E27FC236}">
                <a16:creationId xmlns:a16="http://schemas.microsoft.com/office/drawing/2014/main" id="{0C81A5AF-56E8-45A2-9E9E-47835107C990}"/>
              </a:ext>
            </a:extLst>
          </p:cNvPr>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379561" y="381000"/>
            <a:ext cx="11430001" cy="609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99204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1.xml"/><Relationship Id="rId7" Type="http://schemas.openxmlformats.org/officeDocument/2006/relationships/diagramColors" Target="../diagrams/colors4.xml"/><Relationship Id="rId2" Type="http://schemas.openxmlformats.org/officeDocument/2006/relationships/slideLayout" Target="../slideLayouts/slideLayout13.xml"/><Relationship Id="rId1" Type="http://schemas.openxmlformats.org/officeDocument/2006/relationships/tags" Target="../tags/tag13.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3.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3.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slideLayout" Target="../slideLayouts/slideLayout13.xml"/><Relationship Id="rId1" Type="http://schemas.openxmlformats.org/officeDocument/2006/relationships/tags" Target="../tags/tag1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slideLayout" Target="../slideLayouts/slideLayout13.xml"/><Relationship Id="rId1" Type="http://schemas.openxmlformats.org/officeDocument/2006/relationships/tags" Target="../tags/tag1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13.xml"/><Relationship Id="rId1" Type="http://schemas.openxmlformats.org/officeDocument/2006/relationships/tags" Target="../tags/tag18.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slideLayout" Target="../slideLayouts/slideLayout13.xml"/><Relationship Id="rId1" Type="http://schemas.openxmlformats.org/officeDocument/2006/relationships/tags" Target="../tags/tag19.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3.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8.xml"/><Relationship Id="rId1" Type="http://schemas.openxmlformats.org/officeDocument/2006/relationships/tags" Target="../tags/tag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3.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3.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13.xml"/><Relationship Id="rId1" Type="http://schemas.openxmlformats.org/officeDocument/2006/relationships/tags" Target="../tags/tag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342984" y="1043302"/>
            <a:ext cx="9929535" cy="3355317"/>
          </a:xfrm>
          <a:prstGeom prst="rect">
            <a:avLst/>
          </a:prstGeom>
        </p:spPr>
      </p:pic>
      <p:sp>
        <p:nvSpPr>
          <p:cNvPr id="6" name="矩形 5"/>
          <p:cNvSpPr/>
          <p:nvPr/>
        </p:nvSpPr>
        <p:spPr>
          <a:xfrm flipH="1">
            <a:off x="410082" y="4467631"/>
            <a:ext cx="5685918" cy="646331"/>
          </a:xfrm>
          <a:prstGeom prst="rect">
            <a:avLst/>
          </a:prstGeom>
        </p:spPr>
        <p:txBody>
          <a:bodyPr wrap="square">
            <a:spAutoFit/>
          </a:bodyPr>
          <a:lstStyle/>
          <a:p>
            <a:r>
              <a:rPr lang="zh-CN" altLang="en-US" sz="3600" b="1" spc="600" dirty="0">
                <a:solidFill>
                  <a:schemeClr val="bg1"/>
                </a:solidFill>
                <a:cs typeface="+mn-ea"/>
                <a:sym typeface="+mn-lt"/>
              </a:rPr>
              <a:t>网络安全教</a:t>
            </a:r>
            <a:r>
              <a:rPr lang="zh-CN" altLang="en-US" sz="3600" b="1" spc="600" dirty="0" smtClean="0">
                <a:solidFill>
                  <a:schemeClr val="bg1"/>
                </a:solidFill>
                <a:cs typeface="+mn-ea"/>
                <a:sym typeface="+mn-lt"/>
              </a:rPr>
              <a:t>育</a:t>
            </a:r>
            <a:endParaRPr lang="zh-CN" altLang="en-US" sz="3600" b="1" spc="600" dirty="0">
              <a:solidFill>
                <a:schemeClr val="bg1"/>
              </a:solidFill>
              <a:cs typeface="+mn-ea"/>
              <a:sym typeface="+mn-lt"/>
            </a:endParaRPr>
          </a:p>
        </p:txBody>
      </p:sp>
      <p:sp>
        <p:nvSpPr>
          <p:cNvPr id="7" name="矩形 6"/>
          <p:cNvSpPr/>
          <p:nvPr/>
        </p:nvSpPr>
        <p:spPr>
          <a:xfrm>
            <a:off x="458107" y="5265732"/>
            <a:ext cx="6404206" cy="549061"/>
          </a:xfrm>
          <a:prstGeom prst="rect">
            <a:avLst/>
          </a:prstGeom>
        </p:spPr>
        <p:txBody>
          <a:bodyPr wrap="square">
            <a:spAutoFit/>
          </a:bodyPr>
          <a:lstStyle/>
          <a:p>
            <a:pPr>
              <a:lnSpc>
                <a:spcPct val="130000"/>
              </a:lnSpc>
            </a:pPr>
            <a:r>
              <a:rPr lang="en-US" altLang="zh-CN" sz="1200" dirty="0">
                <a:solidFill>
                  <a:schemeClr val="bg1"/>
                </a:solidFill>
                <a:cs typeface="+mn-ea"/>
                <a:sym typeface="+mn-lt"/>
              </a:rPr>
              <a:t>Interpersonal skills psychological effects interpersonal relationship training Interpersonal psychological</a:t>
            </a:r>
            <a:endParaRPr lang="zh-CN" altLang="en-US" sz="1200" dirty="0">
              <a:solidFill>
                <a:schemeClr val="bg1"/>
              </a:solidFill>
              <a:cs typeface="+mn-ea"/>
              <a:sym typeface="+mn-lt"/>
            </a:endParaRPr>
          </a:p>
        </p:txBody>
      </p:sp>
      <p:sp>
        <p:nvSpPr>
          <p:cNvPr id="8" name="矩形 7"/>
          <p:cNvSpPr/>
          <p:nvPr/>
        </p:nvSpPr>
        <p:spPr>
          <a:xfrm>
            <a:off x="410082" y="5837232"/>
            <a:ext cx="4285982" cy="400110"/>
          </a:xfrm>
          <a:prstGeom prst="rect">
            <a:avLst/>
          </a:prstGeom>
        </p:spPr>
        <p:txBody>
          <a:bodyPr wrap="square">
            <a:spAutoFit/>
          </a:bodyPr>
          <a:lstStyle/>
          <a:p>
            <a:r>
              <a:rPr lang="zh-CN" altLang="en-US" sz="2000" smtClean="0">
                <a:solidFill>
                  <a:schemeClr val="bg1"/>
                </a:solidFill>
                <a:cs typeface="+mn-ea"/>
                <a:sym typeface="+mn-lt"/>
              </a:rPr>
              <a:t>宣讲人：</a:t>
            </a:r>
            <a:r>
              <a:rPr lang="en-US" altLang="zh-CN" sz="2000" smtClean="0">
                <a:solidFill>
                  <a:schemeClr val="bg1"/>
                </a:solidFill>
                <a:cs typeface="+mn-ea"/>
                <a:sym typeface="+mn-lt"/>
              </a:rPr>
              <a:t>PPT818   </a:t>
            </a:r>
            <a:r>
              <a:rPr lang="zh-CN" altLang="en-US" sz="2000" smtClean="0">
                <a:solidFill>
                  <a:schemeClr val="bg1"/>
                </a:solidFill>
                <a:cs typeface="+mn-ea"/>
                <a:sym typeface="+mn-lt"/>
              </a:rPr>
              <a:t>时间：</a:t>
            </a:r>
            <a:r>
              <a:rPr lang="en-US" altLang="zh-CN" sz="2000" smtClean="0">
                <a:solidFill>
                  <a:schemeClr val="bg1"/>
                </a:solidFill>
                <a:cs typeface="+mn-ea"/>
                <a:sym typeface="+mn-lt"/>
              </a:rPr>
              <a:t>20XX.XX</a:t>
            </a:r>
            <a:endParaRPr lang="zh-CN" altLang="en-US" sz="2000" dirty="0">
              <a:solidFill>
                <a:schemeClr val="bg1"/>
              </a:solidFill>
              <a:cs typeface="+mn-ea"/>
              <a:sym typeface="+mn-lt"/>
            </a:endParaRPr>
          </a:p>
        </p:txBody>
      </p:sp>
      <p:cxnSp>
        <p:nvCxnSpPr>
          <p:cNvPr id="9" name="直接连接符 8"/>
          <p:cNvCxnSpPr/>
          <p:nvPr/>
        </p:nvCxnSpPr>
        <p:spPr>
          <a:xfrm>
            <a:off x="543173" y="5190428"/>
            <a:ext cx="614769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 name="图片 2">
            <a:extLst>
              <a:ext uri="{FF2B5EF4-FFF2-40B4-BE49-F238E27FC236}">
                <a16:creationId xmlns:a16="http://schemas.microsoft.com/office/drawing/2014/main" id="{D7438A15-CA6F-4F71-A260-67E513D7FD3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010925" y="4350479"/>
            <a:ext cx="2838091" cy="2838091"/>
          </a:xfrm>
          <a:prstGeom prst="rect">
            <a:avLst/>
          </a:prstGeom>
        </p:spPr>
      </p:pic>
    </p:spTree>
    <p:extLst>
      <p:ext uri="{BB962C8B-B14F-4D97-AF65-F5344CB8AC3E}">
        <p14:creationId xmlns:p14="http://schemas.microsoft.com/office/powerpoint/2010/main" val="1270397097"/>
      </p:ext>
    </p:extLst>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730933" y="1518177"/>
            <a:ext cx="4548505" cy="3487420"/>
            <a:chOff x="2197" y="2344"/>
            <a:chExt cx="7163" cy="5492"/>
          </a:xfrm>
        </p:grpSpPr>
        <p:sp>
          <p:nvSpPr>
            <p:cNvPr id="29" name="文本框 28"/>
            <p:cNvSpPr txBox="1"/>
            <p:nvPr/>
          </p:nvSpPr>
          <p:spPr>
            <a:xfrm>
              <a:off x="2197" y="2344"/>
              <a:ext cx="7163" cy="871"/>
            </a:xfrm>
            <a:prstGeom prst="rect">
              <a:avLst/>
            </a:prstGeom>
            <a:noFill/>
          </p:spPr>
          <p:txBody>
            <a:bodyPr wrap="square" rtlCol="0">
              <a:spAutoFit/>
            </a:bodyPr>
            <a:lstStyle/>
            <a:p>
              <a:pPr algn="l">
                <a:lnSpc>
                  <a:spcPct val="140000"/>
                </a:lnSpc>
              </a:pPr>
              <a:r>
                <a:rPr lang="zh-CN" altLang="zh-CN" sz="2400" b="1" dirty="0">
                  <a:cs typeface="+mn-ea"/>
                  <a:sym typeface="+mn-lt"/>
                </a:rPr>
                <a:t>出现安全问题时提供依据与手段</a:t>
              </a:r>
            </a:p>
          </p:txBody>
        </p:sp>
        <p:sp>
          <p:nvSpPr>
            <p:cNvPr id="30" name="文本框 29"/>
            <p:cNvSpPr txBox="1"/>
            <p:nvPr/>
          </p:nvSpPr>
          <p:spPr>
            <a:xfrm>
              <a:off x="2409" y="3270"/>
              <a:ext cx="6734" cy="4566"/>
            </a:xfrm>
            <a:prstGeom prst="rect">
              <a:avLst/>
            </a:prstGeom>
            <a:noFill/>
          </p:spPr>
          <p:txBody>
            <a:bodyPr wrap="square" rtlCol="0">
              <a:spAutoFit/>
            </a:bodyPr>
            <a:lstStyle/>
            <a:p>
              <a:pPr algn="l">
                <a:lnSpc>
                  <a:spcPct val="190000"/>
                </a:lnSpc>
              </a:pPr>
              <a:r>
                <a:rPr lang="zh-CN" altLang="zh-CN" sz="1600" dirty="0">
                  <a:cs typeface="+mn-ea"/>
                  <a:sym typeface="+mn-lt"/>
                </a:rPr>
                <a:t>对安全保密部门来说，他们希望对非法的、有害的或涉及国家机密的信息进行过滤和防堵，避免机要信息泄露，避免对社会产生危害，对国家造成巨大损失。从社会教育和意识形态角度来讲，网络上不健康的内容，会对社会的稳定和人类的发展造成阻碍，必须对其进行控制。</a:t>
              </a:r>
            </a:p>
          </p:txBody>
        </p:sp>
      </p:grpSp>
      <p:graphicFrame>
        <p:nvGraphicFramePr>
          <p:cNvPr id="2" name="图示 1"/>
          <p:cNvGraphicFramePr/>
          <p:nvPr>
            <p:extLst>
              <p:ext uri="{D42A27DB-BD31-4B8C-83A1-F6EECF244321}">
                <p14:modId xmlns:p14="http://schemas.microsoft.com/office/powerpoint/2010/main" val="808883933"/>
              </p:ext>
            </p:extLst>
          </p:nvPr>
        </p:nvGraphicFramePr>
        <p:xfrm>
          <a:off x="5064125" y="697865"/>
          <a:ext cx="6308725" cy="57638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a:off x="447204" y="6330328"/>
            <a:ext cx="1440159"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smtClean="0">
                <a:ln>
                  <a:noFill/>
                </a:ln>
                <a:solidFill>
                  <a:schemeClr val="bg1"/>
                </a:solidFill>
                <a:effectLst/>
                <a:uLnTx/>
                <a:uFillTx/>
              </a:rPr>
              <a:t>行业</a:t>
            </a:r>
            <a:r>
              <a:rPr kumimoji="0" lang="en-US" altLang="zh-CN" sz="100" b="0" i="0" u="none" strike="noStrike" kern="0" cap="none" spc="0" normalizeH="0" baseline="0" noProof="0" smtClean="0">
                <a:ln>
                  <a:noFill/>
                </a:ln>
                <a:solidFill>
                  <a:schemeClr val="bg1"/>
                </a:solidFill>
                <a:effectLst/>
                <a:uLnTx/>
                <a:uFillTx/>
              </a:rPr>
              <a:t>PPT</a:t>
            </a:r>
            <a:r>
              <a:rPr kumimoji="0" lang="zh-CN" altLang="en-US" sz="100" b="0" i="0" u="none" strike="noStrike" kern="0" cap="none" spc="0" normalizeH="0" baseline="0" noProof="0" smtClean="0">
                <a:ln>
                  <a:noFill/>
                </a:ln>
                <a:solidFill>
                  <a:schemeClr val="bg1"/>
                </a:solidFill>
                <a:effectLst/>
                <a:uLnTx/>
                <a:uFillTx/>
              </a:rPr>
              <a:t>模板</a:t>
            </a:r>
            <a:r>
              <a:rPr kumimoji="0" lang="en-US" altLang="zh-CN" sz="100" b="0" i="0" u="none" strike="noStrike" kern="0" cap="none" spc="0" normalizeH="0" baseline="0" noProof="0" smtClean="0">
                <a:ln>
                  <a:noFill/>
                </a:ln>
                <a:solidFill>
                  <a:schemeClr val="bg1"/>
                </a:solidFill>
                <a:effectLst/>
                <a:uLnTx/>
                <a:uFillTx/>
              </a:rPr>
              <a:t>http://www.PPT818.com/hangye/</a:t>
            </a:r>
            <a:endParaRPr kumimoji="0" lang="en-US" altLang="zh-CN" sz="100" b="0" i="0" u="none" strike="noStrike" kern="0" cap="none" spc="0" normalizeH="0" baseline="0" noProof="0" dirty="0" smtClean="0">
              <a:ln>
                <a:noFill/>
              </a:ln>
              <a:solidFill>
                <a:schemeClr val="bg1"/>
              </a:solidFill>
              <a:effectLst/>
              <a:uLnTx/>
              <a:uFillTx/>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ppt_x</p:attrName>
                                        </p:attrNameLst>
                                      </p:cBhvr>
                                      <p:tavLst>
                                        <p:tav tm="0">
                                          <p:val>
                                            <p:strVal val="#ppt_x-.2"/>
                                          </p:val>
                                        </p:tav>
                                        <p:tav tm="100000">
                                          <p:val>
                                            <p:strVal val="#ppt_x"/>
                                          </p:val>
                                        </p:tav>
                                      </p:tavLst>
                                    </p:anim>
                                    <p:anim calcmode="lin" valueType="num">
                                      <p:cBhvr>
                                        <p:cTn id="8"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D925E3D1-9A54-4C1F-851C-6083D8E0B3A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182085" y="638353"/>
            <a:ext cx="8166000" cy="6124755"/>
          </a:xfrm>
          <a:prstGeom prst="rect">
            <a:avLst/>
          </a:prstGeom>
        </p:spPr>
      </p:pic>
      <p:sp>
        <p:nvSpPr>
          <p:cNvPr id="6" name="半闭框 5"/>
          <p:cNvSpPr/>
          <p:nvPr/>
        </p:nvSpPr>
        <p:spPr>
          <a:xfrm rot="5400000">
            <a:off x="2137510" y="1253173"/>
            <a:ext cx="1438275" cy="1438275"/>
          </a:xfrm>
          <a:prstGeom prst="halfFrame">
            <a:avLst>
              <a:gd name="adj1" fmla="val 13438"/>
              <a:gd name="adj2" fmla="val 1365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tx1"/>
              </a:solidFill>
              <a:cs typeface="+mn-ea"/>
              <a:sym typeface="+mn-lt"/>
            </a:endParaRPr>
          </a:p>
        </p:txBody>
      </p:sp>
      <p:sp>
        <p:nvSpPr>
          <p:cNvPr id="7" name="文本框 6"/>
          <p:cNvSpPr txBox="1"/>
          <p:nvPr/>
        </p:nvSpPr>
        <p:spPr>
          <a:xfrm>
            <a:off x="1527910" y="1371283"/>
            <a:ext cx="1988820" cy="1938992"/>
          </a:xfrm>
          <a:prstGeom prst="rect">
            <a:avLst/>
          </a:prstGeom>
          <a:noFill/>
        </p:spPr>
        <p:txBody>
          <a:bodyPr wrap="square" rtlCol="0">
            <a:spAutoFit/>
          </a:bodyPr>
          <a:lstStyle/>
          <a:p>
            <a:pPr algn="ctr"/>
            <a:r>
              <a:rPr lang="zh-CN" altLang="en-US" sz="12000" b="1" dirty="0">
                <a:solidFill>
                  <a:schemeClr val="accent1"/>
                </a:solidFill>
                <a:cs typeface="+mn-ea"/>
                <a:sym typeface="+mn-lt"/>
              </a:rPr>
              <a:t>叁</a:t>
            </a:r>
          </a:p>
        </p:txBody>
      </p:sp>
      <p:grpSp>
        <p:nvGrpSpPr>
          <p:cNvPr id="10" name="组合 9"/>
          <p:cNvGrpSpPr/>
          <p:nvPr/>
        </p:nvGrpSpPr>
        <p:grpSpPr>
          <a:xfrm>
            <a:off x="4767580" y="3464560"/>
            <a:ext cx="6580505" cy="1337310"/>
            <a:chOff x="7508" y="5366"/>
            <a:chExt cx="10363" cy="2106"/>
          </a:xfrm>
        </p:grpSpPr>
        <p:sp>
          <p:nvSpPr>
            <p:cNvPr id="8" name="文本框 7"/>
            <p:cNvSpPr txBox="1"/>
            <p:nvPr/>
          </p:nvSpPr>
          <p:spPr>
            <a:xfrm>
              <a:off x="7508" y="5366"/>
              <a:ext cx="8718" cy="1307"/>
            </a:xfrm>
            <a:prstGeom prst="rect">
              <a:avLst/>
            </a:prstGeom>
            <a:noFill/>
          </p:spPr>
          <p:txBody>
            <a:bodyPr wrap="square" rtlCol="0">
              <a:spAutoFit/>
            </a:bodyPr>
            <a:lstStyle/>
            <a:p>
              <a:r>
                <a:rPr lang="zh-CN" altLang="en-US" sz="4800" b="1" dirty="0">
                  <a:cs typeface="+mn-ea"/>
                  <a:sym typeface="+mn-lt"/>
                </a:rPr>
                <a:t>网络安全活动方式</a:t>
              </a:r>
            </a:p>
          </p:txBody>
        </p:sp>
        <p:sp>
          <p:nvSpPr>
            <p:cNvPr id="9" name="文本框 8"/>
            <p:cNvSpPr txBox="1"/>
            <p:nvPr/>
          </p:nvSpPr>
          <p:spPr>
            <a:xfrm>
              <a:off x="10048" y="6892"/>
              <a:ext cx="7823" cy="580"/>
            </a:xfrm>
            <a:prstGeom prst="rect">
              <a:avLst/>
            </a:prstGeom>
            <a:noFill/>
          </p:spPr>
          <p:txBody>
            <a:bodyPr wrap="square" rtlCol="0" anchor="t">
              <a:spAutoFit/>
            </a:bodyPr>
            <a:lstStyle/>
            <a:p>
              <a:pPr algn="dist"/>
              <a:r>
                <a:rPr lang="zh-CN" altLang="en-US" dirty="0">
                  <a:solidFill>
                    <a:schemeClr val="bg1">
                      <a:alpha val="64000"/>
                    </a:schemeClr>
                  </a:solidFill>
                  <a:cs typeface="+mn-ea"/>
                  <a:sym typeface="+mn-lt"/>
                </a:rPr>
                <a:t>E</a:t>
              </a:r>
              <a:r>
                <a:rPr lang="en-US" altLang="zh-CN" dirty="0">
                  <a:solidFill>
                    <a:schemeClr val="bg1">
                      <a:alpha val="64000"/>
                    </a:schemeClr>
                  </a:solidFill>
                  <a:cs typeface="+mn-ea"/>
                  <a:sym typeface="+mn-lt"/>
                </a:rPr>
                <a:t>NTER </a:t>
              </a:r>
              <a:r>
                <a:rPr lang="zh-CN" altLang="en-US" dirty="0">
                  <a:solidFill>
                    <a:schemeClr val="bg1">
                      <a:alpha val="64000"/>
                    </a:schemeClr>
                  </a:solidFill>
                  <a:cs typeface="+mn-ea"/>
                  <a:sym typeface="+mn-lt"/>
                </a:rPr>
                <a:t> </a:t>
              </a:r>
              <a:r>
                <a:rPr lang="en-US" altLang="zh-CN" dirty="0">
                  <a:solidFill>
                    <a:schemeClr val="bg1">
                      <a:alpha val="64000"/>
                    </a:schemeClr>
                  </a:solidFill>
                  <a:cs typeface="+mn-ea"/>
                  <a:sym typeface="+mn-lt"/>
                </a:rPr>
                <a:t>CHAPTER </a:t>
              </a:r>
              <a:r>
                <a:rPr lang="zh-CN" altLang="en-US" dirty="0">
                  <a:solidFill>
                    <a:schemeClr val="bg1">
                      <a:alpha val="64000"/>
                    </a:schemeClr>
                  </a:solidFill>
                  <a:cs typeface="+mn-ea"/>
                  <a:sym typeface="+mn-lt"/>
                </a:rPr>
                <a:t> </a:t>
              </a:r>
              <a:r>
                <a:rPr lang="en-US" altLang="zh-CN" dirty="0">
                  <a:solidFill>
                    <a:schemeClr val="bg1">
                      <a:alpha val="64000"/>
                    </a:schemeClr>
                  </a:solidFill>
                  <a:cs typeface="+mn-ea"/>
                  <a:sym typeface="+mn-lt"/>
                </a:rPr>
                <a:t>TITLE </a:t>
              </a:r>
              <a:r>
                <a:rPr lang="zh-CN" altLang="en-US" dirty="0">
                  <a:solidFill>
                    <a:schemeClr val="bg1">
                      <a:alpha val="64000"/>
                    </a:schemeClr>
                  </a:solidFill>
                  <a:cs typeface="+mn-ea"/>
                  <a:sym typeface="+mn-lt"/>
                </a:rPr>
                <a:t> </a:t>
              </a:r>
              <a:r>
                <a:rPr lang="en-US" altLang="zh-CN" dirty="0">
                  <a:solidFill>
                    <a:schemeClr val="bg1">
                      <a:alpha val="64000"/>
                    </a:schemeClr>
                  </a:solidFill>
                  <a:cs typeface="+mn-ea"/>
                  <a:sym typeface="+mn-lt"/>
                </a:rPr>
                <a:t>HERE</a:t>
              </a:r>
            </a:p>
          </p:txBody>
        </p:sp>
      </p:grpSp>
      <p:sp>
        <p:nvSpPr>
          <p:cNvPr id="13" name="半闭框 12"/>
          <p:cNvSpPr/>
          <p:nvPr/>
        </p:nvSpPr>
        <p:spPr>
          <a:xfrm rot="16200000">
            <a:off x="1434883" y="1989138"/>
            <a:ext cx="1438275" cy="1438275"/>
          </a:xfrm>
          <a:prstGeom prst="halfFrame">
            <a:avLst>
              <a:gd name="adj1" fmla="val 13438"/>
              <a:gd name="adj2" fmla="val 1365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tx1"/>
              </a:solidFill>
              <a:cs typeface="+mn-ea"/>
              <a:sym typeface="+mn-lt"/>
            </a:endParaRPr>
          </a:p>
        </p:txBody>
      </p:sp>
    </p:spTree>
    <p:custDataLst>
      <p:tags r:id="rId1"/>
    </p:custDataLst>
    <p:extLst>
      <p:ext uri="{BB962C8B-B14F-4D97-AF65-F5344CB8AC3E}">
        <p14:creationId xmlns:p14="http://schemas.microsoft.com/office/powerpoint/2010/main" val="1805777188"/>
      </p:ext>
    </p:extLst>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9"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ppt_x</p:attrName>
                                        </p:attrNameLst>
                                      </p:cBhvr>
                                      <p:tavLst>
                                        <p:tav tm="0">
                                          <p:val>
                                            <p:strVal val="#ppt_x-.2"/>
                                          </p:val>
                                        </p:tav>
                                        <p:tav tm="100000">
                                          <p:val>
                                            <p:strVal val="#ppt_x"/>
                                          </p:val>
                                        </p:tav>
                                      </p:tavLst>
                                    </p:anim>
                                    <p:anim calcmode="lin" valueType="num">
                                      <p:cBhvr>
                                        <p:cTn id="19"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2334126" y="36322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4753577" y="470853"/>
            <a:ext cx="2985836" cy="6910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r>
              <a:rPr lang="zh-CN" altLang="en-US" sz="2400" b="1" spc="600" dirty="0">
                <a:solidFill>
                  <a:schemeClr val="bg1"/>
                </a:solidFill>
                <a:cs typeface="+mn-ea"/>
                <a:sym typeface="+mn-lt"/>
              </a:rPr>
              <a:t>活动内容</a:t>
            </a:r>
          </a:p>
        </p:txBody>
      </p:sp>
      <p:graphicFrame>
        <p:nvGraphicFramePr>
          <p:cNvPr id="2" name="图示 1"/>
          <p:cNvGraphicFramePr/>
          <p:nvPr>
            <p:extLst>
              <p:ext uri="{D42A27DB-BD31-4B8C-83A1-F6EECF244321}">
                <p14:modId xmlns:p14="http://schemas.microsoft.com/office/powerpoint/2010/main" val="355685391"/>
              </p:ext>
            </p:extLst>
          </p:nvPr>
        </p:nvGraphicFramePr>
        <p:xfrm>
          <a:off x="1085586" y="437511"/>
          <a:ext cx="9613265" cy="59378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anim calcmode="lin" valueType="num">
                                      <p:cBhvr>
                                        <p:cTn id="8" dur="750" fill="hold"/>
                                        <p:tgtEl>
                                          <p:spTgt spid="5"/>
                                        </p:tgtEl>
                                        <p:attrNameLst>
                                          <p:attrName>ppt_x</p:attrName>
                                        </p:attrNameLst>
                                      </p:cBhvr>
                                      <p:tavLst>
                                        <p:tav tm="0">
                                          <p:val>
                                            <p:strVal val="#ppt_x"/>
                                          </p:val>
                                        </p:tav>
                                        <p:tav tm="100000">
                                          <p:val>
                                            <p:strVal val="#ppt_x"/>
                                          </p:val>
                                        </p:tav>
                                      </p:tavLst>
                                    </p:anim>
                                    <p:anim calcmode="lin" valueType="num">
                                      <p:cBhvr>
                                        <p:cTn id="9" dur="75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2334126" y="3632200"/>
            <a:ext cx="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 name="图示 2"/>
          <p:cNvGraphicFramePr/>
          <p:nvPr>
            <p:extLst>
              <p:ext uri="{D42A27DB-BD31-4B8C-83A1-F6EECF244321}">
                <p14:modId xmlns:p14="http://schemas.microsoft.com/office/powerpoint/2010/main" val="325466493"/>
              </p:ext>
            </p:extLst>
          </p:nvPr>
        </p:nvGraphicFramePr>
        <p:xfrm>
          <a:off x="1577022" y="0"/>
          <a:ext cx="9037955" cy="59905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图片 4">
            <a:extLst>
              <a:ext uri="{FF2B5EF4-FFF2-40B4-BE49-F238E27FC236}">
                <a16:creationId xmlns:a16="http://schemas.microsoft.com/office/drawing/2014/main" id="{362F27ED-706E-4D85-A179-8F6C34B113A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7596996" y="4028536"/>
            <a:ext cx="4209691" cy="31572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E5097AFF-BB7B-41B7-8266-88FF5374F4C1}"/>
              </a:ext>
            </a:extLst>
          </p:cNvPr>
          <p:cNvGrpSpPr/>
          <p:nvPr/>
        </p:nvGrpSpPr>
        <p:grpSpPr>
          <a:xfrm>
            <a:off x="6156385" y="2065642"/>
            <a:ext cx="1143331" cy="721888"/>
            <a:chOff x="6096000" y="3135317"/>
            <a:chExt cx="1143331" cy="721888"/>
          </a:xfrm>
          <a:solidFill>
            <a:schemeClr val="accent2"/>
          </a:solidFill>
        </p:grpSpPr>
        <p:cxnSp>
          <p:nvCxnSpPr>
            <p:cNvPr id="3" name="直接连接符 2">
              <a:extLst>
                <a:ext uri="{FF2B5EF4-FFF2-40B4-BE49-F238E27FC236}">
                  <a16:creationId xmlns:a16="http://schemas.microsoft.com/office/drawing/2014/main" id="{CA7430E1-CCBF-4046-976B-1414EDF9C637}"/>
                </a:ext>
              </a:extLst>
            </p:cNvPr>
            <p:cNvCxnSpPr/>
            <p:nvPr/>
          </p:nvCxnSpPr>
          <p:spPr>
            <a:xfrm>
              <a:off x="6096000" y="3162049"/>
              <a:ext cx="737937" cy="0"/>
            </a:xfrm>
            <a:prstGeom prst="line">
              <a:avLst/>
            </a:prstGeom>
            <a:grpFill/>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泪滴形 3">
              <a:extLst>
                <a:ext uri="{FF2B5EF4-FFF2-40B4-BE49-F238E27FC236}">
                  <a16:creationId xmlns:a16="http://schemas.microsoft.com/office/drawing/2014/main" id="{1D006B9F-82C4-42AD-BB1E-C609AB2BA6B1}"/>
                </a:ext>
              </a:extLst>
            </p:cNvPr>
            <p:cNvSpPr/>
            <p:nvPr/>
          </p:nvSpPr>
          <p:spPr>
            <a:xfrm flipH="1">
              <a:off x="6517443" y="3135317"/>
              <a:ext cx="721888" cy="721888"/>
            </a:xfrm>
            <a:prstGeom prst="teardrop">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400" b="1" spc="300" dirty="0">
                  <a:solidFill>
                    <a:schemeClr val="bg1"/>
                  </a:solidFill>
                  <a:cs typeface="+mn-ea"/>
                  <a:sym typeface="+mn-lt"/>
                </a:rPr>
                <a:t>1</a:t>
              </a:r>
              <a:endParaRPr lang="zh-CN" altLang="en-US" sz="2400" b="1" spc="300" dirty="0">
                <a:solidFill>
                  <a:schemeClr val="bg1"/>
                </a:solidFill>
                <a:cs typeface="+mn-ea"/>
                <a:sym typeface="+mn-lt"/>
              </a:endParaRPr>
            </a:p>
          </p:txBody>
        </p:sp>
      </p:grpSp>
      <p:sp>
        <p:nvSpPr>
          <p:cNvPr id="5" name="矩形 4">
            <a:extLst>
              <a:ext uri="{FF2B5EF4-FFF2-40B4-BE49-F238E27FC236}">
                <a16:creationId xmlns:a16="http://schemas.microsoft.com/office/drawing/2014/main" id="{EFC82F4A-CEB2-4B25-BCBF-47C578380C95}"/>
              </a:ext>
            </a:extLst>
          </p:cNvPr>
          <p:cNvSpPr/>
          <p:nvPr/>
        </p:nvSpPr>
        <p:spPr>
          <a:xfrm>
            <a:off x="720785" y="3031714"/>
            <a:ext cx="4257344" cy="1523494"/>
          </a:xfrm>
          <a:prstGeom prst="rect">
            <a:avLst/>
          </a:prstGeom>
        </p:spPr>
        <p:txBody>
          <a:bodyPr wrap="square">
            <a:spAutoFit/>
          </a:bodyPr>
          <a:lstStyle/>
          <a:p>
            <a:pPr algn="just">
              <a:lnSpc>
                <a:spcPct val="150000"/>
              </a:lnSpc>
            </a:pPr>
            <a:r>
              <a:rPr lang="zh-CN" altLang="en-US" sz="2000" b="1" dirty="0">
                <a:solidFill>
                  <a:schemeClr val="tx1">
                    <a:lumMod val="75000"/>
                    <a:lumOff val="25000"/>
                  </a:schemeClr>
                </a:solidFill>
                <a:cs typeface="+mn-ea"/>
                <a:sym typeface="+mn-lt"/>
              </a:rPr>
              <a:t>增强宣传多样性</a:t>
            </a:r>
          </a:p>
          <a:p>
            <a:pPr algn="just">
              <a:lnSpc>
                <a:spcPct val="150000"/>
              </a:lnSpc>
            </a:pPr>
            <a:r>
              <a:rPr lang="zh-CN" altLang="en-US" sz="1400" dirty="0">
                <a:solidFill>
                  <a:schemeClr val="tx1">
                    <a:lumMod val="75000"/>
                    <a:lumOff val="25000"/>
                  </a:schemeClr>
                </a:solidFill>
                <a:cs typeface="+mn-ea"/>
                <a:sym typeface="+mn-lt"/>
              </a:rPr>
              <a:t>天津市将网安周活动与地方文化充分结合，精心安排了网络安全相声剧、“津小卫”吉祥物等一批文化特色鲜明、寓教于乐的宣传普及活动。</a:t>
            </a:r>
          </a:p>
        </p:txBody>
      </p:sp>
      <p:grpSp>
        <p:nvGrpSpPr>
          <p:cNvPr id="6" name="组合 5">
            <a:extLst>
              <a:ext uri="{FF2B5EF4-FFF2-40B4-BE49-F238E27FC236}">
                <a16:creationId xmlns:a16="http://schemas.microsoft.com/office/drawing/2014/main" id="{9370D204-26EC-4E3D-B564-12A89449BDFA}"/>
              </a:ext>
            </a:extLst>
          </p:cNvPr>
          <p:cNvGrpSpPr/>
          <p:nvPr/>
        </p:nvGrpSpPr>
        <p:grpSpPr>
          <a:xfrm flipH="1">
            <a:off x="4961248" y="2990694"/>
            <a:ext cx="1143331" cy="721888"/>
            <a:chOff x="6096000" y="3135317"/>
            <a:chExt cx="1143331" cy="721888"/>
          </a:xfrm>
          <a:solidFill>
            <a:schemeClr val="accent2"/>
          </a:solidFill>
        </p:grpSpPr>
        <p:cxnSp>
          <p:nvCxnSpPr>
            <p:cNvPr id="7" name="直接连接符 6">
              <a:extLst>
                <a:ext uri="{FF2B5EF4-FFF2-40B4-BE49-F238E27FC236}">
                  <a16:creationId xmlns:a16="http://schemas.microsoft.com/office/drawing/2014/main" id="{18764BAF-38EA-4795-B1B0-0669E4153794}"/>
                </a:ext>
              </a:extLst>
            </p:cNvPr>
            <p:cNvCxnSpPr/>
            <p:nvPr/>
          </p:nvCxnSpPr>
          <p:spPr>
            <a:xfrm>
              <a:off x="6096000" y="3162049"/>
              <a:ext cx="737937" cy="0"/>
            </a:xfrm>
            <a:prstGeom prst="line">
              <a:avLst/>
            </a:prstGeom>
            <a:grpFill/>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泪滴形 7">
              <a:extLst>
                <a:ext uri="{FF2B5EF4-FFF2-40B4-BE49-F238E27FC236}">
                  <a16:creationId xmlns:a16="http://schemas.microsoft.com/office/drawing/2014/main" id="{2ADCDBF1-38F0-4A2E-BA37-D8F75A6968B0}"/>
                </a:ext>
              </a:extLst>
            </p:cNvPr>
            <p:cNvSpPr/>
            <p:nvPr/>
          </p:nvSpPr>
          <p:spPr>
            <a:xfrm flipH="1">
              <a:off x="6517443" y="3135317"/>
              <a:ext cx="721888" cy="721888"/>
            </a:xfrm>
            <a:prstGeom prst="teardrop">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400" b="1" spc="300" dirty="0">
                  <a:solidFill>
                    <a:schemeClr val="bg1"/>
                  </a:solidFill>
                  <a:cs typeface="+mn-ea"/>
                  <a:sym typeface="+mn-lt"/>
                </a:rPr>
                <a:t>2</a:t>
              </a:r>
              <a:endParaRPr lang="zh-CN" altLang="en-US" sz="2400" b="1" spc="300" dirty="0">
                <a:solidFill>
                  <a:schemeClr val="bg1"/>
                </a:solidFill>
                <a:cs typeface="+mn-ea"/>
                <a:sym typeface="+mn-lt"/>
              </a:endParaRPr>
            </a:p>
          </p:txBody>
        </p:sp>
      </p:grpSp>
      <p:sp>
        <p:nvSpPr>
          <p:cNvPr id="9" name="矩形 8">
            <a:extLst>
              <a:ext uri="{FF2B5EF4-FFF2-40B4-BE49-F238E27FC236}">
                <a16:creationId xmlns:a16="http://schemas.microsoft.com/office/drawing/2014/main" id="{022BD23B-E8EC-43A5-A1A3-4784E1380411}"/>
              </a:ext>
            </a:extLst>
          </p:cNvPr>
          <p:cNvSpPr/>
          <p:nvPr/>
        </p:nvSpPr>
        <p:spPr>
          <a:xfrm>
            <a:off x="7452117" y="2141384"/>
            <a:ext cx="4115805" cy="1523494"/>
          </a:xfrm>
          <a:prstGeom prst="rect">
            <a:avLst/>
          </a:prstGeom>
        </p:spPr>
        <p:txBody>
          <a:bodyPr wrap="square">
            <a:spAutoFit/>
          </a:bodyPr>
          <a:lstStyle/>
          <a:p>
            <a:pPr algn="just">
              <a:lnSpc>
                <a:spcPct val="150000"/>
              </a:lnSpc>
            </a:pPr>
            <a:r>
              <a:rPr lang="zh-CN" altLang="en-US" sz="2000" b="1" dirty="0">
                <a:solidFill>
                  <a:schemeClr val="tx1">
                    <a:lumMod val="75000"/>
                    <a:lumOff val="25000"/>
                  </a:schemeClr>
                </a:solidFill>
                <a:cs typeface="+mn-ea"/>
                <a:sym typeface="+mn-lt"/>
              </a:rPr>
              <a:t>增强群众互动性</a:t>
            </a:r>
          </a:p>
          <a:p>
            <a:pPr algn="just">
              <a:lnSpc>
                <a:spcPct val="150000"/>
              </a:lnSpc>
            </a:pPr>
            <a:r>
              <a:rPr lang="zh-CN" altLang="en-US" sz="1400" dirty="0">
                <a:solidFill>
                  <a:schemeClr val="tx1">
                    <a:lumMod val="75000"/>
                    <a:lumOff val="25000"/>
                  </a:schemeClr>
                </a:solidFill>
                <a:cs typeface="+mn-ea"/>
                <a:sym typeface="+mn-lt"/>
              </a:rPr>
              <a:t>博览会首次设置了3000平方米的互动体验专区，通过虚拟现实、增强现实和人工智能等新技术手段吸引广大群众深度参与。</a:t>
            </a:r>
          </a:p>
        </p:txBody>
      </p:sp>
      <p:grpSp>
        <p:nvGrpSpPr>
          <p:cNvPr id="10" name="组合 9">
            <a:extLst>
              <a:ext uri="{FF2B5EF4-FFF2-40B4-BE49-F238E27FC236}">
                <a16:creationId xmlns:a16="http://schemas.microsoft.com/office/drawing/2014/main" id="{3114B163-6F5F-4DE3-9CB0-635A0350EE27}"/>
              </a:ext>
            </a:extLst>
          </p:cNvPr>
          <p:cNvGrpSpPr/>
          <p:nvPr/>
        </p:nvGrpSpPr>
        <p:grpSpPr>
          <a:xfrm>
            <a:off x="6156385" y="3942243"/>
            <a:ext cx="1143331" cy="721888"/>
            <a:chOff x="6096000" y="3135317"/>
            <a:chExt cx="1143331" cy="721888"/>
          </a:xfrm>
          <a:solidFill>
            <a:schemeClr val="accent2"/>
          </a:solidFill>
        </p:grpSpPr>
        <p:cxnSp>
          <p:nvCxnSpPr>
            <p:cNvPr id="11" name="直接连接符 10">
              <a:extLst>
                <a:ext uri="{FF2B5EF4-FFF2-40B4-BE49-F238E27FC236}">
                  <a16:creationId xmlns:a16="http://schemas.microsoft.com/office/drawing/2014/main" id="{3AEA39F3-3C7F-481F-8E4C-0797170DCF9F}"/>
                </a:ext>
              </a:extLst>
            </p:cNvPr>
            <p:cNvCxnSpPr/>
            <p:nvPr/>
          </p:nvCxnSpPr>
          <p:spPr>
            <a:xfrm>
              <a:off x="6096000" y="3162049"/>
              <a:ext cx="737937" cy="0"/>
            </a:xfrm>
            <a:prstGeom prst="line">
              <a:avLst/>
            </a:prstGeom>
            <a:grpFill/>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泪滴形 11">
              <a:extLst>
                <a:ext uri="{FF2B5EF4-FFF2-40B4-BE49-F238E27FC236}">
                  <a16:creationId xmlns:a16="http://schemas.microsoft.com/office/drawing/2014/main" id="{9836B2E6-AFA0-4785-ADD1-ABEB294EDA9F}"/>
                </a:ext>
              </a:extLst>
            </p:cNvPr>
            <p:cNvSpPr/>
            <p:nvPr/>
          </p:nvSpPr>
          <p:spPr>
            <a:xfrm flipH="1">
              <a:off x="6517443" y="3135317"/>
              <a:ext cx="721888" cy="721888"/>
            </a:xfrm>
            <a:prstGeom prst="teardrop">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400" b="1" spc="300" dirty="0">
                  <a:solidFill>
                    <a:schemeClr val="bg1"/>
                  </a:solidFill>
                  <a:cs typeface="+mn-ea"/>
                  <a:sym typeface="+mn-lt"/>
                </a:rPr>
                <a:t>3</a:t>
              </a:r>
              <a:endParaRPr lang="zh-CN" altLang="en-US" sz="2400" b="1" spc="300" dirty="0">
                <a:solidFill>
                  <a:schemeClr val="bg1"/>
                </a:solidFill>
                <a:cs typeface="+mn-ea"/>
                <a:sym typeface="+mn-lt"/>
              </a:endParaRPr>
            </a:p>
          </p:txBody>
        </p:sp>
      </p:grpSp>
      <p:sp>
        <p:nvSpPr>
          <p:cNvPr id="13" name="矩形 12">
            <a:extLst>
              <a:ext uri="{FF2B5EF4-FFF2-40B4-BE49-F238E27FC236}">
                <a16:creationId xmlns:a16="http://schemas.microsoft.com/office/drawing/2014/main" id="{9B972F29-1E26-4478-A925-A22166EF60F8}"/>
              </a:ext>
            </a:extLst>
          </p:cNvPr>
          <p:cNvSpPr/>
          <p:nvPr/>
        </p:nvSpPr>
        <p:spPr>
          <a:xfrm>
            <a:off x="7452117" y="4017985"/>
            <a:ext cx="4115805" cy="1523494"/>
          </a:xfrm>
          <a:prstGeom prst="rect">
            <a:avLst/>
          </a:prstGeom>
        </p:spPr>
        <p:txBody>
          <a:bodyPr wrap="square">
            <a:spAutoFit/>
          </a:bodyPr>
          <a:lstStyle/>
          <a:p>
            <a:pPr algn="just">
              <a:lnSpc>
                <a:spcPct val="150000"/>
              </a:lnSpc>
            </a:pPr>
            <a:r>
              <a:rPr lang="zh-CN" altLang="en-US" sz="2000" b="1" dirty="0">
                <a:solidFill>
                  <a:schemeClr val="tx1">
                    <a:lumMod val="75000"/>
                    <a:lumOff val="25000"/>
                  </a:schemeClr>
                </a:solidFill>
                <a:cs typeface="+mn-ea"/>
                <a:sym typeface="+mn-lt"/>
              </a:rPr>
              <a:t>增强活动连续性</a:t>
            </a:r>
          </a:p>
          <a:p>
            <a:pPr algn="just">
              <a:lnSpc>
                <a:spcPct val="150000"/>
              </a:lnSpc>
            </a:pPr>
            <a:r>
              <a:rPr lang="zh-CN" altLang="en-US" sz="1400" dirty="0">
                <a:solidFill>
                  <a:schemeClr val="tx1">
                    <a:lumMod val="75000"/>
                    <a:lumOff val="25000"/>
                  </a:schemeClr>
                </a:solidFill>
                <a:cs typeface="+mn-ea"/>
                <a:sym typeface="+mn-lt"/>
              </a:rPr>
              <a:t>首次安排了闭幕式活动，将公布</a:t>
            </a:r>
            <a:r>
              <a:rPr lang="en-US" altLang="zh-CN" sz="1400" dirty="0">
                <a:solidFill>
                  <a:schemeClr val="tx1">
                    <a:lumMod val="75000"/>
                    <a:lumOff val="25000"/>
                  </a:schemeClr>
                </a:solidFill>
                <a:cs typeface="+mn-ea"/>
                <a:sym typeface="+mn-lt"/>
              </a:rPr>
              <a:t>2020</a:t>
            </a:r>
            <a:r>
              <a:rPr lang="zh-CN" altLang="en-US" sz="1400" dirty="0">
                <a:solidFill>
                  <a:schemeClr val="tx1">
                    <a:lumMod val="75000"/>
                    <a:lumOff val="25000"/>
                  </a:schemeClr>
                </a:solidFill>
                <a:cs typeface="+mn-ea"/>
                <a:sym typeface="+mn-lt"/>
              </a:rPr>
              <a:t>年国家网络安全宣传周开幕式等重要活动承办城市，举办交接仪式。</a:t>
            </a:r>
          </a:p>
        </p:txBody>
      </p:sp>
      <p:sp>
        <p:nvSpPr>
          <p:cNvPr id="14" name="矩形 13">
            <a:extLst>
              <a:ext uri="{FF2B5EF4-FFF2-40B4-BE49-F238E27FC236}">
                <a16:creationId xmlns:a16="http://schemas.microsoft.com/office/drawing/2014/main" id="{25A050B7-6B39-4A82-BCB1-CB49E272DD52}"/>
              </a:ext>
            </a:extLst>
          </p:cNvPr>
          <p:cNvSpPr/>
          <p:nvPr/>
        </p:nvSpPr>
        <p:spPr>
          <a:xfrm>
            <a:off x="4663467" y="919463"/>
            <a:ext cx="2985836" cy="6910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r>
              <a:rPr lang="zh-CN" altLang="en-US" sz="2400" b="1" spc="600" dirty="0">
                <a:solidFill>
                  <a:schemeClr val="bg1"/>
                </a:solidFill>
                <a:cs typeface="+mn-ea"/>
                <a:sym typeface="+mn-lt"/>
              </a:rPr>
              <a:t>三大亮点</a:t>
            </a:r>
          </a:p>
        </p:txBody>
      </p:sp>
      <p:cxnSp>
        <p:nvCxnSpPr>
          <p:cNvPr id="15" name="直接连接符 21">
            <a:extLst>
              <a:ext uri="{FF2B5EF4-FFF2-40B4-BE49-F238E27FC236}">
                <a16:creationId xmlns:a16="http://schemas.microsoft.com/office/drawing/2014/main" id="{6F3D6CB8-1EA1-4B73-8745-8B23ACD7F07C}"/>
              </a:ext>
            </a:extLst>
          </p:cNvPr>
          <p:cNvCxnSpPr>
            <a:cxnSpLocks/>
          </p:cNvCxnSpPr>
          <p:nvPr/>
        </p:nvCxnSpPr>
        <p:spPr>
          <a:xfrm flipH="1">
            <a:off x="6113521" y="1606342"/>
            <a:ext cx="4849" cy="3353308"/>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236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750"/>
                                        <p:tgtEl>
                                          <p:spTgt spid="2"/>
                                        </p:tgtEl>
                                      </p:cBhvr>
                                    </p:animEffect>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750" fill="hold"/>
                                        <p:tgtEl>
                                          <p:spTgt spid="9"/>
                                        </p:tgtEl>
                                        <p:attrNameLst>
                                          <p:attrName>ppt_x</p:attrName>
                                        </p:attrNameLst>
                                      </p:cBhvr>
                                      <p:tavLst>
                                        <p:tav tm="0">
                                          <p:val>
                                            <p:strVal val="#ppt_x"/>
                                          </p:val>
                                        </p:tav>
                                        <p:tav tm="100000">
                                          <p:val>
                                            <p:strVal val="#ppt_x"/>
                                          </p:val>
                                        </p:tav>
                                      </p:tavLst>
                                    </p:anim>
                                    <p:anim calcmode="lin" valueType="num">
                                      <p:cBhvr additive="base">
                                        <p:cTn id="18" dur="750" fill="hold"/>
                                        <p:tgtEl>
                                          <p:spTgt spid="9"/>
                                        </p:tgtEl>
                                        <p:attrNameLst>
                                          <p:attrName>ppt_y</p:attrName>
                                        </p:attrNameLst>
                                      </p:cBhvr>
                                      <p:tavLst>
                                        <p:tav tm="0">
                                          <p:val>
                                            <p:strVal val="1+#ppt_h/2"/>
                                          </p:val>
                                        </p:tav>
                                        <p:tav tm="100000">
                                          <p:val>
                                            <p:strVal val="#ppt_y"/>
                                          </p:val>
                                        </p:tav>
                                      </p:tavLst>
                                    </p:anim>
                                  </p:childTnLst>
                                </p:cTn>
                              </p:par>
                            </p:childTnLst>
                          </p:cTn>
                        </p:par>
                        <p:par>
                          <p:cTn id="19" fill="hold">
                            <p:stCondLst>
                              <p:cond delay="2250"/>
                            </p:stCondLst>
                            <p:childTnLst>
                              <p:par>
                                <p:cTn id="20" presetID="22" presetClass="entr" presetSubtype="2"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right)">
                                      <p:cBhvr>
                                        <p:cTn id="22" dur="750"/>
                                        <p:tgtEl>
                                          <p:spTgt spid="6"/>
                                        </p:tgtEl>
                                      </p:cBhvr>
                                    </p:animEffect>
                                  </p:childTnLst>
                                </p:cTn>
                              </p:par>
                            </p:childTnLst>
                          </p:cTn>
                        </p:par>
                        <p:par>
                          <p:cTn id="23" fill="hold">
                            <p:stCondLst>
                              <p:cond delay="3000"/>
                            </p:stCondLst>
                            <p:childTnLst>
                              <p:par>
                                <p:cTn id="24" presetID="2" presetClass="entr" presetSubtype="4"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750" fill="hold"/>
                                        <p:tgtEl>
                                          <p:spTgt spid="5"/>
                                        </p:tgtEl>
                                        <p:attrNameLst>
                                          <p:attrName>ppt_x</p:attrName>
                                        </p:attrNameLst>
                                      </p:cBhvr>
                                      <p:tavLst>
                                        <p:tav tm="0">
                                          <p:val>
                                            <p:strVal val="#ppt_x"/>
                                          </p:val>
                                        </p:tav>
                                        <p:tav tm="100000">
                                          <p:val>
                                            <p:strVal val="#ppt_x"/>
                                          </p:val>
                                        </p:tav>
                                      </p:tavLst>
                                    </p:anim>
                                    <p:anim calcmode="lin" valueType="num">
                                      <p:cBhvr additive="base">
                                        <p:cTn id="27" dur="750" fill="hold"/>
                                        <p:tgtEl>
                                          <p:spTgt spid="5"/>
                                        </p:tgtEl>
                                        <p:attrNameLst>
                                          <p:attrName>ppt_y</p:attrName>
                                        </p:attrNameLst>
                                      </p:cBhvr>
                                      <p:tavLst>
                                        <p:tav tm="0">
                                          <p:val>
                                            <p:strVal val="1+#ppt_h/2"/>
                                          </p:val>
                                        </p:tav>
                                        <p:tav tm="100000">
                                          <p:val>
                                            <p:strVal val="#ppt_y"/>
                                          </p:val>
                                        </p:tav>
                                      </p:tavLst>
                                    </p:anim>
                                  </p:childTnLst>
                                </p:cTn>
                              </p:par>
                            </p:childTnLst>
                          </p:cTn>
                        </p:par>
                        <p:par>
                          <p:cTn id="28" fill="hold">
                            <p:stCondLst>
                              <p:cond delay="3750"/>
                            </p:stCondLst>
                            <p:childTnLst>
                              <p:par>
                                <p:cTn id="29" presetID="22" presetClass="entr" presetSubtype="8"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750"/>
                                        <p:tgtEl>
                                          <p:spTgt spid="10"/>
                                        </p:tgtEl>
                                      </p:cBhvr>
                                    </p:animEffect>
                                  </p:childTnLst>
                                </p:cTn>
                              </p:par>
                            </p:childTnLst>
                          </p:cTn>
                        </p:par>
                        <p:par>
                          <p:cTn id="32" fill="hold">
                            <p:stCondLst>
                              <p:cond delay="4500"/>
                            </p:stCondLst>
                            <p:childTnLst>
                              <p:par>
                                <p:cTn id="33" presetID="2" presetClass="entr" presetSubtype="4"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750" fill="hold"/>
                                        <p:tgtEl>
                                          <p:spTgt spid="13"/>
                                        </p:tgtEl>
                                        <p:attrNameLst>
                                          <p:attrName>ppt_x</p:attrName>
                                        </p:attrNameLst>
                                      </p:cBhvr>
                                      <p:tavLst>
                                        <p:tav tm="0">
                                          <p:val>
                                            <p:strVal val="#ppt_x"/>
                                          </p:val>
                                        </p:tav>
                                        <p:tav tm="100000">
                                          <p:val>
                                            <p:strVal val="#ppt_x"/>
                                          </p:val>
                                        </p:tav>
                                      </p:tavLst>
                                    </p:anim>
                                    <p:anim calcmode="lin" valueType="num">
                                      <p:cBhvr additive="base">
                                        <p:cTn id="36" dur="75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3" grpId="0"/>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D925E3D1-9A54-4C1F-851C-6083D8E0B3A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182085" y="638353"/>
            <a:ext cx="8166000" cy="6124755"/>
          </a:xfrm>
          <a:prstGeom prst="rect">
            <a:avLst/>
          </a:prstGeom>
        </p:spPr>
      </p:pic>
      <p:sp>
        <p:nvSpPr>
          <p:cNvPr id="6" name="半闭框 5"/>
          <p:cNvSpPr/>
          <p:nvPr/>
        </p:nvSpPr>
        <p:spPr>
          <a:xfrm rot="5400000">
            <a:off x="2137510" y="1253173"/>
            <a:ext cx="1438275" cy="1438275"/>
          </a:xfrm>
          <a:prstGeom prst="halfFrame">
            <a:avLst>
              <a:gd name="adj1" fmla="val 13438"/>
              <a:gd name="adj2" fmla="val 1365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tx1"/>
              </a:solidFill>
              <a:cs typeface="+mn-ea"/>
              <a:sym typeface="+mn-lt"/>
            </a:endParaRPr>
          </a:p>
        </p:txBody>
      </p:sp>
      <p:sp>
        <p:nvSpPr>
          <p:cNvPr id="7" name="文本框 6"/>
          <p:cNvSpPr txBox="1"/>
          <p:nvPr/>
        </p:nvSpPr>
        <p:spPr>
          <a:xfrm>
            <a:off x="1527910" y="1371283"/>
            <a:ext cx="1988820" cy="1938992"/>
          </a:xfrm>
          <a:prstGeom prst="rect">
            <a:avLst/>
          </a:prstGeom>
          <a:noFill/>
        </p:spPr>
        <p:txBody>
          <a:bodyPr wrap="square" rtlCol="0">
            <a:spAutoFit/>
          </a:bodyPr>
          <a:lstStyle/>
          <a:p>
            <a:pPr algn="ctr"/>
            <a:r>
              <a:rPr lang="zh-CN" altLang="en-US" sz="12000" b="1" dirty="0">
                <a:solidFill>
                  <a:schemeClr val="accent1"/>
                </a:solidFill>
                <a:cs typeface="+mn-ea"/>
                <a:sym typeface="+mn-lt"/>
              </a:rPr>
              <a:t>肆</a:t>
            </a:r>
          </a:p>
        </p:txBody>
      </p:sp>
      <p:grpSp>
        <p:nvGrpSpPr>
          <p:cNvPr id="10" name="组合 9"/>
          <p:cNvGrpSpPr/>
          <p:nvPr/>
        </p:nvGrpSpPr>
        <p:grpSpPr>
          <a:xfrm>
            <a:off x="4767580" y="3464560"/>
            <a:ext cx="6580505" cy="1337310"/>
            <a:chOff x="7508" y="5366"/>
            <a:chExt cx="10363" cy="2106"/>
          </a:xfrm>
        </p:grpSpPr>
        <p:sp>
          <p:nvSpPr>
            <p:cNvPr id="8" name="文本框 7"/>
            <p:cNvSpPr txBox="1"/>
            <p:nvPr/>
          </p:nvSpPr>
          <p:spPr>
            <a:xfrm>
              <a:off x="7508" y="5366"/>
              <a:ext cx="8718" cy="1307"/>
            </a:xfrm>
            <a:prstGeom prst="rect">
              <a:avLst/>
            </a:prstGeom>
            <a:noFill/>
          </p:spPr>
          <p:txBody>
            <a:bodyPr wrap="square" rtlCol="0">
              <a:spAutoFit/>
            </a:bodyPr>
            <a:lstStyle/>
            <a:p>
              <a:r>
                <a:rPr lang="zh-CN" altLang="en-US" sz="4800" b="1" dirty="0">
                  <a:cs typeface="+mn-ea"/>
                  <a:sym typeface="+mn-lt"/>
                </a:rPr>
                <a:t>网络安全未来趋势</a:t>
              </a:r>
            </a:p>
          </p:txBody>
        </p:sp>
        <p:sp>
          <p:nvSpPr>
            <p:cNvPr id="9" name="文本框 8"/>
            <p:cNvSpPr txBox="1"/>
            <p:nvPr/>
          </p:nvSpPr>
          <p:spPr>
            <a:xfrm>
              <a:off x="10048" y="6892"/>
              <a:ext cx="7823" cy="580"/>
            </a:xfrm>
            <a:prstGeom prst="rect">
              <a:avLst/>
            </a:prstGeom>
            <a:noFill/>
          </p:spPr>
          <p:txBody>
            <a:bodyPr wrap="square" rtlCol="0" anchor="t">
              <a:spAutoFit/>
            </a:bodyPr>
            <a:lstStyle/>
            <a:p>
              <a:pPr algn="dist"/>
              <a:r>
                <a:rPr lang="zh-CN" altLang="en-US" dirty="0">
                  <a:solidFill>
                    <a:schemeClr val="bg1">
                      <a:alpha val="64000"/>
                    </a:schemeClr>
                  </a:solidFill>
                  <a:cs typeface="+mn-ea"/>
                  <a:sym typeface="+mn-lt"/>
                </a:rPr>
                <a:t>E</a:t>
              </a:r>
              <a:r>
                <a:rPr lang="en-US" altLang="zh-CN" dirty="0">
                  <a:solidFill>
                    <a:schemeClr val="bg1">
                      <a:alpha val="64000"/>
                    </a:schemeClr>
                  </a:solidFill>
                  <a:cs typeface="+mn-ea"/>
                  <a:sym typeface="+mn-lt"/>
                </a:rPr>
                <a:t>NTER </a:t>
              </a:r>
              <a:r>
                <a:rPr lang="zh-CN" altLang="en-US" dirty="0">
                  <a:solidFill>
                    <a:schemeClr val="bg1">
                      <a:alpha val="64000"/>
                    </a:schemeClr>
                  </a:solidFill>
                  <a:cs typeface="+mn-ea"/>
                  <a:sym typeface="+mn-lt"/>
                </a:rPr>
                <a:t> </a:t>
              </a:r>
              <a:r>
                <a:rPr lang="en-US" altLang="zh-CN" dirty="0">
                  <a:solidFill>
                    <a:schemeClr val="bg1">
                      <a:alpha val="64000"/>
                    </a:schemeClr>
                  </a:solidFill>
                  <a:cs typeface="+mn-ea"/>
                  <a:sym typeface="+mn-lt"/>
                </a:rPr>
                <a:t>CHAPTER </a:t>
              </a:r>
              <a:r>
                <a:rPr lang="zh-CN" altLang="en-US" dirty="0">
                  <a:solidFill>
                    <a:schemeClr val="bg1">
                      <a:alpha val="64000"/>
                    </a:schemeClr>
                  </a:solidFill>
                  <a:cs typeface="+mn-ea"/>
                  <a:sym typeface="+mn-lt"/>
                </a:rPr>
                <a:t> </a:t>
              </a:r>
              <a:r>
                <a:rPr lang="en-US" altLang="zh-CN" dirty="0">
                  <a:solidFill>
                    <a:schemeClr val="bg1">
                      <a:alpha val="64000"/>
                    </a:schemeClr>
                  </a:solidFill>
                  <a:cs typeface="+mn-ea"/>
                  <a:sym typeface="+mn-lt"/>
                </a:rPr>
                <a:t>TITLE </a:t>
              </a:r>
              <a:r>
                <a:rPr lang="zh-CN" altLang="en-US" dirty="0">
                  <a:solidFill>
                    <a:schemeClr val="bg1">
                      <a:alpha val="64000"/>
                    </a:schemeClr>
                  </a:solidFill>
                  <a:cs typeface="+mn-ea"/>
                  <a:sym typeface="+mn-lt"/>
                </a:rPr>
                <a:t> </a:t>
              </a:r>
              <a:r>
                <a:rPr lang="en-US" altLang="zh-CN" dirty="0">
                  <a:solidFill>
                    <a:schemeClr val="bg1">
                      <a:alpha val="64000"/>
                    </a:schemeClr>
                  </a:solidFill>
                  <a:cs typeface="+mn-ea"/>
                  <a:sym typeface="+mn-lt"/>
                </a:rPr>
                <a:t>HERE</a:t>
              </a:r>
            </a:p>
          </p:txBody>
        </p:sp>
      </p:grpSp>
      <p:sp>
        <p:nvSpPr>
          <p:cNvPr id="13" name="半闭框 12"/>
          <p:cNvSpPr/>
          <p:nvPr/>
        </p:nvSpPr>
        <p:spPr>
          <a:xfrm rot="16200000">
            <a:off x="1434883" y="1989138"/>
            <a:ext cx="1438275" cy="1438275"/>
          </a:xfrm>
          <a:prstGeom prst="halfFrame">
            <a:avLst>
              <a:gd name="adj1" fmla="val 13438"/>
              <a:gd name="adj2" fmla="val 1365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tx1"/>
              </a:solidFill>
              <a:cs typeface="+mn-ea"/>
              <a:sym typeface="+mn-lt"/>
            </a:endParaRPr>
          </a:p>
        </p:txBody>
      </p:sp>
    </p:spTree>
    <p:custDataLst>
      <p:tags r:id="rId1"/>
    </p:custDataLst>
    <p:extLst>
      <p:ext uri="{BB962C8B-B14F-4D97-AF65-F5344CB8AC3E}">
        <p14:creationId xmlns:p14="http://schemas.microsoft.com/office/powerpoint/2010/main" val="150890623"/>
      </p:ext>
    </p:extLst>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9"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ppt_x</p:attrName>
                                        </p:attrNameLst>
                                      </p:cBhvr>
                                      <p:tavLst>
                                        <p:tav tm="0">
                                          <p:val>
                                            <p:strVal val="#ppt_x-.2"/>
                                          </p:val>
                                        </p:tav>
                                        <p:tav tm="100000">
                                          <p:val>
                                            <p:strVal val="#ppt_x"/>
                                          </p:val>
                                        </p:tav>
                                      </p:tavLst>
                                    </p:anim>
                                    <p:anim calcmode="lin" valueType="num">
                                      <p:cBhvr>
                                        <p:cTn id="19"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918845" y="2480310"/>
            <a:ext cx="2510790" cy="476541"/>
          </a:xfrm>
          <a:prstGeom prst="rect">
            <a:avLst/>
          </a:prstGeom>
          <a:noFill/>
        </p:spPr>
        <p:txBody>
          <a:bodyPr wrap="square" rtlCol="0">
            <a:spAutoFit/>
          </a:bodyPr>
          <a:lstStyle/>
          <a:p>
            <a:pPr algn="l">
              <a:lnSpc>
                <a:spcPct val="140000"/>
              </a:lnSpc>
            </a:pPr>
            <a:r>
              <a:rPr lang="zh-CN" sz="2000" b="1" dirty="0">
                <a:solidFill>
                  <a:schemeClr val="bg1"/>
                </a:solidFill>
                <a:cs typeface="+mn-ea"/>
                <a:sym typeface="+mn-lt"/>
              </a:rPr>
              <a:t>全球经济日益融合</a:t>
            </a:r>
            <a:r>
              <a:rPr lang="en-US" sz="2000" b="1" dirty="0">
                <a:solidFill>
                  <a:schemeClr val="bg1"/>
                </a:solidFill>
                <a:cs typeface="+mn-ea"/>
                <a:sym typeface="+mn-lt"/>
              </a:rPr>
              <a:t> </a:t>
            </a:r>
            <a:endParaRPr lang="en-US" altLang="zh-CN" sz="2000" b="1" dirty="0">
              <a:solidFill>
                <a:schemeClr val="bg1"/>
              </a:solidFill>
              <a:cs typeface="+mn-ea"/>
              <a:sym typeface="+mn-lt"/>
            </a:endParaRPr>
          </a:p>
        </p:txBody>
      </p:sp>
      <p:graphicFrame>
        <p:nvGraphicFramePr>
          <p:cNvPr id="2" name="图示 1"/>
          <p:cNvGraphicFramePr/>
          <p:nvPr>
            <p:extLst>
              <p:ext uri="{D42A27DB-BD31-4B8C-83A1-F6EECF244321}">
                <p14:modId xmlns:p14="http://schemas.microsoft.com/office/powerpoint/2010/main" val="2813755221"/>
              </p:ext>
            </p:extLst>
          </p:nvPr>
        </p:nvGraphicFramePr>
        <p:xfrm>
          <a:off x="839709" y="-595631"/>
          <a:ext cx="10840720" cy="66186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图片 3">
            <a:extLst>
              <a:ext uri="{FF2B5EF4-FFF2-40B4-BE49-F238E27FC236}">
                <a16:creationId xmlns:a16="http://schemas.microsoft.com/office/drawing/2014/main" id="{7A1009DE-E0F3-451F-80F5-AE710D4CC79A}"/>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751469" y="4019909"/>
            <a:ext cx="2838091" cy="2838091"/>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p:cNvGraphicFramePr/>
          <p:nvPr>
            <p:extLst>
              <p:ext uri="{D42A27DB-BD31-4B8C-83A1-F6EECF244321}">
                <p14:modId xmlns:p14="http://schemas.microsoft.com/office/powerpoint/2010/main" val="4170452923"/>
              </p:ext>
            </p:extLst>
          </p:nvPr>
        </p:nvGraphicFramePr>
        <p:xfrm>
          <a:off x="4962800" y="1582828"/>
          <a:ext cx="11600180" cy="4679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图片 5">
            <a:extLst>
              <a:ext uri="{FF2B5EF4-FFF2-40B4-BE49-F238E27FC236}">
                <a16:creationId xmlns:a16="http://schemas.microsoft.com/office/drawing/2014/main" id="{34EF126F-5A38-4C7F-8A0D-ECAAF3F308E0}"/>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484517" y="1483743"/>
            <a:ext cx="4235569" cy="4235569"/>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云形标注 1"/>
          <p:cNvSpPr/>
          <p:nvPr/>
        </p:nvSpPr>
        <p:spPr>
          <a:xfrm>
            <a:off x="6840747" y="1000664"/>
            <a:ext cx="3857804" cy="318349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8011065" y="1674674"/>
            <a:ext cx="4281805" cy="1754326"/>
          </a:xfrm>
          <a:prstGeom prst="rect">
            <a:avLst/>
          </a:prstGeom>
          <a:noFill/>
        </p:spPr>
        <p:txBody>
          <a:bodyPr wrap="square" rtlCol="0">
            <a:spAutoFit/>
          </a:bodyPr>
          <a:lstStyle/>
          <a:p>
            <a:r>
              <a:rPr lang="en-US" altLang="zh-CN" dirty="0">
                <a:solidFill>
                  <a:schemeClr val="bg1"/>
                </a:solidFill>
                <a:cs typeface="+mn-ea"/>
                <a:sym typeface="+mn-lt"/>
              </a:rPr>
              <a:t>1.</a:t>
            </a:r>
            <a:r>
              <a:rPr lang="zh-CN" b="1" dirty="0">
                <a:solidFill>
                  <a:schemeClr val="bg1"/>
                </a:solidFill>
                <a:cs typeface="+mn-ea"/>
                <a:sym typeface="+mn-lt"/>
              </a:rPr>
              <a:t>网络结构因素</a:t>
            </a:r>
          </a:p>
          <a:p>
            <a:r>
              <a:rPr lang="en-US" altLang="zh-CN" dirty="0">
                <a:solidFill>
                  <a:schemeClr val="bg1"/>
                </a:solidFill>
                <a:cs typeface="+mn-ea"/>
                <a:sym typeface="+mn-lt"/>
              </a:rPr>
              <a:t>2.</a:t>
            </a:r>
            <a:r>
              <a:rPr lang="zh-CN" b="1" dirty="0">
                <a:solidFill>
                  <a:schemeClr val="bg1"/>
                </a:solidFill>
                <a:cs typeface="+mn-ea"/>
                <a:sym typeface="+mn-lt"/>
              </a:rPr>
              <a:t>网络协议因素</a:t>
            </a:r>
            <a:endParaRPr lang="en-US" altLang="zh-CN" b="1" dirty="0">
              <a:solidFill>
                <a:schemeClr val="bg1"/>
              </a:solidFill>
              <a:cs typeface="+mn-ea"/>
              <a:sym typeface="+mn-lt"/>
            </a:endParaRPr>
          </a:p>
          <a:p>
            <a:r>
              <a:rPr lang="en-US" altLang="zh-CN" dirty="0">
                <a:solidFill>
                  <a:schemeClr val="bg1"/>
                </a:solidFill>
                <a:cs typeface="+mn-ea"/>
                <a:sym typeface="+mn-lt"/>
              </a:rPr>
              <a:t>3.</a:t>
            </a:r>
            <a:r>
              <a:rPr lang="zh-CN" b="1" dirty="0">
                <a:solidFill>
                  <a:schemeClr val="bg1"/>
                </a:solidFill>
                <a:cs typeface="+mn-ea"/>
                <a:sym typeface="+mn-lt"/>
              </a:rPr>
              <a:t>用户因素</a:t>
            </a:r>
          </a:p>
          <a:p>
            <a:r>
              <a:rPr lang="en-US" altLang="zh-CN" dirty="0">
                <a:solidFill>
                  <a:schemeClr val="bg1"/>
                </a:solidFill>
                <a:cs typeface="+mn-ea"/>
                <a:sym typeface="+mn-lt"/>
              </a:rPr>
              <a:t>4.</a:t>
            </a:r>
            <a:r>
              <a:rPr lang="zh-CN" b="1" dirty="0">
                <a:solidFill>
                  <a:schemeClr val="bg1"/>
                </a:solidFill>
                <a:cs typeface="+mn-ea"/>
                <a:sym typeface="+mn-lt"/>
              </a:rPr>
              <a:t>主机因素</a:t>
            </a:r>
          </a:p>
          <a:p>
            <a:r>
              <a:rPr lang="en-US" altLang="zh-CN" dirty="0">
                <a:solidFill>
                  <a:schemeClr val="bg1"/>
                </a:solidFill>
                <a:cs typeface="+mn-ea"/>
                <a:sym typeface="+mn-lt"/>
              </a:rPr>
              <a:t>5.</a:t>
            </a:r>
            <a:r>
              <a:rPr lang="zh-CN" b="1" dirty="0">
                <a:solidFill>
                  <a:schemeClr val="bg1"/>
                </a:solidFill>
                <a:cs typeface="+mn-ea"/>
                <a:sym typeface="+mn-lt"/>
              </a:rPr>
              <a:t>单位安全政策</a:t>
            </a:r>
          </a:p>
          <a:p>
            <a:r>
              <a:rPr lang="en-US" altLang="zh-CN" dirty="0">
                <a:solidFill>
                  <a:schemeClr val="bg1"/>
                </a:solidFill>
                <a:cs typeface="+mn-ea"/>
                <a:sym typeface="+mn-lt"/>
              </a:rPr>
              <a:t>6.</a:t>
            </a:r>
            <a:r>
              <a:rPr lang="zh-CN" b="1" dirty="0">
                <a:solidFill>
                  <a:schemeClr val="bg1"/>
                </a:solidFill>
                <a:cs typeface="+mn-ea"/>
                <a:sym typeface="+mn-lt"/>
              </a:rPr>
              <a:t>人员因素</a:t>
            </a:r>
            <a:endParaRPr lang="en-US" altLang="zh-CN" dirty="0">
              <a:solidFill>
                <a:schemeClr val="bg1"/>
              </a:solidFill>
              <a:cs typeface="+mn-ea"/>
              <a:sym typeface="+mn-lt"/>
            </a:endParaRPr>
          </a:p>
        </p:txBody>
      </p:sp>
      <p:sp>
        <p:nvSpPr>
          <p:cNvPr id="6" name="对角圆角矩形 5"/>
          <p:cNvSpPr/>
          <p:nvPr/>
        </p:nvSpPr>
        <p:spPr>
          <a:xfrm>
            <a:off x="1058857" y="3699377"/>
            <a:ext cx="4666615" cy="187769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文本框 6"/>
          <p:cNvSpPr txBox="1"/>
          <p:nvPr/>
        </p:nvSpPr>
        <p:spPr>
          <a:xfrm>
            <a:off x="1733718" y="4011798"/>
            <a:ext cx="3575685" cy="1252855"/>
          </a:xfrm>
          <a:prstGeom prst="rect">
            <a:avLst/>
          </a:prstGeom>
          <a:noFill/>
        </p:spPr>
        <p:txBody>
          <a:bodyPr wrap="square" rtlCol="0">
            <a:spAutoFit/>
          </a:bodyPr>
          <a:lstStyle/>
          <a:p>
            <a:pPr>
              <a:lnSpc>
                <a:spcPct val="140000"/>
              </a:lnSpc>
            </a:pPr>
            <a:r>
              <a:rPr lang="zh-CN" altLang="zh-CN" b="1" dirty="0">
                <a:solidFill>
                  <a:schemeClr val="bg1"/>
                </a:solidFill>
                <a:cs typeface="+mn-ea"/>
                <a:sym typeface="+mn-lt"/>
              </a:rPr>
              <a:t>影响网络安全性的因素：目前我国网络安全存在几大隐患，主要有以下几个方面。</a:t>
            </a:r>
            <a:endParaRPr lang="zh-CN" altLang="en-US" dirty="0">
              <a:solidFill>
                <a:schemeClr val="bg1"/>
              </a:solidFill>
              <a:cs typeface="+mn-ea"/>
              <a:sym typeface="+mn-lt"/>
            </a:endParaRPr>
          </a:p>
        </p:txBody>
      </p:sp>
      <p:pic>
        <p:nvPicPr>
          <p:cNvPr id="5" name="图片 4">
            <a:extLst>
              <a:ext uri="{FF2B5EF4-FFF2-40B4-BE49-F238E27FC236}">
                <a16:creationId xmlns:a16="http://schemas.microsoft.com/office/drawing/2014/main" id="{890A942E-66AB-4B01-88C5-B36E1BBD3B8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168291" y="0"/>
            <a:ext cx="2447745" cy="3916392"/>
          </a:xfrm>
          <a:prstGeom prst="rect">
            <a:avLst/>
          </a:prstGeom>
        </p:spPr>
      </p:pic>
      <p:pic>
        <p:nvPicPr>
          <p:cNvPr id="9" name="图片 8">
            <a:extLst>
              <a:ext uri="{FF2B5EF4-FFF2-40B4-BE49-F238E27FC236}">
                <a16:creationId xmlns:a16="http://schemas.microsoft.com/office/drawing/2014/main" id="{DCAB3736-BEDE-4C25-B599-E9B244B6714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852868" y="4184159"/>
            <a:ext cx="2575140" cy="2228298"/>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图示 2"/>
          <p:cNvGraphicFramePr/>
          <p:nvPr>
            <p:extLst>
              <p:ext uri="{D42A27DB-BD31-4B8C-83A1-F6EECF244321}">
                <p14:modId xmlns:p14="http://schemas.microsoft.com/office/powerpoint/2010/main" val="3130596056"/>
              </p:ext>
            </p:extLst>
          </p:nvPr>
        </p:nvGraphicFramePr>
        <p:xfrm>
          <a:off x="2986442" y="485835"/>
          <a:ext cx="9385935" cy="6007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图片 3">
            <a:extLst>
              <a:ext uri="{FF2B5EF4-FFF2-40B4-BE49-F238E27FC236}">
                <a16:creationId xmlns:a16="http://schemas.microsoft.com/office/drawing/2014/main" id="{30AEFCED-9FAF-4CF2-8438-F14DA38927DF}"/>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303368" y="1905371"/>
            <a:ext cx="3168028" cy="3168028"/>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286385" y="354013"/>
            <a:ext cx="5989320" cy="2604770"/>
            <a:chOff x="2144" y="445"/>
            <a:chExt cx="9432" cy="4102"/>
          </a:xfrm>
        </p:grpSpPr>
        <p:sp>
          <p:nvSpPr>
            <p:cNvPr id="7" name="文本框 6"/>
            <p:cNvSpPr txBox="1"/>
            <p:nvPr/>
          </p:nvSpPr>
          <p:spPr>
            <a:xfrm>
              <a:off x="2144" y="2463"/>
              <a:ext cx="9432" cy="2084"/>
            </a:xfrm>
            <a:prstGeom prst="rect">
              <a:avLst/>
            </a:prstGeom>
            <a:noFill/>
          </p:spPr>
          <p:txBody>
            <a:bodyPr wrap="square" rtlCol="0">
              <a:spAutoFit/>
            </a:bodyPr>
            <a:lstStyle/>
            <a:p>
              <a:r>
                <a:rPr kumimoji="1" lang="en-US" altLang="zh-CN" sz="8000" i="1" dirty="0">
                  <a:solidFill>
                    <a:schemeClr val="bg1"/>
                  </a:solidFill>
                  <a:cs typeface="+mn-ea"/>
                  <a:sym typeface="+mn-lt"/>
                </a:rPr>
                <a:t>CONTENTS</a:t>
              </a:r>
              <a:endParaRPr kumimoji="1" lang="zh-CN" altLang="en-US" sz="8000" i="1" dirty="0">
                <a:solidFill>
                  <a:schemeClr val="bg1"/>
                </a:solidFill>
                <a:cs typeface="+mn-ea"/>
                <a:sym typeface="+mn-lt"/>
              </a:endParaRPr>
            </a:p>
          </p:txBody>
        </p:sp>
        <p:sp>
          <p:nvSpPr>
            <p:cNvPr id="8" name="文本框 7"/>
            <p:cNvSpPr txBox="1"/>
            <p:nvPr/>
          </p:nvSpPr>
          <p:spPr>
            <a:xfrm>
              <a:off x="4339" y="445"/>
              <a:ext cx="4274" cy="2470"/>
            </a:xfrm>
            <a:prstGeom prst="rect">
              <a:avLst/>
            </a:prstGeom>
            <a:noFill/>
          </p:spPr>
          <p:txBody>
            <a:bodyPr wrap="square" rtlCol="0">
              <a:spAutoFit/>
            </a:bodyPr>
            <a:lstStyle/>
            <a:p>
              <a:r>
                <a:rPr lang="zh-CN" altLang="en-US" sz="9600" dirty="0">
                  <a:solidFill>
                    <a:schemeClr val="bg1"/>
                  </a:solidFill>
                  <a:effectLst>
                    <a:outerShdw blurRad="38100" dist="38100" dir="2700000" algn="tl">
                      <a:srgbClr val="000000">
                        <a:alpha val="43137"/>
                      </a:srgbClr>
                    </a:outerShdw>
                  </a:effectLst>
                  <a:cs typeface="+mn-ea"/>
                  <a:sym typeface="+mn-lt"/>
                </a:rPr>
                <a:t>目录</a:t>
              </a:r>
            </a:p>
          </p:txBody>
        </p:sp>
      </p:grpSp>
      <p:grpSp>
        <p:nvGrpSpPr>
          <p:cNvPr id="30" name="组合 29"/>
          <p:cNvGrpSpPr/>
          <p:nvPr/>
        </p:nvGrpSpPr>
        <p:grpSpPr>
          <a:xfrm>
            <a:off x="6437492" y="839153"/>
            <a:ext cx="3441065" cy="2527935"/>
            <a:chOff x="1489" y="4547"/>
            <a:chExt cx="5419" cy="3981"/>
          </a:xfrm>
        </p:grpSpPr>
        <p:grpSp>
          <p:nvGrpSpPr>
            <p:cNvPr id="13" name="组合 12"/>
            <p:cNvGrpSpPr/>
            <p:nvPr/>
          </p:nvGrpSpPr>
          <p:grpSpPr>
            <a:xfrm>
              <a:off x="1489" y="4547"/>
              <a:ext cx="5419" cy="1706"/>
              <a:chOff x="2370" y="4061"/>
              <a:chExt cx="5419" cy="1706"/>
            </a:xfrm>
          </p:grpSpPr>
          <p:grpSp>
            <p:nvGrpSpPr>
              <p:cNvPr id="12" name="组合 11"/>
              <p:cNvGrpSpPr/>
              <p:nvPr/>
            </p:nvGrpSpPr>
            <p:grpSpPr>
              <a:xfrm>
                <a:off x="2626" y="4286"/>
                <a:ext cx="4908" cy="1256"/>
                <a:chOff x="2564" y="4306"/>
                <a:chExt cx="4908" cy="1256"/>
              </a:xfrm>
            </p:grpSpPr>
            <p:sp>
              <p:nvSpPr>
                <p:cNvPr id="32" name="文本框 31"/>
                <p:cNvSpPr txBox="1"/>
                <p:nvPr/>
              </p:nvSpPr>
              <p:spPr>
                <a:xfrm>
                  <a:off x="2564" y="4306"/>
                  <a:ext cx="4908" cy="822"/>
                </a:xfrm>
                <a:prstGeom prst="rect">
                  <a:avLst/>
                </a:prstGeom>
                <a:noFill/>
              </p:spPr>
              <p:txBody>
                <a:bodyPr wrap="square" rtlCol="0">
                  <a:spAutoFit/>
                </a:bodyPr>
                <a:lstStyle/>
                <a:p>
                  <a:r>
                    <a:rPr lang="zh-CN" altLang="en-US" sz="2800" dirty="0">
                      <a:ln w="3175">
                        <a:noFill/>
                      </a:ln>
                      <a:solidFill>
                        <a:schemeClr val="bg1"/>
                      </a:solidFill>
                      <a:cs typeface="+mn-ea"/>
                      <a:sym typeface="+mn-lt"/>
                    </a:rPr>
                    <a:t>网络安全科普知识 </a:t>
                  </a:r>
                </a:p>
              </p:txBody>
            </p:sp>
            <p:sp>
              <p:nvSpPr>
                <p:cNvPr id="40" name="文本框 39"/>
                <p:cNvSpPr txBox="1"/>
                <p:nvPr/>
              </p:nvSpPr>
              <p:spPr>
                <a:xfrm>
                  <a:off x="2672" y="5128"/>
                  <a:ext cx="4449" cy="434"/>
                </a:xfrm>
                <a:prstGeom prst="rect">
                  <a:avLst/>
                </a:prstGeom>
                <a:noFill/>
              </p:spPr>
              <p:txBody>
                <a:bodyPr wrap="square" rtlCol="0" anchor="t">
                  <a:spAutoFit/>
                </a:bodyPr>
                <a:lstStyle/>
                <a:p>
                  <a:pPr algn="dist"/>
                  <a:r>
                    <a:rPr lang="zh-CN" altLang="en-US" sz="1200" dirty="0">
                      <a:solidFill>
                        <a:schemeClr val="bg1"/>
                      </a:solidFill>
                      <a:cs typeface="+mn-ea"/>
                      <a:sym typeface="+mn-lt"/>
                    </a:rPr>
                    <a:t>Enter chapter title here</a:t>
                  </a:r>
                </a:p>
              </p:txBody>
            </p:sp>
          </p:grpSp>
          <p:sp>
            <p:nvSpPr>
              <p:cNvPr id="11" name="矩形 10"/>
              <p:cNvSpPr/>
              <p:nvPr/>
            </p:nvSpPr>
            <p:spPr>
              <a:xfrm>
                <a:off x="2370" y="4061"/>
                <a:ext cx="5419" cy="1706"/>
              </a:xfrm>
              <a:prstGeom prst="rect">
                <a:avLst/>
              </a:prstGeom>
              <a:noFill/>
              <a:ln w="28575">
                <a:solidFill>
                  <a:schemeClr val="bg1"/>
                </a:solidFill>
                <a:prstDash val="sysDot"/>
              </a:ln>
              <a:extLst>
                <a:ext uri="{909E8E84-426E-40DD-AFC4-6F175D3DCCD1}">
                  <a14:hiddenFill xmlns:a14="http://schemas.microsoft.com/office/drawing/2010/main">
                    <a:solidFill>
                      <a:schemeClr val="tx2">
                        <a:lumMod val="90000"/>
                        <a:lumOff val="1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grpSp>
        <p:grpSp>
          <p:nvGrpSpPr>
            <p:cNvPr id="14" name="组合 13"/>
            <p:cNvGrpSpPr/>
            <p:nvPr/>
          </p:nvGrpSpPr>
          <p:grpSpPr>
            <a:xfrm>
              <a:off x="1489" y="6822"/>
              <a:ext cx="5419" cy="1706"/>
              <a:chOff x="-3793" y="6336"/>
              <a:chExt cx="5419" cy="1706"/>
            </a:xfrm>
          </p:grpSpPr>
          <p:grpSp>
            <p:nvGrpSpPr>
              <p:cNvPr id="15" name="组合 14"/>
              <p:cNvGrpSpPr/>
              <p:nvPr/>
            </p:nvGrpSpPr>
            <p:grpSpPr>
              <a:xfrm>
                <a:off x="-3576" y="6577"/>
                <a:ext cx="4908" cy="1241"/>
                <a:chOff x="-3638" y="6597"/>
                <a:chExt cx="4908" cy="1241"/>
              </a:xfrm>
            </p:grpSpPr>
            <p:sp>
              <p:nvSpPr>
                <p:cNvPr id="16" name="文本框 15"/>
                <p:cNvSpPr txBox="1"/>
                <p:nvPr/>
              </p:nvSpPr>
              <p:spPr>
                <a:xfrm>
                  <a:off x="-3638" y="6597"/>
                  <a:ext cx="4908" cy="822"/>
                </a:xfrm>
                <a:prstGeom prst="rect">
                  <a:avLst/>
                </a:prstGeom>
                <a:noFill/>
              </p:spPr>
              <p:txBody>
                <a:bodyPr wrap="square" rtlCol="0">
                  <a:spAutoFit/>
                </a:bodyPr>
                <a:lstStyle/>
                <a:p>
                  <a:r>
                    <a:rPr lang="zh-CN" altLang="en-US" sz="2800" dirty="0">
                      <a:solidFill>
                        <a:schemeClr val="bg1"/>
                      </a:solidFill>
                      <a:cs typeface="+mn-ea"/>
                      <a:sym typeface="+mn-lt"/>
                    </a:rPr>
                    <a:t>网络安全主要特点</a:t>
                  </a:r>
                </a:p>
              </p:txBody>
            </p:sp>
            <p:sp>
              <p:nvSpPr>
                <p:cNvPr id="17" name="文本框 16"/>
                <p:cNvSpPr txBox="1"/>
                <p:nvPr/>
              </p:nvSpPr>
              <p:spPr>
                <a:xfrm>
                  <a:off x="-3370" y="7404"/>
                  <a:ext cx="4449" cy="434"/>
                </a:xfrm>
                <a:prstGeom prst="rect">
                  <a:avLst/>
                </a:prstGeom>
                <a:noFill/>
              </p:spPr>
              <p:txBody>
                <a:bodyPr wrap="square" rtlCol="0" anchor="t">
                  <a:spAutoFit/>
                </a:bodyPr>
                <a:lstStyle/>
                <a:p>
                  <a:pPr algn="dist"/>
                  <a:r>
                    <a:rPr lang="zh-CN" altLang="en-US" sz="1200" dirty="0">
                      <a:solidFill>
                        <a:schemeClr val="bg1"/>
                      </a:solidFill>
                      <a:cs typeface="+mn-ea"/>
                      <a:sym typeface="+mn-lt"/>
                    </a:rPr>
                    <a:t>Enter chapter title here</a:t>
                  </a:r>
                </a:p>
              </p:txBody>
            </p:sp>
          </p:grpSp>
          <p:sp>
            <p:nvSpPr>
              <p:cNvPr id="18" name="矩形 17"/>
              <p:cNvSpPr/>
              <p:nvPr/>
            </p:nvSpPr>
            <p:spPr>
              <a:xfrm>
                <a:off x="-3793" y="6336"/>
                <a:ext cx="5419" cy="1706"/>
              </a:xfrm>
              <a:prstGeom prst="rect">
                <a:avLst/>
              </a:prstGeom>
              <a:noFill/>
              <a:ln w="28575">
                <a:solidFill>
                  <a:schemeClr val="bg1"/>
                </a:solidFill>
                <a:prstDash val="sysDot"/>
              </a:ln>
              <a:extLst>
                <a:ext uri="{909E8E84-426E-40DD-AFC4-6F175D3DCCD1}">
                  <a14:hiddenFill xmlns:a14="http://schemas.microsoft.com/office/drawing/2010/main">
                    <a:solidFill>
                      <a:schemeClr val="tx2">
                        <a:lumMod val="90000"/>
                        <a:lumOff val="1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grpSp>
      </p:grpSp>
      <p:grpSp>
        <p:nvGrpSpPr>
          <p:cNvPr id="31" name="组合 30"/>
          <p:cNvGrpSpPr/>
          <p:nvPr/>
        </p:nvGrpSpPr>
        <p:grpSpPr>
          <a:xfrm>
            <a:off x="6437492" y="3737293"/>
            <a:ext cx="3482975" cy="2487295"/>
            <a:chOff x="1081" y="6829"/>
            <a:chExt cx="5485" cy="3917"/>
          </a:xfrm>
        </p:grpSpPr>
        <p:grpSp>
          <p:nvGrpSpPr>
            <p:cNvPr id="19" name="组合 18"/>
            <p:cNvGrpSpPr/>
            <p:nvPr/>
          </p:nvGrpSpPr>
          <p:grpSpPr>
            <a:xfrm>
              <a:off x="1081" y="6829"/>
              <a:ext cx="5485" cy="1706"/>
              <a:chOff x="2412" y="4061"/>
              <a:chExt cx="5485" cy="1706"/>
            </a:xfrm>
          </p:grpSpPr>
          <p:grpSp>
            <p:nvGrpSpPr>
              <p:cNvPr id="20" name="组合 19"/>
              <p:cNvGrpSpPr/>
              <p:nvPr/>
            </p:nvGrpSpPr>
            <p:grpSpPr>
              <a:xfrm>
                <a:off x="2626" y="4286"/>
                <a:ext cx="5271" cy="1256"/>
                <a:chOff x="2564" y="4306"/>
                <a:chExt cx="5271" cy="1256"/>
              </a:xfrm>
            </p:grpSpPr>
            <p:sp>
              <p:nvSpPr>
                <p:cNvPr id="21" name="文本框 20"/>
                <p:cNvSpPr txBox="1"/>
                <p:nvPr/>
              </p:nvSpPr>
              <p:spPr>
                <a:xfrm>
                  <a:off x="2564" y="4306"/>
                  <a:ext cx="5271" cy="824"/>
                </a:xfrm>
                <a:prstGeom prst="rect">
                  <a:avLst/>
                </a:prstGeom>
                <a:noFill/>
              </p:spPr>
              <p:txBody>
                <a:bodyPr wrap="square" rtlCol="0">
                  <a:spAutoFit/>
                </a:bodyPr>
                <a:lstStyle/>
                <a:p>
                  <a:pPr defTabSz="1219200">
                    <a:defRPr/>
                  </a:pPr>
                  <a:r>
                    <a:rPr lang="zh-CN" altLang="en-US" sz="2800" dirty="0">
                      <a:ln w="3175">
                        <a:noFill/>
                      </a:ln>
                      <a:solidFill>
                        <a:schemeClr val="bg1"/>
                      </a:solidFill>
                      <a:cs typeface="+mn-ea"/>
                      <a:sym typeface="+mn-lt"/>
                    </a:rPr>
                    <a:t>网络安全</a:t>
                  </a:r>
                  <a:r>
                    <a:rPr lang="zh-CN" altLang="en-US" sz="2800" kern="0" dirty="0">
                      <a:solidFill>
                        <a:schemeClr val="bg1"/>
                      </a:solidFill>
                      <a:cs typeface="+mn-ea"/>
                      <a:sym typeface="+mn-lt"/>
                    </a:rPr>
                    <a:t>活动方式</a:t>
                  </a:r>
                </a:p>
              </p:txBody>
            </p:sp>
            <p:sp>
              <p:nvSpPr>
                <p:cNvPr id="22" name="文本框 21"/>
                <p:cNvSpPr txBox="1"/>
                <p:nvPr/>
              </p:nvSpPr>
              <p:spPr>
                <a:xfrm>
                  <a:off x="2672" y="5128"/>
                  <a:ext cx="4449" cy="434"/>
                </a:xfrm>
                <a:prstGeom prst="rect">
                  <a:avLst/>
                </a:prstGeom>
                <a:noFill/>
              </p:spPr>
              <p:txBody>
                <a:bodyPr wrap="square" rtlCol="0" anchor="t">
                  <a:spAutoFit/>
                </a:bodyPr>
                <a:lstStyle/>
                <a:p>
                  <a:pPr algn="dist"/>
                  <a:r>
                    <a:rPr lang="zh-CN" altLang="en-US" sz="1200" dirty="0">
                      <a:solidFill>
                        <a:schemeClr val="bg1"/>
                      </a:solidFill>
                      <a:cs typeface="+mn-ea"/>
                      <a:sym typeface="+mn-lt"/>
                    </a:rPr>
                    <a:t>Enter chapter title here</a:t>
                  </a:r>
                </a:p>
              </p:txBody>
            </p:sp>
          </p:grpSp>
          <p:sp>
            <p:nvSpPr>
              <p:cNvPr id="23" name="矩形 22"/>
              <p:cNvSpPr/>
              <p:nvPr/>
            </p:nvSpPr>
            <p:spPr>
              <a:xfrm>
                <a:off x="2412" y="4061"/>
                <a:ext cx="5377" cy="1706"/>
              </a:xfrm>
              <a:prstGeom prst="rect">
                <a:avLst/>
              </a:prstGeom>
              <a:noFill/>
              <a:ln w="28575">
                <a:solidFill>
                  <a:schemeClr val="bg1"/>
                </a:solidFill>
                <a:prstDash val="sysDot"/>
              </a:ln>
              <a:extLst>
                <a:ext uri="{909E8E84-426E-40DD-AFC4-6F175D3DCCD1}">
                  <a14:hiddenFill xmlns:a14="http://schemas.microsoft.com/office/drawing/2010/main">
                    <a:solidFill>
                      <a:schemeClr val="tx2">
                        <a:lumMod val="90000"/>
                        <a:lumOff val="1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grpSp>
        <p:grpSp>
          <p:nvGrpSpPr>
            <p:cNvPr id="24" name="组合 23"/>
            <p:cNvGrpSpPr/>
            <p:nvPr/>
          </p:nvGrpSpPr>
          <p:grpSpPr>
            <a:xfrm>
              <a:off x="1102" y="9040"/>
              <a:ext cx="5377" cy="1706"/>
              <a:chOff x="-3764" y="6272"/>
              <a:chExt cx="5377" cy="1706"/>
            </a:xfrm>
          </p:grpSpPr>
          <p:grpSp>
            <p:nvGrpSpPr>
              <p:cNvPr id="26" name="组合 25"/>
              <p:cNvGrpSpPr/>
              <p:nvPr/>
            </p:nvGrpSpPr>
            <p:grpSpPr>
              <a:xfrm>
                <a:off x="-3421" y="6364"/>
                <a:ext cx="4908" cy="1226"/>
                <a:chOff x="-3483" y="6384"/>
                <a:chExt cx="4908" cy="1226"/>
              </a:xfrm>
            </p:grpSpPr>
            <p:sp>
              <p:nvSpPr>
                <p:cNvPr id="27" name="文本框 26"/>
                <p:cNvSpPr txBox="1"/>
                <p:nvPr/>
              </p:nvSpPr>
              <p:spPr>
                <a:xfrm>
                  <a:off x="-3483" y="6384"/>
                  <a:ext cx="4908" cy="822"/>
                </a:xfrm>
                <a:prstGeom prst="rect">
                  <a:avLst/>
                </a:prstGeom>
                <a:noFill/>
              </p:spPr>
              <p:txBody>
                <a:bodyPr wrap="square" rtlCol="0">
                  <a:spAutoFit/>
                </a:bodyPr>
                <a:lstStyle/>
                <a:p>
                  <a:r>
                    <a:rPr lang="zh-CN" altLang="en-US" sz="2800" dirty="0">
                      <a:solidFill>
                        <a:schemeClr val="bg1"/>
                      </a:solidFill>
                      <a:cs typeface="+mn-ea"/>
                      <a:sym typeface="+mn-lt"/>
                    </a:rPr>
                    <a:t>网络安全未来趋势</a:t>
                  </a:r>
                </a:p>
              </p:txBody>
            </p:sp>
            <p:sp>
              <p:nvSpPr>
                <p:cNvPr id="28" name="文本框 27"/>
                <p:cNvSpPr txBox="1"/>
                <p:nvPr/>
              </p:nvSpPr>
              <p:spPr>
                <a:xfrm>
                  <a:off x="-3254" y="7176"/>
                  <a:ext cx="4449" cy="434"/>
                </a:xfrm>
                <a:prstGeom prst="rect">
                  <a:avLst/>
                </a:prstGeom>
                <a:noFill/>
              </p:spPr>
              <p:txBody>
                <a:bodyPr wrap="square" rtlCol="0" anchor="t">
                  <a:spAutoFit/>
                </a:bodyPr>
                <a:lstStyle/>
                <a:p>
                  <a:pPr algn="dist"/>
                  <a:r>
                    <a:rPr lang="zh-CN" altLang="en-US" sz="1200" dirty="0">
                      <a:solidFill>
                        <a:schemeClr val="bg1"/>
                      </a:solidFill>
                      <a:cs typeface="+mn-ea"/>
                      <a:sym typeface="+mn-lt"/>
                    </a:rPr>
                    <a:t>Enter chapter title here</a:t>
                  </a:r>
                </a:p>
              </p:txBody>
            </p:sp>
          </p:grpSp>
          <p:sp>
            <p:nvSpPr>
              <p:cNvPr id="29" name="矩形 28"/>
              <p:cNvSpPr/>
              <p:nvPr/>
            </p:nvSpPr>
            <p:spPr>
              <a:xfrm>
                <a:off x="-3764" y="6272"/>
                <a:ext cx="5377" cy="1706"/>
              </a:xfrm>
              <a:prstGeom prst="rect">
                <a:avLst/>
              </a:prstGeom>
              <a:noFill/>
              <a:ln w="28575">
                <a:solidFill>
                  <a:schemeClr val="bg1"/>
                </a:solidFill>
                <a:prstDash val="sysDot"/>
              </a:ln>
              <a:extLst>
                <a:ext uri="{909E8E84-426E-40DD-AFC4-6F175D3DCCD1}">
                  <a14:hiddenFill xmlns:a14="http://schemas.microsoft.com/office/drawing/2010/main">
                    <a:solidFill>
                      <a:schemeClr val="tx2">
                        <a:lumMod val="90000"/>
                        <a:lumOff val="1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grpSp>
      </p:grpSp>
      <p:pic>
        <p:nvPicPr>
          <p:cNvPr id="3" name="图片 2">
            <a:extLst>
              <a:ext uri="{FF2B5EF4-FFF2-40B4-BE49-F238E27FC236}">
                <a16:creationId xmlns:a16="http://schemas.microsoft.com/office/drawing/2014/main" id="{ED3D7742-703B-456E-B348-69EE9A9FE46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332194" y="3210338"/>
            <a:ext cx="3636621" cy="3636621"/>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1000" fill="hold"/>
                                        <p:tgtEl>
                                          <p:spTgt spid="30"/>
                                        </p:tgtEl>
                                        <p:attrNameLst>
                                          <p:attrName>ppt_x</p:attrName>
                                        </p:attrNameLst>
                                      </p:cBhvr>
                                      <p:tavLst>
                                        <p:tav tm="0">
                                          <p:val>
                                            <p:strVal val="#ppt_x-.2"/>
                                          </p:val>
                                        </p:tav>
                                        <p:tav tm="100000">
                                          <p:val>
                                            <p:strVal val="#ppt_x"/>
                                          </p:val>
                                        </p:tav>
                                      </p:tavLst>
                                    </p:anim>
                                    <p:anim calcmode="lin" valueType="num">
                                      <p:cBhvr>
                                        <p:cTn id="13" dur="10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0"/>
                                        </p:tgtEl>
                                      </p:cBhvr>
                                    </p:animEffect>
                                  </p:childTnLst>
                                </p:cTn>
                              </p:par>
                              <p:par>
                                <p:cTn id="15" presetID="29" presetClass="entr" presetSubtype="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1000" fill="hold"/>
                                        <p:tgtEl>
                                          <p:spTgt spid="31"/>
                                        </p:tgtEl>
                                        <p:attrNameLst>
                                          <p:attrName>ppt_x</p:attrName>
                                        </p:attrNameLst>
                                      </p:cBhvr>
                                      <p:tavLst>
                                        <p:tav tm="0">
                                          <p:val>
                                            <p:strVal val="#ppt_x-.2"/>
                                          </p:val>
                                        </p:tav>
                                        <p:tav tm="100000">
                                          <p:val>
                                            <p:strVal val="#ppt_x"/>
                                          </p:val>
                                        </p:tav>
                                      </p:tavLst>
                                    </p:anim>
                                    <p:anim calcmode="lin" valueType="num">
                                      <p:cBhvr>
                                        <p:cTn id="18" dur="1000" fill="hold"/>
                                        <p:tgtEl>
                                          <p:spTgt spid="31"/>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342984" y="1043302"/>
            <a:ext cx="9929535" cy="3355317"/>
          </a:xfrm>
          <a:prstGeom prst="rect">
            <a:avLst/>
          </a:prstGeom>
        </p:spPr>
      </p:pic>
      <p:sp>
        <p:nvSpPr>
          <p:cNvPr id="6" name="矩形 5"/>
          <p:cNvSpPr/>
          <p:nvPr/>
        </p:nvSpPr>
        <p:spPr>
          <a:xfrm flipH="1">
            <a:off x="410082" y="4467631"/>
            <a:ext cx="5685918" cy="646331"/>
          </a:xfrm>
          <a:prstGeom prst="rect">
            <a:avLst/>
          </a:prstGeom>
        </p:spPr>
        <p:txBody>
          <a:bodyPr wrap="square">
            <a:spAutoFit/>
          </a:bodyPr>
          <a:lstStyle/>
          <a:p>
            <a:r>
              <a:rPr lang="zh-CN" altLang="en-US" sz="3600" b="1" spc="600" dirty="0">
                <a:solidFill>
                  <a:schemeClr val="bg1"/>
                </a:solidFill>
                <a:cs typeface="+mn-ea"/>
                <a:sym typeface="+mn-lt"/>
              </a:rPr>
              <a:t>网络安全教</a:t>
            </a:r>
            <a:r>
              <a:rPr lang="zh-CN" altLang="en-US" sz="3600" b="1" spc="600" dirty="0" smtClean="0">
                <a:solidFill>
                  <a:schemeClr val="bg1"/>
                </a:solidFill>
                <a:cs typeface="+mn-ea"/>
                <a:sym typeface="+mn-lt"/>
              </a:rPr>
              <a:t>育</a:t>
            </a:r>
            <a:endParaRPr lang="zh-CN" altLang="en-US" sz="3600" b="1" spc="600" dirty="0">
              <a:solidFill>
                <a:schemeClr val="bg1"/>
              </a:solidFill>
              <a:cs typeface="+mn-ea"/>
              <a:sym typeface="+mn-lt"/>
            </a:endParaRPr>
          </a:p>
        </p:txBody>
      </p:sp>
      <p:sp>
        <p:nvSpPr>
          <p:cNvPr id="7" name="矩形 6"/>
          <p:cNvSpPr/>
          <p:nvPr/>
        </p:nvSpPr>
        <p:spPr>
          <a:xfrm>
            <a:off x="458107" y="5265732"/>
            <a:ext cx="6404206" cy="549061"/>
          </a:xfrm>
          <a:prstGeom prst="rect">
            <a:avLst/>
          </a:prstGeom>
        </p:spPr>
        <p:txBody>
          <a:bodyPr wrap="square">
            <a:spAutoFit/>
          </a:bodyPr>
          <a:lstStyle/>
          <a:p>
            <a:pPr>
              <a:lnSpc>
                <a:spcPct val="130000"/>
              </a:lnSpc>
            </a:pPr>
            <a:r>
              <a:rPr lang="en-US" altLang="zh-CN" sz="1200" dirty="0">
                <a:solidFill>
                  <a:schemeClr val="bg1"/>
                </a:solidFill>
                <a:cs typeface="+mn-ea"/>
                <a:sym typeface="+mn-lt"/>
              </a:rPr>
              <a:t>Interpersonal skills psychological effects interpersonal relationship training Interpersonal psychological</a:t>
            </a:r>
            <a:endParaRPr lang="zh-CN" altLang="en-US" sz="1200" dirty="0">
              <a:solidFill>
                <a:schemeClr val="bg1"/>
              </a:solidFill>
              <a:cs typeface="+mn-ea"/>
              <a:sym typeface="+mn-lt"/>
            </a:endParaRPr>
          </a:p>
        </p:txBody>
      </p:sp>
      <p:sp>
        <p:nvSpPr>
          <p:cNvPr id="8" name="矩形 7"/>
          <p:cNvSpPr/>
          <p:nvPr/>
        </p:nvSpPr>
        <p:spPr>
          <a:xfrm>
            <a:off x="410082" y="5837232"/>
            <a:ext cx="4285982" cy="400110"/>
          </a:xfrm>
          <a:prstGeom prst="rect">
            <a:avLst/>
          </a:prstGeom>
        </p:spPr>
        <p:txBody>
          <a:bodyPr wrap="square">
            <a:spAutoFit/>
          </a:bodyPr>
          <a:lstStyle/>
          <a:p>
            <a:r>
              <a:rPr lang="zh-CN" altLang="en-US" sz="2000" dirty="0">
                <a:solidFill>
                  <a:schemeClr val="bg1"/>
                </a:solidFill>
                <a:cs typeface="+mn-ea"/>
                <a:sym typeface="+mn-lt"/>
              </a:rPr>
              <a:t>宣讲人</a:t>
            </a:r>
            <a:r>
              <a:rPr lang="zh-CN" altLang="en-US" sz="2000" dirty="0" smtClean="0">
                <a:solidFill>
                  <a:schemeClr val="bg1"/>
                </a:solidFill>
                <a:cs typeface="+mn-ea"/>
                <a:sym typeface="+mn-lt"/>
              </a:rPr>
              <a:t>：网络安全   </a:t>
            </a:r>
            <a:r>
              <a:rPr lang="zh-CN" altLang="en-US" sz="2000" dirty="0">
                <a:solidFill>
                  <a:schemeClr val="bg1"/>
                </a:solidFill>
                <a:cs typeface="+mn-ea"/>
                <a:sym typeface="+mn-lt"/>
              </a:rPr>
              <a:t>时间：</a:t>
            </a:r>
            <a:r>
              <a:rPr lang="en-US" altLang="zh-CN" sz="2000" dirty="0">
                <a:solidFill>
                  <a:schemeClr val="bg1"/>
                </a:solidFill>
                <a:cs typeface="+mn-ea"/>
                <a:sym typeface="+mn-lt"/>
              </a:rPr>
              <a:t>20XX.XX</a:t>
            </a:r>
            <a:endParaRPr lang="zh-CN" altLang="en-US" sz="2000" dirty="0">
              <a:solidFill>
                <a:schemeClr val="bg1"/>
              </a:solidFill>
              <a:cs typeface="+mn-ea"/>
              <a:sym typeface="+mn-lt"/>
            </a:endParaRPr>
          </a:p>
        </p:txBody>
      </p:sp>
      <p:cxnSp>
        <p:nvCxnSpPr>
          <p:cNvPr id="9" name="直接连接符 8"/>
          <p:cNvCxnSpPr/>
          <p:nvPr/>
        </p:nvCxnSpPr>
        <p:spPr>
          <a:xfrm>
            <a:off x="543173" y="5190428"/>
            <a:ext cx="614769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 name="图片 2">
            <a:extLst>
              <a:ext uri="{FF2B5EF4-FFF2-40B4-BE49-F238E27FC236}">
                <a16:creationId xmlns:a16="http://schemas.microsoft.com/office/drawing/2014/main" id="{D7438A15-CA6F-4F71-A260-67E513D7FD3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010925" y="4350479"/>
            <a:ext cx="2838091" cy="2838091"/>
          </a:xfrm>
          <a:prstGeom prst="rect">
            <a:avLst/>
          </a:prstGeom>
        </p:spPr>
      </p:pic>
    </p:spTree>
    <p:extLst>
      <p:ext uri="{BB962C8B-B14F-4D97-AF65-F5344CB8AC3E}">
        <p14:creationId xmlns:p14="http://schemas.microsoft.com/office/powerpoint/2010/main" val="1099071346"/>
      </p:ext>
    </p:extLst>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D925E3D1-9A54-4C1F-851C-6083D8E0B3A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182085" y="638353"/>
            <a:ext cx="8166000" cy="6124755"/>
          </a:xfrm>
          <a:prstGeom prst="rect">
            <a:avLst/>
          </a:prstGeom>
        </p:spPr>
      </p:pic>
      <p:sp>
        <p:nvSpPr>
          <p:cNvPr id="6" name="半闭框 5"/>
          <p:cNvSpPr/>
          <p:nvPr/>
        </p:nvSpPr>
        <p:spPr>
          <a:xfrm rot="5400000">
            <a:off x="2137510" y="1253173"/>
            <a:ext cx="1438275" cy="1438275"/>
          </a:xfrm>
          <a:prstGeom prst="halfFrame">
            <a:avLst>
              <a:gd name="adj1" fmla="val 13438"/>
              <a:gd name="adj2" fmla="val 1365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tx1"/>
              </a:solidFill>
              <a:cs typeface="+mn-ea"/>
              <a:sym typeface="+mn-lt"/>
            </a:endParaRPr>
          </a:p>
        </p:txBody>
      </p:sp>
      <p:sp>
        <p:nvSpPr>
          <p:cNvPr id="7" name="文本框 6"/>
          <p:cNvSpPr txBox="1"/>
          <p:nvPr/>
        </p:nvSpPr>
        <p:spPr>
          <a:xfrm>
            <a:off x="1527910" y="1371283"/>
            <a:ext cx="1988820" cy="1938020"/>
          </a:xfrm>
          <a:prstGeom prst="rect">
            <a:avLst/>
          </a:prstGeom>
          <a:noFill/>
        </p:spPr>
        <p:txBody>
          <a:bodyPr wrap="square" rtlCol="0">
            <a:spAutoFit/>
          </a:bodyPr>
          <a:lstStyle/>
          <a:p>
            <a:pPr algn="ctr"/>
            <a:r>
              <a:rPr lang="zh-CN" altLang="en-US" sz="12000" b="1" dirty="0">
                <a:solidFill>
                  <a:schemeClr val="accent1"/>
                </a:solidFill>
                <a:cs typeface="+mn-ea"/>
                <a:sym typeface="+mn-lt"/>
              </a:rPr>
              <a:t>壹</a:t>
            </a:r>
          </a:p>
        </p:txBody>
      </p:sp>
      <p:grpSp>
        <p:nvGrpSpPr>
          <p:cNvPr id="10" name="组合 9"/>
          <p:cNvGrpSpPr/>
          <p:nvPr/>
        </p:nvGrpSpPr>
        <p:grpSpPr>
          <a:xfrm>
            <a:off x="4767580" y="3464560"/>
            <a:ext cx="6580505" cy="1337310"/>
            <a:chOff x="7508" y="5366"/>
            <a:chExt cx="10363" cy="2106"/>
          </a:xfrm>
        </p:grpSpPr>
        <p:sp>
          <p:nvSpPr>
            <p:cNvPr id="8" name="文本框 7"/>
            <p:cNvSpPr txBox="1"/>
            <p:nvPr/>
          </p:nvSpPr>
          <p:spPr>
            <a:xfrm>
              <a:off x="7508" y="5366"/>
              <a:ext cx="8718" cy="1307"/>
            </a:xfrm>
            <a:prstGeom prst="rect">
              <a:avLst/>
            </a:prstGeom>
            <a:noFill/>
          </p:spPr>
          <p:txBody>
            <a:bodyPr wrap="square" rtlCol="0">
              <a:spAutoFit/>
            </a:bodyPr>
            <a:lstStyle/>
            <a:p>
              <a:r>
                <a:rPr lang="zh-CN" altLang="en-US" sz="4800" dirty="0">
                  <a:cs typeface="+mn-ea"/>
                  <a:sym typeface="+mn-lt"/>
                </a:rPr>
                <a:t>网络安全基本概念</a:t>
              </a:r>
            </a:p>
          </p:txBody>
        </p:sp>
        <p:sp>
          <p:nvSpPr>
            <p:cNvPr id="9" name="文本框 8"/>
            <p:cNvSpPr txBox="1"/>
            <p:nvPr/>
          </p:nvSpPr>
          <p:spPr>
            <a:xfrm>
              <a:off x="10048" y="6892"/>
              <a:ext cx="7823" cy="580"/>
            </a:xfrm>
            <a:prstGeom prst="rect">
              <a:avLst/>
            </a:prstGeom>
            <a:noFill/>
          </p:spPr>
          <p:txBody>
            <a:bodyPr wrap="square" rtlCol="0" anchor="t">
              <a:spAutoFit/>
            </a:bodyPr>
            <a:lstStyle/>
            <a:p>
              <a:pPr algn="dist"/>
              <a:r>
                <a:rPr lang="zh-CN" altLang="en-US" dirty="0">
                  <a:solidFill>
                    <a:schemeClr val="bg1">
                      <a:alpha val="64000"/>
                    </a:schemeClr>
                  </a:solidFill>
                  <a:cs typeface="+mn-ea"/>
                  <a:sym typeface="+mn-lt"/>
                </a:rPr>
                <a:t>E</a:t>
              </a:r>
              <a:r>
                <a:rPr lang="en-US" altLang="zh-CN" dirty="0">
                  <a:solidFill>
                    <a:schemeClr val="bg1">
                      <a:alpha val="64000"/>
                    </a:schemeClr>
                  </a:solidFill>
                  <a:cs typeface="+mn-ea"/>
                  <a:sym typeface="+mn-lt"/>
                </a:rPr>
                <a:t>NTER </a:t>
              </a:r>
              <a:r>
                <a:rPr lang="zh-CN" altLang="en-US" dirty="0">
                  <a:solidFill>
                    <a:schemeClr val="bg1">
                      <a:alpha val="64000"/>
                    </a:schemeClr>
                  </a:solidFill>
                  <a:cs typeface="+mn-ea"/>
                  <a:sym typeface="+mn-lt"/>
                </a:rPr>
                <a:t> </a:t>
              </a:r>
              <a:r>
                <a:rPr lang="en-US" altLang="zh-CN" dirty="0">
                  <a:solidFill>
                    <a:schemeClr val="bg1">
                      <a:alpha val="64000"/>
                    </a:schemeClr>
                  </a:solidFill>
                  <a:cs typeface="+mn-ea"/>
                  <a:sym typeface="+mn-lt"/>
                </a:rPr>
                <a:t>CHAPTER </a:t>
              </a:r>
              <a:r>
                <a:rPr lang="zh-CN" altLang="en-US" dirty="0">
                  <a:solidFill>
                    <a:schemeClr val="bg1">
                      <a:alpha val="64000"/>
                    </a:schemeClr>
                  </a:solidFill>
                  <a:cs typeface="+mn-ea"/>
                  <a:sym typeface="+mn-lt"/>
                </a:rPr>
                <a:t> </a:t>
              </a:r>
              <a:r>
                <a:rPr lang="en-US" altLang="zh-CN" dirty="0">
                  <a:solidFill>
                    <a:schemeClr val="bg1">
                      <a:alpha val="64000"/>
                    </a:schemeClr>
                  </a:solidFill>
                  <a:cs typeface="+mn-ea"/>
                  <a:sym typeface="+mn-lt"/>
                </a:rPr>
                <a:t>TITLE </a:t>
              </a:r>
              <a:r>
                <a:rPr lang="zh-CN" altLang="en-US" dirty="0">
                  <a:solidFill>
                    <a:schemeClr val="bg1">
                      <a:alpha val="64000"/>
                    </a:schemeClr>
                  </a:solidFill>
                  <a:cs typeface="+mn-ea"/>
                  <a:sym typeface="+mn-lt"/>
                </a:rPr>
                <a:t> </a:t>
              </a:r>
              <a:r>
                <a:rPr lang="en-US" altLang="zh-CN" dirty="0">
                  <a:solidFill>
                    <a:schemeClr val="bg1">
                      <a:alpha val="64000"/>
                    </a:schemeClr>
                  </a:solidFill>
                  <a:cs typeface="+mn-ea"/>
                  <a:sym typeface="+mn-lt"/>
                </a:rPr>
                <a:t>HERE</a:t>
              </a:r>
            </a:p>
          </p:txBody>
        </p:sp>
      </p:grpSp>
      <p:sp>
        <p:nvSpPr>
          <p:cNvPr id="13" name="半闭框 12"/>
          <p:cNvSpPr/>
          <p:nvPr/>
        </p:nvSpPr>
        <p:spPr>
          <a:xfrm rot="16200000">
            <a:off x="1434883" y="1989138"/>
            <a:ext cx="1438275" cy="1438275"/>
          </a:xfrm>
          <a:prstGeom prst="halfFrame">
            <a:avLst>
              <a:gd name="adj1" fmla="val 13438"/>
              <a:gd name="adj2" fmla="val 1365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tx1"/>
              </a:solidFill>
              <a:cs typeface="+mn-ea"/>
              <a:sym typeface="+mn-lt"/>
            </a:endParaRPr>
          </a:p>
        </p:txBody>
      </p:sp>
      <p:sp>
        <p:nvSpPr>
          <p:cNvPr id="2" name="文本框 1"/>
          <p:cNvSpPr txBox="1"/>
          <p:nvPr/>
        </p:nvSpPr>
        <p:spPr>
          <a:xfrm>
            <a:off x="4767580" y="941033"/>
            <a:ext cx="1508933" cy="200055"/>
          </a:xfrm>
          <a:prstGeom prst="rect">
            <a:avLst/>
          </a:prstGeom>
          <a:noFill/>
        </p:spPr>
        <p:txBody>
          <a:bodyPr wrap="square" rtlCol="0">
            <a:spAutoFit/>
          </a:bodyPr>
          <a:lstStyle/>
          <a:p>
            <a:r>
              <a:rPr lang="en-US" altLang="zh-CN" sz="700" smtClean="0">
                <a:solidFill>
                  <a:srgbClr val="FFFFFF"/>
                </a:solidFill>
              </a:rPr>
              <a:t>https://www.PPT818.com/</a:t>
            </a:r>
            <a:endParaRPr lang="zh-CN" altLang="en-US" sz="700" dirty="0">
              <a:solidFill>
                <a:srgbClr val="FFFFFF"/>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9"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ppt_x</p:attrName>
                                        </p:attrNameLst>
                                      </p:cBhvr>
                                      <p:tavLst>
                                        <p:tav tm="0">
                                          <p:val>
                                            <p:strVal val="#ppt_x-.2"/>
                                          </p:val>
                                        </p:tav>
                                        <p:tav tm="100000">
                                          <p:val>
                                            <p:strVal val="#ppt_x"/>
                                          </p:val>
                                        </p:tav>
                                      </p:tavLst>
                                    </p:anim>
                                    <p:anim calcmode="lin" valueType="num">
                                      <p:cBhvr>
                                        <p:cTn id="19"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CBD269B1-B8B4-42AB-9222-F0A9FE5F97B3}"/>
              </a:ext>
            </a:extLst>
          </p:cNvPr>
          <p:cNvGrpSpPr/>
          <p:nvPr/>
        </p:nvGrpSpPr>
        <p:grpSpPr>
          <a:xfrm>
            <a:off x="3404492" y="1655019"/>
            <a:ext cx="1759841" cy="1943025"/>
            <a:chOff x="1791429" y="2016135"/>
            <a:chExt cx="6966491" cy="670719"/>
          </a:xfrm>
          <a:noFill/>
        </p:grpSpPr>
        <p:sp>
          <p:nvSpPr>
            <p:cNvPr id="3" name="矩形 2">
              <a:extLst>
                <a:ext uri="{FF2B5EF4-FFF2-40B4-BE49-F238E27FC236}">
                  <a16:creationId xmlns:a16="http://schemas.microsoft.com/office/drawing/2014/main" id="{3F585917-7263-4ED2-BFD8-3CAD7848CF62}"/>
                </a:ext>
              </a:extLst>
            </p:cNvPr>
            <p:cNvSpPr/>
            <p:nvPr/>
          </p:nvSpPr>
          <p:spPr>
            <a:xfrm>
              <a:off x="1791429" y="2016135"/>
              <a:ext cx="6966491" cy="670719"/>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sp>
          <p:nvSpPr>
            <p:cNvPr id="4" name="矩形 3">
              <a:extLst>
                <a:ext uri="{FF2B5EF4-FFF2-40B4-BE49-F238E27FC236}">
                  <a16:creationId xmlns:a16="http://schemas.microsoft.com/office/drawing/2014/main" id="{D3F6F292-977E-436E-91A8-3449A5623F84}"/>
                </a:ext>
              </a:extLst>
            </p:cNvPr>
            <p:cNvSpPr/>
            <p:nvPr/>
          </p:nvSpPr>
          <p:spPr>
            <a:xfrm>
              <a:off x="1946424" y="2059106"/>
              <a:ext cx="6723200" cy="605581"/>
            </a:xfrm>
            <a:prstGeom prst="rect">
              <a:avLst/>
            </a:prstGeom>
            <a:grpFill/>
            <a:ln>
              <a:noFill/>
            </a:ln>
          </p:spPr>
          <p:txBody>
            <a:bodyPr wrap="square">
              <a:spAutoFit/>
            </a:bodyPr>
            <a:lstStyle/>
            <a:p>
              <a:r>
                <a:rPr lang="en-US" altLang="zh-CN" dirty="0">
                  <a:solidFill>
                    <a:prstClr val="black">
                      <a:lumMod val="75000"/>
                      <a:lumOff val="25000"/>
                    </a:prstClr>
                  </a:solidFill>
                  <a:cs typeface="+mn-ea"/>
                  <a:sym typeface="+mn-lt"/>
                </a:rPr>
                <a:t>1.</a:t>
              </a:r>
              <a:r>
                <a:rPr lang="zh-CN" altLang="en-US" dirty="0">
                  <a:solidFill>
                    <a:schemeClr val="tx1">
                      <a:lumMod val="75000"/>
                      <a:lumOff val="25000"/>
                    </a:schemeClr>
                  </a:solidFill>
                  <a:cs typeface="+mn-ea"/>
                  <a:sym typeface="+mn-lt"/>
                </a:rPr>
                <a:t>保证手机随身携带，建议手机支付客户端与手机绑定，使用数字证书，开启实名认证；</a:t>
              </a:r>
            </a:p>
          </p:txBody>
        </p:sp>
      </p:grpSp>
      <p:grpSp>
        <p:nvGrpSpPr>
          <p:cNvPr id="5" name="组合 4">
            <a:extLst>
              <a:ext uri="{FF2B5EF4-FFF2-40B4-BE49-F238E27FC236}">
                <a16:creationId xmlns:a16="http://schemas.microsoft.com/office/drawing/2014/main" id="{FD9E5838-2197-4211-B835-5542BE74B5A0}"/>
              </a:ext>
            </a:extLst>
          </p:cNvPr>
          <p:cNvGrpSpPr/>
          <p:nvPr/>
        </p:nvGrpSpPr>
        <p:grpSpPr>
          <a:xfrm>
            <a:off x="7027668" y="1705898"/>
            <a:ext cx="1759841" cy="1943025"/>
            <a:chOff x="1791429" y="2769788"/>
            <a:chExt cx="6966491" cy="461665"/>
          </a:xfrm>
          <a:noFill/>
        </p:grpSpPr>
        <p:sp>
          <p:nvSpPr>
            <p:cNvPr id="6" name="矩形 5">
              <a:extLst>
                <a:ext uri="{FF2B5EF4-FFF2-40B4-BE49-F238E27FC236}">
                  <a16:creationId xmlns:a16="http://schemas.microsoft.com/office/drawing/2014/main" id="{DCEE47F5-9699-443D-B5F6-01949F2E0AB9}"/>
                </a:ext>
              </a:extLst>
            </p:cNvPr>
            <p:cNvSpPr/>
            <p:nvPr/>
          </p:nvSpPr>
          <p:spPr>
            <a:xfrm>
              <a:off x="1791429" y="2769788"/>
              <a:ext cx="6966491" cy="461665"/>
            </a:xfrm>
            <a:prstGeom prst="rect">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sp>
          <p:nvSpPr>
            <p:cNvPr id="7" name="矩形 6">
              <a:extLst>
                <a:ext uri="{FF2B5EF4-FFF2-40B4-BE49-F238E27FC236}">
                  <a16:creationId xmlns:a16="http://schemas.microsoft.com/office/drawing/2014/main" id="{E619F0AD-55B4-4A6D-B38C-BD9DE7978E4C}"/>
                </a:ext>
              </a:extLst>
            </p:cNvPr>
            <p:cNvSpPr/>
            <p:nvPr/>
          </p:nvSpPr>
          <p:spPr>
            <a:xfrm>
              <a:off x="2187739" y="2799366"/>
              <a:ext cx="5382686" cy="351015"/>
            </a:xfrm>
            <a:prstGeom prst="rect">
              <a:avLst/>
            </a:prstGeom>
            <a:grpFill/>
            <a:ln>
              <a:noFill/>
            </a:ln>
          </p:spPr>
          <p:txBody>
            <a:bodyPr wrap="square">
              <a:spAutoFit/>
            </a:bodyPr>
            <a:lstStyle/>
            <a:p>
              <a:r>
                <a:rPr lang="en-US" altLang="zh-CN" dirty="0">
                  <a:solidFill>
                    <a:prstClr val="black">
                      <a:lumMod val="75000"/>
                      <a:lumOff val="25000"/>
                    </a:prstClr>
                  </a:solidFill>
                  <a:cs typeface="+mn-ea"/>
                  <a:sym typeface="+mn-lt"/>
                </a:rPr>
                <a:t>2.</a:t>
              </a:r>
              <a:r>
                <a:rPr lang="zh-CN" altLang="en-US" dirty="0">
                  <a:solidFill>
                    <a:schemeClr val="tx1">
                      <a:lumMod val="75000"/>
                      <a:lumOff val="25000"/>
                    </a:schemeClr>
                  </a:solidFill>
                  <a:cs typeface="+mn-ea"/>
                  <a:sym typeface="+mn-lt"/>
                </a:rPr>
                <a:t>最好从官方网站下载手机支付客户端和网上商城应用；</a:t>
              </a:r>
            </a:p>
          </p:txBody>
        </p:sp>
      </p:grpSp>
      <p:grpSp>
        <p:nvGrpSpPr>
          <p:cNvPr id="8" name="组合 7">
            <a:extLst>
              <a:ext uri="{FF2B5EF4-FFF2-40B4-BE49-F238E27FC236}">
                <a16:creationId xmlns:a16="http://schemas.microsoft.com/office/drawing/2014/main" id="{E8FA3197-9E48-44A4-9696-853BA2E22F99}"/>
              </a:ext>
            </a:extLst>
          </p:cNvPr>
          <p:cNvGrpSpPr/>
          <p:nvPr/>
        </p:nvGrpSpPr>
        <p:grpSpPr>
          <a:xfrm>
            <a:off x="2162446" y="3799716"/>
            <a:ext cx="8416864" cy="606153"/>
            <a:chOff x="1791429" y="3314386"/>
            <a:chExt cx="7047310" cy="461665"/>
          </a:xfrm>
          <a:noFill/>
        </p:grpSpPr>
        <p:sp>
          <p:nvSpPr>
            <p:cNvPr id="9" name="矩形 8">
              <a:extLst>
                <a:ext uri="{FF2B5EF4-FFF2-40B4-BE49-F238E27FC236}">
                  <a16:creationId xmlns:a16="http://schemas.microsoft.com/office/drawing/2014/main" id="{EDC754D2-5E64-4D78-993F-92C8A42BBB6F}"/>
                </a:ext>
              </a:extLst>
            </p:cNvPr>
            <p:cNvSpPr/>
            <p:nvPr/>
          </p:nvSpPr>
          <p:spPr>
            <a:xfrm>
              <a:off x="1791429" y="3314386"/>
              <a:ext cx="7047310" cy="461665"/>
            </a:xfrm>
            <a:prstGeom prst="rect">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10" name="矩形 9">
              <a:extLst>
                <a:ext uri="{FF2B5EF4-FFF2-40B4-BE49-F238E27FC236}">
                  <a16:creationId xmlns:a16="http://schemas.microsoft.com/office/drawing/2014/main" id="{2F1F799C-F120-446F-8688-86083983DE22}"/>
                </a:ext>
              </a:extLst>
            </p:cNvPr>
            <p:cNvSpPr/>
            <p:nvPr/>
          </p:nvSpPr>
          <p:spPr>
            <a:xfrm>
              <a:off x="2123439" y="3413445"/>
              <a:ext cx="5687041" cy="257853"/>
            </a:xfrm>
            <a:prstGeom prst="rect">
              <a:avLst/>
            </a:prstGeom>
            <a:grpFill/>
            <a:ln>
              <a:noFill/>
            </a:ln>
          </p:spPr>
          <p:txBody>
            <a:bodyPr wrap="none">
              <a:spAutoFit/>
            </a:bodyPr>
            <a:lstStyle/>
            <a:p>
              <a:r>
                <a:rPr lang="en-US" altLang="zh-CN" sz="1600" dirty="0">
                  <a:solidFill>
                    <a:prstClr val="black">
                      <a:lumMod val="75000"/>
                      <a:lumOff val="25000"/>
                    </a:prstClr>
                  </a:solidFill>
                  <a:cs typeface="+mn-ea"/>
                  <a:sym typeface="+mn-lt"/>
                </a:rPr>
                <a:t>3.</a:t>
              </a:r>
              <a:r>
                <a:rPr lang="zh-CN" altLang="en-US" sz="1600" dirty="0">
                  <a:solidFill>
                    <a:schemeClr val="tx1">
                      <a:lumMod val="75000"/>
                      <a:lumOff val="25000"/>
                    </a:schemeClr>
                  </a:solidFill>
                  <a:cs typeface="+mn-ea"/>
                  <a:sym typeface="+mn-lt"/>
                </a:rPr>
                <a:t>使用手机支付服务前，按要求在手机上安装专门用于安全防范的插件；</a:t>
              </a:r>
            </a:p>
          </p:txBody>
        </p:sp>
      </p:grpSp>
      <p:grpSp>
        <p:nvGrpSpPr>
          <p:cNvPr id="11" name="组合 10">
            <a:extLst>
              <a:ext uri="{FF2B5EF4-FFF2-40B4-BE49-F238E27FC236}">
                <a16:creationId xmlns:a16="http://schemas.microsoft.com/office/drawing/2014/main" id="{5D3A919B-D520-4777-9C8D-4C5DC4ED8346}"/>
              </a:ext>
            </a:extLst>
          </p:cNvPr>
          <p:cNvGrpSpPr/>
          <p:nvPr/>
        </p:nvGrpSpPr>
        <p:grpSpPr>
          <a:xfrm>
            <a:off x="2162446" y="4849531"/>
            <a:ext cx="8416864" cy="706897"/>
            <a:chOff x="1020316" y="4191221"/>
            <a:chExt cx="6966491" cy="706897"/>
          </a:xfrm>
          <a:noFill/>
        </p:grpSpPr>
        <p:sp>
          <p:nvSpPr>
            <p:cNvPr id="12" name="矩形 11">
              <a:extLst>
                <a:ext uri="{FF2B5EF4-FFF2-40B4-BE49-F238E27FC236}">
                  <a16:creationId xmlns:a16="http://schemas.microsoft.com/office/drawing/2014/main" id="{D3B3E344-2141-4F41-A5F7-2FD07744B736}"/>
                </a:ext>
              </a:extLst>
            </p:cNvPr>
            <p:cNvSpPr/>
            <p:nvPr/>
          </p:nvSpPr>
          <p:spPr>
            <a:xfrm>
              <a:off x="1020316" y="4191221"/>
              <a:ext cx="6966491" cy="706897"/>
            </a:xfrm>
            <a:prstGeom prst="rect">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sp>
          <p:nvSpPr>
            <p:cNvPr id="13" name="矩形 12">
              <a:extLst>
                <a:ext uri="{FF2B5EF4-FFF2-40B4-BE49-F238E27FC236}">
                  <a16:creationId xmlns:a16="http://schemas.microsoft.com/office/drawing/2014/main" id="{4BBDC3DC-01C7-4FAE-870C-60E54CFB9AA7}"/>
                </a:ext>
              </a:extLst>
            </p:cNvPr>
            <p:cNvSpPr/>
            <p:nvPr/>
          </p:nvSpPr>
          <p:spPr>
            <a:xfrm>
              <a:off x="1348519" y="4201404"/>
              <a:ext cx="6096000" cy="584775"/>
            </a:xfrm>
            <a:prstGeom prst="rect">
              <a:avLst/>
            </a:prstGeom>
            <a:grpFill/>
            <a:ln>
              <a:noFill/>
            </a:ln>
          </p:spPr>
          <p:txBody>
            <a:bodyPr wrap="square">
              <a:spAutoFit/>
            </a:bodyPr>
            <a:lstStyle/>
            <a:p>
              <a:r>
                <a:rPr lang="en-US" altLang="zh-CN" sz="1600" dirty="0">
                  <a:solidFill>
                    <a:prstClr val="black">
                      <a:lumMod val="75000"/>
                      <a:lumOff val="25000"/>
                    </a:prstClr>
                  </a:solidFill>
                  <a:cs typeface="+mn-ea"/>
                  <a:sym typeface="+mn-lt"/>
                </a:rPr>
                <a:t>4.</a:t>
              </a:r>
              <a:r>
                <a:rPr lang="zh-CN" altLang="en-US" sz="1600" dirty="0">
                  <a:solidFill>
                    <a:prstClr val="black">
                      <a:lumMod val="75000"/>
                      <a:lumOff val="25000"/>
                    </a:prstClr>
                  </a:solidFill>
                  <a:cs typeface="+mn-ea"/>
                  <a:sym typeface="+mn-lt"/>
                </a:rPr>
                <a:t>经常查看手机任务管理器，检查是否有恶意程序在后台运行，并定期使用手机安全软件扫描手机系统。</a:t>
              </a:r>
              <a:endParaRPr lang="zh-CN" altLang="en-US" sz="1600" dirty="0">
                <a:solidFill>
                  <a:schemeClr val="tx1">
                    <a:lumMod val="75000"/>
                    <a:lumOff val="25000"/>
                  </a:schemeClr>
                </a:solidFill>
                <a:cs typeface="+mn-ea"/>
                <a:sym typeface="+mn-lt"/>
              </a:endParaRPr>
            </a:p>
          </p:txBody>
        </p:sp>
      </p:grpSp>
      <p:sp>
        <p:nvSpPr>
          <p:cNvPr id="14" name="PA-文本框 18">
            <a:extLst>
              <a:ext uri="{FF2B5EF4-FFF2-40B4-BE49-F238E27FC236}">
                <a16:creationId xmlns:a16="http://schemas.microsoft.com/office/drawing/2014/main" id="{969AF06B-E231-4D9D-9991-EBE9EBDD575C}"/>
              </a:ext>
            </a:extLst>
          </p:cNvPr>
          <p:cNvSpPr txBox="1"/>
          <p:nvPr>
            <p:custDataLst>
              <p:tags r:id="rId1"/>
            </p:custDataLst>
          </p:nvPr>
        </p:nvSpPr>
        <p:spPr>
          <a:xfrm>
            <a:off x="4954269" y="688607"/>
            <a:ext cx="2348262" cy="461665"/>
          </a:xfrm>
          <a:prstGeom prst="rect">
            <a:avLst/>
          </a:prstGeom>
          <a:noFill/>
          <a:ln>
            <a:noFill/>
          </a:ln>
        </p:spPr>
        <p:txBody>
          <a:bodyPr wrap="square">
            <a:spAutoFit/>
          </a:bodyPr>
          <a:lstStyle>
            <a:defPPr>
              <a:defRPr lang="zh-CN"/>
            </a:defPPr>
            <a:lvl1pPr>
              <a:defRPr sz="6000" b="1">
                <a:ln w="28575">
                  <a:solidFill>
                    <a:srgbClr val="006BFC"/>
                  </a:solidFill>
                </a:ln>
                <a:solidFill>
                  <a:srgbClr val="FDFDFD"/>
                </a:solidFill>
                <a:effectLst>
                  <a:outerShdw blurRad="76200" dist="63500" dir="5400000" algn="ctr" rotWithShape="0">
                    <a:srgbClr val="000000">
                      <a:alpha val="43137"/>
                    </a:srgbClr>
                  </a:outerShdw>
                </a:effectLst>
                <a:latin typeface="思源黑体 Heavy" panose="020B0A00000000000000" pitchFamily="34" charset="-122"/>
                <a:ea typeface="思源黑体 Heavy" panose="020B0A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sz="2400" dirty="0">
                <a:ln w="28575">
                  <a:noFill/>
                </a:ln>
                <a:solidFill>
                  <a:schemeClr val="accent5">
                    <a:lumMod val="50000"/>
                  </a:schemeClr>
                </a:solidFill>
                <a:effectLst/>
                <a:latin typeface="+mn-lt"/>
                <a:ea typeface="+mn-ea"/>
                <a:cs typeface="+mn-ea"/>
                <a:sym typeface="+mn-lt"/>
              </a:rPr>
              <a:t>手机支付重安全</a:t>
            </a:r>
          </a:p>
        </p:txBody>
      </p:sp>
    </p:spTree>
    <p:extLst>
      <p:ext uri="{BB962C8B-B14F-4D97-AF65-F5344CB8AC3E}">
        <p14:creationId xmlns:p14="http://schemas.microsoft.com/office/powerpoint/2010/main" val="403929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1715135" y="4747895"/>
            <a:ext cx="8689340" cy="831215"/>
          </a:xfrm>
          <a:prstGeom prst="rect">
            <a:avLst/>
          </a:prstGeom>
          <a:noFill/>
        </p:spPr>
        <p:txBody>
          <a:bodyPr wrap="square">
            <a:spAutoFit/>
          </a:bodyPr>
          <a:lstStyle/>
          <a:p>
            <a:r>
              <a:rPr lang="en-US" altLang="zh-CN" sz="1600" dirty="0">
                <a:solidFill>
                  <a:schemeClr val="bg1"/>
                </a:solidFill>
                <a:cs typeface="+mn-ea"/>
                <a:sym typeface="+mn-lt"/>
              </a:rPr>
              <a:t>7.</a:t>
            </a:r>
            <a:r>
              <a:rPr lang="zh-CN" altLang="en-US" sz="1600" dirty="0">
                <a:solidFill>
                  <a:schemeClr val="bg1"/>
                </a:solidFill>
                <a:cs typeface="+mn-ea"/>
                <a:sym typeface="+mn-lt"/>
              </a:rPr>
              <a:t>遇见诈骗类电话或信息，应及时记下诈骗犯罪分子的电话号码、电子邮件地址、</a:t>
            </a:r>
            <a:r>
              <a:rPr lang="en-US" altLang="zh-CN" sz="1600" dirty="0">
                <a:solidFill>
                  <a:schemeClr val="bg1"/>
                </a:solidFill>
                <a:cs typeface="+mn-ea"/>
                <a:sym typeface="+mn-lt"/>
              </a:rPr>
              <a:t>QQ</a:t>
            </a:r>
            <a:r>
              <a:rPr lang="zh-CN" altLang="en-US" sz="1600" dirty="0">
                <a:solidFill>
                  <a:schemeClr val="bg1"/>
                </a:solidFill>
                <a:cs typeface="+mn-ea"/>
                <a:sym typeface="+mn-lt"/>
              </a:rPr>
              <a:t>号及银行卡账号，并记住犯罪分子的口音、语言特征和诈骗的手段和经过，及时到公安机关报案，积极配合公安机关开展侦查破案和追缴被骗款等工作。</a:t>
            </a:r>
          </a:p>
        </p:txBody>
      </p:sp>
      <p:sp>
        <p:nvSpPr>
          <p:cNvPr id="18" name="PA-文本框 18"/>
          <p:cNvSpPr txBox="1"/>
          <p:nvPr>
            <p:custDataLst>
              <p:tags r:id="rId1"/>
            </p:custDataLst>
          </p:nvPr>
        </p:nvSpPr>
        <p:spPr>
          <a:xfrm>
            <a:off x="1432242" y="680386"/>
            <a:ext cx="3481387" cy="584775"/>
          </a:xfrm>
          <a:prstGeom prst="rect">
            <a:avLst/>
          </a:prstGeom>
          <a:noFill/>
        </p:spPr>
        <p:txBody>
          <a:bodyPr wrap="square">
            <a:spAutoFit/>
          </a:bodyPr>
          <a:lstStyle>
            <a:defPPr>
              <a:defRPr lang="zh-CN"/>
            </a:defPPr>
            <a:lvl1pPr>
              <a:defRPr sz="6000" b="1">
                <a:ln w="28575">
                  <a:solidFill>
                    <a:srgbClr val="006BFC"/>
                  </a:solidFill>
                </a:ln>
                <a:solidFill>
                  <a:srgbClr val="FDFDFD"/>
                </a:solidFill>
                <a:effectLst>
                  <a:outerShdw blurRad="76200" dist="63500" dir="5400000" algn="ctr" rotWithShape="0">
                    <a:srgbClr val="000000">
                      <a:alpha val="43137"/>
                    </a:srgbClr>
                  </a:outerShdw>
                </a:effectLst>
                <a:latin typeface="思源黑体 Heavy" panose="020B0A00000000000000" pitchFamily="34" charset="-122"/>
                <a:ea typeface="思源黑体 Heavy" panose="020B0A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sz="3200" b="0" dirty="0">
                <a:ln w="28575">
                  <a:noFill/>
                </a:ln>
                <a:solidFill>
                  <a:schemeClr val="accent1"/>
                </a:solidFill>
                <a:effectLst/>
                <a:latin typeface="+mn-lt"/>
                <a:ea typeface="+mn-ea"/>
                <a:cs typeface="+mn-ea"/>
                <a:sym typeface="+mn-lt"/>
              </a:rPr>
              <a:t>骚扰诈骗要明辨</a:t>
            </a:r>
          </a:p>
        </p:txBody>
      </p:sp>
      <p:graphicFrame>
        <p:nvGraphicFramePr>
          <p:cNvPr id="2" name="图示 1"/>
          <p:cNvGraphicFramePr/>
          <p:nvPr>
            <p:extLst>
              <p:ext uri="{D42A27DB-BD31-4B8C-83A1-F6EECF244321}">
                <p14:modId xmlns:p14="http://schemas.microsoft.com/office/powerpoint/2010/main" val="3780796396"/>
              </p:ext>
            </p:extLst>
          </p:nvPr>
        </p:nvGraphicFramePr>
        <p:xfrm>
          <a:off x="1609090" y="1580515"/>
          <a:ext cx="8134985" cy="48723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20"/>
          <p:cNvSpPr txBox="1"/>
          <p:nvPr/>
        </p:nvSpPr>
        <p:spPr>
          <a:xfrm>
            <a:off x="1051224" y="1992060"/>
            <a:ext cx="209994" cy="430887"/>
          </a:xfrm>
          <a:prstGeom prst="rect">
            <a:avLst/>
          </a:prstGeom>
          <a:noFill/>
        </p:spPr>
        <p:txBody>
          <a:bodyPr wrap="none" lIns="0" tIns="0" rIns="0" bIns="0" rtlCol="0">
            <a:spAutoFit/>
          </a:bodyPr>
          <a:lstStyle/>
          <a:p>
            <a:pPr algn="ctr" defTabSz="914400">
              <a:defRPr/>
            </a:pPr>
            <a:r>
              <a:rPr lang="en-US" altLang="zh-CN" sz="2800" kern="0" dirty="0">
                <a:gradFill>
                  <a:gsLst>
                    <a:gs pos="100000">
                      <a:prstClr val="white"/>
                    </a:gs>
                    <a:gs pos="0">
                      <a:prstClr val="white">
                        <a:lumMod val="95000"/>
                      </a:prstClr>
                    </a:gs>
                  </a:gsLst>
                  <a:path path="circle">
                    <a:fillToRect l="100000" b="100000"/>
                  </a:path>
                </a:gradFill>
                <a:cs typeface="+mn-ea"/>
                <a:sym typeface="+mn-lt"/>
              </a:rPr>
              <a:t>1</a:t>
            </a:r>
            <a:endParaRPr lang="zh-CN" altLang="en-US" sz="2800" kern="0" dirty="0">
              <a:gradFill>
                <a:gsLst>
                  <a:gs pos="100000">
                    <a:prstClr val="white"/>
                  </a:gs>
                  <a:gs pos="0">
                    <a:prstClr val="white">
                      <a:lumMod val="95000"/>
                    </a:prstClr>
                  </a:gs>
                </a:gsLst>
                <a:path path="circle">
                  <a:fillToRect l="100000" b="100000"/>
                </a:path>
              </a:gradFill>
              <a:cs typeface="+mn-ea"/>
              <a:sym typeface="+mn-lt"/>
            </a:endParaRPr>
          </a:p>
        </p:txBody>
      </p:sp>
      <p:sp>
        <p:nvSpPr>
          <p:cNvPr id="16" name="TextBox 20"/>
          <p:cNvSpPr txBox="1"/>
          <p:nvPr/>
        </p:nvSpPr>
        <p:spPr>
          <a:xfrm>
            <a:off x="1051224" y="2984125"/>
            <a:ext cx="209994" cy="430887"/>
          </a:xfrm>
          <a:prstGeom prst="rect">
            <a:avLst/>
          </a:prstGeom>
          <a:noFill/>
        </p:spPr>
        <p:txBody>
          <a:bodyPr wrap="none" lIns="0" tIns="0" rIns="0" bIns="0" rtlCol="0">
            <a:spAutoFit/>
          </a:bodyPr>
          <a:lstStyle/>
          <a:p>
            <a:pPr algn="ctr" defTabSz="914400">
              <a:defRPr/>
            </a:pPr>
            <a:r>
              <a:rPr lang="en-US" altLang="zh-CN" sz="2800" kern="0" dirty="0">
                <a:gradFill>
                  <a:gsLst>
                    <a:gs pos="100000">
                      <a:prstClr val="white"/>
                    </a:gs>
                    <a:gs pos="0">
                      <a:prstClr val="white">
                        <a:lumMod val="95000"/>
                      </a:prstClr>
                    </a:gs>
                  </a:gsLst>
                  <a:path path="circle">
                    <a:fillToRect l="100000" b="100000"/>
                  </a:path>
                </a:gradFill>
                <a:cs typeface="+mn-ea"/>
                <a:sym typeface="+mn-lt"/>
              </a:rPr>
              <a:t>2</a:t>
            </a:r>
            <a:endParaRPr lang="zh-CN" altLang="en-US" sz="2800" kern="0" dirty="0">
              <a:gradFill>
                <a:gsLst>
                  <a:gs pos="100000">
                    <a:prstClr val="white"/>
                  </a:gs>
                  <a:gs pos="0">
                    <a:prstClr val="white">
                      <a:lumMod val="95000"/>
                    </a:prstClr>
                  </a:gs>
                </a:gsLst>
                <a:path path="circle">
                  <a:fillToRect l="100000" b="100000"/>
                </a:path>
              </a:gradFill>
              <a:cs typeface="+mn-ea"/>
              <a:sym typeface="+mn-lt"/>
            </a:endParaRPr>
          </a:p>
        </p:txBody>
      </p:sp>
      <p:sp>
        <p:nvSpPr>
          <p:cNvPr id="22" name="TextBox 20"/>
          <p:cNvSpPr txBox="1"/>
          <p:nvPr/>
        </p:nvSpPr>
        <p:spPr>
          <a:xfrm>
            <a:off x="1051225" y="3976190"/>
            <a:ext cx="209994" cy="430887"/>
          </a:xfrm>
          <a:prstGeom prst="rect">
            <a:avLst/>
          </a:prstGeom>
          <a:noFill/>
        </p:spPr>
        <p:txBody>
          <a:bodyPr wrap="none" lIns="0" tIns="0" rIns="0" bIns="0" rtlCol="0">
            <a:spAutoFit/>
          </a:bodyPr>
          <a:lstStyle/>
          <a:p>
            <a:pPr algn="ctr" defTabSz="914400">
              <a:defRPr/>
            </a:pPr>
            <a:r>
              <a:rPr lang="en-US" altLang="zh-CN" sz="2800" kern="0" dirty="0">
                <a:gradFill>
                  <a:gsLst>
                    <a:gs pos="100000">
                      <a:prstClr val="white"/>
                    </a:gs>
                    <a:gs pos="0">
                      <a:prstClr val="white">
                        <a:lumMod val="95000"/>
                      </a:prstClr>
                    </a:gs>
                  </a:gsLst>
                  <a:path path="circle">
                    <a:fillToRect l="100000" b="100000"/>
                  </a:path>
                </a:gradFill>
                <a:cs typeface="+mn-ea"/>
                <a:sym typeface="+mn-lt"/>
              </a:rPr>
              <a:t>3</a:t>
            </a:r>
            <a:endParaRPr lang="zh-CN" altLang="en-US" sz="2800" kern="0" dirty="0">
              <a:gradFill>
                <a:gsLst>
                  <a:gs pos="100000">
                    <a:prstClr val="white"/>
                  </a:gs>
                  <a:gs pos="0">
                    <a:prstClr val="white">
                      <a:lumMod val="95000"/>
                    </a:prstClr>
                  </a:gs>
                </a:gsLst>
                <a:path path="circle">
                  <a:fillToRect l="100000" b="100000"/>
                </a:path>
              </a:gradFill>
              <a:cs typeface="+mn-ea"/>
              <a:sym typeface="+mn-lt"/>
            </a:endParaRPr>
          </a:p>
        </p:txBody>
      </p:sp>
      <p:sp>
        <p:nvSpPr>
          <p:cNvPr id="27" name="TextBox 20"/>
          <p:cNvSpPr txBox="1"/>
          <p:nvPr/>
        </p:nvSpPr>
        <p:spPr>
          <a:xfrm>
            <a:off x="1051224" y="4968255"/>
            <a:ext cx="209994" cy="430887"/>
          </a:xfrm>
          <a:prstGeom prst="rect">
            <a:avLst/>
          </a:prstGeom>
          <a:noFill/>
        </p:spPr>
        <p:txBody>
          <a:bodyPr wrap="none" lIns="0" tIns="0" rIns="0" bIns="0" rtlCol="0">
            <a:spAutoFit/>
          </a:bodyPr>
          <a:lstStyle/>
          <a:p>
            <a:pPr algn="ctr" defTabSz="914400">
              <a:defRPr/>
            </a:pPr>
            <a:r>
              <a:rPr lang="en-US" altLang="zh-CN" sz="2800" kern="0" dirty="0">
                <a:gradFill>
                  <a:gsLst>
                    <a:gs pos="100000">
                      <a:prstClr val="white"/>
                    </a:gs>
                    <a:gs pos="0">
                      <a:prstClr val="white">
                        <a:lumMod val="95000"/>
                      </a:prstClr>
                    </a:gs>
                  </a:gsLst>
                  <a:path path="circle">
                    <a:fillToRect l="100000" b="100000"/>
                  </a:path>
                </a:gradFill>
                <a:cs typeface="+mn-ea"/>
                <a:sym typeface="+mn-lt"/>
              </a:rPr>
              <a:t>4</a:t>
            </a:r>
            <a:endParaRPr lang="zh-CN" altLang="en-US" sz="2800" kern="0" dirty="0">
              <a:gradFill>
                <a:gsLst>
                  <a:gs pos="100000">
                    <a:prstClr val="white"/>
                  </a:gs>
                  <a:gs pos="0">
                    <a:prstClr val="white">
                      <a:lumMod val="95000"/>
                    </a:prstClr>
                  </a:gs>
                </a:gsLst>
                <a:path path="circle">
                  <a:fillToRect l="100000" b="100000"/>
                </a:path>
              </a:gradFill>
              <a:cs typeface="+mn-ea"/>
              <a:sym typeface="+mn-lt"/>
            </a:endParaRPr>
          </a:p>
        </p:txBody>
      </p:sp>
      <p:graphicFrame>
        <p:nvGraphicFramePr>
          <p:cNvPr id="2" name="图示 1"/>
          <p:cNvGraphicFramePr/>
          <p:nvPr>
            <p:extLst>
              <p:ext uri="{D42A27DB-BD31-4B8C-83A1-F6EECF244321}">
                <p14:modId xmlns:p14="http://schemas.microsoft.com/office/powerpoint/2010/main" val="1048223790"/>
              </p:ext>
            </p:extLst>
          </p:nvPr>
        </p:nvGraphicFramePr>
        <p:xfrm>
          <a:off x="1053465" y="887095"/>
          <a:ext cx="9856470" cy="5555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图片 3">
            <a:extLst>
              <a:ext uri="{FF2B5EF4-FFF2-40B4-BE49-F238E27FC236}">
                <a16:creationId xmlns:a16="http://schemas.microsoft.com/office/drawing/2014/main" id="{1FDC40DD-9F96-4638-809B-8008B641186E}"/>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41432" y="137702"/>
            <a:ext cx="3046994" cy="2285245"/>
          </a:xfrm>
          <a:prstGeom prst="rect">
            <a:avLst/>
          </a:prstGeom>
        </p:spPr>
      </p:pic>
      <p:pic>
        <p:nvPicPr>
          <p:cNvPr id="6" name="图片 5">
            <a:extLst>
              <a:ext uri="{FF2B5EF4-FFF2-40B4-BE49-F238E27FC236}">
                <a16:creationId xmlns:a16="http://schemas.microsoft.com/office/drawing/2014/main" id="{04A3DECF-E743-40D8-A5DA-9321AE30181E}"/>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9343845" y="4081732"/>
            <a:ext cx="2776268" cy="27762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D925E3D1-9A54-4C1F-851C-6083D8E0B3A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182085" y="638353"/>
            <a:ext cx="8166000" cy="6124755"/>
          </a:xfrm>
          <a:prstGeom prst="rect">
            <a:avLst/>
          </a:prstGeom>
        </p:spPr>
      </p:pic>
      <p:sp>
        <p:nvSpPr>
          <p:cNvPr id="6" name="半闭框 5"/>
          <p:cNvSpPr/>
          <p:nvPr/>
        </p:nvSpPr>
        <p:spPr>
          <a:xfrm rot="5400000">
            <a:off x="2137510" y="1253173"/>
            <a:ext cx="1438275" cy="1438275"/>
          </a:xfrm>
          <a:prstGeom prst="halfFrame">
            <a:avLst>
              <a:gd name="adj1" fmla="val 13438"/>
              <a:gd name="adj2" fmla="val 1365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tx1"/>
              </a:solidFill>
              <a:cs typeface="+mn-ea"/>
              <a:sym typeface="+mn-lt"/>
            </a:endParaRPr>
          </a:p>
        </p:txBody>
      </p:sp>
      <p:sp>
        <p:nvSpPr>
          <p:cNvPr id="7" name="文本框 6"/>
          <p:cNvSpPr txBox="1"/>
          <p:nvPr/>
        </p:nvSpPr>
        <p:spPr>
          <a:xfrm>
            <a:off x="1527910" y="1371283"/>
            <a:ext cx="1988820" cy="1938020"/>
          </a:xfrm>
          <a:prstGeom prst="rect">
            <a:avLst/>
          </a:prstGeom>
          <a:noFill/>
        </p:spPr>
        <p:txBody>
          <a:bodyPr wrap="square" rtlCol="0">
            <a:spAutoFit/>
          </a:bodyPr>
          <a:lstStyle/>
          <a:p>
            <a:pPr algn="ctr"/>
            <a:r>
              <a:rPr lang="zh-CN" altLang="en-US" sz="12000" b="1" dirty="0">
                <a:solidFill>
                  <a:schemeClr val="accent1"/>
                </a:solidFill>
                <a:cs typeface="+mn-ea"/>
                <a:sym typeface="+mn-lt"/>
              </a:rPr>
              <a:t>贰</a:t>
            </a:r>
          </a:p>
        </p:txBody>
      </p:sp>
      <p:grpSp>
        <p:nvGrpSpPr>
          <p:cNvPr id="10" name="组合 9"/>
          <p:cNvGrpSpPr/>
          <p:nvPr/>
        </p:nvGrpSpPr>
        <p:grpSpPr>
          <a:xfrm>
            <a:off x="4767580" y="3464560"/>
            <a:ext cx="6580505" cy="1337310"/>
            <a:chOff x="7508" y="5366"/>
            <a:chExt cx="10363" cy="2106"/>
          </a:xfrm>
        </p:grpSpPr>
        <p:sp>
          <p:nvSpPr>
            <p:cNvPr id="8" name="文本框 7"/>
            <p:cNvSpPr txBox="1"/>
            <p:nvPr/>
          </p:nvSpPr>
          <p:spPr>
            <a:xfrm>
              <a:off x="7508" y="5366"/>
              <a:ext cx="8718" cy="1307"/>
            </a:xfrm>
            <a:prstGeom prst="rect">
              <a:avLst/>
            </a:prstGeom>
            <a:noFill/>
          </p:spPr>
          <p:txBody>
            <a:bodyPr wrap="square" rtlCol="0">
              <a:spAutoFit/>
            </a:bodyPr>
            <a:lstStyle/>
            <a:p>
              <a:r>
                <a:rPr lang="zh-CN" altLang="en-US" sz="4800" b="1" dirty="0">
                  <a:cs typeface="+mn-ea"/>
                  <a:sym typeface="+mn-lt"/>
                </a:rPr>
                <a:t>网络安全主要特点</a:t>
              </a:r>
            </a:p>
          </p:txBody>
        </p:sp>
        <p:sp>
          <p:nvSpPr>
            <p:cNvPr id="9" name="文本框 8"/>
            <p:cNvSpPr txBox="1"/>
            <p:nvPr/>
          </p:nvSpPr>
          <p:spPr>
            <a:xfrm>
              <a:off x="10048" y="6892"/>
              <a:ext cx="7823" cy="580"/>
            </a:xfrm>
            <a:prstGeom prst="rect">
              <a:avLst/>
            </a:prstGeom>
            <a:noFill/>
          </p:spPr>
          <p:txBody>
            <a:bodyPr wrap="square" rtlCol="0" anchor="t">
              <a:spAutoFit/>
            </a:bodyPr>
            <a:lstStyle/>
            <a:p>
              <a:pPr algn="dist"/>
              <a:r>
                <a:rPr lang="zh-CN" altLang="en-US" dirty="0">
                  <a:solidFill>
                    <a:schemeClr val="bg1">
                      <a:alpha val="64000"/>
                    </a:schemeClr>
                  </a:solidFill>
                  <a:cs typeface="+mn-ea"/>
                  <a:sym typeface="+mn-lt"/>
                </a:rPr>
                <a:t>E</a:t>
              </a:r>
              <a:r>
                <a:rPr lang="en-US" altLang="zh-CN" dirty="0">
                  <a:solidFill>
                    <a:schemeClr val="bg1">
                      <a:alpha val="64000"/>
                    </a:schemeClr>
                  </a:solidFill>
                  <a:cs typeface="+mn-ea"/>
                  <a:sym typeface="+mn-lt"/>
                </a:rPr>
                <a:t>NTER </a:t>
              </a:r>
              <a:r>
                <a:rPr lang="zh-CN" altLang="en-US" dirty="0">
                  <a:solidFill>
                    <a:schemeClr val="bg1">
                      <a:alpha val="64000"/>
                    </a:schemeClr>
                  </a:solidFill>
                  <a:cs typeface="+mn-ea"/>
                  <a:sym typeface="+mn-lt"/>
                </a:rPr>
                <a:t> </a:t>
              </a:r>
              <a:r>
                <a:rPr lang="en-US" altLang="zh-CN" dirty="0">
                  <a:solidFill>
                    <a:schemeClr val="bg1">
                      <a:alpha val="64000"/>
                    </a:schemeClr>
                  </a:solidFill>
                  <a:cs typeface="+mn-ea"/>
                  <a:sym typeface="+mn-lt"/>
                </a:rPr>
                <a:t>CHAPTER </a:t>
              </a:r>
              <a:r>
                <a:rPr lang="zh-CN" altLang="en-US" dirty="0">
                  <a:solidFill>
                    <a:schemeClr val="bg1">
                      <a:alpha val="64000"/>
                    </a:schemeClr>
                  </a:solidFill>
                  <a:cs typeface="+mn-ea"/>
                  <a:sym typeface="+mn-lt"/>
                </a:rPr>
                <a:t> </a:t>
              </a:r>
              <a:r>
                <a:rPr lang="en-US" altLang="zh-CN" dirty="0">
                  <a:solidFill>
                    <a:schemeClr val="bg1">
                      <a:alpha val="64000"/>
                    </a:schemeClr>
                  </a:solidFill>
                  <a:cs typeface="+mn-ea"/>
                  <a:sym typeface="+mn-lt"/>
                </a:rPr>
                <a:t>TITLE </a:t>
              </a:r>
              <a:r>
                <a:rPr lang="zh-CN" altLang="en-US" dirty="0">
                  <a:solidFill>
                    <a:schemeClr val="bg1">
                      <a:alpha val="64000"/>
                    </a:schemeClr>
                  </a:solidFill>
                  <a:cs typeface="+mn-ea"/>
                  <a:sym typeface="+mn-lt"/>
                </a:rPr>
                <a:t> </a:t>
              </a:r>
              <a:r>
                <a:rPr lang="en-US" altLang="zh-CN" dirty="0">
                  <a:solidFill>
                    <a:schemeClr val="bg1">
                      <a:alpha val="64000"/>
                    </a:schemeClr>
                  </a:solidFill>
                  <a:cs typeface="+mn-ea"/>
                  <a:sym typeface="+mn-lt"/>
                </a:rPr>
                <a:t>HERE</a:t>
              </a:r>
            </a:p>
          </p:txBody>
        </p:sp>
      </p:grpSp>
      <p:sp>
        <p:nvSpPr>
          <p:cNvPr id="13" name="半闭框 12"/>
          <p:cNvSpPr/>
          <p:nvPr/>
        </p:nvSpPr>
        <p:spPr>
          <a:xfrm rot="16200000">
            <a:off x="1434883" y="1989138"/>
            <a:ext cx="1438275" cy="1438275"/>
          </a:xfrm>
          <a:prstGeom prst="halfFrame">
            <a:avLst>
              <a:gd name="adj1" fmla="val 13438"/>
              <a:gd name="adj2" fmla="val 1365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tx1"/>
              </a:solidFill>
              <a:cs typeface="+mn-ea"/>
              <a:sym typeface="+mn-lt"/>
            </a:endParaRPr>
          </a:p>
        </p:txBody>
      </p:sp>
    </p:spTree>
    <p:custDataLst>
      <p:tags r:id="rId1"/>
    </p:custDataLst>
    <p:extLst>
      <p:ext uri="{BB962C8B-B14F-4D97-AF65-F5344CB8AC3E}">
        <p14:creationId xmlns:p14="http://schemas.microsoft.com/office/powerpoint/2010/main" val="610496072"/>
      </p:ext>
    </p:extLst>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9"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ppt_x</p:attrName>
                                        </p:attrNameLst>
                                      </p:cBhvr>
                                      <p:tavLst>
                                        <p:tav tm="0">
                                          <p:val>
                                            <p:strVal val="#ppt_x-.2"/>
                                          </p:val>
                                        </p:tav>
                                        <p:tav tm="100000">
                                          <p:val>
                                            <p:strVal val="#ppt_x"/>
                                          </p:val>
                                        </p:tav>
                                      </p:tavLst>
                                    </p:anim>
                                    <p:anim calcmode="lin" valueType="num">
                                      <p:cBhvr>
                                        <p:cTn id="19"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角星 1"/>
          <p:cNvSpPr/>
          <p:nvPr/>
        </p:nvSpPr>
        <p:spPr>
          <a:xfrm>
            <a:off x="4568825" y="2379345"/>
            <a:ext cx="2207895" cy="194183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2273300" y="2689225"/>
            <a:ext cx="2126615" cy="829945"/>
          </a:xfrm>
          <a:prstGeom prst="rect">
            <a:avLst/>
          </a:prstGeom>
          <a:noFill/>
        </p:spPr>
        <p:txBody>
          <a:bodyPr wrap="square" rtlCol="0">
            <a:spAutoFit/>
          </a:bodyPr>
          <a:lstStyle/>
          <a:p>
            <a:r>
              <a:rPr lang="zh-CN" altLang="en-US" sz="4800" b="1">
                <a:cs typeface="+mn-ea"/>
                <a:sym typeface="+mn-lt"/>
              </a:rPr>
              <a:t>保密性</a:t>
            </a:r>
          </a:p>
        </p:txBody>
      </p:sp>
      <p:sp>
        <p:nvSpPr>
          <p:cNvPr id="10" name="文本框 9"/>
          <p:cNvSpPr txBox="1"/>
          <p:nvPr/>
        </p:nvSpPr>
        <p:spPr>
          <a:xfrm>
            <a:off x="4693920" y="1475105"/>
            <a:ext cx="2346960" cy="829945"/>
          </a:xfrm>
          <a:prstGeom prst="rect">
            <a:avLst/>
          </a:prstGeom>
          <a:noFill/>
        </p:spPr>
        <p:txBody>
          <a:bodyPr wrap="square" rtlCol="0">
            <a:spAutoFit/>
          </a:bodyPr>
          <a:lstStyle/>
          <a:p>
            <a:r>
              <a:rPr lang="zh-CN" altLang="en-US" sz="4800" b="1">
                <a:cs typeface="+mn-ea"/>
                <a:sym typeface="+mn-lt"/>
              </a:rPr>
              <a:t>完整性</a:t>
            </a:r>
          </a:p>
        </p:txBody>
      </p:sp>
      <p:sp>
        <p:nvSpPr>
          <p:cNvPr id="11" name="文本框 10"/>
          <p:cNvSpPr txBox="1"/>
          <p:nvPr/>
        </p:nvSpPr>
        <p:spPr>
          <a:xfrm>
            <a:off x="7040880" y="2857500"/>
            <a:ext cx="2214245" cy="829945"/>
          </a:xfrm>
          <a:prstGeom prst="rect">
            <a:avLst/>
          </a:prstGeom>
          <a:noFill/>
        </p:spPr>
        <p:txBody>
          <a:bodyPr wrap="square" rtlCol="0">
            <a:spAutoFit/>
          </a:bodyPr>
          <a:lstStyle/>
          <a:p>
            <a:r>
              <a:rPr lang="zh-CN" altLang="en-US" sz="4800" b="1">
                <a:cs typeface="+mn-ea"/>
                <a:sym typeface="+mn-lt"/>
              </a:rPr>
              <a:t>可用性</a:t>
            </a:r>
          </a:p>
        </p:txBody>
      </p:sp>
      <p:sp>
        <p:nvSpPr>
          <p:cNvPr id="12" name="文本框 11"/>
          <p:cNvSpPr txBox="1"/>
          <p:nvPr/>
        </p:nvSpPr>
        <p:spPr>
          <a:xfrm>
            <a:off x="3634740" y="4558030"/>
            <a:ext cx="2441575" cy="829945"/>
          </a:xfrm>
          <a:prstGeom prst="rect">
            <a:avLst/>
          </a:prstGeom>
          <a:noFill/>
        </p:spPr>
        <p:txBody>
          <a:bodyPr wrap="square" rtlCol="0">
            <a:spAutoFit/>
          </a:bodyPr>
          <a:lstStyle/>
          <a:p>
            <a:r>
              <a:rPr lang="zh-CN" altLang="en-US" sz="4800" b="1">
                <a:cs typeface="+mn-ea"/>
                <a:sym typeface="+mn-lt"/>
              </a:rPr>
              <a:t>可控性</a:t>
            </a:r>
          </a:p>
        </p:txBody>
      </p:sp>
      <p:sp>
        <p:nvSpPr>
          <p:cNvPr id="13" name="文本框 12"/>
          <p:cNvSpPr txBox="1"/>
          <p:nvPr/>
        </p:nvSpPr>
        <p:spPr>
          <a:xfrm>
            <a:off x="6423025" y="4558030"/>
            <a:ext cx="2914015" cy="829945"/>
          </a:xfrm>
          <a:prstGeom prst="rect">
            <a:avLst/>
          </a:prstGeom>
          <a:noFill/>
        </p:spPr>
        <p:txBody>
          <a:bodyPr wrap="square" rtlCol="0">
            <a:spAutoFit/>
          </a:bodyPr>
          <a:lstStyle/>
          <a:p>
            <a:r>
              <a:rPr lang="zh-CN" altLang="en-US" sz="4800" b="1">
                <a:cs typeface="+mn-ea"/>
                <a:sym typeface="+mn-lt"/>
              </a:rPr>
              <a:t>可审查性</a:t>
            </a:r>
          </a:p>
        </p:txBody>
      </p:sp>
      <p:pic>
        <p:nvPicPr>
          <p:cNvPr id="5" name="图片 4">
            <a:extLst>
              <a:ext uri="{FF2B5EF4-FFF2-40B4-BE49-F238E27FC236}">
                <a16:creationId xmlns:a16="http://schemas.microsoft.com/office/drawing/2014/main" id="{5F704784-EE1F-4840-B79E-98A29F18E34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93763" y="2857500"/>
            <a:ext cx="5687683" cy="4265762"/>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1079500" y="3670336"/>
            <a:ext cx="4548505" cy="2765425"/>
            <a:chOff x="-5133" y="2783"/>
            <a:chExt cx="7163" cy="4355"/>
          </a:xfrm>
        </p:grpSpPr>
        <p:sp>
          <p:nvSpPr>
            <p:cNvPr id="29" name="文本框 28"/>
            <p:cNvSpPr txBox="1"/>
            <p:nvPr/>
          </p:nvSpPr>
          <p:spPr>
            <a:xfrm>
              <a:off x="-5133" y="2783"/>
              <a:ext cx="7163" cy="871"/>
            </a:xfrm>
            <a:prstGeom prst="rect">
              <a:avLst/>
            </a:prstGeom>
            <a:noFill/>
          </p:spPr>
          <p:txBody>
            <a:bodyPr wrap="square" rtlCol="0">
              <a:spAutoFit/>
            </a:bodyPr>
            <a:lstStyle/>
            <a:p>
              <a:pPr algn="l">
                <a:lnSpc>
                  <a:spcPct val="140000"/>
                </a:lnSpc>
              </a:pPr>
              <a:r>
                <a:rPr lang="zh-CN" altLang="zh-CN" sz="2400" b="1" dirty="0">
                  <a:cs typeface="+mn-ea"/>
                  <a:sym typeface="+mn-lt"/>
                </a:rPr>
                <a:t>出现安全问题时提供依据与手段</a:t>
              </a:r>
            </a:p>
          </p:txBody>
        </p:sp>
        <p:sp>
          <p:nvSpPr>
            <p:cNvPr id="30" name="文本框 29"/>
            <p:cNvSpPr txBox="1"/>
            <p:nvPr/>
          </p:nvSpPr>
          <p:spPr>
            <a:xfrm>
              <a:off x="-4902" y="3506"/>
              <a:ext cx="6700" cy="3632"/>
            </a:xfrm>
            <a:prstGeom prst="rect">
              <a:avLst/>
            </a:prstGeom>
            <a:noFill/>
          </p:spPr>
          <p:txBody>
            <a:bodyPr wrap="square" rtlCol="0">
              <a:spAutoFit/>
            </a:bodyPr>
            <a:lstStyle/>
            <a:p>
              <a:pPr algn="l">
                <a:lnSpc>
                  <a:spcPct val="180000"/>
                </a:lnSpc>
              </a:pPr>
              <a:r>
                <a:rPr lang="zh-CN" altLang="zh-CN" sz="1600" dirty="0">
                  <a:cs typeface="+mn-ea"/>
                  <a:sym typeface="+mn-lt"/>
                </a:rPr>
                <a:t>从网络运行和管理者角度说，他们希望对本地网络信息的访问、读写等操作受到保护和控制，避免出现“陷门”、病毒、非法存取、拒绝服务和网络资源非法占用和非法控制等威胁，制止和防御网络黑客的攻击。</a:t>
              </a:r>
            </a:p>
          </p:txBody>
        </p:sp>
      </p:grpSp>
      <p:graphicFrame>
        <p:nvGraphicFramePr>
          <p:cNvPr id="5" name="图示 4"/>
          <p:cNvGraphicFramePr/>
          <p:nvPr>
            <p:extLst>
              <p:ext uri="{D42A27DB-BD31-4B8C-83A1-F6EECF244321}">
                <p14:modId xmlns:p14="http://schemas.microsoft.com/office/powerpoint/2010/main" val="3768281945"/>
              </p:ext>
            </p:extLst>
          </p:nvPr>
        </p:nvGraphicFramePr>
        <p:xfrm>
          <a:off x="582295" y="49530"/>
          <a:ext cx="10988675" cy="45332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图片 5">
            <a:extLst>
              <a:ext uri="{FF2B5EF4-FFF2-40B4-BE49-F238E27FC236}">
                <a16:creationId xmlns:a16="http://schemas.microsoft.com/office/drawing/2014/main" id="{0698C983-E817-4DDB-B3D8-0CDE5A737A0A}"/>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271895" y="3894467"/>
            <a:ext cx="2776268" cy="2776268"/>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ppt_x</p:attrName>
                                        </p:attrNameLst>
                                      </p:cBhvr>
                                      <p:tavLst>
                                        <p:tav tm="0">
                                          <p:val>
                                            <p:strVal val="#ppt_x-.2"/>
                                          </p:val>
                                        </p:tav>
                                        <p:tav tm="100000">
                                          <p:val>
                                            <p:strVal val="#ppt_x"/>
                                          </p:val>
                                        </p:tav>
                                      </p:tavLst>
                                    </p:anim>
                                    <p:anim calcmode="lin" valueType="num">
                                      <p:cBhvr>
                                        <p:cTn id="8"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第一PPT，www.1ppt.com">
  <a:themeElements>
    <a:clrScheme name="自定义 174">
      <a:dk1>
        <a:sysClr val="windowText" lastClr="000000"/>
      </a:dk1>
      <a:lt1>
        <a:sysClr val="window" lastClr="FFFFFF"/>
      </a:lt1>
      <a:dk2>
        <a:srgbClr val="44546A"/>
      </a:dk2>
      <a:lt2>
        <a:srgbClr val="E7E6E6"/>
      </a:lt2>
      <a:accent1>
        <a:srgbClr val="0060A8"/>
      </a:accent1>
      <a:accent2>
        <a:srgbClr val="00518D"/>
      </a:accent2>
      <a:accent3>
        <a:srgbClr val="0060A8"/>
      </a:accent3>
      <a:accent4>
        <a:srgbClr val="00518D"/>
      </a:accent4>
      <a:accent5>
        <a:srgbClr val="0060A8"/>
      </a:accent5>
      <a:accent6>
        <a:srgbClr val="00518D"/>
      </a:accent6>
      <a:hlink>
        <a:srgbClr val="0563C1"/>
      </a:hlink>
      <a:folHlink>
        <a:srgbClr val="954F72"/>
      </a:folHlink>
    </a:clrScheme>
    <a:fontScheme name="2v3g5lk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TotalTime>
  <Words>1792</Words>
  <Application>Microsoft Office PowerPoint</Application>
  <PresentationFormat>宽屏</PresentationFormat>
  <Paragraphs>122</Paragraphs>
  <Slides>20</Slides>
  <Notes>3</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20</vt:i4>
      </vt:variant>
    </vt:vector>
  </HeadingPairs>
  <TitlesOfParts>
    <vt:vector size="28" baseType="lpstr">
      <vt:lpstr>等线</vt:lpstr>
      <vt:lpstr>思源黑体</vt:lpstr>
      <vt:lpstr>宋体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33</cp:revision>
  <dcterms:created xsi:type="dcterms:W3CDTF">2021-10-14T08:05:00Z</dcterms:created>
  <dcterms:modified xsi:type="dcterms:W3CDTF">2023-04-17T04:57:35Z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