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2D24"/>
    <a:srgbClr val="F7B61D"/>
    <a:srgbClr val="404040"/>
    <a:srgbClr val="C39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  <p:guide pos="529"/>
        <p:guide orient="horz" pos="2772"/>
        <p:guide orient="horz" pos="1865"/>
        <p:guide orient="horz" pos="164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C81E1A">
                  <a:alpha val="96000"/>
                </a:srgbClr>
              </a:solidFill>
              <a:round/>
            </a:ln>
            <a:effectLst>
              <a:outerShdw blurRad="50800" dist="63500" dir="5400000" algn="t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81E1A"/>
                </a:solidFill>
              </a:ln>
              <a:effectLst>
                <a:outerShdw blurRad="50800" dist="63500" dir="5400000" algn="t" rotWithShape="0">
                  <a:prstClr val="black">
                    <a:alpha val="3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12</c:v>
                </c:pt>
                <c:pt idx="11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E25-460F-B2C3-8AC23C705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08368"/>
        <c:axId val="687807824"/>
      </c:lineChart>
      <c:catAx>
        <c:axId val="68780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87807824"/>
        <c:crosses val="autoZero"/>
        <c:auto val="1"/>
        <c:lblAlgn val="ctr"/>
        <c:lblOffset val="100"/>
        <c:noMultiLvlLbl val="0"/>
      </c:catAx>
      <c:valAx>
        <c:axId val="687807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8780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E92D24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08D2-94BD-4332-A688-259FADA4E1D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B7BC-686F-4B2B-AF58-2DF8D6972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B7BC-686F-4B2B-AF58-2DF8D6972F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5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8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6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5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3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5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5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4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796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A3AE-21B1-4092-960D-B30216C8D0C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9.jp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8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20.jpe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9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8.jpeg"/><Relationship Id="rId5" Type="http://schemas.openxmlformats.org/officeDocument/2006/relationships/tags" Target="../tags/tag16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24.jpeg"/><Relationship Id="rId4" Type="http://schemas.openxmlformats.org/officeDocument/2006/relationships/tags" Target="../tags/tag168.xml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6.jp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0630" y="0"/>
            <a:ext cx="6219605" cy="6858000"/>
          </a:xfrm>
          <a:custGeom>
            <a:avLst/>
            <a:gdLst>
              <a:gd name="connsiteX0" fmla="*/ 6903 w 6219605"/>
              <a:gd name="connsiteY0" fmla="*/ 0 h 6858000"/>
              <a:gd name="connsiteX1" fmla="*/ 3098129 w 6219605"/>
              <a:gd name="connsiteY1" fmla="*/ 0 h 6858000"/>
              <a:gd name="connsiteX2" fmla="*/ 6006287 w 6219605"/>
              <a:gd name="connsiteY2" fmla="*/ 2907982 h 6858000"/>
              <a:gd name="connsiteX3" fmla="*/ 6059617 w 6219605"/>
              <a:gd name="connsiteY3" fmla="*/ 2967423 h 6858000"/>
              <a:gd name="connsiteX4" fmla="*/ 6105329 w 6219605"/>
              <a:gd name="connsiteY4" fmla="*/ 3030965 h 6858000"/>
              <a:gd name="connsiteX5" fmla="*/ 6143420 w 6219605"/>
              <a:gd name="connsiteY5" fmla="*/ 3097974 h 6858000"/>
              <a:gd name="connsiteX6" fmla="*/ 6173895 w 6219605"/>
              <a:gd name="connsiteY6" fmla="*/ 3167823 h 6858000"/>
              <a:gd name="connsiteX7" fmla="*/ 6196750 w 6219605"/>
              <a:gd name="connsiteY7" fmla="*/ 3239877 h 6858000"/>
              <a:gd name="connsiteX8" fmla="*/ 6211987 w 6219605"/>
              <a:gd name="connsiteY8" fmla="*/ 3313505 h 6858000"/>
              <a:gd name="connsiteX9" fmla="*/ 6219605 w 6219605"/>
              <a:gd name="connsiteY9" fmla="*/ 3388077 h 6858000"/>
              <a:gd name="connsiteX10" fmla="*/ 6219605 w 6219605"/>
              <a:gd name="connsiteY10" fmla="*/ 3462961 h 6858000"/>
              <a:gd name="connsiteX11" fmla="*/ 6211987 w 6219605"/>
              <a:gd name="connsiteY11" fmla="*/ 3537529 h 6858000"/>
              <a:gd name="connsiteX12" fmla="*/ 6196750 w 6219605"/>
              <a:gd name="connsiteY12" fmla="*/ 3611146 h 6858000"/>
              <a:gd name="connsiteX13" fmla="*/ 6173895 w 6219605"/>
              <a:gd name="connsiteY13" fmla="*/ 3683183 h 6858000"/>
              <a:gd name="connsiteX14" fmla="*/ 6143420 w 6219605"/>
              <a:gd name="connsiteY14" fmla="*/ 3753006 h 6858000"/>
              <a:gd name="connsiteX15" fmla="*/ 6105329 w 6219605"/>
              <a:gd name="connsiteY15" fmla="*/ 3819988 h 6858000"/>
              <a:gd name="connsiteX16" fmla="*/ 6059617 w 6219605"/>
              <a:gd name="connsiteY16" fmla="*/ 3883496 h 6858000"/>
              <a:gd name="connsiteX17" fmla="*/ 6006287 w 6219605"/>
              <a:gd name="connsiteY17" fmla="*/ 3942898 h 6858000"/>
              <a:gd name="connsiteX18" fmla="*/ 3091184 w 6219605"/>
              <a:gd name="connsiteY18" fmla="*/ 6858000 h 6858000"/>
              <a:gd name="connsiteX19" fmla="*/ 0 w 6219605"/>
              <a:gd name="connsiteY19" fmla="*/ 6858000 h 6858000"/>
              <a:gd name="connsiteX20" fmla="*/ 3432451 w 6219605"/>
              <a:gd name="connsiteY20" fmla="*/ 34255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9605" h="6858000">
                <a:moveTo>
                  <a:pt x="6903" y="0"/>
                </a:moveTo>
                <a:lnTo>
                  <a:pt x="3098129" y="0"/>
                </a:lnTo>
                <a:lnTo>
                  <a:pt x="6006287" y="2907982"/>
                </a:lnTo>
                <a:lnTo>
                  <a:pt x="6059617" y="2967423"/>
                </a:lnTo>
                <a:lnTo>
                  <a:pt x="6105329" y="3030965"/>
                </a:lnTo>
                <a:lnTo>
                  <a:pt x="6143420" y="3097974"/>
                </a:lnTo>
                <a:lnTo>
                  <a:pt x="6173895" y="3167823"/>
                </a:lnTo>
                <a:lnTo>
                  <a:pt x="6196750" y="3239877"/>
                </a:lnTo>
                <a:lnTo>
                  <a:pt x="6211987" y="3313505"/>
                </a:lnTo>
                <a:lnTo>
                  <a:pt x="6219605" y="3388077"/>
                </a:lnTo>
                <a:lnTo>
                  <a:pt x="6219605" y="3462961"/>
                </a:lnTo>
                <a:lnTo>
                  <a:pt x="6211987" y="3537529"/>
                </a:lnTo>
                <a:lnTo>
                  <a:pt x="6196750" y="3611146"/>
                </a:lnTo>
                <a:lnTo>
                  <a:pt x="6173895" y="3683183"/>
                </a:lnTo>
                <a:lnTo>
                  <a:pt x="6143420" y="3753006"/>
                </a:lnTo>
                <a:lnTo>
                  <a:pt x="6105329" y="3819988"/>
                </a:lnTo>
                <a:lnTo>
                  <a:pt x="6059617" y="3883496"/>
                </a:lnTo>
                <a:lnTo>
                  <a:pt x="6006287" y="3942898"/>
                </a:lnTo>
                <a:lnTo>
                  <a:pt x="3091184" y="6858000"/>
                </a:lnTo>
                <a:lnTo>
                  <a:pt x="0" y="6858000"/>
                </a:lnTo>
                <a:lnTo>
                  <a:pt x="3432451" y="3425548"/>
                </a:lnTo>
                <a:close/>
              </a:path>
            </a:pathLst>
          </a:custGeom>
        </p:spPr>
      </p:pic>
      <p:sp>
        <p:nvSpPr>
          <p:cNvPr id="6" name="object 4"/>
          <p:cNvSpPr/>
          <p:nvPr/>
        </p:nvSpPr>
        <p:spPr>
          <a:xfrm>
            <a:off x="7429780" y="2351151"/>
            <a:ext cx="3690620" cy="4507230"/>
          </a:xfrm>
          <a:custGeom>
            <a:avLst/>
            <a:gdLst/>
            <a:ahLst/>
            <a:cxnLst/>
            <a:rect l="l" t="t" r="r" b="b"/>
            <a:pathLst>
              <a:path w="3690620" h="4507230">
                <a:moveTo>
                  <a:pt x="1564004" y="0"/>
                </a:moveTo>
                <a:lnTo>
                  <a:pt x="0" y="0"/>
                </a:lnTo>
                <a:lnTo>
                  <a:pt x="2296414" y="2296414"/>
                </a:lnTo>
                <a:lnTo>
                  <a:pt x="85978" y="4506849"/>
                </a:lnTo>
                <a:lnTo>
                  <a:pt x="1649983" y="4506849"/>
                </a:lnTo>
                <a:lnTo>
                  <a:pt x="3570224" y="2586609"/>
                </a:lnTo>
                <a:lnTo>
                  <a:pt x="3602115" y="2550814"/>
                </a:lnTo>
                <a:lnTo>
                  <a:pt x="3629100" y="2512411"/>
                </a:lnTo>
                <a:lnTo>
                  <a:pt x="3651178" y="2471834"/>
                </a:lnTo>
                <a:lnTo>
                  <a:pt x="3668350" y="2429517"/>
                </a:lnTo>
                <a:lnTo>
                  <a:pt x="3680616" y="2385895"/>
                </a:lnTo>
                <a:lnTo>
                  <a:pt x="3687976" y="2341403"/>
                </a:lnTo>
                <a:lnTo>
                  <a:pt x="3690426" y="2296414"/>
                </a:lnTo>
                <a:lnTo>
                  <a:pt x="3687976" y="2251551"/>
                </a:lnTo>
                <a:lnTo>
                  <a:pt x="3680616" y="2207059"/>
                </a:lnTo>
                <a:lnTo>
                  <a:pt x="3668350" y="2163437"/>
                </a:lnTo>
                <a:lnTo>
                  <a:pt x="3651178" y="2121120"/>
                </a:lnTo>
                <a:lnTo>
                  <a:pt x="3629100" y="2080543"/>
                </a:lnTo>
                <a:lnTo>
                  <a:pt x="3602115" y="2042140"/>
                </a:lnTo>
                <a:lnTo>
                  <a:pt x="3570224" y="2006346"/>
                </a:lnTo>
                <a:lnTo>
                  <a:pt x="1564004" y="0"/>
                </a:lnTo>
                <a:close/>
              </a:path>
            </a:pathLst>
          </a:custGeom>
          <a:solidFill>
            <a:srgbClr val="F7B61D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704838" y="374141"/>
            <a:ext cx="4077335" cy="4849495"/>
          </a:xfrm>
          <a:custGeom>
            <a:avLst/>
            <a:gdLst/>
            <a:ahLst/>
            <a:cxnLst/>
            <a:rect l="l" t="t" r="r" b="b"/>
            <a:pathLst>
              <a:path w="4077334" h="4849495">
                <a:moveTo>
                  <a:pt x="1840102" y="0"/>
                </a:moveTo>
                <a:lnTo>
                  <a:pt x="16636" y="0"/>
                </a:lnTo>
                <a:lnTo>
                  <a:pt x="2432938" y="2416302"/>
                </a:lnTo>
                <a:lnTo>
                  <a:pt x="0" y="4849241"/>
                </a:lnTo>
                <a:lnTo>
                  <a:pt x="1823465" y="4849241"/>
                </a:lnTo>
                <a:lnTo>
                  <a:pt x="3951223" y="2721483"/>
                </a:lnTo>
                <a:lnTo>
                  <a:pt x="3982682" y="2686442"/>
                </a:lnTo>
                <a:lnTo>
                  <a:pt x="4009647" y="2648979"/>
                </a:lnTo>
                <a:lnTo>
                  <a:pt x="4032117" y="2609467"/>
                </a:lnTo>
                <a:lnTo>
                  <a:pt x="4050094" y="2568279"/>
                </a:lnTo>
                <a:lnTo>
                  <a:pt x="4063576" y="2525785"/>
                </a:lnTo>
                <a:lnTo>
                  <a:pt x="4072564" y="2482359"/>
                </a:lnTo>
                <a:lnTo>
                  <a:pt x="4077058" y="2438372"/>
                </a:lnTo>
                <a:lnTo>
                  <a:pt x="4077058" y="2394198"/>
                </a:lnTo>
                <a:lnTo>
                  <a:pt x="4072564" y="2350209"/>
                </a:lnTo>
                <a:lnTo>
                  <a:pt x="4063576" y="2306776"/>
                </a:lnTo>
                <a:lnTo>
                  <a:pt x="4050094" y="2264272"/>
                </a:lnTo>
                <a:lnTo>
                  <a:pt x="4032117" y="2223069"/>
                </a:lnTo>
                <a:lnTo>
                  <a:pt x="4009647" y="2183541"/>
                </a:lnTo>
                <a:lnTo>
                  <a:pt x="3982682" y="2146058"/>
                </a:lnTo>
                <a:lnTo>
                  <a:pt x="3951223" y="2110994"/>
                </a:lnTo>
                <a:lnTo>
                  <a:pt x="1840102" y="0"/>
                </a:lnTo>
                <a:close/>
              </a:path>
            </a:pathLst>
          </a:cu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516761" y="5448680"/>
            <a:ext cx="612775" cy="728980"/>
          </a:xfrm>
          <a:custGeom>
            <a:avLst/>
            <a:gdLst/>
            <a:ahLst/>
            <a:cxnLst/>
            <a:rect l="l" t="t" r="r" b="b"/>
            <a:pathLst>
              <a:path w="612775" h="728979">
                <a:moveTo>
                  <a:pt x="276351" y="0"/>
                </a:moveTo>
                <a:lnTo>
                  <a:pt x="2412" y="0"/>
                </a:lnTo>
                <a:lnTo>
                  <a:pt x="365506" y="362953"/>
                </a:lnTo>
                <a:lnTo>
                  <a:pt x="0" y="728446"/>
                </a:lnTo>
                <a:lnTo>
                  <a:pt x="273938" y="728446"/>
                </a:lnTo>
                <a:lnTo>
                  <a:pt x="593597" y="408813"/>
                </a:lnTo>
                <a:lnTo>
                  <a:pt x="607814" y="387353"/>
                </a:lnTo>
                <a:lnTo>
                  <a:pt x="612552" y="362946"/>
                </a:lnTo>
                <a:lnTo>
                  <a:pt x="607814" y="338539"/>
                </a:lnTo>
                <a:lnTo>
                  <a:pt x="593597" y="317080"/>
                </a:lnTo>
                <a:lnTo>
                  <a:pt x="276351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5043296" y="460883"/>
            <a:ext cx="307340" cy="365125"/>
          </a:xfrm>
          <a:custGeom>
            <a:avLst/>
            <a:gdLst/>
            <a:ahLst/>
            <a:cxnLst/>
            <a:rect l="l" t="t" r="r" b="b"/>
            <a:pathLst>
              <a:path w="307339" h="365125">
                <a:moveTo>
                  <a:pt x="138556" y="0"/>
                </a:moveTo>
                <a:lnTo>
                  <a:pt x="1269" y="0"/>
                </a:lnTo>
                <a:lnTo>
                  <a:pt x="183133" y="181863"/>
                </a:lnTo>
                <a:lnTo>
                  <a:pt x="0" y="364997"/>
                </a:lnTo>
                <a:lnTo>
                  <a:pt x="137287" y="364997"/>
                </a:lnTo>
                <a:lnTo>
                  <a:pt x="297433" y="204850"/>
                </a:lnTo>
                <a:lnTo>
                  <a:pt x="304577" y="194095"/>
                </a:lnTo>
                <a:lnTo>
                  <a:pt x="306958" y="181863"/>
                </a:lnTo>
                <a:lnTo>
                  <a:pt x="304577" y="169632"/>
                </a:lnTo>
                <a:lnTo>
                  <a:pt x="297433" y="158876"/>
                </a:lnTo>
                <a:lnTo>
                  <a:pt x="138556" y="0"/>
                </a:lnTo>
                <a:close/>
              </a:path>
            </a:pathLst>
          </a:custGeom>
          <a:solidFill>
            <a:srgbClr val="FAD4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C22C00-EF67-41EA-BFE3-5CFCA7DA0E3B}"/>
              </a:ext>
            </a:extLst>
          </p:cNvPr>
          <p:cNvGrpSpPr/>
          <p:nvPr/>
        </p:nvGrpSpPr>
        <p:grpSpPr>
          <a:xfrm>
            <a:off x="459486" y="546354"/>
            <a:ext cx="311150" cy="195072"/>
            <a:chOff x="459486" y="546354"/>
            <a:chExt cx="311150" cy="195072"/>
          </a:xfrm>
        </p:grpSpPr>
        <p:sp>
          <p:nvSpPr>
            <p:cNvPr id="17" name="object 15"/>
            <p:cNvSpPr/>
            <p:nvPr/>
          </p:nvSpPr>
          <p:spPr>
            <a:xfrm>
              <a:off x="459486" y="546354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459486" y="64389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459486" y="741426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46310" y="426554"/>
            <a:ext cx="1672438" cy="390435"/>
            <a:chOff x="2488162" y="424173"/>
            <a:chExt cx="1672438" cy="390435"/>
          </a:xfrm>
        </p:grpSpPr>
        <p:sp>
          <p:nvSpPr>
            <p:cNvPr id="21" name="文本框 20"/>
            <p:cNvSpPr txBox="1"/>
            <p:nvPr/>
          </p:nvSpPr>
          <p:spPr>
            <a:xfrm>
              <a:off x="2488162" y="424173"/>
              <a:ext cx="1672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50" smtClean="0">
                  <a:solidFill>
                    <a:srgbClr val="C39C61"/>
                  </a:solidFill>
                  <a:cs typeface="+mn-ea"/>
                  <a:sym typeface="+mn-lt"/>
                </a:rPr>
                <a:t>PPT818.COM</a:t>
              </a:r>
              <a:endParaRPr lang="zh-CN" altLang="en-US" sz="1400" spc="5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84151" y="672471"/>
              <a:ext cx="676800" cy="79200"/>
            </a:xfrm>
            <a:prstGeom prst="rect">
              <a:avLst/>
            </a:prstGeom>
            <a:solidFill>
              <a:srgbClr val="C39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3258" y="629738"/>
              <a:ext cx="7985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点击此处添加文字内容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58516" y="614553"/>
              <a:ext cx="636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smtClean="0">
                  <a:solidFill>
                    <a:srgbClr val="C39C61"/>
                  </a:solidFill>
                  <a:cs typeface="+mn-ea"/>
                  <a:sym typeface="+mn-lt"/>
                </a:rPr>
                <a:t>PPT818</a:t>
              </a:r>
              <a:endParaRPr lang="zh-CN" altLang="en-US" sz="70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43F93C-0705-440B-9A08-73D4F83C544E}"/>
              </a:ext>
            </a:extLst>
          </p:cNvPr>
          <p:cNvGrpSpPr/>
          <p:nvPr/>
        </p:nvGrpSpPr>
        <p:grpSpPr>
          <a:xfrm>
            <a:off x="858011" y="4423413"/>
            <a:ext cx="2090929" cy="338554"/>
            <a:chOff x="858011" y="4423413"/>
            <a:chExt cx="1765301" cy="338554"/>
          </a:xfrm>
        </p:grpSpPr>
        <p:sp>
          <p:nvSpPr>
            <p:cNvPr id="12" name="object 10"/>
            <p:cNvSpPr/>
            <p:nvPr/>
          </p:nvSpPr>
          <p:spPr>
            <a:xfrm>
              <a:off x="858011" y="443689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0" y="316992"/>
                  </a:moveTo>
                  <a:lnTo>
                    <a:pt x="1764792" y="316992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</a:pathLst>
            </a:custGeom>
            <a:solidFill>
              <a:srgbClr val="E92D24"/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8012" y="4423413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60697" y="2105346"/>
            <a:ext cx="4116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spc="150" dirty="0">
                <a:solidFill>
                  <a:srgbClr val="E92D24"/>
                </a:solidFill>
                <a:cs typeface="+mn-ea"/>
                <a:sym typeface="+mn-lt"/>
              </a:rPr>
              <a:t>Induction Training</a:t>
            </a:r>
            <a:endParaRPr lang="zh-CN" altLang="en-US" sz="3000" spc="150" dirty="0">
              <a:solidFill>
                <a:srgbClr val="E92D24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7878" y="2665043"/>
            <a:ext cx="344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spc="-300" dirty="0">
                <a:solidFill>
                  <a:srgbClr val="404040"/>
                </a:solidFill>
                <a:cs typeface="+mn-ea"/>
                <a:sym typeface="+mn-lt"/>
              </a:rPr>
              <a:t>新员工</a:t>
            </a:r>
            <a:r>
              <a:rPr lang="en-US" altLang="zh-CN" sz="56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endParaRPr lang="zh-CN" altLang="en-US" sz="5600" b="1" spc="-3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7939" y="3488005"/>
            <a:ext cx="56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入职培训</a:t>
            </a:r>
            <a:r>
              <a:rPr lang="zh-CN" altLang="en-US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 err="1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T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3543978864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5AAD6B-3937-48C9-9DA8-FB6030434EEE}"/>
              </a:ext>
            </a:extLst>
          </p:cNvPr>
          <p:cNvGrpSpPr/>
          <p:nvPr/>
        </p:nvGrpSpPr>
        <p:grpSpPr>
          <a:xfrm>
            <a:off x="4184094" y="2311572"/>
            <a:ext cx="3830694" cy="2795588"/>
            <a:chOff x="4247892" y="2423332"/>
            <a:chExt cx="3830694" cy="279558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20A60F-A3C5-4E21-BDDD-F571147F0959}"/>
                </a:ext>
              </a:extLst>
            </p:cNvPr>
            <p:cNvSpPr/>
            <p:nvPr/>
          </p:nvSpPr>
          <p:spPr>
            <a:xfrm>
              <a:off x="4247892" y="2423332"/>
              <a:ext cx="1866636" cy="1331689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19D6327-4445-415F-A0FC-2BB68F99825E}"/>
                </a:ext>
              </a:extLst>
            </p:cNvPr>
            <p:cNvSpPr/>
            <p:nvPr/>
          </p:nvSpPr>
          <p:spPr>
            <a:xfrm>
              <a:off x="6211950" y="2423332"/>
              <a:ext cx="1866636" cy="1331689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D7C7D6-4C26-4342-B33E-F64C14919D9C}"/>
                </a:ext>
              </a:extLst>
            </p:cNvPr>
            <p:cNvSpPr/>
            <p:nvPr/>
          </p:nvSpPr>
          <p:spPr>
            <a:xfrm>
              <a:off x="4247892" y="3887231"/>
              <a:ext cx="1866636" cy="1331689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148BC82-E41E-43F7-94CB-6D07C38F0CC8}"/>
                </a:ext>
              </a:extLst>
            </p:cNvPr>
            <p:cNvSpPr/>
            <p:nvPr/>
          </p:nvSpPr>
          <p:spPr>
            <a:xfrm>
              <a:off x="6211950" y="3887231"/>
              <a:ext cx="1866636" cy="1331689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E20B10-746F-46E0-BEB5-475D022AAD09}"/>
              </a:ext>
            </a:extLst>
          </p:cNvPr>
          <p:cNvGrpSpPr/>
          <p:nvPr/>
        </p:nvGrpSpPr>
        <p:grpSpPr>
          <a:xfrm>
            <a:off x="6596094" y="2515268"/>
            <a:ext cx="887637" cy="853347"/>
            <a:chOff x="6659892" y="2627028"/>
            <a:chExt cx="887637" cy="853347"/>
          </a:xfrm>
        </p:grpSpPr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117B0D8B-FD9A-4E3D-B2D5-341D5CC1D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892" y="2627028"/>
              <a:ext cx="660185" cy="660185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CE7ECA5B-CA89-40A1-BC4C-36D6DD5B7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1274" y="3146443"/>
              <a:ext cx="326255" cy="333932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C916FBD-1D02-4212-9261-596EA078BF4D}"/>
              </a:ext>
            </a:extLst>
          </p:cNvPr>
          <p:cNvGrpSpPr/>
          <p:nvPr/>
        </p:nvGrpSpPr>
        <p:grpSpPr>
          <a:xfrm>
            <a:off x="4701589" y="4048454"/>
            <a:ext cx="866280" cy="869612"/>
            <a:chOff x="4765387" y="4160214"/>
            <a:chExt cx="866280" cy="869612"/>
          </a:xfrm>
        </p:grpSpPr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EBCE6B2C-8A2B-443D-BC49-B59F117A6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387" y="4160214"/>
              <a:ext cx="866280" cy="869612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91 h 182"/>
                <a:gd name="T4" fmla="*/ 91 w 182"/>
                <a:gd name="T5" fmla="*/ 182 h 182"/>
                <a:gd name="T6" fmla="*/ 182 w 182"/>
                <a:gd name="T7" fmla="*/ 91 h 182"/>
                <a:gd name="T8" fmla="*/ 91 w 182"/>
                <a:gd name="T9" fmla="*/ 0 h 182"/>
                <a:gd name="T10" fmla="*/ 91 w 182"/>
                <a:gd name="T11" fmla="*/ 161 h 182"/>
                <a:gd name="T12" fmla="*/ 21 w 182"/>
                <a:gd name="T13" fmla="*/ 91 h 182"/>
                <a:gd name="T14" fmla="*/ 91 w 182"/>
                <a:gd name="T15" fmla="*/ 21 h 182"/>
                <a:gd name="T16" fmla="*/ 161 w 182"/>
                <a:gd name="T17" fmla="*/ 91 h 182"/>
                <a:gd name="T18" fmla="*/ 91 w 182"/>
                <a:gd name="T19" fmla="*/ 1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ubicBezTo>
                    <a:pt x="182" y="41"/>
                    <a:pt x="141" y="0"/>
                    <a:pt x="91" y="0"/>
                  </a:cubicBezTo>
                  <a:moveTo>
                    <a:pt x="91" y="161"/>
                  </a:moveTo>
                  <a:cubicBezTo>
                    <a:pt x="52" y="161"/>
                    <a:pt x="21" y="130"/>
                    <a:pt x="21" y="91"/>
                  </a:cubicBezTo>
                  <a:cubicBezTo>
                    <a:pt x="21" y="52"/>
                    <a:pt x="52" y="21"/>
                    <a:pt x="91" y="21"/>
                  </a:cubicBezTo>
                  <a:cubicBezTo>
                    <a:pt x="130" y="21"/>
                    <a:pt x="161" y="52"/>
                    <a:pt x="161" y="91"/>
                  </a:cubicBezTo>
                  <a:cubicBezTo>
                    <a:pt x="161" y="130"/>
                    <a:pt x="130" y="161"/>
                    <a:pt x="91" y="16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3AD1FF1F-B075-4691-A35D-46F8C26AF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023" y="4374319"/>
              <a:ext cx="441404" cy="441402"/>
            </a:xfrm>
            <a:custGeom>
              <a:avLst/>
              <a:gdLst>
                <a:gd name="T0" fmla="*/ 0 w 71"/>
                <a:gd name="T1" fmla="*/ 71 h 71"/>
                <a:gd name="T2" fmla="*/ 48 w 71"/>
                <a:gd name="T3" fmla="*/ 49 h 71"/>
                <a:gd name="T4" fmla="*/ 71 w 71"/>
                <a:gd name="T5" fmla="*/ 0 h 71"/>
                <a:gd name="T6" fmla="*/ 22 w 71"/>
                <a:gd name="T7" fmla="*/ 22 h 71"/>
                <a:gd name="T8" fmla="*/ 0 w 71"/>
                <a:gd name="T9" fmla="*/ 71 h 71"/>
                <a:gd name="T10" fmla="*/ 44 w 71"/>
                <a:gd name="T11" fmla="*/ 44 h 71"/>
                <a:gd name="T12" fmla="*/ 9 w 71"/>
                <a:gd name="T13" fmla="*/ 62 h 71"/>
                <a:gd name="T14" fmla="*/ 26 w 71"/>
                <a:gd name="T15" fmla="*/ 27 h 71"/>
                <a:gd name="T16" fmla="*/ 44 w 71"/>
                <a:gd name="T17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48" y="49"/>
                  </a:lnTo>
                  <a:lnTo>
                    <a:pt x="71" y="0"/>
                  </a:lnTo>
                  <a:lnTo>
                    <a:pt x="22" y="22"/>
                  </a:lnTo>
                  <a:lnTo>
                    <a:pt x="0" y="71"/>
                  </a:lnTo>
                  <a:close/>
                  <a:moveTo>
                    <a:pt x="44" y="44"/>
                  </a:moveTo>
                  <a:lnTo>
                    <a:pt x="9" y="62"/>
                  </a:lnTo>
                  <a:lnTo>
                    <a:pt x="26" y="2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16">
            <a:extLst>
              <a:ext uri="{FF2B5EF4-FFF2-40B4-BE49-F238E27FC236}">
                <a16:creationId xmlns:a16="http://schemas.microsoft.com/office/drawing/2014/main" id="{F3882D64-A2BA-4A9D-902D-0C39CB748DD9}"/>
              </a:ext>
            </a:extLst>
          </p:cNvPr>
          <p:cNvSpPr>
            <a:spLocks noEditPoints="1"/>
          </p:cNvSpPr>
          <p:nvPr/>
        </p:nvSpPr>
        <p:spPr bwMode="auto">
          <a:xfrm>
            <a:off x="6732907" y="4138066"/>
            <a:ext cx="697125" cy="69038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/>
          <a:lstStyle/>
          <a:p>
            <a:pPr defTabSz="685754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72DA73AB-8354-4CE4-AA0E-E235F132045A}"/>
              </a:ext>
            </a:extLst>
          </p:cNvPr>
          <p:cNvSpPr>
            <a:spLocks/>
          </p:cNvSpPr>
          <p:nvPr/>
        </p:nvSpPr>
        <p:spPr bwMode="auto">
          <a:xfrm>
            <a:off x="4723871" y="2663988"/>
            <a:ext cx="919619" cy="626855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/>
          <a:lstStyle/>
          <a:p>
            <a:pPr defTabSz="685754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3" name="iṥlíḋé">
            <a:extLst>
              <a:ext uri="{FF2B5EF4-FFF2-40B4-BE49-F238E27FC236}">
                <a16:creationId xmlns:a16="http://schemas.microsoft.com/office/drawing/2014/main" id="{BB1FEA5C-F190-4296-BC5E-FFF5A6A80419}"/>
              </a:ext>
            </a:extLst>
          </p:cNvPr>
          <p:cNvSpPr txBox="1"/>
          <p:nvPr/>
        </p:nvSpPr>
        <p:spPr bwMode="auto">
          <a:xfrm>
            <a:off x="8265603" y="2375370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iṥlíḋé">
            <a:extLst>
              <a:ext uri="{FF2B5EF4-FFF2-40B4-BE49-F238E27FC236}">
                <a16:creationId xmlns:a16="http://schemas.microsoft.com/office/drawing/2014/main" id="{F155208E-B79A-4A2C-9B1B-6F0D963880A2}"/>
              </a:ext>
            </a:extLst>
          </p:cNvPr>
          <p:cNvSpPr txBox="1"/>
          <p:nvPr/>
        </p:nvSpPr>
        <p:spPr bwMode="auto">
          <a:xfrm>
            <a:off x="8274614" y="3998593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iṥlíḋé">
            <a:extLst>
              <a:ext uri="{FF2B5EF4-FFF2-40B4-BE49-F238E27FC236}">
                <a16:creationId xmlns:a16="http://schemas.microsoft.com/office/drawing/2014/main" id="{E5CF226D-331F-4173-A174-FFA1EB26C966}"/>
              </a:ext>
            </a:extLst>
          </p:cNvPr>
          <p:cNvSpPr txBox="1"/>
          <p:nvPr/>
        </p:nvSpPr>
        <p:spPr bwMode="auto">
          <a:xfrm>
            <a:off x="822185" y="2346605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algn="r"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iṥlíḋé">
            <a:extLst>
              <a:ext uri="{FF2B5EF4-FFF2-40B4-BE49-F238E27FC236}">
                <a16:creationId xmlns:a16="http://schemas.microsoft.com/office/drawing/2014/main" id="{C0FB09C9-8DB6-4869-913D-E050D6434A28}"/>
              </a:ext>
            </a:extLst>
          </p:cNvPr>
          <p:cNvSpPr txBox="1"/>
          <p:nvPr/>
        </p:nvSpPr>
        <p:spPr bwMode="auto">
          <a:xfrm>
            <a:off x="822185" y="3969828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algn="r"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3A299F1-F28A-4D65-AD73-2FEC6D27454E}"/>
              </a:ext>
            </a:extLst>
          </p:cNvPr>
          <p:cNvSpPr txBox="1"/>
          <p:nvPr/>
        </p:nvSpPr>
        <p:spPr>
          <a:xfrm>
            <a:off x="8265603" y="2768779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6DC026C-4985-4532-ACE0-52ECFDF0E2A3}"/>
              </a:ext>
            </a:extLst>
          </p:cNvPr>
          <p:cNvSpPr txBox="1"/>
          <p:nvPr/>
        </p:nvSpPr>
        <p:spPr>
          <a:xfrm>
            <a:off x="1030832" y="2768779"/>
            <a:ext cx="2822089" cy="1078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EBFDE60-C2DD-4988-83C9-3E7177A55514}"/>
              </a:ext>
            </a:extLst>
          </p:cNvPr>
          <p:cNvSpPr txBox="1"/>
          <p:nvPr/>
        </p:nvSpPr>
        <p:spPr>
          <a:xfrm>
            <a:off x="8265603" y="4354793"/>
            <a:ext cx="2822089" cy="1078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A1B3F78-4D0B-44B4-ADE0-1B373910C605}"/>
              </a:ext>
            </a:extLst>
          </p:cNvPr>
          <p:cNvSpPr txBox="1"/>
          <p:nvPr/>
        </p:nvSpPr>
        <p:spPr>
          <a:xfrm>
            <a:off x="1030831" y="4354793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377101021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866BA2C-0C70-4081-B9DB-F79425142E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10" y="1475705"/>
            <a:ext cx="2864492" cy="4369873"/>
          </a:xfrm>
          <a:custGeom>
            <a:avLst/>
            <a:gdLst>
              <a:gd name="connsiteX0" fmla="*/ 0 w 2864492"/>
              <a:gd name="connsiteY0" fmla="*/ 0 h 4397972"/>
              <a:gd name="connsiteX1" fmla="*/ 2864492 w 2864492"/>
              <a:gd name="connsiteY1" fmla="*/ 0 h 4397972"/>
              <a:gd name="connsiteX2" fmla="*/ 2864492 w 2864492"/>
              <a:gd name="connsiteY2" fmla="*/ 4397972 h 4397972"/>
              <a:gd name="connsiteX3" fmla="*/ 0 w 2864492"/>
              <a:gd name="connsiteY3" fmla="*/ 4397972 h 43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2" h="4397972">
                <a:moveTo>
                  <a:pt x="0" y="0"/>
                </a:moveTo>
                <a:lnTo>
                  <a:pt x="2864492" y="0"/>
                </a:lnTo>
                <a:lnTo>
                  <a:pt x="2864492" y="4397972"/>
                </a:lnTo>
                <a:lnTo>
                  <a:pt x="0" y="4397972"/>
                </a:lnTo>
                <a:close/>
              </a:path>
            </a:pathLst>
          </a:custGeom>
        </p:spPr>
      </p:pic>
      <p:grpSp>
        <p:nvGrpSpPr>
          <p:cNvPr id="11" name="PA-组合 36">
            <a:extLst>
              <a:ext uri="{FF2B5EF4-FFF2-40B4-BE49-F238E27FC236}">
                <a16:creationId xmlns:a16="http://schemas.microsoft.com/office/drawing/2014/main" id="{79EA16D5-BEEA-4658-8AE2-82150EB0C05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77309" y="1474356"/>
            <a:ext cx="1820779" cy="1820780"/>
            <a:chOff x="3746500" y="1612003"/>
            <a:chExt cx="1905000" cy="1905000"/>
          </a:xfrm>
          <a:effectLst/>
        </p:grpSpPr>
        <p:sp>
          <p:nvSpPr>
            <p:cNvPr id="12" name="PA-矩形 37">
              <a:extLst>
                <a:ext uri="{FF2B5EF4-FFF2-40B4-BE49-F238E27FC236}">
                  <a16:creationId xmlns:a16="http://schemas.microsoft.com/office/drawing/2014/main" id="{CE514093-58E9-44F1-ACBE-CF3E39FA1C6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46500" y="1612003"/>
              <a:ext cx="1905000" cy="1905000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文本框 38">
              <a:extLst>
                <a:ext uri="{FF2B5EF4-FFF2-40B4-BE49-F238E27FC236}">
                  <a16:creationId xmlns:a16="http://schemas.microsoft.com/office/drawing/2014/main" id="{AD17ACAB-694D-4B5D-A553-B17D96B34761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913926" y="2090161"/>
              <a:ext cx="1570148" cy="86943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PA-组合 39">
            <a:extLst>
              <a:ext uri="{FF2B5EF4-FFF2-40B4-BE49-F238E27FC236}">
                <a16:creationId xmlns:a16="http://schemas.microsoft.com/office/drawing/2014/main" id="{BF1C9389-9044-40A5-8E79-54081C60B6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93573" y="1474356"/>
            <a:ext cx="5504347" cy="1820780"/>
            <a:chOff x="5751401" y="1612003"/>
            <a:chExt cx="5758952" cy="1905000"/>
          </a:xfrm>
          <a:effectLst/>
        </p:grpSpPr>
        <p:sp>
          <p:nvSpPr>
            <p:cNvPr id="15" name="PA-矩形 40">
              <a:extLst>
                <a:ext uri="{FF2B5EF4-FFF2-40B4-BE49-F238E27FC236}">
                  <a16:creationId xmlns:a16="http://schemas.microsoft.com/office/drawing/2014/main" id="{A9F906EE-F449-4B74-A2FD-5726C9EA71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51401" y="1612003"/>
              <a:ext cx="5758952" cy="1905000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矩形 41">
              <a:extLst>
                <a:ext uri="{FF2B5EF4-FFF2-40B4-BE49-F238E27FC236}">
                  <a16:creationId xmlns:a16="http://schemas.microsoft.com/office/drawing/2014/main" id="{2C2B5008-A1BE-4D17-9524-B9B297B505B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67817" y="1853112"/>
              <a:ext cx="5195269" cy="144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7" name="PA-组合 42">
            <a:extLst>
              <a:ext uri="{FF2B5EF4-FFF2-40B4-BE49-F238E27FC236}">
                <a16:creationId xmlns:a16="http://schemas.microsoft.com/office/drawing/2014/main" id="{35E414C2-6F66-4177-BA5E-7BC4DDB793F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21556" y="3659721"/>
            <a:ext cx="2147438" cy="2035208"/>
            <a:chOff x="4211296" y="3898451"/>
            <a:chExt cx="2246768" cy="212934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45D1577-9DF3-4155-A598-76F39A6D641D}"/>
                </a:ext>
              </a:extLst>
            </p:cNvPr>
            <p:cNvGrpSpPr/>
            <p:nvPr/>
          </p:nvGrpSpPr>
          <p:grpSpPr>
            <a:xfrm>
              <a:off x="4962070" y="3898451"/>
              <a:ext cx="733197" cy="733197"/>
              <a:chOff x="911063" y="1701800"/>
              <a:chExt cx="908182" cy="908182"/>
            </a:xfrm>
          </p:grpSpPr>
          <p:sp>
            <p:nvSpPr>
              <p:cNvPr id="22" name="PA-椭圆 47">
                <a:extLst>
                  <a:ext uri="{FF2B5EF4-FFF2-40B4-BE49-F238E27FC236}">
                    <a16:creationId xmlns:a16="http://schemas.microsoft.com/office/drawing/2014/main" id="{9583FE62-0733-44E7-8732-795E313DE50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PA-statistics-on-laptop_82095">
                <a:extLst>
                  <a:ext uri="{FF2B5EF4-FFF2-40B4-BE49-F238E27FC236}">
                    <a16:creationId xmlns:a16="http://schemas.microsoft.com/office/drawing/2014/main" id="{E85E31E8-8FF2-4BB9-B876-7D858DD79342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30010" y="1899707"/>
                <a:ext cx="470287" cy="512367"/>
              </a:xfrm>
              <a:custGeom>
                <a:avLst/>
                <a:gdLst>
                  <a:gd name="connsiteX0" fmla="*/ 175170 w 301625"/>
                  <a:gd name="connsiteY0" fmla="*/ 203200 h 328613"/>
                  <a:gd name="connsiteX1" fmla="*/ 133078 w 301625"/>
                  <a:gd name="connsiteY1" fmla="*/ 207076 h 328613"/>
                  <a:gd name="connsiteX2" fmla="*/ 131763 w 301625"/>
                  <a:gd name="connsiteY2" fmla="*/ 208369 h 328613"/>
                  <a:gd name="connsiteX3" fmla="*/ 131763 w 301625"/>
                  <a:gd name="connsiteY3" fmla="*/ 311741 h 328613"/>
                  <a:gd name="connsiteX4" fmla="*/ 131763 w 301625"/>
                  <a:gd name="connsiteY4" fmla="*/ 313033 h 328613"/>
                  <a:gd name="connsiteX5" fmla="*/ 133078 w 301625"/>
                  <a:gd name="connsiteY5" fmla="*/ 314325 h 328613"/>
                  <a:gd name="connsiteX6" fmla="*/ 134394 w 301625"/>
                  <a:gd name="connsiteY6" fmla="*/ 313033 h 328613"/>
                  <a:gd name="connsiteX7" fmla="*/ 176486 w 301625"/>
                  <a:gd name="connsiteY7" fmla="*/ 297527 h 328613"/>
                  <a:gd name="connsiteX8" fmla="*/ 177801 w 301625"/>
                  <a:gd name="connsiteY8" fmla="*/ 296235 h 328613"/>
                  <a:gd name="connsiteX9" fmla="*/ 177801 w 301625"/>
                  <a:gd name="connsiteY9" fmla="*/ 205784 h 328613"/>
                  <a:gd name="connsiteX10" fmla="*/ 176486 w 301625"/>
                  <a:gd name="connsiteY10" fmla="*/ 204492 h 328613"/>
                  <a:gd name="connsiteX11" fmla="*/ 175170 w 301625"/>
                  <a:gd name="connsiteY11" fmla="*/ 203200 h 328613"/>
                  <a:gd name="connsiteX12" fmla="*/ 67595 w 301625"/>
                  <a:gd name="connsiteY12" fmla="*/ 203200 h 328613"/>
                  <a:gd name="connsiteX13" fmla="*/ 66341 w 301625"/>
                  <a:gd name="connsiteY13" fmla="*/ 204495 h 328613"/>
                  <a:gd name="connsiteX14" fmla="*/ 65088 w 301625"/>
                  <a:gd name="connsiteY14" fmla="*/ 205790 h 328613"/>
                  <a:gd name="connsiteX15" fmla="*/ 65088 w 301625"/>
                  <a:gd name="connsiteY15" fmla="*/ 244643 h 328613"/>
                  <a:gd name="connsiteX16" fmla="*/ 66341 w 301625"/>
                  <a:gd name="connsiteY16" fmla="*/ 245938 h 328613"/>
                  <a:gd name="connsiteX17" fmla="*/ 86394 w 301625"/>
                  <a:gd name="connsiteY17" fmla="*/ 252413 h 328613"/>
                  <a:gd name="connsiteX18" fmla="*/ 88901 w 301625"/>
                  <a:gd name="connsiteY18" fmla="*/ 251118 h 328613"/>
                  <a:gd name="connsiteX19" fmla="*/ 88901 w 301625"/>
                  <a:gd name="connsiteY19" fmla="*/ 249823 h 328613"/>
                  <a:gd name="connsiteX20" fmla="*/ 88901 w 301625"/>
                  <a:gd name="connsiteY20" fmla="*/ 207085 h 328613"/>
                  <a:gd name="connsiteX21" fmla="*/ 87648 w 301625"/>
                  <a:gd name="connsiteY21" fmla="*/ 205790 h 328613"/>
                  <a:gd name="connsiteX22" fmla="*/ 67595 w 301625"/>
                  <a:gd name="connsiteY22" fmla="*/ 203200 h 328613"/>
                  <a:gd name="connsiteX23" fmla="*/ 33111 w 301625"/>
                  <a:gd name="connsiteY23" fmla="*/ 201613 h 328613"/>
                  <a:gd name="connsiteX24" fmla="*/ 31750 w 301625"/>
                  <a:gd name="connsiteY24" fmla="*/ 202893 h 328613"/>
                  <a:gd name="connsiteX25" fmla="*/ 31750 w 301625"/>
                  <a:gd name="connsiteY25" fmla="*/ 236180 h 328613"/>
                  <a:gd name="connsiteX26" fmla="*/ 33111 w 301625"/>
                  <a:gd name="connsiteY26" fmla="*/ 237460 h 328613"/>
                  <a:gd name="connsiteX27" fmla="*/ 49439 w 301625"/>
                  <a:gd name="connsiteY27" fmla="*/ 241301 h 328613"/>
                  <a:gd name="connsiteX28" fmla="*/ 50800 w 301625"/>
                  <a:gd name="connsiteY28" fmla="*/ 241301 h 328613"/>
                  <a:gd name="connsiteX29" fmla="*/ 50800 w 301625"/>
                  <a:gd name="connsiteY29" fmla="*/ 240021 h 328613"/>
                  <a:gd name="connsiteX30" fmla="*/ 50800 w 301625"/>
                  <a:gd name="connsiteY30" fmla="*/ 205454 h 328613"/>
                  <a:gd name="connsiteX31" fmla="*/ 49439 w 301625"/>
                  <a:gd name="connsiteY31" fmla="*/ 202893 h 328613"/>
                  <a:gd name="connsiteX32" fmla="*/ 34471 w 301625"/>
                  <a:gd name="connsiteY32" fmla="*/ 201613 h 328613"/>
                  <a:gd name="connsiteX33" fmla="*/ 33111 w 301625"/>
                  <a:gd name="connsiteY33" fmla="*/ 201613 h 328613"/>
                  <a:gd name="connsiteX34" fmla="*/ 225690 w 301625"/>
                  <a:gd name="connsiteY34" fmla="*/ 200025 h 328613"/>
                  <a:gd name="connsiteX35" fmla="*/ 196586 w 301625"/>
                  <a:gd name="connsiteY35" fmla="*/ 201313 h 328613"/>
                  <a:gd name="connsiteX36" fmla="*/ 195263 w 301625"/>
                  <a:gd name="connsiteY36" fmla="*/ 203890 h 328613"/>
                  <a:gd name="connsiteX37" fmla="*/ 195263 w 301625"/>
                  <a:gd name="connsiteY37" fmla="*/ 286348 h 328613"/>
                  <a:gd name="connsiteX38" fmla="*/ 196586 w 301625"/>
                  <a:gd name="connsiteY38" fmla="*/ 287637 h 328613"/>
                  <a:gd name="connsiteX39" fmla="*/ 196586 w 301625"/>
                  <a:gd name="connsiteY39" fmla="*/ 288925 h 328613"/>
                  <a:gd name="connsiteX40" fmla="*/ 197909 w 301625"/>
                  <a:gd name="connsiteY40" fmla="*/ 288925 h 328613"/>
                  <a:gd name="connsiteX41" fmla="*/ 225690 w 301625"/>
                  <a:gd name="connsiteY41" fmla="*/ 278618 h 328613"/>
                  <a:gd name="connsiteX42" fmla="*/ 227013 w 301625"/>
                  <a:gd name="connsiteY42" fmla="*/ 276041 h 328613"/>
                  <a:gd name="connsiteX43" fmla="*/ 227013 w 301625"/>
                  <a:gd name="connsiteY43" fmla="*/ 201313 h 328613"/>
                  <a:gd name="connsiteX44" fmla="*/ 227013 w 301625"/>
                  <a:gd name="connsiteY44" fmla="*/ 200025 h 328613"/>
                  <a:gd name="connsiteX45" fmla="*/ 225690 w 301625"/>
                  <a:gd name="connsiteY45" fmla="*/ 200025 h 328613"/>
                  <a:gd name="connsiteX46" fmla="*/ 10824 w 301625"/>
                  <a:gd name="connsiteY46" fmla="*/ 198438 h 328613"/>
                  <a:gd name="connsiteX47" fmla="*/ 9525 w 301625"/>
                  <a:gd name="connsiteY47" fmla="*/ 199732 h 328613"/>
                  <a:gd name="connsiteX48" fmla="*/ 9525 w 301625"/>
                  <a:gd name="connsiteY48" fmla="*/ 201025 h 328613"/>
                  <a:gd name="connsiteX49" fmla="*/ 9525 w 301625"/>
                  <a:gd name="connsiteY49" fmla="*/ 229482 h 328613"/>
                  <a:gd name="connsiteX50" fmla="*/ 10824 w 301625"/>
                  <a:gd name="connsiteY50" fmla="*/ 230776 h 328613"/>
                  <a:gd name="connsiteX51" fmla="*/ 21215 w 301625"/>
                  <a:gd name="connsiteY51" fmla="*/ 233363 h 328613"/>
                  <a:gd name="connsiteX52" fmla="*/ 22514 w 301625"/>
                  <a:gd name="connsiteY52" fmla="*/ 233363 h 328613"/>
                  <a:gd name="connsiteX53" fmla="*/ 23813 w 301625"/>
                  <a:gd name="connsiteY53" fmla="*/ 232070 h 328613"/>
                  <a:gd name="connsiteX54" fmla="*/ 23813 w 301625"/>
                  <a:gd name="connsiteY54" fmla="*/ 201025 h 328613"/>
                  <a:gd name="connsiteX55" fmla="*/ 22514 w 301625"/>
                  <a:gd name="connsiteY55" fmla="*/ 199732 h 328613"/>
                  <a:gd name="connsiteX56" fmla="*/ 10824 w 301625"/>
                  <a:gd name="connsiteY56" fmla="*/ 198438 h 328613"/>
                  <a:gd name="connsiteX57" fmla="*/ 277495 w 301625"/>
                  <a:gd name="connsiteY57" fmla="*/ 196850 h 328613"/>
                  <a:gd name="connsiteX58" fmla="*/ 276225 w 301625"/>
                  <a:gd name="connsiteY58" fmla="*/ 198135 h 328613"/>
                  <a:gd name="connsiteX59" fmla="*/ 276225 w 301625"/>
                  <a:gd name="connsiteY59" fmla="*/ 222553 h 328613"/>
                  <a:gd name="connsiteX60" fmla="*/ 276225 w 301625"/>
                  <a:gd name="connsiteY60" fmla="*/ 223838 h 328613"/>
                  <a:gd name="connsiteX61" fmla="*/ 277495 w 301625"/>
                  <a:gd name="connsiteY61" fmla="*/ 223838 h 328613"/>
                  <a:gd name="connsiteX62" fmla="*/ 287655 w 301625"/>
                  <a:gd name="connsiteY62" fmla="*/ 222553 h 328613"/>
                  <a:gd name="connsiteX63" fmla="*/ 288925 w 301625"/>
                  <a:gd name="connsiteY63" fmla="*/ 219983 h 328613"/>
                  <a:gd name="connsiteX64" fmla="*/ 288925 w 301625"/>
                  <a:gd name="connsiteY64" fmla="*/ 198135 h 328613"/>
                  <a:gd name="connsiteX65" fmla="*/ 288925 w 301625"/>
                  <a:gd name="connsiteY65" fmla="*/ 196850 h 328613"/>
                  <a:gd name="connsiteX66" fmla="*/ 287655 w 301625"/>
                  <a:gd name="connsiteY66" fmla="*/ 196850 h 328613"/>
                  <a:gd name="connsiteX67" fmla="*/ 277495 w 301625"/>
                  <a:gd name="connsiteY67" fmla="*/ 196850 h 328613"/>
                  <a:gd name="connsiteX68" fmla="*/ 253736 w 301625"/>
                  <a:gd name="connsiteY68" fmla="*/ 196850 h 328613"/>
                  <a:gd name="connsiteX69" fmla="*/ 252413 w 301625"/>
                  <a:gd name="connsiteY69" fmla="*/ 199496 h 328613"/>
                  <a:gd name="connsiteX70" fmla="*/ 252413 w 301625"/>
                  <a:gd name="connsiteY70" fmla="*/ 225954 h 328613"/>
                  <a:gd name="connsiteX71" fmla="*/ 253736 w 301625"/>
                  <a:gd name="connsiteY71" fmla="*/ 227277 h 328613"/>
                  <a:gd name="connsiteX72" fmla="*/ 255059 w 301625"/>
                  <a:gd name="connsiteY72" fmla="*/ 228600 h 328613"/>
                  <a:gd name="connsiteX73" fmla="*/ 255059 w 301625"/>
                  <a:gd name="connsiteY73" fmla="*/ 227277 h 328613"/>
                  <a:gd name="connsiteX74" fmla="*/ 266965 w 301625"/>
                  <a:gd name="connsiteY74" fmla="*/ 225954 h 328613"/>
                  <a:gd name="connsiteX75" fmla="*/ 268288 w 301625"/>
                  <a:gd name="connsiteY75" fmla="*/ 223308 h 328613"/>
                  <a:gd name="connsiteX76" fmla="*/ 268288 w 301625"/>
                  <a:gd name="connsiteY76" fmla="*/ 198173 h 328613"/>
                  <a:gd name="connsiteX77" fmla="*/ 268288 w 301625"/>
                  <a:gd name="connsiteY77" fmla="*/ 196850 h 328613"/>
                  <a:gd name="connsiteX78" fmla="*/ 266965 w 301625"/>
                  <a:gd name="connsiteY78" fmla="*/ 196850 h 328613"/>
                  <a:gd name="connsiteX79" fmla="*/ 253736 w 301625"/>
                  <a:gd name="connsiteY79" fmla="*/ 196850 h 328613"/>
                  <a:gd name="connsiteX80" fmla="*/ 276225 w 301625"/>
                  <a:gd name="connsiteY80" fmla="*/ 149225 h 328613"/>
                  <a:gd name="connsiteX81" fmla="*/ 276225 w 301625"/>
                  <a:gd name="connsiteY81" fmla="*/ 150510 h 328613"/>
                  <a:gd name="connsiteX82" fmla="*/ 276225 w 301625"/>
                  <a:gd name="connsiteY82" fmla="*/ 173643 h 328613"/>
                  <a:gd name="connsiteX83" fmla="*/ 277495 w 301625"/>
                  <a:gd name="connsiteY83" fmla="*/ 176213 h 328613"/>
                  <a:gd name="connsiteX84" fmla="*/ 287655 w 301625"/>
                  <a:gd name="connsiteY84" fmla="*/ 176213 h 328613"/>
                  <a:gd name="connsiteX85" fmla="*/ 288925 w 301625"/>
                  <a:gd name="connsiteY85" fmla="*/ 176213 h 328613"/>
                  <a:gd name="connsiteX86" fmla="*/ 288925 w 301625"/>
                  <a:gd name="connsiteY86" fmla="*/ 174928 h 328613"/>
                  <a:gd name="connsiteX87" fmla="*/ 288925 w 301625"/>
                  <a:gd name="connsiteY87" fmla="*/ 153080 h 328613"/>
                  <a:gd name="connsiteX88" fmla="*/ 287655 w 301625"/>
                  <a:gd name="connsiteY88" fmla="*/ 150510 h 328613"/>
                  <a:gd name="connsiteX89" fmla="*/ 277495 w 301625"/>
                  <a:gd name="connsiteY89" fmla="*/ 149225 h 328613"/>
                  <a:gd name="connsiteX90" fmla="*/ 276225 w 301625"/>
                  <a:gd name="connsiteY90" fmla="*/ 149225 h 328613"/>
                  <a:gd name="connsiteX91" fmla="*/ 253736 w 301625"/>
                  <a:gd name="connsiteY91" fmla="*/ 145720 h 328613"/>
                  <a:gd name="connsiteX92" fmla="*/ 252413 w 301625"/>
                  <a:gd name="connsiteY92" fmla="*/ 146977 h 328613"/>
                  <a:gd name="connsiteX93" fmla="*/ 252413 w 301625"/>
                  <a:gd name="connsiteY93" fmla="*/ 172112 h 328613"/>
                  <a:gd name="connsiteX94" fmla="*/ 253736 w 301625"/>
                  <a:gd name="connsiteY94" fmla="*/ 174626 h 328613"/>
                  <a:gd name="connsiteX95" fmla="*/ 266965 w 301625"/>
                  <a:gd name="connsiteY95" fmla="*/ 174626 h 328613"/>
                  <a:gd name="connsiteX96" fmla="*/ 268288 w 301625"/>
                  <a:gd name="connsiteY96" fmla="*/ 174626 h 328613"/>
                  <a:gd name="connsiteX97" fmla="*/ 268288 w 301625"/>
                  <a:gd name="connsiteY97" fmla="*/ 173369 h 328613"/>
                  <a:gd name="connsiteX98" fmla="*/ 268288 w 301625"/>
                  <a:gd name="connsiteY98" fmla="*/ 149490 h 328613"/>
                  <a:gd name="connsiteX99" fmla="*/ 266965 w 301625"/>
                  <a:gd name="connsiteY99" fmla="*/ 146977 h 328613"/>
                  <a:gd name="connsiteX100" fmla="*/ 255059 w 301625"/>
                  <a:gd name="connsiteY100" fmla="*/ 145720 h 328613"/>
                  <a:gd name="connsiteX101" fmla="*/ 253736 w 301625"/>
                  <a:gd name="connsiteY101" fmla="*/ 145720 h 328613"/>
                  <a:gd name="connsiteX102" fmla="*/ 21215 w 301625"/>
                  <a:gd name="connsiteY102" fmla="*/ 139700 h 328613"/>
                  <a:gd name="connsiteX103" fmla="*/ 10824 w 301625"/>
                  <a:gd name="connsiteY103" fmla="*/ 142287 h 328613"/>
                  <a:gd name="connsiteX104" fmla="*/ 9525 w 301625"/>
                  <a:gd name="connsiteY104" fmla="*/ 144874 h 328613"/>
                  <a:gd name="connsiteX105" fmla="*/ 9525 w 301625"/>
                  <a:gd name="connsiteY105" fmla="*/ 173332 h 328613"/>
                  <a:gd name="connsiteX106" fmla="*/ 9525 w 301625"/>
                  <a:gd name="connsiteY106" fmla="*/ 174625 h 328613"/>
                  <a:gd name="connsiteX107" fmla="*/ 10824 w 301625"/>
                  <a:gd name="connsiteY107" fmla="*/ 174625 h 328613"/>
                  <a:gd name="connsiteX108" fmla="*/ 22514 w 301625"/>
                  <a:gd name="connsiteY108" fmla="*/ 173332 h 328613"/>
                  <a:gd name="connsiteX109" fmla="*/ 23813 w 301625"/>
                  <a:gd name="connsiteY109" fmla="*/ 172038 h 328613"/>
                  <a:gd name="connsiteX110" fmla="*/ 23813 w 301625"/>
                  <a:gd name="connsiteY110" fmla="*/ 140993 h 328613"/>
                  <a:gd name="connsiteX111" fmla="*/ 23813 w 301625"/>
                  <a:gd name="connsiteY111" fmla="*/ 139700 h 328613"/>
                  <a:gd name="connsiteX112" fmla="*/ 21215 w 301625"/>
                  <a:gd name="connsiteY112" fmla="*/ 139700 h 328613"/>
                  <a:gd name="connsiteX113" fmla="*/ 216893 w 301625"/>
                  <a:gd name="connsiteY113" fmla="*/ 138113 h 328613"/>
                  <a:gd name="connsiteX114" fmla="*/ 214313 w 301625"/>
                  <a:gd name="connsiteY114" fmla="*/ 139417 h 328613"/>
                  <a:gd name="connsiteX115" fmla="*/ 214313 w 301625"/>
                  <a:gd name="connsiteY115" fmla="*/ 140721 h 328613"/>
                  <a:gd name="connsiteX116" fmla="*/ 214313 w 301625"/>
                  <a:gd name="connsiteY116" fmla="*/ 172018 h 328613"/>
                  <a:gd name="connsiteX117" fmla="*/ 215603 w 301625"/>
                  <a:gd name="connsiteY117" fmla="*/ 173322 h 328613"/>
                  <a:gd name="connsiteX118" fmla="*/ 232371 w 301625"/>
                  <a:gd name="connsiteY118" fmla="*/ 174626 h 328613"/>
                  <a:gd name="connsiteX119" fmla="*/ 233661 w 301625"/>
                  <a:gd name="connsiteY119" fmla="*/ 173322 h 328613"/>
                  <a:gd name="connsiteX120" fmla="*/ 234951 w 301625"/>
                  <a:gd name="connsiteY120" fmla="*/ 172018 h 328613"/>
                  <a:gd name="connsiteX121" fmla="*/ 234951 w 301625"/>
                  <a:gd name="connsiteY121" fmla="*/ 143329 h 328613"/>
                  <a:gd name="connsiteX122" fmla="*/ 232371 w 301625"/>
                  <a:gd name="connsiteY122" fmla="*/ 142025 h 328613"/>
                  <a:gd name="connsiteX123" fmla="*/ 216893 w 301625"/>
                  <a:gd name="connsiteY123" fmla="*/ 138113 h 328613"/>
                  <a:gd name="connsiteX124" fmla="*/ 49439 w 301625"/>
                  <a:gd name="connsiteY124" fmla="*/ 131763 h 328613"/>
                  <a:gd name="connsiteX125" fmla="*/ 33111 w 301625"/>
                  <a:gd name="connsiteY125" fmla="*/ 135632 h 328613"/>
                  <a:gd name="connsiteX126" fmla="*/ 31750 w 301625"/>
                  <a:gd name="connsiteY126" fmla="*/ 138212 h 328613"/>
                  <a:gd name="connsiteX127" fmla="*/ 31750 w 301625"/>
                  <a:gd name="connsiteY127" fmla="*/ 170458 h 328613"/>
                  <a:gd name="connsiteX128" fmla="*/ 33111 w 301625"/>
                  <a:gd name="connsiteY128" fmla="*/ 171748 h 328613"/>
                  <a:gd name="connsiteX129" fmla="*/ 34471 w 301625"/>
                  <a:gd name="connsiteY129" fmla="*/ 173038 h 328613"/>
                  <a:gd name="connsiteX130" fmla="*/ 49439 w 301625"/>
                  <a:gd name="connsiteY130" fmla="*/ 171748 h 328613"/>
                  <a:gd name="connsiteX131" fmla="*/ 50800 w 301625"/>
                  <a:gd name="connsiteY131" fmla="*/ 169169 h 328613"/>
                  <a:gd name="connsiteX132" fmla="*/ 50800 w 301625"/>
                  <a:gd name="connsiteY132" fmla="*/ 134343 h 328613"/>
                  <a:gd name="connsiteX133" fmla="*/ 50800 w 301625"/>
                  <a:gd name="connsiteY133" fmla="*/ 133053 h 328613"/>
                  <a:gd name="connsiteX134" fmla="*/ 49439 w 301625"/>
                  <a:gd name="connsiteY134" fmla="*/ 131763 h 328613"/>
                  <a:gd name="connsiteX135" fmla="*/ 174308 w 301625"/>
                  <a:gd name="connsiteY135" fmla="*/ 130175 h 328613"/>
                  <a:gd name="connsiteX136" fmla="*/ 173038 w 301625"/>
                  <a:gd name="connsiteY136" fmla="*/ 131474 h 328613"/>
                  <a:gd name="connsiteX137" fmla="*/ 173038 w 301625"/>
                  <a:gd name="connsiteY137" fmla="*/ 132773 h 328613"/>
                  <a:gd name="connsiteX138" fmla="*/ 173038 w 301625"/>
                  <a:gd name="connsiteY138" fmla="*/ 169141 h 328613"/>
                  <a:gd name="connsiteX139" fmla="*/ 174308 w 301625"/>
                  <a:gd name="connsiteY139" fmla="*/ 170440 h 328613"/>
                  <a:gd name="connsiteX140" fmla="*/ 195898 w 301625"/>
                  <a:gd name="connsiteY140" fmla="*/ 173038 h 328613"/>
                  <a:gd name="connsiteX141" fmla="*/ 197168 w 301625"/>
                  <a:gd name="connsiteY141" fmla="*/ 171739 h 328613"/>
                  <a:gd name="connsiteX142" fmla="*/ 198438 w 301625"/>
                  <a:gd name="connsiteY142" fmla="*/ 170440 h 328613"/>
                  <a:gd name="connsiteX143" fmla="*/ 198438 w 301625"/>
                  <a:gd name="connsiteY143" fmla="*/ 136669 h 328613"/>
                  <a:gd name="connsiteX144" fmla="*/ 197168 w 301625"/>
                  <a:gd name="connsiteY144" fmla="*/ 135370 h 328613"/>
                  <a:gd name="connsiteX145" fmla="*/ 174308 w 301625"/>
                  <a:gd name="connsiteY145" fmla="*/ 130175 h 328613"/>
                  <a:gd name="connsiteX146" fmla="*/ 86394 w 301625"/>
                  <a:gd name="connsiteY146" fmla="*/ 120650 h 328613"/>
                  <a:gd name="connsiteX147" fmla="*/ 66341 w 301625"/>
                  <a:gd name="connsiteY147" fmla="*/ 127086 h 328613"/>
                  <a:gd name="connsiteX148" fmla="*/ 65088 w 301625"/>
                  <a:gd name="connsiteY148" fmla="*/ 128373 h 328613"/>
                  <a:gd name="connsiteX149" fmla="*/ 65088 w 301625"/>
                  <a:gd name="connsiteY149" fmla="*/ 166988 h 328613"/>
                  <a:gd name="connsiteX150" fmla="*/ 66341 w 301625"/>
                  <a:gd name="connsiteY150" fmla="*/ 168275 h 328613"/>
                  <a:gd name="connsiteX151" fmla="*/ 67595 w 301625"/>
                  <a:gd name="connsiteY151" fmla="*/ 168275 h 328613"/>
                  <a:gd name="connsiteX152" fmla="*/ 87648 w 301625"/>
                  <a:gd name="connsiteY152" fmla="*/ 166988 h 328613"/>
                  <a:gd name="connsiteX153" fmla="*/ 88901 w 301625"/>
                  <a:gd name="connsiteY153" fmla="*/ 165701 h 328613"/>
                  <a:gd name="connsiteX154" fmla="*/ 88901 w 301625"/>
                  <a:gd name="connsiteY154" fmla="*/ 123224 h 328613"/>
                  <a:gd name="connsiteX155" fmla="*/ 88901 w 301625"/>
                  <a:gd name="connsiteY155" fmla="*/ 121937 h 328613"/>
                  <a:gd name="connsiteX156" fmla="*/ 86394 w 301625"/>
                  <a:gd name="connsiteY156" fmla="*/ 120650 h 328613"/>
                  <a:gd name="connsiteX157" fmla="*/ 114300 w 301625"/>
                  <a:gd name="connsiteY157" fmla="*/ 119063 h 328613"/>
                  <a:gd name="connsiteX158" fmla="*/ 114300 w 301625"/>
                  <a:gd name="connsiteY158" fmla="*/ 121653 h 328613"/>
                  <a:gd name="connsiteX159" fmla="*/ 114300 w 301625"/>
                  <a:gd name="connsiteY159" fmla="*/ 164391 h 328613"/>
                  <a:gd name="connsiteX160" fmla="*/ 115593 w 301625"/>
                  <a:gd name="connsiteY160" fmla="*/ 166981 h 328613"/>
                  <a:gd name="connsiteX161" fmla="*/ 147931 w 301625"/>
                  <a:gd name="connsiteY161" fmla="*/ 168276 h 328613"/>
                  <a:gd name="connsiteX162" fmla="*/ 149225 w 301625"/>
                  <a:gd name="connsiteY162" fmla="*/ 168276 h 328613"/>
                  <a:gd name="connsiteX163" fmla="*/ 149225 w 301625"/>
                  <a:gd name="connsiteY163" fmla="*/ 166981 h 328613"/>
                  <a:gd name="connsiteX164" fmla="*/ 149225 w 301625"/>
                  <a:gd name="connsiteY164" fmla="*/ 126833 h 328613"/>
                  <a:gd name="connsiteX165" fmla="*/ 147931 w 301625"/>
                  <a:gd name="connsiteY165" fmla="*/ 125538 h 328613"/>
                  <a:gd name="connsiteX166" fmla="*/ 115593 w 301625"/>
                  <a:gd name="connsiteY166" fmla="*/ 119063 h 328613"/>
                  <a:gd name="connsiteX167" fmla="*/ 114300 w 301625"/>
                  <a:gd name="connsiteY167" fmla="*/ 119063 h 328613"/>
                  <a:gd name="connsiteX168" fmla="*/ 21215 w 301625"/>
                  <a:gd name="connsiteY168" fmla="*/ 77788 h 328613"/>
                  <a:gd name="connsiteX169" fmla="*/ 9525 w 301625"/>
                  <a:gd name="connsiteY169" fmla="*/ 84403 h 328613"/>
                  <a:gd name="connsiteX170" fmla="*/ 9525 w 301625"/>
                  <a:gd name="connsiteY170" fmla="*/ 87049 h 328613"/>
                  <a:gd name="connsiteX171" fmla="*/ 9525 w 301625"/>
                  <a:gd name="connsiteY171" fmla="*/ 116153 h 328613"/>
                  <a:gd name="connsiteX172" fmla="*/ 9525 w 301625"/>
                  <a:gd name="connsiteY172" fmla="*/ 117476 h 328613"/>
                  <a:gd name="connsiteX173" fmla="*/ 10824 w 301625"/>
                  <a:gd name="connsiteY173" fmla="*/ 117476 h 328613"/>
                  <a:gd name="connsiteX174" fmla="*/ 12123 w 301625"/>
                  <a:gd name="connsiteY174" fmla="*/ 117476 h 328613"/>
                  <a:gd name="connsiteX175" fmla="*/ 22514 w 301625"/>
                  <a:gd name="connsiteY175" fmla="*/ 112184 h 328613"/>
                  <a:gd name="connsiteX176" fmla="*/ 23813 w 301625"/>
                  <a:gd name="connsiteY176" fmla="*/ 110861 h 328613"/>
                  <a:gd name="connsiteX177" fmla="*/ 23813 w 301625"/>
                  <a:gd name="connsiteY177" fmla="*/ 79111 h 328613"/>
                  <a:gd name="connsiteX178" fmla="*/ 22514 w 301625"/>
                  <a:gd name="connsiteY178" fmla="*/ 77788 h 328613"/>
                  <a:gd name="connsiteX179" fmla="*/ 21215 w 301625"/>
                  <a:gd name="connsiteY179" fmla="*/ 77788 h 328613"/>
                  <a:gd name="connsiteX180" fmla="*/ 215603 w 301625"/>
                  <a:gd name="connsiteY180" fmla="*/ 76200 h 328613"/>
                  <a:gd name="connsiteX181" fmla="*/ 214313 w 301625"/>
                  <a:gd name="connsiteY181" fmla="*/ 78760 h 328613"/>
                  <a:gd name="connsiteX182" fmla="*/ 214313 w 301625"/>
                  <a:gd name="connsiteY182" fmla="*/ 109487 h 328613"/>
                  <a:gd name="connsiteX183" fmla="*/ 215603 w 301625"/>
                  <a:gd name="connsiteY183" fmla="*/ 110767 h 328613"/>
                  <a:gd name="connsiteX184" fmla="*/ 232371 w 301625"/>
                  <a:gd name="connsiteY184" fmla="*/ 115888 h 328613"/>
                  <a:gd name="connsiteX185" fmla="*/ 233661 w 301625"/>
                  <a:gd name="connsiteY185" fmla="*/ 115888 h 328613"/>
                  <a:gd name="connsiteX186" fmla="*/ 234951 w 301625"/>
                  <a:gd name="connsiteY186" fmla="*/ 114608 h 328613"/>
                  <a:gd name="connsiteX187" fmla="*/ 234951 w 301625"/>
                  <a:gd name="connsiteY187" fmla="*/ 85162 h 328613"/>
                  <a:gd name="connsiteX188" fmla="*/ 233661 w 301625"/>
                  <a:gd name="connsiteY188" fmla="*/ 83882 h 328613"/>
                  <a:gd name="connsiteX189" fmla="*/ 216893 w 301625"/>
                  <a:gd name="connsiteY189" fmla="*/ 76200 h 328613"/>
                  <a:gd name="connsiteX190" fmla="*/ 215603 w 301625"/>
                  <a:gd name="connsiteY190" fmla="*/ 76200 h 328613"/>
                  <a:gd name="connsiteX191" fmla="*/ 48079 w 301625"/>
                  <a:gd name="connsiteY191" fmla="*/ 61604 h 328613"/>
                  <a:gd name="connsiteX192" fmla="*/ 33111 w 301625"/>
                  <a:gd name="connsiteY192" fmla="*/ 70556 h 328613"/>
                  <a:gd name="connsiteX193" fmla="*/ 31750 w 301625"/>
                  <a:gd name="connsiteY193" fmla="*/ 71834 h 328613"/>
                  <a:gd name="connsiteX194" fmla="*/ 31750 w 301625"/>
                  <a:gd name="connsiteY194" fmla="*/ 103805 h 328613"/>
                  <a:gd name="connsiteX195" fmla="*/ 33111 w 301625"/>
                  <a:gd name="connsiteY195" fmla="*/ 106363 h 328613"/>
                  <a:gd name="connsiteX196" fmla="*/ 34471 w 301625"/>
                  <a:gd name="connsiteY196" fmla="*/ 106363 h 328613"/>
                  <a:gd name="connsiteX197" fmla="*/ 50800 w 301625"/>
                  <a:gd name="connsiteY197" fmla="*/ 99969 h 328613"/>
                  <a:gd name="connsiteX198" fmla="*/ 50800 w 301625"/>
                  <a:gd name="connsiteY198" fmla="*/ 97411 h 328613"/>
                  <a:gd name="connsiteX199" fmla="*/ 50800 w 301625"/>
                  <a:gd name="connsiteY199" fmla="*/ 62883 h 328613"/>
                  <a:gd name="connsiteX200" fmla="*/ 50800 w 301625"/>
                  <a:gd name="connsiteY200" fmla="*/ 61604 h 328613"/>
                  <a:gd name="connsiteX201" fmla="*/ 48079 w 301625"/>
                  <a:gd name="connsiteY201" fmla="*/ 61604 h 328613"/>
                  <a:gd name="connsiteX202" fmla="*/ 175578 w 301625"/>
                  <a:gd name="connsiteY202" fmla="*/ 57150 h 328613"/>
                  <a:gd name="connsiteX203" fmla="*/ 173038 w 301625"/>
                  <a:gd name="connsiteY203" fmla="*/ 58437 h 328613"/>
                  <a:gd name="connsiteX204" fmla="*/ 173038 w 301625"/>
                  <a:gd name="connsiteY204" fmla="*/ 59724 h 328613"/>
                  <a:gd name="connsiteX205" fmla="*/ 173038 w 301625"/>
                  <a:gd name="connsiteY205" fmla="*/ 95765 h 328613"/>
                  <a:gd name="connsiteX206" fmla="*/ 174308 w 301625"/>
                  <a:gd name="connsiteY206" fmla="*/ 97052 h 328613"/>
                  <a:gd name="connsiteX207" fmla="*/ 195898 w 301625"/>
                  <a:gd name="connsiteY207" fmla="*/ 104775 h 328613"/>
                  <a:gd name="connsiteX208" fmla="*/ 197168 w 301625"/>
                  <a:gd name="connsiteY208" fmla="*/ 103488 h 328613"/>
                  <a:gd name="connsiteX209" fmla="*/ 198438 w 301625"/>
                  <a:gd name="connsiteY209" fmla="*/ 102201 h 328613"/>
                  <a:gd name="connsiteX210" fmla="*/ 198438 w 301625"/>
                  <a:gd name="connsiteY210" fmla="*/ 68734 h 328613"/>
                  <a:gd name="connsiteX211" fmla="*/ 197168 w 301625"/>
                  <a:gd name="connsiteY211" fmla="*/ 67447 h 328613"/>
                  <a:gd name="connsiteX212" fmla="*/ 175578 w 301625"/>
                  <a:gd name="connsiteY212" fmla="*/ 57150 h 328613"/>
                  <a:gd name="connsiteX213" fmla="*/ 86394 w 301625"/>
                  <a:gd name="connsiteY213" fmla="*/ 36513 h 328613"/>
                  <a:gd name="connsiteX214" fmla="*/ 66341 w 301625"/>
                  <a:gd name="connsiteY214" fmla="*/ 49435 h 328613"/>
                  <a:gd name="connsiteX215" fmla="*/ 65088 w 301625"/>
                  <a:gd name="connsiteY215" fmla="*/ 50727 h 328613"/>
                  <a:gd name="connsiteX216" fmla="*/ 65088 w 301625"/>
                  <a:gd name="connsiteY216" fmla="*/ 89492 h 328613"/>
                  <a:gd name="connsiteX217" fmla="*/ 66341 w 301625"/>
                  <a:gd name="connsiteY217" fmla="*/ 92076 h 328613"/>
                  <a:gd name="connsiteX218" fmla="*/ 67595 w 301625"/>
                  <a:gd name="connsiteY218" fmla="*/ 92076 h 328613"/>
                  <a:gd name="connsiteX219" fmla="*/ 87648 w 301625"/>
                  <a:gd name="connsiteY219" fmla="*/ 81739 h 328613"/>
                  <a:gd name="connsiteX220" fmla="*/ 88901 w 301625"/>
                  <a:gd name="connsiteY220" fmla="*/ 80447 h 328613"/>
                  <a:gd name="connsiteX221" fmla="*/ 88901 w 301625"/>
                  <a:gd name="connsiteY221" fmla="*/ 37805 h 328613"/>
                  <a:gd name="connsiteX222" fmla="*/ 87648 w 301625"/>
                  <a:gd name="connsiteY222" fmla="*/ 36513 h 328613"/>
                  <a:gd name="connsiteX223" fmla="*/ 86394 w 301625"/>
                  <a:gd name="connsiteY223" fmla="*/ 36513 h 328613"/>
                  <a:gd name="connsiteX224" fmla="*/ 114300 w 301625"/>
                  <a:gd name="connsiteY224" fmla="*/ 33338 h 328613"/>
                  <a:gd name="connsiteX225" fmla="*/ 114300 w 301625"/>
                  <a:gd name="connsiteY225" fmla="*/ 34637 h 328613"/>
                  <a:gd name="connsiteX226" fmla="*/ 114300 w 301625"/>
                  <a:gd name="connsiteY226" fmla="*/ 78798 h 328613"/>
                  <a:gd name="connsiteX227" fmla="*/ 115593 w 301625"/>
                  <a:gd name="connsiteY227" fmla="*/ 80097 h 328613"/>
                  <a:gd name="connsiteX228" fmla="*/ 146638 w 301625"/>
                  <a:gd name="connsiteY228" fmla="*/ 90488 h 328613"/>
                  <a:gd name="connsiteX229" fmla="*/ 147931 w 301625"/>
                  <a:gd name="connsiteY229" fmla="*/ 90488 h 328613"/>
                  <a:gd name="connsiteX230" fmla="*/ 149225 w 301625"/>
                  <a:gd name="connsiteY230" fmla="*/ 90488 h 328613"/>
                  <a:gd name="connsiteX231" fmla="*/ 149225 w 301625"/>
                  <a:gd name="connsiteY231" fmla="*/ 87890 h 328613"/>
                  <a:gd name="connsiteX232" fmla="*/ 149225 w 301625"/>
                  <a:gd name="connsiteY232" fmla="*/ 48924 h 328613"/>
                  <a:gd name="connsiteX233" fmla="*/ 147931 w 301625"/>
                  <a:gd name="connsiteY233" fmla="*/ 47625 h 328613"/>
                  <a:gd name="connsiteX234" fmla="*/ 116887 w 301625"/>
                  <a:gd name="connsiteY234" fmla="*/ 33338 h 328613"/>
                  <a:gd name="connsiteX235" fmla="*/ 114300 w 301625"/>
                  <a:gd name="connsiteY235" fmla="*/ 33338 h 328613"/>
                  <a:gd name="connsiteX236" fmla="*/ 103562 w 301625"/>
                  <a:gd name="connsiteY236" fmla="*/ 0 h 328613"/>
                  <a:gd name="connsiteX237" fmla="*/ 106151 w 301625"/>
                  <a:gd name="connsiteY237" fmla="*/ 0 h 328613"/>
                  <a:gd name="connsiteX238" fmla="*/ 243371 w 301625"/>
                  <a:gd name="connsiteY238" fmla="*/ 68840 h 328613"/>
                  <a:gd name="connsiteX239" fmla="*/ 245960 w 301625"/>
                  <a:gd name="connsiteY239" fmla="*/ 74035 h 328613"/>
                  <a:gd name="connsiteX240" fmla="*/ 245960 w 301625"/>
                  <a:gd name="connsiteY240" fmla="*/ 111702 h 328613"/>
                  <a:gd name="connsiteX241" fmla="*/ 297741 w 301625"/>
                  <a:gd name="connsiteY241" fmla="*/ 127289 h 328613"/>
                  <a:gd name="connsiteX242" fmla="*/ 301625 w 301625"/>
                  <a:gd name="connsiteY242" fmla="*/ 132484 h 328613"/>
                  <a:gd name="connsiteX243" fmla="*/ 301625 w 301625"/>
                  <a:gd name="connsiteY243" fmla="*/ 249382 h 328613"/>
                  <a:gd name="connsiteX244" fmla="*/ 297741 w 301625"/>
                  <a:gd name="connsiteY244" fmla="*/ 255877 h 328613"/>
                  <a:gd name="connsiteX245" fmla="*/ 243371 w 301625"/>
                  <a:gd name="connsiteY245" fmla="*/ 276658 h 328613"/>
                  <a:gd name="connsiteX246" fmla="*/ 104857 w 301625"/>
                  <a:gd name="connsiteY246" fmla="*/ 328613 h 328613"/>
                  <a:gd name="connsiteX247" fmla="*/ 103562 w 301625"/>
                  <a:gd name="connsiteY247" fmla="*/ 328613 h 328613"/>
                  <a:gd name="connsiteX248" fmla="*/ 100973 w 301625"/>
                  <a:gd name="connsiteY248" fmla="*/ 328613 h 328613"/>
                  <a:gd name="connsiteX249" fmla="*/ 2589 w 301625"/>
                  <a:gd name="connsiteY249" fmla="*/ 274061 h 328613"/>
                  <a:gd name="connsiteX250" fmla="*/ 0 w 301625"/>
                  <a:gd name="connsiteY250" fmla="*/ 268865 h 328613"/>
                  <a:gd name="connsiteX251" fmla="*/ 0 w 301625"/>
                  <a:gd name="connsiteY251" fmla="*/ 75334 h 328613"/>
                  <a:gd name="connsiteX252" fmla="*/ 2589 w 301625"/>
                  <a:gd name="connsiteY252" fmla="*/ 71438 h 328613"/>
                  <a:gd name="connsiteX253" fmla="*/ 99679 w 301625"/>
                  <a:gd name="connsiteY253" fmla="*/ 1299 h 328613"/>
                  <a:gd name="connsiteX254" fmla="*/ 103562 w 301625"/>
                  <a:gd name="connsiteY254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301625" h="328613">
                    <a:moveTo>
                      <a:pt x="175170" y="203200"/>
                    </a:moveTo>
                    <a:cubicBezTo>
                      <a:pt x="175170" y="203200"/>
                      <a:pt x="175170" y="203200"/>
                      <a:pt x="133078" y="207076"/>
                    </a:cubicBezTo>
                    <a:cubicBezTo>
                      <a:pt x="131763" y="207076"/>
                      <a:pt x="131763" y="207076"/>
                      <a:pt x="131763" y="208369"/>
                    </a:cubicBezTo>
                    <a:cubicBezTo>
                      <a:pt x="131763" y="208369"/>
                      <a:pt x="131763" y="208369"/>
                      <a:pt x="131763" y="311741"/>
                    </a:cubicBezTo>
                    <a:cubicBezTo>
                      <a:pt x="131763" y="313033"/>
                      <a:pt x="131763" y="313033"/>
                      <a:pt x="131763" y="313033"/>
                    </a:cubicBezTo>
                    <a:cubicBezTo>
                      <a:pt x="131763" y="313033"/>
                      <a:pt x="133078" y="314325"/>
                      <a:pt x="133078" y="314325"/>
                    </a:cubicBezTo>
                    <a:cubicBezTo>
                      <a:pt x="133078" y="314325"/>
                      <a:pt x="133078" y="314325"/>
                      <a:pt x="134394" y="313033"/>
                    </a:cubicBezTo>
                    <a:cubicBezTo>
                      <a:pt x="134394" y="313033"/>
                      <a:pt x="134394" y="313033"/>
                      <a:pt x="176486" y="297527"/>
                    </a:cubicBezTo>
                    <a:cubicBezTo>
                      <a:pt x="176486" y="297527"/>
                      <a:pt x="177801" y="296235"/>
                      <a:pt x="177801" y="296235"/>
                    </a:cubicBezTo>
                    <a:lnTo>
                      <a:pt x="177801" y="205784"/>
                    </a:lnTo>
                    <a:cubicBezTo>
                      <a:pt x="177801" y="204492"/>
                      <a:pt x="176486" y="204492"/>
                      <a:pt x="176486" y="204492"/>
                    </a:cubicBezTo>
                    <a:cubicBezTo>
                      <a:pt x="176486" y="204492"/>
                      <a:pt x="175170" y="203200"/>
                      <a:pt x="175170" y="203200"/>
                    </a:cubicBezTo>
                    <a:close/>
                    <a:moveTo>
                      <a:pt x="67595" y="203200"/>
                    </a:moveTo>
                    <a:cubicBezTo>
                      <a:pt x="66341" y="203200"/>
                      <a:pt x="66341" y="203200"/>
                      <a:pt x="66341" y="204495"/>
                    </a:cubicBezTo>
                    <a:cubicBezTo>
                      <a:pt x="65088" y="204495"/>
                      <a:pt x="65088" y="204495"/>
                      <a:pt x="65088" y="205790"/>
                    </a:cubicBezTo>
                    <a:cubicBezTo>
                      <a:pt x="65088" y="205790"/>
                      <a:pt x="65088" y="205790"/>
                      <a:pt x="65088" y="244643"/>
                    </a:cubicBezTo>
                    <a:cubicBezTo>
                      <a:pt x="65088" y="244643"/>
                      <a:pt x="66341" y="245938"/>
                      <a:pt x="66341" y="245938"/>
                    </a:cubicBezTo>
                    <a:cubicBezTo>
                      <a:pt x="68848" y="247233"/>
                      <a:pt x="82634" y="252413"/>
                      <a:pt x="86394" y="252413"/>
                    </a:cubicBezTo>
                    <a:cubicBezTo>
                      <a:pt x="87648" y="252413"/>
                      <a:pt x="87648" y="252413"/>
                      <a:pt x="88901" y="251118"/>
                    </a:cubicBezTo>
                    <a:cubicBezTo>
                      <a:pt x="88901" y="251118"/>
                      <a:pt x="88901" y="251118"/>
                      <a:pt x="88901" y="249823"/>
                    </a:cubicBezTo>
                    <a:cubicBezTo>
                      <a:pt x="88901" y="248528"/>
                      <a:pt x="88901" y="208380"/>
                      <a:pt x="88901" y="207085"/>
                    </a:cubicBezTo>
                    <a:cubicBezTo>
                      <a:pt x="88901" y="207085"/>
                      <a:pt x="88901" y="205790"/>
                      <a:pt x="87648" y="205790"/>
                    </a:cubicBezTo>
                    <a:cubicBezTo>
                      <a:pt x="87648" y="205790"/>
                      <a:pt x="87648" y="205790"/>
                      <a:pt x="67595" y="203200"/>
                    </a:cubicBezTo>
                    <a:close/>
                    <a:moveTo>
                      <a:pt x="33111" y="201613"/>
                    </a:moveTo>
                    <a:cubicBezTo>
                      <a:pt x="31750" y="202893"/>
                      <a:pt x="31750" y="202893"/>
                      <a:pt x="31750" y="202893"/>
                    </a:cubicBezTo>
                    <a:cubicBezTo>
                      <a:pt x="31750" y="202893"/>
                      <a:pt x="31750" y="202893"/>
                      <a:pt x="31750" y="236180"/>
                    </a:cubicBezTo>
                    <a:cubicBezTo>
                      <a:pt x="31750" y="236180"/>
                      <a:pt x="31750" y="237460"/>
                      <a:pt x="33111" y="237460"/>
                    </a:cubicBezTo>
                    <a:cubicBezTo>
                      <a:pt x="33111" y="237460"/>
                      <a:pt x="33111" y="237460"/>
                      <a:pt x="49439" y="241301"/>
                    </a:cubicBezTo>
                    <a:cubicBezTo>
                      <a:pt x="49439" y="241301"/>
                      <a:pt x="50800" y="241301"/>
                      <a:pt x="50800" y="241301"/>
                    </a:cubicBezTo>
                    <a:cubicBezTo>
                      <a:pt x="50800" y="241301"/>
                      <a:pt x="50800" y="240021"/>
                      <a:pt x="50800" y="240021"/>
                    </a:cubicBezTo>
                    <a:lnTo>
                      <a:pt x="50800" y="205454"/>
                    </a:lnTo>
                    <a:cubicBezTo>
                      <a:pt x="50800" y="204174"/>
                      <a:pt x="50800" y="202893"/>
                      <a:pt x="49439" y="202893"/>
                    </a:cubicBezTo>
                    <a:cubicBezTo>
                      <a:pt x="49439" y="202893"/>
                      <a:pt x="49439" y="202893"/>
                      <a:pt x="34471" y="201613"/>
                    </a:cubicBezTo>
                    <a:cubicBezTo>
                      <a:pt x="33111" y="201613"/>
                      <a:pt x="33111" y="201613"/>
                      <a:pt x="33111" y="201613"/>
                    </a:cubicBezTo>
                    <a:close/>
                    <a:moveTo>
                      <a:pt x="225690" y="200025"/>
                    </a:moveTo>
                    <a:cubicBezTo>
                      <a:pt x="225690" y="200025"/>
                      <a:pt x="225690" y="200025"/>
                      <a:pt x="196586" y="201313"/>
                    </a:cubicBezTo>
                    <a:cubicBezTo>
                      <a:pt x="196586" y="201313"/>
                      <a:pt x="195263" y="202602"/>
                      <a:pt x="195263" y="203890"/>
                    </a:cubicBezTo>
                    <a:cubicBezTo>
                      <a:pt x="195263" y="203890"/>
                      <a:pt x="195263" y="203890"/>
                      <a:pt x="195263" y="286348"/>
                    </a:cubicBezTo>
                    <a:cubicBezTo>
                      <a:pt x="195263" y="287637"/>
                      <a:pt x="195263" y="287637"/>
                      <a:pt x="196586" y="287637"/>
                    </a:cubicBezTo>
                    <a:cubicBezTo>
                      <a:pt x="196586" y="288925"/>
                      <a:pt x="196586" y="288925"/>
                      <a:pt x="196586" y="288925"/>
                    </a:cubicBezTo>
                    <a:cubicBezTo>
                      <a:pt x="197909" y="288925"/>
                      <a:pt x="197909" y="288925"/>
                      <a:pt x="197909" y="288925"/>
                    </a:cubicBezTo>
                    <a:cubicBezTo>
                      <a:pt x="197909" y="288925"/>
                      <a:pt x="197909" y="288925"/>
                      <a:pt x="225690" y="278618"/>
                    </a:cubicBezTo>
                    <a:cubicBezTo>
                      <a:pt x="227013" y="277329"/>
                      <a:pt x="227013" y="277329"/>
                      <a:pt x="227013" y="276041"/>
                    </a:cubicBezTo>
                    <a:lnTo>
                      <a:pt x="227013" y="201313"/>
                    </a:lnTo>
                    <a:cubicBezTo>
                      <a:pt x="227013" y="201313"/>
                      <a:pt x="227013" y="200025"/>
                      <a:pt x="227013" y="200025"/>
                    </a:cubicBezTo>
                    <a:cubicBezTo>
                      <a:pt x="227013" y="200025"/>
                      <a:pt x="225690" y="200025"/>
                      <a:pt x="225690" y="200025"/>
                    </a:cubicBezTo>
                    <a:close/>
                    <a:moveTo>
                      <a:pt x="10824" y="198438"/>
                    </a:moveTo>
                    <a:cubicBezTo>
                      <a:pt x="10824" y="198438"/>
                      <a:pt x="9525" y="198438"/>
                      <a:pt x="9525" y="199732"/>
                    </a:cubicBezTo>
                    <a:cubicBezTo>
                      <a:pt x="9525" y="199732"/>
                      <a:pt x="9525" y="199732"/>
                      <a:pt x="9525" y="201025"/>
                    </a:cubicBezTo>
                    <a:cubicBezTo>
                      <a:pt x="9525" y="201025"/>
                      <a:pt x="9525" y="201025"/>
                      <a:pt x="9525" y="229482"/>
                    </a:cubicBezTo>
                    <a:cubicBezTo>
                      <a:pt x="9525" y="229482"/>
                      <a:pt x="9525" y="230776"/>
                      <a:pt x="10824" y="230776"/>
                    </a:cubicBezTo>
                    <a:cubicBezTo>
                      <a:pt x="10824" y="230776"/>
                      <a:pt x="10824" y="230776"/>
                      <a:pt x="21215" y="233363"/>
                    </a:cubicBezTo>
                    <a:cubicBezTo>
                      <a:pt x="21215" y="233363"/>
                      <a:pt x="21215" y="233363"/>
                      <a:pt x="22514" y="233363"/>
                    </a:cubicBezTo>
                    <a:cubicBezTo>
                      <a:pt x="23813" y="233363"/>
                      <a:pt x="23813" y="232070"/>
                      <a:pt x="23813" y="232070"/>
                    </a:cubicBezTo>
                    <a:lnTo>
                      <a:pt x="23813" y="201025"/>
                    </a:lnTo>
                    <a:cubicBezTo>
                      <a:pt x="23813" y="201025"/>
                      <a:pt x="23813" y="199732"/>
                      <a:pt x="22514" y="199732"/>
                    </a:cubicBezTo>
                    <a:cubicBezTo>
                      <a:pt x="22514" y="199732"/>
                      <a:pt x="22514" y="199732"/>
                      <a:pt x="10824" y="198438"/>
                    </a:cubicBezTo>
                    <a:close/>
                    <a:moveTo>
                      <a:pt x="277495" y="196850"/>
                    </a:moveTo>
                    <a:cubicBezTo>
                      <a:pt x="276225" y="196850"/>
                      <a:pt x="276225" y="198135"/>
                      <a:pt x="276225" y="198135"/>
                    </a:cubicBezTo>
                    <a:cubicBezTo>
                      <a:pt x="276225" y="198135"/>
                      <a:pt x="276225" y="198135"/>
                      <a:pt x="276225" y="222553"/>
                    </a:cubicBezTo>
                    <a:cubicBezTo>
                      <a:pt x="276225" y="222553"/>
                      <a:pt x="276225" y="223838"/>
                      <a:pt x="276225" y="223838"/>
                    </a:cubicBezTo>
                    <a:cubicBezTo>
                      <a:pt x="276225" y="223838"/>
                      <a:pt x="277495" y="223838"/>
                      <a:pt x="277495" y="223838"/>
                    </a:cubicBezTo>
                    <a:cubicBezTo>
                      <a:pt x="277495" y="223838"/>
                      <a:pt x="277495" y="223838"/>
                      <a:pt x="287655" y="222553"/>
                    </a:cubicBezTo>
                    <a:cubicBezTo>
                      <a:pt x="288925" y="221268"/>
                      <a:pt x="288925" y="221268"/>
                      <a:pt x="288925" y="219983"/>
                    </a:cubicBezTo>
                    <a:lnTo>
                      <a:pt x="288925" y="198135"/>
                    </a:lnTo>
                    <a:cubicBezTo>
                      <a:pt x="288925" y="198135"/>
                      <a:pt x="288925" y="196850"/>
                      <a:pt x="288925" y="196850"/>
                    </a:cubicBezTo>
                    <a:cubicBezTo>
                      <a:pt x="287655" y="196850"/>
                      <a:pt x="287655" y="196850"/>
                      <a:pt x="287655" y="196850"/>
                    </a:cubicBezTo>
                    <a:cubicBezTo>
                      <a:pt x="287655" y="196850"/>
                      <a:pt x="287655" y="196850"/>
                      <a:pt x="277495" y="196850"/>
                    </a:cubicBezTo>
                    <a:close/>
                    <a:moveTo>
                      <a:pt x="253736" y="196850"/>
                    </a:moveTo>
                    <a:cubicBezTo>
                      <a:pt x="253736" y="196850"/>
                      <a:pt x="252413" y="198173"/>
                      <a:pt x="252413" y="199496"/>
                    </a:cubicBezTo>
                    <a:cubicBezTo>
                      <a:pt x="252413" y="199496"/>
                      <a:pt x="252413" y="199496"/>
                      <a:pt x="252413" y="225954"/>
                    </a:cubicBezTo>
                    <a:cubicBezTo>
                      <a:pt x="252413" y="225954"/>
                      <a:pt x="252413" y="227277"/>
                      <a:pt x="253736" y="227277"/>
                    </a:cubicBezTo>
                    <a:cubicBezTo>
                      <a:pt x="253736" y="227277"/>
                      <a:pt x="253736" y="228600"/>
                      <a:pt x="255059" y="228600"/>
                    </a:cubicBezTo>
                    <a:cubicBezTo>
                      <a:pt x="255059" y="228600"/>
                      <a:pt x="255059" y="228600"/>
                      <a:pt x="255059" y="227277"/>
                    </a:cubicBezTo>
                    <a:cubicBezTo>
                      <a:pt x="255059" y="227277"/>
                      <a:pt x="255059" y="227277"/>
                      <a:pt x="266965" y="225954"/>
                    </a:cubicBezTo>
                    <a:cubicBezTo>
                      <a:pt x="268288" y="225954"/>
                      <a:pt x="268288" y="224631"/>
                      <a:pt x="268288" y="223308"/>
                    </a:cubicBezTo>
                    <a:lnTo>
                      <a:pt x="268288" y="198173"/>
                    </a:lnTo>
                    <a:cubicBezTo>
                      <a:pt x="268288" y="198173"/>
                      <a:pt x="268288" y="196850"/>
                      <a:pt x="268288" y="196850"/>
                    </a:cubicBezTo>
                    <a:cubicBezTo>
                      <a:pt x="268288" y="196850"/>
                      <a:pt x="266965" y="196850"/>
                      <a:pt x="266965" y="196850"/>
                    </a:cubicBezTo>
                    <a:cubicBezTo>
                      <a:pt x="266965" y="196850"/>
                      <a:pt x="266965" y="196850"/>
                      <a:pt x="253736" y="196850"/>
                    </a:cubicBezTo>
                    <a:close/>
                    <a:moveTo>
                      <a:pt x="276225" y="149225"/>
                    </a:moveTo>
                    <a:cubicBezTo>
                      <a:pt x="276225" y="150510"/>
                      <a:pt x="276225" y="150510"/>
                      <a:pt x="276225" y="150510"/>
                    </a:cubicBezTo>
                    <a:cubicBezTo>
                      <a:pt x="276225" y="150510"/>
                      <a:pt x="276225" y="150510"/>
                      <a:pt x="276225" y="173643"/>
                    </a:cubicBezTo>
                    <a:cubicBezTo>
                      <a:pt x="276225" y="174928"/>
                      <a:pt x="276225" y="176213"/>
                      <a:pt x="277495" y="176213"/>
                    </a:cubicBezTo>
                    <a:cubicBezTo>
                      <a:pt x="277495" y="176213"/>
                      <a:pt x="277495" y="176213"/>
                      <a:pt x="287655" y="176213"/>
                    </a:cubicBezTo>
                    <a:cubicBezTo>
                      <a:pt x="287655" y="176213"/>
                      <a:pt x="287655" y="176213"/>
                      <a:pt x="288925" y="176213"/>
                    </a:cubicBezTo>
                    <a:cubicBezTo>
                      <a:pt x="288925" y="176213"/>
                      <a:pt x="288925" y="174928"/>
                      <a:pt x="288925" y="174928"/>
                    </a:cubicBezTo>
                    <a:lnTo>
                      <a:pt x="288925" y="153080"/>
                    </a:lnTo>
                    <a:cubicBezTo>
                      <a:pt x="288925" y="151795"/>
                      <a:pt x="288925" y="150510"/>
                      <a:pt x="287655" y="150510"/>
                    </a:cubicBezTo>
                    <a:cubicBezTo>
                      <a:pt x="287655" y="150510"/>
                      <a:pt x="287655" y="150510"/>
                      <a:pt x="277495" y="149225"/>
                    </a:cubicBezTo>
                    <a:cubicBezTo>
                      <a:pt x="277495" y="149225"/>
                      <a:pt x="277495" y="149225"/>
                      <a:pt x="276225" y="149225"/>
                    </a:cubicBezTo>
                    <a:close/>
                    <a:moveTo>
                      <a:pt x="253736" y="145720"/>
                    </a:moveTo>
                    <a:cubicBezTo>
                      <a:pt x="252413" y="145720"/>
                      <a:pt x="252413" y="146977"/>
                      <a:pt x="252413" y="146977"/>
                    </a:cubicBezTo>
                    <a:cubicBezTo>
                      <a:pt x="252413" y="146977"/>
                      <a:pt x="252413" y="146977"/>
                      <a:pt x="252413" y="172112"/>
                    </a:cubicBezTo>
                    <a:cubicBezTo>
                      <a:pt x="252413" y="173369"/>
                      <a:pt x="253736" y="174626"/>
                      <a:pt x="253736" y="174626"/>
                    </a:cubicBezTo>
                    <a:cubicBezTo>
                      <a:pt x="253736" y="174626"/>
                      <a:pt x="253736" y="174626"/>
                      <a:pt x="266965" y="174626"/>
                    </a:cubicBezTo>
                    <a:cubicBezTo>
                      <a:pt x="266965" y="174626"/>
                      <a:pt x="268288" y="174626"/>
                      <a:pt x="268288" y="174626"/>
                    </a:cubicBezTo>
                    <a:cubicBezTo>
                      <a:pt x="268288" y="174626"/>
                      <a:pt x="268288" y="173369"/>
                      <a:pt x="268288" y="173369"/>
                    </a:cubicBezTo>
                    <a:lnTo>
                      <a:pt x="268288" y="149490"/>
                    </a:lnTo>
                    <a:cubicBezTo>
                      <a:pt x="268288" y="148233"/>
                      <a:pt x="268288" y="146977"/>
                      <a:pt x="266965" y="146977"/>
                    </a:cubicBezTo>
                    <a:cubicBezTo>
                      <a:pt x="266965" y="146977"/>
                      <a:pt x="266965" y="146977"/>
                      <a:pt x="255059" y="145720"/>
                    </a:cubicBezTo>
                    <a:cubicBezTo>
                      <a:pt x="253736" y="144463"/>
                      <a:pt x="253736" y="145720"/>
                      <a:pt x="253736" y="145720"/>
                    </a:cubicBezTo>
                    <a:close/>
                    <a:moveTo>
                      <a:pt x="21215" y="139700"/>
                    </a:moveTo>
                    <a:cubicBezTo>
                      <a:pt x="21215" y="139700"/>
                      <a:pt x="21215" y="139700"/>
                      <a:pt x="10824" y="142287"/>
                    </a:cubicBezTo>
                    <a:cubicBezTo>
                      <a:pt x="9525" y="142287"/>
                      <a:pt x="9525" y="143581"/>
                      <a:pt x="9525" y="144874"/>
                    </a:cubicBezTo>
                    <a:cubicBezTo>
                      <a:pt x="9525" y="144874"/>
                      <a:pt x="9525" y="144874"/>
                      <a:pt x="9525" y="173332"/>
                    </a:cubicBezTo>
                    <a:cubicBezTo>
                      <a:pt x="9525" y="173332"/>
                      <a:pt x="9525" y="173332"/>
                      <a:pt x="9525" y="174625"/>
                    </a:cubicBezTo>
                    <a:cubicBezTo>
                      <a:pt x="9525" y="174625"/>
                      <a:pt x="10824" y="174625"/>
                      <a:pt x="10824" y="174625"/>
                    </a:cubicBezTo>
                    <a:cubicBezTo>
                      <a:pt x="10824" y="174625"/>
                      <a:pt x="10824" y="174625"/>
                      <a:pt x="22514" y="173332"/>
                    </a:cubicBezTo>
                    <a:cubicBezTo>
                      <a:pt x="22514" y="173332"/>
                      <a:pt x="23813" y="173332"/>
                      <a:pt x="23813" y="172038"/>
                    </a:cubicBezTo>
                    <a:lnTo>
                      <a:pt x="23813" y="140993"/>
                    </a:lnTo>
                    <a:cubicBezTo>
                      <a:pt x="23813" y="140993"/>
                      <a:pt x="23813" y="139700"/>
                      <a:pt x="23813" y="139700"/>
                    </a:cubicBezTo>
                    <a:cubicBezTo>
                      <a:pt x="22514" y="139700"/>
                      <a:pt x="22514" y="139700"/>
                      <a:pt x="21215" y="139700"/>
                    </a:cubicBezTo>
                    <a:close/>
                    <a:moveTo>
                      <a:pt x="216893" y="138113"/>
                    </a:moveTo>
                    <a:cubicBezTo>
                      <a:pt x="215603" y="138113"/>
                      <a:pt x="215603" y="138113"/>
                      <a:pt x="214313" y="139417"/>
                    </a:cubicBezTo>
                    <a:cubicBezTo>
                      <a:pt x="214313" y="139417"/>
                      <a:pt x="214313" y="139417"/>
                      <a:pt x="214313" y="140721"/>
                    </a:cubicBezTo>
                    <a:cubicBezTo>
                      <a:pt x="214313" y="140721"/>
                      <a:pt x="214313" y="140721"/>
                      <a:pt x="214313" y="172018"/>
                    </a:cubicBezTo>
                    <a:cubicBezTo>
                      <a:pt x="214313" y="172018"/>
                      <a:pt x="214313" y="173322"/>
                      <a:pt x="215603" y="173322"/>
                    </a:cubicBezTo>
                    <a:cubicBezTo>
                      <a:pt x="215603" y="173322"/>
                      <a:pt x="215603" y="173322"/>
                      <a:pt x="232371" y="174626"/>
                    </a:cubicBezTo>
                    <a:cubicBezTo>
                      <a:pt x="233661" y="174626"/>
                      <a:pt x="233661" y="174626"/>
                      <a:pt x="233661" y="173322"/>
                    </a:cubicBezTo>
                    <a:cubicBezTo>
                      <a:pt x="233661" y="173322"/>
                      <a:pt x="234951" y="173322"/>
                      <a:pt x="234951" y="172018"/>
                    </a:cubicBezTo>
                    <a:lnTo>
                      <a:pt x="234951" y="143329"/>
                    </a:lnTo>
                    <a:cubicBezTo>
                      <a:pt x="234951" y="142025"/>
                      <a:pt x="233661" y="142025"/>
                      <a:pt x="232371" y="142025"/>
                    </a:cubicBezTo>
                    <a:cubicBezTo>
                      <a:pt x="232371" y="142025"/>
                      <a:pt x="232371" y="142025"/>
                      <a:pt x="216893" y="138113"/>
                    </a:cubicBezTo>
                    <a:close/>
                    <a:moveTo>
                      <a:pt x="49439" y="131763"/>
                    </a:moveTo>
                    <a:cubicBezTo>
                      <a:pt x="49439" y="131763"/>
                      <a:pt x="49439" y="131763"/>
                      <a:pt x="33111" y="135632"/>
                    </a:cubicBezTo>
                    <a:cubicBezTo>
                      <a:pt x="31750" y="136922"/>
                      <a:pt x="31750" y="136922"/>
                      <a:pt x="31750" y="138212"/>
                    </a:cubicBezTo>
                    <a:cubicBezTo>
                      <a:pt x="31750" y="138212"/>
                      <a:pt x="31750" y="138212"/>
                      <a:pt x="31750" y="170458"/>
                    </a:cubicBezTo>
                    <a:cubicBezTo>
                      <a:pt x="31750" y="170458"/>
                      <a:pt x="31750" y="171748"/>
                      <a:pt x="33111" y="171748"/>
                    </a:cubicBezTo>
                    <a:cubicBezTo>
                      <a:pt x="33111" y="171748"/>
                      <a:pt x="33111" y="173038"/>
                      <a:pt x="34471" y="173038"/>
                    </a:cubicBezTo>
                    <a:cubicBezTo>
                      <a:pt x="34471" y="173038"/>
                      <a:pt x="34471" y="173038"/>
                      <a:pt x="49439" y="171748"/>
                    </a:cubicBezTo>
                    <a:cubicBezTo>
                      <a:pt x="50800" y="171748"/>
                      <a:pt x="50800" y="170458"/>
                      <a:pt x="50800" y="169169"/>
                    </a:cubicBezTo>
                    <a:lnTo>
                      <a:pt x="50800" y="134343"/>
                    </a:lnTo>
                    <a:cubicBezTo>
                      <a:pt x="50800" y="133053"/>
                      <a:pt x="50800" y="133053"/>
                      <a:pt x="50800" y="133053"/>
                    </a:cubicBezTo>
                    <a:cubicBezTo>
                      <a:pt x="50800" y="131763"/>
                      <a:pt x="49439" y="131763"/>
                      <a:pt x="49439" y="131763"/>
                    </a:cubicBezTo>
                    <a:close/>
                    <a:moveTo>
                      <a:pt x="174308" y="130175"/>
                    </a:moveTo>
                    <a:cubicBezTo>
                      <a:pt x="174308" y="130175"/>
                      <a:pt x="174308" y="130175"/>
                      <a:pt x="173038" y="131474"/>
                    </a:cubicBezTo>
                    <a:cubicBezTo>
                      <a:pt x="173038" y="131474"/>
                      <a:pt x="173038" y="131474"/>
                      <a:pt x="173038" y="132773"/>
                    </a:cubicBezTo>
                    <a:lnTo>
                      <a:pt x="173038" y="169141"/>
                    </a:lnTo>
                    <a:cubicBezTo>
                      <a:pt x="173038" y="170440"/>
                      <a:pt x="173038" y="170440"/>
                      <a:pt x="174308" y="170440"/>
                    </a:cubicBezTo>
                    <a:cubicBezTo>
                      <a:pt x="174308" y="170440"/>
                      <a:pt x="174308" y="170440"/>
                      <a:pt x="195898" y="173038"/>
                    </a:cubicBezTo>
                    <a:cubicBezTo>
                      <a:pt x="197168" y="173038"/>
                      <a:pt x="197168" y="171739"/>
                      <a:pt x="197168" y="171739"/>
                    </a:cubicBezTo>
                    <a:cubicBezTo>
                      <a:pt x="198438" y="171739"/>
                      <a:pt x="198438" y="170440"/>
                      <a:pt x="198438" y="170440"/>
                    </a:cubicBezTo>
                    <a:cubicBezTo>
                      <a:pt x="198438" y="170440"/>
                      <a:pt x="198438" y="170440"/>
                      <a:pt x="198438" y="136669"/>
                    </a:cubicBezTo>
                    <a:cubicBezTo>
                      <a:pt x="198438" y="135370"/>
                      <a:pt x="197168" y="135370"/>
                      <a:pt x="197168" y="135370"/>
                    </a:cubicBezTo>
                    <a:cubicBezTo>
                      <a:pt x="197168" y="135370"/>
                      <a:pt x="197168" y="135370"/>
                      <a:pt x="174308" y="130175"/>
                    </a:cubicBezTo>
                    <a:close/>
                    <a:moveTo>
                      <a:pt x="86394" y="120650"/>
                    </a:moveTo>
                    <a:cubicBezTo>
                      <a:pt x="86394" y="120650"/>
                      <a:pt x="86394" y="120650"/>
                      <a:pt x="66341" y="127086"/>
                    </a:cubicBezTo>
                    <a:cubicBezTo>
                      <a:pt x="66341" y="127086"/>
                      <a:pt x="65088" y="127086"/>
                      <a:pt x="65088" y="128373"/>
                    </a:cubicBezTo>
                    <a:cubicBezTo>
                      <a:pt x="65088" y="128373"/>
                      <a:pt x="65088" y="128373"/>
                      <a:pt x="65088" y="166988"/>
                    </a:cubicBezTo>
                    <a:cubicBezTo>
                      <a:pt x="65088" y="166988"/>
                      <a:pt x="65088" y="168275"/>
                      <a:pt x="66341" y="168275"/>
                    </a:cubicBezTo>
                    <a:cubicBezTo>
                      <a:pt x="66341" y="168275"/>
                      <a:pt x="66341" y="168275"/>
                      <a:pt x="67595" y="168275"/>
                    </a:cubicBezTo>
                    <a:cubicBezTo>
                      <a:pt x="67595" y="168275"/>
                      <a:pt x="67595" y="168275"/>
                      <a:pt x="87648" y="166988"/>
                    </a:cubicBezTo>
                    <a:cubicBezTo>
                      <a:pt x="88901" y="166988"/>
                      <a:pt x="88901" y="165701"/>
                      <a:pt x="88901" y="165701"/>
                    </a:cubicBezTo>
                    <a:lnTo>
                      <a:pt x="88901" y="123224"/>
                    </a:lnTo>
                    <a:cubicBezTo>
                      <a:pt x="88901" y="121937"/>
                      <a:pt x="88901" y="121937"/>
                      <a:pt x="88901" y="121937"/>
                    </a:cubicBezTo>
                    <a:cubicBezTo>
                      <a:pt x="87648" y="120650"/>
                      <a:pt x="87648" y="120650"/>
                      <a:pt x="86394" y="120650"/>
                    </a:cubicBezTo>
                    <a:close/>
                    <a:moveTo>
                      <a:pt x="114300" y="119063"/>
                    </a:moveTo>
                    <a:cubicBezTo>
                      <a:pt x="114300" y="120358"/>
                      <a:pt x="114300" y="120358"/>
                      <a:pt x="114300" y="121653"/>
                    </a:cubicBezTo>
                    <a:cubicBezTo>
                      <a:pt x="114300" y="121653"/>
                      <a:pt x="114300" y="121653"/>
                      <a:pt x="114300" y="164391"/>
                    </a:cubicBezTo>
                    <a:cubicBezTo>
                      <a:pt x="114300" y="165686"/>
                      <a:pt x="114300" y="166981"/>
                      <a:pt x="115593" y="166981"/>
                    </a:cubicBezTo>
                    <a:cubicBezTo>
                      <a:pt x="115593" y="166981"/>
                      <a:pt x="115593" y="166981"/>
                      <a:pt x="147931" y="168276"/>
                    </a:cubicBezTo>
                    <a:cubicBezTo>
                      <a:pt x="147931" y="168276"/>
                      <a:pt x="147931" y="168276"/>
                      <a:pt x="149225" y="168276"/>
                    </a:cubicBezTo>
                    <a:cubicBezTo>
                      <a:pt x="149225" y="166981"/>
                      <a:pt x="149225" y="166981"/>
                      <a:pt x="149225" y="166981"/>
                    </a:cubicBezTo>
                    <a:cubicBezTo>
                      <a:pt x="149225" y="166981"/>
                      <a:pt x="149225" y="166981"/>
                      <a:pt x="149225" y="126833"/>
                    </a:cubicBezTo>
                    <a:cubicBezTo>
                      <a:pt x="149225" y="125538"/>
                      <a:pt x="149225" y="125538"/>
                      <a:pt x="147931" y="125538"/>
                    </a:cubicBezTo>
                    <a:cubicBezTo>
                      <a:pt x="147931" y="125538"/>
                      <a:pt x="147931" y="125538"/>
                      <a:pt x="115593" y="119063"/>
                    </a:cubicBezTo>
                    <a:cubicBezTo>
                      <a:pt x="115593" y="119063"/>
                      <a:pt x="115593" y="119063"/>
                      <a:pt x="114300" y="119063"/>
                    </a:cubicBezTo>
                    <a:close/>
                    <a:moveTo>
                      <a:pt x="21215" y="77788"/>
                    </a:moveTo>
                    <a:cubicBezTo>
                      <a:pt x="21215" y="77788"/>
                      <a:pt x="21215" y="77788"/>
                      <a:pt x="9525" y="84403"/>
                    </a:cubicBezTo>
                    <a:cubicBezTo>
                      <a:pt x="9525" y="85726"/>
                      <a:pt x="9525" y="85726"/>
                      <a:pt x="9525" y="87049"/>
                    </a:cubicBezTo>
                    <a:cubicBezTo>
                      <a:pt x="9525" y="87049"/>
                      <a:pt x="9525" y="87049"/>
                      <a:pt x="9525" y="116153"/>
                    </a:cubicBezTo>
                    <a:cubicBezTo>
                      <a:pt x="9525" y="116153"/>
                      <a:pt x="9525" y="117476"/>
                      <a:pt x="9525" y="117476"/>
                    </a:cubicBezTo>
                    <a:cubicBezTo>
                      <a:pt x="9525" y="117476"/>
                      <a:pt x="10824" y="117476"/>
                      <a:pt x="10824" y="117476"/>
                    </a:cubicBezTo>
                    <a:cubicBezTo>
                      <a:pt x="10824" y="117476"/>
                      <a:pt x="10824" y="117476"/>
                      <a:pt x="12123" y="117476"/>
                    </a:cubicBezTo>
                    <a:cubicBezTo>
                      <a:pt x="12123" y="117476"/>
                      <a:pt x="12123" y="117476"/>
                      <a:pt x="22514" y="112184"/>
                    </a:cubicBezTo>
                    <a:cubicBezTo>
                      <a:pt x="23813" y="112184"/>
                      <a:pt x="23813" y="110861"/>
                      <a:pt x="23813" y="110861"/>
                    </a:cubicBezTo>
                    <a:lnTo>
                      <a:pt x="23813" y="79111"/>
                    </a:lnTo>
                    <a:cubicBezTo>
                      <a:pt x="23813" y="79111"/>
                      <a:pt x="23813" y="77788"/>
                      <a:pt x="22514" y="77788"/>
                    </a:cubicBezTo>
                    <a:cubicBezTo>
                      <a:pt x="22514" y="77788"/>
                      <a:pt x="21215" y="77788"/>
                      <a:pt x="21215" y="77788"/>
                    </a:cubicBezTo>
                    <a:close/>
                    <a:moveTo>
                      <a:pt x="215603" y="76200"/>
                    </a:moveTo>
                    <a:cubicBezTo>
                      <a:pt x="214313" y="77480"/>
                      <a:pt x="214313" y="77480"/>
                      <a:pt x="214313" y="78760"/>
                    </a:cubicBezTo>
                    <a:cubicBezTo>
                      <a:pt x="214313" y="78760"/>
                      <a:pt x="214313" y="78760"/>
                      <a:pt x="214313" y="109487"/>
                    </a:cubicBezTo>
                    <a:cubicBezTo>
                      <a:pt x="214313" y="109487"/>
                      <a:pt x="214313" y="110767"/>
                      <a:pt x="215603" y="110767"/>
                    </a:cubicBezTo>
                    <a:cubicBezTo>
                      <a:pt x="215603" y="110767"/>
                      <a:pt x="215603" y="110767"/>
                      <a:pt x="232371" y="115888"/>
                    </a:cubicBezTo>
                    <a:cubicBezTo>
                      <a:pt x="232371" y="115888"/>
                      <a:pt x="233661" y="115888"/>
                      <a:pt x="233661" y="115888"/>
                    </a:cubicBezTo>
                    <a:cubicBezTo>
                      <a:pt x="233661" y="115888"/>
                      <a:pt x="234951" y="114608"/>
                      <a:pt x="234951" y="114608"/>
                    </a:cubicBezTo>
                    <a:lnTo>
                      <a:pt x="234951" y="85162"/>
                    </a:lnTo>
                    <a:cubicBezTo>
                      <a:pt x="234951" y="85162"/>
                      <a:pt x="233661" y="83882"/>
                      <a:pt x="233661" y="83882"/>
                    </a:cubicBezTo>
                    <a:cubicBezTo>
                      <a:pt x="233661" y="83882"/>
                      <a:pt x="233661" y="83882"/>
                      <a:pt x="216893" y="76200"/>
                    </a:cubicBezTo>
                    <a:cubicBezTo>
                      <a:pt x="215603" y="76200"/>
                      <a:pt x="215603" y="76200"/>
                      <a:pt x="215603" y="76200"/>
                    </a:cubicBezTo>
                    <a:close/>
                    <a:moveTo>
                      <a:pt x="48079" y="61604"/>
                    </a:moveTo>
                    <a:cubicBezTo>
                      <a:pt x="48079" y="61604"/>
                      <a:pt x="48079" y="61604"/>
                      <a:pt x="33111" y="70556"/>
                    </a:cubicBezTo>
                    <a:cubicBezTo>
                      <a:pt x="31750" y="70556"/>
                      <a:pt x="31750" y="71834"/>
                      <a:pt x="31750" y="71834"/>
                    </a:cubicBezTo>
                    <a:cubicBezTo>
                      <a:pt x="31750" y="71834"/>
                      <a:pt x="31750" y="71834"/>
                      <a:pt x="31750" y="103805"/>
                    </a:cubicBezTo>
                    <a:cubicBezTo>
                      <a:pt x="31750" y="105084"/>
                      <a:pt x="31750" y="105084"/>
                      <a:pt x="33111" y="106363"/>
                    </a:cubicBezTo>
                    <a:cubicBezTo>
                      <a:pt x="33111" y="106363"/>
                      <a:pt x="33111" y="106363"/>
                      <a:pt x="34471" y="106363"/>
                    </a:cubicBezTo>
                    <a:cubicBezTo>
                      <a:pt x="34471" y="106363"/>
                      <a:pt x="34471" y="106363"/>
                      <a:pt x="50800" y="99969"/>
                    </a:cubicBezTo>
                    <a:cubicBezTo>
                      <a:pt x="50800" y="98690"/>
                      <a:pt x="50800" y="98690"/>
                      <a:pt x="50800" y="97411"/>
                    </a:cubicBezTo>
                    <a:lnTo>
                      <a:pt x="50800" y="62883"/>
                    </a:lnTo>
                    <a:cubicBezTo>
                      <a:pt x="50800" y="61604"/>
                      <a:pt x="50800" y="61604"/>
                      <a:pt x="50800" y="61604"/>
                    </a:cubicBezTo>
                    <a:cubicBezTo>
                      <a:pt x="49439" y="60325"/>
                      <a:pt x="49439" y="60325"/>
                      <a:pt x="48079" y="61604"/>
                    </a:cubicBezTo>
                    <a:close/>
                    <a:moveTo>
                      <a:pt x="175578" y="57150"/>
                    </a:moveTo>
                    <a:cubicBezTo>
                      <a:pt x="174308" y="57150"/>
                      <a:pt x="174308" y="57150"/>
                      <a:pt x="173038" y="58437"/>
                    </a:cubicBezTo>
                    <a:cubicBezTo>
                      <a:pt x="173038" y="58437"/>
                      <a:pt x="173038" y="58437"/>
                      <a:pt x="173038" y="59724"/>
                    </a:cubicBezTo>
                    <a:lnTo>
                      <a:pt x="173038" y="95765"/>
                    </a:lnTo>
                    <a:cubicBezTo>
                      <a:pt x="173038" y="95765"/>
                      <a:pt x="173038" y="97052"/>
                      <a:pt x="174308" y="97052"/>
                    </a:cubicBezTo>
                    <a:cubicBezTo>
                      <a:pt x="174308" y="97052"/>
                      <a:pt x="174308" y="97052"/>
                      <a:pt x="195898" y="104775"/>
                    </a:cubicBezTo>
                    <a:cubicBezTo>
                      <a:pt x="197168" y="104775"/>
                      <a:pt x="197168" y="103488"/>
                      <a:pt x="197168" y="103488"/>
                    </a:cubicBezTo>
                    <a:cubicBezTo>
                      <a:pt x="198438" y="103488"/>
                      <a:pt x="198438" y="103488"/>
                      <a:pt x="198438" y="102201"/>
                    </a:cubicBezTo>
                    <a:cubicBezTo>
                      <a:pt x="198438" y="102201"/>
                      <a:pt x="198438" y="102201"/>
                      <a:pt x="198438" y="68734"/>
                    </a:cubicBezTo>
                    <a:cubicBezTo>
                      <a:pt x="198438" y="68734"/>
                      <a:pt x="198438" y="67447"/>
                      <a:pt x="197168" y="67447"/>
                    </a:cubicBezTo>
                    <a:cubicBezTo>
                      <a:pt x="197168" y="67447"/>
                      <a:pt x="197168" y="67447"/>
                      <a:pt x="175578" y="57150"/>
                    </a:cubicBezTo>
                    <a:close/>
                    <a:moveTo>
                      <a:pt x="86394" y="36513"/>
                    </a:moveTo>
                    <a:cubicBezTo>
                      <a:pt x="86394" y="36513"/>
                      <a:pt x="86394" y="36513"/>
                      <a:pt x="66341" y="49435"/>
                    </a:cubicBezTo>
                    <a:cubicBezTo>
                      <a:pt x="65088" y="49435"/>
                      <a:pt x="65088" y="50727"/>
                      <a:pt x="65088" y="50727"/>
                    </a:cubicBezTo>
                    <a:cubicBezTo>
                      <a:pt x="65088" y="50727"/>
                      <a:pt x="65088" y="50727"/>
                      <a:pt x="65088" y="89492"/>
                    </a:cubicBezTo>
                    <a:cubicBezTo>
                      <a:pt x="65088" y="90784"/>
                      <a:pt x="65088" y="90784"/>
                      <a:pt x="66341" y="92076"/>
                    </a:cubicBezTo>
                    <a:cubicBezTo>
                      <a:pt x="66341" y="92076"/>
                      <a:pt x="66341" y="92076"/>
                      <a:pt x="67595" y="92076"/>
                    </a:cubicBezTo>
                    <a:cubicBezTo>
                      <a:pt x="67595" y="92076"/>
                      <a:pt x="67595" y="92076"/>
                      <a:pt x="87648" y="81739"/>
                    </a:cubicBezTo>
                    <a:cubicBezTo>
                      <a:pt x="88901" y="81739"/>
                      <a:pt x="88901" y="81739"/>
                      <a:pt x="88901" y="80447"/>
                    </a:cubicBezTo>
                    <a:lnTo>
                      <a:pt x="88901" y="37805"/>
                    </a:lnTo>
                    <a:cubicBezTo>
                      <a:pt x="88901" y="37805"/>
                      <a:pt x="88901" y="36513"/>
                      <a:pt x="87648" y="36513"/>
                    </a:cubicBezTo>
                    <a:cubicBezTo>
                      <a:pt x="87648" y="36513"/>
                      <a:pt x="86394" y="36513"/>
                      <a:pt x="86394" y="36513"/>
                    </a:cubicBezTo>
                    <a:close/>
                    <a:moveTo>
                      <a:pt x="114300" y="33338"/>
                    </a:moveTo>
                    <a:cubicBezTo>
                      <a:pt x="114300" y="33338"/>
                      <a:pt x="114300" y="34637"/>
                      <a:pt x="114300" y="34637"/>
                    </a:cubicBezTo>
                    <a:cubicBezTo>
                      <a:pt x="114300" y="34637"/>
                      <a:pt x="114300" y="34637"/>
                      <a:pt x="114300" y="78798"/>
                    </a:cubicBezTo>
                    <a:cubicBezTo>
                      <a:pt x="114300" y="80097"/>
                      <a:pt x="114300" y="80097"/>
                      <a:pt x="115593" y="80097"/>
                    </a:cubicBezTo>
                    <a:cubicBezTo>
                      <a:pt x="115593" y="80097"/>
                      <a:pt x="115593" y="80097"/>
                      <a:pt x="146638" y="90488"/>
                    </a:cubicBezTo>
                    <a:cubicBezTo>
                      <a:pt x="146638" y="90488"/>
                      <a:pt x="147931" y="90488"/>
                      <a:pt x="147931" y="90488"/>
                    </a:cubicBezTo>
                    <a:cubicBezTo>
                      <a:pt x="147931" y="90488"/>
                      <a:pt x="147931" y="90488"/>
                      <a:pt x="149225" y="90488"/>
                    </a:cubicBezTo>
                    <a:cubicBezTo>
                      <a:pt x="149225" y="89189"/>
                      <a:pt x="149225" y="89189"/>
                      <a:pt x="149225" y="87890"/>
                    </a:cubicBezTo>
                    <a:cubicBezTo>
                      <a:pt x="149225" y="87890"/>
                      <a:pt x="149225" y="87890"/>
                      <a:pt x="149225" y="48924"/>
                    </a:cubicBezTo>
                    <a:cubicBezTo>
                      <a:pt x="149225" y="47625"/>
                      <a:pt x="149225" y="47625"/>
                      <a:pt x="147931" y="47625"/>
                    </a:cubicBezTo>
                    <a:cubicBezTo>
                      <a:pt x="147931" y="47625"/>
                      <a:pt x="147931" y="47625"/>
                      <a:pt x="116887" y="33338"/>
                    </a:cubicBezTo>
                    <a:cubicBezTo>
                      <a:pt x="115593" y="33338"/>
                      <a:pt x="115593" y="33338"/>
                      <a:pt x="114300" y="33338"/>
                    </a:cubicBezTo>
                    <a:close/>
                    <a:moveTo>
                      <a:pt x="103562" y="0"/>
                    </a:moveTo>
                    <a:cubicBezTo>
                      <a:pt x="104857" y="0"/>
                      <a:pt x="106151" y="0"/>
                      <a:pt x="106151" y="0"/>
                    </a:cubicBezTo>
                    <a:cubicBezTo>
                      <a:pt x="106151" y="0"/>
                      <a:pt x="106151" y="0"/>
                      <a:pt x="243371" y="68840"/>
                    </a:cubicBezTo>
                    <a:cubicBezTo>
                      <a:pt x="244666" y="70139"/>
                      <a:pt x="245960" y="71438"/>
                      <a:pt x="245960" y="74035"/>
                    </a:cubicBezTo>
                    <a:cubicBezTo>
                      <a:pt x="245960" y="74035"/>
                      <a:pt x="245960" y="74035"/>
                      <a:pt x="245960" y="111702"/>
                    </a:cubicBezTo>
                    <a:cubicBezTo>
                      <a:pt x="245960" y="111702"/>
                      <a:pt x="245960" y="111702"/>
                      <a:pt x="297741" y="127289"/>
                    </a:cubicBezTo>
                    <a:cubicBezTo>
                      <a:pt x="299036" y="128588"/>
                      <a:pt x="301625" y="131185"/>
                      <a:pt x="301625" y="132484"/>
                    </a:cubicBezTo>
                    <a:cubicBezTo>
                      <a:pt x="301625" y="132484"/>
                      <a:pt x="301625" y="132484"/>
                      <a:pt x="301625" y="249382"/>
                    </a:cubicBezTo>
                    <a:cubicBezTo>
                      <a:pt x="301625" y="251980"/>
                      <a:pt x="300331" y="254578"/>
                      <a:pt x="297741" y="255877"/>
                    </a:cubicBezTo>
                    <a:cubicBezTo>
                      <a:pt x="297741" y="255877"/>
                      <a:pt x="297741" y="255877"/>
                      <a:pt x="243371" y="276658"/>
                    </a:cubicBezTo>
                    <a:cubicBezTo>
                      <a:pt x="243371" y="276658"/>
                      <a:pt x="243371" y="276658"/>
                      <a:pt x="104857" y="328613"/>
                    </a:cubicBezTo>
                    <a:cubicBezTo>
                      <a:pt x="104857" y="328613"/>
                      <a:pt x="104857" y="328613"/>
                      <a:pt x="103562" y="328613"/>
                    </a:cubicBezTo>
                    <a:cubicBezTo>
                      <a:pt x="102268" y="328613"/>
                      <a:pt x="100973" y="328613"/>
                      <a:pt x="100973" y="328613"/>
                    </a:cubicBezTo>
                    <a:cubicBezTo>
                      <a:pt x="100973" y="328613"/>
                      <a:pt x="100973" y="328613"/>
                      <a:pt x="2589" y="274061"/>
                    </a:cubicBezTo>
                    <a:cubicBezTo>
                      <a:pt x="1294" y="274061"/>
                      <a:pt x="0" y="271463"/>
                      <a:pt x="0" y="268865"/>
                    </a:cubicBezTo>
                    <a:cubicBezTo>
                      <a:pt x="0" y="268865"/>
                      <a:pt x="0" y="268865"/>
                      <a:pt x="0" y="75334"/>
                    </a:cubicBezTo>
                    <a:cubicBezTo>
                      <a:pt x="0" y="74035"/>
                      <a:pt x="0" y="72736"/>
                      <a:pt x="2589" y="71438"/>
                    </a:cubicBezTo>
                    <a:cubicBezTo>
                      <a:pt x="2589" y="71438"/>
                      <a:pt x="2589" y="71438"/>
                      <a:pt x="99679" y="1299"/>
                    </a:cubicBezTo>
                    <a:cubicBezTo>
                      <a:pt x="99679" y="1299"/>
                      <a:pt x="100973" y="0"/>
                      <a:pt x="103562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CADF43F-878E-4083-BC21-6CBFD8C829AC}"/>
                </a:ext>
              </a:extLst>
            </p:cNvPr>
            <p:cNvGrpSpPr/>
            <p:nvPr/>
          </p:nvGrpSpPr>
          <p:grpSpPr>
            <a:xfrm>
              <a:off x="4211296" y="4844828"/>
              <a:ext cx="2246768" cy="1182969"/>
              <a:chOff x="5969921" y="4384209"/>
              <a:chExt cx="2246768" cy="1182969"/>
            </a:xfrm>
          </p:grpSpPr>
          <p:sp>
            <p:nvSpPr>
              <p:cNvPr id="20" name="PA-矩形 45">
                <a:extLst>
                  <a:ext uri="{FF2B5EF4-FFF2-40B4-BE49-F238E27FC236}">
                    <a16:creationId xmlns:a16="http://schemas.microsoft.com/office/drawing/2014/main" id="{B61779B5-5532-49BE-ABEC-6C8E2527671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PA-矩形 46">
                <a:extLst>
                  <a:ext uri="{FF2B5EF4-FFF2-40B4-BE49-F238E27FC236}">
                    <a16:creationId xmlns:a16="http://schemas.microsoft.com/office/drawing/2014/main" id="{2CC09DA8-1A45-4D5A-BD81-41F1589CBF3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24" name="PA-组合 49">
            <a:extLst>
              <a:ext uri="{FF2B5EF4-FFF2-40B4-BE49-F238E27FC236}">
                <a16:creationId xmlns:a16="http://schemas.microsoft.com/office/drawing/2014/main" id="{188F265A-46BF-4CF8-B54D-413A6E11D98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564312" y="3659721"/>
            <a:ext cx="2147438" cy="2035208"/>
            <a:chOff x="6557791" y="3898451"/>
            <a:chExt cx="2246768" cy="212934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35C1CF4-431B-46F7-8E2C-D3E5197E3495}"/>
                </a:ext>
              </a:extLst>
            </p:cNvPr>
            <p:cNvGrpSpPr/>
            <p:nvPr/>
          </p:nvGrpSpPr>
          <p:grpSpPr>
            <a:xfrm>
              <a:off x="7311570" y="3898451"/>
              <a:ext cx="733197" cy="733197"/>
              <a:chOff x="911063" y="1701800"/>
              <a:chExt cx="908182" cy="908182"/>
            </a:xfrm>
          </p:grpSpPr>
          <p:sp>
            <p:nvSpPr>
              <p:cNvPr id="29" name="PA-椭圆 54">
                <a:extLst>
                  <a:ext uri="{FF2B5EF4-FFF2-40B4-BE49-F238E27FC236}">
                    <a16:creationId xmlns:a16="http://schemas.microsoft.com/office/drawing/2014/main" id="{03CAA789-36EB-4489-87B2-EE594C551DD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statistics-on-laptop_82095">
                <a:extLst>
                  <a:ext uri="{FF2B5EF4-FFF2-40B4-BE49-F238E27FC236}">
                    <a16:creationId xmlns:a16="http://schemas.microsoft.com/office/drawing/2014/main" id="{8810F723-8B81-4D09-A653-D50DB0459D16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108970" y="1900910"/>
                <a:ext cx="512367" cy="509960"/>
              </a:xfrm>
              <a:custGeom>
                <a:avLst/>
                <a:gdLst>
                  <a:gd name="connsiteX0" fmla="*/ 75248 w 338138"/>
                  <a:gd name="connsiteY0" fmla="*/ 171450 h 336550"/>
                  <a:gd name="connsiteX1" fmla="*/ 72708 w 338138"/>
                  <a:gd name="connsiteY1" fmla="*/ 177403 h 336550"/>
                  <a:gd name="connsiteX2" fmla="*/ 80328 w 338138"/>
                  <a:gd name="connsiteY2" fmla="*/ 180975 h 336550"/>
                  <a:gd name="connsiteX3" fmla="*/ 84138 w 338138"/>
                  <a:gd name="connsiteY3" fmla="*/ 178594 h 336550"/>
                  <a:gd name="connsiteX4" fmla="*/ 81598 w 338138"/>
                  <a:gd name="connsiteY4" fmla="*/ 173831 h 336550"/>
                  <a:gd name="connsiteX5" fmla="*/ 76518 w 338138"/>
                  <a:gd name="connsiteY5" fmla="*/ 171450 h 336550"/>
                  <a:gd name="connsiteX6" fmla="*/ 75248 w 338138"/>
                  <a:gd name="connsiteY6" fmla="*/ 171450 h 336550"/>
                  <a:gd name="connsiteX7" fmla="*/ 46038 w 338138"/>
                  <a:gd name="connsiteY7" fmla="*/ 158750 h 336550"/>
                  <a:gd name="connsiteX8" fmla="*/ 55761 w 338138"/>
                  <a:gd name="connsiteY8" fmla="*/ 164395 h 336550"/>
                  <a:gd name="connsiteX9" fmla="*/ 57150 w 338138"/>
                  <a:gd name="connsiteY9" fmla="*/ 164395 h 336550"/>
                  <a:gd name="connsiteX10" fmla="*/ 66874 w 338138"/>
                  <a:gd name="connsiteY10" fmla="*/ 171450 h 336550"/>
                  <a:gd name="connsiteX11" fmla="*/ 68263 w 338138"/>
                  <a:gd name="connsiteY11" fmla="*/ 168628 h 336550"/>
                  <a:gd name="connsiteX12" fmla="*/ 65485 w 338138"/>
                  <a:gd name="connsiteY12" fmla="*/ 165806 h 336550"/>
                  <a:gd name="connsiteX13" fmla="*/ 62359 w 338138"/>
                  <a:gd name="connsiteY13" fmla="*/ 162454 h 336550"/>
                  <a:gd name="connsiteX14" fmla="*/ 57150 w 338138"/>
                  <a:gd name="connsiteY14" fmla="*/ 164395 h 336550"/>
                  <a:gd name="connsiteX15" fmla="*/ 52983 w 338138"/>
                  <a:gd name="connsiteY15" fmla="*/ 158750 h 336550"/>
                  <a:gd name="connsiteX16" fmla="*/ 46038 w 338138"/>
                  <a:gd name="connsiteY16" fmla="*/ 158750 h 336550"/>
                  <a:gd name="connsiteX17" fmla="*/ 296334 w 338138"/>
                  <a:gd name="connsiteY17" fmla="*/ 109538 h 336550"/>
                  <a:gd name="connsiteX18" fmla="*/ 272522 w 338138"/>
                  <a:gd name="connsiteY18" fmla="*/ 118735 h 336550"/>
                  <a:gd name="connsiteX19" fmla="*/ 272522 w 338138"/>
                  <a:gd name="connsiteY19" fmla="*/ 120049 h 336550"/>
                  <a:gd name="connsiteX20" fmla="*/ 272522 w 338138"/>
                  <a:gd name="connsiteY20" fmla="*/ 121362 h 336550"/>
                  <a:gd name="connsiteX21" fmla="*/ 271199 w 338138"/>
                  <a:gd name="connsiteY21" fmla="*/ 122676 h 336550"/>
                  <a:gd name="connsiteX22" fmla="*/ 269876 w 338138"/>
                  <a:gd name="connsiteY22" fmla="*/ 122676 h 336550"/>
                  <a:gd name="connsiteX23" fmla="*/ 268553 w 338138"/>
                  <a:gd name="connsiteY23" fmla="*/ 122676 h 336550"/>
                  <a:gd name="connsiteX24" fmla="*/ 246063 w 338138"/>
                  <a:gd name="connsiteY24" fmla="*/ 164718 h 336550"/>
                  <a:gd name="connsiteX25" fmla="*/ 250032 w 338138"/>
                  <a:gd name="connsiteY25" fmla="*/ 168659 h 336550"/>
                  <a:gd name="connsiteX26" fmla="*/ 250032 w 338138"/>
                  <a:gd name="connsiteY26" fmla="*/ 190993 h 336550"/>
                  <a:gd name="connsiteX27" fmla="*/ 277813 w 338138"/>
                  <a:gd name="connsiteY27" fmla="*/ 212014 h 336550"/>
                  <a:gd name="connsiteX28" fmla="*/ 280459 w 338138"/>
                  <a:gd name="connsiteY28" fmla="*/ 208073 h 336550"/>
                  <a:gd name="connsiteX29" fmla="*/ 298980 w 338138"/>
                  <a:gd name="connsiteY29" fmla="*/ 202818 h 336550"/>
                  <a:gd name="connsiteX30" fmla="*/ 316178 w 338138"/>
                  <a:gd name="connsiteY30" fmla="*/ 223838 h 336550"/>
                  <a:gd name="connsiteX31" fmla="*/ 325438 w 338138"/>
                  <a:gd name="connsiteY31" fmla="*/ 168659 h 336550"/>
                  <a:gd name="connsiteX32" fmla="*/ 314855 w 338138"/>
                  <a:gd name="connsiteY32" fmla="*/ 110852 h 336550"/>
                  <a:gd name="connsiteX33" fmla="*/ 312209 w 338138"/>
                  <a:gd name="connsiteY33" fmla="*/ 112166 h 336550"/>
                  <a:gd name="connsiteX34" fmla="*/ 310886 w 338138"/>
                  <a:gd name="connsiteY34" fmla="*/ 118735 h 336550"/>
                  <a:gd name="connsiteX35" fmla="*/ 296334 w 338138"/>
                  <a:gd name="connsiteY35" fmla="*/ 109538 h 336550"/>
                  <a:gd name="connsiteX36" fmla="*/ 147638 w 338138"/>
                  <a:gd name="connsiteY36" fmla="*/ 101600 h 336550"/>
                  <a:gd name="connsiteX37" fmla="*/ 152174 w 338138"/>
                  <a:gd name="connsiteY37" fmla="*/ 109538 h 336550"/>
                  <a:gd name="connsiteX38" fmla="*/ 155576 w 338138"/>
                  <a:gd name="connsiteY38" fmla="*/ 103187 h 336550"/>
                  <a:gd name="connsiteX39" fmla="*/ 84455 w 338138"/>
                  <a:gd name="connsiteY39" fmla="*/ 93067 h 336550"/>
                  <a:gd name="connsiteX40" fmla="*/ 92393 w 338138"/>
                  <a:gd name="connsiteY40" fmla="*/ 94721 h 336550"/>
                  <a:gd name="connsiteX41" fmla="*/ 100013 w 338138"/>
                  <a:gd name="connsiteY41" fmla="*/ 107950 h 336550"/>
                  <a:gd name="connsiteX42" fmla="*/ 83503 w 338138"/>
                  <a:gd name="connsiteY42" fmla="*/ 114565 h 336550"/>
                  <a:gd name="connsiteX43" fmla="*/ 86043 w 338138"/>
                  <a:gd name="connsiteY43" fmla="*/ 106627 h 336550"/>
                  <a:gd name="connsiteX44" fmla="*/ 89853 w 338138"/>
                  <a:gd name="connsiteY44" fmla="*/ 103981 h 336550"/>
                  <a:gd name="connsiteX45" fmla="*/ 88583 w 338138"/>
                  <a:gd name="connsiteY45" fmla="*/ 103981 h 336550"/>
                  <a:gd name="connsiteX46" fmla="*/ 84773 w 338138"/>
                  <a:gd name="connsiteY46" fmla="*/ 105304 h 336550"/>
                  <a:gd name="connsiteX47" fmla="*/ 79693 w 338138"/>
                  <a:gd name="connsiteY47" fmla="*/ 109273 h 336550"/>
                  <a:gd name="connsiteX48" fmla="*/ 74613 w 338138"/>
                  <a:gd name="connsiteY48" fmla="*/ 113242 h 336550"/>
                  <a:gd name="connsiteX49" fmla="*/ 84773 w 338138"/>
                  <a:gd name="connsiteY49" fmla="*/ 101335 h 336550"/>
                  <a:gd name="connsiteX50" fmla="*/ 78423 w 338138"/>
                  <a:gd name="connsiteY50" fmla="*/ 97367 h 336550"/>
                  <a:gd name="connsiteX51" fmla="*/ 84455 w 338138"/>
                  <a:gd name="connsiteY51" fmla="*/ 93067 h 336550"/>
                  <a:gd name="connsiteX52" fmla="*/ 265113 w 338138"/>
                  <a:gd name="connsiteY52" fmla="*/ 77788 h 336550"/>
                  <a:gd name="connsiteX53" fmla="*/ 265113 w 338138"/>
                  <a:gd name="connsiteY53" fmla="*/ 81598 h 336550"/>
                  <a:gd name="connsiteX54" fmla="*/ 261938 w 338138"/>
                  <a:gd name="connsiteY54" fmla="*/ 84138 h 336550"/>
                  <a:gd name="connsiteX55" fmla="*/ 265113 w 338138"/>
                  <a:gd name="connsiteY55" fmla="*/ 77788 h 336550"/>
                  <a:gd name="connsiteX56" fmla="*/ 249873 w 338138"/>
                  <a:gd name="connsiteY56" fmla="*/ 73025 h 336550"/>
                  <a:gd name="connsiteX57" fmla="*/ 246063 w 338138"/>
                  <a:gd name="connsiteY57" fmla="*/ 78669 h 336550"/>
                  <a:gd name="connsiteX58" fmla="*/ 247333 w 338138"/>
                  <a:gd name="connsiteY58" fmla="*/ 78669 h 336550"/>
                  <a:gd name="connsiteX59" fmla="*/ 247333 w 338138"/>
                  <a:gd name="connsiteY59" fmla="*/ 80080 h 336550"/>
                  <a:gd name="connsiteX60" fmla="*/ 247333 w 338138"/>
                  <a:gd name="connsiteY60" fmla="*/ 81491 h 336550"/>
                  <a:gd name="connsiteX61" fmla="*/ 248603 w 338138"/>
                  <a:gd name="connsiteY61" fmla="*/ 82903 h 336550"/>
                  <a:gd name="connsiteX62" fmla="*/ 248603 w 338138"/>
                  <a:gd name="connsiteY62" fmla="*/ 84314 h 336550"/>
                  <a:gd name="connsiteX63" fmla="*/ 249873 w 338138"/>
                  <a:gd name="connsiteY63" fmla="*/ 85725 h 336550"/>
                  <a:gd name="connsiteX64" fmla="*/ 252413 w 338138"/>
                  <a:gd name="connsiteY64" fmla="*/ 80080 h 336550"/>
                  <a:gd name="connsiteX65" fmla="*/ 222427 w 338138"/>
                  <a:gd name="connsiteY65" fmla="*/ 57150 h 336550"/>
                  <a:gd name="connsiteX66" fmla="*/ 217488 w 338138"/>
                  <a:gd name="connsiteY66" fmla="*/ 58737 h 336550"/>
                  <a:gd name="connsiteX67" fmla="*/ 221192 w 338138"/>
                  <a:gd name="connsiteY67" fmla="*/ 61913 h 336550"/>
                  <a:gd name="connsiteX68" fmla="*/ 228601 w 338138"/>
                  <a:gd name="connsiteY68" fmla="*/ 57150 h 336550"/>
                  <a:gd name="connsiteX69" fmla="*/ 222427 w 338138"/>
                  <a:gd name="connsiteY69" fmla="*/ 57150 h 336550"/>
                  <a:gd name="connsiteX70" fmla="*/ 261938 w 338138"/>
                  <a:gd name="connsiteY70" fmla="*/ 50536 h 336550"/>
                  <a:gd name="connsiteX71" fmla="*/ 262997 w 338138"/>
                  <a:gd name="connsiteY71" fmla="*/ 53182 h 336550"/>
                  <a:gd name="connsiteX72" fmla="*/ 265113 w 338138"/>
                  <a:gd name="connsiteY72" fmla="*/ 57151 h 336550"/>
                  <a:gd name="connsiteX73" fmla="*/ 261938 w 338138"/>
                  <a:gd name="connsiteY73" fmla="*/ 50536 h 336550"/>
                  <a:gd name="connsiteX74" fmla="*/ 149309 w 338138"/>
                  <a:gd name="connsiteY74" fmla="*/ 44450 h 336550"/>
                  <a:gd name="connsiteX75" fmla="*/ 143961 w 338138"/>
                  <a:gd name="connsiteY75" fmla="*/ 47149 h 336550"/>
                  <a:gd name="connsiteX76" fmla="*/ 146635 w 338138"/>
                  <a:gd name="connsiteY76" fmla="*/ 51197 h 336550"/>
                  <a:gd name="connsiteX77" fmla="*/ 154656 w 338138"/>
                  <a:gd name="connsiteY77" fmla="*/ 53896 h 336550"/>
                  <a:gd name="connsiteX78" fmla="*/ 147972 w 338138"/>
                  <a:gd name="connsiteY78" fmla="*/ 63341 h 336550"/>
                  <a:gd name="connsiteX79" fmla="*/ 141288 w 338138"/>
                  <a:gd name="connsiteY79" fmla="*/ 64691 h 336550"/>
                  <a:gd name="connsiteX80" fmla="*/ 147972 w 338138"/>
                  <a:gd name="connsiteY80" fmla="*/ 66040 h 336550"/>
                  <a:gd name="connsiteX81" fmla="*/ 151982 w 338138"/>
                  <a:gd name="connsiteY81" fmla="*/ 71438 h 336550"/>
                  <a:gd name="connsiteX82" fmla="*/ 164014 w 338138"/>
                  <a:gd name="connsiteY82" fmla="*/ 66040 h 336550"/>
                  <a:gd name="connsiteX83" fmla="*/ 166688 w 338138"/>
                  <a:gd name="connsiteY83" fmla="*/ 60643 h 336550"/>
                  <a:gd name="connsiteX84" fmla="*/ 164014 w 338138"/>
                  <a:gd name="connsiteY84" fmla="*/ 55245 h 336550"/>
                  <a:gd name="connsiteX85" fmla="*/ 161340 w 338138"/>
                  <a:gd name="connsiteY85" fmla="*/ 49847 h 336550"/>
                  <a:gd name="connsiteX86" fmla="*/ 158667 w 338138"/>
                  <a:gd name="connsiteY86" fmla="*/ 49847 h 336550"/>
                  <a:gd name="connsiteX87" fmla="*/ 154656 w 338138"/>
                  <a:gd name="connsiteY87" fmla="*/ 48498 h 336550"/>
                  <a:gd name="connsiteX88" fmla="*/ 153319 w 338138"/>
                  <a:gd name="connsiteY88" fmla="*/ 45799 h 336550"/>
                  <a:gd name="connsiteX89" fmla="*/ 149309 w 338138"/>
                  <a:gd name="connsiteY89" fmla="*/ 48498 h 336550"/>
                  <a:gd name="connsiteX90" fmla="*/ 149309 w 338138"/>
                  <a:gd name="connsiteY90" fmla="*/ 44450 h 336550"/>
                  <a:gd name="connsiteX91" fmla="*/ 121016 w 338138"/>
                  <a:gd name="connsiteY91" fmla="*/ 38100 h 336550"/>
                  <a:gd name="connsiteX92" fmla="*/ 118330 w 338138"/>
                  <a:gd name="connsiteY92" fmla="*/ 41996 h 336550"/>
                  <a:gd name="connsiteX93" fmla="*/ 118330 w 338138"/>
                  <a:gd name="connsiteY93" fmla="*/ 44594 h 336550"/>
                  <a:gd name="connsiteX94" fmla="*/ 118330 w 338138"/>
                  <a:gd name="connsiteY94" fmla="*/ 47192 h 336550"/>
                  <a:gd name="connsiteX95" fmla="*/ 114300 w 338138"/>
                  <a:gd name="connsiteY95" fmla="*/ 47192 h 336550"/>
                  <a:gd name="connsiteX96" fmla="*/ 131763 w 338138"/>
                  <a:gd name="connsiteY96" fmla="*/ 45893 h 336550"/>
                  <a:gd name="connsiteX97" fmla="*/ 131763 w 338138"/>
                  <a:gd name="connsiteY97" fmla="*/ 44594 h 336550"/>
                  <a:gd name="connsiteX98" fmla="*/ 127733 w 338138"/>
                  <a:gd name="connsiteY98" fmla="*/ 41996 h 336550"/>
                  <a:gd name="connsiteX99" fmla="*/ 125046 w 338138"/>
                  <a:gd name="connsiteY99" fmla="*/ 43295 h 336550"/>
                  <a:gd name="connsiteX100" fmla="*/ 122360 w 338138"/>
                  <a:gd name="connsiteY100" fmla="*/ 40698 h 336550"/>
                  <a:gd name="connsiteX101" fmla="*/ 121016 w 338138"/>
                  <a:gd name="connsiteY101" fmla="*/ 38100 h 336550"/>
                  <a:gd name="connsiteX102" fmla="*/ 144463 w 338138"/>
                  <a:gd name="connsiteY102" fmla="*/ 34925 h 336550"/>
                  <a:gd name="connsiteX103" fmla="*/ 141287 w 338138"/>
                  <a:gd name="connsiteY103" fmla="*/ 36116 h 336550"/>
                  <a:gd name="connsiteX104" fmla="*/ 139700 w 338138"/>
                  <a:gd name="connsiteY104" fmla="*/ 39688 h 336550"/>
                  <a:gd name="connsiteX105" fmla="*/ 144463 w 338138"/>
                  <a:gd name="connsiteY105" fmla="*/ 37306 h 336550"/>
                  <a:gd name="connsiteX106" fmla="*/ 144463 w 338138"/>
                  <a:gd name="connsiteY106" fmla="*/ 34925 h 336550"/>
                  <a:gd name="connsiteX107" fmla="*/ 89343 w 338138"/>
                  <a:gd name="connsiteY107" fmla="*/ 34925 h 336550"/>
                  <a:gd name="connsiteX108" fmla="*/ 64325 w 338138"/>
                  <a:gd name="connsiteY108" fmla="*/ 53360 h 336550"/>
                  <a:gd name="connsiteX109" fmla="*/ 68275 w 338138"/>
                  <a:gd name="connsiteY109" fmla="*/ 53360 h 336550"/>
                  <a:gd name="connsiteX110" fmla="*/ 43257 w 338138"/>
                  <a:gd name="connsiteY110" fmla="*/ 77063 h 336550"/>
                  <a:gd name="connsiteX111" fmla="*/ 14288 w 338138"/>
                  <a:gd name="connsiteY111" fmla="*/ 161340 h 336550"/>
                  <a:gd name="connsiteX112" fmla="*/ 51157 w 338138"/>
                  <a:gd name="connsiteY112" fmla="*/ 207429 h 336550"/>
                  <a:gd name="connsiteX113" fmla="*/ 59058 w 338138"/>
                  <a:gd name="connsiteY113" fmla="*/ 248250 h 336550"/>
                  <a:gd name="connsiteX114" fmla="*/ 60375 w 338138"/>
                  <a:gd name="connsiteY114" fmla="*/ 256151 h 336550"/>
                  <a:gd name="connsiteX115" fmla="*/ 88027 w 338138"/>
                  <a:gd name="connsiteY115" fmla="*/ 274587 h 336550"/>
                  <a:gd name="connsiteX116" fmla="*/ 114362 w 338138"/>
                  <a:gd name="connsiteY116" fmla="*/ 314091 h 336550"/>
                  <a:gd name="connsiteX117" fmla="*/ 138064 w 338138"/>
                  <a:gd name="connsiteY117" fmla="*/ 320675 h 336550"/>
                  <a:gd name="connsiteX118" fmla="*/ 138064 w 338138"/>
                  <a:gd name="connsiteY118" fmla="*/ 316725 h 336550"/>
                  <a:gd name="connsiteX119" fmla="*/ 132797 w 338138"/>
                  <a:gd name="connsiteY119" fmla="*/ 315408 h 336550"/>
                  <a:gd name="connsiteX120" fmla="*/ 142014 w 338138"/>
                  <a:gd name="connsiteY120" fmla="*/ 315408 h 336550"/>
                  <a:gd name="connsiteX121" fmla="*/ 140697 w 338138"/>
                  <a:gd name="connsiteY121" fmla="*/ 311457 h 336550"/>
                  <a:gd name="connsiteX122" fmla="*/ 151232 w 338138"/>
                  <a:gd name="connsiteY122" fmla="*/ 307507 h 336550"/>
                  <a:gd name="connsiteX123" fmla="*/ 153865 w 338138"/>
                  <a:gd name="connsiteY123" fmla="*/ 308824 h 336550"/>
                  <a:gd name="connsiteX124" fmla="*/ 156499 w 338138"/>
                  <a:gd name="connsiteY124" fmla="*/ 306190 h 336550"/>
                  <a:gd name="connsiteX125" fmla="*/ 155182 w 338138"/>
                  <a:gd name="connsiteY125" fmla="*/ 294339 h 336550"/>
                  <a:gd name="connsiteX126" fmla="*/ 172300 w 338138"/>
                  <a:gd name="connsiteY126" fmla="*/ 275903 h 336550"/>
                  <a:gd name="connsiteX127" fmla="*/ 184151 w 338138"/>
                  <a:gd name="connsiteY127" fmla="*/ 254834 h 336550"/>
                  <a:gd name="connsiteX128" fmla="*/ 184151 w 338138"/>
                  <a:gd name="connsiteY128" fmla="*/ 252201 h 336550"/>
                  <a:gd name="connsiteX129" fmla="*/ 142014 w 338138"/>
                  <a:gd name="connsiteY129" fmla="*/ 236399 h 336550"/>
                  <a:gd name="connsiteX130" fmla="*/ 130163 w 338138"/>
                  <a:gd name="connsiteY130" fmla="*/ 241666 h 336550"/>
                  <a:gd name="connsiteX131" fmla="*/ 126213 w 338138"/>
                  <a:gd name="connsiteY131" fmla="*/ 237716 h 336550"/>
                  <a:gd name="connsiteX132" fmla="*/ 130163 w 338138"/>
                  <a:gd name="connsiteY132" fmla="*/ 233765 h 336550"/>
                  <a:gd name="connsiteX133" fmla="*/ 116996 w 338138"/>
                  <a:gd name="connsiteY133" fmla="*/ 220597 h 336550"/>
                  <a:gd name="connsiteX134" fmla="*/ 105145 w 338138"/>
                  <a:gd name="connsiteY134" fmla="*/ 211379 h 336550"/>
                  <a:gd name="connsiteX135" fmla="*/ 102511 w 338138"/>
                  <a:gd name="connsiteY135" fmla="*/ 208746 h 336550"/>
                  <a:gd name="connsiteX136" fmla="*/ 81443 w 338138"/>
                  <a:gd name="connsiteY136" fmla="*/ 198211 h 336550"/>
                  <a:gd name="connsiteX137" fmla="*/ 77493 w 338138"/>
                  <a:gd name="connsiteY137" fmla="*/ 198211 h 336550"/>
                  <a:gd name="connsiteX138" fmla="*/ 66958 w 338138"/>
                  <a:gd name="connsiteY138" fmla="*/ 191627 h 336550"/>
                  <a:gd name="connsiteX139" fmla="*/ 45890 w 338138"/>
                  <a:gd name="connsiteY139" fmla="*/ 187676 h 336550"/>
                  <a:gd name="connsiteX140" fmla="*/ 35356 w 338138"/>
                  <a:gd name="connsiteY140" fmla="*/ 177142 h 336550"/>
                  <a:gd name="connsiteX141" fmla="*/ 34039 w 338138"/>
                  <a:gd name="connsiteY141" fmla="*/ 174508 h 336550"/>
                  <a:gd name="connsiteX142" fmla="*/ 35356 w 338138"/>
                  <a:gd name="connsiteY142" fmla="*/ 165290 h 336550"/>
                  <a:gd name="connsiteX143" fmla="*/ 39306 w 338138"/>
                  <a:gd name="connsiteY143" fmla="*/ 158706 h 336550"/>
                  <a:gd name="connsiteX144" fmla="*/ 30089 w 338138"/>
                  <a:gd name="connsiteY144" fmla="*/ 163974 h 336550"/>
                  <a:gd name="connsiteX145" fmla="*/ 26139 w 338138"/>
                  <a:gd name="connsiteY145" fmla="*/ 161340 h 336550"/>
                  <a:gd name="connsiteX146" fmla="*/ 24822 w 338138"/>
                  <a:gd name="connsiteY146" fmla="*/ 144221 h 336550"/>
                  <a:gd name="connsiteX147" fmla="*/ 32722 w 338138"/>
                  <a:gd name="connsiteY147" fmla="*/ 132370 h 336550"/>
                  <a:gd name="connsiteX148" fmla="*/ 48524 w 338138"/>
                  <a:gd name="connsiteY148" fmla="*/ 137637 h 336550"/>
                  <a:gd name="connsiteX149" fmla="*/ 53791 w 338138"/>
                  <a:gd name="connsiteY149" fmla="*/ 133687 h 336550"/>
                  <a:gd name="connsiteX150" fmla="*/ 55108 w 338138"/>
                  <a:gd name="connsiteY150" fmla="*/ 138954 h 336550"/>
                  <a:gd name="connsiteX151" fmla="*/ 60375 w 338138"/>
                  <a:gd name="connsiteY151" fmla="*/ 137637 h 336550"/>
                  <a:gd name="connsiteX152" fmla="*/ 60375 w 338138"/>
                  <a:gd name="connsiteY152" fmla="*/ 157390 h 336550"/>
                  <a:gd name="connsiteX153" fmla="*/ 68275 w 338138"/>
                  <a:gd name="connsiteY153" fmla="*/ 152122 h 336550"/>
                  <a:gd name="connsiteX154" fmla="*/ 65642 w 338138"/>
                  <a:gd name="connsiteY154" fmla="*/ 146855 h 336550"/>
                  <a:gd name="connsiteX155" fmla="*/ 70909 w 338138"/>
                  <a:gd name="connsiteY155" fmla="*/ 136320 h 336550"/>
                  <a:gd name="connsiteX156" fmla="*/ 69592 w 338138"/>
                  <a:gd name="connsiteY156" fmla="*/ 140271 h 336550"/>
                  <a:gd name="connsiteX157" fmla="*/ 80126 w 338138"/>
                  <a:gd name="connsiteY157" fmla="*/ 135004 h 336550"/>
                  <a:gd name="connsiteX158" fmla="*/ 86710 w 338138"/>
                  <a:gd name="connsiteY158" fmla="*/ 136320 h 336550"/>
                  <a:gd name="connsiteX159" fmla="*/ 97244 w 338138"/>
                  <a:gd name="connsiteY159" fmla="*/ 124469 h 336550"/>
                  <a:gd name="connsiteX160" fmla="*/ 140697 w 338138"/>
                  <a:gd name="connsiteY160" fmla="*/ 111301 h 336550"/>
                  <a:gd name="connsiteX161" fmla="*/ 135430 w 338138"/>
                  <a:gd name="connsiteY161" fmla="*/ 108667 h 336550"/>
                  <a:gd name="connsiteX162" fmla="*/ 139381 w 338138"/>
                  <a:gd name="connsiteY162" fmla="*/ 103399 h 336550"/>
                  <a:gd name="connsiteX163" fmla="*/ 124896 w 338138"/>
                  <a:gd name="connsiteY163" fmla="*/ 106033 h 336550"/>
                  <a:gd name="connsiteX164" fmla="*/ 149915 w 338138"/>
                  <a:gd name="connsiteY164" fmla="*/ 100766 h 336550"/>
                  <a:gd name="connsiteX165" fmla="*/ 164399 w 338138"/>
                  <a:gd name="connsiteY165" fmla="*/ 91548 h 336550"/>
                  <a:gd name="connsiteX166" fmla="*/ 156499 w 338138"/>
                  <a:gd name="connsiteY166" fmla="*/ 94182 h 336550"/>
                  <a:gd name="connsiteX167" fmla="*/ 157815 w 338138"/>
                  <a:gd name="connsiteY167" fmla="*/ 88914 h 336550"/>
                  <a:gd name="connsiteX168" fmla="*/ 155182 w 338138"/>
                  <a:gd name="connsiteY168" fmla="*/ 83647 h 336550"/>
                  <a:gd name="connsiteX169" fmla="*/ 157815 w 338138"/>
                  <a:gd name="connsiteY169" fmla="*/ 79697 h 336550"/>
                  <a:gd name="connsiteX170" fmla="*/ 147281 w 338138"/>
                  <a:gd name="connsiteY170" fmla="*/ 78380 h 336550"/>
                  <a:gd name="connsiteX171" fmla="*/ 139381 w 338138"/>
                  <a:gd name="connsiteY171" fmla="*/ 69162 h 336550"/>
                  <a:gd name="connsiteX172" fmla="*/ 139381 w 338138"/>
                  <a:gd name="connsiteY172" fmla="*/ 74429 h 336550"/>
                  <a:gd name="connsiteX173" fmla="*/ 134114 w 338138"/>
                  <a:gd name="connsiteY173" fmla="*/ 74429 h 336550"/>
                  <a:gd name="connsiteX174" fmla="*/ 113045 w 338138"/>
                  <a:gd name="connsiteY174" fmla="*/ 94182 h 336550"/>
                  <a:gd name="connsiteX175" fmla="*/ 106461 w 338138"/>
                  <a:gd name="connsiteY175" fmla="*/ 74429 h 336550"/>
                  <a:gd name="connsiteX176" fmla="*/ 114362 w 338138"/>
                  <a:gd name="connsiteY176" fmla="*/ 71796 h 336550"/>
                  <a:gd name="connsiteX177" fmla="*/ 119629 w 338138"/>
                  <a:gd name="connsiteY177" fmla="*/ 69162 h 336550"/>
                  <a:gd name="connsiteX178" fmla="*/ 142014 w 338138"/>
                  <a:gd name="connsiteY178" fmla="*/ 61261 h 336550"/>
                  <a:gd name="connsiteX179" fmla="*/ 145965 w 338138"/>
                  <a:gd name="connsiteY179" fmla="*/ 57311 h 336550"/>
                  <a:gd name="connsiteX180" fmla="*/ 145965 w 338138"/>
                  <a:gd name="connsiteY180" fmla="*/ 53360 h 336550"/>
                  <a:gd name="connsiteX181" fmla="*/ 139381 w 338138"/>
                  <a:gd name="connsiteY181" fmla="*/ 55994 h 336550"/>
                  <a:gd name="connsiteX182" fmla="*/ 138064 w 338138"/>
                  <a:gd name="connsiteY182" fmla="*/ 44142 h 336550"/>
                  <a:gd name="connsiteX183" fmla="*/ 123579 w 338138"/>
                  <a:gd name="connsiteY183" fmla="*/ 55994 h 336550"/>
                  <a:gd name="connsiteX184" fmla="*/ 123579 w 338138"/>
                  <a:gd name="connsiteY184" fmla="*/ 54677 h 336550"/>
                  <a:gd name="connsiteX185" fmla="*/ 116996 w 338138"/>
                  <a:gd name="connsiteY185" fmla="*/ 53360 h 336550"/>
                  <a:gd name="connsiteX186" fmla="*/ 111729 w 338138"/>
                  <a:gd name="connsiteY186" fmla="*/ 54677 h 336550"/>
                  <a:gd name="connsiteX187" fmla="*/ 113045 w 338138"/>
                  <a:gd name="connsiteY187" fmla="*/ 53360 h 336550"/>
                  <a:gd name="connsiteX188" fmla="*/ 109095 w 338138"/>
                  <a:gd name="connsiteY188" fmla="*/ 53360 h 336550"/>
                  <a:gd name="connsiteX189" fmla="*/ 109095 w 338138"/>
                  <a:gd name="connsiteY189" fmla="*/ 49410 h 336550"/>
                  <a:gd name="connsiteX190" fmla="*/ 93294 w 338138"/>
                  <a:gd name="connsiteY190" fmla="*/ 54677 h 336550"/>
                  <a:gd name="connsiteX191" fmla="*/ 107778 w 338138"/>
                  <a:gd name="connsiteY191" fmla="*/ 49410 h 336550"/>
                  <a:gd name="connsiteX192" fmla="*/ 103828 w 338138"/>
                  <a:gd name="connsiteY192" fmla="*/ 48093 h 336550"/>
                  <a:gd name="connsiteX193" fmla="*/ 105145 w 338138"/>
                  <a:gd name="connsiteY193" fmla="*/ 45459 h 336550"/>
                  <a:gd name="connsiteX194" fmla="*/ 101194 w 338138"/>
                  <a:gd name="connsiteY194" fmla="*/ 44142 h 336550"/>
                  <a:gd name="connsiteX195" fmla="*/ 93294 w 338138"/>
                  <a:gd name="connsiteY195" fmla="*/ 44142 h 336550"/>
                  <a:gd name="connsiteX196" fmla="*/ 97244 w 338138"/>
                  <a:gd name="connsiteY196" fmla="*/ 38875 h 336550"/>
                  <a:gd name="connsiteX197" fmla="*/ 88027 w 338138"/>
                  <a:gd name="connsiteY197" fmla="*/ 40192 h 336550"/>
                  <a:gd name="connsiteX198" fmla="*/ 89343 w 338138"/>
                  <a:gd name="connsiteY198" fmla="*/ 37558 h 336550"/>
                  <a:gd name="connsiteX199" fmla="*/ 88027 w 338138"/>
                  <a:gd name="connsiteY199" fmla="*/ 36242 h 336550"/>
                  <a:gd name="connsiteX200" fmla="*/ 89343 w 338138"/>
                  <a:gd name="connsiteY200" fmla="*/ 34925 h 336550"/>
                  <a:gd name="connsiteX201" fmla="*/ 131057 w 338138"/>
                  <a:gd name="connsiteY201" fmla="*/ 33338 h 336550"/>
                  <a:gd name="connsiteX202" fmla="*/ 125413 w 338138"/>
                  <a:gd name="connsiteY202" fmla="*/ 35984 h 336550"/>
                  <a:gd name="connsiteX203" fmla="*/ 131057 w 338138"/>
                  <a:gd name="connsiteY203" fmla="*/ 37307 h 336550"/>
                  <a:gd name="connsiteX204" fmla="*/ 128235 w 338138"/>
                  <a:gd name="connsiteY204" fmla="*/ 38630 h 336550"/>
                  <a:gd name="connsiteX205" fmla="*/ 132468 w 338138"/>
                  <a:gd name="connsiteY205" fmla="*/ 41276 h 336550"/>
                  <a:gd name="connsiteX206" fmla="*/ 135291 w 338138"/>
                  <a:gd name="connsiteY206" fmla="*/ 41276 h 336550"/>
                  <a:gd name="connsiteX207" fmla="*/ 138113 w 338138"/>
                  <a:gd name="connsiteY207" fmla="*/ 38630 h 336550"/>
                  <a:gd name="connsiteX208" fmla="*/ 133879 w 338138"/>
                  <a:gd name="connsiteY208" fmla="*/ 39953 h 336550"/>
                  <a:gd name="connsiteX209" fmla="*/ 133879 w 338138"/>
                  <a:gd name="connsiteY209" fmla="*/ 37307 h 336550"/>
                  <a:gd name="connsiteX210" fmla="*/ 135291 w 338138"/>
                  <a:gd name="connsiteY210" fmla="*/ 34661 h 336550"/>
                  <a:gd name="connsiteX211" fmla="*/ 131057 w 338138"/>
                  <a:gd name="connsiteY211" fmla="*/ 34661 h 336550"/>
                  <a:gd name="connsiteX212" fmla="*/ 131057 w 338138"/>
                  <a:gd name="connsiteY212" fmla="*/ 33338 h 336550"/>
                  <a:gd name="connsiteX213" fmla="*/ 242094 w 338138"/>
                  <a:gd name="connsiteY213" fmla="*/ 31750 h 336550"/>
                  <a:gd name="connsiteX214" fmla="*/ 238125 w 338138"/>
                  <a:gd name="connsiteY214" fmla="*/ 34387 h 336550"/>
                  <a:gd name="connsiteX215" fmla="*/ 250032 w 338138"/>
                  <a:gd name="connsiteY215" fmla="*/ 48895 h 336550"/>
                  <a:gd name="connsiteX216" fmla="*/ 256646 w 338138"/>
                  <a:gd name="connsiteY216" fmla="*/ 59446 h 336550"/>
                  <a:gd name="connsiteX217" fmla="*/ 257969 w 338138"/>
                  <a:gd name="connsiteY217" fmla="*/ 58127 h 336550"/>
                  <a:gd name="connsiteX218" fmla="*/ 255323 w 338138"/>
                  <a:gd name="connsiteY218" fmla="*/ 52851 h 336550"/>
                  <a:gd name="connsiteX219" fmla="*/ 259292 w 338138"/>
                  <a:gd name="connsiteY219" fmla="*/ 56808 h 336550"/>
                  <a:gd name="connsiteX220" fmla="*/ 260615 w 338138"/>
                  <a:gd name="connsiteY220" fmla="*/ 58127 h 336550"/>
                  <a:gd name="connsiteX221" fmla="*/ 261938 w 338138"/>
                  <a:gd name="connsiteY221" fmla="*/ 58127 h 336550"/>
                  <a:gd name="connsiteX222" fmla="*/ 254000 w 338138"/>
                  <a:gd name="connsiteY222" fmla="*/ 42301 h 336550"/>
                  <a:gd name="connsiteX223" fmla="*/ 256646 w 338138"/>
                  <a:gd name="connsiteY223" fmla="*/ 42301 h 336550"/>
                  <a:gd name="connsiteX224" fmla="*/ 261938 w 338138"/>
                  <a:gd name="connsiteY224" fmla="*/ 48895 h 336550"/>
                  <a:gd name="connsiteX225" fmla="*/ 264584 w 338138"/>
                  <a:gd name="connsiteY225" fmla="*/ 48895 h 336550"/>
                  <a:gd name="connsiteX226" fmla="*/ 266420 w 338138"/>
                  <a:gd name="connsiteY226" fmla="*/ 47979 h 336550"/>
                  <a:gd name="connsiteX227" fmla="*/ 267977 w 338138"/>
                  <a:gd name="connsiteY227" fmla="*/ 49120 h 336550"/>
                  <a:gd name="connsiteX228" fmla="*/ 274175 w 338138"/>
                  <a:gd name="connsiteY228" fmla="*/ 61919 h 336550"/>
                  <a:gd name="connsiteX229" fmla="*/ 275167 w 338138"/>
                  <a:gd name="connsiteY229" fmla="*/ 67359 h 336550"/>
                  <a:gd name="connsiteX230" fmla="*/ 271198 w 338138"/>
                  <a:gd name="connsiteY230" fmla="*/ 64721 h 336550"/>
                  <a:gd name="connsiteX231" fmla="*/ 269875 w 338138"/>
                  <a:gd name="connsiteY231" fmla="*/ 68677 h 336550"/>
                  <a:gd name="connsiteX232" fmla="*/ 263261 w 338138"/>
                  <a:gd name="connsiteY232" fmla="*/ 62083 h 336550"/>
                  <a:gd name="connsiteX233" fmla="*/ 267230 w 338138"/>
                  <a:gd name="connsiteY233" fmla="*/ 68677 h 336550"/>
                  <a:gd name="connsiteX234" fmla="*/ 265907 w 338138"/>
                  <a:gd name="connsiteY234" fmla="*/ 71315 h 336550"/>
                  <a:gd name="connsiteX235" fmla="*/ 265907 w 338138"/>
                  <a:gd name="connsiteY235" fmla="*/ 76591 h 336550"/>
                  <a:gd name="connsiteX236" fmla="*/ 256646 w 338138"/>
                  <a:gd name="connsiteY236" fmla="*/ 72634 h 336550"/>
                  <a:gd name="connsiteX237" fmla="*/ 255323 w 338138"/>
                  <a:gd name="connsiteY237" fmla="*/ 71315 h 336550"/>
                  <a:gd name="connsiteX238" fmla="*/ 254000 w 338138"/>
                  <a:gd name="connsiteY238" fmla="*/ 69996 h 336550"/>
                  <a:gd name="connsiteX239" fmla="*/ 252677 w 338138"/>
                  <a:gd name="connsiteY239" fmla="*/ 68677 h 336550"/>
                  <a:gd name="connsiteX240" fmla="*/ 252677 w 338138"/>
                  <a:gd name="connsiteY240" fmla="*/ 67359 h 336550"/>
                  <a:gd name="connsiteX241" fmla="*/ 251355 w 338138"/>
                  <a:gd name="connsiteY241" fmla="*/ 67359 h 336550"/>
                  <a:gd name="connsiteX242" fmla="*/ 251355 w 338138"/>
                  <a:gd name="connsiteY242" fmla="*/ 66040 h 336550"/>
                  <a:gd name="connsiteX243" fmla="*/ 248709 w 338138"/>
                  <a:gd name="connsiteY243" fmla="*/ 68677 h 336550"/>
                  <a:gd name="connsiteX244" fmla="*/ 256646 w 338138"/>
                  <a:gd name="connsiteY244" fmla="*/ 76591 h 336550"/>
                  <a:gd name="connsiteX245" fmla="*/ 256646 w 338138"/>
                  <a:gd name="connsiteY245" fmla="*/ 81866 h 336550"/>
                  <a:gd name="connsiteX246" fmla="*/ 259292 w 338138"/>
                  <a:gd name="connsiteY246" fmla="*/ 84504 h 336550"/>
                  <a:gd name="connsiteX247" fmla="*/ 259292 w 338138"/>
                  <a:gd name="connsiteY247" fmla="*/ 85822 h 336550"/>
                  <a:gd name="connsiteX248" fmla="*/ 268553 w 338138"/>
                  <a:gd name="connsiteY248" fmla="*/ 96373 h 336550"/>
                  <a:gd name="connsiteX249" fmla="*/ 255323 w 338138"/>
                  <a:gd name="connsiteY249" fmla="*/ 99011 h 336550"/>
                  <a:gd name="connsiteX250" fmla="*/ 261938 w 338138"/>
                  <a:gd name="connsiteY250" fmla="*/ 112200 h 336550"/>
                  <a:gd name="connsiteX251" fmla="*/ 260615 w 338138"/>
                  <a:gd name="connsiteY251" fmla="*/ 112200 h 336550"/>
                  <a:gd name="connsiteX252" fmla="*/ 260615 w 338138"/>
                  <a:gd name="connsiteY252" fmla="*/ 113519 h 336550"/>
                  <a:gd name="connsiteX253" fmla="*/ 261938 w 338138"/>
                  <a:gd name="connsiteY253" fmla="*/ 114838 h 336550"/>
                  <a:gd name="connsiteX254" fmla="*/ 261938 w 338138"/>
                  <a:gd name="connsiteY254" fmla="*/ 116156 h 336550"/>
                  <a:gd name="connsiteX255" fmla="*/ 261938 w 338138"/>
                  <a:gd name="connsiteY255" fmla="*/ 117475 h 336550"/>
                  <a:gd name="connsiteX256" fmla="*/ 279136 w 338138"/>
                  <a:gd name="connsiteY256" fmla="*/ 110881 h 336550"/>
                  <a:gd name="connsiteX257" fmla="*/ 275167 w 338138"/>
                  <a:gd name="connsiteY257" fmla="*/ 104286 h 336550"/>
                  <a:gd name="connsiteX258" fmla="*/ 280459 w 338138"/>
                  <a:gd name="connsiteY258" fmla="*/ 91098 h 336550"/>
                  <a:gd name="connsiteX259" fmla="*/ 284428 w 338138"/>
                  <a:gd name="connsiteY259" fmla="*/ 89779 h 336550"/>
                  <a:gd name="connsiteX260" fmla="*/ 292034 w 338138"/>
                  <a:gd name="connsiteY260" fmla="*/ 97033 h 336550"/>
                  <a:gd name="connsiteX261" fmla="*/ 296839 w 338138"/>
                  <a:gd name="connsiteY261" fmla="*/ 96469 h 336550"/>
                  <a:gd name="connsiteX262" fmla="*/ 300303 w 338138"/>
                  <a:gd name="connsiteY262" fmla="*/ 101649 h 336550"/>
                  <a:gd name="connsiteX263" fmla="*/ 297657 w 338138"/>
                  <a:gd name="connsiteY263" fmla="*/ 96373 h 336550"/>
                  <a:gd name="connsiteX264" fmla="*/ 296839 w 338138"/>
                  <a:gd name="connsiteY264" fmla="*/ 96469 h 336550"/>
                  <a:gd name="connsiteX265" fmla="*/ 292365 w 338138"/>
                  <a:gd name="connsiteY265" fmla="*/ 89779 h 336550"/>
                  <a:gd name="connsiteX266" fmla="*/ 292365 w 338138"/>
                  <a:gd name="connsiteY266" fmla="*/ 91098 h 336550"/>
                  <a:gd name="connsiteX267" fmla="*/ 288396 w 338138"/>
                  <a:gd name="connsiteY267" fmla="*/ 88460 h 336550"/>
                  <a:gd name="connsiteX268" fmla="*/ 289719 w 338138"/>
                  <a:gd name="connsiteY268" fmla="*/ 87141 h 336550"/>
                  <a:gd name="connsiteX269" fmla="*/ 308240 w 338138"/>
                  <a:gd name="connsiteY269" fmla="*/ 100330 h 336550"/>
                  <a:gd name="connsiteX270" fmla="*/ 308240 w 338138"/>
                  <a:gd name="connsiteY270" fmla="*/ 97692 h 336550"/>
                  <a:gd name="connsiteX271" fmla="*/ 308240 w 338138"/>
                  <a:gd name="connsiteY271" fmla="*/ 96373 h 336550"/>
                  <a:gd name="connsiteX272" fmla="*/ 302949 w 338138"/>
                  <a:gd name="connsiteY272" fmla="*/ 88460 h 336550"/>
                  <a:gd name="connsiteX273" fmla="*/ 278474 w 338138"/>
                  <a:gd name="connsiteY273" fmla="*/ 56808 h 336550"/>
                  <a:gd name="connsiteX274" fmla="*/ 267977 w 338138"/>
                  <a:gd name="connsiteY274" fmla="*/ 49120 h 336550"/>
                  <a:gd name="connsiteX275" fmla="*/ 267230 w 338138"/>
                  <a:gd name="connsiteY275" fmla="*/ 47576 h 336550"/>
                  <a:gd name="connsiteX276" fmla="*/ 266420 w 338138"/>
                  <a:gd name="connsiteY276" fmla="*/ 47979 h 336550"/>
                  <a:gd name="connsiteX277" fmla="*/ 246062 w 338138"/>
                  <a:gd name="connsiteY277" fmla="*/ 33069 h 336550"/>
                  <a:gd name="connsiteX278" fmla="*/ 242094 w 338138"/>
                  <a:gd name="connsiteY278" fmla="*/ 31750 h 336550"/>
                  <a:gd name="connsiteX279" fmla="*/ 173336 w 338138"/>
                  <a:gd name="connsiteY279" fmla="*/ 26988 h 336550"/>
                  <a:gd name="connsiteX280" fmla="*/ 172046 w 338138"/>
                  <a:gd name="connsiteY280" fmla="*/ 28287 h 336550"/>
                  <a:gd name="connsiteX281" fmla="*/ 166887 w 338138"/>
                  <a:gd name="connsiteY281" fmla="*/ 28287 h 336550"/>
                  <a:gd name="connsiteX282" fmla="*/ 163017 w 338138"/>
                  <a:gd name="connsiteY282" fmla="*/ 28287 h 336550"/>
                  <a:gd name="connsiteX283" fmla="*/ 165597 w 338138"/>
                  <a:gd name="connsiteY283" fmla="*/ 33482 h 336550"/>
                  <a:gd name="connsiteX284" fmla="*/ 153988 w 338138"/>
                  <a:gd name="connsiteY284" fmla="*/ 39977 h 336550"/>
                  <a:gd name="connsiteX285" fmla="*/ 156568 w 338138"/>
                  <a:gd name="connsiteY285" fmla="*/ 41276 h 336550"/>
                  <a:gd name="connsiteX286" fmla="*/ 164307 w 338138"/>
                  <a:gd name="connsiteY286" fmla="*/ 37379 h 336550"/>
                  <a:gd name="connsiteX287" fmla="*/ 166887 w 338138"/>
                  <a:gd name="connsiteY287" fmla="*/ 38678 h 336550"/>
                  <a:gd name="connsiteX288" fmla="*/ 169466 w 338138"/>
                  <a:gd name="connsiteY288" fmla="*/ 34781 h 336550"/>
                  <a:gd name="connsiteX289" fmla="*/ 174626 w 338138"/>
                  <a:gd name="connsiteY289" fmla="*/ 29586 h 336550"/>
                  <a:gd name="connsiteX290" fmla="*/ 173336 w 338138"/>
                  <a:gd name="connsiteY290" fmla="*/ 26988 h 336550"/>
                  <a:gd name="connsiteX291" fmla="*/ 147638 w 338138"/>
                  <a:gd name="connsiteY291" fmla="*/ 26988 h 336550"/>
                  <a:gd name="connsiteX292" fmla="*/ 139700 w 338138"/>
                  <a:gd name="connsiteY292" fmla="*/ 31751 h 336550"/>
                  <a:gd name="connsiteX293" fmla="*/ 144992 w 338138"/>
                  <a:gd name="connsiteY293" fmla="*/ 30163 h 336550"/>
                  <a:gd name="connsiteX294" fmla="*/ 144992 w 338138"/>
                  <a:gd name="connsiteY294" fmla="*/ 31751 h 336550"/>
                  <a:gd name="connsiteX295" fmla="*/ 146315 w 338138"/>
                  <a:gd name="connsiteY295" fmla="*/ 30163 h 336550"/>
                  <a:gd name="connsiteX296" fmla="*/ 147638 w 338138"/>
                  <a:gd name="connsiteY296" fmla="*/ 26988 h 336550"/>
                  <a:gd name="connsiteX297" fmla="*/ 195455 w 338138"/>
                  <a:gd name="connsiteY297" fmla="*/ 23813 h 336550"/>
                  <a:gd name="connsiteX298" fmla="*/ 194108 w 338138"/>
                  <a:gd name="connsiteY298" fmla="*/ 25136 h 336550"/>
                  <a:gd name="connsiteX299" fmla="*/ 192761 w 338138"/>
                  <a:gd name="connsiteY299" fmla="*/ 25136 h 336550"/>
                  <a:gd name="connsiteX300" fmla="*/ 191414 w 338138"/>
                  <a:gd name="connsiteY300" fmla="*/ 25136 h 336550"/>
                  <a:gd name="connsiteX301" fmla="*/ 190067 w 338138"/>
                  <a:gd name="connsiteY301" fmla="*/ 29104 h 336550"/>
                  <a:gd name="connsiteX302" fmla="*/ 187373 w 338138"/>
                  <a:gd name="connsiteY302" fmla="*/ 27782 h 336550"/>
                  <a:gd name="connsiteX303" fmla="*/ 184679 w 338138"/>
                  <a:gd name="connsiteY303" fmla="*/ 27782 h 336550"/>
                  <a:gd name="connsiteX304" fmla="*/ 179292 w 338138"/>
                  <a:gd name="connsiteY304" fmla="*/ 26459 h 336550"/>
                  <a:gd name="connsiteX305" fmla="*/ 179292 w 338138"/>
                  <a:gd name="connsiteY305" fmla="*/ 29104 h 336550"/>
                  <a:gd name="connsiteX306" fmla="*/ 176598 w 338138"/>
                  <a:gd name="connsiteY306" fmla="*/ 27782 h 336550"/>
                  <a:gd name="connsiteX307" fmla="*/ 169863 w 338138"/>
                  <a:gd name="connsiteY307" fmla="*/ 37042 h 336550"/>
                  <a:gd name="connsiteX308" fmla="*/ 173904 w 338138"/>
                  <a:gd name="connsiteY308" fmla="*/ 38365 h 336550"/>
                  <a:gd name="connsiteX309" fmla="*/ 179292 w 338138"/>
                  <a:gd name="connsiteY309" fmla="*/ 44979 h 336550"/>
                  <a:gd name="connsiteX310" fmla="*/ 179292 w 338138"/>
                  <a:gd name="connsiteY310" fmla="*/ 48948 h 336550"/>
                  <a:gd name="connsiteX311" fmla="*/ 181985 w 338138"/>
                  <a:gd name="connsiteY311" fmla="*/ 52917 h 336550"/>
                  <a:gd name="connsiteX312" fmla="*/ 179292 w 338138"/>
                  <a:gd name="connsiteY312" fmla="*/ 59532 h 336550"/>
                  <a:gd name="connsiteX313" fmla="*/ 177945 w 338138"/>
                  <a:gd name="connsiteY313" fmla="*/ 60854 h 336550"/>
                  <a:gd name="connsiteX314" fmla="*/ 180639 w 338138"/>
                  <a:gd name="connsiteY314" fmla="*/ 68792 h 336550"/>
                  <a:gd name="connsiteX315" fmla="*/ 187373 w 338138"/>
                  <a:gd name="connsiteY315" fmla="*/ 71438 h 336550"/>
                  <a:gd name="connsiteX316" fmla="*/ 188720 w 338138"/>
                  <a:gd name="connsiteY316" fmla="*/ 67469 h 336550"/>
                  <a:gd name="connsiteX317" fmla="*/ 214313 w 338138"/>
                  <a:gd name="connsiteY317" fmla="*/ 50271 h 336550"/>
                  <a:gd name="connsiteX318" fmla="*/ 208925 w 338138"/>
                  <a:gd name="connsiteY318" fmla="*/ 47625 h 336550"/>
                  <a:gd name="connsiteX319" fmla="*/ 214313 w 338138"/>
                  <a:gd name="connsiteY319" fmla="*/ 46302 h 336550"/>
                  <a:gd name="connsiteX320" fmla="*/ 210272 w 338138"/>
                  <a:gd name="connsiteY320" fmla="*/ 41011 h 336550"/>
                  <a:gd name="connsiteX321" fmla="*/ 214313 w 338138"/>
                  <a:gd name="connsiteY321" fmla="*/ 42334 h 336550"/>
                  <a:gd name="connsiteX322" fmla="*/ 212966 w 338138"/>
                  <a:gd name="connsiteY322" fmla="*/ 38365 h 336550"/>
                  <a:gd name="connsiteX323" fmla="*/ 204884 w 338138"/>
                  <a:gd name="connsiteY323" fmla="*/ 26459 h 336550"/>
                  <a:gd name="connsiteX324" fmla="*/ 199496 w 338138"/>
                  <a:gd name="connsiteY324" fmla="*/ 27782 h 336550"/>
                  <a:gd name="connsiteX325" fmla="*/ 198149 w 338138"/>
                  <a:gd name="connsiteY325" fmla="*/ 26459 h 336550"/>
                  <a:gd name="connsiteX326" fmla="*/ 200843 w 338138"/>
                  <a:gd name="connsiteY326" fmla="*/ 25136 h 336550"/>
                  <a:gd name="connsiteX327" fmla="*/ 196802 w 338138"/>
                  <a:gd name="connsiteY327" fmla="*/ 23813 h 336550"/>
                  <a:gd name="connsiteX328" fmla="*/ 195455 w 338138"/>
                  <a:gd name="connsiteY328" fmla="*/ 23813 h 336550"/>
                  <a:gd name="connsiteX329" fmla="*/ 169069 w 338138"/>
                  <a:gd name="connsiteY329" fmla="*/ 0 h 336550"/>
                  <a:gd name="connsiteX330" fmla="*/ 338138 w 338138"/>
                  <a:gd name="connsiteY330" fmla="*/ 168275 h 336550"/>
                  <a:gd name="connsiteX331" fmla="*/ 169069 w 338138"/>
                  <a:gd name="connsiteY331" fmla="*/ 336550 h 336550"/>
                  <a:gd name="connsiteX332" fmla="*/ 0 w 338138"/>
                  <a:gd name="connsiteY332" fmla="*/ 168275 h 336550"/>
                  <a:gd name="connsiteX333" fmla="*/ 169069 w 338138"/>
                  <a:gd name="connsiteY33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338138" h="336550">
                    <a:moveTo>
                      <a:pt x="75248" y="171450"/>
                    </a:moveTo>
                    <a:cubicBezTo>
                      <a:pt x="72708" y="172641"/>
                      <a:pt x="71438" y="172641"/>
                      <a:pt x="72708" y="177403"/>
                    </a:cubicBezTo>
                    <a:cubicBezTo>
                      <a:pt x="76518" y="176213"/>
                      <a:pt x="76518" y="176213"/>
                      <a:pt x="80328" y="180975"/>
                    </a:cubicBezTo>
                    <a:cubicBezTo>
                      <a:pt x="84138" y="178594"/>
                      <a:pt x="84138" y="178594"/>
                      <a:pt x="84138" y="178594"/>
                    </a:cubicBezTo>
                    <a:lnTo>
                      <a:pt x="81598" y="173831"/>
                    </a:lnTo>
                    <a:cubicBezTo>
                      <a:pt x="76518" y="171450"/>
                      <a:pt x="76518" y="171450"/>
                      <a:pt x="76518" y="171450"/>
                    </a:cubicBezTo>
                    <a:cubicBezTo>
                      <a:pt x="75248" y="171450"/>
                      <a:pt x="75248" y="171450"/>
                      <a:pt x="75248" y="171450"/>
                    </a:cubicBezTo>
                    <a:close/>
                    <a:moveTo>
                      <a:pt x="46038" y="158750"/>
                    </a:moveTo>
                    <a:cubicBezTo>
                      <a:pt x="47427" y="160161"/>
                      <a:pt x="48816" y="162984"/>
                      <a:pt x="55761" y="164395"/>
                    </a:cubicBezTo>
                    <a:cubicBezTo>
                      <a:pt x="57150" y="164395"/>
                      <a:pt x="57150" y="164395"/>
                      <a:pt x="57150" y="164395"/>
                    </a:cubicBezTo>
                    <a:cubicBezTo>
                      <a:pt x="59928" y="170039"/>
                      <a:pt x="59928" y="170039"/>
                      <a:pt x="66874" y="171450"/>
                    </a:cubicBezTo>
                    <a:cubicBezTo>
                      <a:pt x="68263" y="168628"/>
                      <a:pt x="68263" y="168628"/>
                      <a:pt x="68263" y="168628"/>
                    </a:cubicBezTo>
                    <a:cubicBezTo>
                      <a:pt x="68263" y="168628"/>
                      <a:pt x="66874" y="168628"/>
                      <a:pt x="65485" y="165806"/>
                    </a:cubicBezTo>
                    <a:cubicBezTo>
                      <a:pt x="64096" y="163689"/>
                      <a:pt x="63401" y="162631"/>
                      <a:pt x="62359" y="162454"/>
                    </a:cubicBezTo>
                    <a:cubicBezTo>
                      <a:pt x="61318" y="162278"/>
                      <a:pt x="59929" y="162984"/>
                      <a:pt x="57150" y="164395"/>
                    </a:cubicBezTo>
                    <a:cubicBezTo>
                      <a:pt x="57150" y="162984"/>
                      <a:pt x="57150" y="158750"/>
                      <a:pt x="52983" y="158750"/>
                    </a:cubicBezTo>
                    <a:cubicBezTo>
                      <a:pt x="50205" y="158750"/>
                      <a:pt x="48816" y="158750"/>
                      <a:pt x="46038" y="158750"/>
                    </a:cubicBezTo>
                    <a:close/>
                    <a:moveTo>
                      <a:pt x="296334" y="109538"/>
                    </a:moveTo>
                    <a:cubicBezTo>
                      <a:pt x="292365" y="110852"/>
                      <a:pt x="284428" y="116107"/>
                      <a:pt x="272522" y="118735"/>
                    </a:cubicBezTo>
                    <a:cubicBezTo>
                      <a:pt x="272522" y="120049"/>
                      <a:pt x="272522" y="120049"/>
                      <a:pt x="272522" y="120049"/>
                    </a:cubicBezTo>
                    <a:cubicBezTo>
                      <a:pt x="272522" y="120049"/>
                      <a:pt x="272522" y="121362"/>
                      <a:pt x="272522" y="121362"/>
                    </a:cubicBezTo>
                    <a:cubicBezTo>
                      <a:pt x="271199" y="122676"/>
                      <a:pt x="271199" y="122676"/>
                      <a:pt x="271199" y="122676"/>
                    </a:cubicBezTo>
                    <a:cubicBezTo>
                      <a:pt x="269876" y="122676"/>
                      <a:pt x="269876" y="122676"/>
                      <a:pt x="269876" y="122676"/>
                    </a:cubicBezTo>
                    <a:cubicBezTo>
                      <a:pt x="268553" y="122676"/>
                      <a:pt x="268553" y="122676"/>
                      <a:pt x="268553" y="122676"/>
                    </a:cubicBezTo>
                    <a:cubicBezTo>
                      <a:pt x="264584" y="134500"/>
                      <a:pt x="259292" y="146324"/>
                      <a:pt x="246063" y="164718"/>
                    </a:cubicBezTo>
                    <a:cubicBezTo>
                      <a:pt x="250032" y="168659"/>
                      <a:pt x="250032" y="168659"/>
                      <a:pt x="250032" y="168659"/>
                    </a:cubicBezTo>
                    <a:cubicBezTo>
                      <a:pt x="252678" y="185738"/>
                      <a:pt x="252678" y="185738"/>
                      <a:pt x="250032" y="190993"/>
                    </a:cubicBezTo>
                    <a:cubicBezTo>
                      <a:pt x="272522" y="210700"/>
                      <a:pt x="272522" y="210700"/>
                      <a:pt x="277813" y="212014"/>
                    </a:cubicBezTo>
                    <a:cubicBezTo>
                      <a:pt x="277813" y="210700"/>
                      <a:pt x="279136" y="209387"/>
                      <a:pt x="280459" y="208073"/>
                    </a:cubicBezTo>
                    <a:cubicBezTo>
                      <a:pt x="287074" y="205445"/>
                      <a:pt x="293688" y="204131"/>
                      <a:pt x="298980" y="202818"/>
                    </a:cubicBezTo>
                    <a:cubicBezTo>
                      <a:pt x="316178" y="197562"/>
                      <a:pt x="317501" y="196249"/>
                      <a:pt x="316178" y="223838"/>
                    </a:cubicBezTo>
                    <a:cubicBezTo>
                      <a:pt x="322792" y="206759"/>
                      <a:pt x="325438" y="188366"/>
                      <a:pt x="325438" y="168659"/>
                    </a:cubicBezTo>
                    <a:cubicBezTo>
                      <a:pt x="325438" y="148952"/>
                      <a:pt x="321469" y="129245"/>
                      <a:pt x="314855" y="110852"/>
                    </a:cubicBezTo>
                    <a:cubicBezTo>
                      <a:pt x="313532" y="112166"/>
                      <a:pt x="312209" y="112166"/>
                      <a:pt x="312209" y="112166"/>
                    </a:cubicBezTo>
                    <a:cubicBezTo>
                      <a:pt x="312209" y="114793"/>
                      <a:pt x="312209" y="116107"/>
                      <a:pt x="310886" y="118735"/>
                    </a:cubicBezTo>
                    <a:cubicBezTo>
                      <a:pt x="305594" y="118735"/>
                      <a:pt x="296334" y="109538"/>
                      <a:pt x="296334" y="109538"/>
                    </a:cubicBezTo>
                    <a:close/>
                    <a:moveTo>
                      <a:pt x="147638" y="101600"/>
                    </a:moveTo>
                    <a:cubicBezTo>
                      <a:pt x="147638" y="101600"/>
                      <a:pt x="152174" y="106363"/>
                      <a:pt x="152174" y="109538"/>
                    </a:cubicBezTo>
                    <a:cubicBezTo>
                      <a:pt x="155576" y="103187"/>
                      <a:pt x="155576" y="103187"/>
                      <a:pt x="155576" y="103187"/>
                    </a:cubicBezTo>
                    <a:close/>
                    <a:moveTo>
                      <a:pt x="84455" y="93067"/>
                    </a:moveTo>
                    <a:cubicBezTo>
                      <a:pt x="86360" y="92736"/>
                      <a:pt x="88583" y="93398"/>
                      <a:pt x="92393" y="94721"/>
                    </a:cubicBezTo>
                    <a:cubicBezTo>
                      <a:pt x="93663" y="101335"/>
                      <a:pt x="94933" y="105304"/>
                      <a:pt x="100013" y="107950"/>
                    </a:cubicBezTo>
                    <a:cubicBezTo>
                      <a:pt x="93663" y="109273"/>
                      <a:pt x="89853" y="115888"/>
                      <a:pt x="83503" y="114565"/>
                    </a:cubicBezTo>
                    <a:cubicBezTo>
                      <a:pt x="83503" y="111919"/>
                      <a:pt x="86043" y="110596"/>
                      <a:pt x="86043" y="106627"/>
                    </a:cubicBezTo>
                    <a:cubicBezTo>
                      <a:pt x="89853" y="103981"/>
                      <a:pt x="89853" y="103981"/>
                      <a:pt x="89853" y="103981"/>
                    </a:cubicBezTo>
                    <a:cubicBezTo>
                      <a:pt x="88583" y="103981"/>
                      <a:pt x="88583" y="103981"/>
                      <a:pt x="88583" y="103981"/>
                    </a:cubicBezTo>
                    <a:cubicBezTo>
                      <a:pt x="87313" y="103981"/>
                      <a:pt x="86043" y="103981"/>
                      <a:pt x="84773" y="105304"/>
                    </a:cubicBezTo>
                    <a:cubicBezTo>
                      <a:pt x="84773" y="105304"/>
                      <a:pt x="82233" y="106627"/>
                      <a:pt x="79693" y="109273"/>
                    </a:cubicBezTo>
                    <a:cubicBezTo>
                      <a:pt x="78423" y="110596"/>
                      <a:pt x="77153" y="111919"/>
                      <a:pt x="74613" y="113242"/>
                    </a:cubicBezTo>
                    <a:cubicBezTo>
                      <a:pt x="75883" y="109273"/>
                      <a:pt x="77153" y="105304"/>
                      <a:pt x="84773" y="101335"/>
                    </a:cubicBezTo>
                    <a:cubicBezTo>
                      <a:pt x="82233" y="100012"/>
                      <a:pt x="80963" y="97367"/>
                      <a:pt x="78423" y="97367"/>
                    </a:cubicBezTo>
                    <a:cubicBezTo>
                      <a:pt x="80963" y="94721"/>
                      <a:pt x="82550" y="93398"/>
                      <a:pt x="84455" y="93067"/>
                    </a:cubicBezTo>
                    <a:close/>
                    <a:moveTo>
                      <a:pt x="265113" y="77788"/>
                    </a:moveTo>
                    <a:cubicBezTo>
                      <a:pt x="265113" y="77788"/>
                      <a:pt x="265113" y="77788"/>
                      <a:pt x="265113" y="81598"/>
                    </a:cubicBezTo>
                    <a:cubicBezTo>
                      <a:pt x="265113" y="81598"/>
                      <a:pt x="265113" y="81598"/>
                      <a:pt x="261938" y="84138"/>
                    </a:cubicBezTo>
                    <a:cubicBezTo>
                      <a:pt x="261938" y="81598"/>
                      <a:pt x="264055" y="80328"/>
                      <a:pt x="265113" y="77788"/>
                    </a:cubicBezTo>
                    <a:close/>
                    <a:moveTo>
                      <a:pt x="249873" y="73025"/>
                    </a:moveTo>
                    <a:cubicBezTo>
                      <a:pt x="248603" y="74436"/>
                      <a:pt x="247333" y="75847"/>
                      <a:pt x="246063" y="78669"/>
                    </a:cubicBezTo>
                    <a:cubicBezTo>
                      <a:pt x="247333" y="78669"/>
                      <a:pt x="247333" y="78669"/>
                      <a:pt x="247333" y="78669"/>
                    </a:cubicBezTo>
                    <a:cubicBezTo>
                      <a:pt x="247333" y="80080"/>
                      <a:pt x="247333" y="80080"/>
                      <a:pt x="247333" y="80080"/>
                    </a:cubicBezTo>
                    <a:cubicBezTo>
                      <a:pt x="247333" y="81491"/>
                      <a:pt x="247333" y="81491"/>
                      <a:pt x="247333" y="81491"/>
                    </a:cubicBezTo>
                    <a:cubicBezTo>
                      <a:pt x="248603" y="82903"/>
                      <a:pt x="248603" y="82903"/>
                      <a:pt x="248603" y="82903"/>
                    </a:cubicBezTo>
                    <a:cubicBezTo>
                      <a:pt x="248603" y="84314"/>
                      <a:pt x="248603" y="84314"/>
                      <a:pt x="248603" y="84314"/>
                    </a:cubicBezTo>
                    <a:cubicBezTo>
                      <a:pt x="249873" y="85725"/>
                      <a:pt x="249873" y="85725"/>
                      <a:pt x="249873" y="85725"/>
                    </a:cubicBezTo>
                    <a:cubicBezTo>
                      <a:pt x="249873" y="81491"/>
                      <a:pt x="251143" y="80080"/>
                      <a:pt x="252413" y="80080"/>
                    </a:cubicBezTo>
                    <a:close/>
                    <a:moveTo>
                      <a:pt x="222427" y="57150"/>
                    </a:moveTo>
                    <a:cubicBezTo>
                      <a:pt x="219957" y="57150"/>
                      <a:pt x="218723" y="58737"/>
                      <a:pt x="217488" y="58737"/>
                    </a:cubicBezTo>
                    <a:cubicBezTo>
                      <a:pt x="218723" y="60325"/>
                      <a:pt x="219957" y="61913"/>
                      <a:pt x="221192" y="61913"/>
                    </a:cubicBezTo>
                    <a:cubicBezTo>
                      <a:pt x="228601" y="60325"/>
                      <a:pt x="228601" y="58737"/>
                      <a:pt x="228601" y="57150"/>
                    </a:cubicBezTo>
                    <a:cubicBezTo>
                      <a:pt x="226131" y="57150"/>
                      <a:pt x="223662" y="57150"/>
                      <a:pt x="222427" y="57150"/>
                    </a:cubicBezTo>
                    <a:close/>
                    <a:moveTo>
                      <a:pt x="261938" y="50536"/>
                    </a:moveTo>
                    <a:cubicBezTo>
                      <a:pt x="261938" y="50536"/>
                      <a:pt x="261938" y="51859"/>
                      <a:pt x="262997" y="53182"/>
                    </a:cubicBezTo>
                    <a:cubicBezTo>
                      <a:pt x="265113" y="55828"/>
                      <a:pt x="265113" y="57151"/>
                      <a:pt x="265113" y="57151"/>
                    </a:cubicBezTo>
                    <a:cubicBezTo>
                      <a:pt x="265113" y="57151"/>
                      <a:pt x="264055" y="53182"/>
                      <a:pt x="261938" y="50536"/>
                    </a:cubicBezTo>
                    <a:close/>
                    <a:moveTo>
                      <a:pt x="149309" y="44450"/>
                    </a:moveTo>
                    <a:cubicBezTo>
                      <a:pt x="146635" y="45799"/>
                      <a:pt x="146635" y="45799"/>
                      <a:pt x="143961" y="47149"/>
                    </a:cubicBezTo>
                    <a:cubicBezTo>
                      <a:pt x="143961" y="47149"/>
                      <a:pt x="143961" y="47149"/>
                      <a:pt x="146635" y="51197"/>
                    </a:cubicBezTo>
                    <a:cubicBezTo>
                      <a:pt x="149309" y="49847"/>
                      <a:pt x="154656" y="51197"/>
                      <a:pt x="154656" y="53896"/>
                    </a:cubicBezTo>
                    <a:cubicBezTo>
                      <a:pt x="151982" y="57944"/>
                      <a:pt x="150646" y="60643"/>
                      <a:pt x="147972" y="63341"/>
                    </a:cubicBezTo>
                    <a:cubicBezTo>
                      <a:pt x="145298" y="63341"/>
                      <a:pt x="143961" y="64691"/>
                      <a:pt x="141288" y="64691"/>
                    </a:cubicBezTo>
                    <a:cubicBezTo>
                      <a:pt x="143961" y="64691"/>
                      <a:pt x="146635" y="64691"/>
                      <a:pt x="147972" y="66040"/>
                    </a:cubicBezTo>
                    <a:cubicBezTo>
                      <a:pt x="151982" y="71438"/>
                      <a:pt x="151982" y="71438"/>
                      <a:pt x="151982" y="71438"/>
                    </a:cubicBezTo>
                    <a:cubicBezTo>
                      <a:pt x="157330" y="60643"/>
                      <a:pt x="160004" y="61992"/>
                      <a:pt x="164014" y="66040"/>
                    </a:cubicBezTo>
                    <a:cubicBezTo>
                      <a:pt x="165351" y="64691"/>
                      <a:pt x="166688" y="63341"/>
                      <a:pt x="166688" y="60643"/>
                    </a:cubicBezTo>
                    <a:cubicBezTo>
                      <a:pt x="164014" y="60643"/>
                      <a:pt x="164014" y="56594"/>
                      <a:pt x="164014" y="55245"/>
                    </a:cubicBezTo>
                    <a:cubicBezTo>
                      <a:pt x="162677" y="53896"/>
                      <a:pt x="161340" y="52546"/>
                      <a:pt x="161340" y="49847"/>
                    </a:cubicBezTo>
                    <a:cubicBezTo>
                      <a:pt x="161340" y="49847"/>
                      <a:pt x="160004" y="49847"/>
                      <a:pt x="158667" y="49847"/>
                    </a:cubicBezTo>
                    <a:cubicBezTo>
                      <a:pt x="155993" y="48498"/>
                      <a:pt x="154656" y="48498"/>
                      <a:pt x="154656" y="48498"/>
                    </a:cubicBezTo>
                    <a:cubicBezTo>
                      <a:pt x="153319" y="47149"/>
                      <a:pt x="153319" y="45799"/>
                      <a:pt x="153319" y="45799"/>
                    </a:cubicBezTo>
                    <a:cubicBezTo>
                      <a:pt x="151982" y="45799"/>
                      <a:pt x="150646" y="47149"/>
                      <a:pt x="149309" y="48498"/>
                    </a:cubicBezTo>
                    <a:cubicBezTo>
                      <a:pt x="149309" y="48498"/>
                      <a:pt x="149309" y="47149"/>
                      <a:pt x="149309" y="44450"/>
                    </a:cubicBezTo>
                    <a:close/>
                    <a:moveTo>
                      <a:pt x="121016" y="38100"/>
                    </a:moveTo>
                    <a:cubicBezTo>
                      <a:pt x="121016" y="39399"/>
                      <a:pt x="118330" y="40698"/>
                      <a:pt x="118330" y="41996"/>
                    </a:cubicBezTo>
                    <a:cubicBezTo>
                      <a:pt x="118330" y="43295"/>
                      <a:pt x="119673" y="44594"/>
                      <a:pt x="118330" y="44594"/>
                    </a:cubicBezTo>
                    <a:cubicBezTo>
                      <a:pt x="118330" y="45893"/>
                      <a:pt x="118330" y="45893"/>
                      <a:pt x="118330" y="47192"/>
                    </a:cubicBezTo>
                    <a:cubicBezTo>
                      <a:pt x="118330" y="47192"/>
                      <a:pt x="115643" y="47192"/>
                      <a:pt x="114300" y="47192"/>
                    </a:cubicBezTo>
                    <a:cubicBezTo>
                      <a:pt x="116986" y="51089"/>
                      <a:pt x="123703" y="52388"/>
                      <a:pt x="131763" y="45893"/>
                    </a:cubicBezTo>
                    <a:cubicBezTo>
                      <a:pt x="131763" y="44594"/>
                      <a:pt x="131763" y="44594"/>
                      <a:pt x="131763" y="44594"/>
                    </a:cubicBezTo>
                    <a:cubicBezTo>
                      <a:pt x="129076" y="44594"/>
                      <a:pt x="129076" y="43295"/>
                      <a:pt x="127733" y="41996"/>
                    </a:cubicBezTo>
                    <a:cubicBezTo>
                      <a:pt x="127733" y="41996"/>
                      <a:pt x="126390" y="43295"/>
                      <a:pt x="125046" y="43295"/>
                    </a:cubicBezTo>
                    <a:cubicBezTo>
                      <a:pt x="123703" y="43295"/>
                      <a:pt x="122360" y="41996"/>
                      <a:pt x="122360" y="40698"/>
                    </a:cubicBezTo>
                    <a:cubicBezTo>
                      <a:pt x="122360" y="39399"/>
                      <a:pt x="122360" y="39399"/>
                      <a:pt x="121016" y="38100"/>
                    </a:cubicBezTo>
                    <a:close/>
                    <a:moveTo>
                      <a:pt x="144463" y="34925"/>
                    </a:moveTo>
                    <a:cubicBezTo>
                      <a:pt x="142875" y="36116"/>
                      <a:pt x="141287" y="36116"/>
                      <a:pt x="141287" y="36116"/>
                    </a:cubicBezTo>
                    <a:cubicBezTo>
                      <a:pt x="141287" y="37306"/>
                      <a:pt x="139700" y="38497"/>
                      <a:pt x="139700" y="39688"/>
                    </a:cubicBezTo>
                    <a:cubicBezTo>
                      <a:pt x="139700" y="39688"/>
                      <a:pt x="141287" y="39688"/>
                      <a:pt x="144463" y="37306"/>
                    </a:cubicBezTo>
                    <a:cubicBezTo>
                      <a:pt x="144463" y="37306"/>
                      <a:pt x="144463" y="36116"/>
                      <a:pt x="144463" y="34925"/>
                    </a:cubicBezTo>
                    <a:close/>
                    <a:moveTo>
                      <a:pt x="89343" y="34925"/>
                    </a:moveTo>
                    <a:cubicBezTo>
                      <a:pt x="80126" y="40192"/>
                      <a:pt x="72226" y="45459"/>
                      <a:pt x="64325" y="53360"/>
                    </a:cubicBezTo>
                    <a:cubicBezTo>
                      <a:pt x="65642" y="53360"/>
                      <a:pt x="68275" y="53360"/>
                      <a:pt x="68275" y="53360"/>
                    </a:cubicBezTo>
                    <a:cubicBezTo>
                      <a:pt x="57741" y="63895"/>
                      <a:pt x="49840" y="71796"/>
                      <a:pt x="43257" y="77063"/>
                    </a:cubicBezTo>
                    <a:cubicBezTo>
                      <a:pt x="26139" y="100766"/>
                      <a:pt x="15605" y="129736"/>
                      <a:pt x="14288" y="161340"/>
                    </a:cubicBezTo>
                    <a:cubicBezTo>
                      <a:pt x="39306" y="177142"/>
                      <a:pt x="51157" y="207429"/>
                      <a:pt x="51157" y="207429"/>
                    </a:cubicBezTo>
                    <a:cubicBezTo>
                      <a:pt x="34039" y="235082"/>
                      <a:pt x="48524" y="242983"/>
                      <a:pt x="59058" y="248250"/>
                    </a:cubicBezTo>
                    <a:cubicBezTo>
                      <a:pt x="59058" y="250884"/>
                      <a:pt x="60375" y="253517"/>
                      <a:pt x="60375" y="256151"/>
                    </a:cubicBezTo>
                    <a:cubicBezTo>
                      <a:pt x="64325" y="260102"/>
                      <a:pt x="77493" y="270636"/>
                      <a:pt x="88027" y="274587"/>
                    </a:cubicBezTo>
                    <a:cubicBezTo>
                      <a:pt x="91977" y="290388"/>
                      <a:pt x="99878" y="303557"/>
                      <a:pt x="114362" y="314091"/>
                    </a:cubicBezTo>
                    <a:cubicBezTo>
                      <a:pt x="122263" y="316725"/>
                      <a:pt x="130163" y="319358"/>
                      <a:pt x="138064" y="320675"/>
                    </a:cubicBezTo>
                    <a:cubicBezTo>
                      <a:pt x="136747" y="319358"/>
                      <a:pt x="136747" y="318042"/>
                      <a:pt x="138064" y="316725"/>
                    </a:cubicBezTo>
                    <a:cubicBezTo>
                      <a:pt x="132797" y="315408"/>
                      <a:pt x="132797" y="315408"/>
                      <a:pt x="132797" y="315408"/>
                    </a:cubicBezTo>
                    <a:cubicBezTo>
                      <a:pt x="136747" y="315408"/>
                      <a:pt x="138064" y="314091"/>
                      <a:pt x="142014" y="315408"/>
                    </a:cubicBezTo>
                    <a:cubicBezTo>
                      <a:pt x="142014" y="314091"/>
                      <a:pt x="140697" y="312774"/>
                      <a:pt x="140697" y="311457"/>
                    </a:cubicBezTo>
                    <a:cubicBezTo>
                      <a:pt x="143331" y="310141"/>
                      <a:pt x="147281" y="310141"/>
                      <a:pt x="151232" y="307507"/>
                    </a:cubicBezTo>
                    <a:cubicBezTo>
                      <a:pt x="151232" y="307507"/>
                      <a:pt x="152548" y="307507"/>
                      <a:pt x="153865" y="308824"/>
                    </a:cubicBezTo>
                    <a:cubicBezTo>
                      <a:pt x="156499" y="306190"/>
                      <a:pt x="156499" y="306190"/>
                      <a:pt x="156499" y="306190"/>
                    </a:cubicBezTo>
                    <a:cubicBezTo>
                      <a:pt x="156499" y="298289"/>
                      <a:pt x="156499" y="298289"/>
                      <a:pt x="155182" y="294339"/>
                    </a:cubicBezTo>
                    <a:cubicBezTo>
                      <a:pt x="174933" y="282487"/>
                      <a:pt x="174933" y="282487"/>
                      <a:pt x="172300" y="275903"/>
                    </a:cubicBezTo>
                    <a:cubicBezTo>
                      <a:pt x="184151" y="262735"/>
                      <a:pt x="184151" y="262735"/>
                      <a:pt x="184151" y="254834"/>
                    </a:cubicBezTo>
                    <a:cubicBezTo>
                      <a:pt x="184151" y="254834"/>
                      <a:pt x="184151" y="253517"/>
                      <a:pt x="184151" y="252201"/>
                    </a:cubicBezTo>
                    <a:cubicBezTo>
                      <a:pt x="184151" y="252201"/>
                      <a:pt x="157815" y="250884"/>
                      <a:pt x="142014" y="236399"/>
                    </a:cubicBezTo>
                    <a:cubicBezTo>
                      <a:pt x="139381" y="236399"/>
                      <a:pt x="136747" y="236399"/>
                      <a:pt x="130163" y="241666"/>
                    </a:cubicBezTo>
                    <a:cubicBezTo>
                      <a:pt x="128847" y="240349"/>
                      <a:pt x="127530" y="239032"/>
                      <a:pt x="126213" y="237716"/>
                    </a:cubicBezTo>
                    <a:cubicBezTo>
                      <a:pt x="130163" y="233765"/>
                      <a:pt x="130163" y="233765"/>
                      <a:pt x="130163" y="233765"/>
                    </a:cubicBezTo>
                    <a:cubicBezTo>
                      <a:pt x="123579" y="221914"/>
                      <a:pt x="122263" y="221914"/>
                      <a:pt x="116996" y="220597"/>
                    </a:cubicBezTo>
                    <a:cubicBezTo>
                      <a:pt x="107778" y="219280"/>
                      <a:pt x="107778" y="219280"/>
                      <a:pt x="105145" y="211379"/>
                    </a:cubicBezTo>
                    <a:cubicBezTo>
                      <a:pt x="102511" y="208746"/>
                      <a:pt x="102511" y="208746"/>
                      <a:pt x="102511" y="208746"/>
                    </a:cubicBezTo>
                    <a:cubicBezTo>
                      <a:pt x="97244" y="203478"/>
                      <a:pt x="89343" y="200845"/>
                      <a:pt x="81443" y="198211"/>
                    </a:cubicBezTo>
                    <a:cubicBezTo>
                      <a:pt x="77493" y="198211"/>
                      <a:pt x="77493" y="198211"/>
                      <a:pt x="77493" y="198211"/>
                    </a:cubicBezTo>
                    <a:cubicBezTo>
                      <a:pt x="72226" y="195577"/>
                      <a:pt x="70909" y="194260"/>
                      <a:pt x="66958" y="191627"/>
                    </a:cubicBezTo>
                    <a:cubicBezTo>
                      <a:pt x="60375" y="196894"/>
                      <a:pt x="57741" y="196894"/>
                      <a:pt x="45890" y="187676"/>
                    </a:cubicBezTo>
                    <a:cubicBezTo>
                      <a:pt x="45890" y="186360"/>
                      <a:pt x="41940" y="181092"/>
                      <a:pt x="35356" y="177142"/>
                    </a:cubicBezTo>
                    <a:cubicBezTo>
                      <a:pt x="34039" y="174508"/>
                      <a:pt x="34039" y="174508"/>
                      <a:pt x="34039" y="174508"/>
                    </a:cubicBezTo>
                    <a:cubicBezTo>
                      <a:pt x="34039" y="170558"/>
                      <a:pt x="34039" y="167924"/>
                      <a:pt x="35356" y="165290"/>
                    </a:cubicBezTo>
                    <a:cubicBezTo>
                      <a:pt x="37990" y="162657"/>
                      <a:pt x="37990" y="161340"/>
                      <a:pt x="39306" y="158706"/>
                    </a:cubicBezTo>
                    <a:cubicBezTo>
                      <a:pt x="35356" y="158706"/>
                      <a:pt x="34039" y="160023"/>
                      <a:pt x="30089" y="163974"/>
                    </a:cubicBezTo>
                    <a:cubicBezTo>
                      <a:pt x="28772" y="162657"/>
                      <a:pt x="27455" y="162657"/>
                      <a:pt x="26139" y="161340"/>
                    </a:cubicBezTo>
                    <a:cubicBezTo>
                      <a:pt x="24822" y="160023"/>
                      <a:pt x="23505" y="152122"/>
                      <a:pt x="24822" y="144221"/>
                    </a:cubicBezTo>
                    <a:cubicBezTo>
                      <a:pt x="27455" y="142905"/>
                      <a:pt x="27455" y="142905"/>
                      <a:pt x="32722" y="132370"/>
                    </a:cubicBezTo>
                    <a:cubicBezTo>
                      <a:pt x="43257" y="132370"/>
                      <a:pt x="43257" y="132370"/>
                      <a:pt x="48524" y="137637"/>
                    </a:cubicBezTo>
                    <a:cubicBezTo>
                      <a:pt x="49840" y="136320"/>
                      <a:pt x="52474" y="135004"/>
                      <a:pt x="53791" y="133687"/>
                    </a:cubicBezTo>
                    <a:cubicBezTo>
                      <a:pt x="55108" y="138954"/>
                      <a:pt x="55108" y="138954"/>
                      <a:pt x="55108" y="138954"/>
                    </a:cubicBezTo>
                    <a:cubicBezTo>
                      <a:pt x="57741" y="138954"/>
                      <a:pt x="57741" y="138954"/>
                      <a:pt x="60375" y="137637"/>
                    </a:cubicBezTo>
                    <a:cubicBezTo>
                      <a:pt x="59058" y="144221"/>
                      <a:pt x="60375" y="150805"/>
                      <a:pt x="60375" y="157390"/>
                    </a:cubicBezTo>
                    <a:cubicBezTo>
                      <a:pt x="63008" y="156073"/>
                      <a:pt x="65642" y="153439"/>
                      <a:pt x="68275" y="152122"/>
                    </a:cubicBezTo>
                    <a:cubicBezTo>
                      <a:pt x="65642" y="146855"/>
                      <a:pt x="65642" y="146855"/>
                      <a:pt x="65642" y="146855"/>
                    </a:cubicBezTo>
                    <a:cubicBezTo>
                      <a:pt x="66958" y="142905"/>
                      <a:pt x="66958" y="141588"/>
                      <a:pt x="70909" y="136320"/>
                    </a:cubicBezTo>
                    <a:cubicBezTo>
                      <a:pt x="69592" y="137637"/>
                      <a:pt x="69592" y="138954"/>
                      <a:pt x="69592" y="140271"/>
                    </a:cubicBezTo>
                    <a:cubicBezTo>
                      <a:pt x="72226" y="137637"/>
                      <a:pt x="76176" y="137637"/>
                      <a:pt x="80126" y="135004"/>
                    </a:cubicBezTo>
                    <a:cubicBezTo>
                      <a:pt x="82760" y="135004"/>
                      <a:pt x="85393" y="135004"/>
                      <a:pt x="86710" y="136320"/>
                    </a:cubicBezTo>
                    <a:cubicBezTo>
                      <a:pt x="94611" y="127103"/>
                      <a:pt x="94611" y="127103"/>
                      <a:pt x="97244" y="124469"/>
                    </a:cubicBezTo>
                    <a:cubicBezTo>
                      <a:pt x="109095" y="119202"/>
                      <a:pt x="109095" y="119202"/>
                      <a:pt x="140697" y="111301"/>
                    </a:cubicBezTo>
                    <a:cubicBezTo>
                      <a:pt x="136747" y="111301"/>
                      <a:pt x="136747" y="111301"/>
                      <a:pt x="135430" y="108667"/>
                    </a:cubicBezTo>
                    <a:cubicBezTo>
                      <a:pt x="136747" y="107350"/>
                      <a:pt x="138064" y="104716"/>
                      <a:pt x="139381" y="103399"/>
                    </a:cubicBezTo>
                    <a:cubicBezTo>
                      <a:pt x="138064" y="103399"/>
                      <a:pt x="138064" y="103399"/>
                      <a:pt x="124896" y="106033"/>
                    </a:cubicBezTo>
                    <a:cubicBezTo>
                      <a:pt x="131480" y="100766"/>
                      <a:pt x="138064" y="100766"/>
                      <a:pt x="149915" y="100766"/>
                    </a:cubicBezTo>
                    <a:cubicBezTo>
                      <a:pt x="152548" y="100766"/>
                      <a:pt x="152548" y="100766"/>
                      <a:pt x="164399" y="91548"/>
                    </a:cubicBezTo>
                    <a:cubicBezTo>
                      <a:pt x="161766" y="91548"/>
                      <a:pt x="160449" y="91548"/>
                      <a:pt x="156499" y="94182"/>
                    </a:cubicBezTo>
                    <a:cubicBezTo>
                      <a:pt x="156499" y="91548"/>
                      <a:pt x="156499" y="91548"/>
                      <a:pt x="157815" y="88914"/>
                    </a:cubicBezTo>
                    <a:cubicBezTo>
                      <a:pt x="156499" y="87598"/>
                      <a:pt x="156499" y="84964"/>
                      <a:pt x="155182" y="83647"/>
                    </a:cubicBezTo>
                    <a:cubicBezTo>
                      <a:pt x="156499" y="82330"/>
                      <a:pt x="156499" y="82330"/>
                      <a:pt x="157815" y="79697"/>
                    </a:cubicBezTo>
                    <a:cubicBezTo>
                      <a:pt x="153865" y="77063"/>
                      <a:pt x="151232" y="77063"/>
                      <a:pt x="147281" y="78380"/>
                    </a:cubicBezTo>
                    <a:cubicBezTo>
                      <a:pt x="142014" y="70479"/>
                      <a:pt x="142014" y="70479"/>
                      <a:pt x="139381" y="69162"/>
                    </a:cubicBezTo>
                    <a:cubicBezTo>
                      <a:pt x="139381" y="70479"/>
                      <a:pt x="139381" y="73113"/>
                      <a:pt x="139381" y="74429"/>
                    </a:cubicBezTo>
                    <a:cubicBezTo>
                      <a:pt x="136747" y="74429"/>
                      <a:pt x="135430" y="74429"/>
                      <a:pt x="134114" y="74429"/>
                    </a:cubicBezTo>
                    <a:cubicBezTo>
                      <a:pt x="127530" y="81013"/>
                      <a:pt x="119629" y="87598"/>
                      <a:pt x="113045" y="94182"/>
                    </a:cubicBezTo>
                    <a:cubicBezTo>
                      <a:pt x="109095" y="90231"/>
                      <a:pt x="107778" y="78380"/>
                      <a:pt x="106461" y="74429"/>
                    </a:cubicBezTo>
                    <a:cubicBezTo>
                      <a:pt x="109095" y="73113"/>
                      <a:pt x="111729" y="71796"/>
                      <a:pt x="114362" y="71796"/>
                    </a:cubicBezTo>
                    <a:cubicBezTo>
                      <a:pt x="119629" y="69162"/>
                      <a:pt x="119629" y="69162"/>
                      <a:pt x="119629" y="69162"/>
                    </a:cubicBezTo>
                    <a:cubicBezTo>
                      <a:pt x="135430" y="58628"/>
                      <a:pt x="135430" y="58628"/>
                      <a:pt x="142014" y="61261"/>
                    </a:cubicBezTo>
                    <a:cubicBezTo>
                      <a:pt x="143331" y="59944"/>
                      <a:pt x="144648" y="58628"/>
                      <a:pt x="145965" y="57311"/>
                    </a:cubicBezTo>
                    <a:cubicBezTo>
                      <a:pt x="145965" y="53360"/>
                      <a:pt x="145965" y="53360"/>
                      <a:pt x="145965" y="53360"/>
                    </a:cubicBezTo>
                    <a:cubicBezTo>
                      <a:pt x="142014" y="54677"/>
                      <a:pt x="140697" y="55994"/>
                      <a:pt x="139381" y="55994"/>
                    </a:cubicBezTo>
                    <a:cubicBezTo>
                      <a:pt x="136747" y="52043"/>
                      <a:pt x="138064" y="48093"/>
                      <a:pt x="138064" y="44142"/>
                    </a:cubicBezTo>
                    <a:cubicBezTo>
                      <a:pt x="131480" y="55994"/>
                      <a:pt x="131480" y="55994"/>
                      <a:pt x="123579" y="55994"/>
                    </a:cubicBezTo>
                    <a:cubicBezTo>
                      <a:pt x="123579" y="55994"/>
                      <a:pt x="123579" y="54677"/>
                      <a:pt x="123579" y="54677"/>
                    </a:cubicBezTo>
                    <a:cubicBezTo>
                      <a:pt x="119629" y="54677"/>
                      <a:pt x="119629" y="54677"/>
                      <a:pt x="116996" y="53360"/>
                    </a:cubicBezTo>
                    <a:cubicBezTo>
                      <a:pt x="115679" y="53360"/>
                      <a:pt x="113045" y="54677"/>
                      <a:pt x="111729" y="54677"/>
                    </a:cubicBezTo>
                    <a:cubicBezTo>
                      <a:pt x="111729" y="54677"/>
                      <a:pt x="111729" y="54677"/>
                      <a:pt x="113045" y="53360"/>
                    </a:cubicBezTo>
                    <a:cubicBezTo>
                      <a:pt x="111729" y="53360"/>
                      <a:pt x="110412" y="53360"/>
                      <a:pt x="109095" y="53360"/>
                    </a:cubicBezTo>
                    <a:cubicBezTo>
                      <a:pt x="109095" y="52043"/>
                      <a:pt x="109095" y="50727"/>
                      <a:pt x="109095" y="49410"/>
                    </a:cubicBezTo>
                    <a:cubicBezTo>
                      <a:pt x="94611" y="55994"/>
                      <a:pt x="94611" y="55994"/>
                      <a:pt x="93294" y="54677"/>
                    </a:cubicBezTo>
                    <a:cubicBezTo>
                      <a:pt x="99878" y="53360"/>
                      <a:pt x="99878" y="52043"/>
                      <a:pt x="107778" y="49410"/>
                    </a:cubicBezTo>
                    <a:cubicBezTo>
                      <a:pt x="106461" y="49410"/>
                      <a:pt x="105145" y="48093"/>
                      <a:pt x="103828" y="48093"/>
                    </a:cubicBezTo>
                    <a:cubicBezTo>
                      <a:pt x="105145" y="45459"/>
                      <a:pt x="105145" y="45459"/>
                      <a:pt x="105145" y="45459"/>
                    </a:cubicBezTo>
                    <a:cubicBezTo>
                      <a:pt x="103828" y="44142"/>
                      <a:pt x="102511" y="44142"/>
                      <a:pt x="101194" y="44142"/>
                    </a:cubicBezTo>
                    <a:cubicBezTo>
                      <a:pt x="97244" y="45459"/>
                      <a:pt x="95927" y="45459"/>
                      <a:pt x="93294" y="44142"/>
                    </a:cubicBezTo>
                    <a:cubicBezTo>
                      <a:pt x="94611" y="42826"/>
                      <a:pt x="95927" y="40192"/>
                      <a:pt x="97244" y="38875"/>
                    </a:cubicBezTo>
                    <a:cubicBezTo>
                      <a:pt x="94611" y="38875"/>
                      <a:pt x="93294" y="38875"/>
                      <a:pt x="88027" y="40192"/>
                    </a:cubicBezTo>
                    <a:cubicBezTo>
                      <a:pt x="88027" y="38875"/>
                      <a:pt x="89343" y="37558"/>
                      <a:pt x="89343" y="37558"/>
                    </a:cubicBezTo>
                    <a:cubicBezTo>
                      <a:pt x="89343" y="36242"/>
                      <a:pt x="88027" y="36242"/>
                      <a:pt x="88027" y="36242"/>
                    </a:cubicBezTo>
                    <a:cubicBezTo>
                      <a:pt x="88027" y="36242"/>
                      <a:pt x="89343" y="34925"/>
                      <a:pt x="89343" y="34925"/>
                    </a:cubicBezTo>
                    <a:close/>
                    <a:moveTo>
                      <a:pt x="131057" y="33338"/>
                    </a:moveTo>
                    <a:cubicBezTo>
                      <a:pt x="128235" y="34661"/>
                      <a:pt x="126824" y="34661"/>
                      <a:pt x="125413" y="35984"/>
                    </a:cubicBezTo>
                    <a:cubicBezTo>
                      <a:pt x="131057" y="35984"/>
                      <a:pt x="131057" y="35984"/>
                      <a:pt x="131057" y="37307"/>
                    </a:cubicBezTo>
                    <a:cubicBezTo>
                      <a:pt x="129646" y="37307"/>
                      <a:pt x="128235" y="38630"/>
                      <a:pt x="128235" y="38630"/>
                    </a:cubicBezTo>
                    <a:cubicBezTo>
                      <a:pt x="129646" y="38630"/>
                      <a:pt x="129646" y="41276"/>
                      <a:pt x="132468" y="41276"/>
                    </a:cubicBezTo>
                    <a:cubicBezTo>
                      <a:pt x="132468" y="41276"/>
                      <a:pt x="133879" y="41276"/>
                      <a:pt x="135291" y="41276"/>
                    </a:cubicBezTo>
                    <a:cubicBezTo>
                      <a:pt x="135291" y="39953"/>
                      <a:pt x="136702" y="39953"/>
                      <a:pt x="138113" y="38630"/>
                    </a:cubicBezTo>
                    <a:cubicBezTo>
                      <a:pt x="136702" y="38630"/>
                      <a:pt x="135291" y="38630"/>
                      <a:pt x="133879" y="39953"/>
                    </a:cubicBezTo>
                    <a:cubicBezTo>
                      <a:pt x="133879" y="38630"/>
                      <a:pt x="133879" y="37307"/>
                      <a:pt x="133879" y="37307"/>
                    </a:cubicBezTo>
                    <a:cubicBezTo>
                      <a:pt x="133879" y="35984"/>
                      <a:pt x="133879" y="35984"/>
                      <a:pt x="135291" y="34661"/>
                    </a:cubicBezTo>
                    <a:cubicBezTo>
                      <a:pt x="133879" y="34661"/>
                      <a:pt x="132468" y="34661"/>
                      <a:pt x="131057" y="34661"/>
                    </a:cubicBezTo>
                    <a:cubicBezTo>
                      <a:pt x="131057" y="34661"/>
                      <a:pt x="131057" y="33338"/>
                      <a:pt x="131057" y="33338"/>
                    </a:cubicBezTo>
                    <a:close/>
                    <a:moveTo>
                      <a:pt x="242094" y="31750"/>
                    </a:moveTo>
                    <a:cubicBezTo>
                      <a:pt x="240771" y="33069"/>
                      <a:pt x="240771" y="33069"/>
                      <a:pt x="238125" y="34387"/>
                    </a:cubicBezTo>
                    <a:cubicBezTo>
                      <a:pt x="246062" y="42301"/>
                      <a:pt x="246062" y="42301"/>
                      <a:pt x="250032" y="48895"/>
                    </a:cubicBezTo>
                    <a:cubicBezTo>
                      <a:pt x="248709" y="52851"/>
                      <a:pt x="248709" y="52851"/>
                      <a:pt x="256646" y="59446"/>
                    </a:cubicBezTo>
                    <a:cubicBezTo>
                      <a:pt x="257969" y="59446"/>
                      <a:pt x="257969" y="59446"/>
                      <a:pt x="257969" y="58127"/>
                    </a:cubicBezTo>
                    <a:cubicBezTo>
                      <a:pt x="257969" y="56808"/>
                      <a:pt x="257969" y="56808"/>
                      <a:pt x="255323" y="52851"/>
                    </a:cubicBezTo>
                    <a:cubicBezTo>
                      <a:pt x="259292" y="56808"/>
                      <a:pt x="259292" y="56808"/>
                      <a:pt x="259292" y="56808"/>
                    </a:cubicBezTo>
                    <a:cubicBezTo>
                      <a:pt x="260615" y="58127"/>
                      <a:pt x="260615" y="58127"/>
                      <a:pt x="260615" y="58127"/>
                    </a:cubicBezTo>
                    <a:cubicBezTo>
                      <a:pt x="261938" y="58127"/>
                      <a:pt x="261938" y="58127"/>
                      <a:pt x="261938" y="58127"/>
                    </a:cubicBezTo>
                    <a:cubicBezTo>
                      <a:pt x="263261" y="54170"/>
                      <a:pt x="263261" y="54170"/>
                      <a:pt x="254000" y="42301"/>
                    </a:cubicBezTo>
                    <a:cubicBezTo>
                      <a:pt x="256646" y="42301"/>
                      <a:pt x="256646" y="42301"/>
                      <a:pt x="256646" y="42301"/>
                    </a:cubicBezTo>
                    <a:cubicBezTo>
                      <a:pt x="261938" y="48895"/>
                      <a:pt x="261938" y="48895"/>
                      <a:pt x="261938" y="48895"/>
                    </a:cubicBezTo>
                    <a:cubicBezTo>
                      <a:pt x="263261" y="48895"/>
                      <a:pt x="264584" y="48895"/>
                      <a:pt x="264584" y="48895"/>
                    </a:cubicBezTo>
                    <a:lnTo>
                      <a:pt x="266420" y="47979"/>
                    </a:lnTo>
                    <a:lnTo>
                      <a:pt x="267977" y="49120"/>
                    </a:lnTo>
                    <a:lnTo>
                      <a:pt x="274175" y="61919"/>
                    </a:lnTo>
                    <a:cubicBezTo>
                      <a:pt x="275167" y="64391"/>
                      <a:pt x="275167" y="65381"/>
                      <a:pt x="275167" y="67359"/>
                    </a:cubicBezTo>
                    <a:cubicBezTo>
                      <a:pt x="273844" y="66040"/>
                      <a:pt x="273844" y="66040"/>
                      <a:pt x="271198" y="64721"/>
                    </a:cubicBezTo>
                    <a:cubicBezTo>
                      <a:pt x="271198" y="66040"/>
                      <a:pt x="269875" y="67359"/>
                      <a:pt x="269875" y="68677"/>
                    </a:cubicBezTo>
                    <a:cubicBezTo>
                      <a:pt x="268553" y="67359"/>
                      <a:pt x="267230" y="67359"/>
                      <a:pt x="263261" y="62083"/>
                    </a:cubicBezTo>
                    <a:cubicBezTo>
                      <a:pt x="263261" y="63402"/>
                      <a:pt x="263261" y="63402"/>
                      <a:pt x="267230" y="68677"/>
                    </a:cubicBezTo>
                    <a:cubicBezTo>
                      <a:pt x="267230" y="69996"/>
                      <a:pt x="265907" y="71315"/>
                      <a:pt x="265907" y="71315"/>
                    </a:cubicBezTo>
                    <a:cubicBezTo>
                      <a:pt x="265907" y="72634"/>
                      <a:pt x="265907" y="75272"/>
                      <a:pt x="265907" y="76591"/>
                    </a:cubicBezTo>
                    <a:cubicBezTo>
                      <a:pt x="259292" y="73953"/>
                      <a:pt x="259292" y="73953"/>
                      <a:pt x="256646" y="72634"/>
                    </a:cubicBezTo>
                    <a:cubicBezTo>
                      <a:pt x="255323" y="72634"/>
                      <a:pt x="255323" y="71315"/>
                      <a:pt x="255323" y="71315"/>
                    </a:cubicBezTo>
                    <a:cubicBezTo>
                      <a:pt x="254000" y="69996"/>
                      <a:pt x="254000" y="69996"/>
                      <a:pt x="254000" y="69996"/>
                    </a:cubicBezTo>
                    <a:cubicBezTo>
                      <a:pt x="252677" y="68677"/>
                      <a:pt x="252677" y="68677"/>
                      <a:pt x="252677" y="68677"/>
                    </a:cubicBezTo>
                    <a:cubicBezTo>
                      <a:pt x="252677" y="67359"/>
                      <a:pt x="252677" y="67359"/>
                      <a:pt x="252677" y="67359"/>
                    </a:cubicBezTo>
                    <a:cubicBezTo>
                      <a:pt x="251355" y="67359"/>
                      <a:pt x="251355" y="67359"/>
                      <a:pt x="251355" y="67359"/>
                    </a:cubicBezTo>
                    <a:cubicBezTo>
                      <a:pt x="251355" y="66040"/>
                      <a:pt x="251355" y="66040"/>
                      <a:pt x="251355" y="66040"/>
                    </a:cubicBezTo>
                    <a:cubicBezTo>
                      <a:pt x="250032" y="66040"/>
                      <a:pt x="250032" y="67359"/>
                      <a:pt x="248709" y="68677"/>
                    </a:cubicBezTo>
                    <a:cubicBezTo>
                      <a:pt x="248709" y="69996"/>
                      <a:pt x="250032" y="71315"/>
                      <a:pt x="256646" y="76591"/>
                    </a:cubicBezTo>
                    <a:cubicBezTo>
                      <a:pt x="256646" y="77909"/>
                      <a:pt x="256646" y="80547"/>
                      <a:pt x="256646" y="81866"/>
                    </a:cubicBezTo>
                    <a:cubicBezTo>
                      <a:pt x="257969" y="83185"/>
                      <a:pt x="259292" y="83185"/>
                      <a:pt x="259292" y="84504"/>
                    </a:cubicBezTo>
                    <a:cubicBezTo>
                      <a:pt x="259292" y="85822"/>
                      <a:pt x="259292" y="85822"/>
                      <a:pt x="259292" y="85822"/>
                    </a:cubicBezTo>
                    <a:cubicBezTo>
                      <a:pt x="261938" y="85822"/>
                      <a:pt x="261938" y="85822"/>
                      <a:pt x="268553" y="96373"/>
                    </a:cubicBezTo>
                    <a:cubicBezTo>
                      <a:pt x="268553" y="97692"/>
                      <a:pt x="267230" y="97692"/>
                      <a:pt x="255323" y="99011"/>
                    </a:cubicBezTo>
                    <a:cubicBezTo>
                      <a:pt x="256646" y="102967"/>
                      <a:pt x="259292" y="106924"/>
                      <a:pt x="261938" y="112200"/>
                    </a:cubicBezTo>
                    <a:cubicBezTo>
                      <a:pt x="260615" y="112200"/>
                      <a:pt x="260615" y="112200"/>
                      <a:pt x="260615" y="112200"/>
                    </a:cubicBezTo>
                    <a:cubicBezTo>
                      <a:pt x="260615" y="113519"/>
                      <a:pt x="260615" y="113519"/>
                      <a:pt x="260615" y="113519"/>
                    </a:cubicBezTo>
                    <a:cubicBezTo>
                      <a:pt x="261938" y="114838"/>
                      <a:pt x="261938" y="114838"/>
                      <a:pt x="261938" y="114838"/>
                    </a:cubicBezTo>
                    <a:cubicBezTo>
                      <a:pt x="261938" y="116156"/>
                      <a:pt x="261938" y="116156"/>
                      <a:pt x="261938" y="116156"/>
                    </a:cubicBezTo>
                    <a:cubicBezTo>
                      <a:pt x="261938" y="117475"/>
                      <a:pt x="261938" y="117475"/>
                      <a:pt x="261938" y="117475"/>
                    </a:cubicBezTo>
                    <a:cubicBezTo>
                      <a:pt x="272521" y="113519"/>
                      <a:pt x="273844" y="113519"/>
                      <a:pt x="279136" y="110881"/>
                    </a:cubicBezTo>
                    <a:cubicBezTo>
                      <a:pt x="277813" y="108243"/>
                      <a:pt x="276490" y="106924"/>
                      <a:pt x="275167" y="104286"/>
                    </a:cubicBezTo>
                    <a:cubicBezTo>
                      <a:pt x="279136" y="100330"/>
                      <a:pt x="277813" y="95054"/>
                      <a:pt x="280459" y="91098"/>
                    </a:cubicBezTo>
                    <a:cubicBezTo>
                      <a:pt x="281782" y="91098"/>
                      <a:pt x="283105" y="89779"/>
                      <a:pt x="284428" y="89779"/>
                    </a:cubicBezTo>
                    <a:cubicBezTo>
                      <a:pt x="288397" y="93736"/>
                      <a:pt x="290381" y="96044"/>
                      <a:pt x="292034" y="97033"/>
                    </a:cubicBezTo>
                    <a:lnTo>
                      <a:pt x="296839" y="96469"/>
                    </a:lnTo>
                    <a:lnTo>
                      <a:pt x="300303" y="101649"/>
                    </a:lnTo>
                    <a:cubicBezTo>
                      <a:pt x="298980" y="99011"/>
                      <a:pt x="298980" y="99011"/>
                      <a:pt x="297657" y="96373"/>
                    </a:cubicBezTo>
                    <a:lnTo>
                      <a:pt x="296839" y="96469"/>
                    </a:lnTo>
                    <a:lnTo>
                      <a:pt x="292365" y="89779"/>
                    </a:lnTo>
                    <a:cubicBezTo>
                      <a:pt x="292365" y="89779"/>
                      <a:pt x="292365" y="91098"/>
                      <a:pt x="292365" y="91098"/>
                    </a:cubicBezTo>
                    <a:cubicBezTo>
                      <a:pt x="291042" y="91098"/>
                      <a:pt x="291042" y="91098"/>
                      <a:pt x="288396" y="88460"/>
                    </a:cubicBezTo>
                    <a:cubicBezTo>
                      <a:pt x="288396" y="88460"/>
                      <a:pt x="288396" y="87141"/>
                      <a:pt x="289719" y="87141"/>
                    </a:cubicBezTo>
                    <a:cubicBezTo>
                      <a:pt x="292365" y="87141"/>
                      <a:pt x="292365" y="87141"/>
                      <a:pt x="308240" y="100330"/>
                    </a:cubicBezTo>
                    <a:cubicBezTo>
                      <a:pt x="309563" y="99011"/>
                      <a:pt x="308240" y="97692"/>
                      <a:pt x="308240" y="97692"/>
                    </a:cubicBezTo>
                    <a:cubicBezTo>
                      <a:pt x="308240" y="96373"/>
                      <a:pt x="308240" y="96373"/>
                      <a:pt x="308240" y="96373"/>
                    </a:cubicBezTo>
                    <a:cubicBezTo>
                      <a:pt x="306917" y="93736"/>
                      <a:pt x="304272" y="91098"/>
                      <a:pt x="302949" y="88460"/>
                    </a:cubicBezTo>
                    <a:cubicBezTo>
                      <a:pt x="296334" y="76591"/>
                      <a:pt x="288066" y="66040"/>
                      <a:pt x="278474" y="56808"/>
                    </a:cubicBezTo>
                    <a:lnTo>
                      <a:pt x="267977" y="49120"/>
                    </a:lnTo>
                    <a:lnTo>
                      <a:pt x="267230" y="47576"/>
                    </a:lnTo>
                    <a:lnTo>
                      <a:pt x="266420" y="47979"/>
                    </a:lnTo>
                    <a:lnTo>
                      <a:pt x="246062" y="33069"/>
                    </a:lnTo>
                    <a:cubicBezTo>
                      <a:pt x="244739" y="33069"/>
                      <a:pt x="243416" y="31750"/>
                      <a:pt x="242094" y="31750"/>
                    </a:cubicBezTo>
                    <a:close/>
                    <a:moveTo>
                      <a:pt x="173336" y="26988"/>
                    </a:moveTo>
                    <a:cubicBezTo>
                      <a:pt x="173336" y="26988"/>
                      <a:pt x="173336" y="26988"/>
                      <a:pt x="172046" y="28287"/>
                    </a:cubicBezTo>
                    <a:cubicBezTo>
                      <a:pt x="170756" y="26988"/>
                      <a:pt x="169466" y="28287"/>
                      <a:pt x="166887" y="28287"/>
                    </a:cubicBezTo>
                    <a:cubicBezTo>
                      <a:pt x="164307" y="28287"/>
                      <a:pt x="164307" y="28287"/>
                      <a:pt x="163017" y="28287"/>
                    </a:cubicBezTo>
                    <a:cubicBezTo>
                      <a:pt x="163017" y="30884"/>
                      <a:pt x="164307" y="30884"/>
                      <a:pt x="165597" y="33482"/>
                    </a:cubicBezTo>
                    <a:cubicBezTo>
                      <a:pt x="159147" y="38678"/>
                      <a:pt x="157857" y="39977"/>
                      <a:pt x="153988" y="39977"/>
                    </a:cubicBezTo>
                    <a:cubicBezTo>
                      <a:pt x="153988" y="39977"/>
                      <a:pt x="155278" y="39977"/>
                      <a:pt x="156568" y="41276"/>
                    </a:cubicBezTo>
                    <a:cubicBezTo>
                      <a:pt x="161727" y="38678"/>
                      <a:pt x="163017" y="38678"/>
                      <a:pt x="164307" y="37379"/>
                    </a:cubicBezTo>
                    <a:cubicBezTo>
                      <a:pt x="164307" y="37379"/>
                      <a:pt x="165597" y="37379"/>
                      <a:pt x="166887" y="38678"/>
                    </a:cubicBezTo>
                    <a:cubicBezTo>
                      <a:pt x="166887" y="37379"/>
                      <a:pt x="168176" y="36080"/>
                      <a:pt x="169466" y="34781"/>
                    </a:cubicBezTo>
                    <a:cubicBezTo>
                      <a:pt x="172046" y="34781"/>
                      <a:pt x="173336" y="33482"/>
                      <a:pt x="174626" y="29586"/>
                    </a:cubicBezTo>
                    <a:cubicBezTo>
                      <a:pt x="174626" y="28287"/>
                      <a:pt x="173336" y="26988"/>
                      <a:pt x="173336" y="26988"/>
                    </a:cubicBezTo>
                    <a:close/>
                    <a:moveTo>
                      <a:pt x="147638" y="26988"/>
                    </a:moveTo>
                    <a:cubicBezTo>
                      <a:pt x="141023" y="31751"/>
                      <a:pt x="141023" y="31751"/>
                      <a:pt x="139700" y="31751"/>
                    </a:cubicBezTo>
                    <a:cubicBezTo>
                      <a:pt x="143669" y="31751"/>
                      <a:pt x="143669" y="31751"/>
                      <a:pt x="144992" y="30163"/>
                    </a:cubicBezTo>
                    <a:cubicBezTo>
                      <a:pt x="143669" y="31751"/>
                      <a:pt x="143669" y="31751"/>
                      <a:pt x="144992" y="31751"/>
                    </a:cubicBezTo>
                    <a:cubicBezTo>
                      <a:pt x="144992" y="31751"/>
                      <a:pt x="144992" y="31751"/>
                      <a:pt x="146315" y="30163"/>
                    </a:cubicBezTo>
                    <a:cubicBezTo>
                      <a:pt x="147638" y="30163"/>
                      <a:pt x="147638" y="30163"/>
                      <a:pt x="147638" y="26988"/>
                    </a:cubicBezTo>
                    <a:close/>
                    <a:moveTo>
                      <a:pt x="195455" y="23813"/>
                    </a:moveTo>
                    <a:cubicBezTo>
                      <a:pt x="195455" y="25136"/>
                      <a:pt x="194108" y="25136"/>
                      <a:pt x="194108" y="25136"/>
                    </a:cubicBezTo>
                    <a:cubicBezTo>
                      <a:pt x="192761" y="25136"/>
                      <a:pt x="192761" y="25136"/>
                      <a:pt x="192761" y="25136"/>
                    </a:cubicBezTo>
                    <a:cubicBezTo>
                      <a:pt x="192761" y="25136"/>
                      <a:pt x="191414" y="25136"/>
                      <a:pt x="191414" y="25136"/>
                    </a:cubicBezTo>
                    <a:cubicBezTo>
                      <a:pt x="190067" y="26459"/>
                      <a:pt x="190067" y="27782"/>
                      <a:pt x="190067" y="29104"/>
                    </a:cubicBezTo>
                    <a:cubicBezTo>
                      <a:pt x="190067" y="29104"/>
                      <a:pt x="188720" y="27782"/>
                      <a:pt x="187373" y="27782"/>
                    </a:cubicBezTo>
                    <a:cubicBezTo>
                      <a:pt x="186026" y="27782"/>
                      <a:pt x="184679" y="27782"/>
                      <a:pt x="184679" y="27782"/>
                    </a:cubicBezTo>
                    <a:cubicBezTo>
                      <a:pt x="183332" y="27782"/>
                      <a:pt x="181985" y="26459"/>
                      <a:pt x="179292" y="26459"/>
                    </a:cubicBezTo>
                    <a:cubicBezTo>
                      <a:pt x="179292" y="26459"/>
                      <a:pt x="179292" y="29104"/>
                      <a:pt x="179292" y="29104"/>
                    </a:cubicBezTo>
                    <a:cubicBezTo>
                      <a:pt x="179292" y="29104"/>
                      <a:pt x="177945" y="29104"/>
                      <a:pt x="176598" y="27782"/>
                    </a:cubicBezTo>
                    <a:cubicBezTo>
                      <a:pt x="175251" y="31750"/>
                      <a:pt x="172557" y="33073"/>
                      <a:pt x="169863" y="37042"/>
                    </a:cubicBezTo>
                    <a:cubicBezTo>
                      <a:pt x="171210" y="37042"/>
                      <a:pt x="173904" y="38365"/>
                      <a:pt x="173904" y="38365"/>
                    </a:cubicBezTo>
                    <a:cubicBezTo>
                      <a:pt x="176598" y="39688"/>
                      <a:pt x="177945" y="43657"/>
                      <a:pt x="179292" y="44979"/>
                    </a:cubicBezTo>
                    <a:cubicBezTo>
                      <a:pt x="179292" y="46302"/>
                      <a:pt x="179292" y="47625"/>
                      <a:pt x="179292" y="48948"/>
                    </a:cubicBezTo>
                    <a:cubicBezTo>
                      <a:pt x="180639" y="50271"/>
                      <a:pt x="180639" y="51594"/>
                      <a:pt x="181985" y="52917"/>
                    </a:cubicBezTo>
                    <a:cubicBezTo>
                      <a:pt x="180639" y="55563"/>
                      <a:pt x="179292" y="56886"/>
                      <a:pt x="179292" y="59532"/>
                    </a:cubicBezTo>
                    <a:cubicBezTo>
                      <a:pt x="177945" y="60854"/>
                      <a:pt x="177945" y="60854"/>
                      <a:pt x="177945" y="60854"/>
                    </a:cubicBezTo>
                    <a:cubicBezTo>
                      <a:pt x="177945" y="63500"/>
                      <a:pt x="180639" y="64823"/>
                      <a:pt x="180639" y="68792"/>
                    </a:cubicBezTo>
                    <a:cubicBezTo>
                      <a:pt x="183332" y="68792"/>
                      <a:pt x="184679" y="71438"/>
                      <a:pt x="187373" y="71438"/>
                    </a:cubicBezTo>
                    <a:cubicBezTo>
                      <a:pt x="190067" y="71438"/>
                      <a:pt x="190067" y="70115"/>
                      <a:pt x="188720" y="67469"/>
                    </a:cubicBezTo>
                    <a:cubicBezTo>
                      <a:pt x="192761" y="67469"/>
                      <a:pt x="204884" y="60854"/>
                      <a:pt x="214313" y="50271"/>
                    </a:cubicBezTo>
                    <a:cubicBezTo>
                      <a:pt x="212966" y="50271"/>
                      <a:pt x="208925" y="47625"/>
                      <a:pt x="208925" y="47625"/>
                    </a:cubicBezTo>
                    <a:cubicBezTo>
                      <a:pt x="208925" y="46302"/>
                      <a:pt x="210272" y="46302"/>
                      <a:pt x="214313" y="46302"/>
                    </a:cubicBezTo>
                    <a:cubicBezTo>
                      <a:pt x="212966" y="44979"/>
                      <a:pt x="211619" y="42334"/>
                      <a:pt x="210272" y="41011"/>
                    </a:cubicBezTo>
                    <a:cubicBezTo>
                      <a:pt x="211619" y="41011"/>
                      <a:pt x="211619" y="41011"/>
                      <a:pt x="214313" y="42334"/>
                    </a:cubicBezTo>
                    <a:cubicBezTo>
                      <a:pt x="212966" y="41011"/>
                      <a:pt x="212966" y="39688"/>
                      <a:pt x="212966" y="38365"/>
                    </a:cubicBezTo>
                    <a:cubicBezTo>
                      <a:pt x="206231" y="33073"/>
                      <a:pt x="204884" y="26459"/>
                      <a:pt x="204884" y="26459"/>
                    </a:cubicBezTo>
                    <a:cubicBezTo>
                      <a:pt x="202190" y="29104"/>
                      <a:pt x="200843" y="29104"/>
                      <a:pt x="199496" y="27782"/>
                    </a:cubicBezTo>
                    <a:cubicBezTo>
                      <a:pt x="199496" y="27782"/>
                      <a:pt x="198149" y="26459"/>
                      <a:pt x="198149" y="26459"/>
                    </a:cubicBezTo>
                    <a:cubicBezTo>
                      <a:pt x="198149" y="26459"/>
                      <a:pt x="199496" y="26459"/>
                      <a:pt x="200843" y="25136"/>
                    </a:cubicBezTo>
                    <a:cubicBezTo>
                      <a:pt x="196802" y="23813"/>
                      <a:pt x="196802" y="23813"/>
                      <a:pt x="196802" y="23813"/>
                    </a:cubicBezTo>
                    <a:cubicBezTo>
                      <a:pt x="195455" y="23813"/>
                      <a:pt x="195455" y="23813"/>
                      <a:pt x="195455" y="23813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C90EDA7-E536-472B-9BE3-471969630879}"/>
                </a:ext>
              </a:extLst>
            </p:cNvPr>
            <p:cNvGrpSpPr/>
            <p:nvPr/>
          </p:nvGrpSpPr>
          <p:grpSpPr>
            <a:xfrm>
              <a:off x="6557791" y="4844828"/>
              <a:ext cx="2246768" cy="1182969"/>
              <a:chOff x="5969921" y="4384209"/>
              <a:chExt cx="2246768" cy="1182969"/>
            </a:xfrm>
          </p:grpSpPr>
          <p:sp>
            <p:nvSpPr>
              <p:cNvPr id="27" name="PA-矩形 52">
                <a:extLst>
                  <a:ext uri="{FF2B5EF4-FFF2-40B4-BE49-F238E27FC236}">
                    <a16:creationId xmlns:a16="http://schemas.microsoft.com/office/drawing/2014/main" id="{4B17D826-96C1-4AD5-9622-7731477D0B4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8" name="PA-矩形 53">
                <a:extLst>
                  <a:ext uri="{FF2B5EF4-FFF2-40B4-BE49-F238E27FC236}">
                    <a16:creationId xmlns:a16="http://schemas.microsoft.com/office/drawing/2014/main" id="{106B9550-7FF4-4DF9-9A1F-6AFFDD9A8FE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31" name="PA-组合 56">
            <a:extLst>
              <a:ext uri="{FF2B5EF4-FFF2-40B4-BE49-F238E27FC236}">
                <a16:creationId xmlns:a16="http://schemas.microsoft.com/office/drawing/2014/main" id="{1AD70840-0D7E-461B-9C63-153A23D67B1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807066" y="3659721"/>
            <a:ext cx="2147438" cy="2035208"/>
            <a:chOff x="8904284" y="3898451"/>
            <a:chExt cx="2246768" cy="212934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C6C6E86-0EF8-4BDD-A85D-67586F570A7A}"/>
                </a:ext>
              </a:extLst>
            </p:cNvPr>
            <p:cNvGrpSpPr/>
            <p:nvPr/>
          </p:nvGrpSpPr>
          <p:grpSpPr>
            <a:xfrm>
              <a:off x="9661070" y="3898451"/>
              <a:ext cx="733197" cy="733197"/>
              <a:chOff x="911063" y="1701800"/>
              <a:chExt cx="908182" cy="908182"/>
            </a:xfrm>
          </p:grpSpPr>
          <p:sp>
            <p:nvSpPr>
              <p:cNvPr id="37" name="PA-椭圆 83">
                <a:extLst>
                  <a:ext uri="{FF2B5EF4-FFF2-40B4-BE49-F238E27FC236}">
                    <a16:creationId xmlns:a16="http://schemas.microsoft.com/office/drawing/2014/main" id="{FA40B447-4184-4F74-8F86-BDECAD5C3D6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PA-statistics-on-laptop_82095">
                <a:extLst>
                  <a:ext uri="{FF2B5EF4-FFF2-40B4-BE49-F238E27FC236}">
                    <a16:creationId xmlns:a16="http://schemas.microsoft.com/office/drawing/2014/main" id="{016FDBF9-26F3-46E9-AE25-2E78C18494AB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08970" y="1965858"/>
                <a:ext cx="512367" cy="380065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25FD733-EAF4-4B55-9359-31B17DA78FE9}"/>
                </a:ext>
              </a:extLst>
            </p:cNvPr>
            <p:cNvGrpSpPr/>
            <p:nvPr/>
          </p:nvGrpSpPr>
          <p:grpSpPr>
            <a:xfrm>
              <a:off x="8904284" y="4844828"/>
              <a:ext cx="2246768" cy="1182969"/>
              <a:chOff x="5969921" y="4384209"/>
              <a:chExt cx="2246768" cy="1182969"/>
            </a:xfrm>
          </p:grpSpPr>
          <p:sp>
            <p:nvSpPr>
              <p:cNvPr id="35" name="PA-矩形 59">
                <a:extLst>
                  <a:ext uri="{FF2B5EF4-FFF2-40B4-BE49-F238E27FC236}">
                    <a16:creationId xmlns:a16="http://schemas.microsoft.com/office/drawing/2014/main" id="{2BDF149E-BA4B-4C8F-A991-1226B07DC84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36" name="PA-矩形 60">
                <a:extLst>
                  <a:ext uri="{FF2B5EF4-FFF2-40B4-BE49-F238E27FC236}">
                    <a16:creationId xmlns:a16="http://schemas.microsoft.com/office/drawing/2014/main" id="{1EDBA506-4B3E-4BF0-85ED-263F9A67B66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23261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12">
            <a:extLst>
              <a:ext uri="{FF2B5EF4-FFF2-40B4-BE49-F238E27FC236}">
                <a16:creationId xmlns:a16="http://schemas.microsoft.com/office/drawing/2014/main" id="{44885006-719E-4108-9AA5-285D61031D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54409" y="1627823"/>
            <a:ext cx="2154523" cy="3911889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文本框 13">
            <a:extLst>
              <a:ext uri="{FF2B5EF4-FFF2-40B4-BE49-F238E27FC236}">
                <a16:creationId xmlns:a16="http://schemas.microsoft.com/office/drawing/2014/main" id="{88F0110E-F5B0-45E9-8C85-8640E98EF6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07745" y="1844912"/>
            <a:ext cx="124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2" name="PA-文本框 14">
            <a:extLst>
              <a:ext uri="{FF2B5EF4-FFF2-40B4-BE49-F238E27FC236}">
                <a16:creationId xmlns:a16="http://schemas.microsoft.com/office/drawing/2014/main" id="{9F9D2D0D-1159-4620-B0DA-CFD172CA18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00055" y="2165097"/>
            <a:ext cx="1187472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$39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23">
            <a:extLst>
              <a:ext uri="{FF2B5EF4-FFF2-40B4-BE49-F238E27FC236}">
                <a16:creationId xmlns:a16="http://schemas.microsoft.com/office/drawing/2014/main" id="{BE425992-A05D-4BD7-83DE-4159BAED52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10708" y="2749195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PA-矩形 27">
            <a:extLst>
              <a:ext uri="{FF2B5EF4-FFF2-40B4-BE49-F238E27FC236}">
                <a16:creationId xmlns:a16="http://schemas.microsoft.com/office/drawing/2014/main" id="{8302E40F-B273-4CBE-A1A5-295A7EB024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69097" y="4861358"/>
            <a:ext cx="1018430" cy="235898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5" name="PA-矩形 18">
            <a:extLst>
              <a:ext uri="{FF2B5EF4-FFF2-40B4-BE49-F238E27FC236}">
                <a16:creationId xmlns:a16="http://schemas.microsoft.com/office/drawing/2014/main" id="{E700855E-DB7B-438A-B45B-4E264E283ED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30106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9">
            <a:extLst>
              <a:ext uri="{FF2B5EF4-FFF2-40B4-BE49-F238E27FC236}">
                <a16:creationId xmlns:a16="http://schemas.microsoft.com/office/drawing/2014/main" id="{693B30D7-0A92-4BBF-BFD1-2C44C8DC717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5568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7" name="PA-文本框 20">
            <a:extLst>
              <a:ext uri="{FF2B5EF4-FFF2-40B4-BE49-F238E27FC236}">
                <a16:creationId xmlns:a16="http://schemas.microsoft.com/office/drawing/2014/main" id="{4C6A2604-7BB7-48DD-A5B9-1035B5DC14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14211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$79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23">
            <a:extLst>
              <a:ext uri="{FF2B5EF4-FFF2-40B4-BE49-F238E27FC236}">
                <a16:creationId xmlns:a16="http://schemas.microsoft.com/office/drawing/2014/main" id="{9E99F39C-AB76-440E-987E-10DBAC03914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86404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7">
            <a:extLst>
              <a:ext uri="{FF2B5EF4-FFF2-40B4-BE49-F238E27FC236}">
                <a16:creationId xmlns:a16="http://schemas.microsoft.com/office/drawing/2014/main" id="{D0F54149-DDEF-497B-9A93-BE149553BDF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14029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24">
            <a:extLst>
              <a:ext uri="{FF2B5EF4-FFF2-40B4-BE49-F238E27FC236}">
                <a16:creationId xmlns:a16="http://schemas.microsoft.com/office/drawing/2014/main" id="{A5050D99-E556-4064-A73C-F714352331F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405802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文本框 25">
            <a:extLst>
              <a:ext uri="{FF2B5EF4-FFF2-40B4-BE49-F238E27FC236}">
                <a16:creationId xmlns:a16="http://schemas.microsoft.com/office/drawing/2014/main" id="{B0F23720-B1DB-4656-87B9-40DBA92DABB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91264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2" name="PA-文本框 26">
            <a:extLst>
              <a:ext uri="{FF2B5EF4-FFF2-40B4-BE49-F238E27FC236}">
                <a16:creationId xmlns:a16="http://schemas.microsoft.com/office/drawing/2014/main" id="{D44D75A1-FC15-4A8F-BEA7-FFA72B3F582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889907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$159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3">
            <a:extLst>
              <a:ext uri="{FF2B5EF4-FFF2-40B4-BE49-F238E27FC236}">
                <a16:creationId xmlns:a16="http://schemas.microsoft.com/office/drawing/2014/main" id="{E4FD14D3-7348-4546-960E-A0BCA5B4002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762100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4" name="PA-矩形 27">
            <a:extLst>
              <a:ext uri="{FF2B5EF4-FFF2-40B4-BE49-F238E27FC236}">
                <a16:creationId xmlns:a16="http://schemas.microsoft.com/office/drawing/2014/main" id="{331C787C-B333-4434-95EB-40ACA652231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989725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5" name="PA-矩形 30">
            <a:extLst>
              <a:ext uri="{FF2B5EF4-FFF2-40B4-BE49-F238E27FC236}">
                <a16:creationId xmlns:a16="http://schemas.microsoft.com/office/drawing/2014/main" id="{7AF0212C-19EE-400A-81DD-CB00C31D2B6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81497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31">
            <a:extLst>
              <a:ext uri="{FF2B5EF4-FFF2-40B4-BE49-F238E27FC236}">
                <a16:creationId xmlns:a16="http://schemas.microsoft.com/office/drawing/2014/main" id="{4A964826-2D61-44B7-8DCE-AF7D6C495E2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66959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7" name="PA-文本框 32">
            <a:extLst>
              <a:ext uri="{FF2B5EF4-FFF2-40B4-BE49-F238E27FC236}">
                <a16:creationId xmlns:a16="http://schemas.microsoft.com/office/drawing/2014/main" id="{3A9BE997-6B4C-4897-8992-1F48B522497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665602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$225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矩形 23">
            <a:extLst>
              <a:ext uri="{FF2B5EF4-FFF2-40B4-BE49-F238E27FC236}">
                <a16:creationId xmlns:a16="http://schemas.microsoft.com/office/drawing/2014/main" id="{B217AC6C-0D47-4C07-809A-BD47DAE2341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537795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9" name="PA-矩形 27">
            <a:extLst>
              <a:ext uri="{FF2B5EF4-FFF2-40B4-BE49-F238E27FC236}">
                <a16:creationId xmlns:a16="http://schemas.microsoft.com/office/drawing/2014/main" id="{635E5A7A-2B77-4686-9E71-331A21F714A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765420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245780330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512369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02A579-543F-40A7-9147-17CDBA703B18}"/>
              </a:ext>
            </a:extLst>
          </p:cNvPr>
          <p:cNvGrpSpPr/>
          <p:nvPr/>
        </p:nvGrpSpPr>
        <p:grpSpPr>
          <a:xfrm>
            <a:off x="1219199" y="1626909"/>
            <a:ext cx="9752097" cy="4268959"/>
            <a:chOff x="1219199" y="1626909"/>
            <a:chExt cx="9752097" cy="42689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A9029AD-5E64-4364-8F18-98AB8CFB3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950" y="3892560"/>
              <a:ext cx="3114000" cy="200330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6E07EB6-0A84-45DA-A25A-67B9F8E3E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000" y="3892560"/>
              <a:ext cx="3114000" cy="200330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176AA1F-DBF0-4C53-94DE-6EEF07210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7296" y="3892560"/>
              <a:ext cx="3114000" cy="200330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52201E7-28D5-4C28-A659-78E1E2D36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7296" y="1626909"/>
              <a:ext cx="3114000" cy="201899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F75F2FA-F020-4EA0-9C0F-365A7EA05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8623" y="1626909"/>
              <a:ext cx="3114000" cy="201899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1D23A3A-9635-4750-82B3-68FAA3A56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199" y="1626909"/>
              <a:ext cx="3114751" cy="201899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A66EC-718B-48BF-BBEA-0998F889BBD6}"/>
              </a:ext>
            </a:extLst>
          </p:cNvPr>
          <p:cNvSpPr/>
          <p:nvPr/>
        </p:nvSpPr>
        <p:spPr>
          <a:xfrm>
            <a:off x="1219199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A1FF6135-6C4C-4F41-A31A-3E4B753AEE26}"/>
              </a:ext>
            </a:extLst>
          </p:cNvPr>
          <p:cNvSpPr/>
          <p:nvPr/>
        </p:nvSpPr>
        <p:spPr>
          <a:xfrm>
            <a:off x="4538624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46A39898-C65C-4BC1-BF4E-8096EA36D3D7}"/>
              </a:ext>
            </a:extLst>
          </p:cNvPr>
          <p:cNvSpPr/>
          <p:nvPr/>
        </p:nvSpPr>
        <p:spPr>
          <a:xfrm>
            <a:off x="7858049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E0CFE5EB-86BC-40DB-9F75-9CEA8B6FAA4E}"/>
              </a:ext>
            </a:extLst>
          </p:cNvPr>
          <p:cNvSpPr/>
          <p:nvPr/>
        </p:nvSpPr>
        <p:spPr>
          <a:xfrm>
            <a:off x="1219200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A45164C3-0828-44F9-AC9C-79E9B12E32A6}"/>
              </a:ext>
            </a:extLst>
          </p:cNvPr>
          <p:cNvSpPr/>
          <p:nvPr/>
        </p:nvSpPr>
        <p:spPr>
          <a:xfrm>
            <a:off x="4538624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2779D5B8-EA02-43BC-B60F-31B0E455CF47}"/>
              </a:ext>
            </a:extLst>
          </p:cNvPr>
          <p:cNvSpPr/>
          <p:nvPr/>
        </p:nvSpPr>
        <p:spPr>
          <a:xfrm>
            <a:off x="7858049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7063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1">
            <a:extLst>
              <a:ext uri="{FF2B5EF4-FFF2-40B4-BE49-F238E27FC236}">
                <a16:creationId xmlns:a16="http://schemas.microsoft.com/office/drawing/2014/main" id="{EBA5F1FD-B4B9-43CE-977D-8A243B3B03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6692" y="2786439"/>
            <a:ext cx="2572255" cy="2673411"/>
          </a:xfrm>
          <a:prstGeom prst="rect">
            <a:avLst/>
          </a:prstGeom>
          <a:solidFill>
            <a:srgbClr val="F7B6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87F54CB-5B64-48ED-8BCD-30EAD597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70" y="2130758"/>
            <a:ext cx="2697757" cy="2795857"/>
          </a:xfrm>
          <a:custGeom>
            <a:avLst/>
            <a:gdLst>
              <a:gd name="connsiteX0" fmla="*/ 0 w 2697757"/>
              <a:gd name="connsiteY0" fmla="*/ 0 h 2803848"/>
              <a:gd name="connsiteX1" fmla="*/ 2697757 w 2697757"/>
              <a:gd name="connsiteY1" fmla="*/ 0 h 2803848"/>
              <a:gd name="connsiteX2" fmla="*/ 2697757 w 2697757"/>
              <a:gd name="connsiteY2" fmla="*/ 2803848 h 2803848"/>
              <a:gd name="connsiteX3" fmla="*/ 0 w 2697757"/>
              <a:gd name="connsiteY3" fmla="*/ 2803848 h 280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757" h="2803848">
                <a:moveTo>
                  <a:pt x="0" y="0"/>
                </a:moveTo>
                <a:lnTo>
                  <a:pt x="2697757" y="0"/>
                </a:lnTo>
                <a:lnTo>
                  <a:pt x="2697757" y="2803848"/>
                </a:lnTo>
                <a:lnTo>
                  <a:pt x="0" y="2803848"/>
                </a:ln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52CEED-10CA-4F28-BA59-D8E5466EDBE0}"/>
              </a:ext>
            </a:extLst>
          </p:cNvPr>
          <p:cNvGrpSpPr/>
          <p:nvPr/>
        </p:nvGrpSpPr>
        <p:grpSpPr>
          <a:xfrm>
            <a:off x="5460539" y="1465457"/>
            <a:ext cx="6282366" cy="4469808"/>
            <a:chOff x="583739" y="1687334"/>
            <a:chExt cx="6282366" cy="446980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35ABFB7-A430-4DC1-BD91-4587B121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90018" y="781055"/>
              <a:ext cx="4469808" cy="6282366"/>
            </a:xfrm>
            <a:prstGeom prst="rect">
              <a:avLst/>
            </a:prstGeom>
          </p:spPr>
        </p:pic>
        <p:graphicFrame>
          <p:nvGraphicFramePr>
            <p:cNvPr id="22" name="图表 21">
              <a:extLst>
                <a:ext uri="{FF2B5EF4-FFF2-40B4-BE49-F238E27FC236}">
                  <a16:creationId xmlns:a16="http://schemas.microsoft.com/office/drawing/2014/main" id="{6E7B2A8D-36FD-4A4A-9E91-6FAFA09C35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9096079"/>
                </p:ext>
              </p:extLst>
            </p:nvPr>
          </p:nvGraphicFramePr>
          <p:xfrm>
            <a:off x="1270519" y="2179304"/>
            <a:ext cx="4933955" cy="3515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41271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42">
            <a:extLst>
              <a:ext uri="{FF2B5EF4-FFF2-40B4-BE49-F238E27FC236}">
                <a16:creationId xmlns:a16="http://schemas.microsoft.com/office/drawing/2014/main" id="{3ECCF621-9BEE-48E5-BFD6-F367FA1A70A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26690" y="3156117"/>
            <a:ext cx="9695448" cy="2160240"/>
            <a:chOff x="1247010" y="3338997"/>
            <a:chExt cx="9695448" cy="2160240"/>
          </a:xfrm>
        </p:grpSpPr>
        <p:sp>
          <p:nvSpPr>
            <p:cNvPr id="11" name="PA-任意多边形: 形状 9">
              <a:extLst>
                <a:ext uri="{FF2B5EF4-FFF2-40B4-BE49-F238E27FC236}">
                  <a16:creationId xmlns:a16="http://schemas.microsoft.com/office/drawing/2014/main" id="{67C6C72C-4DEB-4AA7-8779-83892B523D8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59506" y="3726141"/>
              <a:ext cx="504056" cy="1385955"/>
            </a:xfrm>
            <a:custGeom>
              <a:avLst/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任意多边形: 形状 8">
              <a:extLst>
                <a:ext uri="{FF2B5EF4-FFF2-40B4-BE49-F238E27FC236}">
                  <a16:creationId xmlns:a16="http://schemas.microsoft.com/office/drawing/2014/main" id="{150E76B1-B58C-4328-B6E6-6379EF19E44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59306" y="3338997"/>
              <a:ext cx="1908212" cy="2160240"/>
            </a:xfrm>
            <a:custGeom>
              <a:avLst/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: 形状 7">
              <a:extLst>
                <a:ext uri="{FF2B5EF4-FFF2-40B4-BE49-F238E27FC236}">
                  <a16:creationId xmlns:a16="http://schemas.microsoft.com/office/drawing/2014/main" id="{B387E5FA-7CF6-4D03-9F93-693B6B3798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55550" y="3338997"/>
              <a:ext cx="1908212" cy="2160240"/>
            </a:xfrm>
            <a:custGeom>
              <a:avLst/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4" name="PA-直接连接符 46">
              <a:extLst>
                <a:ext uri="{FF2B5EF4-FFF2-40B4-BE49-F238E27FC236}">
                  <a16:creationId xmlns:a16="http://schemas.microsoft.com/office/drawing/2014/main" id="{FC1FE86B-2D05-4B6F-8F64-08BE0791F6E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1247010" y="408623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5" name="PA-椭圆 47">
              <a:extLst>
                <a:ext uri="{FF2B5EF4-FFF2-40B4-BE49-F238E27FC236}">
                  <a16:creationId xmlns:a16="http://schemas.microsoft.com/office/drawing/2014/main" id="{611B07AC-513A-4054-A666-D32C5FD4BE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98967" y="409030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椭圆 48">
              <a:extLst>
                <a:ext uri="{FF2B5EF4-FFF2-40B4-BE49-F238E27FC236}">
                  <a16:creationId xmlns:a16="http://schemas.microsoft.com/office/drawing/2014/main" id="{1097C99F-D076-4F81-9454-5674A82153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19690" y="409030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PA-直接连接符 49">
              <a:extLst>
                <a:ext uri="{FF2B5EF4-FFF2-40B4-BE49-F238E27FC236}">
                  <a16:creationId xmlns:a16="http://schemas.microsoft.com/office/drawing/2014/main" id="{A007335B-4823-4013-A569-966B6A1D9602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8562210" y="408623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8" name="PA-矩形 57">
              <a:extLst>
                <a:ext uri="{FF2B5EF4-FFF2-40B4-BE49-F238E27FC236}">
                  <a16:creationId xmlns:a16="http://schemas.microsoft.com/office/drawing/2014/main" id="{5F9B5036-1F30-4BFC-8D7C-F98DC26399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42126" y="3630421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内容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9" name="PA-矩形 55">
              <a:extLst>
                <a:ext uri="{FF2B5EF4-FFF2-40B4-BE49-F238E27FC236}">
                  <a16:creationId xmlns:a16="http://schemas.microsoft.com/office/drawing/2014/main" id="{79654B88-A8D6-489F-B1B7-CA6D9443BB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20440" y="3630421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内容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20" name="PA-椭圆 46">
              <a:extLst>
                <a:ext uri="{FF2B5EF4-FFF2-40B4-BE49-F238E27FC236}">
                  <a16:creationId xmlns:a16="http://schemas.microsoft.com/office/drawing/2014/main" id="{4D87A8CE-1D69-49B4-84ED-B0FFDF2CFB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26779" y="4060829"/>
              <a:ext cx="691879" cy="715888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椭圆 47">
              <a:extLst>
                <a:ext uri="{FF2B5EF4-FFF2-40B4-BE49-F238E27FC236}">
                  <a16:creationId xmlns:a16="http://schemas.microsoft.com/office/drawing/2014/main" id="{4D0AFD7D-C470-457A-8C57-5D57E5ECE1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48314" y="4060829"/>
              <a:ext cx="715888" cy="715888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D07A7C-8AA4-495A-9AA0-7A288BEA5DFB}"/>
              </a:ext>
            </a:extLst>
          </p:cNvPr>
          <p:cNvGrpSpPr/>
          <p:nvPr/>
        </p:nvGrpSpPr>
        <p:grpSpPr>
          <a:xfrm>
            <a:off x="992331" y="1572262"/>
            <a:ext cx="10039315" cy="941033"/>
            <a:chOff x="992331" y="1572262"/>
            <a:chExt cx="10039315" cy="941033"/>
          </a:xfrm>
        </p:grpSpPr>
        <p:sp>
          <p:nvSpPr>
            <p:cNvPr id="22" name="PA-矩形 29">
              <a:extLst>
                <a:ext uri="{FF2B5EF4-FFF2-40B4-BE49-F238E27FC236}">
                  <a16:creationId xmlns:a16="http://schemas.microsoft.com/office/drawing/2014/main" id="{4937C96C-F431-4650-8AAA-3A6A83F8C3F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992331" y="2014697"/>
              <a:ext cx="10039315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3" name="PA-矩形 30">
              <a:extLst>
                <a:ext uri="{FF2B5EF4-FFF2-40B4-BE49-F238E27FC236}">
                  <a16:creationId xmlns:a16="http://schemas.microsoft.com/office/drawing/2014/main" id="{25EAE268-0C41-4A58-B481-E28FD29E82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992331" y="1572262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点击此处输入标题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PA-矩形 29">
            <a:extLst>
              <a:ext uri="{FF2B5EF4-FFF2-40B4-BE49-F238E27FC236}">
                <a16:creationId xmlns:a16="http://schemas.microsoft.com/office/drawing/2014/main" id="{57164E41-EE7E-41BD-B49A-E7EF57B392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45763" y="4138491"/>
            <a:ext cx="2614607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5" name="PA-矩形 29">
            <a:extLst>
              <a:ext uri="{FF2B5EF4-FFF2-40B4-BE49-F238E27FC236}">
                <a16:creationId xmlns:a16="http://schemas.microsoft.com/office/drawing/2014/main" id="{FEED201A-8F2A-430E-BB5B-696D2604A2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8628194" y="4138491"/>
            <a:ext cx="2614607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76265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1" name="PA-直接连接符 24">
            <a:extLst>
              <a:ext uri="{FF2B5EF4-FFF2-40B4-BE49-F238E27FC236}">
                <a16:creationId xmlns:a16="http://schemas.microsoft.com/office/drawing/2014/main" id="{52BADFC9-3F8B-4BD3-A21C-295C180DC54A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rot="5400000">
            <a:off x="2541056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PA-直接连接符 25">
            <a:extLst>
              <a:ext uri="{FF2B5EF4-FFF2-40B4-BE49-F238E27FC236}">
                <a16:creationId xmlns:a16="http://schemas.microsoft.com/office/drawing/2014/main" id="{1223FD39-4594-4169-8F79-3B5A833480D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rot="5400000">
            <a:off x="5924019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PA-KSO_Shape">
            <a:extLst>
              <a:ext uri="{FF2B5EF4-FFF2-40B4-BE49-F238E27FC236}">
                <a16:creationId xmlns:a16="http://schemas.microsoft.com/office/drawing/2014/main" id="{548449BA-EC4D-464E-8D54-9AAAD68F3C3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74231" y="2509605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KSO_Shape">
            <a:extLst>
              <a:ext uri="{FF2B5EF4-FFF2-40B4-BE49-F238E27FC236}">
                <a16:creationId xmlns:a16="http://schemas.microsoft.com/office/drawing/2014/main" id="{9AA1BADC-284B-406D-A519-703953E3BD4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8132" y="2509605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E92D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KSO_Shape">
            <a:extLst>
              <a:ext uri="{FF2B5EF4-FFF2-40B4-BE49-F238E27FC236}">
                <a16:creationId xmlns:a16="http://schemas.microsoft.com/office/drawing/2014/main" id="{20A655C8-B8C3-477F-AE38-3A7A479BFDC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52843" y="2509605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KSO_Shape">
            <a:extLst>
              <a:ext uri="{FF2B5EF4-FFF2-40B4-BE49-F238E27FC236}">
                <a16:creationId xmlns:a16="http://schemas.microsoft.com/office/drawing/2014/main" id="{3FB7B19A-EF7B-4211-BC3A-20C8EF1243A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280581" y="4195529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KSO_Shape">
            <a:extLst>
              <a:ext uri="{FF2B5EF4-FFF2-40B4-BE49-F238E27FC236}">
                <a16:creationId xmlns:a16="http://schemas.microsoft.com/office/drawing/2014/main" id="{ADBA5596-2D42-4341-ABC3-7F10BB37E7A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60356" y="4222518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KSO_Shape">
            <a:extLst>
              <a:ext uri="{FF2B5EF4-FFF2-40B4-BE49-F238E27FC236}">
                <a16:creationId xmlns:a16="http://schemas.microsoft.com/office/drawing/2014/main" id="{0D6D7660-0ECE-4456-9B4E-4BF0DFCB71B3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940143" y="4168543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32">
            <a:extLst>
              <a:ext uri="{FF2B5EF4-FFF2-40B4-BE49-F238E27FC236}">
                <a16:creationId xmlns:a16="http://schemas.microsoft.com/office/drawing/2014/main" id="{7BDA7534-BD60-4D0A-A7D9-945AD428CBD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49442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33">
            <a:extLst>
              <a:ext uri="{FF2B5EF4-FFF2-40B4-BE49-F238E27FC236}">
                <a16:creationId xmlns:a16="http://schemas.microsoft.com/office/drawing/2014/main" id="{0F9163B0-83FD-4828-AE60-7BAACF8128D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49442" y="4016790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" name="PA-矩形 34">
            <a:extLst>
              <a:ext uri="{FF2B5EF4-FFF2-40B4-BE49-F238E27FC236}">
                <a16:creationId xmlns:a16="http://schemas.microsoft.com/office/drawing/2014/main" id="{46088498-5A0F-4945-8DB1-EB05BA1EEC8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304181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PA-矩形 35">
            <a:extLst>
              <a:ext uri="{FF2B5EF4-FFF2-40B4-BE49-F238E27FC236}">
                <a16:creationId xmlns:a16="http://schemas.microsoft.com/office/drawing/2014/main" id="{31824C08-0EBD-46C9-BBBD-F2F473BE183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44842" y="4016789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3" name="PA-矩形 36">
            <a:extLst>
              <a:ext uri="{FF2B5EF4-FFF2-40B4-BE49-F238E27FC236}">
                <a16:creationId xmlns:a16="http://schemas.microsoft.com/office/drawing/2014/main" id="{8C6C43AC-4245-4E71-95CC-CBF164A88AF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658919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-矩形 37">
            <a:extLst>
              <a:ext uri="{FF2B5EF4-FFF2-40B4-BE49-F238E27FC236}">
                <a16:creationId xmlns:a16="http://schemas.microsoft.com/office/drawing/2014/main" id="{927DFD54-4886-41BF-8D23-965F20670D5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740241" y="4016788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D22E689-2483-46E3-A228-BF888282BC4F}"/>
              </a:ext>
            </a:extLst>
          </p:cNvPr>
          <p:cNvCxnSpPr/>
          <p:nvPr/>
        </p:nvCxnSpPr>
        <p:spPr>
          <a:xfrm>
            <a:off x="1274231" y="3644900"/>
            <a:ext cx="93726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1423944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33072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1">
            <a:extLst>
              <a:ext uri="{FF2B5EF4-FFF2-40B4-BE49-F238E27FC236}">
                <a16:creationId xmlns:a16="http://schemas.microsoft.com/office/drawing/2014/main" id="{1372DF13-5058-4390-AAAC-A43737C3734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67393" y="1573716"/>
            <a:ext cx="10484510" cy="4518918"/>
            <a:chOff x="870493" y="1476375"/>
            <a:chExt cx="10484510" cy="451891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B9C2AF3-28C3-4506-BE33-F8037D22C4CE}"/>
                </a:ext>
              </a:extLst>
            </p:cNvPr>
            <p:cNvGrpSpPr/>
            <p:nvPr/>
          </p:nvGrpSpPr>
          <p:grpSpPr>
            <a:xfrm>
              <a:off x="870493" y="1476375"/>
              <a:ext cx="6007158" cy="4518918"/>
              <a:chOff x="962025" y="1336675"/>
              <a:chExt cx="4346575" cy="3269735"/>
            </a:xfrm>
          </p:grpSpPr>
          <p:sp>
            <p:nvSpPr>
              <p:cNvPr id="21" name="PA-直接连接符 8">
                <a:extLst>
                  <a:ext uri="{FF2B5EF4-FFF2-40B4-BE49-F238E27FC236}">
                    <a16:creationId xmlns:a16="http://schemas.microsoft.com/office/drawing/2014/main" id="{975DC797-C43D-47DD-9596-D96CC56E301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62025" y="3297238"/>
                <a:ext cx="3771900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bevel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2" name="组合 6">
                <a:extLst>
                  <a:ext uri="{FF2B5EF4-FFF2-40B4-BE49-F238E27FC236}">
                    <a16:creationId xmlns:a16="http://schemas.microsoft.com/office/drawing/2014/main" id="{23E3DBDD-7EFA-4834-9863-5BF7390B4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7900" y="3335338"/>
                <a:ext cx="2057400" cy="1076325"/>
                <a:chOff x="0" y="0"/>
                <a:chExt cx="2057400" cy="1075415"/>
              </a:xfrm>
            </p:grpSpPr>
            <p:sp>
              <p:nvSpPr>
                <p:cNvPr id="48" name="PA-矩形 14">
                  <a:extLst>
                    <a:ext uri="{FF2B5EF4-FFF2-40B4-BE49-F238E27FC236}">
                      <a16:creationId xmlns:a16="http://schemas.microsoft.com/office/drawing/2014/main" id="{2FBAF68F-451F-446D-A9AD-DAFC3FD5747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0" y="3852"/>
                  <a:ext cx="214313" cy="107156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PA-矩形 15">
                  <a:extLst>
                    <a:ext uri="{FF2B5EF4-FFF2-40B4-BE49-F238E27FC236}">
                      <a16:creationId xmlns:a16="http://schemas.microsoft.com/office/drawing/2014/main" id="{5531931B-CE46-4FAD-AE21-760A515AE78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300037" y="3852"/>
                  <a:ext cx="214313" cy="428625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PA-矩形 19">
                  <a:extLst>
                    <a:ext uri="{FF2B5EF4-FFF2-40B4-BE49-F238E27FC236}">
                      <a16:creationId xmlns:a16="http://schemas.microsoft.com/office/drawing/2014/main" id="{B7219A85-CC42-4B29-9576-1D894A9CB3E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543050" y="0"/>
                  <a:ext cx="214313" cy="175302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PA-矩形 20">
                  <a:extLst>
                    <a:ext uri="{FF2B5EF4-FFF2-40B4-BE49-F238E27FC236}">
                      <a16:creationId xmlns:a16="http://schemas.microsoft.com/office/drawing/2014/main" id="{A6FF4DDD-9D14-4E96-8A03-AF403AD6DC0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843087" y="0"/>
                  <a:ext cx="214313" cy="89577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11">
                <a:extLst>
                  <a:ext uri="{FF2B5EF4-FFF2-40B4-BE49-F238E27FC236}">
                    <a16:creationId xmlns:a16="http://schemas.microsoft.com/office/drawing/2014/main" id="{CA0E7EAA-147F-4F1C-A468-F7DD45434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750" y="1582738"/>
                <a:ext cx="3581400" cy="1693862"/>
                <a:chOff x="0" y="0"/>
                <a:chExt cx="3581693" cy="1694273"/>
              </a:xfrm>
            </p:grpSpPr>
            <p:sp>
              <p:nvSpPr>
                <p:cNvPr id="40" name="PA-矩形 9">
                  <a:extLst>
                    <a:ext uri="{FF2B5EF4-FFF2-40B4-BE49-F238E27FC236}">
                      <a16:creationId xmlns:a16="http://schemas.microsoft.com/office/drawing/2014/main" id="{E70121DB-F4FD-4819-A052-4AF3B2D08DC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0" y="0"/>
                  <a:ext cx="214313" cy="169427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-矩形 10">
                  <a:extLst>
                    <a:ext uri="{FF2B5EF4-FFF2-40B4-BE49-F238E27FC236}">
                      <a16:creationId xmlns:a16="http://schemas.microsoft.com/office/drawing/2014/main" id="{6A6770B9-2977-4CC3-AF16-70C46478D9E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300037" y="771525"/>
                  <a:ext cx="214313" cy="91841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-矩形 12">
                  <a:extLst>
                    <a:ext uri="{FF2B5EF4-FFF2-40B4-BE49-F238E27FC236}">
                      <a16:creationId xmlns:a16="http://schemas.microsoft.com/office/drawing/2014/main" id="{AE6955E3-A23D-42D9-AB75-A22FE2E156A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600075" y="342900"/>
                  <a:ext cx="214313" cy="1347038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-矩形 13">
                  <a:extLst>
                    <a:ext uri="{FF2B5EF4-FFF2-40B4-BE49-F238E27FC236}">
                      <a16:creationId xmlns:a16="http://schemas.microsoft.com/office/drawing/2014/main" id="{17ECA2F7-08FF-44A1-AEC0-B55A452B501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900273" y="557213"/>
                  <a:ext cx="214313" cy="1132724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-矩形 16">
                  <a:extLst>
                    <a:ext uri="{FF2B5EF4-FFF2-40B4-BE49-F238E27FC236}">
                      <a16:creationId xmlns:a16="http://schemas.microsoft.com/office/drawing/2014/main" id="{3C5F0587-721E-42EF-ADDA-CF39A10AF66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837080" y="1457325"/>
                  <a:ext cx="214313" cy="222394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-矩形 17">
                  <a:extLst>
                    <a:ext uri="{FF2B5EF4-FFF2-40B4-BE49-F238E27FC236}">
                      <a16:creationId xmlns:a16="http://schemas.microsoft.com/office/drawing/2014/main" id="{60FA2BA4-C34E-4FF6-BB95-AE8D3F5F538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137117" y="1200150"/>
                  <a:ext cx="214313" cy="48524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-矩形 18">
                  <a:extLst>
                    <a:ext uri="{FF2B5EF4-FFF2-40B4-BE49-F238E27FC236}">
                      <a16:creationId xmlns:a16="http://schemas.microsoft.com/office/drawing/2014/main" id="{4297CB9E-66B9-4452-A5C7-AC8ACFE3F9B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37155" y="857250"/>
                  <a:ext cx="214313" cy="82814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-矩形 21">
                  <a:extLst>
                    <a:ext uri="{FF2B5EF4-FFF2-40B4-BE49-F238E27FC236}">
                      <a16:creationId xmlns:a16="http://schemas.microsoft.com/office/drawing/2014/main" id="{F462110E-3FC5-4C72-87BF-9AB8B35865B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367380" y="1157287"/>
                  <a:ext cx="214313" cy="522431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PA-文本框 20">
                <a:extLst>
                  <a:ext uri="{FF2B5EF4-FFF2-40B4-BE49-F238E27FC236}">
                    <a16:creationId xmlns:a16="http://schemas.microsoft.com/office/drawing/2014/main" id="{B2C6FF54-56CD-45EA-987E-753A27108C1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85838" y="133667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文本框 21">
                <a:extLst>
                  <a:ext uri="{FF2B5EF4-FFF2-40B4-BE49-F238E27FC236}">
                    <a16:creationId xmlns:a16="http://schemas.microsoft.com/office/drawing/2014/main" id="{677D857A-B5F5-4F1E-943A-715C5D5A19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85875" y="2127250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PA-文本框 22">
                <a:extLst>
                  <a:ext uri="{FF2B5EF4-FFF2-40B4-BE49-F238E27FC236}">
                    <a16:creationId xmlns:a16="http://schemas.microsoft.com/office/drawing/2014/main" id="{E0AFECAF-B6D3-4ABC-8B86-DA237E4343C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585913" y="1676400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PA-文本框 23">
                <a:extLst>
                  <a:ext uri="{FF2B5EF4-FFF2-40B4-BE49-F238E27FC236}">
                    <a16:creationId xmlns:a16="http://schemas.microsoft.com/office/drawing/2014/main" id="{60E99513-0F35-4B53-9E2E-863A6FFDF7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85950" y="1903413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57%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PA-文本框 24">
                <a:extLst>
                  <a:ext uri="{FF2B5EF4-FFF2-40B4-BE49-F238E27FC236}">
                    <a16:creationId xmlns:a16="http://schemas.microsoft.com/office/drawing/2014/main" id="{713B1863-04D0-4B4B-BE3E-6FBA29AEF4D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22575" y="280352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18%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-文本框 25">
                <a:extLst>
                  <a:ext uri="{FF2B5EF4-FFF2-40B4-BE49-F238E27FC236}">
                    <a16:creationId xmlns:a16="http://schemas.microsoft.com/office/drawing/2014/main" id="{D7AD65B8-4AD0-44D0-9DB5-C702AB2FCCC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24200" y="253682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文本框 26">
                <a:extLst>
                  <a:ext uri="{FF2B5EF4-FFF2-40B4-BE49-F238E27FC236}">
                    <a16:creationId xmlns:a16="http://schemas.microsoft.com/office/drawing/2014/main" id="{E1FD071F-8EBB-47F5-86F7-4631358731A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422650" y="218757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PA-文本框 27">
                <a:extLst>
                  <a:ext uri="{FF2B5EF4-FFF2-40B4-BE49-F238E27FC236}">
                    <a16:creationId xmlns:a16="http://schemas.microsoft.com/office/drawing/2014/main" id="{B6AC3A5E-0493-4508-96D3-C24B4E19A46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52925" y="2500313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21%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PA-文本框 28">
                <a:extLst>
                  <a:ext uri="{FF2B5EF4-FFF2-40B4-BE49-F238E27FC236}">
                    <a16:creationId xmlns:a16="http://schemas.microsoft.com/office/drawing/2014/main" id="{182D6EC8-3A56-43ED-B651-82421A83C19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170113" y="4467225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-45%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PA-文本框 29">
                <a:extLst>
                  <a:ext uri="{FF2B5EF4-FFF2-40B4-BE49-F238E27FC236}">
                    <a16:creationId xmlns:a16="http://schemas.microsoft.com/office/drawing/2014/main" id="{140BD62E-BA50-426F-881B-1BD344E8017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70150" y="3811588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-23%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PA-文本框 30">
                <a:extLst>
                  <a:ext uri="{FF2B5EF4-FFF2-40B4-BE49-F238E27FC236}">
                    <a16:creationId xmlns:a16="http://schemas.microsoft.com/office/drawing/2014/main" id="{46DF8C7F-53C6-4E9B-A465-55DFC225364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713163" y="3549650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-12%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PA-文本框 31">
                <a:extLst>
                  <a:ext uri="{FF2B5EF4-FFF2-40B4-BE49-F238E27FC236}">
                    <a16:creationId xmlns:a16="http://schemas.microsoft.com/office/drawing/2014/main" id="{949BC115-06A7-401F-AD9D-A33F1517C0F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13200" y="3460750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-05%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PA-矩形 42">
                <a:extLst>
                  <a:ext uri="{FF2B5EF4-FFF2-40B4-BE49-F238E27FC236}">
                    <a16:creationId xmlns:a16="http://schemas.microsoft.com/office/drawing/2014/main" id="{143E9381-804B-4138-8B29-D1A336274BA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18100" y="1625600"/>
                <a:ext cx="190500" cy="190500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+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PA-矩形 40">
                <a:extLst>
                  <a:ext uri="{FF2B5EF4-FFF2-40B4-BE49-F238E27FC236}">
                    <a16:creationId xmlns:a16="http://schemas.microsoft.com/office/drawing/2014/main" id="{5FEF76B0-58BE-45EA-80E8-B825343AE6A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18100" y="2586038"/>
                <a:ext cx="190500" cy="190500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+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A-矩形 38">
                <a:extLst>
                  <a:ext uri="{FF2B5EF4-FFF2-40B4-BE49-F238E27FC236}">
                    <a16:creationId xmlns:a16="http://schemas.microsoft.com/office/drawing/2014/main" id="{34E6B0B0-1EEE-4B23-A841-3E3C9F18CC9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8100" y="3529013"/>
                <a:ext cx="190500" cy="192087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EC6A233-093B-4570-97DF-94DAD84B31AF}"/>
                </a:ext>
              </a:extLst>
            </p:cNvPr>
            <p:cNvGrpSpPr/>
            <p:nvPr/>
          </p:nvGrpSpPr>
          <p:grpSpPr>
            <a:xfrm>
              <a:off x="6999003" y="1770178"/>
              <a:ext cx="4356000" cy="948792"/>
              <a:chOff x="6574451" y="1779237"/>
              <a:chExt cx="4356000" cy="948792"/>
            </a:xfrm>
          </p:grpSpPr>
          <p:sp>
            <p:nvSpPr>
              <p:cNvPr id="19" name="PA-文本框 27">
                <a:extLst>
                  <a:ext uri="{FF2B5EF4-FFF2-40B4-BE49-F238E27FC236}">
                    <a16:creationId xmlns:a16="http://schemas.microsoft.com/office/drawing/2014/main" id="{F35769AC-FA5F-459C-A5BA-6E7BCE63F752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6574452" y="17792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PA-矩形 28">
                <a:extLst>
                  <a:ext uri="{FF2B5EF4-FFF2-40B4-BE49-F238E27FC236}">
                    <a16:creationId xmlns:a16="http://schemas.microsoft.com/office/drawing/2014/main" id="{E568B132-41C3-4AFA-8D00-FFB94B1A18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3BE3CC3-8646-49F0-8AC7-500A60DE1DE1}"/>
                </a:ext>
              </a:extLst>
            </p:cNvPr>
            <p:cNvGrpSpPr/>
            <p:nvPr/>
          </p:nvGrpSpPr>
          <p:grpSpPr>
            <a:xfrm>
              <a:off x="6990278" y="3100636"/>
              <a:ext cx="4356000" cy="948792"/>
              <a:chOff x="6574451" y="1791937"/>
              <a:chExt cx="4356000" cy="948792"/>
            </a:xfrm>
          </p:grpSpPr>
          <p:sp>
            <p:nvSpPr>
              <p:cNvPr id="17" name="PA-文本框 27">
                <a:extLst>
                  <a:ext uri="{FF2B5EF4-FFF2-40B4-BE49-F238E27FC236}">
                    <a16:creationId xmlns:a16="http://schemas.microsoft.com/office/drawing/2014/main" id="{CB98B78C-D9AC-4E1B-822F-490F2CC6EDB6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6574452" y="17919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-矩形 28">
                <a:extLst>
                  <a:ext uri="{FF2B5EF4-FFF2-40B4-BE49-F238E27FC236}">
                    <a16:creationId xmlns:a16="http://schemas.microsoft.com/office/drawing/2014/main" id="{37B89569-5E23-4432-8E51-94545B8866B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6574451" y="22421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726D9D0-7540-4734-869F-B786B57AD912}"/>
                </a:ext>
              </a:extLst>
            </p:cNvPr>
            <p:cNvGrpSpPr/>
            <p:nvPr/>
          </p:nvGrpSpPr>
          <p:grpSpPr>
            <a:xfrm>
              <a:off x="6999003" y="4396198"/>
              <a:ext cx="4356000" cy="948792"/>
              <a:chOff x="6574451" y="1779237"/>
              <a:chExt cx="4356000" cy="948792"/>
            </a:xfrm>
          </p:grpSpPr>
          <p:sp>
            <p:nvSpPr>
              <p:cNvPr id="15" name="PA-文本框 27">
                <a:extLst>
                  <a:ext uri="{FF2B5EF4-FFF2-40B4-BE49-F238E27FC236}">
                    <a16:creationId xmlns:a16="http://schemas.microsoft.com/office/drawing/2014/main" id="{1D491559-400D-4943-8820-0EA7B549A1F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6574452" y="17792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A-矩形 28">
                <a:extLst>
                  <a:ext uri="{FF2B5EF4-FFF2-40B4-BE49-F238E27FC236}">
                    <a16:creationId xmlns:a16="http://schemas.microsoft.com/office/drawing/2014/main" id="{33B89CD7-32D0-4B77-9A14-FACB272E6FE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0739835" y="647208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037265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C24F1E-64EA-4ACA-8CD9-DF7985B1C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89196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283867" y="1284567"/>
            <a:ext cx="4699207" cy="828097"/>
            <a:chOff x="5466106" y="1008606"/>
            <a:chExt cx="4699207" cy="8280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D9D54D5-9488-4473-98C7-E05581B967DD}"/>
                </a:ext>
              </a:extLst>
            </p:cNvPr>
            <p:cNvSpPr txBox="1"/>
            <p:nvPr/>
          </p:nvSpPr>
          <p:spPr>
            <a:xfrm>
              <a:off x="5466106" y="100860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公司介绍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E5ADB2D-5023-48A1-883C-F2C98AC718DF}"/>
                </a:ext>
              </a:extLst>
            </p:cNvPr>
            <p:cNvSpPr txBox="1"/>
            <p:nvPr/>
          </p:nvSpPr>
          <p:spPr>
            <a:xfrm>
              <a:off x="5475533" y="146737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Company Introduction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83867" y="2491905"/>
            <a:ext cx="4699207" cy="828097"/>
            <a:chOff x="5466106" y="2346246"/>
            <a:chExt cx="4699207" cy="82809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87BD758-5F9C-492B-A20D-2D9FD61899E4}"/>
                </a:ext>
              </a:extLst>
            </p:cNvPr>
            <p:cNvSpPr txBox="1"/>
            <p:nvPr/>
          </p:nvSpPr>
          <p:spPr>
            <a:xfrm>
              <a:off x="5466106" y="234624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产业布局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1426F70-86AE-4D37-A143-8A435289A6B2}"/>
                </a:ext>
              </a:extLst>
            </p:cNvPr>
            <p:cNvSpPr txBox="1"/>
            <p:nvPr/>
          </p:nvSpPr>
          <p:spPr>
            <a:xfrm>
              <a:off x="5475533" y="280501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Industrial Layout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83867" y="3671789"/>
            <a:ext cx="4699207" cy="828097"/>
            <a:chOff x="5466106" y="3696330"/>
            <a:chExt cx="4699207" cy="82809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B7F278-83F7-4BDA-BDC6-F65C4B91EC83}"/>
                </a:ext>
              </a:extLst>
            </p:cNvPr>
            <p:cNvSpPr txBox="1"/>
            <p:nvPr/>
          </p:nvSpPr>
          <p:spPr>
            <a:xfrm>
              <a:off x="5466106" y="3696330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企业文化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5002942-93B7-4897-9488-AD74C91BAE37}"/>
                </a:ext>
              </a:extLst>
            </p:cNvPr>
            <p:cNvSpPr txBox="1"/>
            <p:nvPr/>
          </p:nvSpPr>
          <p:spPr>
            <a:xfrm>
              <a:off x="5475533" y="4155095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Corporate Culture</a:t>
              </a:r>
              <a:endParaRPr lang="zh-CN" altLang="en-US" sz="1800" b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3867" y="4869892"/>
            <a:ext cx="4699207" cy="828097"/>
            <a:chOff x="5466106" y="5048406"/>
            <a:chExt cx="4699207" cy="8280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7179D75-0CF4-42FB-BB09-F3E421049D61}"/>
                </a:ext>
              </a:extLst>
            </p:cNvPr>
            <p:cNvSpPr txBox="1"/>
            <p:nvPr/>
          </p:nvSpPr>
          <p:spPr>
            <a:xfrm>
              <a:off x="5466106" y="504840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规章制度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805D727-C837-489F-8645-ADD71A9DFBC7}"/>
                </a:ext>
              </a:extLst>
            </p:cNvPr>
            <p:cNvSpPr txBox="1"/>
            <p:nvPr/>
          </p:nvSpPr>
          <p:spPr>
            <a:xfrm>
              <a:off x="5475533" y="550717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Rules And Regulations</a:t>
              </a:r>
              <a:endParaRPr lang="zh-CN" altLang="en-US" sz="1800" b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40D27A1-0D1A-4E45-A52C-CC9CF28D2709}"/>
              </a:ext>
            </a:extLst>
          </p:cNvPr>
          <p:cNvSpPr/>
          <p:nvPr/>
        </p:nvSpPr>
        <p:spPr>
          <a:xfrm>
            <a:off x="0" y="0"/>
            <a:ext cx="4289196" cy="6858000"/>
          </a:xfrm>
          <a:prstGeom prst="rect">
            <a:avLst/>
          </a:pr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FE427B-A1AB-4D73-BC0D-DC29B1662108}"/>
              </a:ext>
            </a:extLst>
          </p:cNvPr>
          <p:cNvGrpSpPr/>
          <p:nvPr/>
        </p:nvGrpSpPr>
        <p:grpSpPr>
          <a:xfrm>
            <a:off x="3959215" y="1376363"/>
            <a:ext cx="651830" cy="651829"/>
            <a:chOff x="3959215" y="1376363"/>
            <a:chExt cx="651830" cy="65182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CC7065E-923A-4E5D-971D-171FD129651C}"/>
                </a:ext>
              </a:extLst>
            </p:cNvPr>
            <p:cNvSpPr/>
            <p:nvPr/>
          </p:nvSpPr>
          <p:spPr>
            <a:xfrm>
              <a:off x="3959216" y="1376363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E4D40B0-3CC7-4BD5-B44C-B2FF13A61688}"/>
                </a:ext>
              </a:extLst>
            </p:cNvPr>
            <p:cNvSpPr txBox="1"/>
            <p:nvPr/>
          </p:nvSpPr>
          <p:spPr>
            <a:xfrm>
              <a:off x="3959215" y="1482757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E06680-37D9-409E-B19C-9A489225CB05}"/>
              </a:ext>
            </a:extLst>
          </p:cNvPr>
          <p:cNvGrpSpPr/>
          <p:nvPr/>
        </p:nvGrpSpPr>
        <p:grpSpPr>
          <a:xfrm>
            <a:off x="3959215" y="2571471"/>
            <a:ext cx="651830" cy="651829"/>
            <a:chOff x="3959215" y="2571471"/>
            <a:chExt cx="651830" cy="651829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768FC8C-A809-4B48-9DF2-02A6CC1EAC43}"/>
                </a:ext>
              </a:extLst>
            </p:cNvPr>
            <p:cNvSpPr/>
            <p:nvPr/>
          </p:nvSpPr>
          <p:spPr>
            <a:xfrm>
              <a:off x="3959216" y="2571471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754F702-FB10-4ADB-87B6-DF41F3DC8C98}"/>
                </a:ext>
              </a:extLst>
            </p:cNvPr>
            <p:cNvSpPr txBox="1"/>
            <p:nvPr/>
          </p:nvSpPr>
          <p:spPr>
            <a:xfrm>
              <a:off x="3959215" y="2665977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A02261F-5120-4512-BFF0-C01115E9BF93}"/>
              </a:ext>
            </a:extLst>
          </p:cNvPr>
          <p:cNvGrpSpPr/>
          <p:nvPr/>
        </p:nvGrpSpPr>
        <p:grpSpPr>
          <a:xfrm>
            <a:off x="3959215" y="3766580"/>
            <a:ext cx="651830" cy="651829"/>
            <a:chOff x="3959215" y="3766580"/>
            <a:chExt cx="651830" cy="651829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612BEEF-AD36-4190-9576-DBC8315493C2}"/>
                </a:ext>
              </a:extLst>
            </p:cNvPr>
            <p:cNvSpPr/>
            <p:nvPr/>
          </p:nvSpPr>
          <p:spPr>
            <a:xfrm>
              <a:off x="3959216" y="3766580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C74F453-DE3B-43B5-BF6B-11B536977F45}"/>
                </a:ext>
              </a:extLst>
            </p:cNvPr>
            <p:cNvSpPr txBox="1"/>
            <p:nvPr/>
          </p:nvSpPr>
          <p:spPr>
            <a:xfrm>
              <a:off x="3959215" y="3860204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2E94FFD-4561-481A-A827-5954EBC16445}"/>
              </a:ext>
            </a:extLst>
          </p:cNvPr>
          <p:cNvGrpSpPr/>
          <p:nvPr/>
        </p:nvGrpSpPr>
        <p:grpSpPr>
          <a:xfrm>
            <a:off x="3959215" y="4961688"/>
            <a:ext cx="651830" cy="651829"/>
            <a:chOff x="3959215" y="4961688"/>
            <a:chExt cx="651830" cy="65182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EF3FC14-4835-43A7-904D-7D40BAF980F8}"/>
                </a:ext>
              </a:extLst>
            </p:cNvPr>
            <p:cNvSpPr/>
            <p:nvPr/>
          </p:nvSpPr>
          <p:spPr>
            <a:xfrm>
              <a:off x="3959216" y="4961688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74C5D20-CDE7-443F-8EB0-F242AF0FB41B}"/>
                </a:ext>
              </a:extLst>
            </p:cNvPr>
            <p:cNvSpPr txBox="1"/>
            <p:nvPr/>
          </p:nvSpPr>
          <p:spPr>
            <a:xfrm>
              <a:off x="3959215" y="5056193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5FB9BF9-3214-48C3-8387-43E8F355A24F}"/>
              </a:ext>
            </a:extLst>
          </p:cNvPr>
          <p:cNvGrpSpPr/>
          <p:nvPr/>
        </p:nvGrpSpPr>
        <p:grpSpPr>
          <a:xfrm>
            <a:off x="731839" y="2467705"/>
            <a:ext cx="2852542" cy="1476824"/>
            <a:chOff x="731839" y="2467705"/>
            <a:chExt cx="2852542" cy="147682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B732755-0FCD-4189-A7C9-FB06C39EC5F1}"/>
                </a:ext>
              </a:extLst>
            </p:cNvPr>
            <p:cNvSpPr txBox="1"/>
            <p:nvPr/>
          </p:nvSpPr>
          <p:spPr>
            <a:xfrm>
              <a:off x="731839" y="2467705"/>
              <a:ext cx="28313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 spc="500">
                  <a:gradFill>
                    <a:gsLst>
                      <a:gs pos="0">
                        <a:schemeClr val="bg1"/>
                      </a:gs>
                      <a:gs pos="50000">
                        <a:srgbClr val="EEF2FA"/>
                      </a:gs>
                      <a:gs pos="75000">
                        <a:srgbClr val="E0E5F1"/>
                      </a:gs>
                      <a:gs pos="100000">
                        <a:srgbClr val="CFD5E5"/>
                      </a:gs>
                    </a:gsLst>
                    <a:lin ang="5400000" scaled="1"/>
                  </a:gra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6600" b="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871A144-60ED-466F-A233-052F315C16AA}"/>
                </a:ext>
              </a:extLst>
            </p:cNvPr>
            <p:cNvSpPr txBox="1"/>
            <p:nvPr/>
          </p:nvSpPr>
          <p:spPr>
            <a:xfrm>
              <a:off x="786229" y="3421309"/>
              <a:ext cx="279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 spc="500">
                  <a:gradFill>
                    <a:gsLst>
                      <a:gs pos="0">
                        <a:schemeClr val="bg1"/>
                      </a:gs>
                      <a:gs pos="50000">
                        <a:srgbClr val="EEF2FA"/>
                      </a:gs>
                      <a:gs pos="75000">
                        <a:srgbClr val="E0E5F1"/>
                      </a:gs>
                      <a:gs pos="100000">
                        <a:srgbClr val="CFD5E5"/>
                      </a:gs>
                    </a:gsLst>
                    <a:lin ang="5400000" scaled="1"/>
                  </a:gra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800" b="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  <a:endParaRPr lang="zh-CN" altLang="en-US" sz="2800" b="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object 2">
            <a:extLst>
              <a:ext uri="{FF2B5EF4-FFF2-40B4-BE49-F238E27FC236}">
                <a16:creationId xmlns:a16="http://schemas.microsoft.com/office/drawing/2014/main" id="{34EECF90-DE34-477D-9F7E-84EDE459B6F6}"/>
              </a:ext>
            </a:extLst>
          </p:cNvPr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82D1E206-221C-4025-A860-DCC88497B35C}"/>
              </a:ext>
            </a:extLst>
          </p:cNvPr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7219" y="479394"/>
            <a:ext cx="179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5735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802922B-6875-46C1-866B-5AE9C8BBAB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514" y="1829025"/>
            <a:ext cx="2905337" cy="36063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08EE5E7-7ED2-423C-BA99-7E4B96361D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273" y="1831538"/>
            <a:ext cx="2313210" cy="17554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F622E74-5D6C-40FF-A3C8-33E49D6EFD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815" y="3677416"/>
            <a:ext cx="2313209" cy="17579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2E5C639-E62D-41F4-AC9A-058B08F085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354" y="1829025"/>
            <a:ext cx="2313209" cy="1757952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PA-矩形 88">
            <a:extLst>
              <a:ext uri="{FF2B5EF4-FFF2-40B4-BE49-F238E27FC236}">
                <a16:creationId xmlns:a16="http://schemas.microsoft.com/office/drawing/2014/main" id="{2ED8CFAE-8F8A-4AC0-92CA-E89A1244F8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32357" y="3677419"/>
            <a:ext cx="2313209" cy="1757952"/>
          </a:xfrm>
          <a:prstGeom prst="rect">
            <a:avLst/>
          </a:prstGeom>
          <a:solidFill>
            <a:srgbClr val="F7B61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矩形 91">
            <a:extLst>
              <a:ext uri="{FF2B5EF4-FFF2-40B4-BE49-F238E27FC236}">
                <a16:creationId xmlns:a16="http://schemas.microsoft.com/office/drawing/2014/main" id="{56E22A7E-FD92-4BE1-BC86-78583A8F3E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38815" y="1829025"/>
            <a:ext cx="2313209" cy="1757952"/>
          </a:xfrm>
          <a:prstGeom prst="rect">
            <a:avLst/>
          </a:prstGeom>
          <a:solidFill>
            <a:srgbClr val="E92D2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94">
            <a:extLst>
              <a:ext uri="{FF2B5EF4-FFF2-40B4-BE49-F238E27FC236}">
                <a16:creationId xmlns:a16="http://schemas.microsoft.com/office/drawing/2014/main" id="{208C2FC2-8B06-4370-BE57-5943A37A23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45276" y="3677419"/>
            <a:ext cx="2313210" cy="1757952"/>
          </a:xfrm>
          <a:prstGeom prst="rect">
            <a:avLst/>
          </a:prstGeom>
          <a:solidFill>
            <a:srgbClr val="F7B61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27">
            <a:extLst>
              <a:ext uri="{FF2B5EF4-FFF2-40B4-BE49-F238E27FC236}">
                <a16:creationId xmlns:a16="http://schemas.microsoft.com/office/drawing/2014/main" id="{2871B404-0165-41D4-8C21-7C9175CDD9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6438811" y="2366807"/>
            <a:ext cx="231321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8">
            <a:extLst>
              <a:ext uri="{FF2B5EF4-FFF2-40B4-BE49-F238E27FC236}">
                <a16:creationId xmlns:a16="http://schemas.microsoft.com/office/drawing/2014/main" id="{DD39AA44-E605-4E58-8E67-F11B885A06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6438810" y="2750527"/>
            <a:ext cx="231321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27">
            <a:extLst>
              <a:ext uri="{FF2B5EF4-FFF2-40B4-BE49-F238E27FC236}">
                <a16:creationId xmlns:a16="http://schemas.microsoft.com/office/drawing/2014/main" id="{9DC7CC47-1D9F-4B6E-9335-2987024CFAB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4032098" y="4165127"/>
            <a:ext cx="231320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28">
            <a:extLst>
              <a:ext uri="{FF2B5EF4-FFF2-40B4-BE49-F238E27FC236}">
                <a16:creationId xmlns:a16="http://schemas.microsoft.com/office/drawing/2014/main" id="{EC5690E2-5F15-43AB-94E4-CBF99996DD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4032354" y="4548847"/>
            <a:ext cx="231295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文本框 27">
            <a:extLst>
              <a:ext uri="{FF2B5EF4-FFF2-40B4-BE49-F238E27FC236}">
                <a16:creationId xmlns:a16="http://schemas.microsoft.com/office/drawing/2014/main" id="{7C762B3B-8596-486B-B17D-A060E644D76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8845271" y="4165127"/>
            <a:ext cx="231320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8">
            <a:extLst>
              <a:ext uri="{FF2B5EF4-FFF2-40B4-BE49-F238E27FC236}">
                <a16:creationId xmlns:a16="http://schemas.microsoft.com/office/drawing/2014/main" id="{E8CCB4C6-C717-4083-89E2-E8376C35AF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8845015" y="4548847"/>
            <a:ext cx="231320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53607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5AE58AF-63CE-4B46-BC85-0EB01C5ED0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973" y="1507381"/>
            <a:ext cx="3024000" cy="20190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F5189B6-CF8E-4C20-B559-9427A9BEE6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478" y="1507380"/>
            <a:ext cx="3024000" cy="20190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0C855AA-A830-4D62-A4C4-F0BEF4B242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983" y="1507380"/>
            <a:ext cx="3024000" cy="2019018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9F7E17B0-FC82-47EF-B250-F5954D491992}"/>
              </a:ext>
            </a:extLst>
          </p:cNvPr>
          <p:cNvSpPr/>
          <p:nvPr/>
        </p:nvSpPr>
        <p:spPr>
          <a:xfrm>
            <a:off x="1067122" y="5473583"/>
            <a:ext cx="1149923" cy="261610"/>
          </a:xfrm>
          <a:prstGeom prst="rect">
            <a:avLst/>
          </a:prstGeom>
          <a:solidFill>
            <a:srgbClr val="F7B61D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5D8402A6-BB2B-4E25-98D7-54C1ADB4D221}"/>
              </a:ext>
            </a:extLst>
          </p:cNvPr>
          <p:cNvSpPr/>
          <p:nvPr/>
        </p:nvSpPr>
        <p:spPr>
          <a:xfrm>
            <a:off x="4615983" y="5473583"/>
            <a:ext cx="1149923" cy="261610"/>
          </a:xfrm>
          <a:prstGeom prst="rect">
            <a:avLst/>
          </a:prstGeom>
          <a:solidFill>
            <a:srgbClr val="E92D24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E16676FD-1956-4BE9-B8EA-048BC14AFEE9}"/>
              </a:ext>
            </a:extLst>
          </p:cNvPr>
          <p:cNvSpPr/>
          <p:nvPr/>
        </p:nvSpPr>
        <p:spPr>
          <a:xfrm>
            <a:off x="8138043" y="5473583"/>
            <a:ext cx="1149923" cy="261610"/>
          </a:xfrm>
          <a:prstGeom prst="rect">
            <a:avLst/>
          </a:prstGeom>
          <a:solidFill>
            <a:srgbClr val="F7B61D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4" name="PA-文本框 27">
            <a:extLst>
              <a:ext uri="{FF2B5EF4-FFF2-40B4-BE49-F238E27FC236}">
                <a16:creationId xmlns:a16="http://schemas.microsoft.com/office/drawing/2014/main" id="{39820165-E914-4B20-9AED-00F880B1ABD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972816" y="3796853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33">
            <a:extLst>
              <a:ext uri="{FF2B5EF4-FFF2-40B4-BE49-F238E27FC236}">
                <a16:creationId xmlns:a16="http://schemas.microsoft.com/office/drawing/2014/main" id="{8A4F04C2-642F-4580-9FFF-A17F9A915D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655" y="4197167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6" name="PA-文本框 27">
            <a:extLst>
              <a:ext uri="{FF2B5EF4-FFF2-40B4-BE49-F238E27FC236}">
                <a16:creationId xmlns:a16="http://schemas.microsoft.com/office/drawing/2014/main" id="{E6855C4F-8CF5-4DF7-A5BA-3479842BD1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4515333" y="3796853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33">
            <a:extLst>
              <a:ext uri="{FF2B5EF4-FFF2-40B4-BE49-F238E27FC236}">
                <a16:creationId xmlns:a16="http://schemas.microsoft.com/office/drawing/2014/main" id="{4A678404-7147-4169-8A93-CA4B9F35CE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3172" y="4197167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8" name="PA-文本框 27">
            <a:extLst>
              <a:ext uri="{FF2B5EF4-FFF2-40B4-BE49-F238E27FC236}">
                <a16:creationId xmlns:a16="http://schemas.microsoft.com/office/drawing/2014/main" id="{F06DE4E0-A8C3-4337-8265-DFF9FF3EB6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8063768" y="3791551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33">
            <a:extLst>
              <a:ext uri="{FF2B5EF4-FFF2-40B4-BE49-F238E27FC236}">
                <a16:creationId xmlns:a16="http://schemas.microsoft.com/office/drawing/2014/main" id="{4F2F4F72-A229-4535-B988-A2128BBFD0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81607" y="4191865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2123569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07">
            <a:extLst>
              <a:ext uri="{FF2B5EF4-FFF2-40B4-BE49-F238E27FC236}">
                <a16:creationId xmlns:a16="http://schemas.microsoft.com/office/drawing/2014/main" id="{60426479-5F87-4F32-A5E2-251FE95F66E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57931" y="1941280"/>
            <a:ext cx="10076139" cy="3246725"/>
            <a:chOff x="1057931" y="2166748"/>
            <a:chExt cx="10076139" cy="3246725"/>
          </a:xfrm>
          <a:effectLst/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0629E0E-3318-40C3-B233-9AE171151C50}"/>
                </a:ext>
              </a:extLst>
            </p:cNvPr>
            <p:cNvGrpSpPr/>
            <p:nvPr/>
          </p:nvGrpSpPr>
          <p:grpSpPr>
            <a:xfrm>
              <a:off x="4443407" y="2166748"/>
              <a:ext cx="3246726" cy="3246725"/>
              <a:chOff x="4472637" y="2166000"/>
              <a:chExt cx="3246726" cy="3246725"/>
            </a:xfrm>
          </p:grpSpPr>
          <p:sp>
            <p:nvSpPr>
              <p:cNvPr id="24" name="PA-任意多边形: 形状 27">
                <a:extLst>
                  <a:ext uri="{FF2B5EF4-FFF2-40B4-BE49-F238E27FC236}">
                    <a16:creationId xmlns:a16="http://schemas.microsoft.com/office/drawing/2014/main" id="{1A84A922-46C1-46C6-853D-5CEE9D447E1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72637" y="2166000"/>
                <a:ext cx="1336026" cy="1336024"/>
              </a:xfrm>
              <a:prstGeom prst="round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任意多边形: 形状 28">
                <a:extLst>
                  <a:ext uri="{FF2B5EF4-FFF2-40B4-BE49-F238E27FC236}">
                    <a16:creationId xmlns:a16="http://schemas.microsoft.com/office/drawing/2014/main" id="{ADE126D8-D3B1-4665-83F7-D35D044EE6B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383337" y="2166000"/>
                <a:ext cx="1336026" cy="1336024"/>
              </a:xfrm>
              <a:prstGeom prst="roundRect">
                <a:avLst/>
              </a:prstGeom>
              <a:solidFill>
                <a:srgbClr val="F7B61D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PA-任意多边形: 形状 29">
                <a:extLst>
                  <a:ext uri="{FF2B5EF4-FFF2-40B4-BE49-F238E27FC236}">
                    <a16:creationId xmlns:a16="http://schemas.microsoft.com/office/drawing/2014/main" id="{56721D0D-E707-4D9D-82B0-FBB97F383D2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472637" y="4076701"/>
                <a:ext cx="1336026" cy="1336024"/>
              </a:xfrm>
              <a:prstGeom prst="roundRect">
                <a:avLst/>
              </a:prstGeom>
              <a:solidFill>
                <a:srgbClr val="F7B61D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PA-任意多边形: 形状 30">
                <a:extLst>
                  <a:ext uri="{FF2B5EF4-FFF2-40B4-BE49-F238E27FC236}">
                    <a16:creationId xmlns:a16="http://schemas.microsoft.com/office/drawing/2014/main" id="{97DE66B4-1F83-4CEC-849E-F8F8B29BAE8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383337" y="4076701"/>
                <a:ext cx="1336026" cy="1336024"/>
              </a:xfrm>
              <a:prstGeom prst="round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PA-任意多边形: 形状 31">
                <a:extLst>
                  <a:ext uri="{FF2B5EF4-FFF2-40B4-BE49-F238E27FC236}">
                    <a16:creationId xmlns:a16="http://schemas.microsoft.com/office/drawing/2014/main" id="{2162B1DD-F14A-4B21-B773-AD23811F041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879157" y="4485406"/>
                <a:ext cx="522980" cy="4963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-任意多边形: 形状 32">
                <a:extLst>
                  <a:ext uri="{FF2B5EF4-FFF2-40B4-BE49-F238E27FC236}">
                    <a16:creationId xmlns:a16="http://schemas.microsoft.com/office/drawing/2014/main" id="{78F0CBF2-50FA-41E3-9CE6-DF334D29D0E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79157" y="2604908"/>
                <a:ext cx="522980" cy="4582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任意多边形: 形状 33">
                <a:extLst>
                  <a:ext uri="{FF2B5EF4-FFF2-40B4-BE49-F238E27FC236}">
                    <a16:creationId xmlns:a16="http://schemas.microsoft.com/office/drawing/2014/main" id="{5F8C21A2-776D-4516-B7D5-D98D88A4336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814434" y="2572494"/>
                <a:ext cx="522983" cy="515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PA-任意多边形: 形状 36">
                <a:extLst>
                  <a:ext uri="{FF2B5EF4-FFF2-40B4-BE49-F238E27FC236}">
                    <a16:creationId xmlns:a16="http://schemas.microsoft.com/office/drawing/2014/main" id="{912D5C69-9537-4230-A857-B125F93E13E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6839485" y="4467600"/>
                <a:ext cx="423729" cy="5192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2760A25-F9D3-4487-B108-46B78F42ACE1}"/>
                </a:ext>
              </a:extLst>
            </p:cNvPr>
            <p:cNvGrpSpPr/>
            <p:nvPr/>
          </p:nvGrpSpPr>
          <p:grpSpPr>
            <a:xfrm>
              <a:off x="8099431" y="2220088"/>
              <a:ext cx="3034639" cy="1110461"/>
              <a:chOff x="874712" y="3269082"/>
              <a:chExt cx="3034639" cy="1110461"/>
            </a:xfrm>
          </p:grpSpPr>
          <p:sp>
            <p:nvSpPr>
              <p:cNvPr id="22" name="PA-矩形 119">
                <a:extLst>
                  <a:ext uri="{FF2B5EF4-FFF2-40B4-BE49-F238E27FC236}">
                    <a16:creationId xmlns:a16="http://schemas.microsoft.com/office/drawing/2014/main" id="{8D8FB1C9-5C5E-4BEC-BC1E-5D941D13A4F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3" name="PA-矩形 120">
                <a:extLst>
                  <a:ext uri="{FF2B5EF4-FFF2-40B4-BE49-F238E27FC236}">
                    <a16:creationId xmlns:a16="http://schemas.microsoft.com/office/drawing/2014/main" id="{D5342507-F525-40A5-8EB4-52B1FA81DD5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874712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8A38693-1CD9-4D96-9900-B9815EBF2C1F}"/>
                </a:ext>
              </a:extLst>
            </p:cNvPr>
            <p:cNvGrpSpPr/>
            <p:nvPr/>
          </p:nvGrpSpPr>
          <p:grpSpPr>
            <a:xfrm>
              <a:off x="8099431" y="4124953"/>
              <a:ext cx="3034639" cy="1121155"/>
              <a:chOff x="874712" y="3269082"/>
              <a:chExt cx="3034639" cy="1121155"/>
            </a:xfrm>
          </p:grpSpPr>
          <p:sp>
            <p:nvSpPr>
              <p:cNvPr id="20" name="PA-矩形 117">
                <a:extLst>
                  <a:ext uri="{FF2B5EF4-FFF2-40B4-BE49-F238E27FC236}">
                    <a16:creationId xmlns:a16="http://schemas.microsoft.com/office/drawing/2014/main" id="{C3A13D8B-DE0A-48CE-A051-3C235EA330C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874712" y="3688506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1" name="PA-矩形 118">
                <a:extLst>
                  <a:ext uri="{FF2B5EF4-FFF2-40B4-BE49-F238E27FC236}">
                    <a16:creationId xmlns:a16="http://schemas.microsoft.com/office/drawing/2014/main" id="{8A91476B-A1E0-4E4E-B2EC-D45C0E7054E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874712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99490F7-8C6C-4B83-8C79-CCDAFD3F61D5}"/>
                </a:ext>
              </a:extLst>
            </p:cNvPr>
            <p:cNvGrpSpPr/>
            <p:nvPr/>
          </p:nvGrpSpPr>
          <p:grpSpPr>
            <a:xfrm>
              <a:off x="1057931" y="2220088"/>
              <a:ext cx="3034639" cy="1110461"/>
              <a:chOff x="874712" y="3269082"/>
              <a:chExt cx="3034639" cy="1110461"/>
            </a:xfrm>
          </p:grpSpPr>
          <p:sp>
            <p:nvSpPr>
              <p:cNvPr id="18" name="PA-矩形 115">
                <a:extLst>
                  <a:ext uri="{FF2B5EF4-FFF2-40B4-BE49-F238E27FC236}">
                    <a16:creationId xmlns:a16="http://schemas.microsoft.com/office/drawing/2014/main" id="{2CB45D80-E423-49F3-848A-20F6222F9A8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19" name="PA-矩形 116">
                <a:extLst>
                  <a:ext uri="{FF2B5EF4-FFF2-40B4-BE49-F238E27FC236}">
                    <a16:creationId xmlns:a16="http://schemas.microsoft.com/office/drawing/2014/main" id="{D27C8524-0692-419F-A0E0-143F410B699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67377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AA56DAE-7334-42AC-A49B-A40084CA3D75}"/>
                </a:ext>
              </a:extLst>
            </p:cNvPr>
            <p:cNvGrpSpPr/>
            <p:nvPr/>
          </p:nvGrpSpPr>
          <p:grpSpPr>
            <a:xfrm>
              <a:off x="1057931" y="4124953"/>
              <a:ext cx="3034639" cy="1110461"/>
              <a:chOff x="874712" y="3269082"/>
              <a:chExt cx="3034639" cy="1110461"/>
            </a:xfrm>
          </p:grpSpPr>
          <p:sp>
            <p:nvSpPr>
              <p:cNvPr id="16" name="PA-矩形 113">
                <a:extLst>
                  <a:ext uri="{FF2B5EF4-FFF2-40B4-BE49-F238E27FC236}">
                    <a16:creationId xmlns:a16="http://schemas.microsoft.com/office/drawing/2014/main" id="{E594509D-6FB4-44FA-A31E-CCC4EB877245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17" name="PA-矩形 114">
                <a:extLst>
                  <a:ext uri="{FF2B5EF4-FFF2-40B4-BE49-F238E27FC236}">
                    <a16:creationId xmlns:a16="http://schemas.microsoft.com/office/drawing/2014/main" id="{9FB85D3D-D2E2-48E8-8996-FA5E0CE5EE8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67377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632032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结 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Epilogue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">
            <a:extLst>
              <a:ext uri="{FF2B5EF4-FFF2-40B4-BE49-F238E27FC236}">
                <a16:creationId xmlns:a16="http://schemas.microsoft.com/office/drawing/2014/main" id="{A2B70D37-769D-427B-BC48-95D5C650A0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32726" y="1817774"/>
            <a:ext cx="9726548" cy="3851997"/>
            <a:chOff x="1209442" y="1839763"/>
            <a:chExt cx="9726548" cy="3851997"/>
          </a:xfrm>
        </p:grpSpPr>
        <p:sp>
          <p:nvSpPr>
            <p:cNvPr id="11" name="PA-任意多边形 51">
              <a:extLst>
                <a:ext uri="{FF2B5EF4-FFF2-40B4-BE49-F238E27FC236}">
                  <a16:creationId xmlns:a16="http://schemas.microsoft.com/office/drawing/2014/main" id="{2417B24F-8865-42F9-980A-A976993985D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347786" y="2725589"/>
              <a:ext cx="1765300" cy="1119187"/>
            </a:xfrm>
            <a:custGeom>
              <a:avLst/>
              <a:gdLst>
                <a:gd name="connsiteX0" fmla="*/ 0 w 1765300"/>
                <a:gd name="connsiteY0" fmla="*/ 0 h 1119187"/>
                <a:gd name="connsiteX1" fmla="*/ 1194972 w 1765300"/>
                <a:gd name="connsiteY1" fmla="*/ 0 h 1119187"/>
                <a:gd name="connsiteX2" fmla="*/ 1357923 w 1765300"/>
                <a:gd name="connsiteY2" fmla="*/ 165881 h 1119187"/>
                <a:gd name="connsiteX3" fmla="*/ 1520874 w 1765300"/>
                <a:gd name="connsiteY3" fmla="*/ 0 h 1119187"/>
                <a:gd name="connsiteX4" fmla="*/ 1765300 w 1765300"/>
                <a:gd name="connsiteY4" fmla="*/ 0 h 1119187"/>
                <a:gd name="connsiteX5" fmla="*/ 1507295 w 1765300"/>
                <a:gd name="connsiteY5" fmla="*/ 635879 h 1119187"/>
                <a:gd name="connsiteX6" fmla="*/ 1450600 w 1765300"/>
                <a:gd name="connsiteY6" fmla="*/ 683462 h 1119187"/>
                <a:gd name="connsiteX7" fmla="*/ 1425576 w 1765300"/>
                <a:gd name="connsiteY7" fmla="*/ 1119187 h 1119187"/>
                <a:gd name="connsiteX8" fmla="*/ 1140533 w 1765300"/>
                <a:gd name="connsiteY8" fmla="*/ 859579 h 1119187"/>
                <a:gd name="connsiteX9" fmla="*/ 1060931 w 1765300"/>
                <a:gd name="connsiteY9" fmla="*/ 880328 h 1119187"/>
                <a:gd name="connsiteX10" fmla="*/ 882650 w 1765300"/>
                <a:gd name="connsiteY10" fmla="*/ 898525 h 1119187"/>
                <a:gd name="connsiteX11" fmla="*/ 0 w 1765300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5300" h="1119187">
                  <a:moveTo>
                    <a:pt x="0" y="0"/>
                  </a:moveTo>
                  <a:cubicBezTo>
                    <a:pt x="0" y="0"/>
                    <a:pt x="0" y="0"/>
                    <a:pt x="1194972" y="0"/>
                  </a:cubicBezTo>
                  <a:cubicBezTo>
                    <a:pt x="1194972" y="0"/>
                    <a:pt x="1194972" y="0"/>
                    <a:pt x="1357923" y="165881"/>
                  </a:cubicBezTo>
                  <a:lnTo>
                    <a:pt x="1520874" y="0"/>
                  </a:lnTo>
                  <a:cubicBezTo>
                    <a:pt x="1520874" y="0"/>
                    <a:pt x="1520874" y="0"/>
                    <a:pt x="1765300" y="0"/>
                  </a:cubicBezTo>
                  <a:cubicBezTo>
                    <a:pt x="1765300" y="248822"/>
                    <a:pt x="1666851" y="473453"/>
                    <a:pt x="1507295" y="635879"/>
                  </a:cubicBezTo>
                  <a:lnTo>
                    <a:pt x="1450600" y="683462"/>
                  </a:lnTo>
                  <a:lnTo>
                    <a:pt x="1425576" y="1119187"/>
                  </a:lnTo>
                  <a:lnTo>
                    <a:pt x="1140533" y="859579"/>
                  </a:lnTo>
                  <a:lnTo>
                    <a:pt x="1060931" y="880328"/>
                  </a:lnTo>
                  <a:cubicBezTo>
                    <a:pt x="1003378" y="892261"/>
                    <a:pt x="943757" y="898525"/>
                    <a:pt x="882650" y="898525"/>
                  </a:cubicBezTo>
                  <a:cubicBezTo>
                    <a:pt x="393798" y="898525"/>
                    <a:pt x="0" y="497644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任意多边形 6">
              <a:extLst>
                <a:ext uri="{FF2B5EF4-FFF2-40B4-BE49-F238E27FC236}">
                  <a16:creationId xmlns:a16="http://schemas.microsoft.com/office/drawing/2014/main" id="{3615FD4A-6428-4321-A56F-5929F40C53E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347787" y="1839763"/>
              <a:ext cx="1765300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 8">
              <a:extLst>
                <a:ext uri="{FF2B5EF4-FFF2-40B4-BE49-F238E27FC236}">
                  <a16:creationId xmlns:a16="http://schemas.microsoft.com/office/drawing/2014/main" id="{FD518A52-08C3-4201-A6D3-3123F3EA984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28750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54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54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任意多边形 135">
              <a:extLst>
                <a:ext uri="{FF2B5EF4-FFF2-40B4-BE49-F238E27FC236}">
                  <a16:creationId xmlns:a16="http://schemas.microsoft.com/office/drawing/2014/main" id="{9F0F6698-9DD4-4BA4-83E3-4254185F6E7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889951" y="2156585"/>
              <a:ext cx="638936" cy="391972"/>
            </a:xfrm>
            <a:custGeom>
              <a:avLst/>
              <a:gdLst>
                <a:gd name="T0" fmla="*/ 109 w 119"/>
                <a:gd name="T1" fmla="*/ 36 h 73"/>
                <a:gd name="T2" fmla="*/ 87 w 119"/>
                <a:gd name="T3" fmla="*/ 14 h 73"/>
                <a:gd name="T4" fmla="*/ 85 w 119"/>
                <a:gd name="T5" fmla="*/ 15 h 73"/>
                <a:gd name="T6" fmla="*/ 60 w 119"/>
                <a:gd name="T7" fmla="*/ 0 h 73"/>
                <a:gd name="T8" fmla="*/ 32 w 119"/>
                <a:gd name="T9" fmla="*/ 23 h 73"/>
                <a:gd name="T10" fmla="*/ 30 w 119"/>
                <a:gd name="T11" fmla="*/ 22 h 73"/>
                <a:gd name="T12" fmla="*/ 14 w 119"/>
                <a:gd name="T13" fmla="*/ 34 h 73"/>
                <a:gd name="T14" fmla="*/ 0 w 119"/>
                <a:gd name="T15" fmla="*/ 53 h 73"/>
                <a:gd name="T16" fmla="*/ 19 w 119"/>
                <a:gd name="T17" fmla="*/ 73 h 73"/>
                <a:gd name="T18" fmla="*/ 100 w 119"/>
                <a:gd name="T19" fmla="*/ 73 h 73"/>
                <a:gd name="T20" fmla="*/ 119 w 119"/>
                <a:gd name="T21" fmla="*/ 53 h 73"/>
                <a:gd name="T22" fmla="*/ 109 w 119"/>
                <a:gd name="T2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3">
                  <a:moveTo>
                    <a:pt x="109" y="36"/>
                  </a:moveTo>
                  <a:cubicBezTo>
                    <a:pt x="109" y="24"/>
                    <a:pt x="99" y="14"/>
                    <a:pt x="87" y="14"/>
                  </a:cubicBezTo>
                  <a:cubicBezTo>
                    <a:pt x="86" y="14"/>
                    <a:pt x="85" y="14"/>
                    <a:pt x="85" y="15"/>
                  </a:cubicBezTo>
                  <a:cubicBezTo>
                    <a:pt x="80" y="6"/>
                    <a:pt x="70" y="0"/>
                    <a:pt x="60" y="0"/>
                  </a:cubicBezTo>
                  <a:cubicBezTo>
                    <a:pt x="46" y="0"/>
                    <a:pt x="35" y="10"/>
                    <a:pt x="32" y="23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22" y="22"/>
                    <a:pt x="16" y="28"/>
                    <a:pt x="14" y="34"/>
                  </a:cubicBezTo>
                  <a:cubicBezTo>
                    <a:pt x="6" y="37"/>
                    <a:pt x="0" y="44"/>
                    <a:pt x="0" y="53"/>
                  </a:cubicBezTo>
                  <a:cubicBezTo>
                    <a:pt x="0" y="64"/>
                    <a:pt x="8" y="73"/>
                    <a:pt x="1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11" y="73"/>
                    <a:pt x="119" y="64"/>
                    <a:pt x="119" y="53"/>
                  </a:cubicBezTo>
                  <a:cubicBezTo>
                    <a:pt x="119" y="46"/>
                    <a:pt x="115" y="40"/>
                    <a:pt x="109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文本框 5">
              <a:extLst>
                <a:ext uri="{FF2B5EF4-FFF2-40B4-BE49-F238E27FC236}">
                  <a16:creationId xmlns:a16="http://schemas.microsoft.com/office/drawing/2014/main" id="{40B6D2D5-586B-484C-A37F-FDB584868EA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97285" y="2952305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任意多边形 10">
              <a:extLst>
                <a:ext uri="{FF2B5EF4-FFF2-40B4-BE49-F238E27FC236}">
                  <a16:creationId xmlns:a16="http://schemas.microsoft.com/office/drawing/2014/main" id="{744009BA-B4E1-4A3B-83D8-7EEE80E7005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929062" y="1839763"/>
              <a:ext cx="1765300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任意多边形 52">
              <a:extLst>
                <a:ext uri="{FF2B5EF4-FFF2-40B4-BE49-F238E27FC236}">
                  <a16:creationId xmlns:a16="http://schemas.microsoft.com/office/drawing/2014/main" id="{8864A1AF-774F-4ED2-8166-DF41B2C25F4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929062" y="2725589"/>
              <a:ext cx="1765300" cy="1119187"/>
            </a:xfrm>
            <a:custGeom>
              <a:avLst/>
              <a:gdLst>
                <a:gd name="connsiteX0" fmla="*/ 0 w 1765300"/>
                <a:gd name="connsiteY0" fmla="*/ 0 h 1119187"/>
                <a:gd name="connsiteX1" fmla="*/ 1194972 w 1765300"/>
                <a:gd name="connsiteY1" fmla="*/ 0 h 1119187"/>
                <a:gd name="connsiteX2" fmla="*/ 1357923 w 1765300"/>
                <a:gd name="connsiteY2" fmla="*/ 165882 h 1119187"/>
                <a:gd name="connsiteX3" fmla="*/ 1520874 w 1765300"/>
                <a:gd name="connsiteY3" fmla="*/ 0 h 1119187"/>
                <a:gd name="connsiteX4" fmla="*/ 1765300 w 1765300"/>
                <a:gd name="connsiteY4" fmla="*/ 0 h 1119187"/>
                <a:gd name="connsiteX5" fmla="*/ 1507295 w 1765300"/>
                <a:gd name="connsiteY5" fmla="*/ 635879 h 1119187"/>
                <a:gd name="connsiteX6" fmla="*/ 1451193 w 1765300"/>
                <a:gd name="connsiteY6" fmla="*/ 682965 h 1119187"/>
                <a:gd name="connsiteX7" fmla="*/ 1412876 w 1765300"/>
                <a:gd name="connsiteY7" fmla="*/ 1119187 h 1119187"/>
                <a:gd name="connsiteX8" fmla="*/ 1136090 w 1765300"/>
                <a:gd name="connsiteY8" fmla="*/ 860737 h 1119187"/>
                <a:gd name="connsiteX9" fmla="*/ 1060931 w 1765300"/>
                <a:gd name="connsiteY9" fmla="*/ 880328 h 1119187"/>
                <a:gd name="connsiteX10" fmla="*/ 882650 w 1765300"/>
                <a:gd name="connsiteY10" fmla="*/ 898525 h 1119187"/>
                <a:gd name="connsiteX11" fmla="*/ 0 w 1765300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5300" h="1119187">
                  <a:moveTo>
                    <a:pt x="0" y="0"/>
                  </a:moveTo>
                  <a:cubicBezTo>
                    <a:pt x="0" y="0"/>
                    <a:pt x="0" y="0"/>
                    <a:pt x="1194972" y="0"/>
                  </a:cubicBezTo>
                  <a:cubicBezTo>
                    <a:pt x="1194972" y="0"/>
                    <a:pt x="1194972" y="0"/>
                    <a:pt x="1357923" y="165882"/>
                  </a:cubicBezTo>
                  <a:lnTo>
                    <a:pt x="1520874" y="0"/>
                  </a:lnTo>
                  <a:cubicBezTo>
                    <a:pt x="1520874" y="0"/>
                    <a:pt x="1520874" y="0"/>
                    <a:pt x="1765300" y="0"/>
                  </a:cubicBezTo>
                  <a:cubicBezTo>
                    <a:pt x="1765300" y="248822"/>
                    <a:pt x="1666851" y="473454"/>
                    <a:pt x="1507295" y="635879"/>
                  </a:cubicBezTo>
                  <a:lnTo>
                    <a:pt x="1451193" y="682965"/>
                  </a:lnTo>
                  <a:lnTo>
                    <a:pt x="1412876" y="1119187"/>
                  </a:lnTo>
                  <a:lnTo>
                    <a:pt x="1136090" y="860737"/>
                  </a:lnTo>
                  <a:lnTo>
                    <a:pt x="1060931" y="880328"/>
                  </a:lnTo>
                  <a:cubicBezTo>
                    <a:pt x="1003378" y="892261"/>
                    <a:pt x="943757" y="898525"/>
                    <a:pt x="882650" y="898525"/>
                  </a:cubicBezTo>
                  <a:cubicBezTo>
                    <a:pt x="393798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任意多边形 12">
              <a:extLst>
                <a:ext uri="{FF2B5EF4-FFF2-40B4-BE49-F238E27FC236}">
                  <a16:creationId xmlns:a16="http://schemas.microsoft.com/office/drawing/2014/main" id="{D614016E-59D9-4ABF-9F6D-CDF598BA831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10025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46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46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任意多边形 130">
              <a:extLst>
                <a:ext uri="{FF2B5EF4-FFF2-40B4-BE49-F238E27FC236}">
                  <a16:creationId xmlns:a16="http://schemas.microsoft.com/office/drawing/2014/main" id="{EE9116A6-446D-496B-844A-ABB3FD9E98AD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516994" y="2079550"/>
              <a:ext cx="546042" cy="546042"/>
            </a:xfrm>
            <a:custGeom>
              <a:avLst/>
              <a:gdLst>
                <a:gd name="T0" fmla="*/ 92 w 102"/>
                <a:gd name="T1" fmla="*/ 42 h 102"/>
                <a:gd name="T2" fmla="*/ 102 w 102"/>
                <a:gd name="T3" fmla="*/ 38 h 102"/>
                <a:gd name="T4" fmla="*/ 97 w 102"/>
                <a:gd name="T5" fmla="*/ 24 h 102"/>
                <a:gd name="T6" fmla="*/ 87 w 102"/>
                <a:gd name="T7" fmla="*/ 28 h 102"/>
                <a:gd name="T8" fmla="*/ 74 w 102"/>
                <a:gd name="T9" fmla="*/ 16 h 102"/>
                <a:gd name="T10" fmla="*/ 78 w 102"/>
                <a:gd name="T11" fmla="*/ 5 h 102"/>
                <a:gd name="T12" fmla="*/ 65 w 102"/>
                <a:gd name="T13" fmla="*/ 0 h 102"/>
                <a:gd name="T14" fmla="*/ 60 w 102"/>
                <a:gd name="T15" fmla="*/ 10 h 102"/>
                <a:gd name="T16" fmla="*/ 42 w 102"/>
                <a:gd name="T17" fmla="*/ 9 h 102"/>
                <a:gd name="T18" fmla="*/ 38 w 102"/>
                <a:gd name="T19" fmla="*/ 0 h 102"/>
                <a:gd name="T20" fmla="*/ 24 w 102"/>
                <a:gd name="T21" fmla="*/ 5 h 102"/>
                <a:gd name="T22" fmla="*/ 28 w 102"/>
                <a:gd name="T23" fmla="*/ 15 h 102"/>
                <a:gd name="T24" fmla="*/ 15 w 102"/>
                <a:gd name="T25" fmla="*/ 28 h 102"/>
                <a:gd name="T26" fmla="*/ 5 w 102"/>
                <a:gd name="T27" fmla="*/ 24 h 102"/>
                <a:gd name="T28" fmla="*/ 0 w 102"/>
                <a:gd name="T29" fmla="*/ 37 h 102"/>
                <a:gd name="T30" fmla="*/ 10 w 102"/>
                <a:gd name="T31" fmla="*/ 42 h 102"/>
                <a:gd name="T32" fmla="*/ 9 w 102"/>
                <a:gd name="T33" fmla="*/ 60 h 102"/>
                <a:gd name="T34" fmla="*/ 0 w 102"/>
                <a:gd name="T35" fmla="*/ 64 h 102"/>
                <a:gd name="T36" fmla="*/ 5 w 102"/>
                <a:gd name="T37" fmla="*/ 78 h 102"/>
                <a:gd name="T38" fmla="*/ 15 w 102"/>
                <a:gd name="T39" fmla="*/ 74 h 102"/>
                <a:gd name="T40" fmla="*/ 28 w 102"/>
                <a:gd name="T41" fmla="*/ 86 h 102"/>
                <a:gd name="T42" fmla="*/ 24 w 102"/>
                <a:gd name="T43" fmla="*/ 97 h 102"/>
                <a:gd name="T44" fmla="*/ 37 w 102"/>
                <a:gd name="T45" fmla="*/ 102 h 102"/>
                <a:gd name="T46" fmla="*/ 42 w 102"/>
                <a:gd name="T47" fmla="*/ 92 h 102"/>
                <a:gd name="T48" fmla="*/ 60 w 102"/>
                <a:gd name="T49" fmla="*/ 92 h 102"/>
                <a:gd name="T50" fmla="*/ 64 w 102"/>
                <a:gd name="T51" fmla="*/ 102 h 102"/>
                <a:gd name="T52" fmla="*/ 78 w 102"/>
                <a:gd name="T53" fmla="*/ 97 h 102"/>
                <a:gd name="T54" fmla="*/ 74 w 102"/>
                <a:gd name="T55" fmla="*/ 87 h 102"/>
                <a:gd name="T56" fmla="*/ 86 w 102"/>
                <a:gd name="T57" fmla="*/ 74 h 102"/>
                <a:gd name="T58" fmla="*/ 97 w 102"/>
                <a:gd name="T59" fmla="*/ 78 h 102"/>
                <a:gd name="T60" fmla="*/ 102 w 102"/>
                <a:gd name="T61" fmla="*/ 65 h 102"/>
                <a:gd name="T62" fmla="*/ 92 w 102"/>
                <a:gd name="T63" fmla="*/ 60 h 102"/>
                <a:gd name="T64" fmla="*/ 92 w 102"/>
                <a:gd name="T65" fmla="*/ 42 h 102"/>
                <a:gd name="T66" fmla="*/ 51 w 102"/>
                <a:gd name="T67" fmla="*/ 71 h 102"/>
                <a:gd name="T68" fmla="*/ 31 w 102"/>
                <a:gd name="T69" fmla="*/ 51 h 102"/>
                <a:gd name="T70" fmla="*/ 46 w 102"/>
                <a:gd name="T71" fmla="*/ 32 h 102"/>
                <a:gd name="T72" fmla="*/ 46 w 102"/>
                <a:gd name="T73" fmla="*/ 28 h 102"/>
                <a:gd name="T74" fmla="*/ 56 w 102"/>
                <a:gd name="T75" fmla="*/ 28 h 102"/>
                <a:gd name="T76" fmla="*/ 56 w 102"/>
                <a:gd name="T77" fmla="*/ 32 h 102"/>
                <a:gd name="T78" fmla="*/ 71 w 102"/>
                <a:gd name="T79" fmla="*/ 51 h 102"/>
                <a:gd name="T80" fmla="*/ 51 w 102"/>
                <a:gd name="T81" fmla="*/ 7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02">
                  <a:moveTo>
                    <a:pt x="92" y="42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3" y="23"/>
                    <a:pt x="79" y="19"/>
                    <a:pt x="74" y="1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4" y="8"/>
                    <a:pt x="48" y="8"/>
                    <a:pt x="42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3" y="19"/>
                    <a:pt x="19" y="23"/>
                    <a:pt x="15" y="28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8" y="48"/>
                    <a:pt x="8" y="54"/>
                    <a:pt x="9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9" y="79"/>
                    <a:pt x="23" y="83"/>
                    <a:pt x="28" y="8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8" y="94"/>
                    <a:pt x="54" y="94"/>
                    <a:pt x="60" y="9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9" y="83"/>
                    <a:pt x="83" y="79"/>
                    <a:pt x="86" y="7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54"/>
                    <a:pt x="94" y="48"/>
                    <a:pt x="92" y="42"/>
                  </a:cubicBezTo>
                  <a:close/>
                  <a:moveTo>
                    <a:pt x="51" y="71"/>
                  </a:moveTo>
                  <a:cubicBezTo>
                    <a:pt x="40" y="71"/>
                    <a:pt x="31" y="62"/>
                    <a:pt x="31" y="51"/>
                  </a:cubicBezTo>
                  <a:cubicBezTo>
                    <a:pt x="31" y="42"/>
                    <a:pt x="38" y="34"/>
                    <a:pt x="46" y="32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4" y="34"/>
                    <a:pt x="71" y="42"/>
                    <a:pt x="71" y="51"/>
                  </a:cubicBezTo>
                  <a:cubicBezTo>
                    <a:pt x="71" y="62"/>
                    <a:pt x="62" y="71"/>
                    <a:pt x="51" y="7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PA-文本框 88">
              <a:extLst>
                <a:ext uri="{FF2B5EF4-FFF2-40B4-BE49-F238E27FC236}">
                  <a16:creationId xmlns:a16="http://schemas.microsoft.com/office/drawing/2014/main" id="{4DEC563D-A3A8-4408-AC89-A2470C8E211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262740" y="2933631"/>
              <a:ext cx="1101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02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任意多边形 14">
              <a:extLst>
                <a:ext uri="{FF2B5EF4-FFF2-40B4-BE49-F238E27FC236}">
                  <a16:creationId xmlns:a16="http://schemas.microsoft.com/office/drawing/2014/main" id="{247E2612-33D3-4BB1-9CC2-93B22D97ACA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496050" y="1839763"/>
              <a:ext cx="1779588" cy="1065213"/>
            </a:xfrm>
            <a:custGeom>
              <a:avLst/>
              <a:gdLst>
                <a:gd name="T0" fmla="*/ 66 w 131"/>
                <a:gd name="T1" fmla="*/ 0 h 77"/>
                <a:gd name="T2" fmla="*/ 0 w 131"/>
                <a:gd name="T3" fmla="*/ 65 h 77"/>
                <a:gd name="T4" fmla="*/ 89 w 131"/>
                <a:gd name="T5" fmla="*/ 65 h 77"/>
                <a:gd name="T6" fmla="*/ 101 w 131"/>
                <a:gd name="T7" fmla="*/ 77 h 77"/>
                <a:gd name="T8" fmla="*/ 113 w 131"/>
                <a:gd name="T9" fmla="*/ 65 h 77"/>
                <a:gd name="T10" fmla="*/ 131 w 131"/>
                <a:gd name="T11" fmla="*/ 65 h 77"/>
                <a:gd name="T12" fmla="*/ 66 w 131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77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6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任意多边形 53">
              <a:extLst>
                <a:ext uri="{FF2B5EF4-FFF2-40B4-BE49-F238E27FC236}">
                  <a16:creationId xmlns:a16="http://schemas.microsoft.com/office/drawing/2014/main" id="{F140DA7C-596F-4480-B051-BCE402DFE18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496050" y="2725589"/>
              <a:ext cx="1779588" cy="1119187"/>
            </a:xfrm>
            <a:custGeom>
              <a:avLst/>
              <a:gdLst>
                <a:gd name="connsiteX0" fmla="*/ 0 w 1779588"/>
                <a:gd name="connsiteY0" fmla="*/ 0 h 1119187"/>
                <a:gd name="connsiteX1" fmla="*/ 1209033 w 1779588"/>
                <a:gd name="connsiteY1" fmla="*/ 0 h 1119187"/>
                <a:gd name="connsiteX2" fmla="*/ 1372049 w 1779588"/>
                <a:gd name="connsiteY2" fmla="*/ 165882 h 1119187"/>
                <a:gd name="connsiteX3" fmla="*/ 1521480 w 1779588"/>
                <a:gd name="connsiteY3" fmla="*/ 0 h 1119187"/>
                <a:gd name="connsiteX4" fmla="*/ 1779588 w 1779588"/>
                <a:gd name="connsiteY4" fmla="*/ 0 h 1119187"/>
                <a:gd name="connsiteX5" fmla="*/ 1516386 w 1779588"/>
                <a:gd name="connsiteY5" fmla="*/ 635879 h 1119187"/>
                <a:gd name="connsiteX6" fmla="*/ 1451831 w 1779588"/>
                <a:gd name="connsiteY6" fmla="*/ 689678 h 1119187"/>
                <a:gd name="connsiteX7" fmla="*/ 1427163 w 1779588"/>
                <a:gd name="connsiteY7" fmla="*/ 1119187 h 1119187"/>
                <a:gd name="connsiteX8" fmla="*/ 1149238 w 1779588"/>
                <a:gd name="connsiteY8" fmla="*/ 859674 h 1119187"/>
                <a:gd name="connsiteX9" fmla="*/ 1071038 w 1779588"/>
                <a:gd name="connsiteY9" fmla="*/ 880328 h 1119187"/>
                <a:gd name="connsiteX10" fmla="*/ 896587 w 1779588"/>
                <a:gd name="connsiteY10" fmla="*/ 898525 h 1119187"/>
                <a:gd name="connsiteX11" fmla="*/ 0 w 1779588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9588" h="1119187">
                  <a:moveTo>
                    <a:pt x="0" y="0"/>
                  </a:moveTo>
                  <a:cubicBezTo>
                    <a:pt x="0" y="0"/>
                    <a:pt x="0" y="0"/>
                    <a:pt x="1209033" y="0"/>
                  </a:cubicBezTo>
                  <a:cubicBezTo>
                    <a:pt x="1209033" y="0"/>
                    <a:pt x="1209033" y="0"/>
                    <a:pt x="1372049" y="165882"/>
                  </a:cubicBezTo>
                  <a:lnTo>
                    <a:pt x="1521480" y="0"/>
                  </a:lnTo>
                  <a:cubicBezTo>
                    <a:pt x="1521480" y="0"/>
                    <a:pt x="1521480" y="0"/>
                    <a:pt x="1779588" y="0"/>
                  </a:cubicBezTo>
                  <a:cubicBezTo>
                    <a:pt x="1779588" y="248822"/>
                    <a:pt x="1677704" y="473454"/>
                    <a:pt x="1516386" y="635879"/>
                  </a:cubicBezTo>
                  <a:lnTo>
                    <a:pt x="1451831" y="689678"/>
                  </a:lnTo>
                  <a:lnTo>
                    <a:pt x="1427163" y="1119187"/>
                  </a:lnTo>
                  <a:lnTo>
                    <a:pt x="1149238" y="859674"/>
                  </a:lnTo>
                  <a:lnTo>
                    <a:pt x="1071038" y="880328"/>
                  </a:lnTo>
                  <a:cubicBezTo>
                    <a:pt x="1014391" y="892261"/>
                    <a:pt x="956020" y="898525"/>
                    <a:pt x="896587" y="898525"/>
                  </a:cubicBezTo>
                  <a:cubicBezTo>
                    <a:pt x="407539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任意多边形 16">
              <a:extLst>
                <a:ext uri="{FF2B5EF4-FFF2-40B4-BE49-F238E27FC236}">
                  <a16:creationId xmlns:a16="http://schemas.microsoft.com/office/drawing/2014/main" id="{B8494B8A-C063-4442-A7F2-4F3755080CF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591300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46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46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任意多边形 140">
              <a:extLst>
                <a:ext uri="{FF2B5EF4-FFF2-40B4-BE49-F238E27FC236}">
                  <a16:creationId xmlns:a16="http://schemas.microsoft.com/office/drawing/2014/main" id="{FF2F814E-2A3A-40C2-8271-D98987258FD3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051143" y="2089746"/>
              <a:ext cx="620811" cy="525650"/>
            </a:xfrm>
            <a:custGeom>
              <a:avLst/>
              <a:gdLst>
                <a:gd name="T0" fmla="*/ 89 w 116"/>
                <a:gd name="T1" fmla="*/ 35 h 98"/>
                <a:gd name="T2" fmla="*/ 45 w 116"/>
                <a:gd name="T3" fmla="*/ 0 h 98"/>
                <a:gd name="T4" fmla="*/ 0 w 116"/>
                <a:gd name="T5" fmla="*/ 35 h 98"/>
                <a:gd name="T6" fmla="*/ 14 w 116"/>
                <a:gd name="T7" fmla="*/ 61 h 98"/>
                <a:gd name="T8" fmla="*/ 15 w 116"/>
                <a:gd name="T9" fmla="*/ 84 h 98"/>
                <a:gd name="T10" fmla="*/ 33 w 116"/>
                <a:gd name="T11" fmla="*/ 70 h 98"/>
                <a:gd name="T12" fmla="*/ 45 w 116"/>
                <a:gd name="T13" fmla="*/ 71 h 98"/>
                <a:gd name="T14" fmla="*/ 89 w 116"/>
                <a:gd name="T15" fmla="*/ 35 h 98"/>
                <a:gd name="T16" fmla="*/ 45 w 116"/>
                <a:gd name="T17" fmla="*/ 64 h 98"/>
                <a:gd name="T18" fmla="*/ 32 w 116"/>
                <a:gd name="T19" fmla="*/ 62 h 98"/>
                <a:gd name="T20" fmla="*/ 20 w 116"/>
                <a:gd name="T21" fmla="*/ 73 h 98"/>
                <a:gd name="T22" fmla="*/ 20 w 116"/>
                <a:gd name="T23" fmla="*/ 57 h 98"/>
                <a:gd name="T24" fmla="*/ 7 w 116"/>
                <a:gd name="T25" fmla="*/ 35 h 98"/>
                <a:gd name="T26" fmla="*/ 45 w 116"/>
                <a:gd name="T27" fmla="*/ 7 h 98"/>
                <a:gd name="T28" fmla="*/ 82 w 116"/>
                <a:gd name="T29" fmla="*/ 35 h 98"/>
                <a:gd name="T30" fmla="*/ 45 w 116"/>
                <a:gd name="T31" fmla="*/ 64 h 98"/>
                <a:gd name="T32" fmla="*/ 93 w 116"/>
                <a:gd name="T33" fmla="*/ 23 h 98"/>
                <a:gd name="T34" fmla="*/ 96 w 116"/>
                <a:gd name="T35" fmla="*/ 37 h 98"/>
                <a:gd name="T36" fmla="*/ 82 w 116"/>
                <a:gd name="T37" fmla="*/ 66 h 98"/>
                <a:gd name="T38" fmla="*/ 48 w 116"/>
                <a:gd name="T39" fmla="*/ 77 h 98"/>
                <a:gd name="T40" fmla="*/ 47 w 116"/>
                <a:gd name="T41" fmla="*/ 77 h 98"/>
                <a:gd name="T42" fmla="*/ 75 w 116"/>
                <a:gd name="T43" fmla="*/ 86 h 98"/>
                <a:gd name="T44" fmla="*/ 86 w 116"/>
                <a:gd name="T45" fmla="*/ 85 h 98"/>
                <a:gd name="T46" fmla="*/ 103 w 116"/>
                <a:gd name="T47" fmla="*/ 98 h 98"/>
                <a:gd name="T48" fmla="*/ 104 w 116"/>
                <a:gd name="T49" fmla="*/ 77 h 98"/>
                <a:gd name="T50" fmla="*/ 116 w 116"/>
                <a:gd name="T51" fmla="*/ 53 h 98"/>
                <a:gd name="T52" fmla="*/ 93 w 116"/>
                <a:gd name="T53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" h="98">
                  <a:moveTo>
                    <a:pt x="89" y="35"/>
                  </a:moveTo>
                  <a:cubicBezTo>
                    <a:pt x="89" y="16"/>
                    <a:pt x="69" y="0"/>
                    <a:pt x="45" y="0"/>
                  </a:cubicBezTo>
                  <a:cubicBezTo>
                    <a:pt x="20" y="0"/>
                    <a:pt x="0" y="16"/>
                    <a:pt x="0" y="35"/>
                  </a:cubicBezTo>
                  <a:cubicBezTo>
                    <a:pt x="0" y="45"/>
                    <a:pt x="5" y="55"/>
                    <a:pt x="14" y="6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7" y="71"/>
                    <a:pt x="41" y="71"/>
                    <a:pt x="45" y="71"/>
                  </a:cubicBezTo>
                  <a:cubicBezTo>
                    <a:pt x="69" y="71"/>
                    <a:pt x="89" y="55"/>
                    <a:pt x="89" y="35"/>
                  </a:cubicBezTo>
                  <a:close/>
                  <a:moveTo>
                    <a:pt x="45" y="64"/>
                  </a:moveTo>
                  <a:cubicBezTo>
                    <a:pt x="40" y="64"/>
                    <a:pt x="36" y="63"/>
                    <a:pt x="32" y="6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2" y="52"/>
                    <a:pt x="7" y="44"/>
                    <a:pt x="7" y="35"/>
                  </a:cubicBezTo>
                  <a:cubicBezTo>
                    <a:pt x="7" y="20"/>
                    <a:pt x="24" y="7"/>
                    <a:pt x="45" y="7"/>
                  </a:cubicBezTo>
                  <a:cubicBezTo>
                    <a:pt x="65" y="7"/>
                    <a:pt x="82" y="20"/>
                    <a:pt x="82" y="35"/>
                  </a:cubicBezTo>
                  <a:cubicBezTo>
                    <a:pt x="82" y="51"/>
                    <a:pt x="65" y="64"/>
                    <a:pt x="45" y="64"/>
                  </a:cubicBezTo>
                  <a:close/>
                  <a:moveTo>
                    <a:pt x="93" y="23"/>
                  </a:moveTo>
                  <a:cubicBezTo>
                    <a:pt x="95" y="28"/>
                    <a:pt x="96" y="32"/>
                    <a:pt x="96" y="37"/>
                  </a:cubicBezTo>
                  <a:cubicBezTo>
                    <a:pt x="96" y="49"/>
                    <a:pt x="90" y="59"/>
                    <a:pt x="82" y="66"/>
                  </a:cubicBezTo>
                  <a:cubicBezTo>
                    <a:pt x="73" y="73"/>
                    <a:pt x="61" y="77"/>
                    <a:pt x="48" y="77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54" y="82"/>
                    <a:pt x="64" y="86"/>
                    <a:pt x="75" y="86"/>
                  </a:cubicBezTo>
                  <a:cubicBezTo>
                    <a:pt x="79" y="86"/>
                    <a:pt x="82" y="86"/>
                    <a:pt x="86" y="8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12" y="71"/>
                    <a:pt x="116" y="62"/>
                    <a:pt x="116" y="53"/>
                  </a:cubicBezTo>
                  <a:cubicBezTo>
                    <a:pt x="116" y="40"/>
                    <a:pt x="107" y="29"/>
                    <a:pt x="93" y="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文本框 89">
              <a:extLst>
                <a:ext uri="{FF2B5EF4-FFF2-40B4-BE49-F238E27FC236}">
                  <a16:creationId xmlns:a16="http://schemas.microsoft.com/office/drawing/2014/main" id="{79325C3E-7A2A-4D5D-BFBA-D2530E3B70E9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830312" y="298482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03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任意多边形 18">
              <a:extLst>
                <a:ext uri="{FF2B5EF4-FFF2-40B4-BE49-F238E27FC236}">
                  <a16:creationId xmlns:a16="http://schemas.microsoft.com/office/drawing/2014/main" id="{68C13253-1BDD-4E3E-9237-F9F9EB57409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077325" y="1839763"/>
              <a:ext cx="1766888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任意多边形 54">
              <a:extLst>
                <a:ext uri="{FF2B5EF4-FFF2-40B4-BE49-F238E27FC236}">
                  <a16:creationId xmlns:a16="http://schemas.microsoft.com/office/drawing/2014/main" id="{DD83FC5C-CB63-49C9-BB84-087F5706DCE5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077325" y="2725589"/>
              <a:ext cx="1766888" cy="1119187"/>
            </a:xfrm>
            <a:custGeom>
              <a:avLst/>
              <a:gdLst>
                <a:gd name="connsiteX0" fmla="*/ 0 w 1766888"/>
                <a:gd name="connsiteY0" fmla="*/ 0 h 1119187"/>
                <a:gd name="connsiteX1" fmla="*/ 1209639 w 1766888"/>
                <a:gd name="connsiteY1" fmla="*/ 0 h 1119187"/>
                <a:gd name="connsiteX2" fmla="*/ 1359145 w 1766888"/>
                <a:gd name="connsiteY2" fmla="*/ 165882 h 1119187"/>
                <a:gd name="connsiteX3" fmla="*/ 1522242 w 1766888"/>
                <a:gd name="connsiteY3" fmla="*/ 0 h 1119187"/>
                <a:gd name="connsiteX4" fmla="*/ 1766888 w 1766888"/>
                <a:gd name="connsiteY4" fmla="*/ 0 h 1119187"/>
                <a:gd name="connsiteX5" fmla="*/ 1508651 w 1766888"/>
                <a:gd name="connsiteY5" fmla="*/ 635879 h 1119187"/>
                <a:gd name="connsiteX6" fmla="*/ 1452202 w 1766888"/>
                <a:gd name="connsiteY6" fmla="*/ 683214 h 1119187"/>
                <a:gd name="connsiteX7" fmla="*/ 1427163 w 1766888"/>
                <a:gd name="connsiteY7" fmla="*/ 1119187 h 1119187"/>
                <a:gd name="connsiteX8" fmla="*/ 1141995 w 1766888"/>
                <a:gd name="connsiteY8" fmla="*/ 859466 h 1119187"/>
                <a:gd name="connsiteX9" fmla="*/ 1061885 w 1766888"/>
                <a:gd name="connsiteY9" fmla="*/ 880328 h 1119187"/>
                <a:gd name="connsiteX10" fmla="*/ 883444 w 1766888"/>
                <a:gd name="connsiteY10" fmla="*/ 898525 h 1119187"/>
                <a:gd name="connsiteX11" fmla="*/ 0 w 1766888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888" h="1119187">
                  <a:moveTo>
                    <a:pt x="0" y="0"/>
                  </a:moveTo>
                  <a:cubicBezTo>
                    <a:pt x="0" y="0"/>
                    <a:pt x="0" y="0"/>
                    <a:pt x="1209639" y="0"/>
                  </a:cubicBezTo>
                  <a:cubicBezTo>
                    <a:pt x="1209639" y="0"/>
                    <a:pt x="1209639" y="0"/>
                    <a:pt x="1359145" y="165882"/>
                  </a:cubicBezTo>
                  <a:lnTo>
                    <a:pt x="1522242" y="0"/>
                  </a:lnTo>
                  <a:cubicBezTo>
                    <a:pt x="1522242" y="0"/>
                    <a:pt x="1522242" y="0"/>
                    <a:pt x="1766888" y="0"/>
                  </a:cubicBezTo>
                  <a:cubicBezTo>
                    <a:pt x="1766888" y="248822"/>
                    <a:pt x="1668350" y="473454"/>
                    <a:pt x="1508651" y="635879"/>
                  </a:cubicBezTo>
                  <a:lnTo>
                    <a:pt x="1452202" y="683214"/>
                  </a:lnTo>
                  <a:lnTo>
                    <a:pt x="1427163" y="1119187"/>
                  </a:lnTo>
                  <a:lnTo>
                    <a:pt x="1141995" y="859466"/>
                  </a:lnTo>
                  <a:lnTo>
                    <a:pt x="1061885" y="880328"/>
                  </a:lnTo>
                  <a:cubicBezTo>
                    <a:pt x="1004280" y="892261"/>
                    <a:pt x="944605" y="898525"/>
                    <a:pt x="883444" y="898525"/>
                  </a:cubicBezTo>
                  <a:cubicBezTo>
                    <a:pt x="394152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任意多边形 20">
              <a:extLst>
                <a:ext uri="{FF2B5EF4-FFF2-40B4-BE49-F238E27FC236}">
                  <a16:creationId xmlns:a16="http://schemas.microsoft.com/office/drawing/2014/main" id="{C37561E1-AA53-4183-A36E-6C9DF9C675B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9159875" y="2600176"/>
              <a:ext cx="474663" cy="234950"/>
            </a:xfrm>
            <a:custGeom>
              <a:avLst/>
              <a:gdLst>
                <a:gd name="T0" fmla="*/ 0 w 299"/>
                <a:gd name="T1" fmla="*/ 148 h 148"/>
                <a:gd name="T2" fmla="*/ 154 w 299"/>
                <a:gd name="T3" fmla="*/ 0 h 148"/>
                <a:gd name="T4" fmla="*/ 299 w 299"/>
                <a:gd name="T5" fmla="*/ 148 h 148"/>
                <a:gd name="T6" fmla="*/ 0 w 29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48">
                  <a:moveTo>
                    <a:pt x="0" y="148"/>
                  </a:moveTo>
                  <a:lnTo>
                    <a:pt x="154" y="0"/>
                  </a:lnTo>
                  <a:lnTo>
                    <a:pt x="299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任意多边形 146">
              <a:extLst>
                <a:ext uri="{FF2B5EF4-FFF2-40B4-BE49-F238E27FC236}">
                  <a16:creationId xmlns:a16="http://schemas.microsoft.com/office/drawing/2014/main" id="{02D66ECA-04A6-4D80-B056-836FAB6D0C86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9660062" y="2054134"/>
              <a:ext cx="601413" cy="596875"/>
            </a:xfrm>
            <a:custGeom>
              <a:avLst/>
              <a:gdLst>
                <a:gd name="T0" fmla="*/ 56 w 112"/>
                <a:gd name="T1" fmla="*/ 37 h 111"/>
                <a:gd name="T2" fmla="*/ 56 w 112"/>
                <a:gd name="T3" fmla="*/ 37 h 111"/>
                <a:gd name="T4" fmla="*/ 56 w 112"/>
                <a:gd name="T5" fmla="*/ 37 h 111"/>
                <a:gd name="T6" fmla="*/ 0 w 112"/>
                <a:gd name="T7" fmla="*/ 44 h 111"/>
                <a:gd name="T8" fmla="*/ 56 w 112"/>
                <a:gd name="T9" fmla="*/ 111 h 111"/>
                <a:gd name="T10" fmla="*/ 56 w 112"/>
                <a:gd name="T11" fmla="*/ 111 h 111"/>
                <a:gd name="T12" fmla="*/ 56 w 112"/>
                <a:gd name="T13" fmla="*/ 111 h 111"/>
                <a:gd name="T14" fmla="*/ 112 w 112"/>
                <a:gd name="T15" fmla="*/ 44 h 111"/>
                <a:gd name="T16" fmla="*/ 56 w 112"/>
                <a:gd name="T17" fmla="*/ 3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1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8" y="0"/>
                    <a:pt x="0" y="11"/>
                    <a:pt x="0" y="44"/>
                  </a:cubicBezTo>
                  <a:cubicBezTo>
                    <a:pt x="0" y="78"/>
                    <a:pt x="56" y="111"/>
                    <a:pt x="56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112" y="78"/>
                    <a:pt x="112" y="44"/>
                  </a:cubicBezTo>
                  <a:cubicBezTo>
                    <a:pt x="112" y="11"/>
                    <a:pt x="64" y="0"/>
                    <a:pt x="56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文本框 90">
              <a:extLst>
                <a:ext uri="{FF2B5EF4-FFF2-40B4-BE49-F238E27FC236}">
                  <a16:creationId xmlns:a16="http://schemas.microsoft.com/office/drawing/2014/main" id="{E8BE0230-C439-4A5C-8D75-6231C9704BD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9414169" y="2973868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04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4CD5FC5-FDCB-427F-A063-5F89ECF98F21}"/>
                </a:ext>
              </a:extLst>
            </p:cNvPr>
            <p:cNvGrpSpPr/>
            <p:nvPr/>
          </p:nvGrpSpPr>
          <p:grpSpPr>
            <a:xfrm>
              <a:off x="1209442" y="4115141"/>
              <a:ext cx="1935647" cy="1576619"/>
              <a:chOff x="1177439" y="4260458"/>
              <a:chExt cx="1935647" cy="1576619"/>
            </a:xfrm>
          </p:grpSpPr>
          <p:sp>
            <p:nvSpPr>
              <p:cNvPr id="42" name="PA-文本框 27">
                <a:extLst>
                  <a:ext uri="{FF2B5EF4-FFF2-40B4-BE49-F238E27FC236}">
                    <a16:creationId xmlns:a16="http://schemas.microsoft.com/office/drawing/2014/main" id="{7C395E31-FD2C-4F80-AB4C-09E6DAD9BDBC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PA-矩形 28">
                <a:extLst>
                  <a:ext uri="{FF2B5EF4-FFF2-40B4-BE49-F238E27FC236}">
                    <a16:creationId xmlns:a16="http://schemas.microsoft.com/office/drawing/2014/main" id="{0C788E1A-7369-41B1-BCC6-96C29D450BF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D11063D-BD7B-4359-9963-7086EBE52318}"/>
                </a:ext>
              </a:extLst>
            </p:cNvPr>
            <p:cNvGrpSpPr/>
            <p:nvPr/>
          </p:nvGrpSpPr>
          <p:grpSpPr>
            <a:xfrm>
              <a:off x="3822191" y="4115141"/>
              <a:ext cx="1935647" cy="1576619"/>
              <a:chOff x="1177439" y="4260458"/>
              <a:chExt cx="1935647" cy="1576619"/>
            </a:xfrm>
          </p:grpSpPr>
          <p:sp>
            <p:nvSpPr>
              <p:cNvPr id="40" name="PA-文本框 27">
                <a:extLst>
                  <a:ext uri="{FF2B5EF4-FFF2-40B4-BE49-F238E27FC236}">
                    <a16:creationId xmlns:a16="http://schemas.microsoft.com/office/drawing/2014/main" id="{DF35492A-744C-4493-ABE1-CE76E4AE8FA2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PA-矩形 28">
                <a:extLst>
                  <a:ext uri="{FF2B5EF4-FFF2-40B4-BE49-F238E27FC236}">
                    <a16:creationId xmlns:a16="http://schemas.microsoft.com/office/drawing/2014/main" id="{7A09E27B-96EC-4A2D-8928-C8953BCE225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3FB6A28-9792-4C91-A650-8B458D35AF0B}"/>
                </a:ext>
              </a:extLst>
            </p:cNvPr>
            <p:cNvGrpSpPr/>
            <p:nvPr/>
          </p:nvGrpSpPr>
          <p:grpSpPr>
            <a:xfrm>
              <a:off x="6393724" y="4115141"/>
              <a:ext cx="1935647" cy="1576619"/>
              <a:chOff x="1177439" y="4260458"/>
              <a:chExt cx="1935647" cy="1576619"/>
            </a:xfrm>
          </p:grpSpPr>
          <p:sp>
            <p:nvSpPr>
              <p:cNvPr id="38" name="PA-文本框 27">
                <a:extLst>
                  <a:ext uri="{FF2B5EF4-FFF2-40B4-BE49-F238E27FC236}">
                    <a16:creationId xmlns:a16="http://schemas.microsoft.com/office/drawing/2014/main" id="{C9FF0CCD-7568-4ACC-870A-3EF46DD6AD37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A-矩形 28">
                <a:extLst>
                  <a:ext uri="{FF2B5EF4-FFF2-40B4-BE49-F238E27FC236}">
                    <a16:creationId xmlns:a16="http://schemas.microsoft.com/office/drawing/2014/main" id="{00AF27F8-2337-4204-842C-7B7E2B4AB59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3002F2D-58D0-4C33-86D9-0167A3F12D46}"/>
                </a:ext>
              </a:extLst>
            </p:cNvPr>
            <p:cNvGrpSpPr/>
            <p:nvPr/>
          </p:nvGrpSpPr>
          <p:grpSpPr>
            <a:xfrm>
              <a:off x="9000343" y="4115141"/>
              <a:ext cx="1935647" cy="1576619"/>
              <a:chOff x="1177439" y="4260458"/>
              <a:chExt cx="1935647" cy="1576619"/>
            </a:xfrm>
          </p:grpSpPr>
          <p:sp>
            <p:nvSpPr>
              <p:cNvPr id="36" name="PA-文本框 27">
                <a:extLst>
                  <a:ext uri="{FF2B5EF4-FFF2-40B4-BE49-F238E27FC236}">
                    <a16:creationId xmlns:a16="http://schemas.microsoft.com/office/drawing/2014/main" id="{45BDDB6D-28C2-44EC-8941-12A702DCD460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PA-矩形 28">
                <a:extLst>
                  <a:ext uri="{FF2B5EF4-FFF2-40B4-BE49-F238E27FC236}">
                    <a16:creationId xmlns:a16="http://schemas.microsoft.com/office/drawing/2014/main" id="{23098C83-4B79-43B6-9593-86308E2B2E3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36479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0630" y="0"/>
            <a:ext cx="6219605" cy="6858000"/>
          </a:xfrm>
          <a:custGeom>
            <a:avLst/>
            <a:gdLst>
              <a:gd name="connsiteX0" fmla="*/ 6903 w 6219605"/>
              <a:gd name="connsiteY0" fmla="*/ 0 h 6858000"/>
              <a:gd name="connsiteX1" fmla="*/ 3098129 w 6219605"/>
              <a:gd name="connsiteY1" fmla="*/ 0 h 6858000"/>
              <a:gd name="connsiteX2" fmla="*/ 6006287 w 6219605"/>
              <a:gd name="connsiteY2" fmla="*/ 2907982 h 6858000"/>
              <a:gd name="connsiteX3" fmla="*/ 6059617 w 6219605"/>
              <a:gd name="connsiteY3" fmla="*/ 2967423 h 6858000"/>
              <a:gd name="connsiteX4" fmla="*/ 6105329 w 6219605"/>
              <a:gd name="connsiteY4" fmla="*/ 3030965 h 6858000"/>
              <a:gd name="connsiteX5" fmla="*/ 6143420 w 6219605"/>
              <a:gd name="connsiteY5" fmla="*/ 3097974 h 6858000"/>
              <a:gd name="connsiteX6" fmla="*/ 6173895 w 6219605"/>
              <a:gd name="connsiteY6" fmla="*/ 3167823 h 6858000"/>
              <a:gd name="connsiteX7" fmla="*/ 6196750 w 6219605"/>
              <a:gd name="connsiteY7" fmla="*/ 3239877 h 6858000"/>
              <a:gd name="connsiteX8" fmla="*/ 6211987 w 6219605"/>
              <a:gd name="connsiteY8" fmla="*/ 3313505 h 6858000"/>
              <a:gd name="connsiteX9" fmla="*/ 6219605 w 6219605"/>
              <a:gd name="connsiteY9" fmla="*/ 3388077 h 6858000"/>
              <a:gd name="connsiteX10" fmla="*/ 6219605 w 6219605"/>
              <a:gd name="connsiteY10" fmla="*/ 3462961 h 6858000"/>
              <a:gd name="connsiteX11" fmla="*/ 6211987 w 6219605"/>
              <a:gd name="connsiteY11" fmla="*/ 3537529 h 6858000"/>
              <a:gd name="connsiteX12" fmla="*/ 6196750 w 6219605"/>
              <a:gd name="connsiteY12" fmla="*/ 3611146 h 6858000"/>
              <a:gd name="connsiteX13" fmla="*/ 6173895 w 6219605"/>
              <a:gd name="connsiteY13" fmla="*/ 3683183 h 6858000"/>
              <a:gd name="connsiteX14" fmla="*/ 6143420 w 6219605"/>
              <a:gd name="connsiteY14" fmla="*/ 3753006 h 6858000"/>
              <a:gd name="connsiteX15" fmla="*/ 6105329 w 6219605"/>
              <a:gd name="connsiteY15" fmla="*/ 3819988 h 6858000"/>
              <a:gd name="connsiteX16" fmla="*/ 6059617 w 6219605"/>
              <a:gd name="connsiteY16" fmla="*/ 3883496 h 6858000"/>
              <a:gd name="connsiteX17" fmla="*/ 6006287 w 6219605"/>
              <a:gd name="connsiteY17" fmla="*/ 3942898 h 6858000"/>
              <a:gd name="connsiteX18" fmla="*/ 3091184 w 6219605"/>
              <a:gd name="connsiteY18" fmla="*/ 6858000 h 6858000"/>
              <a:gd name="connsiteX19" fmla="*/ 0 w 6219605"/>
              <a:gd name="connsiteY19" fmla="*/ 6858000 h 6858000"/>
              <a:gd name="connsiteX20" fmla="*/ 3432451 w 6219605"/>
              <a:gd name="connsiteY20" fmla="*/ 34255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9605" h="6858000">
                <a:moveTo>
                  <a:pt x="6903" y="0"/>
                </a:moveTo>
                <a:lnTo>
                  <a:pt x="3098129" y="0"/>
                </a:lnTo>
                <a:lnTo>
                  <a:pt x="6006287" y="2907982"/>
                </a:lnTo>
                <a:lnTo>
                  <a:pt x="6059617" y="2967423"/>
                </a:lnTo>
                <a:lnTo>
                  <a:pt x="6105329" y="3030965"/>
                </a:lnTo>
                <a:lnTo>
                  <a:pt x="6143420" y="3097974"/>
                </a:lnTo>
                <a:lnTo>
                  <a:pt x="6173895" y="3167823"/>
                </a:lnTo>
                <a:lnTo>
                  <a:pt x="6196750" y="3239877"/>
                </a:lnTo>
                <a:lnTo>
                  <a:pt x="6211987" y="3313505"/>
                </a:lnTo>
                <a:lnTo>
                  <a:pt x="6219605" y="3388077"/>
                </a:lnTo>
                <a:lnTo>
                  <a:pt x="6219605" y="3462961"/>
                </a:lnTo>
                <a:lnTo>
                  <a:pt x="6211987" y="3537529"/>
                </a:lnTo>
                <a:lnTo>
                  <a:pt x="6196750" y="3611146"/>
                </a:lnTo>
                <a:lnTo>
                  <a:pt x="6173895" y="3683183"/>
                </a:lnTo>
                <a:lnTo>
                  <a:pt x="6143420" y="3753006"/>
                </a:lnTo>
                <a:lnTo>
                  <a:pt x="6105329" y="3819988"/>
                </a:lnTo>
                <a:lnTo>
                  <a:pt x="6059617" y="3883496"/>
                </a:lnTo>
                <a:lnTo>
                  <a:pt x="6006287" y="3942898"/>
                </a:lnTo>
                <a:lnTo>
                  <a:pt x="3091184" y="6858000"/>
                </a:lnTo>
                <a:lnTo>
                  <a:pt x="0" y="6858000"/>
                </a:lnTo>
                <a:lnTo>
                  <a:pt x="3432451" y="3425548"/>
                </a:lnTo>
                <a:close/>
              </a:path>
            </a:pathLst>
          </a:custGeom>
        </p:spPr>
      </p:pic>
      <p:sp>
        <p:nvSpPr>
          <p:cNvPr id="6" name="object 4"/>
          <p:cNvSpPr/>
          <p:nvPr/>
        </p:nvSpPr>
        <p:spPr>
          <a:xfrm>
            <a:off x="7429780" y="2351151"/>
            <a:ext cx="3690620" cy="4507230"/>
          </a:xfrm>
          <a:custGeom>
            <a:avLst/>
            <a:gdLst/>
            <a:ahLst/>
            <a:cxnLst/>
            <a:rect l="l" t="t" r="r" b="b"/>
            <a:pathLst>
              <a:path w="3690620" h="4507230">
                <a:moveTo>
                  <a:pt x="1564004" y="0"/>
                </a:moveTo>
                <a:lnTo>
                  <a:pt x="0" y="0"/>
                </a:lnTo>
                <a:lnTo>
                  <a:pt x="2296414" y="2296414"/>
                </a:lnTo>
                <a:lnTo>
                  <a:pt x="85978" y="4506849"/>
                </a:lnTo>
                <a:lnTo>
                  <a:pt x="1649983" y="4506849"/>
                </a:lnTo>
                <a:lnTo>
                  <a:pt x="3570224" y="2586609"/>
                </a:lnTo>
                <a:lnTo>
                  <a:pt x="3602115" y="2550814"/>
                </a:lnTo>
                <a:lnTo>
                  <a:pt x="3629100" y="2512411"/>
                </a:lnTo>
                <a:lnTo>
                  <a:pt x="3651178" y="2471834"/>
                </a:lnTo>
                <a:lnTo>
                  <a:pt x="3668350" y="2429517"/>
                </a:lnTo>
                <a:lnTo>
                  <a:pt x="3680616" y="2385895"/>
                </a:lnTo>
                <a:lnTo>
                  <a:pt x="3687976" y="2341403"/>
                </a:lnTo>
                <a:lnTo>
                  <a:pt x="3690426" y="2296414"/>
                </a:lnTo>
                <a:lnTo>
                  <a:pt x="3687976" y="2251551"/>
                </a:lnTo>
                <a:lnTo>
                  <a:pt x="3680616" y="2207059"/>
                </a:lnTo>
                <a:lnTo>
                  <a:pt x="3668350" y="2163437"/>
                </a:lnTo>
                <a:lnTo>
                  <a:pt x="3651178" y="2121120"/>
                </a:lnTo>
                <a:lnTo>
                  <a:pt x="3629100" y="2080543"/>
                </a:lnTo>
                <a:lnTo>
                  <a:pt x="3602115" y="2042140"/>
                </a:lnTo>
                <a:lnTo>
                  <a:pt x="3570224" y="2006346"/>
                </a:lnTo>
                <a:lnTo>
                  <a:pt x="1564004" y="0"/>
                </a:lnTo>
                <a:close/>
              </a:path>
            </a:pathLst>
          </a:custGeom>
          <a:solidFill>
            <a:srgbClr val="F7B61D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704838" y="374141"/>
            <a:ext cx="4077335" cy="4849495"/>
          </a:xfrm>
          <a:custGeom>
            <a:avLst/>
            <a:gdLst/>
            <a:ahLst/>
            <a:cxnLst/>
            <a:rect l="l" t="t" r="r" b="b"/>
            <a:pathLst>
              <a:path w="4077334" h="4849495">
                <a:moveTo>
                  <a:pt x="1840102" y="0"/>
                </a:moveTo>
                <a:lnTo>
                  <a:pt x="16636" y="0"/>
                </a:lnTo>
                <a:lnTo>
                  <a:pt x="2432938" y="2416302"/>
                </a:lnTo>
                <a:lnTo>
                  <a:pt x="0" y="4849241"/>
                </a:lnTo>
                <a:lnTo>
                  <a:pt x="1823465" y="4849241"/>
                </a:lnTo>
                <a:lnTo>
                  <a:pt x="3951223" y="2721483"/>
                </a:lnTo>
                <a:lnTo>
                  <a:pt x="3982682" y="2686442"/>
                </a:lnTo>
                <a:lnTo>
                  <a:pt x="4009647" y="2648979"/>
                </a:lnTo>
                <a:lnTo>
                  <a:pt x="4032117" y="2609467"/>
                </a:lnTo>
                <a:lnTo>
                  <a:pt x="4050094" y="2568279"/>
                </a:lnTo>
                <a:lnTo>
                  <a:pt x="4063576" y="2525785"/>
                </a:lnTo>
                <a:lnTo>
                  <a:pt x="4072564" y="2482359"/>
                </a:lnTo>
                <a:lnTo>
                  <a:pt x="4077058" y="2438372"/>
                </a:lnTo>
                <a:lnTo>
                  <a:pt x="4077058" y="2394198"/>
                </a:lnTo>
                <a:lnTo>
                  <a:pt x="4072564" y="2350209"/>
                </a:lnTo>
                <a:lnTo>
                  <a:pt x="4063576" y="2306776"/>
                </a:lnTo>
                <a:lnTo>
                  <a:pt x="4050094" y="2264272"/>
                </a:lnTo>
                <a:lnTo>
                  <a:pt x="4032117" y="2223069"/>
                </a:lnTo>
                <a:lnTo>
                  <a:pt x="4009647" y="2183541"/>
                </a:lnTo>
                <a:lnTo>
                  <a:pt x="3982682" y="2146058"/>
                </a:lnTo>
                <a:lnTo>
                  <a:pt x="3951223" y="2110994"/>
                </a:lnTo>
                <a:lnTo>
                  <a:pt x="1840102" y="0"/>
                </a:lnTo>
                <a:close/>
              </a:path>
            </a:pathLst>
          </a:cu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516761" y="5448680"/>
            <a:ext cx="612775" cy="728980"/>
          </a:xfrm>
          <a:custGeom>
            <a:avLst/>
            <a:gdLst/>
            <a:ahLst/>
            <a:cxnLst/>
            <a:rect l="l" t="t" r="r" b="b"/>
            <a:pathLst>
              <a:path w="612775" h="728979">
                <a:moveTo>
                  <a:pt x="276351" y="0"/>
                </a:moveTo>
                <a:lnTo>
                  <a:pt x="2412" y="0"/>
                </a:lnTo>
                <a:lnTo>
                  <a:pt x="365506" y="362953"/>
                </a:lnTo>
                <a:lnTo>
                  <a:pt x="0" y="728446"/>
                </a:lnTo>
                <a:lnTo>
                  <a:pt x="273938" y="728446"/>
                </a:lnTo>
                <a:lnTo>
                  <a:pt x="593597" y="408813"/>
                </a:lnTo>
                <a:lnTo>
                  <a:pt x="607814" y="387353"/>
                </a:lnTo>
                <a:lnTo>
                  <a:pt x="612552" y="362946"/>
                </a:lnTo>
                <a:lnTo>
                  <a:pt x="607814" y="338539"/>
                </a:lnTo>
                <a:lnTo>
                  <a:pt x="593597" y="317080"/>
                </a:lnTo>
                <a:lnTo>
                  <a:pt x="276351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5043296" y="460883"/>
            <a:ext cx="307340" cy="365125"/>
          </a:xfrm>
          <a:custGeom>
            <a:avLst/>
            <a:gdLst/>
            <a:ahLst/>
            <a:cxnLst/>
            <a:rect l="l" t="t" r="r" b="b"/>
            <a:pathLst>
              <a:path w="307339" h="365125">
                <a:moveTo>
                  <a:pt x="138556" y="0"/>
                </a:moveTo>
                <a:lnTo>
                  <a:pt x="1269" y="0"/>
                </a:lnTo>
                <a:lnTo>
                  <a:pt x="183133" y="181863"/>
                </a:lnTo>
                <a:lnTo>
                  <a:pt x="0" y="364997"/>
                </a:lnTo>
                <a:lnTo>
                  <a:pt x="137287" y="364997"/>
                </a:lnTo>
                <a:lnTo>
                  <a:pt x="297433" y="204850"/>
                </a:lnTo>
                <a:lnTo>
                  <a:pt x="304577" y="194095"/>
                </a:lnTo>
                <a:lnTo>
                  <a:pt x="306958" y="181863"/>
                </a:lnTo>
                <a:lnTo>
                  <a:pt x="304577" y="169632"/>
                </a:lnTo>
                <a:lnTo>
                  <a:pt x="297433" y="158876"/>
                </a:lnTo>
                <a:lnTo>
                  <a:pt x="138556" y="0"/>
                </a:lnTo>
                <a:close/>
              </a:path>
            </a:pathLst>
          </a:custGeom>
          <a:solidFill>
            <a:srgbClr val="FAD4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C22C00-EF67-41EA-BFE3-5CFCA7DA0E3B}"/>
              </a:ext>
            </a:extLst>
          </p:cNvPr>
          <p:cNvGrpSpPr/>
          <p:nvPr/>
        </p:nvGrpSpPr>
        <p:grpSpPr>
          <a:xfrm>
            <a:off x="459486" y="546354"/>
            <a:ext cx="311150" cy="195072"/>
            <a:chOff x="459486" y="546354"/>
            <a:chExt cx="311150" cy="195072"/>
          </a:xfrm>
        </p:grpSpPr>
        <p:sp>
          <p:nvSpPr>
            <p:cNvPr id="17" name="object 15"/>
            <p:cNvSpPr/>
            <p:nvPr/>
          </p:nvSpPr>
          <p:spPr>
            <a:xfrm>
              <a:off x="459486" y="546354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459486" y="64389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459486" y="741426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46310" y="426554"/>
            <a:ext cx="1398770" cy="390435"/>
            <a:chOff x="2488162" y="424173"/>
            <a:chExt cx="1398770" cy="390435"/>
          </a:xfrm>
        </p:grpSpPr>
        <p:sp>
          <p:nvSpPr>
            <p:cNvPr id="21" name="文本框 20"/>
            <p:cNvSpPr txBox="1"/>
            <p:nvPr/>
          </p:nvSpPr>
          <p:spPr>
            <a:xfrm>
              <a:off x="2488162" y="424173"/>
              <a:ext cx="1398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50" smtClean="0">
                  <a:solidFill>
                    <a:srgbClr val="C39C61"/>
                  </a:solidFill>
                  <a:cs typeface="+mn-ea"/>
                  <a:sym typeface="+mn-lt"/>
                </a:rPr>
                <a:t>PPT818.COM</a:t>
              </a:r>
              <a:endParaRPr lang="zh-CN" altLang="en-US" sz="1400" spc="5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84151" y="672471"/>
              <a:ext cx="676800" cy="79200"/>
            </a:xfrm>
            <a:prstGeom prst="rect">
              <a:avLst/>
            </a:prstGeom>
            <a:solidFill>
              <a:srgbClr val="C39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3258" y="629738"/>
              <a:ext cx="7985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点击此处添加文字内容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58516" y="614553"/>
              <a:ext cx="636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smtClean="0">
                  <a:solidFill>
                    <a:srgbClr val="C39C61"/>
                  </a:solidFill>
                  <a:cs typeface="+mn-ea"/>
                  <a:sym typeface="+mn-lt"/>
                </a:rPr>
                <a:t>PPT818</a:t>
              </a:r>
              <a:endParaRPr lang="zh-CN" altLang="en-US" sz="70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43F93C-0705-440B-9A08-73D4F83C544E}"/>
              </a:ext>
            </a:extLst>
          </p:cNvPr>
          <p:cNvGrpSpPr/>
          <p:nvPr/>
        </p:nvGrpSpPr>
        <p:grpSpPr>
          <a:xfrm>
            <a:off x="858011" y="4423413"/>
            <a:ext cx="1953769" cy="338554"/>
            <a:chOff x="858011" y="4423413"/>
            <a:chExt cx="1765301" cy="338554"/>
          </a:xfrm>
        </p:grpSpPr>
        <p:sp>
          <p:nvSpPr>
            <p:cNvPr id="12" name="object 10"/>
            <p:cNvSpPr/>
            <p:nvPr/>
          </p:nvSpPr>
          <p:spPr>
            <a:xfrm>
              <a:off x="858011" y="443689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0" y="316992"/>
                  </a:moveTo>
                  <a:lnTo>
                    <a:pt x="1764792" y="316992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</a:pathLst>
            </a:custGeom>
            <a:solidFill>
              <a:srgbClr val="E92D24"/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8012" y="4423413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60697" y="2105346"/>
            <a:ext cx="386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spc="150" dirty="0">
                <a:solidFill>
                  <a:srgbClr val="E92D24"/>
                </a:solidFill>
                <a:cs typeface="+mn-ea"/>
                <a:sym typeface="+mn-lt"/>
              </a:rPr>
              <a:t>Induction Training</a:t>
            </a:r>
            <a:endParaRPr lang="zh-CN" altLang="en-US" sz="3000" spc="150" dirty="0">
              <a:solidFill>
                <a:srgbClr val="E92D24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7878" y="2665043"/>
            <a:ext cx="344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spc="-300" dirty="0">
                <a:solidFill>
                  <a:srgbClr val="404040"/>
                </a:solidFill>
                <a:cs typeface="+mn-ea"/>
                <a:sym typeface="+mn-lt"/>
              </a:rPr>
              <a:t>感谢观看</a:t>
            </a:r>
            <a:r>
              <a:rPr lang="en-US" altLang="zh-CN" sz="56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endParaRPr lang="zh-CN" altLang="en-US" sz="5600" b="1" spc="-3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7939" y="3488005"/>
            <a:ext cx="56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入职培训</a:t>
            </a:r>
            <a:r>
              <a:rPr lang="zh-CN" altLang="en-US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 err="1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T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061237325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691981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925DF0-12EF-4818-A54F-587090007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98" y="2026714"/>
            <a:ext cx="3049920" cy="3049920"/>
          </a:xfrm>
          <a:custGeom>
            <a:avLst/>
            <a:gdLst>
              <a:gd name="connsiteX0" fmla="*/ 1524960 w 3049920"/>
              <a:gd name="connsiteY0" fmla="*/ 0 h 3049920"/>
              <a:gd name="connsiteX1" fmla="*/ 3049920 w 3049920"/>
              <a:gd name="connsiteY1" fmla="*/ 1524960 h 3049920"/>
              <a:gd name="connsiteX2" fmla="*/ 1524960 w 3049920"/>
              <a:gd name="connsiteY2" fmla="*/ 3049920 h 3049920"/>
              <a:gd name="connsiteX3" fmla="*/ 0 w 3049920"/>
              <a:gd name="connsiteY3" fmla="*/ 1524960 h 3049920"/>
              <a:gd name="connsiteX4" fmla="*/ 1524960 w 3049920"/>
              <a:gd name="connsiteY4" fmla="*/ 0 h 30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920" h="3049920">
                <a:moveTo>
                  <a:pt x="1524960" y="0"/>
                </a:moveTo>
                <a:cubicBezTo>
                  <a:pt x="2367172" y="0"/>
                  <a:pt x="3049920" y="682748"/>
                  <a:pt x="3049920" y="1524960"/>
                </a:cubicBezTo>
                <a:cubicBezTo>
                  <a:pt x="3049920" y="2367172"/>
                  <a:pt x="2367172" y="3049920"/>
                  <a:pt x="1524960" y="3049920"/>
                </a:cubicBezTo>
                <a:cubicBezTo>
                  <a:pt x="682748" y="3049920"/>
                  <a:pt x="0" y="2367172"/>
                  <a:pt x="0" y="1524960"/>
                </a:cubicBezTo>
                <a:cubicBezTo>
                  <a:pt x="0" y="682748"/>
                  <a:pt x="682748" y="0"/>
                  <a:pt x="1524960" y="0"/>
                </a:cubicBezTo>
                <a:close/>
              </a:path>
            </a:pathLst>
          </a:custGeom>
        </p:spPr>
      </p:pic>
      <p:sp>
        <p:nvSpPr>
          <p:cNvPr id="10" name="ïsľïḑe">
            <a:extLst>
              <a:ext uri="{FF2B5EF4-FFF2-40B4-BE49-F238E27FC236}">
                <a16:creationId xmlns:a16="http://schemas.microsoft.com/office/drawing/2014/main" id="{BE2F82B5-D8A2-4F66-9EBB-4C251C29A060}"/>
              </a:ext>
            </a:extLst>
          </p:cNvPr>
          <p:cNvSpPr/>
          <p:nvPr/>
        </p:nvSpPr>
        <p:spPr>
          <a:xfrm>
            <a:off x="4411701" y="1868017"/>
            <a:ext cx="3367314" cy="3367314"/>
          </a:xfrm>
          <a:prstGeom prst="ellipse">
            <a:avLst/>
          </a:prstGeom>
          <a:noFill/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iś1iḋé">
            <a:extLst>
              <a:ext uri="{FF2B5EF4-FFF2-40B4-BE49-F238E27FC236}">
                <a16:creationId xmlns:a16="http://schemas.microsoft.com/office/drawing/2014/main" id="{F1C3FCE9-9166-4E46-B06B-EBE5DE0F93B0}"/>
              </a:ext>
            </a:extLst>
          </p:cNvPr>
          <p:cNvSpPr/>
          <p:nvPr/>
        </p:nvSpPr>
        <p:spPr>
          <a:xfrm>
            <a:off x="7022150" y="2874156"/>
            <a:ext cx="1355034" cy="1355036"/>
          </a:xfrm>
          <a:prstGeom prst="ellipse">
            <a:avLst/>
          </a:prstGeom>
          <a:solidFill>
            <a:srgbClr val="F9C54A"/>
          </a:solidFill>
          <a:ln w="5715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Sḻîḍè">
            <a:extLst>
              <a:ext uri="{FF2B5EF4-FFF2-40B4-BE49-F238E27FC236}">
                <a16:creationId xmlns:a16="http://schemas.microsoft.com/office/drawing/2014/main" id="{FB31BA0B-27A3-4A4A-AAFD-604970E26A9F}"/>
              </a:ext>
            </a:extLst>
          </p:cNvPr>
          <p:cNvSpPr/>
          <p:nvPr/>
        </p:nvSpPr>
        <p:spPr>
          <a:xfrm>
            <a:off x="3892881" y="2874157"/>
            <a:ext cx="1355034" cy="1355036"/>
          </a:xfrm>
          <a:prstGeom prst="ellipse">
            <a:avLst/>
          </a:prstGeom>
          <a:solidFill>
            <a:srgbClr val="EB423A"/>
          </a:solidFill>
          <a:ln w="5715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iSļîde">
            <a:extLst>
              <a:ext uri="{FF2B5EF4-FFF2-40B4-BE49-F238E27FC236}">
                <a16:creationId xmlns:a16="http://schemas.microsoft.com/office/drawing/2014/main" id="{398F36E7-DE50-4D4C-90E2-D501D7290FAF}"/>
              </a:ext>
            </a:extLst>
          </p:cNvPr>
          <p:cNvGrpSpPr/>
          <p:nvPr/>
        </p:nvGrpSpPr>
        <p:grpSpPr>
          <a:xfrm>
            <a:off x="659759" y="1426213"/>
            <a:ext cx="2844799" cy="1276945"/>
            <a:chOff x="669925" y="4010279"/>
            <a:chExt cx="3122475" cy="1276945"/>
          </a:xfrm>
        </p:grpSpPr>
        <p:sp>
          <p:nvSpPr>
            <p:cNvPr id="14" name="ïsľíḑe">
              <a:extLst>
                <a:ext uri="{FF2B5EF4-FFF2-40B4-BE49-F238E27FC236}">
                  <a16:creationId xmlns:a16="http://schemas.microsoft.com/office/drawing/2014/main" id="{F67FE72F-CB1C-4ADA-9C75-F1A50D29C4E3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ṧḷîḋè">
              <a:extLst>
                <a:ext uri="{FF2B5EF4-FFF2-40B4-BE49-F238E27FC236}">
                  <a16:creationId xmlns:a16="http://schemas.microsoft.com/office/drawing/2014/main" id="{B686EEB0-C545-46ED-8205-58ACF61DBB5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íṣḷiḋè">
            <a:extLst>
              <a:ext uri="{FF2B5EF4-FFF2-40B4-BE49-F238E27FC236}">
                <a16:creationId xmlns:a16="http://schemas.microsoft.com/office/drawing/2014/main" id="{8CA574F0-9FC3-44DC-8A40-CAE5A2A3FCC3}"/>
              </a:ext>
            </a:extLst>
          </p:cNvPr>
          <p:cNvSpPr/>
          <p:nvPr/>
        </p:nvSpPr>
        <p:spPr bwMode="auto">
          <a:xfrm>
            <a:off x="4265556" y="335734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ṡľïḑe">
            <a:extLst>
              <a:ext uri="{FF2B5EF4-FFF2-40B4-BE49-F238E27FC236}">
                <a16:creationId xmlns:a16="http://schemas.microsoft.com/office/drawing/2014/main" id="{E416E2EE-362A-48E4-9CE3-EDED526AA3EE}"/>
              </a:ext>
            </a:extLst>
          </p:cNvPr>
          <p:cNvSpPr/>
          <p:nvPr/>
        </p:nvSpPr>
        <p:spPr bwMode="auto">
          <a:xfrm>
            <a:off x="7394824" y="335734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ïṥ1îḍé">
            <a:extLst>
              <a:ext uri="{FF2B5EF4-FFF2-40B4-BE49-F238E27FC236}">
                <a16:creationId xmlns:a16="http://schemas.microsoft.com/office/drawing/2014/main" id="{17366B67-DBFE-4BA3-BF26-F250004CEABE}"/>
              </a:ext>
            </a:extLst>
          </p:cNvPr>
          <p:cNvGrpSpPr/>
          <p:nvPr/>
        </p:nvGrpSpPr>
        <p:grpSpPr>
          <a:xfrm>
            <a:off x="659759" y="3059768"/>
            <a:ext cx="2844799" cy="1276945"/>
            <a:chOff x="669925" y="4010279"/>
            <a:chExt cx="3122475" cy="1276945"/>
          </a:xfrm>
        </p:grpSpPr>
        <p:sp>
          <p:nvSpPr>
            <p:cNvPr id="19" name="íṡḷïḍê">
              <a:extLst>
                <a:ext uri="{FF2B5EF4-FFF2-40B4-BE49-F238E27FC236}">
                  <a16:creationId xmlns:a16="http://schemas.microsoft.com/office/drawing/2014/main" id="{5D7F8712-BD84-4A83-822F-1833D714586A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0" name="îṩḷiďè">
              <a:extLst>
                <a:ext uri="{FF2B5EF4-FFF2-40B4-BE49-F238E27FC236}">
                  <a16:creationId xmlns:a16="http://schemas.microsoft.com/office/drawing/2014/main" id="{98393E5A-F128-468C-B681-8C319E6D839E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iṩlidè">
            <a:extLst>
              <a:ext uri="{FF2B5EF4-FFF2-40B4-BE49-F238E27FC236}">
                <a16:creationId xmlns:a16="http://schemas.microsoft.com/office/drawing/2014/main" id="{A9AA270D-74C0-42B7-AB0A-5848827E44A6}"/>
              </a:ext>
            </a:extLst>
          </p:cNvPr>
          <p:cNvGrpSpPr/>
          <p:nvPr/>
        </p:nvGrpSpPr>
        <p:grpSpPr>
          <a:xfrm>
            <a:off x="659759" y="4693323"/>
            <a:ext cx="2844799" cy="1276945"/>
            <a:chOff x="669925" y="4010279"/>
            <a:chExt cx="3122475" cy="1276945"/>
          </a:xfrm>
        </p:grpSpPr>
        <p:sp>
          <p:nvSpPr>
            <p:cNvPr id="22" name="ïSḻïḑè">
              <a:extLst>
                <a:ext uri="{FF2B5EF4-FFF2-40B4-BE49-F238E27FC236}">
                  <a16:creationId xmlns:a16="http://schemas.microsoft.com/office/drawing/2014/main" id="{056BA89E-0D4D-4E4A-8641-3A0EFC5330B7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3" name="íṩ1îḑé">
              <a:extLst>
                <a:ext uri="{FF2B5EF4-FFF2-40B4-BE49-F238E27FC236}">
                  <a16:creationId xmlns:a16="http://schemas.microsoft.com/office/drawing/2014/main" id="{91B6628D-4619-46F6-B216-F04F962A3870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ïṣḻîďe">
            <a:extLst>
              <a:ext uri="{FF2B5EF4-FFF2-40B4-BE49-F238E27FC236}">
                <a16:creationId xmlns:a16="http://schemas.microsoft.com/office/drawing/2014/main" id="{39068A75-E0C8-4404-831E-E7FCF3E8ACF1}"/>
              </a:ext>
            </a:extLst>
          </p:cNvPr>
          <p:cNvGrpSpPr/>
          <p:nvPr/>
        </p:nvGrpSpPr>
        <p:grpSpPr>
          <a:xfrm>
            <a:off x="8666176" y="1426213"/>
            <a:ext cx="2844799" cy="1276945"/>
            <a:chOff x="669925" y="4010279"/>
            <a:chExt cx="3122475" cy="1276945"/>
          </a:xfrm>
        </p:grpSpPr>
        <p:sp>
          <p:nvSpPr>
            <p:cNvPr id="25" name="ïsḷíďe">
              <a:extLst>
                <a:ext uri="{FF2B5EF4-FFF2-40B4-BE49-F238E27FC236}">
                  <a16:creationId xmlns:a16="http://schemas.microsoft.com/office/drawing/2014/main" id="{ADA9A870-6694-40D0-A7EE-B50CB534303F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6" name="ïşļíďe">
              <a:extLst>
                <a:ext uri="{FF2B5EF4-FFF2-40B4-BE49-F238E27FC236}">
                  <a16:creationId xmlns:a16="http://schemas.microsoft.com/office/drawing/2014/main" id="{7C99008F-32B4-4A84-A64B-81F32DC9B3AA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iSľíḋè">
            <a:extLst>
              <a:ext uri="{FF2B5EF4-FFF2-40B4-BE49-F238E27FC236}">
                <a16:creationId xmlns:a16="http://schemas.microsoft.com/office/drawing/2014/main" id="{86A638CA-1E43-4E4E-9F2D-438FF06D7C63}"/>
              </a:ext>
            </a:extLst>
          </p:cNvPr>
          <p:cNvGrpSpPr/>
          <p:nvPr/>
        </p:nvGrpSpPr>
        <p:grpSpPr>
          <a:xfrm>
            <a:off x="8666176" y="3059768"/>
            <a:ext cx="2844799" cy="1276945"/>
            <a:chOff x="669925" y="4010279"/>
            <a:chExt cx="3122475" cy="1276945"/>
          </a:xfrm>
        </p:grpSpPr>
        <p:sp>
          <p:nvSpPr>
            <p:cNvPr id="28" name="íšľïdê">
              <a:extLst>
                <a:ext uri="{FF2B5EF4-FFF2-40B4-BE49-F238E27FC236}">
                  <a16:creationId xmlns:a16="http://schemas.microsoft.com/office/drawing/2014/main" id="{C29D7711-AE2F-4DFF-BE88-697FBB2E4240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9" name="îṡḷiḋe">
              <a:extLst>
                <a:ext uri="{FF2B5EF4-FFF2-40B4-BE49-F238E27FC236}">
                  <a16:creationId xmlns:a16="http://schemas.microsoft.com/office/drawing/2014/main" id="{98C0A783-BE01-4053-8E61-4D3823822BB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íṡḻiḓe">
            <a:extLst>
              <a:ext uri="{FF2B5EF4-FFF2-40B4-BE49-F238E27FC236}">
                <a16:creationId xmlns:a16="http://schemas.microsoft.com/office/drawing/2014/main" id="{668A7C84-EC1B-457B-816E-1F1D1E7B0B9A}"/>
              </a:ext>
            </a:extLst>
          </p:cNvPr>
          <p:cNvGrpSpPr/>
          <p:nvPr/>
        </p:nvGrpSpPr>
        <p:grpSpPr>
          <a:xfrm>
            <a:off x="8666176" y="4693323"/>
            <a:ext cx="2844799" cy="1276945"/>
            <a:chOff x="669925" y="4010279"/>
            <a:chExt cx="3122475" cy="1276945"/>
          </a:xfrm>
        </p:grpSpPr>
        <p:sp>
          <p:nvSpPr>
            <p:cNvPr id="31" name="îṧḻïḑe">
              <a:extLst>
                <a:ext uri="{FF2B5EF4-FFF2-40B4-BE49-F238E27FC236}">
                  <a16:creationId xmlns:a16="http://schemas.microsoft.com/office/drawing/2014/main" id="{C810E5AD-6683-4744-BE5A-CB11D9428C04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32" name="iṣḷiďè">
              <a:extLst>
                <a:ext uri="{FF2B5EF4-FFF2-40B4-BE49-F238E27FC236}">
                  <a16:creationId xmlns:a16="http://schemas.microsoft.com/office/drawing/2014/main" id="{E116E4C3-6010-43D2-A6C1-9F39C5E141A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70352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5820877-6ADC-4152-8027-800623ED3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28453"/>
            <a:ext cx="5979459" cy="4998120"/>
          </a:xfrm>
          <a:custGeom>
            <a:avLst/>
            <a:gdLst>
              <a:gd name="connsiteX0" fmla="*/ 0 w 5979459"/>
              <a:gd name="connsiteY0" fmla="*/ 0 h 5003800"/>
              <a:gd name="connsiteX1" fmla="*/ 5979459 w 5979459"/>
              <a:gd name="connsiteY1" fmla="*/ 0 h 5003800"/>
              <a:gd name="connsiteX2" fmla="*/ 5979459 w 5979459"/>
              <a:gd name="connsiteY2" fmla="*/ 5003800 h 5003800"/>
              <a:gd name="connsiteX3" fmla="*/ 0 w 5979459"/>
              <a:gd name="connsiteY3" fmla="*/ 500380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459" h="5003800">
                <a:moveTo>
                  <a:pt x="0" y="0"/>
                </a:moveTo>
                <a:lnTo>
                  <a:pt x="5979459" y="0"/>
                </a:lnTo>
                <a:lnTo>
                  <a:pt x="5979459" y="5003800"/>
                </a:lnTo>
                <a:lnTo>
                  <a:pt x="0" y="5003800"/>
                </a:lnTo>
                <a:close/>
              </a:path>
            </a:pathLst>
          </a:custGeom>
        </p:spPr>
      </p:pic>
      <p:sp>
        <p:nvSpPr>
          <p:cNvPr id="35" name="íşļïḓê">
            <a:extLst>
              <a:ext uri="{FF2B5EF4-FFF2-40B4-BE49-F238E27FC236}">
                <a16:creationId xmlns:a16="http://schemas.microsoft.com/office/drawing/2014/main" id="{628D1779-7A1A-4AB4-BF4A-90A62D3E5C5B}"/>
              </a:ext>
            </a:extLst>
          </p:cNvPr>
          <p:cNvSpPr/>
          <p:nvPr/>
        </p:nvSpPr>
        <p:spPr>
          <a:xfrm>
            <a:off x="0" y="1225613"/>
            <a:ext cx="660400" cy="5003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ïṩľïḍé">
            <a:extLst>
              <a:ext uri="{FF2B5EF4-FFF2-40B4-BE49-F238E27FC236}">
                <a16:creationId xmlns:a16="http://schemas.microsoft.com/office/drawing/2014/main" id="{53077DD5-67A4-46D6-BD90-99E52A1A5935}"/>
              </a:ext>
            </a:extLst>
          </p:cNvPr>
          <p:cNvSpPr/>
          <p:nvPr/>
        </p:nvSpPr>
        <p:spPr>
          <a:xfrm>
            <a:off x="6078351" y="1225613"/>
            <a:ext cx="2670829" cy="500380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sļíḑé">
            <a:extLst>
              <a:ext uri="{FF2B5EF4-FFF2-40B4-BE49-F238E27FC236}">
                <a16:creationId xmlns:a16="http://schemas.microsoft.com/office/drawing/2014/main" id="{7F278832-9883-430B-BFF3-7E43EE34A8AC}"/>
              </a:ext>
            </a:extLst>
          </p:cNvPr>
          <p:cNvSpPr/>
          <p:nvPr/>
        </p:nvSpPr>
        <p:spPr bwMode="auto">
          <a:xfrm>
            <a:off x="6571707" y="2503422"/>
            <a:ext cx="1684116" cy="6364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260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íṡļíḍê">
            <a:extLst>
              <a:ext uri="{FF2B5EF4-FFF2-40B4-BE49-F238E27FC236}">
                <a16:creationId xmlns:a16="http://schemas.microsoft.com/office/drawing/2014/main" id="{FF56F469-75A9-4649-9735-9CCD8399DCC2}"/>
              </a:ext>
            </a:extLst>
          </p:cNvPr>
          <p:cNvGrpSpPr/>
          <p:nvPr/>
        </p:nvGrpSpPr>
        <p:grpSpPr>
          <a:xfrm>
            <a:off x="6176777" y="3398823"/>
            <a:ext cx="2473977" cy="2486997"/>
            <a:chOff x="6176777" y="3037811"/>
            <a:chExt cx="2473977" cy="2486997"/>
          </a:xfrm>
        </p:grpSpPr>
        <p:sp>
          <p:nvSpPr>
            <p:cNvPr id="39" name="ïṣḻíḍé">
              <a:extLst>
                <a:ext uri="{FF2B5EF4-FFF2-40B4-BE49-F238E27FC236}">
                  <a16:creationId xmlns:a16="http://schemas.microsoft.com/office/drawing/2014/main" id="{97AF597E-5AD8-428E-978F-B0E30268C68D}"/>
                </a:ext>
              </a:extLst>
            </p:cNvPr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iṩḻïḓé">
              <a:extLst>
                <a:ext uri="{FF2B5EF4-FFF2-40B4-BE49-F238E27FC236}">
                  <a16:creationId xmlns:a16="http://schemas.microsoft.com/office/drawing/2014/main" id="{4AFE9283-E3C0-433B-AF0E-148B167BB712}"/>
                </a:ext>
              </a:extLst>
            </p:cNvPr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1" name="îsḻíḋê">
              <a:extLst>
                <a:ext uri="{FF2B5EF4-FFF2-40B4-BE49-F238E27FC236}">
                  <a16:creationId xmlns:a16="http://schemas.microsoft.com/office/drawing/2014/main" id="{2E88B981-78E9-4154-905D-16DF64EDD69B}"/>
                </a:ext>
              </a:extLst>
            </p:cNvPr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42" name="íśļídê">
            <a:extLst>
              <a:ext uri="{FF2B5EF4-FFF2-40B4-BE49-F238E27FC236}">
                <a16:creationId xmlns:a16="http://schemas.microsoft.com/office/drawing/2014/main" id="{027ED500-F3BE-42ED-8209-36A89B919DEA}"/>
              </a:ext>
            </a:extLst>
          </p:cNvPr>
          <p:cNvSpPr/>
          <p:nvPr/>
        </p:nvSpPr>
        <p:spPr>
          <a:xfrm>
            <a:off x="7209791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îşḷiḓe">
            <a:extLst>
              <a:ext uri="{FF2B5EF4-FFF2-40B4-BE49-F238E27FC236}">
                <a16:creationId xmlns:a16="http://schemas.microsoft.com/office/drawing/2014/main" id="{08C48B1F-A5C7-4C1F-982A-9451DE5B7E81}"/>
              </a:ext>
            </a:extLst>
          </p:cNvPr>
          <p:cNvSpPr/>
          <p:nvPr/>
        </p:nvSpPr>
        <p:spPr>
          <a:xfrm>
            <a:off x="8848071" y="1225613"/>
            <a:ext cx="2670829" cy="500380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íṣľiḋè">
            <a:extLst>
              <a:ext uri="{FF2B5EF4-FFF2-40B4-BE49-F238E27FC236}">
                <a16:creationId xmlns:a16="http://schemas.microsoft.com/office/drawing/2014/main" id="{D06D2E34-01FD-435A-801C-46290E7FB0B4}"/>
              </a:ext>
            </a:extLst>
          </p:cNvPr>
          <p:cNvSpPr/>
          <p:nvPr/>
        </p:nvSpPr>
        <p:spPr bwMode="auto">
          <a:xfrm>
            <a:off x="9341427" y="2503422"/>
            <a:ext cx="1684116" cy="6364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500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íṩļiḋê">
            <a:extLst>
              <a:ext uri="{FF2B5EF4-FFF2-40B4-BE49-F238E27FC236}">
                <a16:creationId xmlns:a16="http://schemas.microsoft.com/office/drawing/2014/main" id="{2A10CD6A-36C7-45FB-8666-A29EC0976CB7}"/>
              </a:ext>
            </a:extLst>
          </p:cNvPr>
          <p:cNvGrpSpPr/>
          <p:nvPr/>
        </p:nvGrpSpPr>
        <p:grpSpPr>
          <a:xfrm>
            <a:off x="8946497" y="3398823"/>
            <a:ext cx="2473977" cy="2486997"/>
            <a:chOff x="6176777" y="3037811"/>
            <a:chExt cx="2473977" cy="2486997"/>
          </a:xfrm>
        </p:grpSpPr>
        <p:sp>
          <p:nvSpPr>
            <p:cNvPr id="46" name="îşľiḓè">
              <a:extLst>
                <a:ext uri="{FF2B5EF4-FFF2-40B4-BE49-F238E27FC236}">
                  <a16:creationId xmlns:a16="http://schemas.microsoft.com/office/drawing/2014/main" id="{95969969-54C5-411D-B50E-47FE34C73DEA}"/>
                </a:ext>
              </a:extLst>
            </p:cNvPr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isḷîḋe">
              <a:extLst>
                <a:ext uri="{FF2B5EF4-FFF2-40B4-BE49-F238E27FC236}">
                  <a16:creationId xmlns:a16="http://schemas.microsoft.com/office/drawing/2014/main" id="{322FC31E-2B2F-4985-8EBB-520A60E3839B}"/>
                </a:ext>
              </a:extLst>
            </p:cNvPr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8" name="ïṧḻïdè">
              <a:extLst>
                <a:ext uri="{FF2B5EF4-FFF2-40B4-BE49-F238E27FC236}">
                  <a16:creationId xmlns:a16="http://schemas.microsoft.com/office/drawing/2014/main" id="{8F54B163-F47D-43D7-8CB8-00C2425D1D35}"/>
                </a:ext>
              </a:extLst>
            </p:cNvPr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49" name="ïṡľiḑé">
            <a:extLst>
              <a:ext uri="{FF2B5EF4-FFF2-40B4-BE49-F238E27FC236}">
                <a16:creationId xmlns:a16="http://schemas.microsoft.com/office/drawing/2014/main" id="{43CF6D36-3643-4C8C-8B57-42931E8AFDC4}"/>
              </a:ext>
            </a:extLst>
          </p:cNvPr>
          <p:cNvSpPr/>
          <p:nvPr/>
        </p:nvSpPr>
        <p:spPr>
          <a:xfrm>
            <a:off x="9979511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800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42" grpId="0" animBg="1"/>
      <p:bldP spid="43" grpId="0" animBg="1"/>
      <p:bldP spid="44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F320E8D-94C6-46C8-AF8E-92981661C7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2" y="1864936"/>
            <a:ext cx="5203899" cy="3723164"/>
          </a:xfrm>
          <a:custGeom>
            <a:avLst/>
            <a:gdLst>
              <a:gd name="connsiteX0" fmla="*/ 0 w 5203899"/>
              <a:gd name="connsiteY0" fmla="*/ 0 h 3728197"/>
              <a:gd name="connsiteX1" fmla="*/ 5203899 w 5203899"/>
              <a:gd name="connsiteY1" fmla="*/ 0 h 3728197"/>
              <a:gd name="connsiteX2" fmla="*/ 5203899 w 5203899"/>
              <a:gd name="connsiteY2" fmla="*/ 3728197 h 3728197"/>
              <a:gd name="connsiteX3" fmla="*/ 0 w 5203899"/>
              <a:gd name="connsiteY3" fmla="*/ 3728197 h 37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899" h="3728197">
                <a:moveTo>
                  <a:pt x="0" y="0"/>
                </a:moveTo>
                <a:lnTo>
                  <a:pt x="5203899" y="0"/>
                </a:lnTo>
                <a:lnTo>
                  <a:pt x="5203899" y="3728197"/>
                </a:lnTo>
                <a:lnTo>
                  <a:pt x="0" y="3728197"/>
                </a:lnTo>
                <a:close/>
              </a:path>
            </a:pathLst>
          </a:custGeom>
        </p:spPr>
      </p:pic>
      <p:grpSp>
        <p:nvGrpSpPr>
          <p:cNvPr id="11" name="PA-组合 18">
            <a:extLst>
              <a:ext uri="{FF2B5EF4-FFF2-40B4-BE49-F238E27FC236}">
                <a16:creationId xmlns:a16="http://schemas.microsoft.com/office/drawing/2014/main" id="{B4C2F56C-4CE2-49B6-8221-A7C7157DD3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476068" y="1851541"/>
            <a:ext cx="4817097" cy="3728924"/>
            <a:chOff x="6570541" y="1797014"/>
            <a:chExt cx="4817097" cy="3728924"/>
          </a:xfrm>
        </p:grpSpPr>
        <p:grpSp>
          <p:nvGrpSpPr>
            <p:cNvPr id="12" name="Group 95">
              <a:extLst>
                <a:ext uri="{FF2B5EF4-FFF2-40B4-BE49-F238E27FC236}">
                  <a16:creationId xmlns:a16="http://schemas.microsoft.com/office/drawing/2014/main" id="{49263B8A-56E6-429B-B675-B886A36584EF}"/>
                </a:ext>
              </a:extLst>
            </p:cNvPr>
            <p:cNvGrpSpPr/>
            <p:nvPr/>
          </p:nvGrpSpPr>
          <p:grpSpPr>
            <a:xfrm flipH="1">
              <a:off x="6570541" y="3200033"/>
              <a:ext cx="4770922" cy="835151"/>
              <a:chOff x="392417" y="2496139"/>
              <a:chExt cx="3625470" cy="640337"/>
            </a:xfrm>
          </p:grpSpPr>
          <p:grpSp>
            <p:nvGrpSpPr>
              <p:cNvPr id="30" name="Group 88">
                <a:extLst>
                  <a:ext uri="{FF2B5EF4-FFF2-40B4-BE49-F238E27FC236}">
                    <a16:creationId xmlns:a16="http://schemas.microsoft.com/office/drawing/2014/main" id="{E141FA2B-0415-41D9-AA56-AC0C3329D9C9}"/>
                  </a:ext>
                </a:extLst>
              </p:cNvPr>
              <p:cNvGrpSpPr/>
              <p:nvPr/>
            </p:nvGrpSpPr>
            <p:grpSpPr>
              <a:xfrm>
                <a:off x="392417" y="2496139"/>
                <a:ext cx="2659366" cy="633389"/>
                <a:chOff x="392417" y="2496139"/>
                <a:chExt cx="2659366" cy="633389"/>
              </a:xfrm>
            </p:grpSpPr>
            <p:sp>
              <p:nvSpPr>
                <p:cNvPr id="35" name="PA-矩形 31">
                  <a:extLst>
                    <a:ext uri="{FF2B5EF4-FFF2-40B4-BE49-F238E27FC236}">
                      <a16:creationId xmlns:a16="http://schemas.microsoft.com/office/drawing/2014/main" id="{8D1A3CDA-8191-4073-A1CD-FF5C4C47DDC8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92417" y="2747237"/>
                  <a:ext cx="2643206" cy="382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36" name="PA-矩形 32">
                  <a:extLst>
                    <a:ext uri="{FF2B5EF4-FFF2-40B4-BE49-F238E27FC236}">
                      <a16:creationId xmlns:a16="http://schemas.microsoft.com/office/drawing/2014/main" id="{AFC670DA-96BB-4AEC-B535-701291999D3B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352237" y="2496139"/>
                  <a:ext cx="1699546" cy="306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84">
                <a:extLst>
                  <a:ext uri="{FF2B5EF4-FFF2-40B4-BE49-F238E27FC236}">
                    <a16:creationId xmlns:a16="http://schemas.microsoft.com/office/drawing/2014/main" id="{23C77973-8AED-436B-8301-9D2B7B5C9189}"/>
                  </a:ext>
                </a:extLst>
              </p:cNvPr>
              <p:cNvGrpSpPr/>
              <p:nvPr/>
            </p:nvGrpSpPr>
            <p:grpSpPr>
              <a:xfrm>
                <a:off x="3385946" y="2500312"/>
                <a:ext cx="631941" cy="636164"/>
                <a:chOff x="3385946" y="2500312"/>
                <a:chExt cx="631941" cy="636164"/>
              </a:xfrm>
            </p:grpSpPr>
            <p:sp>
              <p:nvSpPr>
                <p:cNvPr id="32" name="PA-矩形 22">
                  <a:extLst>
                    <a:ext uri="{FF2B5EF4-FFF2-40B4-BE49-F238E27FC236}">
                      <a16:creationId xmlns:a16="http://schemas.microsoft.com/office/drawing/2014/main" id="{7E7C5227-0219-4F47-B774-8281EBD1053D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385946" y="2500312"/>
                  <a:ext cx="631941" cy="636164"/>
                </a:xfrm>
                <a:prstGeom prst="rect">
                  <a:avLst/>
                </a:prstGeom>
                <a:solidFill>
                  <a:srgbClr val="EB423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A-任意多边形 23">
                  <a:extLst>
                    <a:ext uri="{FF2B5EF4-FFF2-40B4-BE49-F238E27FC236}">
                      <a16:creationId xmlns:a16="http://schemas.microsoft.com/office/drawing/2014/main" id="{C04892B0-5D12-4CFF-AF05-36B211B0CADD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509940" y="2660940"/>
                  <a:ext cx="389082" cy="322810"/>
                </a:xfrm>
                <a:custGeom>
                  <a:avLst/>
                  <a:gdLst/>
                  <a:ahLst/>
                  <a:cxnLst>
                    <a:cxn ang="0">
                      <a:pos x="312" y="110"/>
                    </a:cxn>
                    <a:cxn ang="0">
                      <a:pos x="323" y="138"/>
                    </a:cxn>
                    <a:cxn ang="0">
                      <a:pos x="350" y="127"/>
                    </a:cxn>
                    <a:cxn ang="0">
                      <a:pos x="339" y="100"/>
                    </a:cxn>
                    <a:cxn ang="0">
                      <a:pos x="25" y="100"/>
                    </a:cxn>
                    <a:cxn ang="0">
                      <a:pos x="15" y="127"/>
                    </a:cxn>
                    <a:cxn ang="0">
                      <a:pos x="42" y="138"/>
                    </a:cxn>
                    <a:cxn ang="0">
                      <a:pos x="53" y="110"/>
                    </a:cxn>
                    <a:cxn ang="0">
                      <a:pos x="270" y="60"/>
                    </a:cxn>
                    <a:cxn ang="0">
                      <a:pos x="248" y="69"/>
                    </a:cxn>
                    <a:cxn ang="0">
                      <a:pos x="239" y="91"/>
                    </a:cxn>
                    <a:cxn ang="0">
                      <a:pos x="252" y="116"/>
                    </a:cxn>
                    <a:cxn ang="0">
                      <a:pos x="276" y="121"/>
                    </a:cxn>
                    <a:cxn ang="0">
                      <a:pos x="297" y="103"/>
                    </a:cxn>
                    <a:cxn ang="0">
                      <a:pos x="297" y="80"/>
                    </a:cxn>
                    <a:cxn ang="0">
                      <a:pos x="276" y="62"/>
                    </a:cxn>
                    <a:cxn ang="0">
                      <a:pos x="330" y="183"/>
                    </a:cxn>
                    <a:cxn ang="0">
                      <a:pos x="321" y="152"/>
                    </a:cxn>
                    <a:cxn ang="0">
                      <a:pos x="350" y="158"/>
                    </a:cxn>
                    <a:cxn ang="0">
                      <a:pos x="364" y="185"/>
                    </a:cxn>
                    <a:cxn ang="0">
                      <a:pos x="83" y="63"/>
                    </a:cxn>
                    <a:cxn ang="0">
                      <a:pos x="65" y="85"/>
                    </a:cxn>
                    <a:cxn ang="0">
                      <a:pos x="71" y="109"/>
                    </a:cxn>
                    <a:cxn ang="0">
                      <a:pos x="96" y="121"/>
                    </a:cxn>
                    <a:cxn ang="0">
                      <a:pos x="118" y="112"/>
                    </a:cxn>
                    <a:cxn ang="0">
                      <a:pos x="127" y="91"/>
                    </a:cxn>
                    <a:cxn ang="0">
                      <a:pos x="112" y="65"/>
                    </a:cxn>
                    <a:cxn ang="0">
                      <a:pos x="35" y="150"/>
                    </a:cxn>
                    <a:cxn ang="0">
                      <a:pos x="36" y="176"/>
                    </a:cxn>
                    <a:cxn ang="0">
                      <a:pos x="0" y="185"/>
                    </a:cxn>
                    <a:cxn ang="0">
                      <a:pos x="15" y="158"/>
                    </a:cxn>
                    <a:cxn ang="0">
                      <a:pos x="183" y="0"/>
                    </a:cxn>
                    <a:cxn ang="0">
                      <a:pos x="151" y="13"/>
                    </a:cxn>
                    <a:cxn ang="0">
                      <a:pos x="138" y="45"/>
                    </a:cxn>
                    <a:cxn ang="0">
                      <a:pos x="158" y="81"/>
                    </a:cxn>
                    <a:cxn ang="0">
                      <a:pos x="192" y="89"/>
                    </a:cxn>
                    <a:cxn ang="0">
                      <a:pos x="225" y="62"/>
                    </a:cxn>
                    <a:cxn ang="0">
                      <a:pos x="225" y="27"/>
                    </a:cxn>
                    <a:cxn ang="0">
                      <a:pos x="192" y="0"/>
                    </a:cxn>
                    <a:cxn ang="0">
                      <a:pos x="265" y="174"/>
                    </a:cxn>
                    <a:cxn ang="0">
                      <a:pos x="256" y="136"/>
                    </a:cxn>
                    <a:cxn ang="0">
                      <a:pos x="279" y="136"/>
                    </a:cxn>
                    <a:cxn ang="0">
                      <a:pos x="316" y="165"/>
                    </a:cxn>
                    <a:cxn ang="0">
                      <a:pos x="100" y="272"/>
                    </a:cxn>
                    <a:cxn ang="0">
                      <a:pos x="51" y="165"/>
                    </a:cxn>
                    <a:cxn ang="0">
                      <a:pos x="85" y="136"/>
                    </a:cxn>
                    <a:cxn ang="0">
                      <a:pos x="109" y="136"/>
                    </a:cxn>
                    <a:cxn ang="0">
                      <a:pos x="100" y="174"/>
                    </a:cxn>
                    <a:cxn ang="0">
                      <a:pos x="252" y="159"/>
                    </a:cxn>
                    <a:cxn ang="0">
                      <a:pos x="210" y="109"/>
                    </a:cxn>
                    <a:cxn ang="0">
                      <a:pos x="154" y="109"/>
                    </a:cxn>
                    <a:cxn ang="0">
                      <a:pos x="112" y="159"/>
                    </a:cxn>
                  </a:cxnLst>
                  <a:rect l="0" t="0" r="r" b="b"/>
                  <a:pathLst>
                    <a:path w="364" h="301">
                      <a:moveTo>
                        <a:pt x="332" y="98"/>
                      </a:moveTo>
                      <a:lnTo>
                        <a:pt x="332" y="98"/>
                      </a:lnTo>
                      <a:lnTo>
                        <a:pt x="323" y="100"/>
                      </a:lnTo>
                      <a:lnTo>
                        <a:pt x="317" y="105"/>
                      </a:lnTo>
                      <a:lnTo>
                        <a:pt x="312" y="110"/>
                      </a:lnTo>
                      <a:lnTo>
                        <a:pt x="310" y="120"/>
                      </a:lnTo>
                      <a:lnTo>
                        <a:pt x="310" y="120"/>
                      </a:lnTo>
                      <a:lnTo>
                        <a:pt x="312" y="127"/>
                      </a:lnTo>
                      <a:lnTo>
                        <a:pt x="317" y="134"/>
                      </a:lnTo>
                      <a:lnTo>
                        <a:pt x="323" y="138"/>
                      </a:lnTo>
                      <a:lnTo>
                        <a:pt x="332" y="139"/>
                      </a:lnTo>
                      <a:lnTo>
                        <a:pt x="332" y="139"/>
                      </a:lnTo>
                      <a:lnTo>
                        <a:pt x="339" y="138"/>
                      </a:lnTo>
                      <a:lnTo>
                        <a:pt x="346" y="134"/>
                      </a:lnTo>
                      <a:lnTo>
                        <a:pt x="350" y="127"/>
                      </a:lnTo>
                      <a:lnTo>
                        <a:pt x="352" y="120"/>
                      </a:lnTo>
                      <a:lnTo>
                        <a:pt x="352" y="120"/>
                      </a:lnTo>
                      <a:lnTo>
                        <a:pt x="350" y="110"/>
                      </a:lnTo>
                      <a:lnTo>
                        <a:pt x="346" y="105"/>
                      </a:lnTo>
                      <a:lnTo>
                        <a:pt x="339" y="100"/>
                      </a:lnTo>
                      <a:lnTo>
                        <a:pt x="332" y="98"/>
                      </a:lnTo>
                      <a:lnTo>
                        <a:pt x="332" y="98"/>
                      </a:lnTo>
                      <a:close/>
                      <a:moveTo>
                        <a:pt x="35" y="98"/>
                      </a:moveTo>
                      <a:lnTo>
                        <a:pt x="35" y="98"/>
                      </a:lnTo>
                      <a:lnTo>
                        <a:pt x="25" y="100"/>
                      </a:lnTo>
                      <a:lnTo>
                        <a:pt x="20" y="105"/>
                      </a:lnTo>
                      <a:lnTo>
                        <a:pt x="15" y="110"/>
                      </a:lnTo>
                      <a:lnTo>
                        <a:pt x="13" y="120"/>
                      </a:lnTo>
                      <a:lnTo>
                        <a:pt x="13" y="120"/>
                      </a:lnTo>
                      <a:lnTo>
                        <a:pt x="15" y="127"/>
                      </a:lnTo>
                      <a:lnTo>
                        <a:pt x="20" y="134"/>
                      </a:lnTo>
                      <a:lnTo>
                        <a:pt x="25" y="138"/>
                      </a:lnTo>
                      <a:lnTo>
                        <a:pt x="35" y="139"/>
                      </a:lnTo>
                      <a:lnTo>
                        <a:pt x="35" y="139"/>
                      </a:lnTo>
                      <a:lnTo>
                        <a:pt x="42" y="138"/>
                      </a:lnTo>
                      <a:lnTo>
                        <a:pt x="49" y="134"/>
                      </a:lnTo>
                      <a:lnTo>
                        <a:pt x="53" y="127"/>
                      </a:lnTo>
                      <a:lnTo>
                        <a:pt x="54" y="120"/>
                      </a:lnTo>
                      <a:lnTo>
                        <a:pt x="54" y="120"/>
                      </a:lnTo>
                      <a:lnTo>
                        <a:pt x="53" y="110"/>
                      </a:lnTo>
                      <a:lnTo>
                        <a:pt x="49" y="105"/>
                      </a:lnTo>
                      <a:lnTo>
                        <a:pt x="42" y="100"/>
                      </a:lnTo>
                      <a:lnTo>
                        <a:pt x="35" y="98"/>
                      </a:lnTo>
                      <a:lnTo>
                        <a:pt x="35" y="98"/>
                      </a:lnTo>
                      <a:close/>
                      <a:moveTo>
                        <a:pt x="270" y="60"/>
                      </a:moveTo>
                      <a:lnTo>
                        <a:pt x="270" y="60"/>
                      </a:lnTo>
                      <a:lnTo>
                        <a:pt x="263" y="62"/>
                      </a:lnTo>
                      <a:lnTo>
                        <a:pt x="258" y="63"/>
                      </a:lnTo>
                      <a:lnTo>
                        <a:pt x="252" y="65"/>
                      </a:lnTo>
                      <a:lnTo>
                        <a:pt x="248" y="69"/>
                      </a:lnTo>
                      <a:lnTo>
                        <a:pt x="245" y="74"/>
                      </a:lnTo>
                      <a:lnTo>
                        <a:pt x="241" y="80"/>
                      </a:lnTo>
                      <a:lnTo>
                        <a:pt x="239" y="85"/>
                      </a:lnTo>
                      <a:lnTo>
                        <a:pt x="239" y="91"/>
                      </a:lnTo>
                      <a:lnTo>
                        <a:pt x="239" y="91"/>
                      </a:lnTo>
                      <a:lnTo>
                        <a:pt x="239" y="98"/>
                      </a:lnTo>
                      <a:lnTo>
                        <a:pt x="241" y="103"/>
                      </a:lnTo>
                      <a:lnTo>
                        <a:pt x="245" y="109"/>
                      </a:lnTo>
                      <a:lnTo>
                        <a:pt x="248" y="112"/>
                      </a:lnTo>
                      <a:lnTo>
                        <a:pt x="252" y="116"/>
                      </a:lnTo>
                      <a:lnTo>
                        <a:pt x="258" y="120"/>
                      </a:lnTo>
                      <a:lnTo>
                        <a:pt x="263" y="121"/>
                      </a:lnTo>
                      <a:lnTo>
                        <a:pt x="270" y="121"/>
                      </a:lnTo>
                      <a:lnTo>
                        <a:pt x="270" y="121"/>
                      </a:lnTo>
                      <a:lnTo>
                        <a:pt x="276" y="121"/>
                      </a:lnTo>
                      <a:lnTo>
                        <a:pt x="281" y="120"/>
                      </a:lnTo>
                      <a:lnTo>
                        <a:pt x="287" y="116"/>
                      </a:lnTo>
                      <a:lnTo>
                        <a:pt x="292" y="112"/>
                      </a:lnTo>
                      <a:lnTo>
                        <a:pt x="296" y="109"/>
                      </a:lnTo>
                      <a:lnTo>
                        <a:pt x="297" y="103"/>
                      </a:lnTo>
                      <a:lnTo>
                        <a:pt x="299" y="98"/>
                      </a:lnTo>
                      <a:lnTo>
                        <a:pt x="301" y="91"/>
                      </a:lnTo>
                      <a:lnTo>
                        <a:pt x="301" y="91"/>
                      </a:lnTo>
                      <a:lnTo>
                        <a:pt x="299" y="85"/>
                      </a:lnTo>
                      <a:lnTo>
                        <a:pt x="297" y="80"/>
                      </a:lnTo>
                      <a:lnTo>
                        <a:pt x="296" y="74"/>
                      </a:lnTo>
                      <a:lnTo>
                        <a:pt x="292" y="69"/>
                      </a:lnTo>
                      <a:lnTo>
                        <a:pt x="287" y="65"/>
                      </a:lnTo>
                      <a:lnTo>
                        <a:pt x="281" y="63"/>
                      </a:lnTo>
                      <a:lnTo>
                        <a:pt x="276" y="62"/>
                      </a:lnTo>
                      <a:lnTo>
                        <a:pt x="270" y="60"/>
                      </a:lnTo>
                      <a:lnTo>
                        <a:pt x="270" y="60"/>
                      </a:lnTo>
                      <a:close/>
                      <a:moveTo>
                        <a:pt x="364" y="248"/>
                      </a:moveTo>
                      <a:lnTo>
                        <a:pt x="330" y="248"/>
                      </a:lnTo>
                      <a:lnTo>
                        <a:pt x="330" y="183"/>
                      </a:lnTo>
                      <a:lnTo>
                        <a:pt x="330" y="183"/>
                      </a:lnTo>
                      <a:lnTo>
                        <a:pt x="330" y="176"/>
                      </a:lnTo>
                      <a:lnTo>
                        <a:pt x="328" y="167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32" y="150"/>
                      </a:lnTo>
                      <a:lnTo>
                        <a:pt x="332" y="150"/>
                      </a:lnTo>
                      <a:lnTo>
                        <a:pt x="337" y="152"/>
                      </a:lnTo>
                      <a:lnTo>
                        <a:pt x="345" y="154"/>
                      </a:lnTo>
                      <a:lnTo>
                        <a:pt x="350" y="158"/>
                      </a:lnTo>
                      <a:lnTo>
                        <a:pt x="355" y="161"/>
                      </a:lnTo>
                      <a:lnTo>
                        <a:pt x="359" y="167"/>
                      </a:lnTo>
                      <a:lnTo>
                        <a:pt x="363" y="172"/>
                      </a:lnTo>
                      <a:lnTo>
                        <a:pt x="364" y="178"/>
                      </a:lnTo>
                      <a:lnTo>
                        <a:pt x="364" y="185"/>
                      </a:lnTo>
                      <a:lnTo>
                        <a:pt x="364" y="248"/>
                      </a:lnTo>
                      <a:close/>
                      <a:moveTo>
                        <a:pt x="96" y="60"/>
                      </a:moveTo>
                      <a:lnTo>
                        <a:pt x="96" y="60"/>
                      </a:lnTo>
                      <a:lnTo>
                        <a:pt x="89" y="62"/>
                      </a:lnTo>
                      <a:lnTo>
                        <a:pt x="83" y="63"/>
                      </a:lnTo>
                      <a:lnTo>
                        <a:pt x="78" y="65"/>
                      </a:lnTo>
                      <a:lnTo>
                        <a:pt x="74" y="69"/>
                      </a:lnTo>
                      <a:lnTo>
                        <a:pt x="71" y="74"/>
                      </a:lnTo>
                      <a:lnTo>
                        <a:pt x="67" y="80"/>
                      </a:lnTo>
                      <a:lnTo>
                        <a:pt x="65" y="85"/>
                      </a:lnTo>
                      <a:lnTo>
                        <a:pt x="65" y="91"/>
                      </a:lnTo>
                      <a:lnTo>
                        <a:pt x="65" y="91"/>
                      </a:lnTo>
                      <a:lnTo>
                        <a:pt x="65" y="98"/>
                      </a:lnTo>
                      <a:lnTo>
                        <a:pt x="67" y="103"/>
                      </a:lnTo>
                      <a:lnTo>
                        <a:pt x="71" y="109"/>
                      </a:lnTo>
                      <a:lnTo>
                        <a:pt x="74" y="112"/>
                      </a:lnTo>
                      <a:lnTo>
                        <a:pt x="78" y="116"/>
                      </a:lnTo>
                      <a:lnTo>
                        <a:pt x="83" y="120"/>
                      </a:lnTo>
                      <a:lnTo>
                        <a:pt x="89" y="121"/>
                      </a:lnTo>
                      <a:lnTo>
                        <a:pt x="96" y="121"/>
                      </a:lnTo>
                      <a:lnTo>
                        <a:pt x="96" y="121"/>
                      </a:lnTo>
                      <a:lnTo>
                        <a:pt x="102" y="121"/>
                      </a:lnTo>
                      <a:lnTo>
                        <a:pt x="107" y="120"/>
                      </a:lnTo>
                      <a:lnTo>
                        <a:pt x="112" y="116"/>
                      </a:lnTo>
                      <a:lnTo>
                        <a:pt x="118" y="112"/>
                      </a:lnTo>
                      <a:lnTo>
                        <a:pt x="122" y="109"/>
                      </a:lnTo>
                      <a:lnTo>
                        <a:pt x="123" y="103"/>
                      </a:lnTo>
                      <a:lnTo>
                        <a:pt x="125" y="98"/>
                      </a:lnTo>
                      <a:lnTo>
                        <a:pt x="127" y="91"/>
                      </a:lnTo>
                      <a:lnTo>
                        <a:pt x="127" y="91"/>
                      </a:lnTo>
                      <a:lnTo>
                        <a:pt x="125" y="85"/>
                      </a:lnTo>
                      <a:lnTo>
                        <a:pt x="123" y="80"/>
                      </a:lnTo>
                      <a:lnTo>
                        <a:pt x="122" y="74"/>
                      </a:lnTo>
                      <a:lnTo>
                        <a:pt x="118" y="69"/>
                      </a:lnTo>
                      <a:lnTo>
                        <a:pt x="112" y="65"/>
                      </a:lnTo>
                      <a:lnTo>
                        <a:pt x="107" y="63"/>
                      </a:lnTo>
                      <a:lnTo>
                        <a:pt x="102" y="62"/>
                      </a:lnTo>
                      <a:lnTo>
                        <a:pt x="96" y="60"/>
                      </a:lnTo>
                      <a:lnTo>
                        <a:pt x="96" y="60"/>
                      </a:lnTo>
                      <a:close/>
                      <a:moveTo>
                        <a:pt x="35" y="150"/>
                      </a:moveTo>
                      <a:lnTo>
                        <a:pt x="35" y="150"/>
                      </a:lnTo>
                      <a:lnTo>
                        <a:pt x="44" y="152"/>
                      </a:lnTo>
                      <a:lnTo>
                        <a:pt x="44" y="152"/>
                      </a:lnTo>
                      <a:lnTo>
                        <a:pt x="38" y="167"/>
                      </a:lnTo>
                      <a:lnTo>
                        <a:pt x="36" y="176"/>
                      </a:lnTo>
                      <a:lnTo>
                        <a:pt x="35" y="183"/>
                      </a:lnTo>
                      <a:lnTo>
                        <a:pt x="35" y="248"/>
                      </a:lnTo>
                      <a:lnTo>
                        <a:pt x="0" y="248"/>
                      </a:lnTo>
                      <a:lnTo>
                        <a:pt x="0" y="185"/>
                      </a:lnTo>
                      <a:lnTo>
                        <a:pt x="0" y="185"/>
                      </a:lnTo>
                      <a:lnTo>
                        <a:pt x="0" y="178"/>
                      </a:lnTo>
                      <a:lnTo>
                        <a:pt x="2" y="172"/>
                      </a:lnTo>
                      <a:lnTo>
                        <a:pt x="6" y="167"/>
                      </a:lnTo>
                      <a:lnTo>
                        <a:pt x="9" y="161"/>
                      </a:lnTo>
                      <a:lnTo>
                        <a:pt x="15" y="158"/>
                      </a:lnTo>
                      <a:lnTo>
                        <a:pt x="20" y="154"/>
                      </a:lnTo>
                      <a:lnTo>
                        <a:pt x="27" y="152"/>
                      </a:lnTo>
                      <a:lnTo>
                        <a:pt x="35" y="150"/>
                      </a:lnTo>
                      <a:lnTo>
                        <a:pt x="35" y="150"/>
                      </a:lnTo>
                      <a:close/>
                      <a:moveTo>
                        <a:pt x="183" y="0"/>
                      </a:moveTo>
                      <a:lnTo>
                        <a:pt x="183" y="0"/>
                      </a:lnTo>
                      <a:lnTo>
                        <a:pt x="174" y="0"/>
                      </a:lnTo>
                      <a:lnTo>
                        <a:pt x="165" y="4"/>
                      </a:lnTo>
                      <a:lnTo>
                        <a:pt x="158" y="7"/>
                      </a:lnTo>
                      <a:lnTo>
                        <a:pt x="151" y="13"/>
                      </a:lnTo>
                      <a:lnTo>
                        <a:pt x="145" y="20"/>
                      </a:lnTo>
                      <a:lnTo>
                        <a:pt x="141" y="27"/>
                      </a:lnTo>
                      <a:lnTo>
                        <a:pt x="138" y="36"/>
                      </a:lnTo>
                      <a:lnTo>
                        <a:pt x="138" y="45"/>
                      </a:lnTo>
                      <a:lnTo>
                        <a:pt x="138" y="45"/>
                      </a:lnTo>
                      <a:lnTo>
                        <a:pt x="138" y="54"/>
                      </a:lnTo>
                      <a:lnTo>
                        <a:pt x="141" y="62"/>
                      </a:lnTo>
                      <a:lnTo>
                        <a:pt x="145" y="71"/>
                      </a:lnTo>
                      <a:lnTo>
                        <a:pt x="151" y="76"/>
                      </a:lnTo>
                      <a:lnTo>
                        <a:pt x="158" y="81"/>
                      </a:lnTo>
                      <a:lnTo>
                        <a:pt x="165" y="87"/>
                      </a:lnTo>
                      <a:lnTo>
                        <a:pt x="174" y="89"/>
                      </a:lnTo>
                      <a:lnTo>
                        <a:pt x="183" y="91"/>
                      </a:lnTo>
                      <a:lnTo>
                        <a:pt x="183" y="91"/>
                      </a:lnTo>
                      <a:lnTo>
                        <a:pt x="192" y="89"/>
                      </a:lnTo>
                      <a:lnTo>
                        <a:pt x="200" y="87"/>
                      </a:lnTo>
                      <a:lnTo>
                        <a:pt x="209" y="81"/>
                      </a:lnTo>
                      <a:lnTo>
                        <a:pt x="214" y="76"/>
                      </a:lnTo>
                      <a:lnTo>
                        <a:pt x="219" y="71"/>
                      </a:lnTo>
                      <a:lnTo>
                        <a:pt x="225" y="62"/>
                      </a:lnTo>
                      <a:lnTo>
                        <a:pt x="227" y="54"/>
                      </a:lnTo>
                      <a:lnTo>
                        <a:pt x="229" y="45"/>
                      </a:lnTo>
                      <a:lnTo>
                        <a:pt x="229" y="45"/>
                      </a:lnTo>
                      <a:lnTo>
                        <a:pt x="227" y="36"/>
                      </a:lnTo>
                      <a:lnTo>
                        <a:pt x="225" y="27"/>
                      </a:lnTo>
                      <a:lnTo>
                        <a:pt x="219" y="20"/>
                      </a:lnTo>
                      <a:lnTo>
                        <a:pt x="214" y="13"/>
                      </a:lnTo>
                      <a:lnTo>
                        <a:pt x="209" y="7"/>
                      </a:lnTo>
                      <a:lnTo>
                        <a:pt x="200" y="4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83" y="0"/>
                      </a:lnTo>
                      <a:close/>
                      <a:moveTo>
                        <a:pt x="319" y="272"/>
                      </a:moveTo>
                      <a:lnTo>
                        <a:pt x="265" y="272"/>
                      </a:lnTo>
                      <a:lnTo>
                        <a:pt x="265" y="174"/>
                      </a:lnTo>
                      <a:lnTo>
                        <a:pt x="265" y="174"/>
                      </a:lnTo>
                      <a:lnTo>
                        <a:pt x="265" y="163"/>
                      </a:lnTo>
                      <a:lnTo>
                        <a:pt x="263" y="154"/>
                      </a:lnTo>
                      <a:lnTo>
                        <a:pt x="259" y="145"/>
                      </a:lnTo>
                      <a:lnTo>
                        <a:pt x="256" y="136"/>
                      </a:lnTo>
                      <a:lnTo>
                        <a:pt x="256" y="136"/>
                      </a:lnTo>
                      <a:lnTo>
                        <a:pt x="263" y="134"/>
                      </a:lnTo>
                      <a:lnTo>
                        <a:pt x="270" y="134"/>
                      </a:lnTo>
                      <a:lnTo>
                        <a:pt x="270" y="134"/>
                      </a:lnTo>
                      <a:lnTo>
                        <a:pt x="279" y="136"/>
                      </a:lnTo>
                      <a:lnTo>
                        <a:pt x="288" y="138"/>
                      </a:lnTo>
                      <a:lnTo>
                        <a:pt x="297" y="143"/>
                      </a:lnTo>
                      <a:lnTo>
                        <a:pt x="305" y="149"/>
                      </a:lnTo>
                      <a:lnTo>
                        <a:pt x="310" y="156"/>
                      </a:lnTo>
                      <a:lnTo>
                        <a:pt x="316" y="165"/>
                      </a:lnTo>
                      <a:lnTo>
                        <a:pt x="317" y="174"/>
                      </a:lnTo>
                      <a:lnTo>
                        <a:pt x="319" y="183"/>
                      </a:lnTo>
                      <a:lnTo>
                        <a:pt x="319" y="272"/>
                      </a:lnTo>
                      <a:close/>
                      <a:moveTo>
                        <a:pt x="100" y="174"/>
                      </a:moveTo>
                      <a:lnTo>
                        <a:pt x="100" y="272"/>
                      </a:lnTo>
                      <a:lnTo>
                        <a:pt x="45" y="272"/>
                      </a:lnTo>
                      <a:lnTo>
                        <a:pt x="45" y="183"/>
                      </a:lnTo>
                      <a:lnTo>
                        <a:pt x="45" y="183"/>
                      </a:lnTo>
                      <a:lnTo>
                        <a:pt x="47" y="174"/>
                      </a:lnTo>
                      <a:lnTo>
                        <a:pt x="51" y="165"/>
                      </a:lnTo>
                      <a:lnTo>
                        <a:pt x="54" y="156"/>
                      </a:lnTo>
                      <a:lnTo>
                        <a:pt x="60" y="149"/>
                      </a:lnTo>
                      <a:lnTo>
                        <a:pt x="67" y="143"/>
                      </a:lnTo>
                      <a:lnTo>
                        <a:pt x="76" y="138"/>
                      </a:lnTo>
                      <a:lnTo>
                        <a:pt x="85" y="136"/>
                      </a:lnTo>
                      <a:lnTo>
                        <a:pt x="96" y="134"/>
                      </a:lnTo>
                      <a:lnTo>
                        <a:pt x="96" y="134"/>
                      </a:lnTo>
                      <a:lnTo>
                        <a:pt x="103" y="134"/>
                      </a:lnTo>
                      <a:lnTo>
                        <a:pt x="109" y="136"/>
                      </a:lnTo>
                      <a:lnTo>
                        <a:pt x="109" y="136"/>
                      </a:lnTo>
                      <a:lnTo>
                        <a:pt x="105" y="145"/>
                      </a:lnTo>
                      <a:lnTo>
                        <a:pt x="102" y="154"/>
                      </a:lnTo>
                      <a:lnTo>
                        <a:pt x="100" y="163"/>
                      </a:lnTo>
                      <a:lnTo>
                        <a:pt x="100" y="174"/>
                      </a:lnTo>
                      <a:lnTo>
                        <a:pt x="100" y="174"/>
                      </a:lnTo>
                      <a:close/>
                      <a:moveTo>
                        <a:pt x="111" y="301"/>
                      </a:moveTo>
                      <a:lnTo>
                        <a:pt x="254" y="301"/>
                      </a:lnTo>
                      <a:lnTo>
                        <a:pt x="254" y="174"/>
                      </a:lnTo>
                      <a:lnTo>
                        <a:pt x="254" y="174"/>
                      </a:lnTo>
                      <a:lnTo>
                        <a:pt x="252" y="159"/>
                      </a:lnTo>
                      <a:lnTo>
                        <a:pt x="248" y="145"/>
                      </a:lnTo>
                      <a:lnTo>
                        <a:pt x="241" y="134"/>
                      </a:lnTo>
                      <a:lnTo>
                        <a:pt x="232" y="123"/>
                      </a:lnTo>
                      <a:lnTo>
                        <a:pt x="223" y="114"/>
                      </a:lnTo>
                      <a:lnTo>
                        <a:pt x="210" y="109"/>
                      </a:lnTo>
                      <a:lnTo>
                        <a:pt x="198" y="103"/>
                      </a:lnTo>
                      <a:lnTo>
                        <a:pt x="183" y="101"/>
                      </a:lnTo>
                      <a:lnTo>
                        <a:pt x="183" y="101"/>
                      </a:lnTo>
                      <a:lnTo>
                        <a:pt x="169" y="103"/>
                      </a:lnTo>
                      <a:lnTo>
                        <a:pt x="154" y="109"/>
                      </a:lnTo>
                      <a:lnTo>
                        <a:pt x="143" y="114"/>
                      </a:lnTo>
                      <a:lnTo>
                        <a:pt x="132" y="123"/>
                      </a:lnTo>
                      <a:lnTo>
                        <a:pt x="123" y="134"/>
                      </a:lnTo>
                      <a:lnTo>
                        <a:pt x="116" y="145"/>
                      </a:lnTo>
                      <a:lnTo>
                        <a:pt x="112" y="159"/>
                      </a:lnTo>
                      <a:lnTo>
                        <a:pt x="111" y="174"/>
                      </a:lnTo>
                      <a:lnTo>
                        <a:pt x="111" y="301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7189" tIns="33594" rIns="67189" bIns="3359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93">
              <a:extLst>
                <a:ext uri="{FF2B5EF4-FFF2-40B4-BE49-F238E27FC236}">
                  <a16:creationId xmlns:a16="http://schemas.microsoft.com/office/drawing/2014/main" id="{2877191A-96A1-46F0-87AD-6F3713E82AA5}"/>
                </a:ext>
              </a:extLst>
            </p:cNvPr>
            <p:cNvGrpSpPr/>
            <p:nvPr/>
          </p:nvGrpSpPr>
          <p:grpSpPr>
            <a:xfrm flipH="1">
              <a:off x="6570541" y="1797014"/>
              <a:ext cx="4817097" cy="840584"/>
              <a:chOff x="381148" y="1420402"/>
              <a:chExt cx="3612602" cy="644504"/>
            </a:xfrm>
          </p:grpSpPr>
          <p:grpSp>
            <p:nvGrpSpPr>
              <p:cNvPr id="24" name="Group 89">
                <a:extLst>
                  <a:ext uri="{FF2B5EF4-FFF2-40B4-BE49-F238E27FC236}">
                    <a16:creationId xmlns:a16="http://schemas.microsoft.com/office/drawing/2014/main" id="{6C245A0A-362D-4DAA-8095-A193157838CE}"/>
                  </a:ext>
                </a:extLst>
              </p:cNvPr>
              <p:cNvGrpSpPr/>
              <p:nvPr/>
            </p:nvGrpSpPr>
            <p:grpSpPr>
              <a:xfrm>
                <a:off x="381148" y="1420402"/>
                <a:ext cx="2659155" cy="627288"/>
                <a:chOff x="381148" y="1420402"/>
                <a:chExt cx="2659155" cy="627288"/>
              </a:xfrm>
            </p:grpSpPr>
            <p:sp>
              <p:nvSpPr>
                <p:cNvPr id="28" name="PA-矩形 29">
                  <a:extLst>
                    <a:ext uri="{FF2B5EF4-FFF2-40B4-BE49-F238E27FC236}">
                      <a16:creationId xmlns:a16="http://schemas.microsoft.com/office/drawing/2014/main" id="{EBE20B90-AC93-42C2-92E9-74E2C83C6CAC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81148" y="1665398"/>
                  <a:ext cx="2643206" cy="3822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29" name="PA-矩形 30">
                  <a:extLst>
                    <a:ext uri="{FF2B5EF4-FFF2-40B4-BE49-F238E27FC236}">
                      <a16:creationId xmlns:a16="http://schemas.microsoft.com/office/drawing/2014/main" id="{16895FE9-9615-43D8-B839-C17C1D93886A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63023" y="1420402"/>
                  <a:ext cx="1677280" cy="3067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83">
                <a:extLst>
                  <a:ext uri="{FF2B5EF4-FFF2-40B4-BE49-F238E27FC236}">
                    <a16:creationId xmlns:a16="http://schemas.microsoft.com/office/drawing/2014/main" id="{0AA08F7D-4A3B-468C-A10C-1335B7ED781F}"/>
                  </a:ext>
                </a:extLst>
              </p:cNvPr>
              <p:cNvGrpSpPr/>
              <p:nvPr/>
            </p:nvGrpSpPr>
            <p:grpSpPr>
              <a:xfrm>
                <a:off x="3370088" y="1428742"/>
                <a:ext cx="623662" cy="636164"/>
                <a:chOff x="3370088" y="1428742"/>
                <a:chExt cx="623662" cy="636164"/>
              </a:xfrm>
            </p:grpSpPr>
            <p:sp>
              <p:nvSpPr>
                <p:cNvPr id="26" name="PA-矩形 13">
                  <a:extLst>
                    <a:ext uri="{FF2B5EF4-FFF2-40B4-BE49-F238E27FC236}">
                      <a16:creationId xmlns:a16="http://schemas.microsoft.com/office/drawing/2014/main" id="{94CBBA48-7D8A-4C3C-81FF-F1F30F3C43D8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370088" y="1428742"/>
                  <a:ext cx="623662" cy="636164"/>
                </a:xfrm>
                <a:prstGeom prst="rect">
                  <a:avLst/>
                </a:prstGeom>
                <a:solidFill>
                  <a:srgbClr val="F9C54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-任意多边形 100">
                  <a:extLst>
                    <a:ext uri="{FF2B5EF4-FFF2-40B4-BE49-F238E27FC236}">
                      <a16:creationId xmlns:a16="http://schemas.microsoft.com/office/drawing/2014/main" id="{C08B276F-4A05-457D-BF7D-057E16BF3AC4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00430" y="1571618"/>
                  <a:ext cx="303570" cy="342050"/>
                </a:xfrm>
                <a:custGeom>
                  <a:avLst/>
                  <a:gdLst/>
                  <a:ahLst/>
                  <a:cxnLst>
                    <a:cxn ang="0">
                      <a:pos x="230" y="212"/>
                    </a:cxn>
                    <a:cxn ang="0">
                      <a:pos x="212" y="216"/>
                    </a:cxn>
                    <a:cxn ang="0">
                      <a:pos x="197" y="223"/>
                    </a:cxn>
                    <a:cxn ang="0">
                      <a:pos x="105" y="169"/>
                    </a:cxn>
                    <a:cxn ang="0">
                      <a:pos x="105" y="160"/>
                    </a:cxn>
                    <a:cxn ang="0">
                      <a:pos x="197" y="96"/>
                    </a:cxn>
                    <a:cxn ang="0">
                      <a:pos x="204" y="100"/>
                    </a:cxn>
                    <a:cxn ang="0">
                      <a:pos x="221" y="105"/>
                    </a:cxn>
                    <a:cxn ang="0">
                      <a:pos x="230" y="107"/>
                    </a:cxn>
                    <a:cxn ang="0">
                      <a:pos x="250" y="102"/>
                    </a:cxn>
                    <a:cxn ang="0">
                      <a:pos x="266" y="91"/>
                    </a:cxn>
                    <a:cxn ang="0">
                      <a:pos x="277" y="75"/>
                    </a:cxn>
                    <a:cxn ang="0">
                      <a:pos x="282" y="53"/>
                    </a:cxn>
                    <a:cxn ang="0">
                      <a:pos x="281" y="44"/>
                    </a:cxn>
                    <a:cxn ang="0">
                      <a:pos x="273" y="24"/>
                    </a:cxn>
                    <a:cxn ang="0">
                      <a:pos x="259" y="9"/>
                    </a:cxn>
                    <a:cxn ang="0">
                      <a:pos x="239" y="2"/>
                    </a:cxn>
                    <a:cxn ang="0">
                      <a:pos x="230" y="0"/>
                    </a:cxn>
                    <a:cxn ang="0">
                      <a:pos x="208" y="4"/>
                    </a:cxn>
                    <a:cxn ang="0">
                      <a:pos x="192" y="17"/>
                    </a:cxn>
                    <a:cxn ang="0">
                      <a:pos x="181" y="33"/>
                    </a:cxn>
                    <a:cxn ang="0">
                      <a:pos x="175" y="53"/>
                    </a:cxn>
                    <a:cxn ang="0">
                      <a:pos x="177" y="62"/>
                    </a:cxn>
                    <a:cxn ang="0">
                      <a:pos x="85" y="118"/>
                    </a:cxn>
                    <a:cxn ang="0">
                      <a:pos x="68" y="109"/>
                    </a:cxn>
                    <a:cxn ang="0">
                      <a:pos x="52" y="107"/>
                    </a:cxn>
                    <a:cxn ang="0">
                      <a:pos x="41" y="107"/>
                    </a:cxn>
                    <a:cxn ang="0">
                      <a:pos x="23" y="116"/>
                    </a:cxn>
                    <a:cxn ang="0">
                      <a:pos x="9" y="131"/>
                    </a:cxn>
                    <a:cxn ang="0">
                      <a:pos x="0" y="149"/>
                    </a:cxn>
                    <a:cxn ang="0">
                      <a:pos x="0" y="160"/>
                    </a:cxn>
                    <a:cxn ang="0">
                      <a:pos x="3" y="180"/>
                    </a:cxn>
                    <a:cxn ang="0">
                      <a:pos x="14" y="198"/>
                    </a:cxn>
                    <a:cxn ang="0">
                      <a:pos x="30" y="209"/>
                    </a:cxn>
                    <a:cxn ang="0">
                      <a:pos x="52" y="212"/>
                    </a:cxn>
                    <a:cxn ang="0">
                      <a:pos x="61" y="212"/>
                    </a:cxn>
                    <a:cxn ang="0">
                      <a:pos x="78" y="207"/>
                    </a:cxn>
                    <a:cxn ang="0">
                      <a:pos x="177" y="258"/>
                    </a:cxn>
                    <a:cxn ang="0">
                      <a:pos x="175" y="267"/>
                    </a:cxn>
                    <a:cxn ang="0">
                      <a:pos x="177" y="278"/>
                    </a:cxn>
                    <a:cxn ang="0">
                      <a:pos x="184" y="296"/>
                    </a:cxn>
                    <a:cxn ang="0">
                      <a:pos x="199" y="310"/>
                    </a:cxn>
                    <a:cxn ang="0">
                      <a:pos x="219" y="318"/>
                    </a:cxn>
                    <a:cxn ang="0">
                      <a:pos x="230" y="319"/>
                    </a:cxn>
                    <a:cxn ang="0">
                      <a:pos x="250" y="316"/>
                    </a:cxn>
                    <a:cxn ang="0">
                      <a:pos x="266" y="303"/>
                    </a:cxn>
                    <a:cxn ang="0">
                      <a:pos x="277" y="287"/>
                    </a:cxn>
                    <a:cxn ang="0">
                      <a:pos x="282" y="267"/>
                    </a:cxn>
                    <a:cxn ang="0">
                      <a:pos x="281" y="256"/>
                    </a:cxn>
                    <a:cxn ang="0">
                      <a:pos x="273" y="236"/>
                    </a:cxn>
                    <a:cxn ang="0">
                      <a:pos x="259" y="221"/>
                    </a:cxn>
                    <a:cxn ang="0">
                      <a:pos x="239" y="214"/>
                    </a:cxn>
                    <a:cxn ang="0">
                      <a:pos x="230" y="212"/>
                    </a:cxn>
                  </a:cxnLst>
                  <a:rect l="0" t="0" r="r" b="b"/>
                  <a:pathLst>
                    <a:path w="282" h="319">
                      <a:moveTo>
                        <a:pt x="230" y="212"/>
                      </a:moveTo>
                      <a:lnTo>
                        <a:pt x="230" y="212"/>
                      </a:lnTo>
                      <a:lnTo>
                        <a:pt x="221" y="214"/>
                      </a:lnTo>
                      <a:lnTo>
                        <a:pt x="212" y="216"/>
                      </a:lnTo>
                      <a:lnTo>
                        <a:pt x="204" y="220"/>
                      </a:lnTo>
                      <a:lnTo>
                        <a:pt x="197" y="223"/>
                      </a:lnTo>
                      <a:lnTo>
                        <a:pt x="105" y="169"/>
                      </a:lnTo>
                      <a:lnTo>
                        <a:pt x="105" y="169"/>
                      </a:lnTo>
                      <a:lnTo>
                        <a:pt x="105" y="160"/>
                      </a:lnTo>
                      <a:lnTo>
                        <a:pt x="105" y="160"/>
                      </a:lnTo>
                      <a:lnTo>
                        <a:pt x="105" y="151"/>
                      </a:lnTo>
                      <a:lnTo>
                        <a:pt x="197" y="96"/>
                      </a:lnTo>
                      <a:lnTo>
                        <a:pt x="197" y="96"/>
                      </a:lnTo>
                      <a:lnTo>
                        <a:pt x="204" y="100"/>
                      </a:lnTo>
                      <a:lnTo>
                        <a:pt x="212" y="104"/>
                      </a:lnTo>
                      <a:lnTo>
                        <a:pt x="221" y="105"/>
                      </a:lnTo>
                      <a:lnTo>
                        <a:pt x="230" y="107"/>
                      </a:lnTo>
                      <a:lnTo>
                        <a:pt x="230" y="107"/>
                      </a:lnTo>
                      <a:lnTo>
                        <a:pt x="239" y="105"/>
                      </a:lnTo>
                      <a:lnTo>
                        <a:pt x="250" y="102"/>
                      </a:lnTo>
                      <a:lnTo>
                        <a:pt x="259" y="98"/>
                      </a:lnTo>
                      <a:lnTo>
                        <a:pt x="266" y="91"/>
                      </a:lnTo>
                      <a:lnTo>
                        <a:pt x="273" y="84"/>
                      </a:lnTo>
                      <a:lnTo>
                        <a:pt x="277" y="75"/>
                      </a:lnTo>
                      <a:lnTo>
                        <a:pt x="281" y="64"/>
                      </a:lnTo>
                      <a:lnTo>
                        <a:pt x="282" y="53"/>
                      </a:lnTo>
                      <a:lnTo>
                        <a:pt x="282" y="53"/>
                      </a:lnTo>
                      <a:lnTo>
                        <a:pt x="281" y="44"/>
                      </a:lnTo>
                      <a:lnTo>
                        <a:pt x="277" y="33"/>
                      </a:lnTo>
                      <a:lnTo>
                        <a:pt x="273" y="24"/>
                      </a:lnTo>
                      <a:lnTo>
                        <a:pt x="266" y="17"/>
                      </a:lnTo>
                      <a:lnTo>
                        <a:pt x="259" y="9"/>
                      </a:lnTo>
                      <a:lnTo>
                        <a:pt x="250" y="4"/>
                      </a:lnTo>
                      <a:lnTo>
                        <a:pt x="239" y="2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19" y="2"/>
                      </a:lnTo>
                      <a:lnTo>
                        <a:pt x="208" y="4"/>
                      </a:lnTo>
                      <a:lnTo>
                        <a:pt x="199" y="9"/>
                      </a:lnTo>
                      <a:lnTo>
                        <a:pt x="192" y="17"/>
                      </a:lnTo>
                      <a:lnTo>
                        <a:pt x="184" y="24"/>
                      </a:lnTo>
                      <a:lnTo>
                        <a:pt x="181" y="33"/>
                      </a:lnTo>
                      <a:lnTo>
                        <a:pt x="177" y="44"/>
                      </a:lnTo>
                      <a:lnTo>
                        <a:pt x="175" y="53"/>
                      </a:lnTo>
                      <a:lnTo>
                        <a:pt x="175" y="53"/>
                      </a:lnTo>
                      <a:lnTo>
                        <a:pt x="177" y="62"/>
                      </a:lnTo>
                      <a:lnTo>
                        <a:pt x="85" y="118"/>
                      </a:lnTo>
                      <a:lnTo>
                        <a:pt x="85" y="118"/>
                      </a:lnTo>
                      <a:lnTo>
                        <a:pt x="78" y="113"/>
                      </a:lnTo>
                      <a:lnTo>
                        <a:pt x="68" y="109"/>
                      </a:lnTo>
                      <a:lnTo>
                        <a:pt x="61" y="107"/>
                      </a:lnTo>
                      <a:lnTo>
                        <a:pt x="52" y="107"/>
                      </a:lnTo>
                      <a:lnTo>
                        <a:pt x="52" y="107"/>
                      </a:lnTo>
                      <a:lnTo>
                        <a:pt x="41" y="107"/>
                      </a:lnTo>
                      <a:lnTo>
                        <a:pt x="30" y="111"/>
                      </a:lnTo>
                      <a:lnTo>
                        <a:pt x="23" y="116"/>
                      </a:lnTo>
                      <a:lnTo>
                        <a:pt x="14" y="122"/>
                      </a:lnTo>
                      <a:lnTo>
                        <a:pt x="9" y="131"/>
                      </a:lnTo>
                      <a:lnTo>
                        <a:pt x="3" y="140"/>
                      </a:lnTo>
                      <a:lnTo>
                        <a:pt x="0" y="149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71"/>
                      </a:lnTo>
                      <a:lnTo>
                        <a:pt x="3" y="180"/>
                      </a:lnTo>
                      <a:lnTo>
                        <a:pt x="9" y="189"/>
                      </a:lnTo>
                      <a:lnTo>
                        <a:pt x="14" y="198"/>
                      </a:lnTo>
                      <a:lnTo>
                        <a:pt x="23" y="203"/>
                      </a:lnTo>
                      <a:lnTo>
                        <a:pt x="30" y="209"/>
                      </a:lnTo>
                      <a:lnTo>
                        <a:pt x="41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61" y="212"/>
                      </a:lnTo>
                      <a:lnTo>
                        <a:pt x="68" y="211"/>
                      </a:lnTo>
                      <a:lnTo>
                        <a:pt x="78" y="207"/>
                      </a:lnTo>
                      <a:lnTo>
                        <a:pt x="85" y="202"/>
                      </a:lnTo>
                      <a:lnTo>
                        <a:pt x="177" y="258"/>
                      </a:lnTo>
                      <a:lnTo>
                        <a:pt x="177" y="258"/>
                      </a:lnTo>
                      <a:lnTo>
                        <a:pt x="175" y="267"/>
                      </a:lnTo>
                      <a:lnTo>
                        <a:pt x="175" y="267"/>
                      </a:lnTo>
                      <a:lnTo>
                        <a:pt x="177" y="278"/>
                      </a:lnTo>
                      <a:lnTo>
                        <a:pt x="181" y="287"/>
                      </a:lnTo>
                      <a:lnTo>
                        <a:pt x="184" y="296"/>
                      </a:lnTo>
                      <a:lnTo>
                        <a:pt x="192" y="303"/>
                      </a:lnTo>
                      <a:lnTo>
                        <a:pt x="199" y="310"/>
                      </a:lnTo>
                      <a:lnTo>
                        <a:pt x="208" y="316"/>
                      </a:lnTo>
                      <a:lnTo>
                        <a:pt x="219" y="318"/>
                      </a:lnTo>
                      <a:lnTo>
                        <a:pt x="230" y="319"/>
                      </a:lnTo>
                      <a:lnTo>
                        <a:pt x="230" y="319"/>
                      </a:lnTo>
                      <a:lnTo>
                        <a:pt x="239" y="318"/>
                      </a:lnTo>
                      <a:lnTo>
                        <a:pt x="250" y="316"/>
                      </a:lnTo>
                      <a:lnTo>
                        <a:pt x="259" y="310"/>
                      </a:lnTo>
                      <a:lnTo>
                        <a:pt x="266" y="303"/>
                      </a:lnTo>
                      <a:lnTo>
                        <a:pt x="273" y="296"/>
                      </a:lnTo>
                      <a:lnTo>
                        <a:pt x="277" y="287"/>
                      </a:lnTo>
                      <a:lnTo>
                        <a:pt x="281" y="278"/>
                      </a:lnTo>
                      <a:lnTo>
                        <a:pt x="282" y="267"/>
                      </a:lnTo>
                      <a:lnTo>
                        <a:pt x="282" y="267"/>
                      </a:lnTo>
                      <a:lnTo>
                        <a:pt x="281" y="256"/>
                      </a:lnTo>
                      <a:lnTo>
                        <a:pt x="277" y="245"/>
                      </a:lnTo>
                      <a:lnTo>
                        <a:pt x="273" y="236"/>
                      </a:lnTo>
                      <a:lnTo>
                        <a:pt x="266" y="229"/>
                      </a:lnTo>
                      <a:lnTo>
                        <a:pt x="259" y="221"/>
                      </a:lnTo>
                      <a:lnTo>
                        <a:pt x="250" y="218"/>
                      </a:lnTo>
                      <a:lnTo>
                        <a:pt x="239" y="214"/>
                      </a:lnTo>
                      <a:lnTo>
                        <a:pt x="230" y="212"/>
                      </a:lnTo>
                      <a:lnTo>
                        <a:pt x="230" y="21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7189" tIns="33594" rIns="67189" bIns="3359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97">
              <a:extLst>
                <a:ext uri="{FF2B5EF4-FFF2-40B4-BE49-F238E27FC236}">
                  <a16:creationId xmlns:a16="http://schemas.microsoft.com/office/drawing/2014/main" id="{D708FD75-86CB-47A1-BF27-37AD84E5AF28}"/>
                </a:ext>
              </a:extLst>
            </p:cNvPr>
            <p:cNvGrpSpPr/>
            <p:nvPr/>
          </p:nvGrpSpPr>
          <p:grpSpPr>
            <a:xfrm flipH="1">
              <a:off x="6570541" y="4696229"/>
              <a:ext cx="4817096" cy="829709"/>
              <a:chOff x="381148" y="3643320"/>
              <a:chExt cx="3612602" cy="636164"/>
            </a:xfrm>
          </p:grpSpPr>
          <p:grpSp>
            <p:nvGrpSpPr>
              <p:cNvPr id="15" name="Group 87">
                <a:extLst>
                  <a:ext uri="{FF2B5EF4-FFF2-40B4-BE49-F238E27FC236}">
                    <a16:creationId xmlns:a16="http://schemas.microsoft.com/office/drawing/2014/main" id="{D643D59D-7201-4142-B7D9-55B7FB6E4855}"/>
                  </a:ext>
                </a:extLst>
              </p:cNvPr>
              <p:cNvGrpSpPr/>
              <p:nvPr/>
            </p:nvGrpSpPr>
            <p:grpSpPr>
              <a:xfrm>
                <a:off x="381148" y="3643320"/>
                <a:ext cx="2659156" cy="629218"/>
                <a:chOff x="381148" y="3643320"/>
                <a:chExt cx="2659156" cy="629218"/>
              </a:xfrm>
            </p:grpSpPr>
            <p:sp>
              <p:nvSpPr>
                <p:cNvPr id="22" name="PA-矩形 33">
                  <a:extLst>
                    <a:ext uri="{FF2B5EF4-FFF2-40B4-BE49-F238E27FC236}">
                      <a16:creationId xmlns:a16="http://schemas.microsoft.com/office/drawing/2014/main" id="{258D7187-D693-4884-A5EB-E252D46776AA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81148" y="3890247"/>
                  <a:ext cx="2643206" cy="382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23" name="PA-矩形 34">
                  <a:extLst>
                    <a:ext uri="{FF2B5EF4-FFF2-40B4-BE49-F238E27FC236}">
                      <a16:creationId xmlns:a16="http://schemas.microsoft.com/office/drawing/2014/main" id="{B4AC6081-1FF4-4851-8EA4-631D80373789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363024" y="3643320"/>
                  <a:ext cx="1677280" cy="306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86">
                <a:extLst>
                  <a:ext uri="{FF2B5EF4-FFF2-40B4-BE49-F238E27FC236}">
                    <a16:creationId xmlns:a16="http://schemas.microsoft.com/office/drawing/2014/main" id="{C799C6BB-DA63-4CD7-B668-80CB72584200}"/>
                  </a:ext>
                </a:extLst>
              </p:cNvPr>
              <p:cNvGrpSpPr/>
              <p:nvPr/>
            </p:nvGrpSpPr>
            <p:grpSpPr>
              <a:xfrm>
                <a:off x="3370088" y="3643320"/>
                <a:ext cx="623662" cy="636164"/>
                <a:chOff x="3370088" y="3643320"/>
                <a:chExt cx="623662" cy="636164"/>
              </a:xfrm>
            </p:grpSpPr>
            <p:sp>
              <p:nvSpPr>
                <p:cNvPr id="17" name="PA-矩形 26">
                  <a:extLst>
                    <a:ext uri="{FF2B5EF4-FFF2-40B4-BE49-F238E27FC236}">
                      <a16:creationId xmlns:a16="http://schemas.microsoft.com/office/drawing/2014/main" id="{97B5958A-2C78-4CDC-8CA7-1659AB371A6F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370088" y="3643320"/>
                  <a:ext cx="623662" cy="636164"/>
                </a:xfrm>
                <a:prstGeom prst="rect">
                  <a:avLst/>
                </a:prstGeom>
                <a:solidFill>
                  <a:srgbClr val="F9C54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8" name="Group 67">
                  <a:extLst>
                    <a:ext uri="{FF2B5EF4-FFF2-40B4-BE49-F238E27FC236}">
                      <a16:creationId xmlns:a16="http://schemas.microsoft.com/office/drawing/2014/main" id="{7685A6CF-FDC9-465F-9F94-E7CA7482B7A6}"/>
                    </a:ext>
                  </a:extLst>
                </p:cNvPr>
                <p:cNvGrpSpPr/>
                <p:nvPr/>
              </p:nvGrpSpPr>
              <p:grpSpPr>
                <a:xfrm>
                  <a:off x="3428992" y="3857634"/>
                  <a:ext cx="503238" cy="177800"/>
                  <a:chOff x="1441430" y="4357700"/>
                  <a:chExt cx="503238" cy="177800"/>
                </a:xfrm>
                <a:solidFill>
                  <a:sysClr val="window" lastClr="FFFFFF"/>
                </a:solidFill>
              </p:grpSpPr>
              <p:sp>
                <p:nvSpPr>
                  <p:cNvPr id="19" name="PA-任意多边形 19">
                    <a:extLst>
                      <a:ext uri="{FF2B5EF4-FFF2-40B4-BE49-F238E27FC236}">
                        <a16:creationId xmlns:a16="http://schemas.microsoft.com/office/drawing/2014/main" id="{7F91A1CD-EFF0-444D-8452-672A5D0BEA42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3"/>
                    </p:custDataLst>
                  </p:nvPr>
                </p:nvSpPr>
                <p:spPr bwMode="auto">
                  <a:xfrm>
                    <a:off x="1441430" y="4357700"/>
                    <a:ext cx="231775" cy="177800"/>
                  </a:xfrm>
                  <a:custGeom>
                    <a:avLst/>
                    <a:gdLst/>
                    <a:ahLst/>
                    <a:cxnLst>
                      <a:cxn ang="0">
                        <a:pos x="192" y="0"/>
                      </a:cxn>
                      <a:cxn ang="0">
                        <a:pos x="203" y="0"/>
                      </a:cxn>
                      <a:cxn ang="0">
                        <a:pos x="225" y="5"/>
                      </a:cxn>
                      <a:cxn ang="0">
                        <a:pos x="245" y="13"/>
                      </a:cxn>
                      <a:cxn ang="0">
                        <a:pos x="262" y="26"/>
                      </a:cxn>
                      <a:cxn ang="0">
                        <a:pos x="271" y="32"/>
                      </a:cxn>
                      <a:cxn ang="0">
                        <a:pos x="282" y="47"/>
                      </a:cxn>
                      <a:cxn ang="0">
                        <a:pos x="292" y="63"/>
                      </a:cxn>
                      <a:cxn ang="0">
                        <a:pos x="232" y="63"/>
                      </a:cxn>
                      <a:cxn ang="0">
                        <a:pos x="213" y="53"/>
                      </a:cxn>
                      <a:cxn ang="0">
                        <a:pos x="192" y="49"/>
                      </a:cxn>
                      <a:cxn ang="0">
                        <a:pos x="112" y="49"/>
                      </a:cxn>
                      <a:cxn ang="0">
                        <a:pos x="88" y="54"/>
                      </a:cxn>
                      <a:cxn ang="0">
                        <a:pos x="68" y="68"/>
                      </a:cxn>
                      <a:cxn ang="0">
                        <a:pos x="61" y="77"/>
                      </a:cxn>
                      <a:cxn ang="0">
                        <a:pos x="51" y="99"/>
                      </a:cxn>
                      <a:cxn ang="0">
                        <a:pos x="50" y="111"/>
                      </a:cxn>
                      <a:cxn ang="0">
                        <a:pos x="51" y="124"/>
                      </a:cxn>
                      <a:cxn ang="0">
                        <a:pos x="61" y="146"/>
                      </a:cxn>
                      <a:cxn ang="0">
                        <a:pos x="68" y="154"/>
                      </a:cxn>
                      <a:cxn ang="0">
                        <a:pos x="88" y="168"/>
                      </a:cxn>
                      <a:cxn ang="0">
                        <a:pos x="112" y="173"/>
                      </a:cxn>
                      <a:cxn ang="0">
                        <a:pos x="192" y="173"/>
                      </a:cxn>
                      <a:cxn ang="0">
                        <a:pos x="213" y="169"/>
                      </a:cxn>
                      <a:cxn ang="0">
                        <a:pos x="232" y="158"/>
                      </a:cxn>
                      <a:cxn ang="0">
                        <a:pos x="292" y="158"/>
                      </a:cxn>
                      <a:cxn ang="0">
                        <a:pos x="282" y="175"/>
                      </a:cxn>
                      <a:cxn ang="0">
                        <a:pos x="271" y="189"/>
                      </a:cxn>
                      <a:cxn ang="0">
                        <a:pos x="262" y="196"/>
                      </a:cxn>
                      <a:cxn ang="0">
                        <a:pos x="245" y="209"/>
                      </a:cxn>
                      <a:cxn ang="0">
                        <a:pos x="225" y="217"/>
                      </a:cxn>
                      <a:cxn ang="0">
                        <a:pos x="203" y="221"/>
                      </a:cxn>
                      <a:cxn ang="0">
                        <a:pos x="112" y="222"/>
                      </a:cxn>
                      <a:cxn ang="0">
                        <a:pos x="100" y="221"/>
                      </a:cxn>
                      <a:cxn ang="0">
                        <a:pos x="78" y="217"/>
                      </a:cxn>
                      <a:cxn ang="0">
                        <a:pos x="58" y="209"/>
                      </a:cxn>
                      <a:cxn ang="0">
                        <a:pos x="41" y="196"/>
                      </a:cxn>
                      <a:cxn ang="0">
                        <a:pos x="34" y="189"/>
                      </a:cxn>
                      <a:cxn ang="0">
                        <a:pos x="20" y="173"/>
                      </a:cxn>
                      <a:cxn ang="0">
                        <a:pos x="9" y="154"/>
                      </a:cxn>
                      <a:cxn ang="0">
                        <a:pos x="3" y="133"/>
                      </a:cxn>
                      <a:cxn ang="0">
                        <a:pos x="0" y="111"/>
                      </a:cxn>
                      <a:cxn ang="0">
                        <a:pos x="0" y="111"/>
                      </a:cxn>
                      <a:cxn ang="0">
                        <a:pos x="3" y="89"/>
                      </a:cxn>
                      <a:cxn ang="0">
                        <a:pos x="9" y="68"/>
                      </a:cxn>
                      <a:cxn ang="0">
                        <a:pos x="20" y="49"/>
                      </a:cxn>
                      <a:cxn ang="0">
                        <a:pos x="34" y="32"/>
                      </a:cxn>
                      <a:cxn ang="0">
                        <a:pos x="41" y="26"/>
                      </a:cxn>
                      <a:cxn ang="0">
                        <a:pos x="58" y="13"/>
                      </a:cxn>
                      <a:cxn ang="0">
                        <a:pos x="78" y="5"/>
                      </a:cxn>
                      <a:cxn ang="0">
                        <a:pos x="100" y="0"/>
                      </a:cxn>
                      <a:cxn ang="0">
                        <a:pos x="112" y="0"/>
                      </a:cxn>
                    </a:cxnLst>
                    <a:rect l="0" t="0" r="r" b="b"/>
                    <a:pathLst>
                      <a:path w="292" h="222">
                        <a:moveTo>
                          <a:pt x="112" y="0"/>
                        </a:moveTo>
                        <a:lnTo>
                          <a:pt x="192" y="0"/>
                        </a:lnTo>
                        <a:lnTo>
                          <a:pt x="192" y="0"/>
                        </a:lnTo>
                        <a:lnTo>
                          <a:pt x="203" y="0"/>
                        </a:lnTo>
                        <a:lnTo>
                          <a:pt x="214" y="2"/>
                        </a:lnTo>
                        <a:lnTo>
                          <a:pt x="225" y="5"/>
                        </a:lnTo>
                        <a:lnTo>
                          <a:pt x="235" y="9"/>
                        </a:lnTo>
                        <a:lnTo>
                          <a:pt x="245" y="13"/>
                        </a:lnTo>
                        <a:lnTo>
                          <a:pt x="254" y="18"/>
                        </a:lnTo>
                        <a:lnTo>
                          <a:pt x="262" y="26"/>
                        </a:lnTo>
                        <a:lnTo>
                          <a:pt x="271" y="32"/>
                        </a:lnTo>
                        <a:lnTo>
                          <a:pt x="271" y="32"/>
                        </a:lnTo>
                        <a:lnTo>
                          <a:pt x="277" y="39"/>
                        </a:lnTo>
                        <a:lnTo>
                          <a:pt x="282" y="47"/>
                        </a:lnTo>
                        <a:lnTo>
                          <a:pt x="288" y="56"/>
                        </a:lnTo>
                        <a:lnTo>
                          <a:pt x="292" y="63"/>
                        </a:lnTo>
                        <a:lnTo>
                          <a:pt x="232" y="63"/>
                        </a:lnTo>
                        <a:lnTo>
                          <a:pt x="232" y="63"/>
                        </a:lnTo>
                        <a:lnTo>
                          <a:pt x="223" y="58"/>
                        </a:lnTo>
                        <a:lnTo>
                          <a:pt x="213" y="53"/>
                        </a:lnTo>
                        <a:lnTo>
                          <a:pt x="203" y="51"/>
                        </a:lnTo>
                        <a:lnTo>
                          <a:pt x="192" y="49"/>
                        </a:lnTo>
                        <a:lnTo>
                          <a:pt x="112" y="49"/>
                        </a:lnTo>
                        <a:lnTo>
                          <a:pt x="112" y="49"/>
                        </a:lnTo>
                        <a:lnTo>
                          <a:pt x="99" y="51"/>
                        </a:lnTo>
                        <a:lnTo>
                          <a:pt x="88" y="54"/>
                        </a:lnTo>
                        <a:lnTo>
                          <a:pt x="77" y="60"/>
                        </a:lnTo>
                        <a:lnTo>
                          <a:pt x="68" y="68"/>
                        </a:lnTo>
                        <a:lnTo>
                          <a:pt x="68" y="68"/>
                        </a:lnTo>
                        <a:lnTo>
                          <a:pt x="61" y="77"/>
                        </a:lnTo>
                        <a:lnTo>
                          <a:pt x="55" y="86"/>
                        </a:lnTo>
                        <a:lnTo>
                          <a:pt x="51" y="99"/>
                        </a:lnTo>
                        <a:lnTo>
                          <a:pt x="50" y="111"/>
                        </a:lnTo>
                        <a:lnTo>
                          <a:pt x="50" y="111"/>
                        </a:lnTo>
                        <a:lnTo>
                          <a:pt x="50" y="111"/>
                        </a:lnTo>
                        <a:lnTo>
                          <a:pt x="51" y="124"/>
                        </a:lnTo>
                        <a:lnTo>
                          <a:pt x="55" y="135"/>
                        </a:lnTo>
                        <a:lnTo>
                          <a:pt x="61" y="146"/>
                        </a:lnTo>
                        <a:lnTo>
                          <a:pt x="68" y="154"/>
                        </a:lnTo>
                        <a:lnTo>
                          <a:pt x="68" y="154"/>
                        </a:lnTo>
                        <a:lnTo>
                          <a:pt x="77" y="162"/>
                        </a:lnTo>
                        <a:lnTo>
                          <a:pt x="88" y="168"/>
                        </a:lnTo>
                        <a:lnTo>
                          <a:pt x="99" y="172"/>
                        </a:lnTo>
                        <a:lnTo>
                          <a:pt x="112" y="173"/>
                        </a:lnTo>
                        <a:lnTo>
                          <a:pt x="192" y="173"/>
                        </a:lnTo>
                        <a:lnTo>
                          <a:pt x="192" y="173"/>
                        </a:lnTo>
                        <a:lnTo>
                          <a:pt x="203" y="172"/>
                        </a:lnTo>
                        <a:lnTo>
                          <a:pt x="213" y="169"/>
                        </a:lnTo>
                        <a:lnTo>
                          <a:pt x="223" y="164"/>
                        </a:lnTo>
                        <a:lnTo>
                          <a:pt x="232" y="158"/>
                        </a:lnTo>
                        <a:lnTo>
                          <a:pt x="292" y="158"/>
                        </a:lnTo>
                        <a:lnTo>
                          <a:pt x="292" y="158"/>
                        </a:lnTo>
                        <a:lnTo>
                          <a:pt x="288" y="167"/>
                        </a:lnTo>
                        <a:lnTo>
                          <a:pt x="282" y="175"/>
                        </a:lnTo>
                        <a:lnTo>
                          <a:pt x="277" y="183"/>
                        </a:lnTo>
                        <a:lnTo>
                          <a:pt x="271" y="189"/>
                        </a:lnTo>
                        <a:lnTo>
                          <a:pt x="271" y="189"/>
                        </a:lnTo>
                        <a:lnTo>
                          <a:pt x="262" y="196"/>
                        </a:lnTo>
                        <a:lnTo>
                          <a:pt x="254" y="203"/>
                        </a:lnTo>
                        <a:lnTo>
                          <a:pt x="245" y="209"/>
                        </a:lnTo>
                        <a:lnTo>
                          <a:pt x="235" y="214"/>
                        </a:lnTo>
                        <a:lnTo>
                          <a:pt x="225" y="217"/>
                        </a:lnTo>
                        <a:lnTo>
                          <a:pt x="214" y="220"/>
                        </a:lnTo>
                        <a:lnTo>
                          <a:pt x="203" y="221"/>
                        </a:lnTo>
                        <a:lnTo>
                          <a:pt x="192" y="222"/>
                        </a:lnTo>
                        <a:lnTo>
                          <a:pt x="112" y="222"/>
                        </a:lnTo>
                        <a:lnTo>
                          <a:pt x="112" y="222"/>
                        </a:lnTo>
                        <a:lnTo>
                          <a:pt x="100" y="221"/>
                        </a:lnTo>
                        <a:lnTo>
                          <a:pt x="89" y="220"/>
                        </a:lnTo>
                        <a:lnTo>
                          <a:pt x="78" y="217"/>
                        </a:lnTo>
                        <a:lnTo>
                          <a:pt x="68" y="214"/>
                        </a:lnTo>
                        <a:lnTo>
                          <a:pt x="58" y="209"/>
                        </a:lnTo>
                        <a:lnTo>
                          <a:pt x="50" y="203"/>
                        </a:lnTo>
                        <a:lnTo>
                          <a:pt x="41" y="196"/>
                        </a:lnTo>
                        <a:lnTo>
                          <a:pt x="34" y="189"/>
                        </a:lnTo>
                        <a:lnTo>
                          <a:pt x="34" y="189"/>
                        </a:lnTo>
                        <a:lnTo>
                          <a:pt x="26" y="182"/>
                        </a:lnTo>
                        <a:lnTo>
                          <a:pt x="20" y="173"/>
                        </a:lnTo>
                        <a:lnTo>
                          <a:pt x="14" y="164"/>
                        </a:lnTo>
                        <a:lnTo>
                          <a:pt x="9" y="154"/>
                        </a:lnTo>
                        <a:lnTo>
                          <a:pt x="5" y="143"/>
                        </a:lnTo>
                        <a:lnTo>
                          <a:pt x="3" y="133"/>
                        </a:lnTo>
                        <a:lnTo>
                          <a:pt x="2" y="122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2" y="100"/>
                        </a:lnTo>
                        <a:lnTo>
                          <a:pt x="3" y="89"/>
                        </a:lnTo>
                        <a:lnTo>
                          <a:pt x="5" y="78"/>
                        </a:lnTo>
                        <a:lnTo>
                          <a:pt x="9" y="68"/>
                        </a:lnTo>
                        <a:lnTo>
                          <a:pt x="14" y="58"/>
                        </a:lnTo>
                        <a:lnTo>
                          <a:pt x="20" y="49"/>
                        </a:lnTo>
                        <a:lnTo>
                          <a:pt x="26" y="41"/>
                        </a:lnTo>
                        <a:lnTo>
                          <a:pt x="34" y="32"/>
                        </a:lnTo>
                        <a:lnTo>
                          <a:pt x="34" y="32"/>
                        </a:lnTo>
                        <a:lnTo>
                          <a:pt x="41" y="26"/>
                        </a:lnTo>
                        <a:lnTo>
                          <a:pt x="50" y="18"/>
                        </a:lnTo>
                        <a:lnTo>
                          <a:pt x="58" y="13"/>
                        </a:lnTo>
                        <a:lnTo>
                          <a:pt x="68" y="9"/>
                        </a:lnTo>
                        <a:lnTo>
                          <a:pt x="78" y="5"/>
                        </a:lnTo>
                        <a:lnTo>
                          <a:pt x="89" y="2"/>
                        </a:lnTo>
                        <a:lnTo>
                          <a:pt x="10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PA-任意多边形 20">
                    <a:extLst>
                      <a:ext uri="{FF2B5EF4-FFF2-40B4-BE49-F238E27FC236}">
                        <a16:creationId xmlns:a16="http://schemas.microsoft.com/office/drawing/2014/main" id="{9AC28DB2-6D01-4946-9ACA-EFD36560FF5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1714480" y="4357700"/>
                    <a:ext cx="230188" cy="177800"/>
                  </a:xfrm>
                  <a:custGeom>
                    <a:avLst/>
                    <a:gdLst/>
                    <a:ahLst/>
                    <a:cxnLst>
                      <a:cxn ang="0">
                        <a:pos x="181" y="0"/>
                      </a:cxn>
                      <a:cxn ang="0">
                        <a:pos x="192" y="0"/>
                      </a:cxn>
                      <a:cxn ang="0">
                        <a:pos x="213" y="5"/>
                      </a:cxn>
                      <a:cxn ang="0">
                        <a:pos x="234" y="13"/>
                      </a:cxn>
                      <a:cxn ang="0">
                        <a:pos x="251" y="26"/>
                      </a:cxn>
                      <a:cxn ang="0">
                        <a:pos x="258" y="32"/>
                      </a:cxn>
                      <a:cxn ang="0">
                        <a:pos x="272" y="49"/>
                      </a:cxn>
                      <a:cxn ang="0">
                        <a:pos x="283" y="68"/>
                      </a:cxn>
                      <a:cxn ang="0">
                        <a:pos x="289" y="89"/>
                      </a:cxn>
                      <a:cxn ang="0">
                        <a:pos x="292" y="111"/>
                      </a:cxn>
                      <a:cxn ang="0">
                        <a:pos x="292" y="111"/>
                      </a:cxn>
                      <a:cxn ang="0">
                        <a:pos x="289" y="133"/>
                      </a:cxn>
                      <a:cxn ang="0">
                        <a:pos x="283" y="154"/>
                      </a:cxn>
                      <a:cxn ang="0">
                        <a:pos x="272" y="173"/>
                      </a:cxn>
                      <a:cxn ang="0">
                        <a:pos x="258" y="189"/>
                      </a:cxn>
                      <a:cxn ang="0">
                        <a:pos x="251" y="196"/>
                      </a:cxn>
                      <a:cxn ang="0">
                        <a:pos x="234" y="209"/>
                      </a:cxn>
                      <a:cxn ang="0">
                        <a:pos x="213" y="217"/>
                      </a:cxn>
                      <a:cxn ang="0">
                        <a:pos x="192" y="221"/>
                      </a:cxn>
                      <a:cxn ang="0">
                        <a:pos x="100" y="222"/>
                      </a:cxn>
                      <a:cxn ang="0">
                        <a:pos x="89" y="221"/>
                      </a:cxn>
                      <a:cxn ang="0">
                        <a:pos x="67" y="217"/>
                      </a:cxn>
                      <a:cxn ang="0">
                        <a:pos x="47" y="209"/>
                      </a:cxn>
                      <a:cxn ang="0">
                        <a:pos x="30" y="196"/>
                      </a:cxn>
                      <a:cxn ang="0">
                        <a:pos x="21" y="189"/>
                      </a:cxn>
                      <a:cxn ang="0">
                        <a:pos x="9" y="175"/>
                      </a:cxn>
                      <a:cxn ang="0">
                        <a:pos x="0" y="158"/>
                      </a:cxn>
                      <a:cxn ang="0">
                        <a:pos x="61" y="158"/>
                      </a:cxn>
                      <a:cxn ang="0">
                        <a:pos x="79" y="169"/>
                      </a:cxn>
                      <a:cxn ang="0">
                        <a:pos x="100" y="173"/>
                      </a:cxn>
                      <a:cxn ang="0">
                        <a:pos x="181" y="173"/>
                      </a:cxn>
                      <a:cxn ang="0">
                        <a:pos x="204" y="168"/>
                      </a:cxn>
                      <a:cxn ang="0">
                        <a:pos x="224" y="154"/>
                      </a:cxn>
                      <a:cxn ang="0">
                        <a:pos x="231" y="146"/>
                      </a:cxn>
                      <a:cxn ang="0">
                        <a:pos x="241" y="124"/>
                      </a:cxn>
                      <a:cxn ang="0">
                        <a:pos x="242" y="111"/>
                      </a:cxn>
                      <a:cxn ang="0">
                        <a:pos x="241" y="99"/>
                      </a:cxn>
                      <a:cxn ang="0">
                        <a:pos x="231" y="77"/>
                      </a:cxn>
                      <a:cxn ang="0">
                        <a:pos x="224" y="68"/>
                      </a:cxn>
                      <a:cxn ang="0">
                        <a:pos x="204" y="54"/>
                      </a:cxn>
                      <a:cxn ang="0">
                        <a:pos x="181" y="49"/>
                      </a:cxn>
                      <a:cxn ang="0">
                        <a:pos x="100" y="49"/>
                      </a:cxn>
                      <a:cxn ang="0">
                        <a:pos x="79" y="53"/>
                      </a:cxn>
                      <a:cxn ang="0">
                        <a:pos x="61" y="63"/>
                      </a:cxn>
                      <a:cxn ang="0">
                        <a:pos x="0" y="63"/>
                      </a:cxn>
                      <a:cxn ang="0">
                        <a:pos x="9" y="47"/>
                      </a:cxn>
                      <a:cxn ang="0">
                        <a:pos x="21" y="32"/>
                      </a:cxn>
                      <a:cxn ang="0">
                        <a:pos x="30" y="26"/>
                      </a:cxn>
                      <a:cxn ang="0">
                        <a:pos x="47" y="13"/>
                      </a:cxn>
                      <a:cxn ang="0">
                        <a:pos x="67" y="5"/>
                      </a:cxn>
                      <a:cxn ang="0">
                        <a:pos x="89" y="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292" h="222">
                        <a:moveTo>
                          <a:pt x="100" y="0"/>
                        </a:move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92" y="0"/>
                        </a:lnTo>
                        <a:lnTo>
                          <a:pt x="203" y="2"/>
                        </a:lnTo>
                        <a:lnTo>
                          <a:pt x="213" y="5"/>
                        </a:lnTo>
                        <a:lnTo>
                          <a:pt x="224" y="9"/>
                        </a:lnTo>
                        <a:lnTo>
                          <a:pt x="234" y="13"/>
                        </a:lnTo>
                        <a:lnTo>
                          <a:pt x="242" y="18"/>
                        </a:lnTo>
                        <a:lnTo>
                          <a:pt x="251" y="26"/>
                        </a:lnTo>
                        <a:lnTo>
                          <a:pt x="258" y="32"/>
                        </a:lnTo>
                        <a:lnTo>
                          <a:pt x="258" y="32"/>
                        </a:lnTo>
                        <a:lnTo>
                          <a:pt x="266" y="41"/>
                        </a:lnTo>
                        <a:lnTo>
                          <a:pt x="272" y="49"/>
                        </a:lnTo>
                        <a:lnTo>
                          <a:pt x="278" y="58"/>
                        </a:lnTo>
                        <a:lnTo>
                          <a:pt x="283" y="68"/>
                        </a:lnTo>
                        <a:lnTo>
                          <a:pt x="287" y="78"/>
                        </a:lnTo>
                        <a:lnTo>
                          <a:pt x="289" y="89"/>
                        </a:lnTo>
                        <a:lnTo>
                          <a:pt x="291" y="100"/>
                        </a:lnTo>
                        <a:lnTo>
                          <a:pt x="292" y="111"/>
                        </a:lnTo>
                        <a:lnTo>
                          <a:pt x="292" y="111"/>
                        </a:lnTo>
                        <a:lnTo>
                          <a:pt x="292" y="111"/>
                        </a:lnTo>
                        <a:lnTo>
                          <a:pt x="291" y="122"/>
                        </a:lnTo>
                        <a:lnTo>
                          <a:pt x="289" y="133"/>
                        </a:lnTo>
                        <a:lnTo>
                          <a:pt x="287" y="143"/>
                        </a:lnTo>
                        <a:lnTo>
                          <a:pt x="283" y="154"/>
                        </a:lnTo>
                        <a:lnTo>
                          <a:pt x="278" y="164"/>
                        </a:lnTo>
                        <a:lnTo>
                          <a:pt x="272" y="173"/>
                        </a:lnTo>
                        <a:lnTo>
                          <a:pt x="266" y="182"/>
                        </a:lnTo>
                        <a:lnTo>
                          <a:pt x="258" y="189"/>
                        </a:lnTo>
                        <a:lnTo>
                          <a:pt x="258" y="189"/>
                        </a:lnTo>
                        <a:lnTo>
                          <a:pt x="251" y="196"/>
                        </a:lnTo>
                        <a:lnTo>
                          <a:pt x="242" y="203"/>
                        </a:lnTo>
                        <a:lnTo>
                          <a:pt x="234" y="209"/>
                        </a:lnTo>
                        <a:lnTo>
                          <a:pt x="224" y="214"/>
                        </a:lnTo>
                        <a:lnTo>
                          <a:pt x="213" y="217"/>
                        </a:lnTo>
                        <a:lnTo>
                          <a:pt x="203" y="220"/>
                        </a:lnTo>
                        <a:lnTo>
                          <a:pt x="192" y="221"/>
                        </a:lnTo>
                        <a:lnTo>
                          <a:pt x="181" y="222"/>
                        </a:lnTo>
                        <a:lnTo>
                          <a:pt x="100" y="222"/>
                        </a:lnTo>
                        <a:lnTo>
                          <a:pt x="100" y="222"/>
                        </a:lnTo>
                        <a:lnTo>
                          <a:pt x="89" y="221"/>
                        </a:lnTo>
                        <a:lnTo>
                          <a:pt x="78" y="220"/>
                        </a:lnTo>
                        <a:lnTo>
                          <a:pt x="67" y="217"/>
                        </a:lnTo>
                        <a:lnTo>
                          <a:pt x="57" y="214"/>
                        </a:lnTo>
                        <a:lnTo>
                          <a:pt x="47" y="209"/>
                        </a:lnTo>
                        <a:lnTo>
                          <a:pt x="38" y="203"/>
                        </a:lnTo>
                        <a:lnTo>
                          <a:pt x="30" y="196"/>
                        </a:lnTo>
                        <a:lnTo>
                          <a:pt x="21" y="189"/>
                        </a:lnTo>
                        <a:lnTo>
                          <a:pt x="21" y="189"/>
                        </a:lnTo>
                        <a:lnTo>
                          <a:pt x="15" y="183"/>
                        </a:lnTo>
                        <a:lnTo>
                          <a:pt x="9" y="175"/>
                        </a:lnTo>
                        <a:lnTo>
                          <a:pt x="4" y="167"/>
                        </a:lnTo>
                        <a:lnTo>
                          <a:pt x="0" y="158"/>
                        </a:lnTo>
                        <a:lnTo>
                          <a:pt x="61" y="158"/>
                        </a:lnTo>
                        <a:lnTo>
                          <a:pt x="61" y="158"/>
                        </a:lnTo>
                        <a:lnTo>
                          <a:pt x="69" y="164"/>
                        </a:lnTo>
                        <a:lnTo>
                          <a:pt x="79" y="169"/>
                        </a:lnTo>
                        <a:lnTo>
                          <a:pt x="89" y="172"/>
                        </a:lnTo>
                        <a:lnTo>
                          <a:pt x="100" y="173"/>
                        </a:lnTo>
                        <a:lnTo>
                          <a:pt x="181" y="173"/>
                        </a:lnTo>
                        <a:lnTo>
                          <a:pt x="181" y="173"/>
                        </a:lnTo>
                        <a:lnTo>
                          <a:pt x="193" y="172"/>
                        </a:lnTo>
                        <a:lnTo>
                          <a:pt x="204" y="168"/>
                        </a:lnTo>
                        <a:lnTo>
                          <a:pt x="215" y="162"/>
                        </a:lnTo>
                        <a:lnTo>
                          <a:pt x="224" y="154"/>
                        </a:lnTo>
                        <a:lnTo>
                          <a:pt x="224" y="154"/>
                        </a:lnTo>
                        <a:lnTo>
                          <a:pt x="231" y="146"/>
                        </a:lnTo>
                        <a:lnTo>
                          <a:pt x="237" y="135"/>
                        </a:lnTo>
                        <a:lnTo>
                          <a:pt x="241" y="124"/>
                        </a:lnTo>
                        <a:lnTo>
                          <a:pt x="242" y="111"/>
                        </a:lnTo>
                        <a:lnTo>
                          <a:pt x="242" y="111"/>
                        </a:lnTo>
                        <a:lnTo>
                          <a:pt x="242" y="111"/>
                        </a:lnTo>
                        <a:lnTo>
                          <a:pt x="241" y="99"/>
                        </a:lnTo>
                        <a:lnTo>
                          <a:pt x="237" y="86"/>
                        </a:lnTo>
                        <a:lnTo>
                          <a:pt x="231" y="77"/>
                        </a:lnTo>
                        <a:lnTo>
                          <a:pt x="224" y="68"/>
                        </a:lnTo>
                        <a:lnTo>
                          <a:pt x="224" y="68"/>
                        </a:lnTo>
                        <a:lnTo>
                          <a:pt x="215" y="60"/>
                        </a:lnTo>
                        <a:lnTo>
                          <a:pt x="204" y="54"/>
                        </a:lnTo>
                        <a:lnTo>
                          <a:pt x="193" y="51"/>
                        </a:lnTo>
                        <a:lnTo>
                          <a:pt x="181" y="49"/>
                        </a:lnTo>
                        <a:lnTo>
                          <a:pt x="100" y="49"/>
                        </a:lnTo>
                        <a:lnTo>
                          <a:pt x="100" y="49"/>
                        </a:lnTo>
                        <a:lnTo>
                          <a:pt x="89" y="51"/>
                        </a:lnTo>
                        <a:lnTo>
                          <a:pt x="79" y="53"/>
                        </a:lnTo>
                        <a:lnTo>
                          <a:pt x="69" y="58"/>
                        </a:lnTo>
                        <a:lnTo>
                          <a:pt x="61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4" y="56"/>
                        </a:lnTo>
                        <a:lnTo>
                          <a:pt x="9" y="47"/>
                        </a:lnTo>
                        <a:lnTo>
                          <a:pt x="15" y="39"/>
                        </a:lnTo>
                        <a:lnTo>
                          <a:pt x="21" y="32"/>
                        </a:lnTo>
                        <a:lnTo>
                          <a:pt x="21" y="32"/>
                        </a:lnTo>
                        <a:lnTo>
                          <a:pt x="30" y="26"/>
                        </a:lnTo>
                        <a:lnTo>
                          <a:pt x="38" y="18"/>
                        </a:lnTo>
                        <a:lnTo>
                          <a:pt x="47" y="13"/>
                        </a:lnTo>
                        <a:lnTo>
                          <a:pt x="57" y="9"/>
                        </a:lnTo>
                        <a:lnTo>
                          <a:pt x="67" y="5"/>
                        </a:lnTo>
                        <a:lnTo>
                          <a:pt x="78" y="2"/>
                        </a:lnTo>
                        <a:lnTo>
                          <a:pt x="89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PA-任意多边形 21">
                    <a:extLst>
                      <a:ext uri="{FF2B5EF4-FFF2-40B4-BE49-F238E27FC236}">
                        <a16:creationId xmlns:a16="http://schemas.microsoft.com/office/drawing/2014/main" id="{C96556E8-1299-497C-934D-2E88B0AE3CF1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1601767" y="4427550"/>
                    <a:ext cx="195263" cy="3651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24" y="0"/>
                      </a:cxn>
                      <a:cxn ang="0">
                        <a:pos x="224" y="0"/>
                      </a:cxn>
                      <a:cxn ang="0">
                        <a:pos x="229" y="1"/>
                      </a:cxn>
                      <a:cxn ang="0">
                        <a:pos x="233" y="2"/>
                      </a:cxn>
                      <a:cxn ang="0">
                        <a:pos x="236" y="5"/>
                      </a:cxn>
                      <a:cxn ang="0">
                        <a:pos x="240" y="7"/>
                      </a:cxn>
                      <a:cxn ang="0">
                        <a:pos x="242" y="11"/>
                      </a:cxn>
                      <a:cxn ang="0">
                        <a:pos x="245" y="14"/>
                      </a:cxn>
                      <a:cxn ang="0">
                        <a:pos x="246" y="18"/>
                      </a:cxn>
                      <a:cxn ang="0">
                        <a:pos x="246" y="23"/>
                      </a:cxn>
                      <a:cxn ang="0">
                        <a:pos x="246" y="23"/>
                      </a:cxn>
                      <a:cxn ang="0">
                        <a:pos x="246" y="23"/>
                      </a:cxn>
                      <a:cxn ang="0">
                        <a:pos x="246" y="28"/>
                      </a:cxn>
                      <a:cxn ang="0">
                        <a:pos x="245" y="32"/>
                      </a:cxn>
                      <a:cxn ang="0">
                        <a:pos x="242" y="36"/>
                      </a:cxn>
                      <a:cxn ang="0">
                        <a:pos x="240" y="39"/>
                      </a:cxn>
                      <a:cxn ang="0">
                        <a:pos x="236" y="42"/>
                      </a:cxn>
                      <a:cxn ang="0">
                        <a:pos x="233" y="44"/>
                      </a:cxn>
                      <a:cxn ang="0">
                        <a:pos x="229" y="45"/>
                      </a:cxn>
                      <a:cxn ang="0">
                        <a:pos x="224" y="45"/>
                      </a:cxn>
                      <a:cxn ang="0">
                        <a:pos x="24" y="45"/>
                      </a:cxn>
                      <a:cxn ang="0">
                        <a:pos x="24" y="45"/>
                      </a:cxn>
                      <a:cxn ang="0">
                        <a:pos x="19" y="45"/>
                      </a:cxn>
                      <a:cxn ang="0">
                        <a:pos x="14" y="44"/>
                      </a:cxn>
                      <a:cxn ang="0">
                        <a:pos x="10" y="42"/>
                      </a:cxn>
                      <a:cxn ang="0">
                        <a:pos x="6" y="39"/>
                      </a:cxn>
                      <a:cxn ang="0">
                        <a:pos x="4" y="36"/>
                      </a:cxn>
                      <a:cxn ang="0">
                        <a:pos x="3" y="32"/>
                      </a:cxn>
                      <a:cxn ang="0">
                        <a:pos x="0" y="28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18"/>
                      </a:cxn>
                      <a:cxn ang="0">
                        <a:pos x="3" y="14"/>
                      </a:cxn>
                      <a:cxn ang="0">
                        <a:pos x="4" y="11"/>
                      </a:cxn>
                      <a:cxn ang="0">
                        <a:pos x="6" y="7"/>
                      </a:cxn>
                      <a:cxn ang="0">
                        <a:pos x="10" y="5"/>
                      </a:cxn>
                      <a:cxn ang="0">
                        <a:pos x="14" y="2"/>
                      </a:cxn>
                      <a:cxn ang="0">
                        <a:pos x="19" y="1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6" h="45">
                        <a:moveTo>
                          <a:pt x="24" y="0"/>
                        </a:moveTo>
                        <a:lnTo>
                          <a:pt x="224" y="0"/>
                        </a:lnTo>
                        <a:lnTo>
                          <a:pt x="224" y="0"/>
                        </a:lnTo>
                        <a:lnTo>
                          <a:pt x="229" y="1"/>
                        </a:lnTo>
                        <a:lnTo>
                          <a:pt x="233" y="2"/>
                        </a:lnTo>
                        <a:lnTo>
                          <a:pt x="236" y="5"/>
                        </a:lnTo>
                        <a:lnTo>
                          <a:pt x="240" y="7"/>
                        </a:lnTo>
                        <a:lnTo>
                          <a:pt x="242" y="11"/>
                        </a:lnTo>
                        <a:lnTo>
                          <a:pt x="245" y="14"/>
                        </a:lnTo>
                        <a:lnTo>
                          <a:pt x="246" y="18"/>
                        </a:lnTo>
                        <a:lnTo>
                          <a:pt x="246" y="23"/>
                        </a:lnTo>
                        <a:lnTo>
                          <a:pt x="246" y="23"/>
                        </a:lnTo>
                        <a:lnTo>
                          <a:pt x="246" y="23"/>
                        </a:lnTo>
                        <a:lnTo>
                          <a:pt x="246" y="28"/>
                        </a:lnTo>
                        <a:lnTo>
                          <a:pt x="245" y="32"/>
                        </a:lnTo>
                        <a:lnTo>
                          <a:pt x="242" y="36"/>
                        </a:lnTo>
                        <a:lnTo>
                          <a:pt x="240" y="39"/>
                        </a:lnTo>
                        <a:lnTo>
                          <a:pt x="236" y="42"/>
                        </a:lnTo>
                        <a:lnTo>
                          <a:pt x="233" y="44"/>
                        </a:lnTo>
                        <a:lnTo>
                          <a:pt x="229" y="45"/>
                        </a:lnTo>
                        <a:lnTo>
                          <a:pt x="224" y="45"/>
                        </a:lnTo>
                        <a:lnTo>
                          <a:pt x="24" y="45"/>
                        </a:lnTo>
                        <a:lnTo>
                          <a:pt x="24" y="45"/>
                        </a:lnTo>
                        <a:lnTo>
                          <a:pt x="19" y="45"/>
                        </a:lnTo>
                        <a:lnTo>
                          <a:pt x="14" y="44"/>
                        </a:lnTo>
                        <a:lnTo>
                          <a:pt x="10" y="42"/>
                        </a:lnTo>
                        <a:lnTo>
                          <a:pt x="6" y="39"/>
                        </a:lnTo>
                        <a:lnTo>
                          <a:pt x="4" y="36"/>
                        </a:lnTo>
                        <a:lnTo>
                          <a:pt x="3" y="32"/>
                        </a:lnTo>
                        <a:lnTo>
                          <a:pt x="0" y="28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18"/>
                        </a:lnTo>
                        <a:lnTo>
                          <a:pt x="3" y="14"/>
                        </a:lnTo>
                        <a:lnTo>
                          <a:pt x="4" y="11"/>
                        </a:lnTo>
                        <a:lnTo>
                          <a:pt x="6" y="7"/>
                        </a:lnTo>
                        <a:lnTo>
                          <a:pt x="10" y="5"/>
                        </a:lnTo>
                        <a:lnTo>
                          <a:pt x="14" y="2"/>
                        </a:lnTo>
                        <a:lnTo>
                          <a:pt x="19" y="1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0841941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20">
            <a:extLst>
              <a:ext uri="{FF2B5EF4-FFF2-40B4-BE49-F238E27FC236}">
                <a16:creationId xmlns:a16="http://schemas.microsoft.com/office/drawing/2014/main" id="{A0923DCD-B8EE-4DC2-B20E-934E807094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40306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矩形 21">
            <a:extLst>
              <a:ext uri="{FF2B5EF4-FFF2-40B4-BE49-F238E27FC236}">
                <a16:creationId xmlns:a16="http://schemas.microsoft.com/office/drawing/2014/main" id="{26B7FB23-3CC1-40F1-B285-379DFCDD0C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0306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statistics-on-laptop_82095">
            <a:extLst>
              <a:ext uri="{FF2B5EF4-FFF2-40B4-BE49-F238E27FC236}">
                <a16:creationId xmlns:a16="http://schemas.microsoft.com/office/drawing/2014/main" id="{D638E8ED-24D6-4EF7-8D51-EE75F727C5C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097492" y="2158400"/>
            <a:ext cx="676395" cy="702921"/>
          </a:xfrm>
          <a:custGeom>
            <a:avLst/>
            <a:gdLst>
              <a:gd name="connsiteX0" fmla="*/ 141287 w 323850"/>
              <a:gd name="connsiteY0" fmla="*/ 307975 h 336550"/>
              <a:gd name="connsiteX1" fmla="*/ 141287 w 323850"/>
              <a:gd name="connsiteY1" fmla="*/ 310833 h 336550"/>
              <a:gd name="connsiteX2" fmla="*/ 159808 w 323850"/>
              <a:gd name="connsiteY2" fmla="*/ 322263 h 336550"/>
              <a:gd name="connsiteX3" fmla="*/ 162454 w 323850"/>
              <a:gd name="connsiteY3" fmla="*/ 322263 h 336550"/>
              <a:gd name="connsiteX4" fmla="*/ 180975 w 323850"/>
              <a:gd name="connsiteY4" fmla="*/ 310833 h 336550"/>
              <a:gd name="connsiteX5" fmla="*/ 180975 w 323850"/>
              <a:gd name="connsiteY5" fmla="*/ 307975 h 336550"/>
              <a:gd name="connsiteX6" fmla="*/ 141287 w 323850"/>
              <a:gd name="connsiteY6" fmla="*/ 307975 h 336550"/>
              <a:gd name="connsiteX7" fmla="*/ 123871 w 323850"/>
              <a:gd name="connsiteY7" fmla="*/ 277813 h 336550"/>
              <a:gd name="connsiteX8" fmla="*/ 115887 w 323850"/>
              <a:gd name="connsiteY8" fmla="*/ 286361 h 336550"/>
              <a:gd name="connsiteX9" fmla="*/ 123871 w 323850"/>
              <a:gd name="connsiteY9" fmla="*/ 293688 h 336550"/>
              <a:gd name="connsiteX10" fmla="*/ 198391 w 323850"/>
              <a:gd name="connsiteY10" fmla="*/ 293688 h 336550"/>
              <a:gd name="connsiteX11" fmla="*/ 206375 w 323850"/>
              <a:gd name="connsiteY11" fmla="*/ 286361 h 336550"/>
              <a:gd name="connsiteX12" fmla="*/ 198391 w 323850"/>
              <a:gd name="connsiteY12" fmla="*/ 277813 h 336550"/>
              <a:gd name="connsiteX13" fmla="*/ 123871 w 323850"/>
              <a:gd name="connsiteY13" fmla="*/ 277813 h 336550"/>
              <a:gd name="connsiteX14" fmla="*/ 123871 w 323850"/>
              <a:gd name="connsiteY14" fmla="*/ 246063 h 336550"/>
              <a:gd name="connsiteX15" fmla="*/ 115887 w 323850"/>
              <a:gd name="connsiteY15" fmla="*/ 254123 h 336550"/>
              <a:gd name="connsiteX16" fmla="*/ 123871 w 323850"/>
              <a:gd name="connsiteY16" fmla="*/ 263526 h 336550"/>
              <a:gd name="connsiteX17" fmla="*/ 198391 w 323850"/>
              <a:gd name="connsiteY17" fmla="*/ 263526 h 336550"/>
              <a:gd name="connsiteX18" fmla="*/ 206375 w 323850"/>
              <a:gd name="connsiteY18" fmla="*/ 254123 h 336550"/>
              <a:gd name="connsiteX19" fmla="*/ 198391 w 323850"/>
              <a:gd name="connsiteY19" fmla="*/ 246063 h 336550"/>
              <a:gd name="connsiteX20" fmla="*/ 123871 w 323850"/>
              <a:gd name="connsiteY20" fmla="*/ 246063 h 336550"/>
              <a:gd name="connsiteX21" fmla="*/ 146050 w 323850"/>
              <a:gd name="connsiteY21" fmla="*/ 182563 h 336550"/>
              <a:gd name="connsiteX22" fmla="*/ 159279 w 323850"/>
              <a:gd name="connsiteY22" fmla="*/ 231776 h 336550"/>
              <a:gd name="connsiteX23" fmla="*/ 164571 w 323850"/>
              <a:gd name="connsiteY23" fmla="*/ 231776 h 336550"/>
              <a:gd name="connsiteX24" fmla="*/ 177800 w 323850"/>
              <a:gd name="connsiteY24" fmla="*/ 182563 h 336550"/>
              <a:gd name="connsiteX25" fmla="*/ 146050 w 323850"/>
              <a:gd name="connsiteY25" fmla="*/ 182563 h 336550"/>
              <a:gd name="connsiteX26" fmla="*/ 286135 w 323850"/>
              <a:gd name="connsiteY26" fmla="*/ 147638 h 336550"/>
              <a:gd name="connsiteX27" fmla="*/ 317115 w 323850"/>
              <a:gd name="connsiteY27" fmla="*/ 147638 h 336550"/>
              <a:gd name="connsiteX28" fmla="*/ 323850 w 323850"/>
              <a:gd name="connsiteY28" fmla="*/ 154133 h 336550"/>
              <a:gd name="connsiteX29" fmla="*/ 317115 w 323850"/>
              <a:gd name="connsiteY29" fmla="*/ 161926 h 336550"/>
              <a:gd name="connsiteX30" fmla="*/ 286135 w 323850"/>
              <a:gd name="connsiteY30" fmla="*/ 161926 h 336550"/>
              <a:gd name="connsiteX31" fmla="*/ 279400 w 323850"/>
              <a:gd name="connsiteY31" fmla="*/ 154133 h 336550"/>
              <a:gd name="connsiteX32" fmla="*/ 286135 w 323850"/>
              <a:gd name="connsiteY32" fmla="*/ 147638 h 336550"/>
              <a:gd name="connsiteX33" fmla="*/ 6494 w 323850"/>
              <a:gd name="connsiteY33" fmla="*/ 147638 h 336550"/>
              <a:gd name="connsiteX34" fmla="*/ 36368 w 323850"/>
              <a:gd name="connsiteY34" fmla="*/ 147638 h 336550"/>
              <a:gd name="connsiteX35" fmla="*/ 42863 w 323850"/>
              <a:gd name="connsiteY35" fmla="*/ 154133 h 336550"/>
              <a:gd name="connsiteX36" fmla="*/ 36368 w 323850"/>
              <a:gd name="connsiteY36" fmla="*/ 161926 h 336550"/>
              <a:gd name="connsiteX37" fmla="*/ 6494 w 323850"/>
              <a:gd name="connsiteY37" fmla="*/ 161926 h 336550"/>
              <a:gd name="connsiteX38" fmla="*/ 0 w 323850"/>
              <a:gd name="connsiteY38" fmla="*/ 154133 h 336550"/>
              <a:gd name="connsiteX39" fmla="*/ 6494 w 323850"/>
              <a:gd name="connsiteY39" fmla="*/ 147638 h 336550"/>
              <a:gd name="connsiteX40" fmla="*/ 161131 w 323850"/>
              <a:gd name="connsiteY40" fmla="*/ 76200 h 336550"/>
              <a:gd name="connsiteX41" fmla="*/ 79375 w 323850"/>
              <a:gd name="connsiteY41" fmla="*/ 159261 h 336550"/>
              <a:gd name="connsiteX42" fmla="*/ 124209 w 323850"/>
              <a:gd name="connsiteY42" fmla="*/ 231775 h 336550"/>
              <a:gd name="connsiteX43" fmla="*/ 143989 w 323850"/>
              <a:gd name="connsiteY43" fmla="*/ 231775 h 336550"/>
              <a:gd name="connsiteX44" fmla="*/ 128165 w 323850"/>
              <a:gd name="connsiteY44" fmla="*/ 179038 h 336550"/>
              <a:gd name="connsiteX45" fmla="*/ 128165 w 323850"/>
              <a:gd name="connsiteY45" fmla="*/ 172446 h 336550"/>
              <a:gd name="connsiteX46" fmla="*/ 133440 w 323850"/>
              <a:gd name="connsiteY46" fmla="*/ 168491 h 336550"/>
              <a:gd name="connsiteX47" fmla="*/ 188823 w 323850"/>
              <a:gd name="connsiteY47" fmla="*/ 168491 h 336550"/>
              <a:gd name="connsiteX48" fmla="*/ 194098 w 323850"/>
              <a:gd name="connsiteY48" fmla="*/ 172446 h 336550"/>
              <a:gd name="connsiteX49" fmla="*/ 194098 w 323850"/>
              <a:gd name="connsiteY49" fmla="*/ 179038 h 336550"/>
              <a:gd name="connsiteX50" fmla="*/ 178274 w 323850"/>
              <a:gd name="connsiteY50" fmla="*/ 231775 h 336550"/>
              <a:gd name="connsiteX51" fmla="*/ 198054 w 323850"/>
              <a:gd name="connsiteY51" fmla="*/ 231775 h 336550"/>
              <a:gd name="connsiteX52" fmla="*/ 242888 w 323850"/>
              <a:gd name="connsiteY52" fmla="*/ 159261 h 336550"/>
              <a:gd name="connsiteX53" fmla="*/ 161131 w 323850"/>
              <a:gd name="connsiteY53" fmla="*/ 76200 h 336550"/>
              <a:gd name="connsiteX54" fmla="*/ 161131 w 323850"/>
              <a:gd name="connsiteY54" fmla="*/ 63500 h 336550"/>
              <a:gd name="connsiteX55" fmla="*/ 257175 w 323850"/>
              <a:gd name="connsiteY55" fmla="*/ 159793 h 336550"/>
              <a:gd name="connsiteX56" fmla="*/ 241387 w 323850"/>
              <a:gd name="connsiteY56" fmla="*/ 211237 h 336550"/>
              <a:gd name="connsiteX57" fmla="*/ 213758 w 323850"/>
              <a:gd name="connsiteY57" fmla="*/ 238938 h 336550"/>
              <a:gd name="connsiteX58" fmla="*/ 220336 w 323850"/>
              <a:gd name="connsiteY58" fmla="*/ 254767 h 336550"/>
              <a:gd name="connsiteX59" fmla="*/ 213758 w 323850"/>
              <a:gd name="connsiteY59" fmla="*/ 270596 h 336550"/>
              <a:gd name="connsiteX60" fmla="*/ 220336 w 323850"/>
              <a:gd name="connsiteY60" fmla="*/ 286425 h 336550"/>
              <a:gd name="connsiteX61" fmla="*/ 197970 w 323850"/>
              <a:gd name="connsiteY61" fmla="*/ 308850 h 336550"/>
              <a:gd name="connsiteX62" fmla="*/ 195338 w 323850"/>
              <a:gd name="connsiteY62" fmla="*/ 308850 h 336550"/>
              <a:gd name="connsiteX63" fmla="*/ 195338 w 323850"/>
              <a:gd name="connsiteY63" fmla="*/ 311488 h 336550"/>
              <a:gd name="connsiteX64" fmla="*/ 162446 w 323850"/>
              <a:gd name="connsiteY64" fmla="*/ 336550 h 336550"/>
              <a:gd name="connsiteX65" fmla="*/ 159815 w 323850"/>
              <a:gd name="connsiteY65" fmla="*/ 336550 h 336550"/>
              <a:gd name="connsiteX66" fmla="*/ 126923 w 323850"/>
              <a:gd name="connsiteY66" fmla="*/ 311488 h 336550"/>
              <a:gd name="connsiteX67" fmla="*/ 126923 w 323850"/>
              <a:gd name="connsiteY67" fmla="*/ 308850 h 336550"/>
              <a:gd name="connsiteX68" fmla="*/ 124292 w 323850"/>
              <a:gd name="connsiteY68" fmla="*/ 308850 h 336550"/>
              <a:gd name="connsiteX69" fmla="*/ 101926 w 323850"/>
              <a:gd name="connsiteY69" fmla="*/ 286425 h 336550"/>
              <a:gd name="connsiteX70" fmla="*/ 108504 w 323850"/>
              <a:gd name="connsiteY70" fmla="*/ 270596 h 336550"/>
              <a:gd name="connsiteX71" fmla="*/ 101926 w 323850"/>
              <a:gd name="connsiteY71" fmla="*/ 254767 h 336550"/>
              <a:gd name="connsiteX72" fmla="*/ 108504 w 323850"/>
              <a:gd name="connsiteY72" fmla="*/ 240257 h 336550"/>
              <a:gd name="connsiteX73" fmla="*/ 80875 w 323850"/>
              <a:gd name="connsiteY73" fmla="*/ 211237 h 336550"/>
              <a:gd name="connsiteX74" fmla="*/ 65087 w 323850"/>
              <a:gd name="connsiteY74" fmla="*/ 159793 h 336550"/>
              <a:gd name="connsiteX75" fmla="*/ 161131 w 323850"/>
              <a:gd name="connsiteY75" fmla="*/ 63500 h 336550"/>
              <a:gd name="connsiteX76" fmla="*/ 266359 w 323850"/>
              <a:gd name="connsiteY76" fmla="*/ 47037 h 336550"/>
              <a:gd name="connsiteX77" fmla="*/ 275488 w 323850"/>
              <a:gd name="connsiteY77" fmla="*/ 47037 h 336550"/>
              <a:gd name="connsiteX78" fmla="*/ 275488 w 323850"/>
              <a:gd name="connsiteY78" fmla="*/ 57385 h 336550"/>
              <a:gd name="connsiteX79" fmla="*/ 254623 w 323850"/>
              <a:gd name="connsiteY79" fmla="*/ 78081 h 336550"/>
              <a:gd name="connsiteX80" fmla="*/ 250711 w 323850"/>
              <a:gd name="connsiteY80" fmla="*/ 79375 h 336550"/>
              <a:gd name="connsiteX81" fmla="*/ 245495 w 323850"/>
              <a:gd name="connsiteY81" fmla="*/ 78081 h 336550"/>
              <a:gd name="connsiteX82" fmla="*/ 245495 w 323850"/>
              <a:gd name="connsiteY82" fmla="*/ 67733 h 336550"/>
              <a:gd name="connsiteX83" fmla="*/ 266359 w 323850"/>
              <a:gd name="connsiteY83" fmla="*/ 47037 h 336550"/>
              <a:gd name="connsiteX84" fmla="*/ 47037 w 323850"/>
              <a:gd name="connsiteY84" fmla="*/ 47037 h 336550"/>
              <a:gd name="connsiteX85" fmla="*/ 56091 w 323850"/>
              <a:gd name="connsiteY85" fmla="*/ 47037 h 336550"/>
              <a:gd name="connsiteX86" fmla="*/ 76788 w 323850"/>
              <a:gd name="connsiteY86" fmla="*/ 67733 h 336550"/>
              <a:gd name="connsiteX87" fmla="*/ 76788 w 323850"/>
              <a:gd name="connsiteY87" fmla="*/ 78081 h 336550"/>
              <a:gd name="connsiteX88" fmla="*/ 71614 w 323850"/>
              <a:gd name="connsiteY88" fmla="*/ 79375 h 336550"/>
              <a:gd name="connsiteX89" fmla="*/ 67733 w 323850"/>
              <a:gd name="connsiteY89" fmla="*/ 78081 h 336550"/>
              <a:gd name="connsiteX90" fmla="*/ 47037 w 323850"/>
              <a:gd name="connsiteY90" fmla="*/ 57385 h 336550"/>
              <a:gd name="connsiteX91" fmla="*/ 47037 w 323850"/>
              <a:gd name="connsiteY91" fmla="*/ 47037 h 336550"/>
              <a:gd name="connsiteX92" fmla="*/ 161925 w 323850"/>
              <a:gd name="connsiteY92" fmla="*/ 0 h 336550"/>
              <a:gd name="connsiteX93" fmla="*/ 168275 w 323850"/>
              <a:gd name="connsiteY93" fmla="*/ 6494 h 336550"/>
              <a:gd name="connsiteX94" fmla="*/ 168275 w 323850"/>
              <a:gd name="connsiteY94" fmla="*/ 36368 h 336550"/>
              <a:gd name="connsiteX95" fmla="*/ 161925 w 323850"/>
              <a:gd name="connsiteY95" fmla="*/ 42863 h 336550"/>
              <a:gd name="connsiteX96" fmla="*/ 155575 w 323850"/>
              <a:gd name="connsiteY96" fmla="*/ 36368 h 336550"/>
              <a:gd name="connsiteX97" fmla="*/ 155575 w 323850"/>
              <a:gd name="connsiteY97" fmla="*/ 6494 h 336550"/>
              <a:gd name="connsiteX98" fmla="*/ 161925 w 323850"/>
              <a:gd name="connsiteY9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23850" h="336550">
                <a:moveTo>
                  <a:pt x="141287" y="307975"/>
                </a:moveTo>
                <a:cubicBezTo>
                  <a:pt x="141287" y="307975"/>
                  <a:pt x="141287" y="307975"/>
                  <a:pt x="141287" y="310833"/>
                </a:cubicBezTo>
                <a:cubicBezTo>
                  <a:pt x="141287" y="316548"/>
                  <a:pt x="149224" y="322263"/>
                  <a:pt x="159808" y="322263"/>
                </a:cubicBezTo>
                <a:cubicBezTo>
                  <a:pt x="159808" y="322263"/>
                  <a:pt x="159808" y="322263"/>
                  <a:pt x="162454" y="322263"/>
                </a:cubicBezTo>
                <a:cubicBezTo>
                  <a:pt x="173037" y="322263"/>
                  <a:pt x="180975" y="316548"/>
                  <a:pt x="180975" y="310833"/>
                </a:cubicBezTo>
                <a:lnTo>
                  <a:pt x="180975" y="307975"/>
                </a:lnTo>
                <a:cubicBezTo>
                  <a:pt x="180975" y="307975"/>
                  <a:pt x="180975" y="307975"/>
                  <a:pt x="141287" y="307975"/>
                </a:cubicBezTo>
                <a:close/>
                <a:moveTo>
                  <a:pt x="123871" y="277813"/>
                </a:moveTo>
                <a:cubicBezTo>
                  <a:pt x="118548" y="277813"/>
                  <a:pt x="115887" y="281477"/>
                  <a:pt x="115887" y="286361"/>
                </a:cubicBezTo>
                <a:cubicBezTo>
                  <a:pt x="115887" y="290025"/>
                  <a:pt x="118548" y="293688"/>
                  <a:pt x="123871" y="293688"/>
                </a:cubicBezTo>
                <a:cubicBezTo>
                  <a:pt x="123871" y="293688"/>
                  <a:pt x="123871" y="293688"/>
                  <a:pt x="198391" y="293688"/>
                </a:cubicBezTo>
                <a:cubicBezTo>
                  <a:pt x="203713" y="293688"/>
                  <a:pt x="206375" y="290025"/>
                  <a:pt x="206375" y="286361"/>
                </a:cubicBezTo>
                <a:cubicBezTo>
                  <a:pt x="206375" y="281477"/>
                  <a:pt x="203713" y="277813"/>
                  <a:pt x="198391" y="277813"/>
                </a:cubicBezTo>
                <a:cubicBezTo>
                  <a:pt x="198391" y="277813"/>
                  <a:pt x="198391" y="277813"/>
                  <a:pt x="123871" y="277813"/>
                </a:cubicBezTo>
                <a:close/>
                <a:moveTo>
                  <a:pt x="123871" y="246063"/>
                </a:moveTo>
                <a:cubicBezTo>
                  <a:pt x="118548" y="246063"/>
                  <a:pt x="115887" y="250093"/>
                  <a:pt x="115887" y="254123"/>
                </a:cubicBezTo>
                <a:cubicBezTo>
                  <a:pt x="115887" y="259496"/>
                  <a:pt x="118548" y="263526"/>
                  <a:pt x="123871" y="263526"/>
                </a:cubicBezTo>
                <a:cubicBezTo>
                  <a:pt x="123871" y="263526"/>
                  <a:pt x="123871" y="263526"/>
                  <a:pt x="198391" y="263526"/>
                </a:cubicBezTo>
                <a:cubicBezTo>
                  <a:pt x="203713" y="263526"/>
                  <a:pt x="206375" y="259496"/>
                  <a:pt x="206375" y="254123"/>
                </a:cubicBezTo>
                <a:cubicBezTo>
                  <a:pt x="206375" y="250093"/>
                  <a:pt x="203713" y="246063"/>
                  <a:pt x="198391" y="246063"/>
                </a:cubicBezTo>
                <a:cubicBezTo>
                  <a:pt x="198391" y="246063"/>
                  <a:pt x="198391" y="246063"/>
                  <a:pt x="123871" y="246063"/>
                </a:cubicBezTo>
                <a:close/>
                <a:moveTo>
                  <a:pt x="146050" y="182563"/>
                </a:moveTo>
                <a:cubicBezTo>
                  <a:pt x="152664" y="200694"/>
                  <a:pt x="156633" y="221416"/>
                  <a:pt x="159279" y="231776"/>
                </a:cubicBezTo>
                <a:cubicBezTo>
                  <a:pt x="159279" y="231776"/>
                  <a:pt x="159279" y="231776"/>
                  <a:pt x="164571" y="231776"/>
                </a:cubicBezTo>
                <a:cubicBezTo>
                  <a:pt x="167216" y="221416"/>
                  <a:pt x="171185" y="200694"/>
                  <a:pt x="177800" y="182563"/>
                </a:cubicBezTo>
                <a:cubicBezTo>
                  <a:pt x="177800" y="182563"/>
                  <a:pt x="177800" y="182563"/>
                  <a:pt x="146050" y="182563"/>
                </a:cubicBezTo>
                <a:close/>
                <a:moveTo>
                  <a:pt x="286135" y="147638"/>
                </a:moveTo>
                <a:cubicBezTo>
                  <a:pt x="317115" y="147638"/>
                  <a:pt x="317115" y="147638"/>
                  <a:pt x="317115" y="147638"/>
                </a:cubicBezTo>
                <a:cubicBezTo>
                  <a:pt x="321156" y="147638"/>
                  <a:pt x="323850" y="150236"/>
                  <a:pt x="323850" y="154133"/>
                </a:cubicBezTo>
                <a:cubicBezTo>
                  <a:pt x="323850" y="158030"/>
                  <a:pt x="321156" y="161926"/>
                  <a:pt x="317115" y="161926"/>
                </a:cubicBezTo>
                <a:cubicBezTo>
                  <a:pt x="286135" y="161926"/>
                  <a:pt x="286135" y="161926"/>
                  <a:pt x="286135" y="161926"/>
                </a:cubicBezTo>
                <a:cubicBezTo>
                  <a:pt x="282094" y="161926"/>
                  <a:pt x="279400" y="158030"/>
                  <a:pt x="279400" y="154133"/>
                </a:cubicBezTo>
                <a:cubicBezTo>
                  <a:pt x="279400" y="150236"/>
                  <a:pt x="282094" y="147638"/>
                  <a:pt x="286135" y="147638"/>
                </a:cubicBezTo>
                <a:close/>
                <a:moveTo>
                  <a:pt x="6494" y="147638"/>
                </a:moveTo>
                <a:cubicBezTo>
                  <a:pt x="36368" y="147638"/>
                  <a:pt x="36368" y="147638"/>
                  <a:pt x="36368" y="147638"/>
                </a:cubicBezTo>
                <a:cubicBezTo>
                  <a:pt x="40265" y="147638"/>
                  <a:pt x="42863" y="150236"/>
                  <a:pt x="42863" y="154133"/>
                </a:cubicBezTo>
                <a:cubicBezTo>
                  <a:pt x="42863" y="158030"/>
                  <a:pt x="40265" y="161926"/>
                  <a:pt x="36368" y="161926"/>
                </a:cubicBezTo>
                <a:cubicBezTo>
                  <a:pt x="6494" y="161926"/>
                  <a:pt x="6494" y="161926"/>
                  <a:pt x="6494" y="161926"/>
                </a:cubicBezTo>
                <a:cubicBezTo>
                  <a:pt x="2598" y="161926"/>
                  <a:pt x="0" y="158030"/>
                  <a:pt x="0" y="154133"/>
                </a:cubicBezTo>
                <a:cubicBezTo>
                  <a:pt x="0" y="150236"/>
                  <a:pt x="2598" y="147638"/>
                  <a:pt x="6494" y="147638"/>
                </a:cubicBezTo>
                <a:close/>
                <a:moveTo>
                  <a:pt x="161131" y="76200"/>
                </a:moveTo>
                <a:cubicBezTo>
                  <a:pt x="116297" y="76200"/>
                  <a:pt x="79375" y="113116"/>
                  <a:pt x="79375" y="159261"/>
                </a:cubicBezTo>
                <a:cubicBezTo>
                  <a:pt x="79375" y="189585"/>
                  <a:pt x="96517" y="218591"/>
                  <a:pt x="124209" y="231775"/>
                </a:cubicBezTo>
                <a:cubicBezTo>
                  <a:pt x="124209" y="231775"/>
                  <a:pt x="124209" y="231775"/>
                  <a:pt x="143989" y="231775"/>
                </a:cubicBezTo>
                <a:cubicBezTo>
                  <a:pt x="141351" y="219909"/>
                  <a:pt x="136077" y="193541"/>
                  <a:pt x="128165" y="179038"/>
                </a:cubicBezTo>
                <a:cubicBezTo>
                  <a:pt x="126846" y="176401"/>
                  <a:pt x="126846" y="173764"/>
                  <a:pt x="128165" y="172446"/>
                </a:cubicBezTo>
                <a:cubicBezTo>
                  <a:pt x="129484" y="169809"/>
                  <a:pt x="130802" y="168491"/>
                  <a:pt x="133440" y="168491"/>
                </a:cubicBezTo>
                <a:cubicBezTo>
                  <a:pt x="133440" y="168491"/>
                  <a:pt x="133440" y="168491"/>
                  <a:pt x="188823" y="168491"/>
                </a:cubicBezTo>
                <a:cubicBezTo>
                  <a:pt x="191460" y="168491"/>
                  <a:pt x="192779" y="169809"/>
                  <a:pt x="194098" y="172446"/>
                </a:cubicBezTo>
                <a:cubicBezTo>
                  <a:pt x="195416" y="173764"/>
                  <a:pt x="195416" y="176401"/>
                  <a:pt x="194098" y="179038"/>
                </a:cubicBezTo>
                <a:cubicBezTo>
                  <a:pt x="186186" y="193541"/>
                  <a:pt x="180911" y="219909"/>
                  <a:pt x="178274" y="231775"/>
                </a:cubicBezTo>
                <a:cubicBezTo>
                  <a:pt x="178274" y="231775"/>
                  <a:pt x="178274" y="231775"/>
                  <a:pt x="198054" y="231775"/>
                </a:cubicBezTo>
                <a:cubicBezTo>
                  <a:pt x="225745" y="218591"/>
                  <a:pt x="242888" y="189585"/>
                  <a:pt x="242888" y="159261"/>
                </a:cubicBezTo>
                <a:cubicBezTo>
                  <a:pt x="242888" y="113116"/>
                  <a:pt x="205965" y="76200"/>
                  <a:pt x="161131" y="76200"/>
                </a:cubicBezTo>
                <a:close/>
                <a:moveTo>
                  <a:pt x="161131" y="63500"/>
                </a:moveTo>
                <a:cubicBezTo>
                  <a:pt x="213758" y="63500"/>
                  <a:pt x="257175" y="105710"/>
                  <a:pt x="257175" y="159793"/>
                </a:cubicBezTo>
                <a:cubicBezTo>
                  <a:pt x="257175" y="178260"/>
                  <a:pt x="251912" y="195408"/>
                  <a:pt x="241387" y="211237"/>
                </a:cubicBezTo>
                <a:cubicBezTo>
                  <a:pt x="234808" y="223109"/>
                  <a:pt x="225599" y="232343"/>
                  <a:pt x="213758" y="238938"/>
                </a:cubicBezTo>
                <a:cubicBezTo>
                  <a:pt x="217705" y="244214"/>
                  <a:pt x="220336" y="249491"/>
                  <a:pt x="220336" y="254767"/>
                </a:cubicBezTo>
                <a:cubicBezTo>
                  <a:pt x="220336" y="261363"/>
                  <a:pt x="217705" y="266639"/>
                  <a:pt x="213758" y="270596"/>
                </a:cubicBezTo>
                <a:cubicBezTo>
                  <a:pt x="217705" y="274553"/>
                  <a:pt x="220336" y="279830"/>
                  <a:pt x="220336" y="286425"/>
                </a:cubicBezTo>
                <a:cubicBezTo>
                  <a:pt x="220336" y="298297"/>
                  <a:pt x="209811" y="308850"/>
                  <a:pt x="197970" y="308850"/>
                </a:cubicBezTo>
                <a:cubicBezTo>
                  <a:pt x="197970" y="308850"/>
                  <a:pt x="197970" y="308850"/>
                  <a:pt x="195338" y="308850"/>
                </a:cubicBezTo>
                <a:cubicBezTo>
                  <a:pt x="195338" y="308850"/>
                  <a:pt x="195338" y="308850"/>
                  <a:pt x="195338" y="311488"/>
                </a:cubicBezTo>
                <a:cubicBezTo>
                  <a:pt x="195338" y="325998"/>
                  <a:pt x="180866" y="336550"/>
                  <a:pt x="162446" y="336550"/>
                </a:cubicBezTo>
                <a:cubicBezTo>
                  <a:pt x="162446" y="336550"/>
                  <a:pt x="162446" y="336550"/>
                  <a:pt x="159815" y="336550"/>
                </a:cubicBezTo>
                <a:cubicBezTo>
                  <a:pt x="141396" y="336550"/>
                  <a:pt x="126923" y="325998"/>
                  <a:pt x="126923" y="311488"/>
                </a:cubicBezTo>
                <a:cubicBezTo>
                  <a:pt x="126923" y="311488"/>
                  <a:pt x="126923" y="311488"/>
                  <a:pt x="126923" y="308850"/>
                </a:cubicBezTo>
                <a:cubicBezTo>
                  <a:pt x="126923" y="308850"/>
                  <a:pt x="126923" y="308850"/>
                  <a:pt x="124292" y="308850"/>
                </a:cubicBezTo>
                <a:cubicBezTo>
                  <a:pt x="112451" y="308850"/>
                  <a:pt x="101926" y="298297"/>
                  <a:pt x="101926" y="286425"/>
                </a:cubicBezTo>
                <a:cubicBezTo>
                  <a:pt x="101926" y="279830"/>
                  <a:pt x="104557" y="274553"/>
                  <a:pt x="108504" y="270596"/>
                </a:cubicBezTo>
                <a:cubicBezTo>
                  <a:pt x="104557" y="266639"/>
                  <a:pt x="101926" y="261363"/>
                  <a:pt x="101926" y="254767"/>
                </a:cubicBezTo>
                <a:cubicBezTo>
                  <a:pt x="101926" y="249491"/>
                  <a:pt x="104557" y="244214"/>
                  <a:pt x="108504" y="240257"/>
                </a:cubicBezTo>
                <a:cubicBezTo>
                  <a:pt x="96663" y="232343"/>
                  <a:pt x="87453" y="223109"/>
                  <a:pt x="80875" y="211237"/>
                </a:cubicBezTo>
                <a:cubicBezTo>
                  <a:pt x="70349" y="195408"/>
                  <a:pt x="65087" y="178260"/>
                  <a:pt x="65087" y="159793"/>
                </a:cubicBezTo>
                <a:cubicBezTo>
                  <a:pt x="65087" y="105710"/>
                  <a:pt x="108504" y="63500"/>
                  <a:pt x="161131" y="63500"/>
                </a:cubicBezTo>
                <a:close/>
                <a:moveTo>
                  <a:pt x="266359" y="47037"/>
                </a:moveTo>
                <a:cubicBezTo>
                  <a:pt x="268967" y="44450"/>
                  <a:pt x="272880" y="44450"/>
                  <a:pt x="275488" y="47037"/>
                </a:cubicBezTo>
                <a:cubicBezTo>
                  <a:pt x="279400" y="49624"/>
                  <a:pt x="279400" y="54798"/>
                  <a:pt x="275488" y="57385"/>
                </a:cubicBezTo>
                <a:cubicBezTo>
                  <a:pt x="254623" y="78081"/>
                  <a:pt x="254623" y="78081"/>
                  <a:pt x="254623" y="78081"/>
                </a:cubicBezTo>
                <a:cubicBezTo>
                  <a:pt x="253319" y="79375"/>
                  <a:pt x="252015" y="79375"/>
                  <a:pt x="250711" y="79375"/>
                </a:cubicBezTo>
                <a:cubicBezTo>
                  <a:pt x="248103" y="79375"/>
                  <a:pt x="246799" y="79375"/>
                  <a:pt x="245495" y="78081"/>
                </a:cubicBezTo>
                <a:cubicBezTo>
                  <a:pt x="242887" y="75494"/>
                  <a:pt x="242887" y="70320"/>
                  <a:pt x="245495" y="67733"/>
                </a:cubicBezTo>
                <a:cubicBezTo>
                  <a:pt x="266359" y="47037"/>
                  <a:pt x="266359" y="47037"/>
                  <a:pt x="266359" y="47037"/>
                </a:cubicBezTo>
                <a:close/>
                <a:moveTo>
                  <a:pt x="47037" y="47037"/>
                </a:moveTo>
                <a:cubicBezTo>
                  <a:pt x="49624" y="44450"/>
                  <a:pt x="53504" y="44450"/>
                  <a:pt x="56091" y="47037"/>
                </a:cubicBezTo>
                <a:cubicBezTo>
                  <a:pt x="76788" y="67733"/>
                  <a:pt x="76788" y="67733"/>
                  <a:pt x="76788" y="67733"/>
                </a:cubicBezTo>
                <a:cubicBezTo>
                  <a:pt x="79375" y="70320"/>
                  <a:pt x="79375" y="75494"/>
                  <a:pt x="76788" y="78081"/>
                </a:cubicBezTo>
                <a:cubicBezTo>
                  <a:pt x="75494" y="79375"/>
                  <a:pt x="74201" y="79375"/>
                  <a:pt x="71614" y="79375"/>
                </a:cubicBezTo>
                <a:cubicBezTo>
                  <a:pt x="70320" y="79375"/>
                  <a:pt x="69027" y="79375"/>
                  <a:pt x="67733" y="78081"/>
                </a:cubicBezTo>
                <a:cubicBezTo>
                  <a:pt x="47037" y="57385"/>
                  <a:pt x="47037" y="57385"/>
                  <a:pt x="47037" y="57385"/>
                </a:cubicBezTo>
                <a:cubicBezTo>
                  <a:pt x="44450" y="54798"/>
                  <a:pt x="44450" y="49624"/>
                  <a:pt x="47037" y="47037"/>
                </a:cubicBezTo>
                <a:close/>
                <a:moveTo>
                  <a:pt x="161925" y="0"/>
                </a:moveTo>
                <a:cubicBezTo>
                  <a:pt x="165735" y="0"/>
                  <a:pt x="168275" y="2598"/>
                  <a:pt x="168275" y="6494"/>
                </a:cubicBezTo>
                <a:cubicBezTo>
                  <a:pt x="168275" y="36368"/>
                  <a:pt x="168275" y="36368"/>
                  <a:pt x="168275" y="36368"/>
                </a:cubicBezTo>
                <a:cubicBezTo>
                  <a:pt x="168275" y="40265"/>
                  <a:pt x="165735" y="42863"/>
                  <a:pt x="161925" y="42863"/>
                </a:cubicBezTo>
                <a:cubicBezTo>
                  <a:pt x="158115" y="42863"/>
                  <a:pt x="155575" y="40265"/>
                  <a:pt x="155575" y="36368"/>
                </a:cubicBezTo>
                <a:cubicBezTo>
                  <a:pt x="155575" y="6494"/>
                  <a:pt x="155575" y="6494"/>
                  <a:pt x="155575" y="6494"/>
                </a:cubicBezTo>
                <a:cubicBezTo>
                  <a:pt x="155575" y="2598"/>
                  <a:pt x="158115" y="0"/>
                  <a:pt x="161925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23">
            <a:extLst>
              <a:ext uri="{FF2B5EF4-FFF2-40B4-BE49-F238E27FC236}">
                <a16:creationId xmlns:a16="http://schemas.microsoft.com/office/drawing/2014/main" id="{756DC997-4202-4904-BD6F-E25A05C2ED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99781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24">
            <a:extLst>
              <a:ext uri="{FF2B5EF4-FFF2-40B4-BE49-F238E27FC236}">
                <a16:creationId xmlns:a16="http://schemas.microsoft.com/office/drawing/2014/main" id="{928E6044-7C55-4C52-8A19-DE022D5BB5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01232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5">
            <a:extLst>
              <a:ext uri="{FF2B5EF4-FFF2-40B4-BE49-F238E27FC236}">
                <a16:creationId xmlns:a16="http://schemas.microsoft.com/office/drawing/2014/main" id="{9745EFCE-FB3A-4A6F-B765-253178B4A1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01232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statistics-on-laptop_82095">
            <a:extLst>
              <a:ext uri="{FF2B5EF4-FFF2-40B4-BE49-F238E27FC236}">
                <a16:creationId xmlns:a16="http://schemas.microsoft.com/office/drawing/2014/main" id="{A078F029-3C71-4369-9DF6-28334688BED3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745045" y="2185727"/>
            <a:ext cx="702921" cy="648266"/>
          </a:xfrm>
          <a:custGeom>
            <a:avLst/>
            <a:gdLst>
              <a:gd name="connsiteX0" fmla="*/ 75173 w 330497"/>
              <a:gd name="connsiteY0" fmla="*/ 222249 h 304800"/>
              <a:gd name="connsiteX1" fmla="*/ 56870 w 330497"/>
              <a:gd name="connsiteY1" fmla="*/ 239535 h 304800"/>
              <a:gd name="connsiteX2" fmla="*/ 55563 w 330497"/>
              <a:gd name="connsiteY2" fmla="*/ 242005 h 304800"/>
              <a:gd name="connsiteX3" fmla="*/ 58178 w 330497"/>
              <a:gd name="connsiteY3" fmla="*/ 243240 h 304800"/>
              <a:gd name="connsiteX4" fmla="*/ 67329 w 330497"/>
              <a:gd name="connsiteY4" fmla="*/ 244474 h 304800"/>
              <a:gd name="connsiteX5" fmla="*/ 72559 w 330497"/>
              <a:gd name="connsiteY5" fmla="*/ 240770 h 304800"/>
              <a:gd name="connsiteX6" fmla="*/ 77788 w 330497"/>
              <a:gd name="connsiteY6" fmla="*/ 225953 h 304800"/>
              <a:gd name="connsiteX7" fmla="*/ 77788 w 330497"/>
              <a:gd name="connsiteY7" fmla="*/ 223484 h 304800"/>
              <a:gd name="connsiteX8" fmla="*/ 76481 w 330497"/>
              <a:gd name="connsiteY8" fmla="*/ 222249 h 304800"/>
              <a:gd name="connsiteX9" fmla="*/ 75173 w 330497"/>
              <a:gd name="connsiteY9" fmla="*/ 222249 h 304800"/>
              <a:gd name="connsiteX10" fmla="*/ 226286 w 330497"/>
              <a:gd name="connsiteY10" fmla="*/ 209549 h 304800"/>
              <a:gd name="connsiteX11" fmla="*/ 221258 w 330497"/>
              <a:gd name="connsiteY11" fmla="*/ 213461 h 304800"/>
              <a:gd name="connsiteX12" fmla="*/ 221258 w 330497"/>
              <a:gd name="connsiteY12" fmla="*/ 216069 h 304800"/>
              <a:gd name="connsiteX13" fmla="*/ 220002 w 330497"/>
              <a:gd name="connsiteY13" fmla="*/ 222589 h 304800"/>
              <a:gd name="connsiteX14" fmla="*/ 225029 w 330497"/>
              <a:gd name="connsiteY14" fmla="*/ 223893 h 304800"/>
              <a:gd name="connsiteX15" fmla="*/ 226286 w 330497"/>
              <a:gd name="connsiteY15" fmla="*/ 229110 h 304800"/>
              <a:gd name="connsiteX16" fmla="*/ 218745 w 330497"/>
              <a:gd name="connsiteY16" fmla="*/ 233022 h 304800"/>
              <a:gd name="connsiteX17" fmla="*/ 220002 w 330497"/>
              <a:gd name="connsiteY17" fmla="*/ 236934 h 304800"/>
              <a:gd name="connsiteX18" fmla="*/ 226286 w 330497"/>
              <a:gd name="connsiteY18" fmla="*/ 240846 h 304800"/>
              <a:gd name="connsiteX19" fmla="*/ 222515 w 330497"/>
              <a:gd name="connsiteY19" fmla="*/ 247366 h 304800"/>
              <a:gd name="connsiteX20" fmla="*/ 217488 w 330497"/>
              <a:gd name="connsiteY20" fmla="*/ 252582 h 304800"/>
              <a:gd name="connsiteX21" fmla="*/ 217488 w 330497"/>
              <a:gd name="connsiteY21" fmla="*/ 253886 h 304800"/>
              <a:gd name="connsiteX22" fmla="*/ 218745 w 330497"/>
              <a:gd name="connsiteY22" fmla="*/ 253886 h 304800"/>
              <a:gd name="connsiteX23" fmla="*/ 222515 w 330497"/>
              <a:gd name="connsiteY23" fmla="*/ 252582 h 304800"/>
              <a:gd name="connsiteX24" fmla="*/ 226286 w 330497"/>
              <a:gd name="connsiteY24" fmla="*/ 253886 h 304800"/>
              <a:gd name="connsiteX25" fmla="*/ 226286 w 330497"/>
              <a:gd name="connsiteY25" fmla="*/ 259102 h 304800"/>
              <a:gd name="connsiteX26" fmla="*/ 222515 w 330497"/>
              <a:gd name="connsiteY26" fmla="*/ 265622 h 304800"/>
              <a:gd name="connsiteX27" fmla="*/ 221258 w 330497"/>
              <a:gd name="connsiteY27" fmla="*/ 276054 h 304800"/>
              <a:gd name="connsiteX28" fmla="*/ 223772 w 330497"/>
              <a:gd name="connsiteY28" fmla="*/ 282574 h 304800"/>
              <a:gd name="connsiteX29" fmla="*/ 225029 w 330497"/>
              <a:gd name="connsiteY29" fmla="*/ 282574 h 304800"/>
              <a:gd name="connsiteX30" fmla="*/ 230056 w 330497"/>
              <a:gd name="connsiteY30" fmla="*/ 266926 h 304800"/>
              <a:gd name="connsiteX31" fmla="*/ 237597 w 330497"/>
              <a:gd name="connsiteY31" fmla="*/ 261710 h 304800"/>
              <a:gd name="connsiteX32" fmla="*/ 240110 w 330497"/>
              <a:gd name="connsiteY32" fmla="*/ 264318 h 304800"/>
              <a:gd name="connsiteX33" fmla="*/ 245137 w 330497"/>
              <a:gd name="connsiteY33" fmla="*/ 268230 h 304800"/>
              <a:gd name="connsiteX34" fmla="*/ 247651 w 330497"/>
              <a:gd name="connsiteY34" fmla="*/ 268230 h 304800"/>
              <a:gd name="connsiteX35" fmla="*/ 247651 w 330497"/>
              <a:gd name="connsiteY35" fmla="*/ 266926 h 304800"/>
              <a:gd name="connsiteX36" fmla="*/ 246394 w 330497"/>
              <a:gd name="connsiteY36" fmla="*/ 263014 h 304800"/>
              <a:gd name="connsiteX37" fmla="*/ 236340 w 330497"/>
              <a:gd name="connsiteY37" fmla="*/ 218677 h 304800"/>
              <a:gd name="connsiteX38" fmla="*/ 232569 w 330497"/>
              <a:gd name="connsiteY38" fmla="*/ 209549 h 304800"/>
              <a:gd name="connsiteX39" fmla="*/ 231313 w 330497"/>
              <a:gd name="connsiteY39" fmla="*/ 209549 h 304800"/>
              <a:gd name="connsiteX40" fmla="*/ 226286 w 330497"/>
              <a:gd name="connsiteY40" fmla="*/ 209549 h 304800"/>
              <a:gd name="connsiteX41" fmla="*/ 245475 w 330497"/>
              <a:gd name="connsiteY41" fmla="*/ 204787 h 304800"/>
              <a:gd name="connsiteX42" fmla="*/ 244182 w 330497"/>
              <a:gd name="connsiteY42" fmla="*/ 206082 h 304800"/>
              <a:gd name="connsiteX43" fmla="*/ 245475 w 330497"/>
              <a:gd name="connsiteY43" fmla="*/ 215148 h 304800"/>
              <a:gd name="connsiteX44" fmla="*/ 248062 w 330497"/>
              <a:gd name="connsiteY44" fmla="*/ 221623 h 304800"/>
              <a:gd name="connsiteX45" fmla="*/ 254530 w 330497"/>
              <a:gd name="connsiteY45" fmla="*/ 248820 h 304800"/>
              <a:gd name="connsiteX46" fmla="*/ 255823 w 330497"/>
              <a:gd name="connsiteY46" fmla="*/ 252705 h 304800"/>
              <a:gd name="connsiteX47" fmla="*/ 257117 w 330497"/>
              <a:gd name="connsiteY47" fmla="*/ 254000 h 304800"/>
              <a:gd name="connsiteX48" fmla="*/ 258410 w 330497"/>
              <a:gd name="connsiteY48" fmla="*/ 252705 h 304800"/>
              <a:gd name="connsiteX49" fmla="*/ 259704 w 330497"/>
              <a:gd name="connsiteY49" fmla="*/ 247525 h 304800"/>
              <a:gd name="connsiteX50" fmla="*/ 267465 w 330497"/>
              <a:gd name="connsiteY50" fmla="*/ 241049 h 304800"/>
              <a:gd name="connsiteX51" fmla="*/ 272639 w 330497"/>
              <a:gd name="connsiteY51" fmla="*/ 242345 h 304800"/>
              <a:gd name="connsiteX52" fmla="*/ 276520 w 330497"/>
              <a:gd name="connsiteY52" fmla="*/ 242345 h 304800"/>
              <a:gd name="connsiteX53" fmla="*/ 273932 w 330497"/>
              <a:gd name="connsiteY53" fmla="*/ 238459 h 304800"/>
              <a:gd name="connsiteX54" fmla="*/ 268758 w 330497"/>
              <a:gd name="connsiteY54" fmla="*/ 233279 h 304800"/>
              <a:gd name="connsiteX55" fmla="*/ 250649 w 330497"/>
              <a:gd name="connsiteY55" fmla="*/ 211263 h 304800"/>
              <a:gd name="connsiteX56" fmla="*/ 246769 w 330497"/>
              <a:gd name="connsiteY56" fmla="*/ 204787 h 304800"/>
              <a:gd name="connsiteX57" fmla="*/ 245475 w 330497"/>
              <a:gd name="connsiteY57" fmla="*/ 204787 h 304800"/>
              <a:gd name="connsiteX58" fmla="*/ 63501 w 330497"/>
              <a:gd name="connsiteY58" fmla="*/ 191786 h 304800"/>
              <a:gd name="connsiteX59" fmla="*/ 38822 w 330497"/>
              <a:gd name="connsiteY59" fmla="*/ 193074 h 304800"/>
              <a:gd name="connsiteX60" fmla="*/ 31029 w 330497"/>
              <a:gd name="connsiteY60" fmla="*/ 198222 h 304800"/>
              <a:gd name="connsiteX61" fmla="*/ 20638 w 330497"/>
              <a:gd name="connsiteY61" fmla="*/ 226540 h 304800"/>
              <a:gd name="connsiteX62" fmla="*/ 28431 w 330497"/>
              <a:gd name="connsiteY62" fmla="*/ 260006 h 304800"/>
              <a:gd name="connsiteX63" fmla="*/ 37523 w 330497"/>
              <a:gd name="connsiteY63" fmla="*/ 271590 h 304800"/>
              <a:gd name="connsiteX64" fmla="*/ 79087 w 330497"/>
              <a:gd name="connsiteY64" fmla="*/ 284462 h 304800"/>
              <a:gd name="connsiteX65" fmla="*/ 82984 w 330497"/>
              <a:gd name="connsiteY65" fmla="*/ 284462 h 304800"/>
              <a:gd name="connsiteX66" fmla="*/ 99869 w 330497"/>
              <a:gd name="connsiteY66" fmla="*/ 275452 h 304800"/>
              <a:gd name="connsiteX67" fmla="*/ 108961 w 330497"/>
              <a:gd name="connsiteY67" fmla="*/ 266442 h 304800"/>
              <a:gd name="connsiteX68" fmla="*/ 119352 w 330497"/>
              <a:gd name="connsiteY68" fmla="*/ 240699 h 304800"/>
              <a:gd name="connsiteX69" fmla="*/ 118053 w 330497"/>
              <a:gd name="connsiteY69" fmla="*/ 230401 h 304800"/>
              <a:gd name="connsiteX70" fmla="*/ 118053 w 330497"/>
              <a:gd name="connsiteY70" fmla="*/ 229114 h 304800"/>
              <a:gd name="connsiteX71" fmla="*/ 115455 w 330497"/>
              <a:gd name="connsiteY71" fmla="*/ 230401 h 304800"/>
              <a:gd name="connsiteX72" fmla="*/ 111559 w 330497"/>
              <a:gd name="connsiteY72" fmla="*/ 235550 h 304800"/>
              <a:gd name="connsiteX73" fmla="*/ 92076 w 330497"/>
              <a:gd name="connsiteY73" fmla="*/ 254857 h 304800"/>
              <a:gd name="connsiteX74" fmla="*/ 69995 w 330497"/>
              <a:gd name="connsiteY74" fmla="*/ 260006 h 304800"/>
              <a:gd name="connsiteX75" fmla="*/ 64800 w 330497"/>
              <a:gd name="connsiteY75" fmla="*/ 260006 h 304800"/>
              <a:gd name="connsiteX76" fmla="*/ 51811 w 330497"/>
              <a:gd name="connsiteY76" fmla="*/ 258719 h 304800"/>
              <a:gd name="connsiteX77" fmla="*/ 40121 w 330497"/>
              <a:gd name="connsiteY77" fmla="*/ 249709 h 304800"/>
              <a:gd name="connsiteX78" fmla="*/ 38822 w 330497"/>
              <a:gd name="connsiteY78" fmla="*/ 248422 h 304800"/>
              <a:gd name="connsiteX79" fmla="*/ 34926 w 330497"/>
              <a:gd name="connsiteY79" fmla="*/ 241986 h 304800"/>
              <a:gd name="connsiteX80" fmla="*/ 40121 w 330497"/>
              <a:gd name="connsiteY80" fmla="*/ 230401 h 304800"/>
              <a:gd name="connsiteX81" fmla="*/ 58305 w 330497"/>
              <a:gd name="connsiteY81" fmla="*/ 214955 h 304800"/>
              <a:gd name="connsiteX82" fmla="*/ 68696 w 330497"/>
              <a:gd name="connsiteY82" fmla="*/ 205945 h 304800"/>
              <a:gd name="connsiteX83" fmla="*/ 69995 w 330497"/>
              <a:gd name="connsiteY83" fmla="*/ 200797 h 304800"/>
              <a:gd name="connsiteX84" fmla="*/ 67397 w 330497"/>
              <a:gd name="connsiteY84" fmla="*/ 194361 h 304800"/>
              <a:gd name="connsiteX85" fmla="*/ 63501 w 330497"/>
              <a:gd name="connsiteY85" fmla="*/ 191786 h 304800"/>
              <a:gd name="connsiteX86" fmla="*/ 231942 w 330497"/>
              <a:gd name="connsiteY86" fmla="*/ 166687 h 304800"/>
              <a:gd name="connsiteX87" fmla="*/ 218574 w 330497"/>
              <a:gd name="connsiteY87" fmla="*/ 177967 h 304800"/>
              <a:gd name="connsiteX88" fmla="*/ 217237 w 330497"/>
              <a:gd name="connsiteY88" fmla="*/ 184234 h 304800"/>
              <a:gd name="connsiteX89" fmla="*/ 221247 w 330497"/>
              <a:gd name="connsiteY89" fmla="*/ 180474 h 304800"/>
              <a:gd name="connsiteX90" fmla="*/ 226595 w 330497"/>
              <a:gd name="connsiteY90" fmla="*/ 180474 h 304800"/>
              <a:gd name="connsiteX91" fmla="*/ 227932 w 330497"/>
              <a:gd name="connsiteY91" fmla="*/ 182980 h 304800"/>
              <a:gd name="connsiteX92" fmla="*/ 230605 w 330497"/>
              <a:gd name="connsiteY92" fmla="*/ 189247 h 304800"/>
              <a:gd name="connsiteX93" fmla="*/ 233279 w 330497"/>
              <a:gd name="connsiteY93" fmla="*/ 189247 h 304800"/>
              <a:gd name="connsiteX94" fmla="*/ 241300 w 330497"/>
              <a:gd name="connsiteY94" fmla="*/ 176714 h 304800"/>
              <a:gd name="connsiteX95" fmla="*/ 233279 w 330497"/>
              <a:gd name="connsiteY95" fmla="*/ 166687 h 304800"/>
              <a:gd name="connsiteX96" fmla="*/ 231942 w 330497"/>
              <a:gd name="connsiteY96" fmla="*/ 166687 h 304800"/>
              <a:gd name="connsiteX97" fmla="*/ 173526 w 330497"/>
              <a:gd name="connsiteY97" fmla="*/ 155277 h 304800"/>
              <a:gd name="connsiteX98" fmla="*/ 160704 w 330497"/>
              <a:gd name="connsiteY98" fmla="*/ 165596 h 304800"/>
              <a:gd name="connsiteX99" fmla="*/ 129931 w 330497"/>
              <a:gd name="connsiteY99" fmla="*/ 183654 h 304800"/>
              <a:gd name="connsiteX100" fmla="*/ 124802 w 330497"/>
              <a:gd name="connsiteY100" fmla="*/ 187523 h 304800"/>
              <a:gd name="connsiteX101" fmla="*/ 123520 w 330497"/>
              <a:gd name="connsiteY101" fmla="*/ 190103 h 304800"/>
              <a:gd name="connsiteX102" fmla="*/ 126085 w 330497"/>
              <a:gd name="connsiteY102" fmla="*/ 193972 h 304800"/>
              <a:gd name="connsiteX103" fmla="*/ 137625 w 330497"/>
              <a:gd name="connsiteY103" fmla="*/ 222349 h 304800"/>
              <a:gd name="connsiteX104" fmla="*/ 138907 w 330497"/>
              <a:gd name="connsiteY104" fmla="*/ 233958 h 304800"/>
              <a:gd name="connsiteX105" fmla="*/ 140189 w 330497"/>
              <a:gd name="connsiteY105" fmla="*/ 236537 h 304800"/>
              <a:gd name="connsiteX106" fmla="*/ 142753 w 330497"/>
              <a:gd name="connsiteY106" fmla="*/ 235247 h 304800"/>
              <a:gd name="connsiteX107" fmla="*/ 149164 w 330497"/>
              <a:gd name="connsiteY107" fmla="*/ 226218 h 304800"/>
              <a:gd name="connsiteX108" fmla="*/ 161987 w 330497"/>
              <a:gd name="connsiteY108" fmla="*/ 212030 h 304800"/>
              <a:gd name="connsiteX109" fmla="*/ 170962 w 330497"/>
              <a:gd name="connsiteY109" fmla="*/ 201711 h 304800"/>
              <a:gd name="connsiteX110" fmla="*/ 178655 w 330497"/>
              <a:gd name="connsiteY110" fmla="*/ 193972 h 304800"/>
              <a:gd name="connsiteX111" fmla="*/ 186349 w 330497"/>
              <a:gd name="connsiteY111" fmla="*/ 186233 h 304800"/>
              <a:gd name="connsiteX112" fmla="*/ 188913 w 330497"/>
              <a:gd name="connsiteY112" fmla="*/ 183654 h 304800"/>
              <a:gd name="connsiteX113" fmla="*/ 187631 w 330497"/>
              <a:gd name="connsiteY113" fmla="*/ 182364 h 304800"/>
              <a:gd name="connsiteX114" fmla="*/ 179937 w 330497"/>
              <a:gd name="connsiteY114" fmla="*/ 159147 h 304800"/>
              <a:gd name="connsiteX115" fmla="*/ 177373 w 330497"/>
              <a:gd name="connsiteY115" fmla="*/ 156567 h 304800"/>
              <a:gd name="connsiteX116" fmla="*/ 173526 w 330497"/>
              <a:gd name="connsiteY116" fmla="*/ 155277 h 304800"/>
              <a:gd name="connsiteX117" fmla="*/ 196118 w 330497"/>
              <a:gd name="connsiteY117" fmla="*/ 139382 h 304800"/>
              <a:gd name="connsiteX118" fmla="*/ 193431 w 330497"/>
              <a:gd name="connsiteY118" fmla="*/ 145732 h 304800"/>
              <a:gd name="connsiteX119" fmla="*/ 204178 w 330497"/>
              <a:gd name="connsiteY119" fmla="*/ 160972 h 304800"/>
              <a:gd name="connsiteX120" fmla="*/ 205521 w 330497"/>
              <a:gd name="connsiteY120" fmla="*/ 163512 h 304800"/>
              <a:gd name="connsiteX121" fmla="*/ 206864 w 330497"/>
              <a:gd name="connsiteY121" fmla="*/ 163512 h 304800"/>
              <a:gd name="connsiteX122" fmla="*/ 209551 w 330497"/>
              <a:gd name="connsiteY122" fmla="*/ 160972 h 304800"/>
              <a:gd name="connsiteX123" fmla="*/ 208208 w 330497"/>
              <a:gd name="connsiteY123" fmla="*/ 157162 h 304800"/>
              <a:gd name="connsiteX124" fmla="*/ 197461 w 330497"/>
              <a:gd name="connsiteY124" fmla="*/ 139382 h 304800"/>
              <a:gd name="connsiteX125" fmla="*/ 196118 w 330497"/>
              <a:gd name="connsiteY125" fmla="*/ 139382 h 304800"/>
              <a:gd name="connsiteX126" fmla="*/ 204470 w 330497"/>
              <a:gd name="connsiteY126" fmla="*/ 131762 h 304800"/>
              <a:gd name="connsiteX127" fmla="*/ 203200 w 330497"/>
              <a:gd name="connsiteY127" fmla="*/ 132896 h 304800"/>
              <a:gd name="connsiteX128" fmla="*/ 207010 w 330497"/>
              <a:gd name="connsiteY128" fmla="*/ 135164 h 304800"/>
              <a:gd name="connsiteX129" fmla="*/ 205740 w 330497"/>
              <a:gd name="connsiteY129" fmla="*/ 131762 h 304800"/>
              <a:gd name="connsiteX130" fmla="*/ 204470 w 330497"/>
              <a:gd name="connsiteY130" fmla="*/ 131762 h 304800"/>
              <a:gd name="connsiteX131" fmla="*/ 138936 w 330497"/>
              <a:gd name="connsiteY131" fmla="*/ 117474 h 304800"/>
              <a:gd name="connsiteX132" fmla="*/ 136349 w 330497"/>
              <a:gd name="connsiteY132" fmla="*/ 118784 h 304800"/>
              <a:gd name="connsiteX133" fmla="*/ 126001 w 330497"/>
              <a:gd name="connsiteY133" fmla="*/ 126642 h 304800"/>
              <a:gd name="connsiteX134" fmla="*/ 60031 w 330497"/>
              <a:gd name="connsiteY134" fmla="*/ 172481 h 304800"/>
              <a:gd name="connsiteX135" fmla="*/ 58738 w 330497"/>
              <a:gd name="connsiteY135" fmla="*/ 173791 h 304800"/>
              <a:gd name="connsiteX136" fmla="*/ 60031 w 330497"/>
              <a:gd name="connsiteY136" fmla="*/ 173791 h 304800"/>
              <a:gd name="connsiteX137" fmla="*/ 63912 w 330497"/>
              <a:gd name="connsiteY137" fmla="*/ 173791 h 304800"/>
              <a:gd name="connsiteX138" fmla="*/ 78141 w 330497"/>
              <a:gd name="connsiteY138" fmla="*/ 182959 h 304800"/>
              <a:gd name="connsiteX139" fmla="*/ 82021 w 330497"/>
              <a:gd name="connsiteY139" fmla="*/ 188197 h 304800"/>
              <a:gd name="connsiteX140" fmla="*/ 94956 w 330497"/>
              <a:gd name="connsiteY140" fmla="*/ 214391 h 304800"/>
              <a:gd name="connsiteX141" fmla="*/ 96250 w 330497"/>
              <a:gd name="connsiteY141" fmla="*/ 222249 h 304800"/>
              <a:gd name="connsiteX142" fmla="*/ 102718 w 330497"/>
              <a:gd name="connsiteY142" fmla="*/ 217010 h 304800"/>
              <a:gd name="connsiteX143" fmla="*/ 109185 w 330497"/>
              <a:gd name="connsiteY143" fmla="*/ 209152 h 304800"/>
              <a:gd name="connsiteX144" fmla="*/ 110479 w 330497"/>
              <a:gd name="connsiteY144" fmla="*/ 205223 h 304800"/>
              <a:gd name="connsiteX145" fmla="*/ 97544 w 330497"/>
              <a:gd name="connsiteY145" fmla="*/ 192126 h 304800"/>
              <a:gd name="connsiteX146" fmla="*/ 96250 w 330497"/>
              <a:gd name="connsiteY146" fmla="*/ 188197 h 304800"/>
              <a:gd name="connsiteX147" fmla="*/ 102718 w 330497"/>
              <a:gd name="connsiteY147" fmla="*/ 180339 h 304800"/>
              <a:gd name="connsiteX148" fmla="*/ 115653 w 330497"/>
              <a:gd name="connsiteY148" fmla="*/ 175100 h 304800"/>
              <a:gd name="connsiteX149" fmla="*/ 124707 w 330497"/>
              <a:gd name="connsiteY149" fmla="*/ 169862 h 304800"/>
              <a:gd name="connsiteX150" fmla="*/ 140230 w 330497"/>
              <a:gd name="connsiteY150" fmla="*/ 160694 h 304800"/>
              <a:gd name="connsiteX151" fmla="*/ 162219 w 330497"/>
              <a:gd name="connsiteY151" fmla="*/ 141049 h 304800"/>
              <a:gd name="connsiteX152" fmla="*/ 163513 w 330497"/>
              <a:gd name="connsiteY152" fmla="*/ 138429 h 304800"/>
              <a:gd name="connsiteX153" fmla="*/ 140230 w 330497"/>
              <a:gd name="connsiteY153" fmla="*/ 118784 h 304800"/>
              <a:gd name="connsiteX154" fmla="*/ 138936 w 330497"/>
              <a:gd name="connsiteY154" fmla="*/ 117474 h 304800"/>
              <a:gd name="connsiteX155" fmla="*/ 219220 w 330497"/>
              <a:gd name="connsiteY155" fmla="*/ 115887 h 304800"/>
              <a:gd name="connsiteX156" fmla="*/ 212725 w 330497"/>
              <a:gd name="connsiteY156" fmla="*/ 122382 h 304800"/>
              <a:gd name="connsiteX157" fmla="*/ 215323 w 330497"/>
              <a:gd name="connsiteY157" fmla="*/ 126278 h 304800"/>
              <a:gd name="connsiteX158" fmla="*/ 220518 w 330497"/>
              <a:gd name="connsiteY158" fmla="*/ 134071 h 304800"/>
              <a:gd name="connsiteX159" fmla="*/ 224415 w 330497"/>
              <a:gd name="connsiteY159" fmla="*/ 143163 h 304800"/>
              <a:gd name="connsiteX160" fmla="*/ 225714 w 330497"/>
              <a:gd name="connsiteY160" fmla="*/ 144462 h 304800"/>
              <a:gd name="connsiteX161" fmla="*/ 227013 w 330497"/>
              <a:gd name="connsiteY161" fmla="*/ 141865 h 304800"/>
              <a:gd name="connsiteX162" fmla="*/ 221817 w 330497"/>
              <a:gd name="connsiteY162" fmla="*/ 117186 h 304800"/>
              <a:gd name="connsiteX163" fmla="*/ 220518 w 330497"/>
              <a:gd name="connsiteY163" fmla="*/ 115887 h 304800"/>
              <a:gd name="connsiteX164" fmla="*/ 219220 w 330497"/>
              <a:gd name="connsiteY164" fmla="*/ 115887 h 304800"/>
              <a:gd name="connsiteX165" fmla="*/ 206375 w 330497"/>
              <a:gd name="connsiteY165" fmla="*/ 96837 h 304800"/>
              <a:gd name="connsiteX166" fmla="*/ 206375 w 330497"/>
              <a:gd name="connsiteY166" fmla="*/ 98425 h 304800"/>
              <a:gd name="connsiteX167" fmla="*/ 207169 w 330497"/>
              <a:gd name="connsiteY167" fmla="*/ 101600 h 304800"/>
              <a:gd name="connsiteX168" fmla="*/ 207963 w 330497"/>
              <a:gd name="connsiteY168" fmla="*/ 101600 h 304800"/>
              <a:gd name="connsiteX169" fmla="*/ 207963 w 330497"/>
              <a:gd name="connsiteY169" fmla="*/ 100013 h 304800"/>
              <a:gd name="connsiteX170" fmla="*/ 207169 w 330497"/>
              <a:gd name="connsiteY170" fmla="*/ 98425 h 304800"/>
              <a:gd name="connsiteX171" fmla="*/ 206375 w 330497"/>
              <a:gd name="connsiteY171" fmla="*/ 96837 h 304800"/>
              <a:gd name="connsiteX172" fmla="*/ 307146 w 330497"/>
              <a:gd name="connsiteY172" fmla="*/ 28272 h 304800"/>
              <a:gd name="connsiteX173" fmla="*/ 303262 w 330497"/>
              <a:gd name="connsiteY173" fmla="*/ 33413 h 304800"/>
              <a:gd name="connsiteX174" fmla="*/ 261841 w 330497"/>
              <a:gd name="connsiteY174" fmla="*/ 74537 h 304800"/>
              <a:gd name="connsiteX175" fmla="*/ 235952 w 330497"/>
              <a:gd name="connsiteY175" fmla="*/ 98954 h 304800"/>
              <a:gd name="connsiteX176" fmla="*/ 234657 w 330497"/>
              <a:gd name="connsiteY176" fmla="*/ 105380 h 304800"/>
              <a:gd name="connsiteX177" fmla="*/ 243718 w 330497"/>
              <a:gd name="connsiteY177" fmla="*/ 133652 h 304800"/>
              <a:gd name="connsiteX178" fmla="*/ 246307 w 330497"/>
              <a:gd name="connsiteY178" fmla="*/ 134937 h 304800"/>
              <a:gd name="connsiteX179" fmla="*/ 250191 w 330497"/>
              <a:gd name="connsiteY179" fmla="*/ 131082 h 304800"/>
              <a:gd name="connsiteX180" fmla="*/ 300673 w 330497"/>
              <a:gd name="connsiteY180" fmla="*/ 97669 h 304800"/>
              <a:gd name="connsiteX181" fmla="*/ 313618 w 330497"/>
              <a:gd name="connsiteY181" fmla="*/ 89958 h 304800"/>
              <a:gd name="connsiteX182" fmla="*/ 317501 w 330497"/>
              <a:gd name="connsiteY182" fmla="*/ 82247 h 304800"/>
              <a:gd name="connsiteX183" fmla="*/ 317501 w 330497"/>
              <a:gd name="connsiteY183" fmla="*/ 74537 h 304800"/>
              <a:gd name="connsiteX184" fmla="*/ 316207 w 330497"/>
              <a:gd name="connsiteY184" fmla="*/ 61685 h 304800"/>
              <a:gd name="connsiteX185" fmla="*/ 311029 w 330497"/>
              <a:gd name="connsiteY185" fmla="*/ 33413 h 304800"/>
              <a:gd name="connsiteX186" fmla="*/ 309734 w 330497"/>
              <a:gd name="connsiteY186" fmla="*/ 28272 h 304800"/>
              <a:gd name="connsiteX187" fmla="*/ 307146 w 330497"/>
              <a:gd name="connsiteY187" fmla="*/ 28272 h 304800"/>
              <a:gd name="connsiteX188" fmla="*/ 228600 w 330497"/>
              <a:gd name="connsiteY188" fmla="*/ 17173 h 304800"/>
              <a:gd name="connsiteX189" fmla="*/ 220861 w 330497"/>
              <a:gd name="connsiteY189" fmla="*/ 22368 h 304800"/>
              <a:gd name="connsiteX190" fmla="*/ 216991 w 330497"/>
              <a:gd name="connsiteY190" fmla="*/ 27564 h 304800"/>
              <a:gd name="connsiteX191" fmla="*/ 211832 w 330497"/>
              <a:gd name="connsiteY191" fmla="*/ 34058 h 304800"/>
              <a:gd name="connsiteX192" fmla="*/ 201513 w 330497"/>
              <a:gd name="connsiteY192" fmla="*/ 50944 h 304800"/>
              <a:gd name="connsiteX193" fmla="*/ 192484 w 330497"/>
              <a:gd name="connsiteY193" fmla="*/ 63933 h 304800"/>
              <a:gd name="connsiteX194" fmla="*/ 188615 w 330497"/>
              <a:gd name="connsiteY194" fmla="*/ 67829 h 304800"/>
              <a:gd name="connsiteX195" fmla="*/ 188615 w 330497"/>
              <a:gd name="connsiteY195" fmla="*/ 70427 h 304800"/>
              <a:gd name="connsiteX196" fmla="*/ 219571 w 330497"/>
              <a:gd name="connsiteY196" fmla="*/ 86013 h 304800"/>
              <a:gd name="connsiteX197" fmla="*/ 223441 w 330497"/>
              <a:gd name="connsiteY197" fmla="*/ 86013 h 304800"/>
              <a:gd name="connsiteX198" fmla="*/ 226020 w 330497"/>
              <a:gd name="connsiteY198" fmla="*/ 84715 h 304800"/>
              <a:gd name="connsiteX199" fmla="*/ 267295 w 330497"/>
              <a:gd name="connsiteY199" fmla="*/ 45748 h 304800"/>
              <a:gd name="connsiteX200" fmla="*/ 268585 w 330497"/>
              <a:gd name="connsiteY200" fmla="*/ 39254 h 304800"/>
              <a:gd name="connsiteX201" fmla="*/ 228600 w 330497"/>
              <a:gd name="connsiteY201" fmla="*/ 17173 h 304800"/>
              <a:gd name="connsiteX202" fmla="*/ 223344 w 330497"/>
              <a:gd name="connsiteY202" fmla="*/ 0 h 304800"/>
              <a:gd name="connsiteX203" fmla="*/ 233672 w 330497"/>
              <a:gd name="connsiteY203" fmla="*/ 1297 h 304800"/>
              <a:gd name="connsiteX204" fmla="*/ 246582 w 330497"/>
              <a:gd name="connsiteY204" fmla="*/ 3891 h 304800"/>
              <a:gd name="connsiteX205" fmla="*/ 281439 w 330497"/>
              <a:gd name="connsiteY205" fmla="*/ 27238 h 304800"/>
              <a:gd name="connsiteX206" fmla="*/ 285312 w 330497"/>
              <a:gd name="connsiteY206" fmla="*/ 27238 h 304800"/>
              <a:gd name="connsiteX207" fmla="*/ 300804 w 330497"/>
              <a:gd name="connsiteY207" fmla="*/ 11673 h 304800"/>
              <a:gd name="connsiteX208" fmla="*/ 315005 w 330497"/>
              <a:gd name="connsiteY208" fmla="*/ 12970 h 304800"/>
              <a:gd name="connsiteX209" fmla="*/ 318878 w 330497"/>
              <a:gd name="connsiteY209" fmla="*/ 22049 h 304800"/>
              <a:gd name="connsiteX210" fmla="*/ 329206 w 330497"/>
              <a:gd name="connsiteY210" fmla="*/ 71336 h 304800"/>
              <a:gd name="connsiteX211" fmla="*/ 329206 w 330497"/>
              <a:gd name="connsiteY211" fmla="*/ 75227 h 304800"/>
              <a:gd name="connsiteX212" fmla="*/ 330497 w 330497"/>
              <a:gd name="connsiteY212" fmla="*/ 89495 h 304800"/>
              <a:gd name="connsiteX213" fmla="*/ 327915 w 330497"/>
              <a:gd name="connsiteY213" fmla="*/ 101168 h 304800"/>
              <a:gd name="connsiteX214" fmla="*/ 325333 w 330497"/>
              <a:gd name="connsiteY214" fmla="*/ 103762 h 304800"/>
              <a:gd name="connsiteX215" fmla="*/ 316296 w 330497"/>
              <a:gd name="connsiteY215" fmla="*/ 108950 h 304800"/>
              <a:gd name="connsiteX216" fmla="*/ 305968 w 330497"/>
              <a:gd name="connsiteY216" fmla="*/ 114138 h 304800"/>
              <a:gd name="connsiteX217" fmla="*/ 277566 w 330497"/>
              <a:gd name="connsiteY217" fmla="*/ 127108 h 304800"/>
              <a:gd name="connsiteX218" fmla="*/ 247873 w 330497"/>
              <a:gd name="connsiteY218" fmla="*/ 151752 h 304800"/>
              <a:gd name="connsiteX219" fmla="*/ 246582 w 330497"/>
              <a:gd name="connsiteY219" fmla="*/ 155643 h 304800"/>
              <a:gd name="connsiteX220" fmla="*/ 249164 w 330497"/>
              <a:gd name="connsiteY220" fmla="*/ 158237 h 304800"/>
              <a:gd name="connsiteX221" fmla="*/ 253037 w 330497"/>
              <a:gd name="connsiteY221" fmla="*/ 175098 h 304800"/>
              <a:gd name="connsiteX222" fmla="*/ 251746 w 330497"/>
              <a:gd name="connsiteY222" fmla="*/ 186771 h 304800"/>
              <a:gd name="connsiteX223" fmla="*/ 253037 w 330497"/>
              <a:gd name="connsiteY223" fmla="*/ 197147 h 304800"/>
              <a:gd name="connsiteX224" fmla="*/ 273693 w 330497"/>
              <a:gd name="connsiteY224" fmla="*/ 223088 h 304800"/>
              <a:gd name="connsiteX225" fmla="*/ 293058 w 330497"/>
              <a:gd name="connsiteY225" fmla="*/ 239949 h 304800"/>
              <a:gd name="connsiteX226" fmla="*/ 295640 w 330497"/>
              <a:gd name="connsiteY226" fmla="*/ 242543 h 304800"/>
              <a:gd name="connsiteX227" fmla="*/ 296931 w 330497"/>
              <a:gd name="connsiteY227" fmla="*/ 250325 h 304800"/>
              <a:gd name="connsiteX228" fmla="*/ 293058 w 330497"/>
              <a:gd name="connsiteY228" fmla="*/ 252919 h 304800"/>
              <a:gd name="connsiteX229" fmla="*/ 280148 w 330497"/>
              <a:gd name="connsiteY229" fmla="*/ 254216 h 304800"/>
              <a:gd name="connsiteX230" fmla="*/ 273693 w 330497"/>
              <a:gd name="connsiteY230" fmla="*/ 255513 h 304800"/>
              <a:gd name="connsiteX231" fmla="*/ 274984 w 330497"/>
              <a:gd name="connsiteY231" fmla="*/ 260702 h 304800"/>
              <a:gd name="connsiteX232" fmla="*/ 265947 w 330497"/>
              <a:gd name="connsiteY232" fmla="*/ 268484 h 304800"/>
              <a:gd name="connsiteX233" fmla="*/ 263365 w 330497"/>
              <a:gd name="connsiteY233" fmla="*/ 268484 h 304800"/>
              <a:gd name="connsiteX234" fmla="*/ 262074 w 330497"/>
              <a:gd name="connsiteY234" fmla="*/ 269781 h 304800"/>
              <a:gd name="connsiteX235" fmla="*/ 264656 w 330497"/>
              <a:gd name="connsiteY235" fmla="*/ 273672 h 304800"/>
              <a:gd name="connsiteX236" fmla="*/ 265947 w 330497"/>
              <a:gd name="connsiteY236" fmla="*/ 284048 h 304800"/>
              <a:gd name="connsiteX237" fmla="*/ 255619 w 330497"/>
              <a:gd name="connsiteY237" fmla="*/ 287939 h 304800"/>
              <a:gd name="connsiteX238" fmla="*/ 244000 w 330497"/>
              <a:gd name="connsiteY238" fmla="*/ 281454 h 304800"/>
              <a:gd name="connsiteX239" fmla="*/ 240127 w 330497"/>
              <a:gd name="connsiteY239" fmla="*/ 280157 h 304800"/>
              <a:gd name="connsiteX240" fmla="*/ 238836 w 330497"/>
              <a:gd name="connsiteY240" fmla="*/ 281454 h 304800"/>
              <a:gd name="connsiteX241" fmla="*/ 238836 w 330497"/>
              <a:gd name="connsiteY241" fmla="*/ 284048 h 304800"/>
              <a:gd name="connsiteX242" fmla="*/ 238836 w 330497"/>
              <a:gd name="connsiteY242" fmla="*/ 298315 h 304800"/>
              <a:gd name="connsiteX243" fmla="*/ 232381 w 330497"/>
              <a:gd name="connsiteY243" fmla="*/ 304800 h 304800"/>
              <a:gd name="connsiteX244" fmla="*/ 227217 w 330497"/>
              <a:gd name="connsiteY244" fmla="*/ 304800 h 304800"/>
              <a:gd name="connsiteX245" fmla="*/ 223344 w 330497"/>
              <a:gd name="connsiteY245" fmla="*/ 303503 h 304800"/>
              <a:gd name="connsiteX246" fmla="*/ 211725 w 330497"/>
              <a:gd name="connsiteY246" fmla="*/ 289236 h 304800"/>
              <a:gd name="connsiteX247" fmla="*/ 202688 w 330497"/>
              <a:gd name="connsiteY247" fmla="*/ 263296 h 304800"/>
              <a:gd name="connsiteX248" fmla="*/ 209143 w 330497"/>
              <a:gd name="connsiteY248" fmla="*/ 219197 h 304800"/>
              <a:gd name="connsiteX249" fmla="*/ 210434 w 330497"/>
              <a:gd name="connsiteY249" fmla="*/ 214009 h 304800"/>
              <a:gd name="connsiteX250" fmla="*/ 209143 w 330497"/>
              <a:gd name="connsiteY250" fmla="*/ 208821 h 304800"/>
              <a:gd name="connsiteX251" fmla="*/ 198815 w 330497"/>
              <a:gd name="connsiteY251" fmla="*/ 202336 h 304800"/>
              <a:gd name="connsiteX252" fmla="*/ 193651 w 330497"/>
              <a:gd name="connsiteY252" fmla="*/ 201039 h 304800"/>
              <a:gd name="connsiteX253" fmla="*/ 162666 w 330497"/>
              <a:gd name="connsiteY253" fmla="*/ 230870 h 304800"/>
              <a:gd name="connsiteX254" fmla="*/ 148465 w 330497"/>
              <a:gd name="connsiteY254" fmla="*/ 249028 h 304800"/>
              <a:gd name="connsiteX255" fmla="*/ 127809 w 330497"/>
              <a:gd name="connsiteY255" fmla="*/ 269781 h 304800"/>
              <a:gd name="connsiteX256" fmla="*/ 126518 w 330497"/>
              <a:gd name="connsiteY256" fmla="*/ 272375 h 304800"/>
              <a:gd name="connsiteX257" fmla="*/ 100698 w 330497"/>
              <a:gd name="connsiteY257" fmla="*/ 294424 h 304800"/>
              <a:gd name="connsiteX258" fmla="*/ 96825 w 330497"/>
              <a:gd name="connsiteY258" fmla="*/ 297018 h 304800"/>
              <a:gd name="connsiteX259" fmla="*/ 72296 w 330497"/>
              <a:gd name="connsiteY259" fmla="*/ 303503 h 304800"/>
              <a:gd name="connsiteX260" fmla="*/ 54222 w 330497"/>
              <a:gd name="connsiteY260" fmla="*/ 300909 h 304800"/>
              <a:gd name="connsiteX261" fmla="*/ 45185 w 330497"/>
              <a:gd name="connsiteY261" fmla="*/ 298315 h 304800"/>
              <a:gd name="connsiteX262" fmla="*/ 14201 w 330497"/>
              <a:gd name="connsiteY262" fmla="*/ 273672 h 304800"/>
              <a:gd name="connsiteX263" fmla="*/ 6455 w 330497"/>
              <a:gd name="connsiteY263" fmla="*/ 260702 h 304800"/>
              <a:gd name="connsiteX264" fmla="*/ 0 w 330497"/>
              <a:gd name="connsiteY264" fmla="*/ 238652 h 304800"/>
              <a:gd name="connsiteX265" fmla="*/ 0 w 330497"/>
              <a:gd name="connsiteY265" fmla="*/ 236058 h 304800"/>
              <a:gd name="connsiteX266" fmla="*/ 5164 w 330497"/>
              <a:gd name="connsiteY266" fmla="*/ 202336 h 304800"/>
              <a:gd name="connsiteX267" fmla="*/ 16783 w 330497"/>
              <a:gd name="connsiteY267" fmla="*/ 188068 h 304800"/>
              <a:gd name="connsiteX268" fmla="*/ 24529 w 330497"/>
              <a:gd name="connsiteY268" fmla="*/ 180286 h 304800"/>
              <a:gd name="connsiteX269" fmla="*/ 29693 w 330497"/>
              <a:gd name="connsiteY269" fmla="*/ 176395 h 304800"/>
              <a:gd name="connsiteX270" fmla="*/ 37439 w 330497"/>
              <a:gd name="connsiteY270" fmla="*/ 172504 h 304800"/>
              <a:gd name="connsiteX271" fmla="*/ 112317 w 330497"/>
              <a:gd name="connsiteY271" fmla="*/ 118029 h 304800"/>
              <a:gd name="connsiteX272" fmla="*/ 138137 w 330497"/>
              <a:gd name="connsiteY272" fmla="*/ 95980 h 304800"/>
              <a:gd name="connsiteX273" fmla="*/ 153629 w 330497"/>
              <a:gd name="connsiteY273" fmla="*/ 81713 h 304800"/>
              <a:gd name="connsiteX274" fmla="*/ 171703 w 330497"/>
              <a:gd name="connsiteY274" fmla="*/ 63554 h 304800"/>
              <a:gd name="connsiteX275" fmla="*/ 182032 w 330497"/>
              <a:gd name="connsiteY275" fmla="*/ 51881 h 304800"/>
              <a:gd name="connsiteX276" fmla="*/ 187196 w 330497"/>
              <a:gd name="connsiteY276" fmla="*/ 44099 h 304800"/>
              <a:gd name="connsiteX277" fmla="*/ 205270 w 330497"/>
              <a:gd name="connsiteY277" fmla="*/ 16861 h 304800"/>
              <a:gd name="connsiteX278" fmla="*/ 209143 w 330497"/>
              <a:gd name="connsiteY278" fmla="*/ 9079 h 304800"/>
              <a:gd name="connsiteX279" fmla="*/ 214307 w 330497"/>
              <a:gd name="connsiteY279" fmla="*/ 2594 h 304800"/>
              <a:gd name="connsiteX280" fmla="*/ 223344 w 330497"/>
              <a:gd name="connsiteY280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330497" h="304800">
                <a:moveTo>
                  <a:pt x="75173" y="222249"/>
                </a:moveTo>
                <a:cubicBezTo>
                  <a:pt x="68636" y="228423"/>
                  <a:pt x="63407" y="233362"/>
                  <a:pt x="56870" y="239535"/>
                </a:cubicBezTo>
                <a:cubicBezTo>
                  <a:pt x="55563" y="239535"/>
                  <a:pt x="55563" y="240770"/>
                  <a:pt x="55563" y="242005"/>
                </a:cubicBezTo>
                <a:cubicBezTo>
                  <a:pt x="55563" y="242005"/>
                  <a:pt x="56870" y="243240"/>
                  <a:pt x="58178" y="243240"/>
                </a:cubicBezTo>
                <a:cubicBezTo>
                  <a:pt x="60792" y="244474"/>
                  <a:pt x="64714" y="244474"/>
                  <a:pt x="67329" y="244474"/>
                </a:cubicBezTo>
                <a:cubicBezTo>
                  <a:pt x="69944" y="244474"/>
                  <a:pt x="71251" y="243240"/>
                  <a:pt x="72559" y="240770"/>
                </a:cubicBezTo>
                <a:cubicBezTo>
                  <a:pt x="76481" y="237066"/>
                  <a:pt x="77788" y="232127"/>
                  <a:pt x="77788" y="225953"/>
                </a:cubicBezTo>
                <a:cubicBezTo>
                  <a:pt x="77788" y="225953"/>
                  <a:pt x="77788" y="224719"/>
                  <a:pt x="77788" y="223484"/>
                </a:cubicBezTo>
                <a:cubicBezTo>
                  <a:pt x="77788" y="223484"/>
                  <a:pt x="76481" y="222249"/>
                  <a:pt x="76481" y="222249"/>
                </a:cubicBezTo>
                <a:cubicBezTo>
                  <a:pt x="76481" y="222249"/>
                  <a:pt x="75173" y="222249"/>
                  <a:pt x="75173" y="222249"/>
                </a:cubicBezTo>
                <a:close/>
                <a:moveTo>
                  <a:pt x="226286" y="209549"/>
                </a:moveTo>
                <a:cubicBezTo>
                  <a:pt x="223772" y="209549"/>
                  <a:pt x="222515" y="210853"/>
                  <a:pt x="221258" y="213461"/>
                </a:cubicBezTo>
                <a:cubicBezTo>
                  <a:pt x="221258" y="214765"/>
                  <a:pt x="221258" y="214765"/>
                  <a:pt x="221258" y="216069"/>
                </a:cubicBezTo>
                <a:cubicBezTo>
                  <a:pt x="220002" y="218677"/>
                  <a:pt x="218745" y="221285"/>
                  <a:pt x="220002" y="222589"/>
                </a:cubicBezTo>
                <a:cubicBezTo>
                  <a:pt x="220002" y="223893"/>
                  <a:pt x="222515" y="223893"/>
                  <a:pt x="225029" y="223893"/>
                </a:cubicBezTo>
                <a:cubicBezTo>
                  <a:pt x="226286" y="225197"/>
                  <a:pt x="227542" y="227805"/>
                  <a:pt x="226286" y="229110"/>
                </a:cubicBezTo>
                <a:cubicBezTo>
                  <a:pt x="223772" y="230414"/>
                  <a:pt x="221258" y="231718"/>
                  <a:pt x="218745" y="233022"/>
                </a:cubicBezTo>
                <a:cubicBezTo>
                  <a:pt x="217488" y="234326"/>
                  <a:pt x="218745" y="236934"/>
                  <a:pt x="220002" y="236934"/>
                </a:cubicBezTo>
                <a:cubicBezTo>
                  <a:pt x="222515" y="236934"/>
                  <a:pt x="226286" y="238238"/>
                  <a:pt x="226286" y="240846"/>
                </a:cubicBezTo>
                <a:cubicBezTo>
                  <a:pt x="227542" y="244758"/>
                  <a:pt x="225029" y="246062"/>
                  <a:pt x="222515" y="247366"/>
                </a:cubicBezTo>
                <a:cubicBezTo>
                  <a:pt x="220002" y="248670"/>
                  <a:pt x="218745" y="251278"/>
                  <a:pt x="217488" y="252582"/>
                </a:cubicBezTo>
                <a:cubicBezTo>
                  <a:pt x="217488" y="252582"/>
                  <a:pt x="217488" y="253886"/>
                  <a:pt x="217488" y="253886"/>
                </a:cubicBezTo>
                <a:cubicBezTo>
                  <a:pt x="217488" y="255190"/>
                  <a:pt x="217488" y="255190"/>
                  <a:pt x="218745" y="253886"/>
                </a:cubicBezTo>
                <a:cubicBezTo>
                  <a:pt x="220002" y="253886"/>
                  <a:pt x="221258" y="252582"/>
                  <a:pt x="222515" y="252582"/>
                </a:cubicBezTo>
                <a:cubicBezTo>
                  <a:pt x="223772" y="252582"/>
                  <a:pt x="225029" y="252582"/>
                  <a:pt x="226286" y="253886"/>
                </a:cubicBezTo>
                <a:cubicBezTo>
                  <a:pt x="227542" y="255190"/>
                  <a:pt x="227542" y="257798"/>
                  <a:pt x="226286" y="259102"/>
                </a:cubicBezTo>
                <a:cubicBezTo>
                  <a:pt x="225029" y="261710"/>
                  <a:pt x="223772" y="263014"/>
                  <a:pt x="222515" y="265622"/>
                </a:cubicBezTo>
                <a:cubicBezTo>
                  <a:pt x="218745" y="268230"/>
                  <a:pt x="218745" y="272142"/>
                  <a:pt x="221258" y="276054"/>
                </a:cubicBezTo>
                <a:cubicBezTo>
                  <a:pt x="221258" y="278662"/>
                  <a:pt x="222515" y="279966"/>
                  <a:pt x="223772" y="282574"/>
                </a:cubicBezTo>
                <a:cubicBezTo>
                  <a:pt x="223772" y="282574"/>
                  <a:pt x="225029" y="282574"/>
                  <a:pt x="225029" y="282574"/>
                </a:cubicBezTo>
                <a:cubicBezTo>
                  <a:pt x="226286" y="277358"/>
                  <a:pt x="228799" y="272142"/>
                  <a:pt x="230056" y="266926"/>
                </a:cubicBezTo>
                <a:cubicBezTo>
                  <a:pt x="230056" y="261710"/>
                  <a:pt x="233826" y="260406"/>
                  <a:pt x="237597" y="261710"/>
                </a:cubicBezTo>
                <a:cubicBezTo>
                  <a:pt x="238853" y="263014"/>
                  <a:pt x="240110" y="263014"/>
                  <a:pt x="240110" y="264318"/>
                </a:cubicBezTo>
                <a:cubicBezTo>
                  <a:pt x="242624" y="265622"/>
                  <a:pt x="243881" y="266926"/>
                  <a:pt x="245137" y="268230"/>
                </a:cubicBezTo>
                <a:cubicBezTo>
                  <a:pt x="246394" y="268230"/>
                  <a:pt x="247651" y="268230"/>
                  <a:pt x="247651" y="268230"/>
                </a:cubicBezTo>
                <a:cubicBezTo>
                  <a:pt x="247651" y="268230"/>
                  <a:pt x="247651" y="266926"/>
                  <a:pt x="247651" y="266926"/>
                </a:cubicBezTo>
                <a:cubicBezTo>
                  <a:pt x="247651" y="265622"/>
                  <a:pt x="247651" y="264318"/>
                  <a:pt x="246394" y="263014"/>
                </a:cubicBezTo>
                <a:cubicBezTo>
                  <a:pt x="241367" y="248670"/>
                  <a:pt x="237597" y="234326"/>
                  <a:pt x="236340" y="218677"/>
                </a:cubicBezTo>
                <a:cubicBezTo>
                  <a:pt x="236340" y="214765"/>
                  <a:pt x="235083" y="212157"/>
                  <a:pt x="232569" y="209549"/>
                </a:cubicBezTo>
                <a:cubicBezTo>
                  <a:pt x="232569" y="209549"/>
                  <a:pt x="231313" y="209549"/>
                  <a:pt x="231313" y="209549"/>
                </a:cubicBezTo>
                <a:cubicBezTo>
                  <a:pt x="228799" y="209549"/>
                  <a:pt x="227542" y="209549"/>
                  <a:pt x="226286" y="209549"/>
                </a:cubicBezTo>
                <a:close/>
                <a:moveTo>
                  <a:pt x="245475" y="204787"/>
                </a:moveTo>
                <a:cubicBezTo>
                  <a:pt x="245475" y="204787"/>
                  <a:pt x="244182" y="204787"/>
                  <a:pt x="244182" y="206082"/>
                </a:cubicBezTo>
                <a:cubicBezTo>
                  <a:pt x="242888" y="208672"/>
                  <a:pt x="244182" y="211263"/>
                  <a:pt x="245475" y="215148"/>
                </a:cubicBezTo>
                <a:cubicBezTo>
                  <a:pt x="245475" y="216443"/>
                  <a:pt x="246769" y="219033"/>
                  <a:pt x="248062" y="221623"/>
                </a:cubicBezTo>
                <a:cubicBezTo>
                  <a:pt x="248062" y="230689"/>
                  <a:pt x="251943" y="239754"/>
                  <a:pt x="254530" y="248820"/>
                </a:cubicBezTo>
                <a:cubicBezTo>
                  <a:pt x="254530" y="250115"/>
                  <a:pt x="254530" y="251410"/>
                  <a:pt x="255823" y="252705"/>
                </a:cubicBezTo>
                <a:cubicBezTo>
                  <a:pt x="255823" y="252705"/>
                  <a:pt x="257117" y="254000"/>
                  <a:pt x="257117" y="254000"/>
                </a:cubicBezTo>
                <a:cubicBezTo>
                  <a:pt x="257117" y="254000"/>
                  <a:pt x="258410" y="252705"/>
                  <a:pt x="258410" y="252705"/>
                </a:cubicBezTo>
                <a:cubicBezTo>
                  <a:pt x="258410" y="250115"/>
                  <a:pt x="258410" y="248820"/>
                  <a:pt x="259704" y="247525"/>
                </a:cubicBezTo>
                <a:cubicBezTo>
                  <a:pt x="259704" y="242345"/>
                  <a:pt x="263584" y="241049"/>
                  <a:pt x="267465" y="241049"/>
                </a:cubicBezTo>
                <a:cubicBezTo>
                  <a:pt x="268758" y="242345"/>
                  <a:pt x="271345" y="242345"/>
                  <a:pt x="272639" y="242345"/>
                </a:cubicBezTo>
                <a:cubicBezTo>
                  <a:pt x="273932" y="242345"/>
                  <a:pt x="275226" y="242345"/>
                  <a:pt x="276520" y="242345"/>
                </a:cubicBezTo>
                <a:cubicBezTo>
                  <a:pt x="277813" y="241049"/>
                  <a:pt x="275226" y="239754"/>
                  <a:pt x="273932" y="238459"/>
                </a:cubicBezTo>
                <a:cubicBezTo>
                  <a:pt x="272639" y="237164"/>
                  <a:pt x="270052" y="234574"/>
                  <a:pt x="268758" y="233279"/>
                </a:cubicBezTo>
                <a:cubicBezTo>
                  <a:pt x="260997" y="226804"/>
                  <a:pt x="255823" y="219033"/>
                  <a:pt x="250649" y="211263"/>
                </a:cubicBezTo>
                <a:cubicBezTo>
                  <a:pt x="249356" y="208672"/>
                  <a:pt x="248062" y="207377"/>
                  <a:pt x="246769" y="204787"/>
                </a:cubicBezTo>
                <a:cubicBezTo>
                  <a:pt x="246769" y="204787"/>
                  <a:pt x="245475" y="204787"/>
                  <a:pt x="245475" y="204787"/>
                </a:cubicBezTo>
                <a:close/>
                <a:moveTo>
                  <a:pt x="63501" y="191786"/>
                </a:moveTo>
                <a:cubicBezTo>
                  <a:pt x="55707" y="190499"/>
                  <a:pt x="47914" y="191786"/>
                  <a:pt x="38822" y="193074"/>
                </a:cubicBezTo>
                <a:cubicBezTo>
                  <a:pt x="36224" y="193074"/>
                  <a:pt x="33627" y="195648"/>
                  <a:pt x="31029" y="198222"/>
                </a:cubicBezTo>
                <a:cubicBezTo>
                  <a:pt x="21937" y="205945"/>
                  <a:pt x="20638" y="216242"/>
                  <a:pt x="20638" y="226540"/>
                </a:cubicBezTo>
                <a:cubicBezTo>
                  <a:pt x="21937" y="238124"/>
                  <a:pt x="24535" y="249709"/>
                  <a:pt x="28431" y="260006"/>
                </a:cubicBezTo>
                <a:cubicBezTo>
                  <a:pt x="31029" y="263867"/>
                  <a:pt x="33627" y="267729"/>
                  <a:pt x="37523" y="271590"/>
                </a:cubicBezTo>
                <a:cubicBezTo>
                  <a:pt x="49213" y="281888"/>
                  <a:pt x="63501" y="285749"/>
                  <a:pt x="79087" y="284462"/>
                </a:cubicBezTo>
                <a:cubicBezTo>
                  <a:pt x="80386" y="284462"/>
                  <a:pt x="81685" y="284462"/>
                  <a:pt x="82984" y="284462"/>
                </a:cubicBezTo>
                <a:cubicBezTo>
                  <a:pt x="89478" y="281888"/>
                  <a:pt x="94674" y="278026"/>
                  <a:pt x="99869" y="275452"/>
                </a:cubicBezTo>
                <a:cubicBezTo>
                  <a:pt x="103766" y="272878"/>
                  <a:pt x="106363" y="269016"/>
                  <a:pt x="108961" y="266442"/>
                </a:cubicBezTo>
                <a:cubicBezTo>
                  <a:pt x="116754" y="260006"/>
                  <a:pt x="120651" y="250996"/>
                  <a:pt x="119352" y="240699"/>
                </a:cubicBezTo>
                <a:cubicBezTo>
                  <a:pt x="119352" y="236837"/>
                  <a:pt x="119352" y="234263"/>
                  <a:pt x="118053" y="230401"/>
                </a:cubicBezTo>
                <a:cubicBezTo>
                  <a:pt x="118053" y="230401"/>
                  <a:pt x="118053" y="229114"/>
                  <a:pt x="118053" y="229114"/>
                </a:cubicBezTo>
                <a:cubicBezTo>
                  <a:pt x="116754" y="229114"/>
                  <a:pt x="115455" y="230401"/>
                  <a:pt x="115455" y="230401"/>
                </a:cubicBezTo>
                <a:cubicBezTo>
                  <a:pt x="114157" y="231688"/>
                  <a:pt x="112858" y="234263"/>
                  <a:pt x="111559" y="235550"/>
                </a:cubicBezTo>
                <a:cubicBezTo>
                  <a:pt x="106363" y="243273"/>
                  <a:pt x="99869" y="249709"/>
                  <a:pt x="92076" y="254857"/>
                </a:cubicBezTo>
                <a:cubicBezTo>
                  <a:pt x="84283" y="258719"/>
                  <a:pt x="77788" y="261293"/>
                  <a:pt x="69995" y="260006"/>
                </a:cubicBezTo>
                <a:cubicBezTo>
                  <a:pt x="67397" y="260006"/>
                  <a:pt x="66098" y="260006"/>
                  <a:pt x="64800" y="260006"/>
                </a:cubicBezTo>
                <a:cubicBezTo>
                  <a:pt x="60903" y="260006"/>
                  <a:pt x="55707" y="258719"/>
                  <a:pt x="51811" y="258719"/>
                </a:cubicBezTo>
                <a:cubicBezTo>
                  <a:pt x="47914" y="256145"/>
                  <a:pt x="44018" y="252283"/>
                  <a:pt x="40121" y="249709"/>
                </a:cubicBezTo>
                <a:cubicBezTo>
                  <a:pt x="38822" y="248422"/>
                  <a:pt x="38822" y="248422"/>
                  <a:pt x="38822" y="248422"/>
                </a:cubicBezTo>
                <a:cubicBezTo>
                  <a:pt x="36224" y="245847"/>
                  <a:pt x="34926" y="244560"/>
                  <a:pt x="34926" y="241986"/>
                </a:cubicBezTo>
                <a:cubicBezTo>
                  <a:pt x="34926" y="236837"/>
                  <a:pt x="36224" y="232976"/>
                  <a:pt x="40121" y="230401"/>
                </a:cubicBezTo>
                <a:cubicBezTo>
                  <a:pt x="47914" y="226540"/>
                  <a:pt x="53110" y="220104"/>
                  <a:pt x="58305" y="214955"/>
                </a:cubicBezTo>
                <a:cubicBezTo>
                  <a:pt x="62202" y="211094"/>
                  <a:pt x="64800" y="208520"/>
                  <a:pt x="68696" y="205945"/>
                </a:cubicBezTo>
                <a:cubicBezTo>
                  <a:pt x="69995" y="203371"/>
                  <a:pt x="71294" y="203371"/>
                  <a:pt x="69995" y="200797"/>
                </a:cubicBezTo>
                <a:cubicBezTo>
                  <a:pt x="69995" y="198222"/>
                  <a:pt x="68696" y="196935"/>
                  <a:pt x="67397" y="194361"/>
                </a:cubicBezTo>
                <a:cubicBezTo>
                  <a:pt x="67397" y="193074"/>
                  <a:pt x="66098" y="193074"/>
                  <a:pt x="63501" y="191786"/>
                </a:cubicBezTo>
                <a:close/>
                <a:moveTo>
                  <a:pt x="231942" y="166687"/>
                </a:moveTo>
                <a:cubicBezTo>
                  <a:pt x="226595" y="170447"/>
                  <a:pt x="222584" y="174207"/>
                  <a:pt x="218574" y="177967"/>
                </a:cubicBezTo>
                <a:cubicBezTo>
                  <a:pt x="215900" y="179220"/>
                  <a:pt x="215900" y="181727"/>
                  <a:pt x="217237" y="184234"/>
                </a:cubicBezTo>
                <a:cubicBezTo>
                  <a:pt x="218574" y="182980"/>
                  <a:pt x="219910" y="181727"/>
                  <a:pt x="221247" y="180474"/>
                </a:cubicBezTo>
                <a:cubicBezTo>
                  <a:pt x="222584" y="179220"/>
                  <a:pt x="226595" y="179220"/>
                  <a:pt x="226595" y="180474"/>
                </a:cubicBezTo>
                <a:cubicBezTo>
                  <a:pt x="227932" y="181727"/>
                  <a:pt x="227932" y="182980"/>
                  <a:pt x="227932" y="182980"/>
                </a:cubicBezTo>
                <a:cubicBezTo>
                  <a:pt x="229268" y="185487"/>
                  <a:pt x="229268" y="186740"/>
                  <a:pt x="230605" y="189247"/>
                </a:cubicBezTo>
                <a:cubicBezTo>
                  <a:pt x="230605" y="190500"/>
                  <a:pt x="231942" y="190500"/>
                  <a:pt x="233279" y="189247"/>
                </a:cubicBezTo>
                <a:cubicBezTo>
                  <a:pt x="238626" y="186740"/>
                  <a:pt x="239963" y="181727"/>
                  <a:pt x="241300" y="176714"/>
                </a:cubicBezTo>
                <a:cubicBezTo>
                  <a:pt x="241300" y="171701"/>
                  <a:pt x="237290" y="167941"/>
                  <a:pt x="233279" y="166687"/>
                </a:cubicBezTo>
                <a:cubicBezTo>
                  <a:pt x="233279" y="166687"/>
                  <a:pt x="231942" y="166687"/>
                  <a:pt x="231942" y="166687"/>
                </a:cubicBezTo>
                <a:close/>
                <a:moveTo>
                  <a:pt x="173526" y="155277"/>
                </a:moveTo>
                <a:cubicBezTo>
                  <a:pt x="169680" y="159147"/>
                  <a:pt x="165833" y="161726"/>
                  <a:pt x="160704" y="165596"/>
                </a:cubicBezTo>
                <a:cubicBezTo>
                  <a:pt x="151729" y="172045"/>
                  <a:pt x="141471" y="178494"/>
                  <a:pt x="129931" y="183654"/>
                </a:cubicBezTo>
                <a:cubicBezTo>
                  <a:pt x="128649" y="184943"/>
                  <a:pt x="126085" y="186233"/>
                  <a:pt x="124802" y="187523"/>
                </a:cubicBezTo>
                <a:cubicBezTo>
                  <a:pt x="123520" y="188813"/>
                  <a:pt x="122238" y="188813"/>
                  <a:pt x="123520" y="190103"/>
                </a:cubicBezTo>
                <a:cubicBezTo>
                  <a:pt x="124802" y="191393"/>
                  <a:pt x="126085" y="192683"/>
                  <a:pt x="126085" y="193972"/>
                </a:cubicBezTo>
                <a:cubicBezTo>
                  <a:pt x="132496" y="203001"/>
                  <a:pt x="137625" y="212030"/>
                  <a:pt x="137625" y="222349"/>
                </a:cubicBezTo>
                <a:cubicBezTo>
                  <a:pt x="137625" y="226218"/>
                  <a:pt x="138907" y="230088"/>
                  <a:pt x="138907" y="233958"/>
                </a:cubicBezTo>
                <a:cubicBezTo>
                  <a:pt x="138907" y="235247"/>
                  <a:pt x="140189" y="235247"/>
                  <a:pt x="140189" y="236537"/>
                </a:cubicBezTo>
                <a:cubicBezTo>
                  <a:pt x="141471" y="235247"/>
                  <a:pt x="141471" y="235247"/>
                  <a:pt x="142753" y="235247"/>
                </a:cubicBezTo>
                <a:cubicBezTo>
                  <a:pt x="144036" y="231378"/>
                  <a:pt x="146600" y="228798"/>
                  <a:pt x="149164" y="226218"/>
                </a:cubicBezTo>
                <a:cubicBezTo>
                  <a:pt x="153011" y="222349"/>
                  <a:pt x="158140" y="217190"/>
                  <a:pt x="161987" y="212030"/>
                </a:cubicBezTo>
                <a:cubicBezTo>
                  <a:pt x="164551" y="208161"/>
                  <a:pt x="168398" y="205581"/>
                  <a:pt x="170962" y="201711"/>
                </a:cubicBezTo>
                <a:cubicBezTo>
                  <a:pt x="173526" y="199132"/>
                  <a:pt x="176091" y="196552"/>
                  <a:pt x="178655" y="193972"/>
                </a:cubicBezTo>
                <a:cubicBezTo>
                  <a:pt x="181220" y="191393"/>
                  <a:pt x="183784" y="187523"/>
                  <a:pt x="186349" y="186233"/>
                </a:cubicBezTo>
                <a:cubicBezTo>
                  <a:pt x="187631" y="186233"/>
                  <a:pt x="187631" y="184943"/>
                  <a:pt x="188913" y="183654"/>
                </a:cubicBezTo>
                <a:cubicBezTo>
                  <a:pt x="188913" y="183654"/>
                  <a:pt x="188913" y="182364"/>
                  <a:pt x="187631" y="182364"/>
                </a:cubicBezTo>
                <a:cubicBezTo>
                  <a:pt x="185066" y="174625"/>
                  <a:pt x="182502" y="166886"/>
                  <a:pt x="179937" y="159147"/>
                </a:cubicBezTo>
                <a:cubicBezTo>
                  <a:pt x="178655" y="157857"/>
                  <a:pt x="178655" y="157857"/>
                  <a:pt x="177373" y="156567"/>
                </a:cubicBezTo>
                <a:cubicBezTo>
                  <a:pt x="176091" y="153987"/>
                  <a:pt x="174809" y="153987"/>
                  <a:pt x="173526" y="155277"/>
                </a:cubicBezTo>
                <a:close/>
                <a:moveTo>
                  <a:pt x="196118" y="139382"/>
                </a:moveTo>
                <a:cubicBezTo>
                  <a:pt x="192088" y="140652"/>
                  <a:pt x="192088" y="143192"/>
                  <a:pt x="193431" y="145732"/>
                </a:cubicBezTo>
                <a:cubicBezTo>
                  <a:pt x="197461" y="150812"/>
                  <a:pt x="200148" y="155892"/>
                  <a:pt x="204178" y="160972"/>
                </a:cubicBezTo>
                <a:cubicBezTo>
                  <a:pt x="204178" y="162242"/>
                  <a:pt x="205521" y="163512"/>
                  <a:pt x="205521" y="163512"/>
                </a:cubicBezTo>
                <a:cubicBezTo>
                  <a:pt x="205521" y="163512"/>
                  <a:pt x="206864" y="163512"/>
                  <a:pt x="206864" y="163512"/>
                </a:cubicBezTo>
                <a:cubicBezTo>
                  <a:pt x="208208" y="162242"/>
                  <a:pt x="208208" y="162242"/>
                  <a:pt x="209551" y="160972"/>
                </a:cubicBezTo>
                <a:cubicBezTo>
                  <a:pt x="208208" y="159702"/>
                  <a:pt x="208208" y="158432"/>
                  <a:pt x="208208" y="157162"/>
                </a:cubicBezTo>
                <a:cubicBezTo>
                  <a:pt x="206864" y="149542"/>
                  <a:pt x="201491" y="144462"/>
                  <a:pt x="197461" y="139382"/>
                </a:cubicBezTo>
                <a:cubicBezTo>
                  <a:pt x="197461" y="138112"/>
                  <a:pt x="196118" y="138112"/>
                  <a:pt x="196118" y="139382"/>
                </a:cubicBezTo>
                <a:close/>
                <a:moveTo>
                  <a:pt x="204470" y="131762"/>
                </a:moveTo>
                <a:cubicBezTo>
                  <a:pt x="203200" y="131762"/>
                  <a:pt x="203200" y="132896"/>
                  <a:pt x="203200" y="132896"/>
                </a:cubicBezTo>
                <a:cubicBezTo>
                  <a:pt x="204470" y="134030"/>
                  <a:pt x="205740" y="135164"/>
                  <a:pt x="207010" y="135164"/>
                </a:cubicBezTo>
                <a:cubicBezTo>
                  <a:pt x="208280" y="134030"/>
                  <a:pt x="207010" y="132896"/>
                  <a:pt x="205740" y="131762"/>
                </a:cubicBezTo>
                <a:cubicBezTo>
                  <a:pt x="205740" y="131762"/>
                  <a:pt x="204470" y="131762"/>
                  <a:pt x="204470" y="131762"/>
                </a:cubicBezTo>
                <a:close/>
                <a:moveTo>
                  <a:pt x="138936" y="117474"/>
                </a:moveTo>
                <a:cubicBezTo>
                  <a:pt x="137643" y="117474"/>
                  <a:pt x="137643" y="118784"/>
                  <a:pt x="136349" y="118784"/>
                </a:cubicBezTo>
                <a:cubicBezTo>
                  <a:pt x="132469" y="121403"/>
                  <a:pt x="129881" y="124023"/>
                  <a:pt x="126001" y="126642"/>
                </a:cubicBezTo>
                <a:cubicBezTo>
                  <a:pt x="104011" y="142358"/>
                  <a:pt x="82021" y="156765"/>
                  <a:pt x="60031" y="172481"/>
                </a:cubicBezTo>
                <a:cubicBezTo>
                  <a:pt x="60031" y="172481"/>
                  <a:pt x="58738" y="173791"/>
                  <a:pt x="58738" y="173791"/>
                </a:cubicBezTo>
                <a:cubicBezTo>
                  <a:pt x="58738" y="173791"/>
                  <a:pt x="60031" y="173791"/>
                  <a:pt x="60031" y="173791"/>
                </a:cubicBezTo>
                <a:cubicBezTo>
                  <a:pt x="61325" y="173791"/>
                  <a:pt x="62619" y="173791"/>
                  <a:pt x="63912" y="173791"/>
                </a:cubicBezTo>
                <a:cubicBezTo>
                  <a:pt x="70380" y="173791"/>
                  <a:pt x="75554" y="177720"/>
                  <a:pt x="78141" y="182959"/>
                </a:cubicBezTo>
                <a:cubicBezTo>
                  <a:pt x="79434" y="184268"/>
                  <a:pt x="80728" y="186888"/>
                  <a:pt x="82021" y="188197"/>
                </a:cubicBezTo>
                <a:cubicBezTo>
                  <a:pt x="88489" y="196055"/>
                  <a:pt x="92369" y="205223"/>
                  <a:pt x="94956" y="214391"/>
                </a:cubicBezTo>
                <a:cubicBezTo>
                  <a:pt x="94956" y="217010"/>
                  <a:pt x="94956" y="219630"/>
                  <a:pt x="96250" y="222249"/>
                </a:cubicBezTo>
                <a:cubicBezTo>
                  <a:pt x="100131" y="222249"/>
                  <a:pt x="101424" y="218320"/>
                  <a:pt x="102718" y="217010"/>
                </a:cubicBezTo>
                <a:cubicBezTo>
                  <a:pt x="105305" y="214391"/>
                  <a:pt x="107892" y="211772"/>
                  <a:pt x="109185" y="209152"/>
                </a:cubicBezTo>
                <a:cubicBezTo>
                  <a:pt x="111772" y="207843"/>
                  <a:pt x="111772" y="206533"/>
                  <a:pt x="110479" y="205223"/>
                </a:cubicBezTo>
                <a:cubicBezTo>
                  <a:pt x="106598" y="199985"/>
                  <a:pt x="102718" y="194746"/>
                  <a:pt x="97544" y="192126"/>
                </a:cubicBezTo>
                <a:cubicBezTo>
                  <a:pt x="96250" y="190817"/>
                  <a:pt x="96250" y="189507"/>
                  <a:pt x="96250" y="188197"/>
                </a:cubicBezTo>
                <a:cubicBezTo>
                  <a:pt x="97544" y="184268"/>
                  <a:pt x="98837" y="181649"/>
                  <a:pt x="102718" y="180339"/>
                </a:cubicBezTo>
                <a:cubicBezTo>
                  <a:pt x="107892" y="179030"/>
                  <a:pt x="111772" y="176410"/>
                  <a:pt x="115653" y="175100"/>
                </a:cubicBezTo>
                <a:cubicBezTo>
                  <a:pt x="118240" y="173791"/>
                  <a:pt x="122120" y="172481"/>
                  <a:pt x="124707" y="169862"/>
                </a:cubicBezTo>
                <a:cubicBezTo>
                  <a:pt x="129881" y="167242"/>
                  <a:pt x="135056" y="163313"/>
                  <a:pt x="140230" y="160694"/>
                </a:cubicBezTo>
                <a:cubicBezTo>
                  <a:pt x="147991" y="154145"/>
                  <a:pt x="155752" y="148907"/>
                  <a:pt x="162219" y="141049"/>
                </a:cubicBezTo>
                <a:cubicBezTo>
                  <a:pt x="163513" y="139739"/>
                  <a:pt x="163513" y="139739"/>
                  <a:pt x="163513" y="138429"/>
                </a:cubicBezTo>
                <a:cubicBezTo>
                  <a:pt x="155752" y="130571"/>
                  <a:pt x="147991" y="124023"/>
                  <a:pt x="140230" y="118784"/>
                </a:cubicBezTo>
                <a:cubicBezTo>
                  <a:pt x="140230" y="117474"/>
                  <a:pt x="138936" y="117474"/>
                  <a:pt x="138936" y="117474"/>
                </a:cubicBezTo>
                <a:close/>
                <a:moveTo>
                  <a:pt x="219220" y="115887"/>
                </a:moveTo>
                <a:cubicBezTo>
                  <a:pt x="216622" y="117186"/>
                  <a:pt x="214024" y="118485"/>
                  <a:pt x="212725" y="122382"/>
                </a:cubicBezTo>
                <a:cubicBezTo>
                  <a:pt x="212725" y="123680"/>
                  <a:pt x="215323" y="124979"/>
                  <a:pt x="215323" y="126278"/>
                </a:cubicBezTo>
                <a:cubicBezTo>
                  <a:pt x="216622" y="128876"/>
                  <a:pt x="219220" y="131474"/>
                  <a:pt x="220518" y="134071"/>
                </a:cubicBezTo>
                <a:cubicBezTo>
                  <a:pt x="221817" y="136669"/>
                  <a:pt x="223116" y="140566"/>
                  <a:pt x="224415" y="143163"/>
                </a:cubicBezTo>
                <a:cubicBezTo>
                  <a:pt x="224415" y="143163"/>
                  <a:pt x="225714" y="144462"/>
                  <a:pt x="225714" y="144462"/>
                </a:cubicBezTo>
                <a:cubicBezTo>
                  <a:pt x="225714" y="143163"/>
                  <a:pt x="225714" y="143163"/>
                  <a:pt x="227013" y="141865"/>
                </a:cubicBezTo>
                <a:cubicBezTo>
                  <a:pt x="225714" y="134071"/>
                  <a:pt x="224415" y="124979"/>
                  <a:pt x="221817" y="117186"/>
                </a:cubicBezTo>
                <a:cubicBezTo>
                  <a:pt x="220518" y="117186"/>
                  <a:pt x="220518" y="115887"/>
                  <a:pt x="220518" y="115887"/>
                </a:cubicBezTo>
                <a:cubicBezTo>
                  <a:pt x="220518" y="115887"/>
                  <a:pt x="219220" y="115887"/>
                  <a:pt x="219220" y="115887"/>
                </a:cubicBezTo>
                <a:close/>
                <a:moveTo>
                  <a:pt x="206375" y="96837"/>
                </a:moveTo>
                <a:cubicBezTo>
                  <a:pt x="206375" y="96837"/>
                  <a:pt x="206375" y="98425"/>
                  <a:pt x="206375" y="98425"/>
                </a:cubicBezTo>
                <a:cubicBezTo>
                  <a:pt x="206375" y="100013"/>
                  <a:pt x="206375" y="100013"/>
                  <a:pt x="207169" y="101600"/>
                </a:cubicBezTo>
                <a:cubicBezTo>
                  <a:pt x="207169" y="101600"/>
                  <a:pt x="207169" y="101600"/>
                  <a:pt x="207963" y="101600"/>
                </a:cubicBezTo>
                <a:cubicBezTo>
                  <a:pt x="207963" y="101600"/>
                  <a:pt x="207963" y="101600"/>
                  <a:pt x="207963" y="100013"/>
                </a:cubicBezTo>
                <a:cubicBezTo>
                  <a:pt x="207963" y="100013"/>
                  <a:pt x="207963" y="98425"/>
                  <a:pt x="207169" y="98425"/>
                </a:cubicBezTo>
                <a:cubicBezTo>
                  <a:pt x="207169" y="96837"/>
                  <a:pt x="207169" y="96837"/>
                  <a:pt x="206375" y="96837"/>
                </a:cubicBezTo>
                <a:close/>
                <a:moveTo>
                  <a:pt x="307146" y="28272"/>
                </a:moveTo>
                <a:cubicBezTo>
                  <a:pt x="305851" y="29557"/>
                  <a:pt x="304557" y="30843"/>
                  <a:pt x="303262" y="33413"/>
                </a:cubicBezTo>
                <a:cubicBezTo>
                  <a:pt x="290318" y="47549"/>
                  <a:pt x="276079" y="60400"/>
                  <a:pt x="261841" y="74537"/>
                </a:cubicBezTo>
                <a:cubicBezTo>
                  <a:pt x="252779" y="82247"/>
                  <a:pt x="245013" y="91243"/>
                  <a:pt x="235952" y="98954"/>
                </a:cubicBezTo>
                <a:cubicBezTo>
                  <a:pt x="233363" y="100239"/>
                  <a:pt x="233363" y="102809"/>
                  <a:pt x="234657" y="105380"/>
                </a:cubicBezTo>
                <a:cubicBezTo>
                  <a:pt x="238541" y="114375"/>
                  <a:pt x="242424" y="123371"/>
                  <a:pt x="243718" y="133652"/>
                </a:cubicBezTo>
                <a:cubicBezTo>
                  <a:pt x="243718" y="134937"/>
                  <a:pt x="245013" y="134937"/>
                  <a:pt x="246307" y="134937"/>
                </a:cubicBezTo>
                <a:cubicBezTo>
                  <a:pt x="247602" y="133652"/>
                  <a:pt x="248896" y="132367"/>
                  <a:pt x="250191" y="131082"/>
                </a:cubicBezTo>
                <a:cubicBezTo>
                  <a:pt x="264429" y="115660"/>
                  <a:pt x="281257" y="105380"/>
                  <a:pt x="300673" y="97669"/>
                </a:cubicBezTo>
                <a:cubicBezTo>
                  <a:pt x="304557" y="95099"/>
                  <a:pt x="308440" y="92528"/>
                  <a:pt x="313618" y="89958"/>
                </a:cubicBezTo>
                <a:cubicBezTo>
                  <a:pt x="316207" y="88673"/>
                  <a:pt x="317501" y="86103"/>
                  <a:pt x="317501" y="82247"/>
                </a:cubicBezTo>
                <a:cubicBezTo>
                  <a:pt x="317501" y="79677"/>
                  <a:pt x="317501" y="77107"/>
                  <a:pt x="317501" y="74537"/>
                </a:cubicBezTo>
                <a:cubicBezTo>
                  <a:pt x="317501" y="70681"/>
                  <a:pt x="317501" y="65541"/>
                  <a:pt x="316207" y="61685"/>
                </a:cubicBezTo>
                <a:cubicBezTo>
                  <a:pt x="314912" y="52690"/>
                  <a:pt x="313618" y="42409"/>
                  <a:pt x="311029" y="33413"/>
                </a:cubicBezTo>
                <a:cubicBezTo>
                  <a:pt x="311029" y="32128"/>
                  <a:pt x="311029" y="29557"/>
                  <a:pt x="309734" y="28272"/>
                </a:cubicBezTo>
                <a:cubicBezTo>
                  <a:pt x="309734" y="26987"/>
                  <a:pt x="308440" y="26987"/>
                  <a:pt x="307146" y="28272"/>
                </a:cubicBezTo>
                <a:close/>
                <a:moveTo>
                  <a:pt x="228600" y="17173"/>
                </a:moveTo>
                <a:cubicBezTo>
                  <a:pt x="226020" y="15874"/>
                  <a:pt x="223441" y="18471"/>
                  <a:pt x="220861" y="22368"/>
                </a:cubicBezTo>
                <a:cubicBezTo>
                  <a:pt x="220861" y="24966"/>
                  <a:pt x="218281" y="26265"/>
                  <a:pt x="216991" y="27564"/>
                </a:cubicBezTo>
                <a:cubicBezTo>
                  <a:pt x="215702" y="30162"/>
                  <a:pt x="214412" y="31461"/>
                  <a:pt x="211832" y="34058"/>
                </a:cubicBezTo>
                <a:cubicBezTo>
                  <a:pt x="209252" y="39254"/>
                  <a:pt x="205383" y="45748"/>
                  <a:pt x="201513" y="50944"/>
                </a:cubicBezTo>
                <a:cubicBezTo>
                  <a:pt x="198934" y="56139"/>
                  <a:pt x="196354" y="60036"/>
                  <a:pt x="192484" y="63933"/>
                </a:cubicBezTo>
                <a:cubicBezTo>
                  <a:pt x="191194" y="65231"/>
                  <a:pt x="189905" y="66530"/>
                  <a:pt x="188615" y="67829"/>
                </a:cubicBezTo>
                <a:cubicBezTo>
                  <a:pt x="187325" y="69128"/>
                  <a:pt x="187325" y="70427"/>
                  <a:pt x="188615" y="70427"/>
                </a:cubicBezTo>
                <a:cubicBezTo>
                  <a:pt x="200223" y="74324"/>
                  <a:pt x="210542" y="78220"/>
                  <a:pt x="219571" y="86013"/>
                </a:cubicBezTo>
                <a:cubicBezTo>
                  <a:pt x="220861" y="87312"/>
                  <a:pt x="222151" y="87312"/>
                  <a:pt x="223441" y="86013"/>
                </a:cubicBezTo>
                <a:cubicBezTo>
                  <a:pt x="224730" y="86013"/>
                  <a:pt x="224730" y="86013"/>
                  <a:pt x="226020" y="84715"/>
                </a:cubicBezTo>
                <a:cubicBezTo>
                  <a:pt x="238919" y="71726"/>
                  <a:pt x="253107" y="58737"/>
                  <a:pt x="267295" y="45748"/>
                </a:cubicBezTo>
                <a:cubicBezTo>
                  <a:pt x="269875" y="43151"/>
                  <a:pt x="269875" y="43151"/>
                  <a:pt x="268585" y="39254"/>
                </a:cubicBezTo>
                <a:cubicBezTo>
                  <a:pt x="259556" y="26265"/>
                  <a:pt x="246658" y="19770"/>
                  <a:pt x="228600" y="17173"/>
                </a:cubicBezTo>
                <a:close/>
                <a:moveTo>
                  <a:pt x="223344" y="0"/>
                </a:moveTo>
                <a:cubicBezTo>
                  <a:pt x="227217" y="1297"/>
                  <a:pt x="229799" y="1297"/>
                  <a:pt x="233672" y="1297"/>
                </a:cubicBezTo>
                <a:cubicBezTo>
                  <a:pt x="237545" y="1297"/>
                  <a:pt x="242709" y="2594"/>
                  <a:pt x="246582" y="3891"/>
                </a:cubicBezTo>
                <a:cubicBezTo>
                  <a:pt x="260783" y="9079"/>
                  <a:pt x="272402" y="16861"/>
                  <a:pt x="281439" y="27238"/>
                </a:cubicBezTo>
                <a:cubicBezTo>
                  <a:pt x="282730" y="28535"/>
                  <a:pt x="284021" y="28535"/>
                  <a:pt x="285312" y="27238"/>
                </a:cubicBezTo>
                <a:cubicBezTo>
                  <a:pt x="290476" y="22049"/>
                  <a:pt x="295640" y="16861"/>
                  <a:pt x="300804" y="11673"/>
                </a:cubicBezTo>
                <a:cubicBezTo>
                  <a:pt x="304677" y="7782"/>
                  <a:pt x="311132" y="7782"/>
                  <a:pt x="315005" y="12970"/>
                </a:cubicBezTo>
                <a:cubicBezTo>
                  <a:pt x="316296" y="15564"/>
                  <a:pt x="317587" y="18158"/>
                  <a:pt x="318878" y="22049"/>
                </a:cubicBezTo>
                <a:cubicBezTo>
                  <a:pt x="324042" y="37614"/>
                  <a:pt x="329206" y="54475"/>
                  <a:pt x="329206" y="71336"/>
                </a:cubicBezTo>
                <a:cubicBezTo>
                  <a:pt x="329206" y="72633"/>
                  <a:pt x="329206" y="73930"/>
                  <a:pt x="329206" y="75227"/>
                </a:cubicBezTo>
                <a:cubicBezTo>
                  <a:pt x="331788" y="79119"/>
                  <a:pt x="329206" y="84307"/>
                  <a:pt x="330497" y="89495"/>
                </a:cubicBezTo>
                <a:cubicBezTo>
                  <a:pt x="330497" y="93386"/>
                  <a:pt x="329206" y="97277"/>
                  <a:pt x="327915" y="101168"/>
                </a:cubicBezTo>
                <a:cubicBezTo>
                  <a:pt x="326624" y="102465"/>
                  <a:pt x="326624" y="102465"/>
                  <a:pt x="325333" y="103762"/>
                </a:cubicBezTo>
                <a:cubicBezTo>
                  <a:pt x="321460" y="103762"/>
                  <a:pt x="318878" y="107653"/>
                  <a:pt x="316296" y="108950"/>
                </a:cubicBezTo>
                <a:cubicBezTo>
                  <a:pt x="312423" y="111544"/>
                  <a:pt x="309841" y="112841"/>
                  <a:pt x="305968" y="114138"/>
                </a:cubicBezTo>
                <a:cubicBezTo>
                  <a:pt x="295640" y="116732"/>
                  <a:pt x="286603" y="120623"/>
                  <a:pt x="277566" y="127108"/>
                </a:cubicBezTo>
                <a:cubicBezTo>
                  <a:pt x="267238" y="134890"/>
                  <a:pt x="258201" y="143970"/>
                  <a:pt x="247873" y="151752"/>
                </a:cubicBezTo>
                <a:cubicBezTo>
                  <a:pt x="246582" y="153049"/>
                  <a:pt x="245291" y="154346"/>
                  <a:pt x="246582" y="155643"/>
                </a:cubicBezTo>
                <a:cubicBezTo>
                  <a:pt x="247873" y="156940"/>
                  <a:pt x="247873" y="158237"/>
                  <a:pt x="249164" y="158237"/>
                </a:cubicBezTo>
                <a:cubicBezTo>
                  <a:pt x="253037" y="163425"/>
                  <a:pt x="254328" y="169910"/>
                  <a:pt x="253037" y="175098"/>
                </a:cubicBezTo>
                <a:cubicBezTo>
                  <a:pt x="253037" y="178989"/>
                  <a:pt x="253037" y="182880"/>
                  <a:pt x="251746" y="186771"/>
                </a:cubicBezTo>
                <a:cubicBezTo>
                  <a:pt x="251746" y="190662"/>
                  <a:pt x="251746" y="194553"/>
                  <a:pt x="253037" y="197147"/>
                </a:cubicBezTo>
                <a:cubicBezTo>
                  <a:pt x="259492" y="206227"/>
                  <a:pt x="264656" y="215306"/>
                  <a:pt x="273693" y="223088"/>
                </a:cubicBezTo>
                <a:cubicBezTo>
                  <a:pt x="278857" y="229573"/>
                  <a:pt x="285312" y="236058"/>
                  <a:pt x="293058" y="239949"/>
                </a:cubicBezTo>
                <a:cubicBezTo>
                  <a:pt x="294349" y="241246"/>
                  <a:pt x="295640" y="242543"/>
                  <a:pt x="295640" y="242543"/>
                </a:cubicBezTo>
                <a:cubicBezTo>
                  <a:pt x="298222" y="245137"/>
                  <a:pt x="298222" y="247731"/>
                  <a:pt x="296931" y="250325"/>
                </a:cubicBezTo>
                <a:cubicBezTo>
                  <a:pt x="296931" y="251622"/>
                  <a:pt x="294349" y="252919"/>
                  <a:pt x="293058" y="252919"/>
                </a:cubicBezTo>
                <a:cubicBezTo>
                  <a:pt x="287894" y="252919"/>
                  <a:pt x="284021" y="252919"/>
                  <a:pt x="280148" y="254216"/>
                </a:cubicBezTo>
                <a:cubicBezTo>
                  <a:pt x="277566" y="254216"/>
                  <a:pt x="274984" y="252919"/>
                  <a:pt x="273693" y="255513"/>
                </a:cubicBezTo>
                <a:cubicBezTo>
                  <a:pt x="273693" y="256810"/>
                  <a:pt x="274984" y="259404"/>
                  <a:pt x="274984" y="260702"/>
                </a:cubicBezTo>
                <a:cubicBezTo>
                  <a:pt x="274984" y="265890"/>
                  <a:pt x="272402" y="269781"/>
                  <a:pt x="265947" y="268484"/>
                </a:cubicBezTo>
                <a:cubicBezTo>
                  <a:pt x="265947" y="268484"/>
                  <a:pt x="264656" y="268484"/>
                  <a:pt x="263365" y="268484"/>
                </a:cubicBezTo>
                <a:cubicBezTo>
                  <a:pt x="263365" y="269781"/>
                  <a:pt x="262074" y="269781"/>
                  <a:pt x="262074" y="269781"/>
                </a:cubicBezTo>
                <a:cubicBezTo>
                  <a:pt x="263365" y="271078"/>
                  <a:pt x="264656" y="272375"/>
                  <a:pt x="264656" y="273672"/>
                </a:cubicBezTo>
                <a:cubicBezTo>
                  <a:pt x="267238" y="277563"/>
                  <a:pt x="267238" y="280157"/>
                  <a:pt x="265947" y="284048"/>
                </a:cubicBezTo>
                <a:cubicBezTo>
                  <a:pt x="263365" y="287939"/>
                  <a:pt x="259492" y="290533"/>
                  <a:pt x="255619" y="287939"/>
                </a:cubicBezTo>
                <a:cubicBezTo>
                  <a:pt x="251746" y="286642"/>
                  <a:pt x="247873" y="284048"/>
                  <a:pt x="244000" y="281454"/>
                </a:cubicBezTo>
                <a:cubicBezTo>
                  <a:pt x="242709" y="281454"/>
                  <a:pt x="241418" y="280157"/>
                  <a:pt x="240127" y="280157"/>
                </a:cubicBezTo>
                <a:cubicBezTo>
                  <a:pt x="240127" y="280157"/>
                  <a:pt x="238836" y="281454"/>
                  <a:pt x="238836" y="281454"/>
                </a:cubicBezTo>
                <a:cubicBezTo>
                  <a:pt x="238836" y="282751"/>
                  <a:pt x="238836" y="282751"/>
                  <a:pt x="238836" y="284048"/>
                </a:cubicBezTo>
                <a:cubicBezTo>
                  <a:pt x="238836" y="289236"/>
                  <a:pt x="238836" y="293127"/>
                  <a:pt x="238836" y="298315"/>
                </a:cubicBezTo>
                <a:cubicBezTo>
                  <a:pt x="238836" y="302206"/>
                  <a:pt x="236254" y="303503"/>
                  <a:pt x="232381" y="304800"/>
                </a:cubicBezTo>
                <a:cubicBezTo>
                  <a:pt x="231090" y="304800"/>
                  <a:pt x="228508" y="304800"/>
                  <a:pt x="227217" y="304800"/>
                </a:cubicBezTo>
                <a:cubicBezTo>
                  <a:pt x="225926" y="304800"/>
                  <a:pt x="224635" y="304800"/>
                  <a:pt x="223344" y="303503"/>
                </a:cubicBezTo>
                <a:cubicBezTo>
                  <a:pt x="219471" y="298315"/>
                  <a:pt x="214307" y="295721"/>
                  <a:pt x="211725" y="289236"/>
                </a:cubicBezTo>
                <a:cubicBezTo>
                  <a:pt x="206561" y="281454"/>
                  <a:pt x="202688" y="273672"/>
                  <a:pt x="202688" y="263296"/>
                </a:cubicBezTo>
                <a:cubicBezTo>
                  <a:pt x="202688" y="249028"/>
                  <a:pt x="203979" y="233464"/>
                  <a:pt x="209143" y="219197"/>
                </a:cubicBezTo>
                <a:cubicBezTo>
                  <a:pt x="209143" y="216603"/>
                  <a:pt x="210434" y="215306"/>
                  <a:pt x="210434" y="214009"/>
                </a:cubicBezTo>
                <a:cubicBezTo>
                  <a:pt x="211725" y="211415"/>
                  <a:pt x="210434" y="210118"/>
                  <a:pt x="209143" y="208821"/>
                </a:cubicBezTo>
                <a:cubicBezTo>
                  <a:pt x="203979" y="207524"/>
                  <a:pt x="201397" y="206227"/>
                  <a:pt x="198815" y="202336"/>
                </a:cubicBezTo>
                <a:cubicBezTo>
                  <a:pt x="197524" y="201039"/>
                  <a:pt x="196233" y="199742"/>
                  <a:pt x="193651" y="201039"/>
                </a:cubicBezTo>
                <a:cubicBezTo>
                  <a:pt x="182032" y="210118"/>
                  <a:pt x="171703" y="219197"/>
                  <a:pt x="162666" y="230870"/>
                </a:cubicBezTo>
                <a:cubicBezTo>
                  <a:pt x="158793" y="237355"/>
                  <a:pt x="153629" y="243840"/>
                  <a:pt x="148465" y="249028"/>
                </a:cubicBezTo>
                <a:cubicBezTo>
                  <a:pt x="140719" y="255513"/>
                  <a:pt x="134264" y="263296"/>
                  <a:pt x="127809" y="269781"/>
                </a:cubicBezTo>
                <a:cubicBezTo>
                  <a:pt x="127809" y="271078"/>
                  <a:pt x="126518" y="272375"/>
                  <a:pt x="126518" y="272375"/>
                </a:cubicBezTo>
                <a:cubicBezTo>
                  <a:pt x="117481" y="278860"/>
                  <a:pt x="109735" y="287939"/>
                  <a:pt x="100698" y="294424"/>
                </a:cubicBezTo>
                <a:cubicBezTo>
                  <a:pt x="99407" y="295721"/>
                  <a:pt x="98116" y="297018"/>
                  <a:pt x="96825" y="297018"/>
                </a:cubicBezTo>
                <a:cubicBezTo>
                  <a:pt x="90370" y="302206"/>
                  <a:pt x="81333" y="303503"/>
                  <a:pt x="72296" y="303503"/>
                </a:cubicBezTo>
                <a:cubicBezTo>
                  <a:pt x="65841" y="303503"/>
                  <a:pt x="60677" y="302206"/>
                  <a:pt x="54222" y="300909"/>
                </a:cubicBezTo>
                <a:cubicBezTo>
                  <a:pt x="50349" y="300909"/>
                  <a:pt x="47767" y="299612"/>
                  <a:pt x="45185" y="298315"/>
                </a:cubicBezTo>
                <a:cubicBezTo>
                  <a:pt x="33566" y="291830"/>
                  <a:pt x="23238" y="284048"/>
                  <a:pt x="14201" y="273672"/>
                </a:cubicBezTo>
                <a:cubicBezTo>
                  <a:pt x="11619" y="269781"/>
                  <a:pt x="9037" y="265890"/>
                  <a:pt x="6455" y="260702"/>
                </a:cubicBezTo>
                <a:cubicBezTo>
                  <a:pt x="3873" y="252919"/>
                  <a:pt x="2582" y="245137"/>
                  <a:pt x="0" y="238652"/>
                </a:cubicBezTo>
                <a:cubicBezTo>
                  <a:pt x="0" y="237355"/>
                  <a:pt x="0" y="236058"/>
                  <a:pt x="0" y="236058"/>
                </a:cubicBezTo>
                <a:cubicBezTo>
                  <a:pt x="0" y="224385"/>
                  <a:pt x="1291" y="212712"/>
                  <a:pt x="5164" y="202336"/>
                </a:cubicBezTo>
                <a:cubicBezTo>
                  <a:pt x="7746" y="197147"/>
                  <a:pt x="11619" y="191959"/>
                  <a:pt x="16783" y="188068"/>
                </a:cubicBezTo>
                <a:cubicBezTo>
                  <a:pt x="19365" y="185474"/>
                  <a:pt x="21947" y="182880"/>
                  <a:pt x="24529" y="180286"/>
                </a:cubicBezTo>
                <a:cubicBezTo>
                  <a:pt x="25820" y="178989"/>
                  <a:pt x="28402" y="177692"/>
                  <a:pt x="29693" y="176395"/>
                </a:cubicBezTo>
                <a:cubicBezTo>
                  <a:pt x="32275" y="175098"/>
                  <a:pt x="34857" y="175098"/>
                  <a:pt x="37439" y="172504"/>
                </a:cubicBezTo>
                <a:cubicBezTo>
                  <a:pt x="60677" y="153049"/>
                  <a:pt x="86497" y="134890"/>
                  <a:pt x="112317" y="118029"/>
                </a:cubicBezTo>
                <a:cubicBezTo>
                  <a:pt x="121354" y="111544"/>
                  <a:pt x="130391" y="105059"/>
                  <a:pt x="138137" y="95980"/>
                </a:cubicBezTo>
                <a:cubicBezTo>
                  <a:pt x="143301" y="90792"/>
                  <a:pt x="148465" y="86901"/>
                  <a:pt x="153629" y="81713"/>
                </a:cubicBezTo>
                <a:cubicBezTo>
                  <a:pt x="160084" y="75227"/>
                  <a:pt x="165248" y="70039"/>
                  <a:pt x="171703" y="63554"/>
                </a:cubicBezTo>
                <a:cubicBezTo>
                  <a:pt x="175576" y="59663"/>
                  <a:pt x="178158" y="55772"/>
                  <a:pt x="182032" y="51881"/>
                </a:cubicBezTo>
                <a:cubicBezTo>
                  <a:pt x="184614" y="49287"/>
                  <a:pt x="185905" y="46693"/>
                  <a:pt x="187196" y="44099"/>
                </a:cubicBezTo>
                <a:cubicBezTo>
                  <a:pt x="193651" y="35020"/>
                  <a:pt x="198815" y="25940"/>
                  <a:pt x="205270" y="16861"/>
                </a:cubicBezTo>
                <a:cubicBezTo>
                  <a:pt x="206561" y="14267"/>
                  <a:pt x="207852" y="11673"/>
                  <a:pt x="209143" y="9079"/>
                </a:cubicBezTo>
                <a:cubicBezTo>
                  <a:pt x="210434" y="6485"/>
                  <a:pt x="211725" y="3891"/>
                  <a:pt x="214307" y="2594"/>
                </a:cubicBezTo>
                <a:cubicBezTo>
                  <a:pt x="216889" y="0"/>
                  <a:pt x="219471" y="0"/>
                  <a:pt x="223344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27">
            <a:extLst>
              <a:ext uri="{FF2B5EF4-FFF2-40B4-BE49-F238E27FC236}">
                <a16:creationId xmlns:a16="http://schemas.microsoft.com/office/drawing/2014/main" id="{80EDF11C-5E21-415A-893C-4AE67632860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66644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28">
            <a:extLst>
              <a:ext uri="{FF2B5EF4-FFF2-40B4-BE49-F238E27FC236}">
                <a16:creationId xmlns:a16="http://schemas.microsoft.com/office/drawing/2014/main" id="{8945C4B0-E8BE-4FED-A0DD-4ADB917138B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62157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9">
            <a:extLst>
              <a:ext uri="{FF2B5EF4-FFF2-40B4-BE49-F238E27FC236}">
                <a16:creationId xmlns:a16="http://schemas.microsoft.com/office/drawing/2014/main" id="{30FF91CF-5F77-4428-A3AA-5FBC6DBC994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62157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statistics-on-laptop_82095">
            <a:extLst>
              <a:ext uri="{FF2B5EF4-FFF2-40B4-BE49-F238E27FC236}">
                <a16:creationId xmlns:a16="http://schemas.microsoft.com/office/drawing/2014/main" id="{AF39BCA0-FC09-458E-BB2C-6576ACBB3EF6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9405970" y="2209552"/>
            <a:ext cx="702921" cy="600617"/>
          </a:xfrm>
          <a:custGeom>
            <a:avLst/>
            <a:gdLst>
              <a:gd name="connsiteX0" fmla="*/ 127000 w 338138"/>
              <a:gd name="connsiteY0" fmla="*/ 195262 h 288925"/>
              <a:gd name="connsiteX1" fmla="*/ 127000 w 338138"/>
              <a:gd name="connsiteY1" fmla="*/ 282575 h 288925"/>
              <a:gd name="connsiteX2" fmla="*/ 155575 w 338138"/>
              <a:gd name="connsiteY2" fmla="*/ 282575 h 288925"/>
              <a:gd name="connsiteX3" fmla="*/ 155575 w 338138"/>
              <a:gd name="connsiteY3" fmla="*/ 195262 h 288925"/>
              <a:gd name="connsiteX4" fmla="*/ 122985 w 338138"/>
              <a:gd name="connsiteY4" fmla="*/ 187325 h 288925"/>
              <a:gd name="connsiteX5" fmla="*/ 159591 w 338138"/>
              <a:gd name="connsiteY5" fmla="*/ 187325 h 288925"/>
              <a:gd name="connsiteX6" fmla="*/ 163513 w 338138"/>
              <a:gd name="connsiteY6" fmla="*/ 191233 h 288925"/>
              <a:gd name="connsiteX7" fmla="*/ 163513 w 338138"/>
              <a:gd name="connsiteY7" fmla="*/ 285017 h 288925"/>
              <a:gd name="connsiteX8" fmla="*/ 159591 w 338138"/>
              <a:gd name="connsiteY8" fmla="*/ 288925 h 288925"/>
              <a:gd name="connsiteX9" fmla="*/ 122985 w 338138"/>
              <a:gd name="connsiteY9" fmla="*/ 288925 h 288925"/>
              <a:gd name="connsiteX10" fmla="*/ 119063 w 338138"/>
              <a:gd name="connsiteY10" fmla="*/ 285017 h 288925"/>
              <a:gd name="connsiteX11" fmla="*/ 119063 w 338138"/>
              <a:gd name="connsiteY11" fmla="*/ 191233 h 288925"/>
              <a:gd name="connsiteX12" fmla="*/ 122985 w 338138"/>
              <a:gd name="connsiteY12" fmla="*/ 187325 h 288925"/>
              <a:gd name="connsiteX13" fmla="*/ 7938 w 338138"/>
              <a:gd name="connsiteY13" fmla="*/ 123825 h 288925"/>
              <a:gd name="connsiteX14" fmla="*/ 7938 w 338138"/>
              <a:gd name="connsiteY14" fmla="*/ 282575 h 288925"/>
              <a:gd name="connsiteX15" fmla="*/ 38101 w 338138"/>
              <a:gd name="connsiteY15" fmla="*/ 282575 h 288925"/>
              <a:gd name="connsiteX16" fmla="*/ 38101 w 338138"/>
              <a:gd name="connsiteY16" fmla="*/ 123825 h 288925"/>
              <a:gd name="connsiteX17" fmla="*/ 4062 w 338138"/>
              <a:gd name="connsiteY17" fmla="*/ 115887 h 288925"/>
              <a:gd name="connsiteX18" fmla="*/ 41976 w 338138"/>
              <a:gd name="connsiteY18" fmla="*/ 115887 h 288925"/>
              <a:gd name="connsiteX19" fmla="*/ 46038 w 338138"/>
              <a:gd name="connsiteY19" fmla="*/ 119820 h 288925"/>
              <a:gd name="connsiteX20" fmla="*/ 46038 w 338138"/>
              <a:gd name="connsiteY20" fmla="*/ 284992 h 288925"/>
              <a:gd name="connsiteX21" fmla="*/ 41976 w 338138"/>
              <a:gd name="connsiteY21" fmla="*/ 288925 h 288925"/>
              <a:gd name="connsiteX22" fmla="*/ 4062 w 338138"/>
              <a:gd name="connsiteY22" fmla="*/ 288925 h 288925"/>
              <a:gd name="connsiteX23" fmla="*/ 0 w 338138"/>
              <a:gd name="connsiteY23" fmla="*/ 284992 h 288925"/>
              <a:gd name="connsiteX24" fmla="*/ 0 w 338138"/>
              <a:gd name="connsiteY24" fmla="*/ 119820 h 288925"/>
              <a:gd name="connsiteX25" fmla="*/ 4062 w 338138"/>
              <a:gd name="connsiteY25" fmla="*/ 115887 h 288925"/>
              <a:gd name="connsiteX26" fmla="*/ 173925 w 338138"/>
              <a:gd name="connsiteY26" fmla="*/ 112712 h 288925"/>
              <a:gd name="connsiteX27" fmla="*/ 211839 w 338138"/>
              <a:gd name="connsiteY27" fmla="*/ 112712 h 288925"/>
              <a:gd name="connsiteX28" fmla="*/ 215901 w 338138"/>
              <a:gd name="connsiteY28" fmla="*/ 116628 h 288925"/>
              <a:gd name="connsiteX29" fmla="*/ 215901 w 338138"/>
              <a:gd name="connsiteY29" fmla="*/ 285009 h 288925"/>
              <a:gd name="connsiteX30" fmla="*/ 211839 w 338138"/>
              <a:gd name="connsiteY30" fmla="*/ 288925 h 288925"/>
              <a:gd name="connsiteX31" fmla="*/ 173925 w 338138"/>
              <a:gd name="connsiteY31" fmla="*/ 288925 h 288925"/>
              <a:gd name="connsiteX32" fmla="*/ 169863 w 338138"/>
              <a:gd name="connsiteY32" fmla="*/ 285009 h 288925"/>
              <a:gd name="connsiteX33" fmla="*/ 169863 w 338138"/>
              <a:gd name="connsiteY33" fmla="*/ 116628 h 288925"/>
              <a:gd name="connsiteX34" fmla="*/ 173925 w 338138"/>
              <a:gd name="connsiteY34" fmla="*/ 112712 h 288925"/>
              <a:gd name="connsiteX35" fmla="*/ 297610 w 338138"/>
              <a:gd name="connsiteY35" fmla="*/ 71437 h 288925"/>
              <a:gd name="connsiteX36" fmla="*/ 334216 w 338138"/>
              <a:gd name="connsiteY36" fmla="*/ 71437 h 288925"/>
              <a:gd name="connsiteX37" fmla="*/ 338138 w 338138"/>
              <a:gd name="connsiteY37" fmla="*/ 75368 h 288925"/>
              <a:gd name="connsiteX38" fmla="*/ 338138 w 338138"/>
              <a:gd name="connsiteY38" fmla="*/ 284995 h 288925"/>
              <a:gd name="connsiteX39" fmla="*/ 334216 w 338138"/>
              <a:gd name="connsiteY39" fmla="*/ 288925 h 288925"/>
              <a:gd name="connsiteX40" fmla="*/ 297610 w 338138"/>
              <a:gd name="connsiteY40" fmla="*/ 288925 h 288925"/>
              <a:gd name="connsiteX41" fmla="*/ 293688 w 338138"/>
              <a:gd name="connsiteY41" fmla="*/ 284995 h 288925"/>
              <a:gd name="connsiteX42" fmla="*/ 293688 w 338138"/>
              <a:gd name="connsiteY42" fmla="*/ 75368 h 288925"/>
              <a:gd name="connsiteX43" fmla="*/ 297610 w 338138"/>
              <a:gd name="connsiteY43" fmla="*/ 71437 h 288925"/>
              <a:gd name="connsiteX44" fmla="*/ 250825 w 338138"/>
              <a:gd name="connsiteY44" fmla="*/ 22225 h 288925"/>
              <a:gd name="connsiteX45" fmla="*/ 250825 w 338138"/>
              <a:gd name="connsiteY45" fmla="*/ 282575 h 288925"/>
              <a:gd name="connsiteX46" fmla="*/ 279400 w 338138"/>
              <a:gd name="connsiteY46" fmla="*/ 282575 h 288925"/>
              <a:gd name="connsiteX47" fmla="*/ 279400 w 338138"/>
              <a:gd name="connsiteY47" fmla="*/ 22225 h 288925"/>
              <a:gd name="connsiteX48" fmla="*/ 246810 w 338138"/>
              <a:gd name="connsiteY48" fmla="*/ 14287 h 288925"/>
              <a:gd name="connsiteX49" fmla="*/ 282108 w 338138"/>
              <a:gd name="connsiteY49" fmla="*/ 14287 h 288925"/>
              <a:gd name="connsiteX50" fmla="*/ 287338 w 338138"/>
              <a:gd name="connsiteY50" fmla="*/ 18229 h 288925"/>
              <a:gd name="connsiteX51" fmla="*/ 287338 w 338138"/>
              <a:gd name="connsiteY51" fmla="*/ 284983 h 288925"/>
              <a:gd name="connsiteX52" fmla="*/ 282108 w 338138"/>
              <a:gd name="connsiteY52" fmla="*/ 288925 h 288925"/>
              <a:gd name="connsiteX53" fmla="*/ 246810 w 338138"/>
              <a:gd name="connsiteY53" fmla="*/ 288925 h 288925"/>
              <a:gd name="connsiteX54" fmla="*/ 242888 w 338138"/>
              <a:gd name="connsiteY54" fmla="*/ 284983 h 288925"/>
              <a:gd name="connsiteX55" fmla="*/ 242888 w 338138"/>
              <a:gd name="connsiteY55" fmla="*/ 18229 h 288925"/>
              <a:gd name="connsiteX56" fmla="*/ 246810 w 338138"/>
              <a:gd name="connsiteY56" fmla="*/ 14287 h 288925"/>
              <a:gd name="connsiteX57" fmla="*/ 56029 w 338138"/>
              <a:gd name="connsiteY57" fmla="*/ 0 h 288925"/>
              <a:gd name="connsiteX58" fmla="*/ 91328 w 338138"/>
              <a:gd name="connsiteY58" fmla="*/ 0 h 288925"/>
              <a:gd name="connsiteX59" fmla="*/ 95250 w 338138"/>
              <a:gd name="connsiteY59" fmla="*/ 3940 h 288925"/>
              <a:gd name="connsiteX60" fmla="*/ 95250 w 338138"/>
              <a:gd name="connsiteY60" fmla="*/ 284985 h 288925"/>
              <a:gd name="connsiteX61" fmla="*/ 91328 w 338138"/>
              <a:gd name="connsiteY61" fmla="*/ 288925 h 288925"/>
              <a:gd name="connsiteX62" fmla="*/ 56029 w 338138"/>
              <a:gd name="connsiteY62" fmla="*/ 288925 h 288925"/>
              <a:gd name="connsiteX63" fmla="*/ 50800 w 338138"/>
              <a:gd name="connsiteY63" fmla="*/ 284985 h 288925"/>
              <a:gd name="connsiteX64" fmla="*/ 50800 w 338138"/>
              <a:gd name="connsiteY64" fmla="*/ 3940 h 288925"/>
              <a:gd name="connsiteX65" fmla="*/ 56029 w 338138"/>
              <a:gd name="connsiteY6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8138" h="288925">
                <a:moveTo>
                  <a:pt x="127000" y="195262"/>
                </a:moveTo>
                <a:lnTo>
                  <a:pt x="127000" y="282575"/>
                </a:lnTo>
                <a:lnTo>
                  <a:pt x="155575" y="282575"/>
                </a:lnTo>
                <a:lnTo>
                  <a:pt x="155575" y="195262"/>
                </a:lnTo>
                <a:close/>
                <a:moveTo>
                  <a:pt x="122985" y="187325"/>
                </a:moveTo>
                <a:cubicBezTo>
                  <a:pt x="122985" y="187325"/>
                  <a:pt x="122985" y="187325"/>
                  <a:pt x="159591" y="187325"/>
                </a:cubicBezTo>
                <a:cubicBezTo>
                  <a:pt x="162206" y="187325"/>
                  <a:pt x="163513" y="188628"/>
                  <a:pt x="163513" y="191233"/>
                </a:cubicBezTo>
                <a:cubicBezTo>
                  <a:pt x="163513" y="191233"/>
                  <a:pt x="163513" y="191233"/>
                  <a:pt x="163513" y="285017"/>
                </a:cubicBezTo>
                <a:cubicBezTo>
                  <a:pt x="163513" y="287623"/>
                  <a:pt x="162206" y="288925"/>
                  <a:pt x="159591" y="288925"/>
                </a:cubicBezTo>
                <a:cubicBezTo>
                  <a:pt x="159591" y="288925"/>
                  <a:pt x="159591" y="288925"/>
                  <a:pt x="122985" y="288925"/>
                </a:cubicBezTo>
                <a:cubicBezTo>
                  <a:pt x="121678" y="288925"/>
                  <a:pt x="119063" y="287623"/>
                  <a:pt x="119063" y="285017"/>
                </a:cubicBezTo>
                <a:cubicBezTo>
                  <a:pt x="119063" y="285017"/>
                  <a:pt x="119063" y="285017"/>
                  <a:pt x="119063" y="191233"/>
                </a:cubicBezTo>
                <a:cubicBezTo>
                  <a:pt x="119063" y="188628"/>
                  <a:pt x="121678" y="187325"/>
                  <a:pt x="122985" y="187325"/>
                </a:cubicBezTo>
                <a:close/>
                <a:moveTo>
                  <a:pt x="7938" y="123825"/>
                </a:moveTo>
                <a:lnTo>
                  <a:pt x="7938" y="282575"/>
                </a:lnTo>
                <a:lnTo>
                  <a:pt x="38101" y="282575"/>
                </a:lnTo>
                <a:lnTo>
                  <a:pt x="38101" y="123825"/>
                </a:lnTo>
                <a:close/>
                <a:moveTo>
                  <a:pt x="4062" y="115887"/>
                </a:moveTo>
                <a:cubicBezTo>
                  <a:pt x="4062" y="115887"/>
                  <a:pt x="4062" y="115887"/>
                  <a:pt x="41976" y="115887"/>
                </a:cubicBezTo>
                <a:cubicBezTo>
                  <a:pt x="43330" y="115887"/>
                  <a:pt x="46038" y="117198"/>
                  <a:pt x="46038" y="119820"/>
                </a:cubicBezTo>
                <a:cubicBezTo>
                  <a:pt x="46038" y="119820"/>
                  <a:pt x="46038" y="119820"/>
                  <a:pt x="46038" y="284992"/>
                </a:cubicBezTo>
                <a:cubicBezTo>
                  <a:pt x="46038" y="287614"/>
                  <a:pt x="43330" y="288925"/>
                  <a:pt x="41976" y="288925"/>
                </a:cubicBezTo>
                <a:cubicBezTo>
                  <a:pt x="41976" y="288925"/>
                  <a:pt x="41976" y="288925"/>
                  <a:pt x="4062" y="288925"/>
                </a:cubicBezTo>
                <a:cubicBezTo>
                  <a:pt x="1354" y="288925"/>
                  <a:pt x="0" y="287614"/>
                  <a:pt x="0" y="284992"/>
                </a:cubicBezTo>
                <a:cubicBezTo>
                  <a:pt x="0" y="284992"/>
                  <a:pt x="0" y="284992"/>
                  <a:pt x="0" y="119820"/>
                </a:cubicBezTo>
                <a:cubicBezTo>
                  <a:pt x="0" y="117198"/>
                  <a:pt x="1354" y="115887"/>
                  <a:pt x="4062" y="115887"/>
                </a:cubicBezTo>
                <a:close/>
                <a:moveTo>
                  <a:pt x="173925" y="112712"/>
                </a:moveTo>
                <a:cubicBezTo>
                  <a:pt x="173925" y="112712"/>
                  <a:pt x="173925" y="112712"/>
                  <a:pt x="211839" y="112712"/>
                </a:cubicBezTo>
                <a:cubicBezTo>
                  <a:pt x="213193" y="112712"/>
                  <a:pt x="215901" y="114017"/>
                  <a:pt x="215901" y="116628"/>
                </a:cubicBezTo>
                <a:cubicBezTo>
                  <a:pt x="215901" y="116628"/>
                  <a:pt x="215901" y="116628"/>
                  <a:pt x="215901" y="285009"/>
                </a:cubicBezTo>
                <a:cubicBezTo>
                  <a:pt x="215901" y="287620"/>
                  <a:pt x="213193" y="288925"/>
                  <a:pt x="211839" y="288925"/>
                </a:cubicBezTo>
                <a:cubicBezTo>
                  <a:pt x="211839" y="288925"/>
                  <a:pt x="211839" y="288925"/>
                  <a:pt x="173925" y="288925"/>
                </a:cubicBezTo>
                <a:cubicBezTo>
                  <a:pt x="171217" y="288925"/>
                  <a:pt x="169863" y="287620"/>
                  <a:pt x="169863" y="285009"/>
                </a:cubicBezTo>
                <a:cubicBezTo>
                  <a:pt x="169863" y="285009"/>
                  <a:pt x="169863" y="285009"/>
                  <a:pt x="169863" y="116628"/>
                </a:cubicBezTo>
                <a:cubicBezTo>
                  <a:pt x="169863" y="114017"/>
                  <a:pt x="171217" y="112712"/>
                  <a:pt x="173925" y="112712"/>
                </a:cubicBezTo>
                <a:close/>
                <a:moveTo>
                  <a:pt x="297610" y="71437"/>
                </a:moveTo>
                <a:cubicBezTo>
                  <a:pt x="297610" y="71437"/>
                  <a:pt x="297610" y="71437"/>
                  <a:pt x="334216" y="71437"/>
                </a:cubicBezTo>
                <a:cubicBezTo>
                  <a:pt x="336831" y="71437"/>
                  <a:pt x="338138" y="72747"/>
                  <a:pt x="338138" y="75368"/>
                </a:cubicBezTo>
                <a:cubicBezTo>
                  <a:pt x="338138" y="75368"/>
                  <a:pt x="338138" y="75368"/>
                  <a:pt x="338138" y="284995"/>
                </a:cubicBezTo>
                <a:cubicBezTo>
                  <a:pt x="338138" y="287615"/>
                  <a:pt x="336831" y="288925"/>
                  <a:pt x="334216" y="288925"/>
                </a:cubicBezTo>
                <a:cubicBezTo>
                  <a:pt x="334216" y="288925"/>
                  <a:pt x="334216" y="288925"/>
                  <a:pt x="297610" y="288925"/>
                </a:cubicBezTo>
                <a:cubicBezTo>
                  <a:pt x="296303" y="288925"/>
                  <a:pt x="293688" y="287615"/>
                  <a:pt x="293688" y="284995"/>
                </a:cubicBezTo>
                <a:cubicBezTo>
                  <a:pt x="293688" y="284995"/>
                  <a:pt x="293688" y="284995"/>
                  <a:pt x="293688" y="75368"/>
                </a:cubicBezTo>
                <a:cubicBezTo>
                  <a:pt x="293688" y="72747"/>
                  <a:pt x="296303" y="71437"/>
                  <a:pt x="297610" y="71437"/>
                </a:cubicBezTo>
                <a:close/>
                <a:moveTo>
                  <a:pt x="250825" y="22225"/>
                </a:moveTo>
                <a:lnTo>
                  <a:pt x="250825" y="282575"/>
                </a:lnTo>
                <a:lnTo>
                  <a:pt x="279400" y="282575"/>
                </a:lnTo>
                <a:lnTo>
                  <a:pt x="279400" y="22225"/>
                </a:lnTo>
                <a:close/>
                <a:moveTo>
                  <a:pt x="246810" y="14287"/>
                </a:moveTo>
                <a:cubicBezTo>
                  <a:pt x="246810" y="14287"/>
                  <a:pt x="246810" y="14287"/>
                  <a:pt x="282108" y="14287"/>
                </a:cubicBezTo>
                <a:cubicBezTo>
                  <a:pt x="284723" y="14287"/>
                  <a:pt x="287338" y="15601"/>
                  <a:pt x="287338" y="18229"/>
                </a:cubicBezTo>
                <a:cubicBezTo>
                  <a:pt x="287338" y="18229"/>
                  <a:pt x="287338" y="18229"/>
                  <a:pt x="287338" y="284983"/>
                </a:cubicBezTo>
                <a:cubicBezTo>
                  <a:pt x="287338" y="287611"/>
                  <a:pt x="284723" y="288925"/>
                  <a:pt x="282108" y="288925"/>
                </a:cubicBezTo>
                <a:cubicBezTo>
                  <a:pt x="282108" y="288925"/>
                  <a:pt x="282108" y="288925"/>
                  <a:pt x="246810" y="288925"/>
                </a:cubicBezTo>
                <a:cubicBezTo>
                  <a:pt x="244195" y="288925"/>
                  <a:pt x="242888" y="287611"/>
                  <a:pt x="242888" y="284983"/>
                </a:cubicBezTo>
                <a:cubicBezTo>
                  <a:pt x="242888" y="284983"/>
                  <a:pt x="242888" y="284983"/>
                  <a:pt x="242888" y="18229"/>
                </a:cubicBezTo>
                <a:cubicBezTo>
                  <a:pt x="242888" y="15601"/>
                  <a:pt x="244195" y="14287"/>
                  <a:pt x="246810" y="14287"/>
                </a:cubicBezTo>
                <a:close/>
                <a:moveTo>
                  <a:pt x="56029" y="0"/>
                </a:moveTo>
                <a:cubicBezTo>
                  <a:pt x="56029" y="0"/>
                  <a:pt x="56029" y="0"/>
                  <a:pt x="91328" y="0"/>
                </a:cubicBezTo>
                <a:cubicBezTo>
                  <a:pt x="93943" y="0"/>
                  <a:pt x="95250" y="1313"/>
                  <a:pt x="95250" y="3940"/>
                </a:cubicBezTo>
                <a:cubicBezTo>
                  <a:pt x="95250" y="3940"/>
                  <a:pt x="95250" y="3940"/>
                  <a:pt x="95250" y="284985"/>
                </a:cubicBezTo>
                <a:cubicBezTo>
                  <a:pt x="95250" y="287612"/>
                  <a:pt x="93943" y="288925"/>
                  <a:pt x="91328" y="288925"/>
                </a:cubicBezTo>
                <a:cubicBezTo>
                  <a:pt x="91328" y="288925"/>
                  <a:pt x="91328" y="288925"/>
                  <a:pt x="56029" y="288925"/>
                </a:cubicBezTo>
                <a:cubicBezTo>
                  <a:pt x="53415" y="288925"/>
                  <a:pt x="50800" y="287612"/>
                  <a:pt x="50800" y="284985"/>
                </a:cubicBezTo>
                <a:cubicBezTo>
                  <a:pt x="50800" y="284985"/>
                  <a:pt x="50800" y="284985"/>
                  <a:pt x="50800" y="3940"/>
                </a:cubicBezTo>
                <a:cubicBezTo>
                  <a:pt x="50800" y="1313"/>
                  <a:pt x="53415" y="0"/>
                  <a:pt x="56029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31">
            <a:extLst>
              <a:ext uri="{FF2B5EF4-FFF2-40B4-BE49-F238E27FC236}">
                <a16:creationId xmlns:a16="http://schemas.microsoft.com/office/drawing/2014/main" id="{E13AF9B9-56A0-44DD-8F50-958EE37EDA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818278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27">
            <a:extLst>
              <a:ext uri="{FF2B5EF4-FFF2-40B4-BE49-F238E27FC236}">
                <a16:creationId xmlns:a16="http://schemas.microsoft.com/office/drawing/2014/main" id="{F9667075-64EC-4150-A5BF-85393461747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1553514" y="3761296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8">
            <a:extLst>
              <a:ext uri="{FF2B5EF4-FFF2-40B4-BE49-F238E27FC236}">
                <a16:creationId xmlns:a16="http://schemas.microsoft.com/office/drawing/2014/main" id="{83FD4FE1-0AEF-48A8-930D-ADDFFD3165D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1242801" y="4177308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-文本框 27">
            <a:extLst>
              <a:ext uri="{FF2B5EF4-FFF2-40B4-BE49-F238E27FC236}">
                <a16:creationId xmlns:a16="http://schemas.microsoft.com/office/drawing/2014/main" id="{87382124-888A-4D8D-9019-04FFDC730CE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flipH="1">
            <a:off x="5204744" y="3728794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28">
            <a:extLst>
              <a:ext uri="{FF2B5EF4-FFF2-40B4-BE49-F238E27FC236}">
                <a16:creationId xmlns:a16="http://schemas.microsoft.com/office/drawing/2014/main" id="{FB1264B0-004B-4F62-96C7-E78DF2A6634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4894031" y="4144806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6" name="PA-文本框 27">
            <a:extLst>
              <a:ext uri="{FF2B5EF4-FFF2-40B4-BE49-F238E27FC236}">
                <a16:creationId xmlns:a16="http://schemas.microsoft.com/office/drawing/2014/main" id="{3BEBF1BE-0B7C-4E4C-B5DE-9C5B78B2FA7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flipH="1">
            <a:off x="8881778" y="3728794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矩形 28">
            <a:extLst>
              <a:ext uri="{FF2B5EF4-FFF2-40B4-BE49-F238E27FC236}">
                <a16:creationId xmlns:a16="http://schemas.microsoft.com/office/drawing/2014/main" id="{6A3E3C25-5A00-4D72-B40B-3D3CEE58F8A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flipH="1">
            <a:off x="8571065" y="4144806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11381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799119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8C889E-0C93-43B6-942B-F215DDDAE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4072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FEFA3F-9119-4FD6-B447-DC21113AF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033" y="1639684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sp>
        <p:nvSpPr>
          <p:cNvPr id="12" name="PA-Freeform: Shape 3">
            <a:extLst>
              <a:ext uri="{FF2B5EF4-FFF2-40B4-BE49-F238E27FC236}">
                <a16:creationId xmlns:a16="http://schemas.microsoft.com/office/drawing/2014/main" id="{EC785271-47B9-4BF7-82F3-6B6CD54534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49580" y="2449740"/>
            <a:ext cx="1692841" cy="1692000"/>
          </a:xfrm>
          <a:prstGeom prst="ellipse">
            <a:avLst/>
          </a:prstGeom>
          <a:solidFill>
            <a:srgbClr val="EB423A"/>
          </a:solidFill>
          <a:ln w="12700">
            <a:miter lim="4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îṣḷíḑe">
            <a:extLst>
              <a:ext uri="{FF2B5EF4-FFF2-40B4-BE49-F238E27FC236}">
                <a16:creationId xmlns:a16="http://schemas.microsoft.com/office/drawing/2014/main" id="{E165A5E8-BEBC-47AB-B222-A1959B9C83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91821" y="2982023"/>
            <a:ext cx="608358" cy="627435"/>
          </a:xfrm>
          <a:custGeom>
            <a:avLst/>
            <a:gdLst>
              <a:gd name="connsiteX0" fmla="*/ 548078 w 582139"/>
              <a:gd name="connsiteY0" fmla="*/ 324908 h 600393"/>
              <a:gd name="connsiteX1" fmla="*/ 551423 w 582139"/>
              <a:gd name="connsiteY1" fmla="*/ 327772 h 600393"/>
              <a:gd name="connsiteX2" fmla="*/ 579139 w 582139"/>
              <a:gd name="connsiteY2" fmla="*/ 394846 h 600393"/>
              <a:gd name="connsiteX3" fmla="*/ 520362 w 582139"/>
              <a:gd name="connsiteY3" fmla="*/ 451417 h 600393"/>
              <a:gd name="connsiteX4" fmla="*/ 483089 w 582139"/>
              <a:gd name="connsiteY4" fmla="*/ 379330 h 600393"/>
              <a:gd name="connsiteX5" fmla="*/ 548078 w 582139"/>
              <a:gd name="connsiteY5" fmla="*/ 324908 h 600393"/>
              <a:gd name="connsiteX6" fmla="*/ 63691 w 582139"/>
              <a:gd name="connsiteY6" fmla="*/ 316240 h 600393"/>
              <a:gd name="connsiteX7" fmla="*/ 86755 w 582139"/>
              <a:gd name="connsiteY7" fmla="*/ 321789 h 600393"/>
              <a:gd name="connsiteX8" fmla="*/ 106354 w 582139"/>
              <a:gd name="connsiteY8" fmla="*/ 406516 h 600393"/>
              <a:gd name="connsiteX9" fmla="*/ 33217 w 582139"/>
              <a:gd name="connsiteY9" fmla="*/ 444225 h 600393"/>
              <a:gd name="connsiteX10" fmla="*/ 4775 w 582139"/>
              <a:gd name="connsiteY10" fmla="*/ 360453 h 600393"/>
              <a:gd name="connsiteX11" fmla="*/ 43495 w 582139"/>
              <a:gd name="connsiteY11" fmla="*/ 325369 h 600393"/>
              <a:gd name="connsiteX12" fmla="*/ 63691 w 582139"/>
              <a:gd name="connsiteY12" fmla="*/ 316240 h 600393"/>
              <a:gd name="connsiteX13" fmla="*/ 482581 w 582139"/>
              <a:gd name="connsiteY13" fmla="*/ 142994 h 600393"/>
              <a:gd name="connsiteX14" fmla="*/ 547837 w 582139"/>
              <a:gd name="connsiteY14" fmla="*/ 176170 h 600393"/>
              <a:gd name="connsiteX15" fmla="*/ 547598 w 582139"/>
              <a:gd name="connsiteY15" fmla="*/ 223189 h 600393"/>
              <a:gd name="connsiteX16" fmla="*/ 554052 w 582139"/>
              <a:gd name="connsiteY16" fmla="*/ 297178 h 600393"/>
              <a:gd name="connsiteX17" fmla="*/ 535407 w 582139"/>
              <a:gd name="connsiteY17" fmla="*/ 302429 h 600393"/>
              <a:gd name="connsiteX18" fmla="*/ 529909 w 582139"/>
              <a:gd name="connsiteY18" fmla="*/ 203140 h 600393"/>
              <a:gd name="connsiteX19" fmla="*/ 508874 w 582139"/>
              <a:gd name="connsiteY19" fmla="*/ 163759 h 600393"/>
              <a:gd name="connsiteX20" fmla="*/ 465848 w 582139"/>
              <a:gd name="connsiteY20" fmla="*/ 164475 h 600393"/>
              <a:gd name="connsiteX21" fmla="*/ 315258 w 582139"/>
              <a:gd name="connsiteY21" fmla="*/ 247534 h 600393"/>
              <a:gd name="connsiteX22" fmla="*/ 317887 w 582139"/>
              <a:gd name="connsiteY22" fmla="*/ 272117 h 600393"/>
              <a:gd name="connsiteX23" fmla="*/ 314541 w 582139"/>
              <a:gd name="connsiteY23" fmla="*/ 358279 h 600393"/>
              <a:gd name="connsiteX24" fmla="*/ 315497 w 582139"/>
              <a:gd name="connsiteY24" fmla="*/ 583589 h 600393"/>
              <a:gd name="connsiteX25" fmla="*/ 354220 w 582139"/>
              <a:gd name="connsiteY25" fmla="*/ 562347 h 600393"/>
              <a:gd name="connsiteX26" fmla="*/ 408002 w 582139"/>
              <a:gd name="connsiteY26" fmla="*/ 532751 h 600393"/>
              <a:gd name="connsiteX27" fmla="*/ 526802 w 582139"/>
              <a:gd name="connsiteY27" fmla="*/ 522250 h 600393"/>
              <a:gd name="connsiteX28" fmla="*/ 532061 w 582139"/>
              <a:gd name="connsiteY28" fmla="*/ 491460 h 600393"/>
              <a:gd name="connsiteX29" fmla="*/ 542578 w 582139"/>
              <a:gd name="connsiteY29" fmla="*/ 491460 h 600393"/>
              <a:gd name="connsiteX30" fmla="*/ 546881 w 582139"/>
              <a:gd name="connsiteY30" fmla="*/ 535854 h 600393"/>
              <a:gd name="connsiteX31" fmla="*/ 534690 w 582139"/>
              <a:gd name="connsiteY31" fmla="*/ 545162 h 600393"/>
              <a:gd name="connsiteX32" fmla="*/ 391987 w 582139"/>
              <a:gd name="connsiteY32" fmla="*/ 562108 h 600393"/>
              <a:gd name="connsiteX33" fmla="*/ 341551 w 582139"/>
              <a:gd name="connsiteY33" fmla="*/ 589079 h 600393"/>
              <a:gd name="connsiteX34" fmla="*/ 314302 w 582139"/>
              <a:gd name="connsiteY34" fmla="*/ 598149 h 600393"/>
              <a:gd name="connsiteX35" fmla="*/ 311433 w 582139"/>
              <a:gd name="connsiteY35" fmla="*/ 596955 h 600393"/>
              <a:gd name="connsiteX36" fmla="*/ 307609 w 582139"/>
              <a:gd name="connsiteY36" fmla="*/ 598387 h 600393"/>
              <a:gd name="connsiteX37" fmla="*/ 295896 w 582139"/>
              <a:gd name="connsiteY37" fmla="*/ 597194 h 600393"/>
              <a:gd name="connsiteX38" fmla="*/ 63317 w 582139"/>
              <a:gd name="connsiteY38" fmla="*/ 546833 h 600393"/>
              <a:gd name="connsiteX39" fmla="*/ 51365 w 582139"/>
              <a:gd name="connsiteY39" fmla="*/ 537764 h 600393"/>
              <a:gd name="connsiteX40" fmla="*/ 56863 w 582139"/>
              <a:gd name="connsiteY40" fmla="*/ 481675 h 600393"/>
              <a:gd name="connsiteX41" fmla="*/ 68337 w 582139"/>
              <a:gd name="connsiteY41" fmla="*/ 481675 h 600393"/>
              <a:gd name="connsiteX42" fmla="*/ 70249 w 582139"/>
              <a:gd name="connsiteY42" fmla="*/ 525830 h 600393"/>
              <a:gd name="connsiteX43" fmla="*/ 297091 w 582139"/>
              <a:gd name="connsiteY43" fmla="*/ 570223 h 600393"/>
              <a:gd name="connsiteX44" fmla="*/ 295418 w 582139"/>
              <a:gd name="connsiteY44" fmla="*/ 457091 h 600393"/>
              <a:gd name="connsiteX45" fmla="*/ 294223 w 582139"/>
              <a:gd name="connsiteY45" fmla="*/ 370213 h 600393"/>
              <a:gd name="connsiteX46" fmla="*/ 298764 w 582139"/>
              <a:gd name="connsiteY46" fmla="*/ 289063 h 600393"/>
              <a:gd name="connsiteX47" fmla="*/ 293267 w 582139"/>
              <a:gd name="connsiteY47" fmla="*/ 241089 h 600393"/>
              <a:gd name="connsiteX48" fmla="*/ 151998 w 582139"/>
              <a:gd name="connsiteY48" fmla="*/ 176886 h 600393"/>
              <a:gd name="connsiteX49" fmla="*/ 91523 w 582139"/>
              <a:gd name="connsiteY49" fmla="*/ 172351 h 600393"/>
              <a:gd name="connsiteX50" fmla="*/ 71922 w 582139"/>
              <a:gd name="connsiteY50" fmla="*/ 197412 h 600393"/>
              <a:gd name="connsiteX51" fmla="*/ 62361 w 582139"/>
              <a:gd name="connsiteY51" fmla="*/ 295030 h 600393"/>
              <a:gd name="connsiteX52" fmla="*/ 63078 w 582139"/>
              <a:gd name="connsiteY52" fmla="*/ 297178 h 600393"/>
              <a:gd name="connsiteX53" fmla="*/ 54951 w 582139"/>
              <a:gd name="connsiteY53" fmla="*/ 311022 h 600393"/>
              <a:gd name="connsiteX54" fmla="*/ 53278 w 582139"/>
              <a:gd name="connsiteY54" fmla="*/ 311022 h 600393"/>
              <a:gd name="connsiteX55" fmla="*/ 43955 w 582139"/>
              <a:gd name="connsiteY55" fmla="*/ 301713 h 600393"/>
              <a:gd name="connsiteX56" fmla="*/ 57102 w 582139"/>
              <a:gd name="connsiteY56" fmla="*/ 172351 h 600393"/>
              <a:gd name="connsiteX57" fmla="*/ 142198 w 582139"/>
              <a:gd name="connsiteY57" fmla="*/ 155644 h 600393"/>
              <a:gd name="connsiteX58" fmla="*/ 309999 w 582139"/>
              <a:gd name="connsiteY58" fmla="*/ 230588 h 600393"/>
              <a:gd name="connsiteX59" fmla="*/ 482581 w 582139"/>
              <a:gd name="connsiteY59" fmla="*/ 142994 h 600393"/>
              <a:gd name="connsiteX60" fmla="*/ 283715 w 582139"/>
              <a:gd name="connsiteY60" fmla="*/ 525 h 600393"/>
              <a:gd name="connsiteX61" fmla="*/ 414444 w 582139"/>
              <a:gd name="connsiteY61" fmla="*/ 94816 h 600393"/>
              <a:gd name="connsiteX62" fmla="*/ 398671 w 582139"/>
              <a:gd name="connsiteY62" fmla="*/ 141365 h 600393"/>
              <a:gd name="connsiteX63" fmla="*/ 327451 w 582139"/>
              <a:gd name="connsiteY63" fmla="*/ 181946 h 600393"/>
              <a:gd name="connsiteX64" fmla="*/ 257665 w 582139"/>
              <a:gd name="connsiteY64" fmla="*/ 166669 h 600393"/>
              <a:gd name="connsiteX65" fmla="*/ 251929 w 582139"/>
              <a:gd name="connsiteY65" fmla="*/ 166191 h 600393"/>
              <a:gd name="connsiteX66" fmla="*/ 199590 w 582139"/>
              <a:gd name="connsiteY66" fmla="*/ 133965 h 600393"/>
              <a:gd name="connsiteX67" fmla="*/ 196483 w 582139"/>
              <a:gd name="connsiteY67" fmla="*/ 130384 h 600393"/>
              <a:gd name="connsiteX68" fmla="*/ 191942 w 582139"/>
              <a:gd name="connsiteY68" fmla="*/ 127042 h 600393"/>
              <a:gd name="connsiteX69" fmla="*/ 189313 w 582139"/>
              <a:gd name="connsiteY69" fmla="*/ 126326 h 600393"/>
              <a:gd name="connsiteX70" fmla="*/ 179993 w 582139"/>
              <a:gd name="connsiteY70" fmla="*/ 120359 h 600393"/>
              <a:gd name="connsiteX71" fmla="*/ 283715 w 582139"/>
              <a:gd name="connsiteY71" fmla="*/ 525 h 6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139" h="600393">
                <a:moveTo>
                  <a:pt x="548078" y="324908"/>
                </a:moveTo>
                <a:cubicBezTo>
                  <a:pt x="549990" y="325385"/>
                  <a:pt x="550945" y="326340"/>
                  <a:pt x="551423" y="327772"/>
                </a:cubicBezTo>
                <a:cubicBezTo>
                  <a:pt x="578423" y="333740"/>
                  <a:pt x="587502" y="369544"/>
                  <a:pt x="579139" y="394846"/>
                </a:cubicBezTo>
                <a:cubicBezTo>
                  <a:pt x="571971" y="417283"/>
                  <a:pt x="549273" y="454997"/>
                  <a:pt x="520362" y="451417"/>
                </a:cubicBezTo>
                <a:cubicBezTo>
                  <a:pt x="488345" y="447120"/>
                  <a:pt x="478549" y="406542"/>
                  <a:pt x="483089" y="379330"/>
                </a:cubicBezTo>
                <a:cubicBezTo>
                  <a:pt x="488584" y="346152"/>
                  <a:pt x="512238" y="317747"/>
                  <a:pt x="548078" y="324908"/>
                </a:cubicBezTo>
                <a:close/>
                <a:moveTo>
                  <a:pt x="63691" y="316240"/>
                </a:moveTo>
                <a:cubicBezTo>
                  <a:pt x="70981" y="315404"/>
                  <a:pt x="78749" y="317015"/>
                  <a:pt x="86755" y="321789"/>
                </a:cubicBezTo>
                <a:cubicBezTo>
                  <a:pt x="112329" y="336825"/>
                  <a:pt x="115914" y="381694"/>
                  <a:pt x="106354" y="406516"/>
                </a:cubicBezTo>
                <a:cubicBezTo>
                  <a:pt x="94881" y="436588"/>
                  <a:pt x="65244" y="457113"/>
                  <a:pt x="33217" y="444225"/>
                </a:cubicBezTo>
                <a:cubicBezTo>
                  <a:pt x="-5" y="431098"/>
                  <a:pt x="-5741" y="390764"/>
                  <a:pt x="4775" y="360453"/>
                </a:cubicBezTo>
                <a:cubicBezTo>
                  <a:pt x="11468" y="341121"/>
                  <a:pt x="26286" y="330142"/>
                  <a:pt x="43495" y="325369"/>
                </a:cubicBezTo>
                <a:cubicBezTo>
                  <a:pt x="49590" y="320357"/>
                  <a:pt x="56401" y="317075"/>
                  <a:pt x="63691" y="316240"/>
                </a:cubicBezTo>
                <a:close/>
                <a:moveTo>
                  <a:pt x="482581" y="142994"/>
                </a:moveTo>
                <a:cubicBezTo>
                  <a:pt x="507440" y="142039"/>
                  <a:pt x="543056" y="145619"/>
                  <a:pt x="547837" y="176170"/>
                </a:cubicBezTo>
                <a:cubicBezTo>
                  <a:pt x="550227" y="192161"/>
                  <a:pt x="548554" y="207198"/>
                  <a:pt x="547598" y="223189"/>
                </a:cubicBezTo>
                <a:cubicBezTo>
                  <a:pt x="545924" y="248250"/>
                  <a:pt x="548076" y="272833"/>
                  <a:pt x="554052" y="297178"/>
                </a:cubicBezTo>
                <a:cubicBezTo>
                  <a:pt x="557159" y="309351"/>
                  <a:pt x="538514" y="314363"/>
                  <a:pt x="535407" y="302429"/>
                </a:cubicBezTo>
                <a:cubicBezTo>
                  <a:pt x="527280" y="269015"/>
                  <a:pt x="528236" y="237271"/>
                  <a:pt x="529909" y="203140"/>
                </a:cubicBezTo>
                <a:cubicBezTo>
                  <a:pt x="530626" y="185955"/>
                  <a:pt x="530865" y="167339"/>
                  <a:pt x="508874" y="163759"/>
                </a:cubicBezTo>
                <a:cubicBezTo>
                  <a:pt x="494771" y="161372"/>
                  <a:pt x="479951" y="161849"/>
                  <a:pt x="465848" y="164475"/>
                </a:cubicBezTo>
                <a:cubicBezTo>
                  <a:pt x="409198" y="175454"/>
                  <a:pt x="353503" y="203617"/>
                  <a:pt x="315258" y="247534"/>
                </a:cubicBezTo>
                <a:cubicBezTo>
                  <a:pt x="317648" y="255887"/>
                  <a:pt x="317648" y="265434"/>
                  <a:pt x="317887" y="272117"/>
                </a:cubicBezTo>
                <a:cubicBezTo>
                  <a:pt x="318843" y="300997"/>
                  <a:pt x="316453" y="329638"/>
                  <a:pt x="314541" y="358279"/>
                </a:cubicBezTo>
                <a:cubicBezTo>
                  <a:pt x="309282" y="433224"/>
                  <a:pt x="319082" y="508406"/>
                  <a:pt x="315497" y="583589"/>
                </a:cubicBezTo>
                <a:cubicBezTo>
                  <a:pt x="327448" y="575713"/>
                  <a:pt x="342029" y="569746"/>
                  <a:pt x="354220" y="562347"/>
                </a:cubicBezTo>
                <a:cubicBezTo>
                  <a:pt x="371908" y="552084"/>
                  <a:pt x="389358" y="540628"/>
                  <a:pt x="408002" y="532751"/>
                </a:cubicBezTo>
                <a:cubicBezTo>
                  <a:pt x="443618" y="517715"/>
                  <a:pt x="488796" y="511271"/>
                  <a:pt x="526802" y="522250"/>
                </a:cubicBezTo>
                <a:cubicBezTo>
                  <a:pt x="525846" y="510793"/>
                  <a:pt x="525607" y="498143"/>
                  <a:pt x="532061" y="491460"/>
                </a:cubicBezTo>
                <a:cubicBezTo>
                  <a:pt x="534929" y="488596"/>
                  <a:pt x="539710" y="488596"/>
                  <a:pt x="542578" y="491460"/>
                </a:cubicBezTo>
                <a:cubicBezTo>
                  <a:pt x="552139" y="501246"/>
                  <a:pt x="546881" y="523443"/>
                  <a:pt x="546881" y="535854"/>
                </a:cubicBezTo>
                <a:cubicBezTo>
                  <a:pt x="546881" y="541582"/>
                  <a:pt x="540666" y="547788"/>
                  <a:pt x="534690" y="545162"/>
                </a:cubicBezTo>
                <a:cubicBezTo>
                  <a:pt x="488796" y="526307"/>
                  <a:pt x="434296" y="539196"/>
                  <a:pt x="391987" y="562108"/>
                </a:cubicBezTo>
                <a:cubicBezTo>
                  <a:pt x="375255" y="571178"/>
                  <a:pt x="358762" y="580725"/>
                  <a:pt x="341551" y="589079"/>
                </a:cubicBezTo>
                <a:cubicBezTo>
                  <a:pt x="333663" y="592898"/>
                  <a:pt x="323624" y="599342"/>
                  <a:pt x="314302" y="598149"/>
                </a:cubicBezTo>
                <a:cubicBezTo>
                  <a:pt x="313106" y="597910"/>
                  <a:pt x="312150" y="597671"/>
                  <a:pt x="311433" y="596955"/>
                </a:cubicBezTo>
                <a:cubicBezTo>
                  <a:pt x="310238" y="597671"/>
                  <a:pt x="308804" y="598387"/>
                  <a:pt x="307609" y="598387"/>
                </a:cubicBezTo>
                <a:cubicBezTo>
                  <a:pt x="304262" y="601013"/>
                  <a:pt x="299482" y="601490"/>
                  <a:pt x="295896" y="597194"/>
                </a:cubicBezTo>
                <a:cubicBezTo>
                  <a:pt x="243070" y="533945"/>
                  <a:pt x="137656" y="527739"/>
                  <a:pt x="63317" y="546833"/>
                </a:cubicBezTo>
                <a:cubicBezTo>
                  <a:pt x="57819" y="548265"/>
                  <a:pt x="50409" y="543969"/>
                  <a:pt x="51365" y="537764"/>
                </a:cubicBezTo>
                <a:cubicBezTo>
                  <a:pt x="53756" y="519147"/>
                  <a:pt x="54951" y="500291"/>
                  <a:pt x="56863" y="481675"/>
                </a:cubicBezTo>
                <a:cubicBezTo>
                  <a:pt x="57580" y="474037"/>
                  <a:pt x="67620" y="474037"/>
                  <a:pt x="68337" y="481675"/>
                </a:cubicBezTo>
                <a:cubicBezTo>
                  <a:pt x="69771" y="496234"/>
                  <a:pt x="70488" y="511032"/>
                  <a:pt x="70249" y="525830"/>
                </a:cubicBezTo>
                <a:cubicBezTo>
                  <a:pt x="143871" y="509122"/>
                  <a:pt x="240201" y="517237"/>
                  <a:pt x="297091" y="570223"/>
                </a:cubicBezTo>
                <a:cubicBezTo>
                  <a:pt x="295657" y="532513"/>
                  <a:pt x="296613" y="494563"/>
                  <a:pt x="295418" y="457091"/>
                </a:cubicBezTo>
                <a:cubicBezTo>
                  <a:pt x="294462" y="427973"/>
                  <a:pt x="292311" y="399332"/>
                  <a:pt x="294223" y="370213"/>
                </a:cubicBezTo>
                <a:cubicBezTo>
                  <a:pt x="296135" y="343243"/>
                  <a:pt x="298525" y="316034"/>
                  <a:pt x="298764" y="289063"/>
                </a:cubicBezTo>
                <a:cubicBezTo>
                  <a:pt x="298764" y="272356"/>
                  <a:pt x="294462" y="257081"/>
                  <a:pt x="293267" y="241089"/>
                </a:cubicBezTo>
                <a:cubicBezTo>
                  <a:pt x="264822" y="196934"/>
                  <a:pt x="200522" y="185239"/>
                  <a:pt x="151998" y="176886"/>
                </a:cubicBezTo>
                <a:cubicBezTo>
                  <a:pt x="132158" y="173306"/>
                  <a:pt x="111363" y="167577"/>
                  <a:pt x="91523" y="172351"/>
                </a:cubicBezTo>
                <a:cubicBezTo>
                  <a:pt x="75030" y="176408"/>
                  <a:pt x="74552" y="182137"/>
                  <a:pt x="71922" y="197412"/>
                </a:cubicBezTo>
                <a:cubicBezTo>
                  <a:pt x="66424" y="229872"/>
                  <a:pt x="62361" y="262332"/>
                  <a:pt x="62361" y="295030"/>
                </a:cubicBezTo>
                <a:cubicBezTo>
                  <a:pt x="62600" y="295746"/>
                  <a:pt x="62839" y="296462"/>
                  <a:pt x="63078" y="297178"/>
                </a:cubicBezTo>
                <a:cubicBezTo>
                  <a:pt x="65946" y="303384"/>
                  <a:pt x="62600" y="310544"/>
                  <a:pt x="54951" y="311022"/>
                </a:cubicBezTo>
                <a:cubicBezTo>
                  <a:pt x="54473" y="311022"/>
                  <a:pt x="53756" y="311022"/>
                  <a:pt x="53278" y="311022"/>
                </a:cubicBezTo>
                <a:cubicBezTo>
                  <a:pt x="48019" y="311260"/>
                  <a:pt x="44194" y="306487"/>
                  <a:pt x="43955" y="301713"/>
                </a:cubicBezTo>
                <a:cubicBezTo>
                  <a:pt x="41326" y="261138"/>
                  <a:pt x="44672" y="211255"/>
                  <a:pt x="57102" y="172351"/>
                </a:cubicBezTo>
                <a:cubicBezTo>
                  <a:pt x="66424" y="142516"/>
                  <a:pt x="120685" y="152063"/>
                  <a:pt x="142198" y="155644"/>
                </a:cubicBezTo>
                <a:cubicBezTo>
                  <a:pt x="192873" y="163759"/>
                  <a:pt x="284183" y="176647"/>
                  <a:pt x="309999" y="230588"/>
                </a:cubicBezTo>
                <a:cubicBezTo>
                  <a:pt x="341551" y="178318"/>
                  <a:pt x="426408" y="145380"/>
                  <a:pt x="482581" y="142994"/>
                </a:cubicBezTo>
                <a:close/>
                <a:moveTo>
                  <a:pt x="283715" y="525"/>
                </a:moveTo>
                <a:cubicBezTo>
                  <a:pt x="343463" y="-5443"/>
                  <a:pt x="395803" y="40390"/>
                  <a:pt x="414444" y="94816"/>
                </a:cubicBezTo>
                <a:cubicBezTo>
                  <a:pt x="420897" y="114391"/>
                  <a:pt x="416356" y="129907"/>
                  <a:pt x="398671" y="141365"/>
                </a:cubicBezTo>
                <a:cubicBezTo>
                  <a:pt x="376444" y="155688"/>
                  <a:pt x="352067" y="172637"/>
                  <a:pt x="327451" y="181946"/>
                </a:cubicBezTo>
                <a:cubicBezTo>
                  <a:pt x="299967" y="192211"/>
                  <a:pt x="278458" y="181469"/>
                  <a:pt x="257665" y="166669"/>
                </a:cubicBezTo>
                <a:cubicBezTo>
                  <a:pt x="255992" y="167146"/>
                  <a:pt x="253841" y="167146"/>
                  <a:pt x="251929" y="166191"/>
                </a:cubicBezTo>
                <a:cubicBezTo>
                  <a:pt x="232810" y="157836"/>
                  <a:pt x="216559" y="145423"/>
                  <a:pt x="199590" y="133965"/>
                </a:cubicBezTo>
                <a:cubicBezTo>
                  <a:pt x="198156" y="133010"/>
                  <a:pt x="197200" y="131817"/>
                  <a:pt x="196483" y="130384"/>
                </a:cubicBezTo>
                <a:cubicBezTo>
                  <a:pt x="195049" y="129191"/>
                  <a:pt x="193376" y="127997"/>
                  <a:pt x="191942" y="127042"/>
                </a:cubicBezTo>
                <a:cubicBezTo>
                  <a:pt x="191225" y="126804"/>
                  <a:pt x="190269" y="126565"/>
                  <a:pt x="189313" y="126326"/>
                </a:cubicBezTo>
                <a:cubicBezTo>
                  <a:pt x="185251" y="127042"/>
                  <a:pt x="180949" y="125371"/>
                  <a:pt x="179993" y="120359"/>
                </a:cubicBezTo>
                <a:cubicBezTo>
                  <a:pt x="170672" y="67603"/>
                  <a:pt x="233766" y="5776"/>
                  <a:pt x="283715" y="525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59">
            <a:extLst>
              <a:ext uri="{FF2B5EF4-FFF2-40B4-BE49-F238E27FC236}">
                <a16:creationId xmlns:a16="http://schemas.microsoft.com/office/drawing/2014/main" id="{A20C7B60-7E98-46C9-9EFD-E9AEC790C7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0221" y="5339067"/>
            <a:ext cx="1007155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384632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0ve2f3r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1561</Words>
  <Application>Microsoft Office PowerPoint</Application>
  <PresentationFormat>宽屏</PresentationFormat>
  <Paragraphs>232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51</cp:revision>
  <dcterms:created xsi:type="dcterms:W3CDTF">2019-03-23T06:41:29Z</dcterms:created>
  <dcterms:modified xsi:type="dcterms:W3CDTF">2023-04-17T04:58:12Z</dcterms:modified>
</cp:coreProperties>
</file>