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97" r:id="rId3"/>
    <p:sldId id="258" r:id="rId4"/>
    <p:sldId id="293" r:id="rId5"/>
    <p:sldId id="298" r:id="rId6"/>
    <p:sldId id="299" r:id="rId7"/>
    <p:sldId id="263" r:id="rId8"/>
    <p:sldId id="264" r:id="rId9"/>
    <p:sldId id="265" r:id="rId10"/>
    <p:sldId id="266" r:id="rId11"/>
    <p:sldId id="267" r:id="rId12"/>
    <p:sldId id="300" r:id="rId13"/>
    <p:sldId id="269" r:id="rId14"/>
    <p:sldId id="290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30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99FF"/>
    <a:srgbClr val="C4F0FF"/>
    <a:srgbClr val="4A6CE1"/>
    <a:srgbClr val="E7418D"/>
    <a:srgbClr val="EAEAEA"/>
    <a:srgbClr val="7E3688"/>
    <a:srgbClr val="019DAA"/>
    <a:srgbClr val="F5A601"/>
    <a:srgbClr val="00A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1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03099-276E-46C9-830D-649A465B54C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6BDF8-7D93-4BA0-84F4-0DF0603F76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23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226C6-1C6F-4F53-B0EA-33E0A0582EA0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97715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31B38-7D15-4978-A881-1BAF333374E6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4494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CD20A-D954-4A9F-80E3-C7063BC08BA5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3254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543C9-F3BB-4CE9-83B2-F332165B557D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3613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F22B1-6454-4ADC-8325-FC330982E6AC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3846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7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1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2DF0AB9-ADA9-416D-987C-E1823D3E72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A8ACC3F-ACD2-4AC2-9092-AD2A3764E2BD}"/>
              </a:ext>
            </a:extLst>
          </p:cNvPr>
          <p:cNvGrpSpPr/>
          <p:nvPr userDrawn="1"/>
        </p:nvGrpSpPr>
        <p:grpSpPr>
          <a:xfrm>
            <a:off x="-3003512" y="-328655"/>
            <a:ext cx="16781081" cy="8269223"/>
            <a:chOff x="-3003512" y="-328655"/>
            <a:chExt cx="16781081" cy="826922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F20FF24-424D-4633-820C-2A5273192254}"/>
                </a:ext>
              </a:extLst>
            </p:cNvPr>
            <p:cNvGrpSpPr/>
            <p:nvPr userDrawn="1"/>
          </p:nvGrpSpPr>
          <p:grpSpPr>
            <a:xfrm>
              <a:off x="-2639249" y="966652"/>
              <a:ext cx="5251196" cy="1558763"/>
              <a:chOff x="-2639249" y="966652"/>
              <a:chExt cx="5251196" cy="1558763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26C2F1E3-C045-4785-94BC-557E627B9D9F}"/>
                  </a:ext>
                </a:extLst>
              </p:cNvPr>
              <p:cNvSpPr/>
              <p:nvPr/>
            </p:nvSpPr>
            <p:spPr>
              <a:xfrm rot="19146915">
                <a:off x="-2639249" y="2178167"/>
                <a:ext cx="4461070" cy="347248"/>
              </a:xfrm>
              <a:prstGeom prst="roundRect">
                <a:avLst>
                  <a:gd name="adj" fmla="val 50000"/>
                </a:avLst>
              </a:prstGeom>
              <a:solidFill>
                <a:srgbClr val="4F99FF"/>
              </a:solidFill>
              <a:ln>
                <a:solidFill>
                  <a:srgbClr val="4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99E5FE7F-7956-4EBD-9837-406A97E7605D}"/>
                  </a:ext>
                </a:extLst>
              </p:cNvPr>
              <p:cNvSpPr/>
              <p:nvPr/>
            </p:nvSpPr>
            <p:spPr>
              <a:xfrm rot="19146915">
                <a:off x="-1849123" y="966652"/>
                <a:ext cx="4461070" cy="174361"/>
              </a:xfrm>
              <a:prstGeom prst="roundRect">
                <a:avLst>
                  <a:gd name="adj" fmla="val 50000"/>
                </a:avLst>
              </a:prstGeom>
              <a:solidFill>
                <a:srgbClr val="C4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58D0505-C997-4DAA-BA3C-42B90F981163}"/>
                </a:ext>
              </a:extLst>
            </p:cNvPr>
            <p:cNvGrpSpPr/>
            <p:nvPr userDrawn="1"/>
          </p:nvGrpSpPr>
          <p:grpSpPr>
            <a:xfrm>
              <a:off x="7853326" y="5856056"/>
              <a:ext cx="5924243" cy="2084512"/>
              <a:chOff x="7853326" y="5856056"/>
              <a:chExt cx="5924243" cy="2084512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E7B5E017-A47F-42B5-B745-2AB0C642F876}"/>
                  </a:ext>
                </a:extLst>
              </p:cNvPr>
              <p:cNvSpPr/>
              <p:nvPr/>
            </p:nvSpPr>
            <p:spPr>
              <a:xfrm rot="19146915">
                <a:off x="9316499" y="5856056"/>
                <a:ext cx="4461070" cy="120300"/>
              </a:xfrm>
              <a:prstGeom prst="roundRect">
                <a:avLst>
                  <a:gd name="adj" fmla="val 50000"/>
                </a:avLst>
              </a:prstGeom>
              <a:solidFill>
                <a:srgbClr val="4F99FF"/>
              </a:solidFill>
              <a:ln>
                <a:solidFill>
                  <a:srgbClr val="4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D2582904-55E8-4EAF-8B0F-2CA654889CAC}"/>
                  </a:ext>
                </a:extLst>
              </p:cNvPr>
              <p:cNvSpPr/>
              <p:nvPr/>
            </p:nvSpPr>
            <p:spPr>
              <a:xfrm rot="19146915">
                <a:off x="7853326" y="7592175"/>
                <a:ext cx="4461070" cy="348393"/>
              </a:xfrm>
              <a:prstGeom prst="roundRect">
                <a:avLst>
                  <a:gd name="adj" fmla="val 50000"/>
                </a:avLst>
              </a:prstGeom>
              <a:solidFill>
                <a:srgbClr val="C4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182B75C-6D6D-42BE-94DA-051B9E3A9A67}"/>
                </a:ext>
              </a:extLst>
            </p:cNvPr>
            <p:cNvGrpSpPr/>
            <p:nvPr userDrawn="1"/>
          </p:nvGrpSpPr>
          <p:grpSpPr>
            <a:xfrm>
              <a:off x="9137886" y="-328655"/>
              <a:ext cx="4461070" cy="2772380"/>
              <a:chOff x="9137886" y="-328655"/>
              <a:chExt cx="4461070" cy="2772380"/>
            </a:xfrm>
          </p:grpSpPr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D010CB82-8569-4601-9E76-B819CF15E1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4361" y="-328655"/>
                <a:ext cx="3025041" cy="2772380"/>
              </a:xfrm>
              <a:prstGeom prst="line">
                <a:avLst/>
              </a:prstGeom>
              <a:ln w="57150">
                <a:solidFill>
                  <a:srgbClr val="4F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8084C3C8-E6B5-493A-B7AB-E4F07604727A}"/>
                  </a:ext>
                </a:extLst>
              </p:cNvPr>
              <p:cNvSpPr/>
              <p:nvPr/>
            </p:nvSpPr>
            <p:spPr>
              <a:xfrm rot="19146915">
                <a:off x="9137886" y="633375"/>
                <a:ext cx="4461070" cy="315744"/>
              </a:xfrm>
              <a:prstGeom prst="roundRect">
                <a:avLst>
                  <a:gd name="adj" fmla="val 50000"/>
                </a:avLst>
              </a:prstGeom>
              <a:solidFill>
                <a:srgbClr val="C4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D7F46F0B-2F46-4146-B2C0-63926738ECAD}"/>
                </a:ext>
              </a:extLst>
            </p:cNvPr>
            <p:cNvSpPr/>
            <p:nvPr userDrawn="1"/>
          </p:nvSpPr>
          <p:spPr>
            <a:xfrm rot="19146915">
              <a:off x="-3003512" y="7324433"/>
              <a:ext cx="4461070" cy="424199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8F221FE-EABB-4CDF-8F7F-A719E27C5793}"/>
              </a:ext>
            </a:extLst>
          </p:cNvPr>
          <p:cNvSpPr/>
          <p:nvPr userDrawn="1"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A6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C0ED90C-11B3-42B7-90A3-3DF83BA2A6A6}"/>
              </a:ext>
            </a:extLst>
          </p:cNvPr>
          <p:cNvSpPr/>
          <p:nvPr userDrawn="1"/>
        </p:nvSpPr>
        <p:spPr>
          <a:xfrm>
            <a:off x="399490" y="456506"/>
            <a:ext cx="11285949" cy="61753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61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5146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EA2BDE-2810-4150-B5F9-41842BA2FB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E4FCE98-2304-43D9-A423-77E9D3F35825}"/>
              </a:ext>
            </a:extLst>
          </p:cNvPr>
          <p:cNvGrpSpPr/>
          <p:nvPr userDrawn="1"/>
        </p:nvGrpSpPr>
        <p:grpSpPr>
          <a:xfrm>
            <a:off x="-3003512" y="-328655"/>
            <a:ext cx="16781081" cy="8269223"/>
            <a:chOff x="-3003512" y="-328655"/>
            <a:chExt cx="16781081" cy="826922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943DB14-28EE-4277-9DD1-0AF6E80253E5}"/>
                </a:ext>
              </a:extLst>
            </p:cNvPr>
            <p:cNvGrpSpPr/>
            <p:nvPr userDrawn="1"/>
          </p:nvGrpSpPr>
          <p:grpSpPr>
            <a:xfrm>
              <a:off x="-2639249" y="966652"/>
              <a:ext cx="5251196" cy="1558763"/>
              <a:chOff x="-2639249" y="966652"/>
              <a:chExt cx="5251196" cy="1558763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4D86A02F-F6C7-40DA-9D88-8E505F78C8AD}"/>
                  </a:ext>
                </a:extLst>
              </p:cNvPr>
              <p:cNvSpPr/>
              <p:nvPr/>
            </p:nvSpPr>
            <p:spPr>
              <a:xfrm rot="19146915">
                <a:off x="-2639249" y="2178167"/>
                <a:ext cx="4461070" cy="347248"/>
              </a:xfrm>
              <a:prstGeom prst="roundRect">
                <a:avLst>
                  <a:gd name="adj" fmla="val 50000"/>
                </a:avLst>
              </a:prstGeom>
              <a:solidFill>
                <a:srgbClr val="4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3187BF6B-60D4-42B7-9B49-417A4C1D3B21}"/>
                  </a:ext>
                </a:extLst>
              </p:cNvPr>
              <p:cNvSpPr/>
              <p:nvPr/>
            </p:nvSpPr>
            <p:spPr>
              <a:xfrm rot="19146915">
                <a:off x="-1849123" y="966652"/>
                <a:ext cx="4461070" cy="174361"/>
              </a:xfrm>
              <a:prstGeom prst="roundRect">
                <a:avLst>
                  <a:gd name="adj" fmla="val 50000"/>
                </a:avLst>
              </a:prstGeom>
              <a:solidFill>
                <a:srgbClr val="C4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A369F63-D97F-4C18-AE24-4C6199503215}"/>
                </a:ext>
              </a:extLst>
            </p:cNvPr>
            <p:cNvGrpSpPr/>
            <p:nvPr userDrawn="1"/>
          </p:nvGrpSpPr>
          <p:grpSpPr>
            <a:xfrm>
              <a:off x="7853326" y="5856056"/>
              <a:ext cx="5924243" cy="2084512"/>
              <a:chOff x="7853326" y="5856056"/>
              <a:chExt cx="5924243" cy="2084512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5438BA78-CF2B-4405-9671-4C5E68EA2A00}"/>
                  </a:ext>
                </a:extLst>
              </p:cNvPr>
              <p:cNvSpPr/>
              <p:nvPr/>
            </p:nvSpPr>
            <p:spPr>
              <a:xfrm rot="19146915">
                <a:off x="9316499" y="5856056"/>
                <a:ext cx="4461070" cy="120300"/>
              </a:xfrm>
              <a:prstGeom prst="roundRect">
                <a:avLst>
                  <a:gd name="adj" fmla="val 50000"/>
                </a:avLst>
              </a:prstGeom>
              <a:solidFill>
                <a:srgbClr val="4F99FF"/>
              </a:solidFill>
              <a:ln>
                <a:solidFill>
                  <a:srgbClr val="4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CC9FE58C-CB06-446B-9094-F62FDC040FDD}"/>
                  </a:ext>
                </a:extLst>
              </p:cNvPr>
              <p:cNvSpPr/>
              <p:nvPr/>
            </p:nvSpPr>
            <p:spPr>
              <a:xfrm rot="19146915">
                <a:off x="7853326" y="7592175"/>
                <a:ext cx="4461070" cy="348393"/>
              </a:xfrm>
              <a:prstGeom prst="roundRect">
                <a:avLst>
                  <a:gd name="adj" fmla="val 50000"/>
                </a:avLst>
              </a:prstGeom>
              <a:solidFill>
                <a:srgbClr val="C4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2CF7E1CD-A982-4ABE-B2BA-CD1A34FACD98}"/>
                </a:ext>
              </a:extLst>
            </p:cNvPr>
            <p:cNvGrpSpPr/>
            <p:nvPr userDrawn="1"/>
          </p:nvGrpSpPr>
          <p:grpSpPr>
            <a:xfrm>
              <a:off x="9137886" y="-328655"/>
              <a:ext cx="4461070" cy="2772380"/>
              <a:chOff x="9137886" y="-328655"/>
              <a:chExt cx="4461070" cy="2772380"/>
            </a:xfrm>
          </p:grpSpPr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1F331F72-B388-4AC1-B081-C769C13567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4361" y="-328655"/>
                <a:ext cx="3025041" cy="2772380"/>
              </a:xfrm>
              <a:prstGeom prst="line">
                <a:avLst/>
              </a:prstGeom>
              <a:ln w="57150">
                <a:solidFill>
                  <a:srgbClr val="4F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A8C2802D-353D-46FF-B0CF-2212D3495B46}"/>
                  </a:ext>
                </a:extLst>
              </p:cNvPr>
              <p:cNvSpPr/>
              <p:nvPr/>
            </p:nvSpPr>
            <p:spPr>
              <a:xfrm rot="19146915">
                <a:off x="9137886" y="633375"/>
                <a:ext cx="4461070" cy="315744"/>
              </a:xfrm>
              <a:prstGeom prst="roundRect">
                <a:avLst>
                  <a:gd name="adj" fmla="val 50000"/>
                </a:avLst>
              </a:prstGeom>
              <a:solidFill>
                <a:srgbClr val="C4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36E6E5C0-73F9-44BC-BE4D-1BDB14541D7B}"/>
                </a:ext>
              </a:extLst>
            </p:cNvPr>
            <p:cNvSpPr/>
            <p:nvPr userDrawn="1"/>
          </p:nvSpPr>
          <p:spPr>
            <a:xfrm rot="19146915">
              <a:off x="-3003512" y="7324433"/>
              <a:ext cx="4461070" cy="424199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144B289-3723-4FF9-B87A-3C4E30E24E23}"/>
              </a:ext>
            </a:extLst>
          </p:cNvPr>
          <p:cNvSpPr/>
          <p:nvPr userDrawn="1"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A6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EA7BD4-B8F4-475A-B69D-5EC327505707}"/>
              </a:ext>
            </a:extLst>
          </p:cNvPr>
          <p:cNvSpPr/>
          <p:nvPr userDrawn="1"/>
        </p:nvSpPr>
        <p:spPr>
          <a:xfrm>
            <a:off x="399490" y="456506"/>
            <a:ext cx="11285949" cy="61753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4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8BB8A8D8-C230-4A17-ABD5-49F3BDA0210F}"/>
              </a:ext>
            </a:extLst>
          </p:cNvPr>
          <p:cNvGrpSpPr/>
          <p:nvPr/>
        </p:nvGrpSpPr>
        <p:grpSpPr>
          <a:xfrm rot="10460859">
            <a:off x="-3074737" y="-1266662"/>
            <a:ext cx="7391952" cy="4140097"/>
            <a:chOff x="-2374844" y="-1980881"/>
            <a:chExt cx="7391952" cy="4140097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5AFC9800-2677-4BB9-961B-63DD6070B970}"/>
                </a:ext>
              </a:extLst>
            </p:cNvPr>
            <p:cNvSpPr/>
            <p:nvPr/>
          </p:nvSpPr>
          <p:spPr>
            <a:xfrm rot="19146915">
              <a:off x="-2374844" y="1811968"/>
              <a:ext cx="4461070" cy="34724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D4815BC4-A474-47C9-A1B2-22FFDDCAF0D3}"/>
                </a:ext>
              </a:extLst>
            </p:cNvPr>
            <p:cNvSpPr/>
            <p:nvPr/>
          </p:nvSpPr>
          <p:spPr>
            <a:xfrm rot="19146915">
              <a:off x="556038" y="-1980881"/>
              <a:ext cx="4461070" cy="56071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AA5C2BB9-4706-45CB-B10F-E63D60F6D09A}"/>
                </a:ext>
              </a:extLst>
            </p:cNvPr>
            <p:cNvSpPr/>
            <p:nvPr/>
          </p:nvSpPr>
          <p:spPr>
            <a:xfrm rot="19146915">
              <a:off x="-1849123" y="966652"/>
              <a:ext cx="4461070" cy="174361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7A19A533-225C-4EE7-B9AE-2391AB5BF612}"/>
              </a:ext>
            </a:extLst>
          </p:cNvPr>
          <p:cNvSpPr/>
          <p:nvPr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894CCB6-4F07-4BE8-91C1-447D3A4A55EA}"/>
              </a:ext>
            </a:extLst>
          </p:cNvPr>
          <p:cNvGrpSpPr/>
          <p:nvPr/>
        </p:nvGrpSpPr>
        <p:grpSpPr>
          <a:xfrm>
            <a:off x="9549523" y="-1222407"/>
            <a:ext cx="4461070" cy="2772380"/>
            <a:chOff x="9137886" y="-328655"/>
            <a:chExt cx="4461070" cy="2772380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879991B4-FAF2-4D47-8EC4-9E470F106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4361" y="-328655"/>
              <a:ext cx="3025041" cy="2772380"/>
            </a:xfrm>
            <a:prstGeom prst="line">
              <a:avLst/>
            </a:prstGeom>
            <a:ln w="57150">
              <a:solidFill>
                <a:srgbClr val="4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F31CB529-A0D8-4A9F-8772-F916FB46BA1C}"/>
                </a:ext>
              </a:extLst>
            </p:cNvPr>
            <p:cNvSpPr/>
            <p:nvPr/>
          </p:nvSpPr>
          <p:spPr>
            <a:xfrm rot="19146915">
              <a:off x="9137886" y="633375"/>
              <a:ext cx="4461070" cy="315744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F50D613A-F805-4C30-A87B-BF83BFE423CF}"/>
              </a:ext>
            </a:extLst>
          </p:cNvPr>
          <p:cNvSpPr/>
          <p:nvPr/>
        </p:nvSpPr>
        <p:spPr>
          <a:xfrm rot="19146915">
            <a:off x="11205933" y="3528730"/>
            <a:ext cx="4461070" cy="619317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89A36A7-6E21-4415-8970-B70A831D29B7}"/>
              </a:ext>
            </a:extLst>
          </p:cNvPr>
          <p:cNvGrpSpPr/>
          <p:nvPr/>
        </p:nvGrpSpPr>
        <p:grpSpPr>
          <a:xfrm>
            <a:off x="7532541" y="5132088"/>
            <a:ext cx="7736116" cy="2560315"/>
            <a:chOff x="7532541" y="5132088"/>
            <a:chExt cx="7736116" cy="2560315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4245F86A-43EB-411E-AD28-83AC72113221}"/>
                </a:ext>
              </a:extLst>
            </p:cNvPr>
            <p:cNvSpPr/>
            <p:nvPr/>
          </p:nvSpPr>
          <p:spPr>
            <a:xfrm rot="19146915">
              <a:off x="7532541" y="7572103"/>
              <a:ext cx="4461070" cy="120300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61257D5E-333C-46A7-9F14-557606FE37D1}"/>
                </a:ext>
              </a:extLst>
            </p:cNvPr>
            <p:cNvSpPr/>
            <p:nvPr/>
          </p:nvSpPr>
          <p:spPr>
            <a:xfrm rot="19146915">
              <a:off x="10807587" y="5132088"/>
              <a:ext cx="4461070" cy="348393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A51BC05F-AE99-4C5E-A103-066A00F4D3E3}"/>
              </a:ext>
            </a:extLst>
          </p:cNvPr>
          <p:cNvSpPr/>
          <p:nvPr/>
        </p:nvSpPr>
        <p:spPr>
          <a:xfrm>
            <a:off x="363255" y="413359"/>
            <a:ext cx="11520971" cy="61753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487757C-F70A-4704-8961-3B75957C6693}"/>
              </a:ext>
            </a:extLst>
          </p:cNvPr>
          <p:cNvSpPr/>
          <p:nvPr/>
        </p:nvSpPr>
        <p:spPr>
          <a:xfrm>
            <a:off x="3252668" y="3991195"/>
            <a:ext cx="5674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b="1" dirty="0">
                <a:solidFill>
                  <a:srgbClr val="3B3334"/>
                </a:solidFill>
                <a:cs typeface="+mn-ea"/>
                <a:sym typeface="+mn-lt"/>
              </a:rPr>
              <a:t>我的情绪，我做主！ 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304B466-59E5-4819-BDD0-A8A5F05AA230}"/>
              </a:ext>
            </a:extLst>
          </p:cNvPr>
          <p:cNvSpPr/>
          <p:nvPr/>
        </p:nvSpPr>
        <p:spPr>
          <a:xfrm>
            <a:off x="1396985" y="4385735"/>
            <a:ext cx="646330" cy="646330"/>
          </a:xfrm>
          <a:prstGeom prst="ellipse">
            <a:avLst/>
          </a:prstGeom>
          <a:solidFill>
            <a:srgbClr val="4F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3F295ED1-211A-401E-877A-BCD5CEE545C4}"/>
              </a:ext>
            </a:extLst>
          </p:cNvPr>
          <p:cNvSpPr/>
          <p:nvPr/>
        </p:nvSpPr>
        <p:spPr>
          <a:xfrm>
            <a:off x="996536" y="2911758"/>
            <a:ext cx="344041" cy="344041"/>
          </a:xfrm>
          <a:prstGeom prst="ellipse">
            <a:avLst/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1267D7B-51B0-46C3-85F6-33D64536B4A6}"/>
              </a:ext>
            </a:extLst>
          </p:cNvPr>
          <p:cNvGrpSpPr/>
          <p:nvPr/>
        </p:nvGrpSpPr>
        <p:grpSpPr>
          <a:xfrm>
            <a:off x="2030146" y="1849705"/>
            <a:ext cx="2888472" cy="1479122"/>
            <a:chOff x="1680535" y="1543328"/>
            <a:chExt cx="2888472" cy="1479122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96765829-46E5-4FD1-AF72-0E0294A50973}"/>
                </a:ext>
              </a:extLst>
            </p:cNvPr>
            <p:cNvSpPr/>
            <p:nvPr/>
          </p:nvSpPr>
          <p:spPr>
            <a:xfrm rot="21023822">
              <a:off x="1680535" y="1592690"/>
              <a:ext cx="1462977" cy="1429760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情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A6417826-A91B-4B53-B614-C270B107E2C7}"/>
                </a:ext>
              </a:extLst>
            </p:cNvPr>
            <p:cNvSpPr/>
            <p:nvPr/>
          </p:nvSpPr>
          <p:spPr>
            <a:xfrm rot="879110">
              <a:off x="3106030" y="1543328"/>
              <a:ext cx="1462977" cy="14297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绪</a:t>
              </a:r>
            </a:p>
          </p:txBody>
        </p:sp>
      </p:grp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025C0996-7120-4300-8AAB-68AA8FC5AA3A}"/>
              </a:ext>
            </a:extLst>
          </p:cNvPr>
          <p:cNvSpPr/>
          <p:nvPr/>
        </p:nvSpPr>
        <p:spPr>
          <a:xfrm rot="19146915">
            <a:off x="-2594331" y="7302649"/>
            <a:ext cx="4461070" cy="424199"/>
          </a:xfrm>
          <a:prstGeom prst="roundRect">
            <a:avLst>
              <a:gd name="adj" fmla="val 50000"/>
            </a:avLst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68B654B-5895-4867-9AAD-91192F44C78A}"/>
              </a:ext>
            </a:extLst>
          </p:cNvPr>
          <p:cNvGrpSpPr/>
          <p:nvPr/>
        </p:nvGrpSpPr>
        <p:grpSpPr>
          <a:xfrm>
            <a:off x="7383235" y="1824899"/>
            <a:ext cx="2811976" cy="1532227"/>
            <a:chOff x="7033624" y="1518522"/>
            <a:chExt cx="2811976" cy="153222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2961D3D7-D69A-44BB-A724-753D845F19B1}"/>
                </a:ext>
              </a:extLst>
            </p:cNvPr>
            <p:cNvSpPr/>
            <p:nvPr/>
          </p:nvSpPr>
          <p:spPr>
            <a:xfrm rot="21338482">
              <a:off x="7033624" y="1518522"/>
              <a:ext cx="1462977" cy="1429760"/>
            </a:xfrm>
            <a:prstGeom prst="roundRect">
              <a:avLst/>
            </a:prstGeom>
            <a:solidFill>
              <a:srgbClr val="4F99FF"/>
            </a:solidFill>
            <a:ln w="28575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 smtClean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管</a:t>
              </a:r>
              <a:endParaRPr lang="zh-CN" altLang="en-US" sz="88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8CB0D3B2-DA7F-4784-8E19-9C3524656656}"/>
                </a:ext>
              </a:extLst>
            </p:cNvPr>
            <p:cNvSpPr/>
            <p:nvPr/>
          </p:nvSpPr>
          <p:spPr>
            <a:xfrm rot="519671">
              <a:off x="8382623" y="1620989"/>
              <a:ext cx="1462977" cy="14297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理</a:t>
              </a:r>
            </a:p>
          </p:txBody>
        </p:sp>
      </p:grp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4A4A44F5-3A0A-444C-9AAB-6B85231CFCC8}"/>
              </a:ext>
            </a:extLst>
          </p:cNvPr>
          <p:cNvSpPr/>
          <p:nvPr/>
        </p:nvSpPr>
        <p:spPr>
          <a:xfrm>
            <a:off x="3240638" y="4846374"/>
            <a:ext cx="5406300" cy="649188"/>
          </a:xfrm>
          <a:prstGeom prst="roundRect">
            <a:avLst>
              <a:gd name="adj" fmla="val 50000"/>
            </a:avLst>
          </a:prstGeom>
          <a:solidFill>
            <a:srgbClr val="C4F0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情绪</a:t>
            </a:r>
            <a:r>
              <a: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管理</a:t>
            </a:r>
            <a:r>
              <a:rPr lang="en-US" altLang="zh-CN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课件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7E403461-DCF7-4AF3-97B2-08BADEC40D0E}"/>
              </a:ext>
            </a:extLst>
          </p:cNvPr>
          <p:cNvSpPr/>
          <p:nvPr/>
        </p:nvSpPr>
        <p:spPr>
          <a:xfrm>
            <a:off x="10968383" y="3878417"/>
            <a:ext cx="269374" cy="269374"/>
          </a:xfrm>
          <a:prstGeom prst="ellipse">
            <a:avLst/>
          </a:prstGeom>
          <a:solidFill>
            <a:srgbClr val="4F99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E9E93778-CFC8-46EE-890F-5D8615529E3E}"/>
              </a:ext>
            </a:extLst>
          </p:cNvPr>
          <p:cNvSpPr/>
          <p:nvPr/>
        </p:nvSpPr>
        <p:spPr>
          <a:xfrm>
            <a:off x="9540817" y="5306285"/>
            <a:ext cx="478812" cy="478812"/>
          </a:xfrm>
          <a:prstGeom prst="ellipse">
            <a:avLst/>
          </a:prstGeom>
          <a:solidFill>
            <a:srgbClr val="C4F0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0D73427C-D510-4BA4-BD65-9643B08D6E98}"/>
              </a:ext>
            </a:extLst>
          </p:cNvPr>
          <p:cNvSpPr/>
          <p:nvPr/>
        </p:nvSpPr>
        <p:spPr>
          <a:xfrm>
            <a:off x="2797152" y="1166789"/>
            <a:ext cx="317616" cy="317616"/>
          </a:xfrm>
          <a:prstGeom prst="ellipse">
            <a:avLst/>
          </a:prstGeom>
          <a:solidFill>
            <a:srgbClr val="4F99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C480B5-0F5D-49C0-AECF-99D76EDED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29" y="1390022"/>
            <a:ext cx="2234619" cy="22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24" grpId="0" animBg="1"/>
      <p:bldP spid="35" grpId="0"/>
      <p:bldP spid="43" grpId="0" animBg="1"/>
      <p:bldP spid="3" grpId="0" animBg="1"/>
      <p:bldP spid="50" grpId="0" animBg="1"/>
      <p:bldP spid="41" grpId="0" animBg="1"/>
      <p:bldP spid="45" grpId="0" animBg="1"/>
      <p:bldP spid="51" grpId="0" animBg="1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56D279A-2993-410B-A894-43F885988B4C}"/>
              </a:ext>
            </a:extLst>
          </p:cNvPr>
          <p:cNvGrpSpPr/>
          <p:nvPr/>
        </p:nvGrpSpPr>
        <p:grpSpPr>
          <a:xfrm rot="21401617">
            <a:off x="1662692" y="2009602"/>
            <a:ext cx="6146832" cy="3570316"/>
            <a:chOff x="1473408" y="2007524"/>
            <a:chExt cx="6146832" cy="357031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8D3717-E9DD-47EA-BFDB-87849C9BB72A}"/>
                </a:ext>
              </a:extLst>
            </p:cNvPr>
            <p:cNvSpPr/>
            <p:nvPr/>
          </p:nvSpPr>
          <p:spPr>
            <a:xfrm rot="446783">
              <a:off x="1473408" y="2011680"/>
              <a:ext cx="6146592" cy="3566160"/>
            </a:xfrm>
            <a:prstGeom prst="rect">
              <a:avLst/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67D1F96-E643-4BD9-981A-4FC2CEAD31BC}"/>
                </a:ext>
              </a:extLst>
            </p:cNvPr>
            <p:cNvSpPr/>
            <p:nvPr/>
          </p:nvSpPr>
          <p:spPr>
            <a:xfrm rot="198383">
              <a:off x="1473648" y="2007524"/>
              <a:ext cx="6146592" cy="356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4F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625578" y="2428392"/>
            <a:ext cx="4678680" cy="28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952DD0"/>
              </a:buClr>
              <a:buSzPct val="95000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徐悲鸿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用的是</a:t>
            </a:r>
            <a:r>
              <a:rPr lang="zh-CN" altLang="en-US" sz="2800" b="1" dirty="0">
                <a:solidFill>
                  <a:srgbClr val="4F99FF"/>
                </a:solidFill>
                <a:cs typeface="+mn-ea"/>
                <a:sym typeface="+mn-lt"/>
              </a:rPr>
              <a:t>情绪升华法</a:t>
            </a:r>
          </a:p>
          <a:p>
            <a:pPr>
              <a:lnSpc>
                <a:spcPct val="200000"/>
              </a:lnSpc>
              <a:spcBef>
                <a:spcPct val="50000"/>
              </a:spcBef>
              <a:buClr>
                <a:srgbClr val="952DD0"/>
              </a:buClr>
              <a:buSzPct val="95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——将苦闷、愤怒等消极情绪与头脑中的闪光点、社会责任感联系起来，从而振作精神，激励我们奋发向上。该法在处理因失败而产生的不良情绪有比较好的效果。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DDC1DA6-F855-46CA-A7D5-05258031A151}"/>
              </a:ext>
            </a:extLst>
          </p:cNvPr>
          <p:cNvGrpSpPr/>
          <p:nvPr/>
        </p:nvGrpSpPr>
        <p:grpSpPr>
          <a:xfrm>
            <a:off x="1186988" y="831094"/>
            <a:ext cx="2646848" cy="559833"/>
            <a:chOff x="3366728" y="2577541"/>
            <a:chExt cx="2646848" cy="559833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C45FC34D-1E2D-4EEE-8EF0-5574B05C6E66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F8FF35B-9179-40A7-9283-77DEE85E7363}"/>
                </a:ext>
              </a:extLst>
            </p:cNvPr>
            <p:cNvSpPr/>
            <p:nvPr/>
          </p:nvSpPr>
          <p:spPr>
            <a:xfrm>
              <a:off x="3982251" y="2633199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如何调节情绪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002F4A72-FE21-41F2-A5A0-5FD96F6AB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1039558"/>
            <a:ext cx="4800600" cy="480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1768" y="66776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35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8BB8A8D8-C230-4A17-ABD5-49F3BDA0210F}"/>
              </a:ext>
            </a:extLst>
          </p:cNvPr>
          <p:cNvGrpSpPr/>
          <p:nvPr/>
        </p:nvGrpSpPr>
        <p:grpSpPr>
          <a:xfrm rot="10460859">
            <a:off x="-3074737" y="-1266662"/>
            <a:ext cx="7391952" cy="4140097"/>
            <a:chOff x="-2374844" y="-1980881"/>
            <a:chExt cx="7391952" cy="4140097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5AFC9800-2677-4BB9-961B-63DD6070B970}"/>
                </a:ext>
              </a:extLst>
            </p:cNvPr>
            <p:cNvSpPr/>
            <p:nvPr/>
          </p:nvSpPr>
          <p:spPr>
            <a:xfrm rot="19146915">
              <a:off x="-2374844" y="1811968"/>
              <a:ext cx="4461070" cy="34724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D4815BC4-A474-47C9-A1B2-22FFDDCAF0D3}"/>
                </a:ext>
              </a:extLst>
            </p:cNvPr>
            <p:cNvSpPr/>
            <p:nvPr/>
          </p:nvSpPr>
          <p:spPr>
            <a:xfrm rot="19146915">
              <a:off x="556038" y="-1980881"/>
              <a:ext cx="4461070" cy="56071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AA5C2BB9-4706-45CB-B10F-E63D60F6D09A}"/>
                </a:ext>
              </a:extLst>
            </p:cNvPr>
            <p:cNvSpPr/>
            <p:nvPr/>
          </p:nvSpPr>
          <p:spPr>
            <a:xfrm rot="19146915">
              <a:off x="-1849123" y="966652"/>
              <a:ext cx="4461070" cy="174361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7A19A533-225C-4EE7-B9AE-2391AB5BF612}"/>
              </a:ext>
            </a:extLst>
          </p:cNvPr>
          <p:cNvSpPr/>
          <p:nvPr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894CCB6-4F07-4BE8-91C1-447D3A4A55EA}"/>
              </a:ext>
            </a:extLst>
          </p:cNvPr>
          <p:cNvGrpSpPr/>
          <p:nvPr/>
        </p:nvGrpSpPr>
        <p:grpSpPr>
          <a:xfrm>
            <a:off x="9549523" y="-1222407"/>
            <a:ext cx="4461070" cy="2772380"/>
            <a:chOff x="9137886" y="-328655"/>
            <a:chExt cx="4461070" cy="2772380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879991B4-FAF2-4D47-8EC4-9E470F106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4361" y="-328655"/>
              <a:ext cx="3025041" cy="2772380"/>
            </a:xfrm>
            <a:prstGeom prst="line">
              <a:avLst/>
            </a:prstGeom>
            <a:ln w="57150">
              <a:solidFill>
                <a:srgbClr val="4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F31CB529-A0D8-4A9F-8772-F916FB46BA1C}"/>
                </a:ext>
              </a:extLst>
            </p:cNvPr>
            <p:cNvSpPr/>
            <p:nvPr/>
          </p:nvSpPr>
          <p:spPr>
            <a:xfrm rot="19146915">
              <a:off x="9137886" y="633375"/>
              <a:ext cx="4461070" cy="315744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F50D613A-F805-4C30-A87B-BF83BFE423CF}"/>
              </a:ext>
            </a:extLst>
          </p:cNvPr>
          <p:cNvSpPr/>
          <p:nvPr/>
        </p:nvSpPr>
        <p:spPr>
          <a:xfrm rot="19146915">
            <a:off x="11205933" y="3528730"/>
            <a:ext cx="4461070" cy="619317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89A36A7-6E21-4415-8970-B70A831D29B7}"/>
              </a:ext>
            </a:extLst>
          </p:cNvPr>
          <p:cNvGrpSpPr/>
          <p:nvPr/>
        </p:nvGrpSpPr>
        <p:grpSpPr>
          <a:xfrm>
            <a:off x="7532541" y="5132088"/>
            <a:ext cx="7736116" cy="2560315"/>
            <a:chOff x="7532541" y="5132088"/>
            <a:chExt cx="7736116" cy="2560315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4245F86A-43EB-411E-AD28-83AC72113221}"/>
                </a:ext>
              </a:extLst>
            </p:cNvPr>
            <p:cNvSpPr/>
            <p:nvPr/>
          </p:nvSpPr>
          <p:spPr>
            <a:xfrm rot="19146915">
              <a:off x="7532541" y="7572103"/>
              <a:ext cx="4461070" cy="120300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61257D5E-333C-46A7-9F14-557606FE37D1}"/>
                </a:ext>
              </a:extLst>
            </p:cNvPr>
            <p:cNvSpPr/>
            <p:nvPr/>
          </p:nvSpPr>
          <p:spPr>
            <a:xfrm rot="19146915">
              <a:off x="10807587" y="5132088"/>
              <a:ext cx="4461070" cy="348393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A51BC05F-AE99-4C5E-A103-066A00F4D3E3}"/>
              </a:ext>
            </a:extLst>
          </p:cNvPr>
          <p:cNvSpPr/>
          <p:nvPr/>
        </p:nvSpPr>
        <p:spPr>
          <a:xfrm>
            <a:off x="466789" y="441320"/>
            <a:ext cx="11285949" cy="61753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487757C-F70A-4704-8961-3B75957C6693}"/>
              </a:ext>
            </a:extLst>
          </p:cNvPr>
          <p:cNvSpPr/>
          <p:nvPr/>
        </p:nvSpPr>
        <p:spPr>
          <a:xfrm>
            <a:off x="3653347" y="3832645"/>
            <a:ext cx="4730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如何控制管理情绪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304B466-59E5-4819-BDD0-A8A5F05AA230}"/>
              </a:ext>
            </a:extLst>
          </p:cNvPr>
          <p:cNvSpPr/>
          <p:nvPr/>
        </p:nvSpPr>
        <p:spPr>
          <a:xfrm>
            <a:off x="1396985" y="4385735"/>
            <a:ext cx="646330" cy="646330"/>
          </a:xfrm>
          <a:prstGeom prst="ellipse">
            <a:avLst/>
          </a:prstGeom>
          <a:solidFill>
            <a:srgbClr val="4F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3F295ED1-211A-401E-877A-BCD5CEE545C4}"/>
              </a:ext>
            </a:extLst>
          </p:cNvPr>
          <p:cNvSpPr/>
          <p:nvPr/>
        </p:nvSpPr>
        <p:spPr>
          <a:xfrm>
            <a:off x="996536" y="2911758"/>
            <a:ext cx="344041" cy="344041"/>
          </a:xfrm>
          <a:prstGeom prst="ellipse">
            <a:avLst/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025C0996-7120-4300-8AAB-68AA8FC5AA3A}"/>
              </a:ext>
            </a:extLst>
          </p:cNvPr>
          <p:cNvSpPr/>
          <p:nvPr/>
        </p:nvSpPr>
        <p:spPr>
          <a:xfrm rot="19146915">
            <a:off x="-2594331" y="7302649"/>
            <a:ext cx="4461070" cy="424199"/>
          </a:xfrm>
          <a:prstGeom prst="roundRect">
            <a:avLst>
              <a:gd name="adj" fmla="val 50000"/>
            </a:avLst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392309F-F036-4898-9A30-9108880BFB1E}"/>
              </a:ext>
            </a:extLst>
          </p:cNvPr>
          <p:cNvGrpSpPr/>
          <p:nvPr/>
        </p:nvGrpSpPr>
        <p:grpSpPr>
          <a:xfrm>
            <a:off x="5088928" y="2401294"/>
            <a:ext cx="3136986" cy="885107"/>
            <a:chOff x="5089458" y="2144304"/>
            <a:chExt cx="3136986" cy="88510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1267D7B-51B0-46C3-85F6-33D64536B4A6}"/>
                </a:ext>
              </a:extLst>
            </p:cNvPr>
            <p:cNvGrpSpPr/>
            <p:nvPr/>
          </p:nvGrpSpPr>
          <p:grpSpPr>
            <a:xfrm>
              <a:off x="5089458" y="2144304"/>
              <a:ext cx="1636531" cy="838031"/>
              <a:chOff x="1680535" y="1543328"/>
              <a:chExt cx="2888472" cy="1479122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96765829-46E5-4FD1-AF72-0E0294A50973}"/>
                  </a:ext>
                </a:extLst>
              </p:cNvPr>
              <p:cNvSpPr/>
              <p:nvPr/>
            </p:nvSpPr>
            <p:spPr>
              <a:xfrm rot="21023822">
                <a:off x="1680535" y="1592690"/>
                <a:ext cx="1462977" cy="1429760"/>
              </a:xfrm>
              <a:prstGeom prst="roundRect">
                <a:avLst/>
              </a:prstGeom>
              <a:solidFill>
                <a:srgbClr val="4F99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第</a:t>
                </a:r>
              </a:p>
            </p:txBody>
          </p:sp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A6417826-A91B-4B53-B614-C270B107E2C7}"/>
                  </a:ext>
                </a:extLst>
              </p:cNvPr>
              <p:cNvSpPr/>
              <p:nvPr/>
            </p:nvSpPr>
            <p:spPr>
              <a:xfrm rot="879110">
                <a:off x="3106030" y="1543328"/>
                <a:ext cx="1462977" cy="142976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rgbClr val="4F99FF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二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68B654B-5895-4867-9AAD-91192F44C78A}"/>
                </a:ext>
              </a:extLst>
            </p:cNvPr>
            <p:cNvGrpSpPr/>
            <p:nvPr/>
          </p:nvGrpSpPr>
          <p:grpSpPr>
            <a:xfrm>
              <a:off x="6633254" y="2161292"/>
              <a:ext cx="1593190" cy="868119"/>
              <a:chOff x="7033624" y="1518522"/>
              <a:chExt cx="2811976" cy="1532227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2961D3D7-D69A-44BB-A724-753D845F19B1}"/>
                  </a:ext>
                </a:extLst>
              </p:cNvPr>
              <p:cNvSpPr/>
              <p:nvPr/>
            </p:nvSpPr>
            <p:spPr>
              <a:xfrm rot="21338482">
                <a:off x="7033624" y="1518522"/>
                <a:ext cx="1462977" cy="1429760"/>
              </a:xfrm>
              <a:prstGeom prst="roundRect">
                <a:avLst/>
              </a:prstGeom>
              <a:solidFill>
                <a:srgbClr val="4F99FF"/>
              </a:solidFill>
              <a:ln w="28575">
                <a:solidFill>
                  <a:srgbClr val="EAEA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部</a:t>
                </a:r>
              </a:p>
            </p:txBody>
          </p:sp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8CB0D3B2-DA7F-4784-8E19-9C3524656656}"/>
                  </a:ext>
                </a:extLst>
              </p:cNvPr>
              <p:cNvSpPr/>
              <p:nvPr/>
            </p:nvSpPr>
            <p:spPr>
              <a:xfrm rot="519671">
                <a:off x="8382623" y="1620989"/>
                <a:ext cx="1462977" cy="142976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rgbClr val="4F99FF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分</a:t>
                </a:r>
              </a:p>
            </p:txBody>
          </p:sp>
        </p:grp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7E403461-DCF7-4AF3-97B2-08BADEC40D0E}"/>
              </a:ext>
            </a:extLst>
          </p:cNvPr>
          <p:cNvSpPr/>
          <p:nvPr/>
        </p:nvSpPr>
        <p:spPr>
          <a:xfrm>
            <a:off x="10968383" y="3878417"/>
            <a:ext cx="269374" cy="269374"/>
          </a:xfrm>
          <a:prstGeom prst="ellipse">
            <a:avLst/>
          </a:prstGeom>
          <a:solidFill>
            <a:srgbClr val="4F99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E9E93778-CFC8-46EE-890F-5D8615529E3E}"/>
              </a:ext>
            </a:extLst>
          </p:cNvPr>
          <p:cNvSpPr/>
          <p:nvPr/>
        </p:nvSpPr>
        <p:spPr>
          <a:xfrm>
            <a:off x="9540817" y="5306285"/>
            <a:ext cx="478812" cy="478812"/>
          </a:xfrm>
          <a:prstGeom prst="ellipse">
            <a:avLst/>
          </a:prstGeom>
          <a:solidFill>
            <a:srgbClr val="C4F0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0D73427C-D510-4BA4-BD65-9643B08D6E98}"/>
              </a:ext>
            </a:extLst>
          </p:cNvPr>
          <p:cNvSpPr/>
          <p:nvPr/>
        </p:nvSpPr>
        <p:spPr>
          <a:xfrm>
            <a:off x="2797152" y="1166789"/>
            <a:ext cx="317616" cy="317616"/>
          </a:xfrm>
          <a:prstGeom prst="ellipse">
            <a:avLst/>
          </a:prstGeom>
          <a:solidFill>
            <a:srgbClr val="4F99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C480B5-0F5D-49C0-AECF-99D76EDED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74" y="2069062"/>
            <a:ext cx="1345306" cy="13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24" grpId="0" animBg="1"/>
      <p:bldP spid="35" grpId="0"/>
      <p:bldP spid="43" grpId="0" animBg="1"/>
      <p:bldP spid="3" grpId="0" animBg="1"/>
      <p:bldP spid="50" grpId="0" animBg="1"/>
      <p:bldP spid="45" grpId="0" animBg="1"/>
      <p:bldP spid="51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75EDFFFA-FC28-464E-A6FE-CBEE9E502A4E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FFB718D6-1C3C-4539-BC5B-CAAA201B7FAE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4D8261F-7AC1-490B-81AA-7C10AB105257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33B7FEA8-786C-4D9F-9B1C-B5950C426360}"/>
              </a:ext>
            </a:extLst>
          </p:cNvPr>
          <p:cNvSpPr/>
          <p:nvPr/>
        </p:nvSpPr>
        <p:spPr>
          <a:xfrm>
            <a:off x="2241074" y="1731192"/>
            <a:ext cx="2061826" cy="519351"/>
          </a:xfrm>
          <a:prstGeom prst="roundRect">
            <a:avLst>
              <a:gd name="adj" fmla="val 50000"/>
            </a:avLst>
          </a:prstGeom>
          <a:solidFill>
            <a:srgbClr val="4F99FF"/>
          </a:solidFill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一、合理宣泄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D7328BB-2241-41E4-8BFC-ED1CAE51F9CF}"/>
              </a:ext>
            </a:extLst>
          </p:cNvPr>
          <p:cNvGrpSpPr/>
          <p:nvPr/>
        </p:nvGrpSpPr>
        <p:grpSpPr>
          <a:xfrm>
            <a:off x="2121068" y="2633318"/>
            <a:ext cx="2201905" cy="2279641"/>
            <a:chOff x="1955698" y="2419310"/>
            <a:chExt cx="2201905" cy="2279641"/>
          </a:xfrm>
        </p:grpSpPr>
        <p:sp>
          <p:nvSpPr>
            <p:cNvPr id="3" name="矩形 2"/>
            <p:cNvSpPr/>
            <p:nvPr/>
          </p:nvSpPr>
          <p:spPr>
            <a:xfrm>
              <a:off x="2264175" y="4329619"/>
              <a:ext cx="157763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１）哭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4ACF9A2-F520-4CC9-8EFA-898879FFB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5698" y="2419310"/>
              <a:ext cx="2201905" cy="1524000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8461B2D-71EF-48E2-8A91-F166D1EEDF42}"/>
              </a:ext>
            </a:extLst>
          </p:cNvPr>
          <p:cNvGrpSpPr/>
          <p:nvPr/>
        </p:nvGrpSpPr>
        <p:grpSpPr>
          <a:xfrm>
            <a:off x="4950949" y="2661349"/>
            <a:ext cx="2201905" cy="2251610"/>
            <a:chOff x="4785579" y="2447341"/>
            <a:chExt cx="2201905" cy="2251610"/>
          </a:xfrm>
        </p:grpSpPr>
        <p:sp>
          <p:nvSpPr>
            <p:cNvPr id="4" name="矩形 3"/>
            <p:cNvSpPr/>
            <p:nvPr/>
          </p:nvSpPr>
          <p:spPr>
            <a:xfrm>
              <a:off x="4990770" y="4329619"/>
              <a:ext cx="1791521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２）运动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534090A-3212-44F5-9B06-2717F3C56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5579" y="2447341"/>
              <a:ext cx="2201905" cy="1467937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E29367A-8A1A-41A3-95DA-5952CFF686D6}"/>
              </a:ext>
            </a:extLst>
          </p:cNvPr>
          <p:cNvGrpSpPr/>
          <p:nvPr/>
        </p:nvGrpSpPr>
        <p:grpSpPr>
          <a:xfrm>
            <a:off x="7701497" y="2657159"/>
            <a:ext cx="2201905" cy="2192975"/>
            <a:chOff x="7536127" y="2443151"/>
            <a:chExt cx="2201905" cy="2192975"/>
          </a:xfrm>
        </p:grpSpPr>
        <p:sp>
          <p:nvSpPr>
            <p:cNvPr id="5" name="矩形 4"/>
            <p:cNvSpPr/>
            <p:nvPr/>
          </p:nvSpPr>
          <p:spPr>
            <a:xfrm>
              <a:off x="7736185" y="4266794"/>
              <a:ext cx="190465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）找人倾诉 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B6717E9-D9F6-420A-8BB7-79F8D98A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6127" y="2443151"/>
              <a:ext cx="2201905" cy="1467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3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7614" y="2485828"/>
            <a:ext cx="1398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）自我调节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E023A50-45B7-4C3B-A0D3-22D27154A224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14DC3741-3AFE-4338-93CF-606577FC6C1F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0C74EC5-B9F7-4DDE-9EF3-234622D9C58B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F976A67-F43F-4D49-A947-CA9097EFBFB7}"/>
              </a:ext>
            </a:extLst>
          </p:cNvPr>
          <p:cNvSpPr/>
          <p:nvPr/>
        </p:nvSpPr>
        <p:spPr>
          <a:xfrm>
            <a:off x="2241074" y="1731192"/>
            <a:ext cx="2061826" cy="519351"/>
          </a:xfrm>
          <a:prstGeom prst="roundRect">
            <a:avLst>
              <a:gd name="adj" fmla="val 50000"/>
            </a:avLst>
          </a:prstGeom>
          <a:solidFill>
            <a:srgbClr val="4F99FF"/>
          </a:solidFill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一、合理宣泄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BFC623-C23E-44DD-9011-1AFE50474DB3}"/>
              </a:ext>
            </a:extLst>
          </p:cNvPr>
          <p:cNvSpPr/>
          <p:nvPr/>
        </p:nvSpPr>
        <p:spPr>
          <a:xfrm>
            <a:off x="2517614" y="3031519"/>
            <a:ext cx="154561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语言暗示法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219A32-B30E-4A79-B691-BACEB306EDB5}"/>
              </a:ext>
            </a:extLst>
          </p:cNvPr>
          <p:cNvSpPr/>
          <p:nvPr/>
        </p:nvSpPr>
        <p:spPr>
          <a:xfrm>
            <a:off x="2517614" y="3480679"/>
            <a:ext cx="154561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目标转移法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49C762E-8A10-4559-AA2A-A650D5C81BB9}"/>
              </a:ext>
            </a:extLst>
          </p:cNvPr>
          <p:cNvSpPr/>
          <p:nvPr/>
        </p:nvSpPr>
        <p:spPr>
          <a:xfrm>
            <a:off x="2517614" y="3929839"/>
            <a:ext cx="154561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呼吸调节法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EF02113-F6D1-4854-88C3-B233A88F66E8}"/>
              </a:ext>
            </a:extLst>
          </p:cNvPr>
          <p:cNvSpPr/>
          <p:nvPr/>
        </p:nvSpPr>
        <p:spPr>
          <a:xfrm>
            <a:off x="2517614" y="4378999"/>
            <a:ext cx="154561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环境调节法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115DBFF-4030-4AC2-A3E5-17D450F67D3F}"/>
              </a:ext>
            </a:extLst>
          </p:cNvPr>
          <p:cNvSpPr/>
          <p:nvPr/>
        </p:nvSpPr>
        <p:spPr>
          <a:xfrm>
            <a:off x="2517614" y="4828158"/>
            <a:ext cx="154561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自我宣泄法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BFA41E-F714-401F-A62E-D0DE18581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113" y="2655105"/>
            <a:ext cx="3714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739957" y="1743781"/>
            <a:ext cx="4114800" cy="461665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你知道呼吸次数的大概变化吗？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C6BDCC2-DFB3-4833-A1D1-14892D0BBD92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018D03C-5F5C-46B6-835B-9224146B6380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A1DB694-1E16-4643-977D-A645F7F5C50C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grpSp>
        <p:nvGrpSpPr>
          <p:cNvPr id="138241" name="组合 138240">
            <a:extLst>
              <a:ext uri="{FF2B5EF4-FFF2-40B4-BE49-F238E27FC236}">
                <a16:creationId xmlns:a16="http://schemas.microsoft.com/office/drawing/2014/main" id="{916CC437-D948-42D9-92F6-9EC166EB4D6C}"/>
              </a:ext>
            </a:extLst>
          </p:cNvPr>
          <p:cNvGrpSpPr/>
          <p:nvPr/>
        </p:nvGrpSpPr>
        <p:grpSpPr>
          <a:xfrm>
            <a:off x="3018817" y="2389459"/>
            <a:ext cx="5249694" cy="411245"/>
            <a:chOff x="2435157" y="2162178"/>
            <a:chExt cx="5249694" cy="411245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36EA765-CF0A-416D-A427-AA77D537805B}"/>
                </a:ext>
              </a:extLst>
            </p:cNvPr>
            <p:cNvSpPr txBox="1"/>
            <p:nvPr/>
          </p:nvSpPr>
          <p:spPr>
            <a:xfrm>
              <a:off x="2435157" y="2231790"/>
              <a:ext cx="1864469" cy="341632"/>
            </a:xfrm>
            <a:prstGeom prst="rect">
              <a:avLst/>
            </a:prstGeom>
            <a:solidFill>
              <a:srgbClr val="4F99F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800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悲伤时 </a:t>
              </a: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1CBC06F3-4DA3-4656-B0E6-82993A15B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504" y="2162178"/>
              <a:ext cx="51007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9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次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77F3226-0137-4FCA-93A4-4B5E16F5D995}"/>
                </a:ext>
              </a:extLst>
            </p:cNvPr>
            <p:cNvCxnSpPr>
              <a:cxnSpLocks/>
            </p:cNvCxnSpPr>
            <p:nvPr/>
          </p:nvCxnSpPr>
          <p:spPr>
            <a:xfrm>
              <a:off x="5982511" y="2573422"/>
              <a:ext cx="170234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箭头: 燕尾形 18">
              <a:extLst>
                <a:ext uri="{FF2B5EF4-FFF2-40B4-BE49-F238E27FC236}">
                  <a16:creationId xmlns:a16="http://schemas.microsoft.com/office/drawing/2014/main" id="{1F125A21-4A77-469C-B25D-2D0A58858825}"/>
                </a:ext>
              </a:extLst>
            </p:cNvPr>
            <p:cNvSpPr/>
            <p:nvPr/>
          </p:nvSpPr>
          <p:spPr>
            <a:xfrm flipV="1">
              <a:off x="4751962" y="2231790"/>
              <a:ext cx="389106" cy="341633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8240" name="组合 138239">
            <a:extLst>
              <a:ext uri="{FF2B5EF4-FFF2-40B4-BE49-F238E27FC236}">
                <a16:creationId xmlns:a16="http://schemas.microsoft.com/office/drawing/2014/main" id="{5831FBBD-1379-4B92-AB7C-0082B12A3889}"/>
              </a:ext>
            </a:extLst>
          </p:cNvPr>
          <p:cNvGrpSpPr/>
          <p:nvPr/>
        </p:nvGrpSpPr>
        <p:grpSpPr>
          <a:xfrm>
            <a:off x="3018817" y="3097296"/>
            <a:ext cx="5249694" cy="367399"/>
            <a:chOff x="2435157" y="2780767"/>
            <a:chExt cx="5249694" cy="36739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0072F8D9-26D2-41E3-BB8D-9A1299E425A1}"/>
                </a:ext>
              </a:extLst>
            </p:cNvPr>
            <p:cNvSpPr txBox="1"/>
            <p:nvPr/>
          </p:nvSpPr>
          <p:spPr>
            <a:xfrm>
              <a:off x="2435157" y="2806534"/>
              <a:ext cx="1864468" cy="341632"/>
            </a:xfrm>
            <a:prstGeom prst="rect">
              <a:avLst/>
            </a:prstGeom>
            <a:solidFill>
              <a:srgbClr val="4F99F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800" b="1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高兴时 </a:t>
              </a:r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F8A0CA54-3A2B-4FAB-B91E-B3636EF07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8598" y="2780767"/>
              <a:ext cx="6303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17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次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1A951D5-1C83-406F-875E-49F9788A31D0}"/>
                </a:ext>
              </a:extLst>
            </p:cNvPr>
            <p:cNvCxnSpPr>
              <a:cxnSpLocks/>
            </p:cNvCxnSpPr>
            <p:nvPr/>
          </p:nvCxnSpPr>
          <p:spPr>
            <a:xfrm>
              <a:off x="5982511" y="3142114"/>
              <a:ext cx="170234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箭头: 燕尾形 30">
              <a:extLst>
                <a:ext uri="{FF2B5EF4-FFF2-40B4-BE49-F238E27FC236}">
                  <a16:creationId xmlns:a16="http://schemas.microsoft.com/office/drawing/2014/main" id="{0C1A57C9-CE1E-4074-BFA1-69DCBD70A9A8}"/>
                </a:ext>
              </a:extLst>
            </p:cNvPr>
            <p:cNvSpPr/>
            <p:nvPr/>
          </p:nvSpPr>
          <p:spPr>
            <a:xfrm flipV="1">
              <a:off x="4751962" y="2800199"/>
              <a:ext cx="389106" cy="341633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36D487C-AA77-461E-B5C4-FEA3E2D54990}"/>
              </a:ext>
            </a:extLst>
          </p:cNvPr>
          <p:cNvGrpSpPr/>
          <p:nvPr/>
        </p:nvGrpSpPr>
        <p:grpSpPr>
          <a:xfrm>
            <a:off x="3018817" y="3761287"/>
            <a:ext cx="5249694" cy="396244"/>
            <a:chOff x="2435157" y="3326666"/>
            <a:chExt cx="5249694" cy="396244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E75C426-013F-4D82-97D5-7AC79BF5FC59}"/>
                </a:ext>
              </a:extLst>
            </p:cNvPr>
            <p:cNvSpPr txBox="1"/>
            <p:nvPr/>
          </p:nvSpPr>
          <p:spPr>
            <a:xfrm>
              <a:off x="2435157" y="3381278"/>
              <a:ext cx="1864468" cy="341632"/>
            </a:xfrm>
            <a:prstGeom prst="rect">
              <a:avLst/>
            </a:prstGeom>
            <a:solidFill>
              <a:srgbClr val="4F99F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800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积极动脑时 </a:t>
              </a:r>
            </a:p>
          </p:txBody>
        </p:sp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C37AC642-D3B4-4820-B78A-71FC5F16B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8599" y="3326666"/>
              <a:ext cx="6303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20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次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1DE05202-2003-41EE-A9E7-E9272FFFC171}"/>
                </a:ext>
              </a:extLst>
            </p:cNvPr>
            <p:cNvCxnSpPr>
              <a:cxnSpLocks/>
            </p:cNvCxnSpPr>
            <p:nvPr/>
          </p:nvCxnSpPr>
          <p:spPr>
            <a:xfrm>
              <a:off x="5982511" y="3710806"/>
              <a:ext cx="170234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箭头: 燕尾形 31">
              <a:extLst>
                <a:ext uri="{FF2B5EF4-FFF2-40B4-BE49-F238E27FC236}">
                  <a16:creationId xmlns:a16="http://schemas.microsoft.com/office/drawing/2014/main" id="{30EB7B84-78B6-403F-B409-6CDFFEBBA641}"/>
                </a:ext>
              </a:extLst>
            </p:cNvPr>
            <p:cNvSpPr/>
            <p:nvPr/>
          </p:nvSpPr>
          <p:spPr>
            <a:xfrm flipV="1">
              <a:off x="4751962" y="3348684"/>
              <a:ext cx="389106" cy="341633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34145ED-A95A-4FB9-8239-12E3A1A79B5B}"/>
              </a:ext>
            </a:extLst>
          </p:cNvPr>
          <p:cNvGrpSpPr/>
          <p:nvPr/>
        </p:nvGrpSpPr>
        <p:grpSpPr>
          <a:xfrm>
            <a:off x="3018817" y="4454123"/>
            <a:ext cx="5249694" cy="359789"/>
            <a:chOff x="2435157" y="3937865"/>
            <a:chExt cx="5249694" cy="359789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1D8A992-3A94-4411-BC65-BDE451B139B7}"/>
                </a:ext>
              </a:extLst>
            </p:cNvPr>
            <p:cNvSpPr txBox="1"/>
            <p:nvPr/>
          </p:nvSpPr>
          <p:spPr>
            <a:xfrm>
              <a:off x="2435157" y="3956022"/>
              <a:ext cx="1864468" cy="341632"/>
            </a:xfrm>
            <a:prstGeom prst="rect">
              <a:avLst/>
            </a:prstGeom>
            <a:solidFill>
              <a:srgbClr val="4F99F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800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愤怒时 </a:t>
              </a:r>
            </a:p>
          </p:txBody>
        </p:sp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B86C895F-81FF-4D41-BC91-8B8FC4099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8599" y="3945255"/>
              <a:ext cx="6303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40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次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5BE0CBB-8FE7-4546-BCA0-7188410B17E2}"/>
                </a:ext>
              </a:extLst>
            </p:cNvPr>
            <p:cNvCxnSpPr>
              <a:cxnSpLocks/>
            </p:cNvCxnSpPr>
            <p:nvPr/>
          </p:nvCxnSpPr>
          <p:spPr>
            <a:xfrm>
              <a:off x="5982511" y="4279498"/>
              <a:ext cx="170234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箭头: 燕尾形 32">
              <a:extLst>
                <a:ext uri="{FF2B5EF4-FFF2-40B4-BE49-F238E27FC236}">
                  <a16:creationId xmlns:a16="http://schemas.microsoft.com/office/drawing/2014/main" id="{52150408-98B0-4A2A-915F-F99DFDE41BE6}"/>
                </a:ext>
              </a:extLst>
            </p:cNvPr>
            <p:cNvSpPr/>
            <p:nvPr/>
          </p:nvSpPr>
          <p:spPr>
            <a:xfrm flipV="1">
              <a:off x="4751962" y="3937865"/>
              <a:ext cx="389106" cy="341633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16FAB54-6C6B-4071-9913-60E4F1DE1D6C}"/>
              </a:ext>
            </a:extLst>
          </p:cNvPr>
          <p:cNvGrpSpPr/>
          <p:nvPr/>
        </p:nvGrpSpPr>
        <p:grpSpPr>
          <a:xfrm>
            <a:off x="3018817" y="5110503"/>
            <a:ext cx="5249694" cy="369384"/>
            <a:chOff x="2435157" y="4505326"/>
            <a:chExt cx="5249694" cy="36938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24B8165-3E47-41E4-9CD6-A79F15E8F574}"/>
                </a:ext>
              </a:extLst>
            </p:cNvPr>
            <p:cNvSpPr txBox="1"/>
            <p:nvPr/>
          </p:nvSpPr>
          <p:spPr>
            <a:xfrm>
              <a:off x="2435157" y="4530768"/>
              <a:ext cx="1864468" cy="341632"/>
            </a:xfrm>
            <a:prstGeom prst="rect">
              <a:avLst/>
            </a:prstGeom>
            <a:solidFill>
              <a:srgbClr val="4F99F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zh-CN" altLang="en-US" sz="1800" b="1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恐惧时 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32A2C683-6C02-4C0F-8C75-BE55C7BAA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8599" y="4505326"/>
              <a:ext cx="6303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64</a:t>
              </a:r>
              <a:r>
                <a:rPr lang="zh-CN" altLang="en-US" sz="160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次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406605E3-59E5-459F-94A0-ECBE60AF6E8D}"/>
                </a:ext>
              </a:extLst>
            </p:cNvPr>
            <p:cNvCxnSpPr>
              <a:cxnSpLocks/>
            </p:cNvCxnSpPr>
            <p:nvPr/>
          </p:nvCxnSpPr>
          <p:spPr>
            <a:xfrm>
              <a:off x="5982511" y="4848190"/>
              <a:ext cx="170234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箭头: 燕尾形 33">
              <a:extLst>
                <a:ext uri="{FF2B5EF4-FFF2-40B4-BE49-F238E27FC236}">
                  <a16:creationId xmlns:a16="http://schemas.microsoft.com/office/drawing/2014/main" id="{017E6BB0-6799-4CA7-A251-4D96EAA7B86F}"/>
                </a:ext>
              </a:extLst>
            </p:cNvPr>
            <p:cNvSpPr/>
            <p:nvPr/>
          </p:nvSpPr>
          <p:spPr>
            <a:xfrm flipV="1">
              <a:off x="4751962" y="4533077"/>
              <a:ext cx="389106" cy="341633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5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7715C86D-FFF2-4243-9243-799B66E0FDA4}"/>
              </a:ext>
            </a:extLst>
          </p:cNvPr>
          <p:cNvGrpSpPr/>
          <p:nvPr/>
        </p:nvGrpSpPr>
        <p:grpSpPr>
          <a:xfrm rot="21401617">
            <a:off x="1641072" y="2251144"/>
            <a:ext cx="8748150" cy="3570316"/>
            <a:chOff x="1473408" y="2007524"/>
            <a:chExt cx="6146832" cy="357031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FF6F475-2D32-4332-8575-80FD0BDBEEF3}"/>
                </a:ext>
              </a:extLst>
            </p:cNvPr>
            <p:cNvSpPr/>
            <p:nvPr/>
          </p:nvSpPr>
          <p:spPr>
            <a:xfrm rot="446783">
              <a:off x="1473408" y="2011680"/>
              <a:ext cx="6146592" cy="3566160"/>
            </a:xfrm>
            <a:prstGeom prst="rect">
              <a:avLst/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2371398-1BE7-4D29-B362-B96DE357937E}"/>
                </a:ext>
              </a:extLst>
            </p:cNvPr>
            <p:cNvSpPr/>
            <p:nvPr/>
          </p:nvSpPr>
          <p:spPr>
            <a:xfrm rot="198383">
              <a:off x="1473648" y="2007524"/>
              <a:ext cx="6146592" cy="356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4F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795080" y="3108679"/>
            <a:ext cx="70006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今往后，我明白了，只有低能者才会江郎才尽，我并非低能者，我必须不断对抗那限些企图摧垮我的力量。失望与悲伤一眼就会被识破，而其它许多敌人是不易觉察的。它们往往面带微笑，却随时可能将我们摧垮。对它们，我们永远不能放松警惕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67A1FD-76B0-4263-B67F-259FDA27CE6F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7F9CA57-83DE-4D8E-B962-D8BE8E50219C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2C5718E-F1DD-4FA5-9E38-B6BE9338501C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4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2380BE6-063E-4B54-8986-B7590A5B5B8D}"/>
              </a:ext>
            </a:extLst>
          </p:cNvPr>
          <p:cNvGrpSpPr/>
          <p:nvPr/>
        </p:nvGrpSpPr>
        <p:grpSpPr>
          <a:xfrm rot="21401617">
            <a:off x="1641072" y="2251144"/>
            <a:ext cx="8748150" cy="3570316"/>
            <a:chOff x="1473408" y="2007524"/>
            <a:chExt cx="6146832" cy="357031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F3C2E6B-3C54-4396-A5B5-1B763D29D750}"/>
                </a:ext>
              </a:extLst>
            </p:cNvPr>
            <p:cNvSpPr/>
            <p:nvPr/>
          </p:nvSpPr>
          <p:spPr>
            <a:xfrm rot="446783">
              <a:off x="1473408" y="2011680"/>
              <a:ext cx="6146592" cy="3566160"/>
            </a:xfrm>
            <a:prstGeom prst="rect">
              <a:avLst/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4C3FDD6-23EF-42A0-B2CF-9ACEE8E4124C}"/>
                </a:ext>
              </a:extLst>
            </p:cNvPr>
            <p:cNvSpPr/>
            <p:nvPr/>
          </p:nvSpPr>
          <p:spPr>
            <a:xfrm rot="198383">
              <a:off x="1473648" y="2007524"/>
              <a:ext cx="6146592" cy="356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4F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E2C20C9-461E-4B08-8331-3D91E95E9E46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D3B4265C-BBD2-4C24-BB86-8351583A9919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8FFEEBD-A12A-4033-9F0F-24DB51CCE5E2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sp>
        <p:nvSpPr>
          <p:cNvPr id="1105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728135" y="2703589"/>
            <a:ext cx="1522852" cy="558935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solidFill>
                  <a:srgbClr val="4F99FF"/>
                </a:solidFill>
                <a:latin typeface="+mn-lt"/>
                <a:ea typeface="+mn-ea"/>
                <a:cs typeface="+mn-ea"/>
                <a:sym typeface="+mn-lt"/>
              </a:rPr>
              <a:t>成长絮语：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72E8172-C367-45B3-B4A9-F84D6A6DE067}"/>
              </a:ext>
            </a:extLst>
          </p:cNvPr>
          <p:cNvSpPr/>
          <p:nvPr/>
        </p:nvSpPr>
        <p:spPr>
          <a:xfrm>
            <a:off x="2728135" y="3262524"/>
            <a:ext cx="408122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情绪的过分压抑和过分反应，只会给我们带来新的情绪困饶。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 而适度的宣泄，可以把不快的情绪释放出来，从而使紧张的情绪得到缓和，促进我们的健康。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5ACADA-071E-4A43-ADF4-821300020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78" y="2678340"/>
            <a:ext cx="3293949" cy="329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3C44D76E-BE3E-48F7-8AFB-0886328CA936}"/>
              </a:ext>
            </a:extLst>
          </p:cNvPr>
          <p:cNvGrpSpPr/>
          <p:nvPr/>
        </p:nvGrpSpPr>
        <p:grpSpPr>
          <a:xfrm rot="21401617">
            <a:off x="1641072" y="2251144"/>
            <a:ext cx="8748150" cy="3570316"/>
            <a:chOff x="1473408" y="2007524"/>
            <a:chExt cx="6146832" cy="357031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79DF2E0-90DF-45AD-944D-E984D46F3448}"/>
                </a:ext>
              </a:extLst>
            </p:cNvPr>
            <p:cNvSpPr/>
            <p:nvPr/>
          </p:nvSpPr>
          <p:spPr>
            <a:xfrm rot="446783">
              <a:off x="1473408" y="2011680"/>
              <a:ext cx="6146592" cy="3566160"/>
            </a:xfrm>
            <a:prstGeom prst="rect">
              <a:avLst/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A7CAC88-DD9B-477B-ACC3-C2E49D5E4B06}"/>
                </a:ext>
              </a:extLst>
            </p:cNvPr>
            <p:cNvSpPr/>
            <p:nvPr/>
          </p:nvSpPr>
          <p:spPr>
            <a:xfrm rot="198383">
              <a:off x="1473648" y="2007524"/>
              <a:ext cx="6146592" cy="356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4F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9CF227C-35E6-441B-BA36-834421E52FD6}"/>
              </a:ext>
            </a:extLst>
          </p:cNvPr>
          <p:cNvSpPr/>
          <p:nvPr/>
        </p:nvSpPr>
        <p:spPr>
          <a:xfrm>
            <a:off x="2808681" y="2729238"/>
            <a:ext cx="3206415" cy="519351"/>
          </a:xfrm>
          <a:prstGeom prst="roundRect">
            <a:avLst>
              <a:gd name="adj" fmla="val 50000"/>
            </a:avLst>
          </a:prstGeom>
          <a:solidFill>
            <a:srgbClr val="4F99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二、换个角度去看问题 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1614" y="3631959"/>
            <a:ext cx="5113038" cy="5193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两卖鞋子商人去非洲做市场调查的故事 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125950" y="4045108"/>
            <a:ext cx="3352331" cy="87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试想我们工作所面临环境是自己的想法是什么样的？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8352BB9-7852-4F3A-BF16-386213BE7C32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FAC9A048-15AD-4D60-8F76-52564264A636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F4F400A-2285-4355-BE01-D9AB9B4D5155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3C18A59-8D7C-4A4A-93B1-AA0253A05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56" y="3083132"/>
            <a:ext cx="2136356" cy="2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4691" grpId="0" autoUpdateAnimBg="0"/>
      <p:bldP spid="1146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D4C862C-3B06-4631-B71D-46687F993698}"/>
              </a:ext>
            </a:extLst>
          </p:cNvPr>
          <p:cNvSpPr/>
          <p:nvPr/>
        </p:nvSpPr>
        <p:spPr>
          <a:xfrm>
            <a:off x="1777256" y="3309242"/>
            <a:ext cx="2122053" cy="2498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4120122" y="2559670"/>
            <a:ext cx="838200" cy="0"/>
          </a:xfrm>
          <a:prstGeom prst="line">
            <a:avLst/>
          </a:prstGeom>
          <a:noFill/>
          <a:ln w="127000">
            <a:solidFill>
              <a:srgbClr val="C4F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7334420" y="2532861"/>
            <a:ext cx="762000" cy="0"/>
          </a:xfrm>
          <a:prstGeom prst="line">
            <a:avLst/>
          </a:prstGeom>
          <a:noFill/>
          <a:ln w="127000">
            <a:solidFill>
              <a:srgbClr val="C4F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2356766" y="1980554"/>
            <a:ext cx="972000" cy="972000"/>
          </a:xfrm>
          <a:prstGeom prst="ellipse">
            <a:avLst/>
          </a:prstGeom>
          <a:solidFill>
            <a:srgbClr val="4F99FF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r>
              <a: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事件</a:t>
            </a: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5674407" y="1977168"/>
            <a:ext cx="972000" cy="972000"/>
          </a:xfrm>
          <a:prstGeom prst="ellipse">
            <a:avLst/>
          </a:prstGeom>
          <a:solidFill>
            <a:srgbClr val="4F99FF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2000" b="1">
                <a:solidFill>
                  <a:schemeClr val="bg1"/>
                </a:solidFill>
                <a:cs typeface="+mn-ea"/>
                <a:sym typeface="+mn-lt"/>
              </a:rPr>
              <a:t>B </a:t>
            </a:r>
            <a:r>
              <a:rPr kumimoji="1" lang="zh-CN" altLang="en-US" sz="2000" b="1">
                <a:solidFill>
                  <a:schemeClr val="bg1"/>
                </a:solidFill>
                <a:cs typeface="+mn-ea"/>
                <a:sym typeface="+mn-lt"/>
              </a:rPr>
              <a:t>想法</a:t>
            </a:r>
          </a:p>
        </p:txBody>
      </p:sp>
      <p:sp>
        <p:nvSpPr>
          <p:cNvPr id="116744" name="Oval 8"/>
          <p:cNvSpPr>
            <a:spLocks noChangeArrowheads="1"/>
          </p:cNvSpPr>
          <p:nvPr/>
        </p:nvSpPr>
        <p:spPr bwMode="auto">
          <a:xfrm>
            <a:off x="8934891" y="1977168"/>
            <a:ext cx="972000" cy="972000"/>
          </a:xfrm>
          <a:prstGeom prst="ellipse">
            <a:avLst/>
          </a:prstGeom>
          <a:solidFill>
            <a:srgbClr val="4F99FF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kumimoji="1" lang="en-US" altLang="zh-CN" sz="2000" b="1">
                <a:solidFill>
                  <a:schemeClr val="bg1"/>
                </a:solidFill>
                <a:cs typeface="+mn-ea"/>
                <a:sym typeface="+mn-lt"/>
              </a:rPr>
              <a:t>C </a:t>
            </a:r>
            <a:r>
              <a:rPr kumimoji="1" lang="zh-CN" altLang="en-US" sz="2000" b="1">
                <a:solidFill>
                  <a:schemeClr val="bg1"/>
                </a:solidFill>
                <a:cs typeface="+mn-ea"/>
                <a:sym typeface="+mn-lt"/>
              </a:rPr>
              <a:t>情绪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2056000" y="3710839"/>
            <a:ext cx="156456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鞋厂市场部职员看到岛上居民没有穿鞋子的习惯，男女老少一律打赤脚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1AADD5D-06CA-4FA2-A4FD-C2D4F096BA19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5BEF6158-920B-4A2A-89DE-1D3FB800C6F6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D0743BE-34EC-463B-916D-3F6D0D7A1CA6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CF545BD-ABE7-46BC-B3B4-257103D65DAD}"/>
              </a:ext>
            </a:extLst>
          </p:cNvPr>
          <p:cNvGrpSpPr/>
          <p:nvPr/>
        </p:nvGrpSpPr>
        <p:grpSpPr>
          <a:xfrm>
            <a:off x="5118780" y="3309243"/>
            <a:ext cx="2122053" cy="1126570"/>
            <a:chOff x="5118780" y="3309243"/>
            <a:chExt cx="2122053" cy="112657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B4BB881-997B-46AD-9060-0E42AA589C29}"/>
                </a:ext>
              </a:extLst>
            </p:cNvPr>
            <p:cNvSpPr/>
            <p:nvPr/>
          </p:nvSpPr>
          <p:spPr>
            <a:xfrm>
              <a:off x="5118780" y="3309243"/>
              <a:ext cx="2122053" cy="11265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5372780" y="3459805"/>
              <a:ext cx="176173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此岛上的人都不穿鞋子，所以根本没有市场前景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28970C5-5E43-406C-B67A-816C303DDD51}"/>
              </a:ext>
            </a:extLst>
          </p:cNvPr>
          <p:cNvGrpSpPr/>
          <p:nvPr/>
        </p:nvGrpSpPr>
        <p:grpSpPr>
          <a:xfrm>
            <a:off x="5118780" y="4612153"/>
            <a:ext cx="2122053" cy="1195260"/>
            <a:chOff x="5118780" y="4612153"/>
            <a:chExt cx="2122053" cy="119526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1ADD594-D3A8-4417-A883-6D6CDD18387F}"/>
                </a:ext>
              </a:extLst>
            </p:cNvPr>
            <p:cNvSpPr/>
            <p:nvPr/>
          </p:nvSpPr>
          <p:spPr>
            <a:xfrm flipV="1">
              <a:off x="5118780" y="4612153"/>
              <a:ext cx="2122053" cy="11952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746" name="Text Box 10"/>
            <p:cNvSpPr txBox="1">
              <a:spLocks noChangeArrowheads="1"/>
            </p:cNvSpPr>
            <p:nvPr/>
          </p:nvSpPr>
          <p:spPr bwMode="auto">
            <a:xfrm>
              <a:off x="5349188" y="4794284"/>
              <a:ext cx="176173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此岛上居民都没鞋子穿，这里大有市场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FF9DC54-7A63-46D2-B34E-537954C31BEC}"/>
              </a:ext>
            </a:extLst>
          </p:cNvPr>
          <p:cNvGrpSpPr/>
          <p:nvPr/>
        </p:nvGrpSpPr>
        <p:grpSpPr>
          <a:xfrm>
            <a:off x="8292691" y="4612154"/>
            <a:ext cx="2122053" cy="1195260"/>
            <a:chOff x="8292691" y="4612154"/>
            <a:chExt cx="2122053" cy="119526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8F2566D-03AC-4DB0-A4C5-45132E0A04FC}"/>
                </a:ext>
              </a:extLst>
            </p:cNvPr>
            <p:cNvSpPr/>
            <p:nvPr/>
          </p:nvSpPr>
          <p:spPr>
            <a:xfrm>
              <a:off x="8292691" y="4612154"/>
              <a:ext cx="2122053" cy="11952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748" name="Text Box 12"/>
            <p:cNvSpPr txBox="1">
              <a:spLocks noChangeArrowheads="1"/>
            </p:cNvSpPr>
            <p:nvPr/>
          </p:nvSpPr>
          <p:spPr bwMode="auto">
            <a:xfrm>
              <a:off x="9426742" y="5025116"/>
              <a:ext cx="80168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高兴</a:t>
              </a: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C830403-1B20-499D-9B7C-F5A7ADC97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3" t="9916" r="71653" b="71790"/>
            <a:stretch>
              <a:fillRect/>
            </a:stretch>
          </p:blipFill>
          <p:spPr>
            <a:xfrm>
              <a:off x="8690683" y="4880679"/>
              <a:ext cx="658206" cy="658206"/>
            </a:xfrm>
            <a:custGeom>
              <a:avLst/>
              <a:gdLst>
                <a:gd name="connsiteX0" fmla="*/ 627303 w 1254606"/>
                <a:gd name="connsiteY0" fmla="*/ 0 h 1254606"/>
                <a:gd name="connsiteX1" fmla="*/ 1254606 w 1254606"/>
                <a:gd name="connsiteY1" fmla="*/ 627303 h 1254606"/>
                <a:gd name="connsiteX2" fmla="*/ 627303 w 1254606"/>
                <a:gd name="connsiteY2" fmla="*/ 1254606 h 1254606"/>
                <a:gd name="connsiteX3" fmla="*/ 0 w 1254606"/>
                <a:gd name="connsiteY3" fmla="*/ 627303 h 1254606"/>
                <a:gd name="connsiteX4" fmla="*/ 627303 w 1254606"/>
                <a:gd name="connsiteY4" fmla="*/ 0 h 12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606" h="1254606">
                  <a:moveTo>
                    <a:pt x="627303" y="0"/>
                  </a:moveTo>
                  <a:cubicBezTo>
                    <a:pt x="973753" y="0"/>
                    <a:pt x="1254606" y="280853"/>
                    <a:pt x="1254606" y="627303"/>
                  </a:cubicBezTo>
                  <a:cubicBezTo>
                    <a:pt x="1254606" y="973753"/>
                    <a:pt x="973753" y="1254606"/>
                    <a:pt x="627303" y="1254606"/>
                  </a:cubicBezTo>
                  <a:cubicBezTo>
                    <a:pt x="280853" y="1254606"/>
                    <a:pt x="0" y="973753"/>
                    <a:pt x="0" y="627303"/>
                  </a:cubicBezTo>
                  <a:cubicBezTo>
                    <a:pt x="0" y="280853"/>
                    <a:pt x="280853" y="0"/>
                    <a:pt x="627303" y="0"/>
                  </a:cubicBezTo>
                  <a:close/>
                </a:path>
              </a:pathLst>
            </a:cu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8844154-CC26-4FAE-AEF8-09D6EFEFF941}"/>
              </a:ext>
            </a:extLst>
          </p:cNvPr>
          <p:cNvGrpSpPr/>
          <p:nvPr/>
        </p:nvGrpSpPr>
        <p:grpSpPr>
          <a:xfrm>
            <a:off x="8292691" y="3309242"/>
            <a:ext cx="2122053" cy="1126571"/>
            <a:chOff x="8292691" y="3309242"/>
            <a:chExt cx="2122053" cy="112657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248D605-BAE1-4CA1-AE7B-C7B461F1236D}"/>
                </a:ext>
              </a:extLst>
            </p:cNvPr>
            <p:cNvGrpSpPr/>
            <p:nvPr/>
          </p:nvGrpSpPr>
          <p:grpSpPr>
            <a:xfrm>
              <a:off x="8292691" y="3309242"/>
              <a:ext cx="2122053" cy="1126571"/>
              <a:chOff x="8292691" y="3309242"/>
              <a:chExt cx="2122053" cy="1126571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082BBD5-EE1C-49EB-8FA2-F029726A00BA}"/>
                  </a:ext>
                </a:extLst>
              </p:cNvPr>
              <p:cNvSpPr/>
              <p:nvPr/>
            </p:nvSpPr>
            <p:spPr>
              <a:xfrm>
                <a:off x="8292691" y="3309242"/>
                <a:ext cx="2122053" cy="1126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747" name="Text Box 11"/>
              <p:cNvSpPr txBox="1">
                <a:spLocks noChangeArrowheads="1"/>
              </p:cNvSpPr>
              <p:nvPr/>
            </p:nvSpPr>
            <p:spPr bwMode="auto">
              <a:xfrm>
                <a:off x="9363021" y="3687861"/>
                <a:ext cx="78307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沮丧</a:t>
                </a:r>
              </a:p>
            </p:txBody>
          </p:sp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2B7FD68-4F37-4289-ABE9-19C5E451E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5" t="72154" r="71030" b="9552"/>
            <a:stretch>
              <a:fillRect/>
            </a:stretch>
          </p:blipFill>
          <p:spPr>
            <a:xfrm>
              <a:off x="8690683" y="3543424"/>
              <a:ext cx="658206" cy="658206"/>
            </a:xfrm>
            <a:custGeom>
              <a:avLst/>
              <a:gdLst>
                <a:gd name="connsiteX0" fmla="*/ 627303 w 1254606"/>
                <a:gd name="connsiteY0" fmla="*/ 0 h 1254606"/>
                <a:gd name="connsiteX1" fmla="*/ 1254606 w 1254606"/>
                <a:gd name="connsiteY1" fmla="*/ 627303 h 1254606"/>
                <a:gd name="connsiteX2" fmla="*/ 627303 w 1254606"/>
                <a:gd name="connsiteY2" fmla="*/ 1254606 h 1254606"/>
                <a:gd name="connsiteX3" fmla="*/ 0 w 1254606"/>
                <a:gd name="connsiteY3" fmla="*/ 627303 h 1254606"/>
                <a:gd name="connsiteX4" fmla="*/ 627303 w 1254606"/>
                <a:gd name="connsiteY4" fmla="*/ 0 h 12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606" h="1254606">
                  <a:moveTo>
                    <a:pt x="627303" y="0"/>
                  </a:moveTo>
                  <a:cubicBezTo>
                    <a:pt x="973753" y="0"/>
                    <a:pt x="1254606" y="280853"/>
                    <a:pt x="1254606" y="627303"/>
                  </a:cubicBezTo>
                  <a:cubicBezTo>
                    <a:pt x="1254606" y="973753"/>
                    <a:pt x="973753" y="1254606"/>
                    <a:pt x="627303" y="1254606"/>
                  </a:cubicBezTo>
                  <a:cubicBezTo>
                    <a:pt x="280853" y="1254606"/>
                    <a:pt x="0" y="973753"/>
                    <a:pt x="0" y="627303"/>
                  </a:cubicBezTo>
                  <a:cubicBezTo>
                    <a:pt x="0" y="280853"/>
                    <a:pt x="280853" y="0"/>
                    <a:pt x="627303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1527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6742" grpId="0" animBg="1" autoUpdateAnimBg="0"/>
      <p:bldP spid="116743" grpId="0" animBg="1" autoUpdateAnimBg="0"/>
      <p:bldP spid="116744" grpId="0" animBg="1" autoUpdateAnimBg="0"/>
      <p:bldP spid="11674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311852" y="5165550"/>
            <a:ext cx="69974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事件本身的刺激情境，并非引起情绪反应的直接原因，个人对刺激情绪的认知解释和评价，才是引起情绪反应的直接原因。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229F82F-7EAB-49F2-8CDD-0CE361D2B2C3}"/>
              </a:ext>
            </a:extLst>
          </p:cNvPr>
          <p:cNvSpPr/>
          <p:nvPr/>
        </p:nvSpPr>
        <p:spPr>
          <a:xfrm>
            <a:off x="1903499" y="1612251"/>
            <a:ext cx="2597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4F99FF"/>
                </a:solidFill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rgbClr val="4F99FF"/>
                </a:solidFill>
                <a:cs typeface="+mn-ea"/>
                <a:sym typeface="+mn-lt"/>
              </a:rPr>
              <a:t>心理学上的</a:t>
            </a:r>
            <a:r>
              <a:rPr lang="en-US" altLang="zh-CN" sz="2000" b="1" dirty="0">
                <a:solidFill>
                  <a:srgbClr val="4F99FF"/>
                </a:solidFill>
                <a:cs typeface="+mn-ea"/>
                <a:sym typeface="+mn-lt"/>
              </a:rPr>
              <a:t>ABC</a:t>
            </a:r>
            <a:r>
              <a:rPr lang="zh-CN" altLang="en-US" sz="2000" b="1" dirty="0">
                <a:solidFill>
                  <a:srgbClr val="4F99FF"/>
                </a:solidFill>
                <a:cs typeface="+mn-ea"/>
                <a:sym typeface="+mn-lt"/>
              </a:rPr>
              <a:t>理论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458AF67-5248-4CB4-8894-46E4BE022509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516F4C37-A832-420F-A742-F0892113E180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26849DF-6E88-4713-BB52-D20EB767EC42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A31090F-0BD3-4A10-BC4B-B516C4A80789}"/>
              </a:ext>
            </a:extLst>
          </p:cNvPr>
          <p:cNvGrpSpPr/>
          <p:nvPr/>
        </p:nvGrpSpPr>
        <p:grpSpPr>
          <a:xfrm>
            <a:off x="2386516" y="2325240"/>
            <a:ext cx="7049314" cy="543414"/>
            <a:chOff x="2386516" y="2325240"/>
            <a:chExt cx="7049314" cy="54341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4E1B31F-B860-4D0C-9718-70FFE25BC8DF}"/>
                </a:ext>
              </a:extLst>
            </p:cNvPr>
            <p:cNvGrpSpPr/>
            <p:nvPr/>
          </p:nvGrpSpPr>
          <p:grpSpPr>
            <a:xfrm>
              <a:off x="2386516" y="2325240"/>
              <a:ext cx="5179516" cy="543414"/>
              <a:chOff x="2386516" y="2325240"/>
              <a:chExt cx="5179516" cy="543414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DE6DE10-5BD9-49DF-9071-A04C31F09231}"/>
                  </a:ext>
                </a:extLst>
              </p:cNvPr>
              <p:cNvSpPr/>
              <p:nvPr/>
            </p:nvSpPr>
            <p:spPr>
              <a:xfrm>
                <a:off x="3048000" y="2426447"/>
                <a:ext cx="4518032" cy="313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（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activating events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）是指诱发性事件；</a:t>
                </a:r>
              </a:p>
            </p:txBody>
          </p:sp>
          <p:sp>
            <p:nvSpPr>
              <p:cNvPr id="14" name="Oval 6">
                <a:extLst>
                  <a:ext uri="{FF2B5EF4-FFF2-40B4-BE49-F238E27FC236}">
                    <a16:creationId xmlns:a16="http://schemas.microsoft.com/office/drawing/2014/main" id="{3FB2C9A4-0DA8-40AC-A02C-F631D7D58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516" y="2325240"/>
                <a:ext cx="543414" cy="543414"/>
              </a:xfrm>
              <a:prstGeom prst="ellipse">
                <a:avLst/>
              </a:prstGeom>
              <a:solidFill>
                <a:srgbClr val="4F99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</a:t>
                </a:r>
                <a:endPara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D28B5FB-902F-44CF-97F3-28BC4CC1DADE}"/>
                </a:ext>
              </a:extLst>
            </p:cNvPr>
            <p:cNvCxnSpPr/>
            <p:nvPr/>
          </p:nvCxnSpPr>
          <p:spPr>
            <a:xfrm>
              <a:off x="3048000" y="2753654"/>
              <a:ext cx="63878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B4894FE-FBAE-404D-A29C-9CA123AD8BC1}"/>
              </a:ext>
            </a:extLst>
          </p:cNvPr>
          <p:cNvGrpSpPr/>
          <p:nvPr/>
        </p:nvGrpSpPr>
        <p:grpSpPr>
          <a:xfrm>
            <a:off x="2386516" y="3126943"/>
            <a:ext cx="6953271" cy="646331"/>
            <a:chOff x="2364489" y="3130585"/>
            <a:chExt cx="6953271" cy="64633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9A54C41-77D4-42E8-90CA-C9FD779C3E00}"/>
                </a:ext>
              </a:extLst>
            </p:cNvPr>
            <p:cNvGrpSpPr/>
            <p:nvPr/>
          </p:nvGrpSpPr>
          <p:grpSpPr>
            <a:xfrm>
              <a:off x="2364489" y="3130585"/>
              <a:ext cx="6779511" cy="646331"/>
              <a:chOff x="2364489" y="3130585"/>
              <a:chExt cx="6779511" cy="646331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48BD81A-7FE1-40C7-8ADB-634358A24CC1}"/>
                  </a:ext>
                </a:extLst>
              </p:cNvPr>
              <p:cNvSpPr/>
              <p:nvPr/>
            </p:nvSpPr>
            <p:spPr>
              <a:xfrm>
                <a:off x="3048000" y="3130585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B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（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beliefs 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）是指个体在遇到诱发事件之后相应而生的信念，即他对这一事件的看法、解释和评价；</a:t>
                </a:r>
              </a:p>
            </p:txBody>
          </p:sp>
          <p:sp>
            <p:nvSpPr>
              <p:cNvPr id="15" name="Oval 6">
                <a:extLst>
                  <a:ext uri="{FF2B5EF4-FFF2-40B4-BE49-F238E27FC236}">
                    <a16:creationId xmlns:a16="http://schemas.microsoft.com/office/drawing/2014/main" id="{AA07CBDB-D700-4C92-A4AF-2AE1D2D3E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489" y="3199356"/>
                <a:ext cx="543414" cy="543414"/>
              </a:xfrm>
              <a:prstGeom prst="ellipse">
                <a:avLst/>
              </a:prstGeom>
              <a:solidFill>
                <a:srgbClr val="4F99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B</a:t>
                </a:r>
                <a:endPara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534FAA4D-4A83-4F8B-A0C3-08B361EC426C}"/>
                </a:ext>
              </a:extLst>
            </p:cNvPr>
            <p:cNvCxnSpPr/>
            <p:nvPr/>
          </p:nvCxnSpPr>
          <p:spPr>
            <a:xfrm>
              <a:off x="2929930" y="3774400"/>
              <a:ext cx="63878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D759924-DE97-4F47-86D5-EC53C6ADBE67}"/>
              </a:ext>
            </a:extLst>
          </p:cNvPr>
          <p:cNvGrpSpPr/>
          <p:nvPr/>
        </p:nvGrpSpPr>
        <p:grpSpPr>
          <a:xfrm>
            <a:off x="2382036" y="4074858"/>
            <a:ext cx="8172475" cy="543414"/>
            <a:chOff x="2382036" y="4074858"/>
            <a:chExt cx="8172475" cy="54341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2E4913E-88C5-4999-9952-338FBEC37E1C}"/>
                </a:ext>
              </a:extLst>
            </p:cNvPr>
            <p:cNvGrpSpPr/>
            <p:nvPr/>
          </p:nvGrpSpPr>
          <p:grpSpPr>
            <a:xfrm>
              <a:off x="2382036" y="4074858"/>
              <a:ext cx="8172475" cy="543414"/>
              <a:chOff x="2382036" y="4074858"/>
              <a:chExt cx="8172475" cy="543414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F958532-F5DE-42FC-9F10-F90AB2E165F7}"/>
                  </a:ext>
                </a:extLst>
              </p:cNvPr>
              <p:cNvSpPr/>
              <p:nvPr/>
            </p:nvSpPr>
            <p:spPr>
              <a:xfrm>
                <a:off x="3048000" y="4220747"/>
                <a:ext cx="750651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（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consequences 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）是指特定情景下，个体的情绪及行为的结果。 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Oval 6">
                <a:extLst>
                  <a:ext uri="{FF2B5EF4-FFF2-40B4-BE49-F238E27FC236}">
                    <a16:creationId xmlns:a16="http://schemas.microsoft.com/office/drawing/2014/main" id="{039BEEDE-6372-4A84-8B37-E81ABC01A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2036" y="4074858"/>
                <a:ext cx="543414" cy="543414"/>
              </a:xfrm>
              <a:prstGeom prst="ellipse">
                <a:avLst/>
              </a:prstGeom>
              <a:solidFill>
                <a:srgbClr val="4F99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C</a:t>
                </a:r>
                <a:endPara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65B6571-2E3C-4E66-ACC9-26F82A14CA81}"/>
                </a:ext>
              </a:extLst>
            </p:cNvPr>
            <p:cNvCxnSpPr/>
            <p:nvPr/>
          </p:nvCxnSpPr>
          <p:spPr>
            <a:xfrm>
              <a:off x="2929930" y="4609602"/>
              <a:ext cx="63878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77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26C6751B-3A43-485C-80C1-1E2598B0A5D3}"/>
              </a:ext>
            </a:extLst>
          </p:cNvPr>
          <p:cNvSpPr/>
          <p:nvPr/>
        </p:nvSpPr>
        <p:spPr>
          <a:xfrm rot="19146915">
            <a:off x="-2102302" y="6722865"/>
            <a:ext cx="4461070" cy="424199"/>
          </a:xfrm>
          <a:prstGeom prst="roundRect">
            <a:avLst>
              <a:gd name="adj" fmla="val 50000"/>
            </a:avLst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C337805-E5A6-4A4E-B9D7-B71E3AD856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E4A65A9-53D0-4E3B-8789-6489C82F81D1}"/>
              </a:ext>
            </a:extLst>
          </p:cNvPr>
          <p:cNvGrpSpPr/>
          <p:nvPr/>
        </p:nvGrpSpPr>
        <p:grpSpPr>
          <a:xfrm>
            <a:off x="-2639249" y="966652"/>
            <a:ext cx="5251196" cy="1558763"/>
            <a:chOff x="-2639249" y="966652"/>
            <a:chExt cx="5251196" cy="1558763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23CF4D0C-889A-4275-B98F-34F921ACC998}"/>
                </a:ext>
              </a:extLst>
            </p:cNvPr>
            <p:cNvSpPr/>
            <p:nvPr/>
          </p:nvSpPr>
          <p:spPr>
            <a:xfrm rot="19146915">
              <a:off x="-2639249" y="2178167"/>
              <a:ext cx="4461070" cy="347248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90324F37-5D38-4E42-8912-3FD5E1A91BAF}"/>
                </a:ext>
              </a:extLst>
            </p:cNvPr>
            <p:cNvSpPr/>
            <p:nvPr/>
          </p:nvSpPr>
          <p:spPr>
            <a:xfrm rot="19146915">
              <a:off x="-1849123" y="966652"/>
              <a:ext cx="4461070" cy="174361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5CCF18D1-ADE0-46F0-855B-231872064680}"/>
              </a:ext>
            </a:extLst>
          </p:cNvPr>
          <p:cNvSpPr/>
          <p:nvPr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A6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69A9F5C-41DB-4314-9DE1-28BC350422E0}"/>
              </a:ext>
            </a:extLst>
          </p:cNvPr>
          <p:cNvGrpSpPr/>
          <p:nvPr/>
        </p:nvGrpSpPr>
        <p:grpSpPr>
          <a:xfrm>
            <a:off x="9137886" y="-328655"/>
            <a:ext cx="4461070" cy="2772380"/>
            <a:chOff x="9137886" y="-328655"/>
            <a:chExt cx="4461070" cy="2772380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0D2E840-27DC-485F-9AE0-16E791D82F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4361" y="-328655"/>
              <a:ext cx="3025041" cy="2772380"/>
            </a:xfrm>
            <a:prstGeom prst="line">
              <a:avLst/>
            </a:prstGeom>
            <a:ln w="57150">
              <a:solidFill>
                <a:srgbClr val="4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CCE1D72D-AB6C-44FD-8052-B307A09BE41E}"/>
                </a:ext>
              </a:extLst>
            </p:cNvPr>
            <p:cNvSpPr/>
            <p:nvPr/>
          </p:nvSpPr>
          <p:spPr>
            <a:xfrm rot="19146915">
              <a:off x="9137886" y="633375"/>
              <a:ext cx="4461070" cy="315744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C2181BF-F8A5-4024-BC54-A0D2611799D2}"/>
              </a:ext>
            </a:extLst>
          </p:cNvPr>
          <p:cNvGrpSpPr/>
          <p:nvPr/>
        </p:nvGrpSpPr>
        <p:grpSpPr>
          <a:xfrm>
            <a:off x="7853326" y="5856056"/>
            <a:ext cx="5924243" cy="2084512"/>
            <a:chOff x="7853326" y="5856056"/>
            <a:chExt cx="5924243" cy="2084512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AE60436C-925B-4C22-917A-E48450D30297}"/>
                </a:ext>
              </a:extLst>
            </p:cNvPr>
            <p:cNvSpPr/>
            <p:nvPr/>
          </p:nvSpPr>
          <p:spPr>
            <a:xfrm rot="19146915">
              <a:off x="9316499" y="5856056"/>
              <a:ext cx="4461070" cy="120300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5AA12733-5B08-46DA-8ED3-C1896980EEE7}"/>
                </a:ext>
              </a:extLst>
            </p:cNvPr>
            <p:cNvSpPr/>
            <p:nvPr/>
          </p:nvSpPr>
          <p:spPr>
            <a:xfrm rot="19146915">
              <a:off x="7853326" y="7592175"/>
              <a:ext cx="4461070" cy="348393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9E0D2F32-B248-456E-BDAC-261B3EB4729E}"/>
              </a:ext>
            </a:extLst>
          </p:cNvPr>
          <p:cNvSpPr/>
          <p:nvPr/>
        </p:nvSpPr>
        <p:spPr>
          <a:xfrm>
            <a:off x="399490" y="456506"/>
            <a:ext cx="11484736" cy="6175331"/>
          </a:xfrm>
          <a:prstGeom prst="roundRect">
            <a:avLst>
              <a:gd name="adj" fmla="val 7947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FA6AD203-C8D9-4880-BEC2-979F9FD2A112}"/>
              </a:ext>
            </a:extLst>
          </p:cNvPr>
          <p:cNvSpPr/>
          <p:nvPr/>
        </p:nvSpPr>
        <p:spPr>
          <a:xfrm>
            <a:off x="1396985" y="4385735"/>
            <a:ext cx="646330" cy="646330"/>
          </a:xfrm>
          <a:prstGeom prst="ellipse">
            <a:avLst/>
          </a:prstGeom>
          <a:solidFill>
            <a:srgbClr val="4A6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3C5C57A8-4B6E-4734-90D9-FB2219B919E0}"/>
              </a:ext>
            </a:extLst>
          </p:cNvPr>
          <p:cNvSpPr/>
          <p:nvPr/>
        </p:nvSpPr>
        <p:spPr>
          <a:xfrm rot="19146915">
            <a:off x="10255457" y="-1477716"/>
            <a:ext cx="4461070" cy="619317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E79E1A2-1D38-46A6-B4DA-CA689DD26B0D}"/>
              </a:ext>
            </a:extLst>
          </p:cNvPr>
          <p:cNvSpPr/>
          <p:nvPr/>
        </p:nvSpPr>
        <p:spPr>
          <a:xfrm>
            <a:off x="996536" y="2911758"/>
            <a:ext cx="344041" cy="344041"/>
          </a:xfrm>
          <a:prstGeom prst="ellipse">
            <a:avLst/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FC42E78A-0A88-4903-9B67-0065B34798CD}"/>
              </a:ext>
            </a:extLst>
          </p:cNvPr>
          <p:cNvSpPr/>
          <p:nvPr/>
        </p:nvSpPr>
        <p:spPr>
          <a:xfrm>
            <a:off x="10883031" y="4337609"/>
            <a:ext cx="269374" cy="269374"/>
          </a:xfrm>
          <a:prstGeom prst="ellipse">
            <a:avLst/>
          </a:prstGeom>
          <a:solidFill>
            <a:srgbClr val="4F99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F8C5D80-28AD-4854-BF2E-441D35105EFC}"/>
              </a:ext>
            </a:extLst>
          </p:cNvPr>
          <p:cNvSpPr/>
          <p:nvPr/>
        </p:nvSpPr>
        <p:spPr>
          <a:xfrm>
            <a:off x="9540817" y="5306285"/>
            <a:ext cx="478812" cy="478812"/>
          </a:xfrm>
          <a:prstGeom prst="ellipse">
            <a:avLst/>
          </a:prstGeom>
          <a:solidFill>
            <a:srgbClr val="C4F0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C56CD28-AD94-4440-89C9-018E460E0FCC}"/>
              </a:ext>
            </a:extLst>
          </p:cNvPr>
          <p:cNvSpPr/>
          <p:nvPr/>
        </p:nvSpPr>
        <p:spPr>
          <a:xfrm>
            <a:off x="4953315" y="2801172"/>
            <a:ext cx="4937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潮起潮落，冬去春来，夏末秋至，日出日落，月圆月缺，雁来雁往，花飞花谢，草长瓜熟，自然界万物都在循环往复的变化中，我也不例外，情绪会时好时坏。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BE9DDFA-7FF2-4ABB-8704-B29C517B5C45}"/>
              </a:ext>
            </a:extLst>
          </p:cNvPr>
          <p:cNvGrpSpPr/>
          <p:nvPr/>
        </p:nvGrpSpPr>
        <p:grpSpPr>
          <a:xfrm>
            <a:off x="5078794" y="1572675"/>
            <a:ext cx="3162200" cy="918577"/>
            <a:chOff x="3182083" y="1205209"/>
            <a:chExt cx="6408069" cy="186146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FF99BB71-C0B3-4322-8356-B6C572D81915}"/>
                </a:ext>
              </a:extLst>
            </p:cNvPr>
            <p:cNvSpPr/>
            <p:nvPr/>
          </p:nvSpPr>
          <p:spPr>
            <a:xfrm rot="21023822">
              <a:off x="3182083" y="1262069"/>
              <a:ext cx="1685189" cy="1646927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情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FF6AD75E-2C23-480F-8EAA-9FDB118811CB}"/>
                </a:ext>
              </a:extLst>
            </p:cNvPr>
            <p:cNvSpPr/>
            <p:nvPr/>
          </p:nvSpPr>
          <p:spPr>
            <a:xfrm rot="879110">
              <a:off x="4824097" y="1205209"/>
              <a:ext cx="1685189" cy="164692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绪</a:t>
              </a: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24B9C290-7C3A-4373-88B4-8C3E665F388E}"/>
                </a:ext>
              </a:extLst>
            </p:cNvPr>
            <p:cNvSpPr/>
            <p:nvPr/>
          </p:nvSpPr>
          <p:spPr>
            <a:xfrm rot="21338482">
              <a:off x="6351065" y="1301711"/>
              <a:ext cx="1685189" cy="1646927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变</a:t>
              </a: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4A313598-8100-4CB4-A5F1-E45F0A7A821A}"/>
                </a:ext>
              </a:extLst>
            </p:cNvPr>
            <p:cNvSpPr/>
            <p:nvPr/>
          </p:nvSpPr>
          <p:spPr>
            <a:xfrm rot="519671">
              <a:off x="7904964" y="1419743"/>
              <a:ext cx="1685188" cy="16469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化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5CA8B19-8D04-4330-980C-501E7BC18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8" y="1575058"/>
            <a:ext cx="4735944" cy="473594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55960" y="950614"/>
            <a:ext cx="172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FFFFF"/>
                </a:solidFill>
              </a:rPr>
              <a:t>https://www.PPT818.com/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26E2F0A-18DF-4524-99F7-1B590F472AAD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595216FD-C846-4E09-ABDA-10E451540B2A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CF33525-503C-4DA4-B865-C7F2F905D40B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6D808401-A7F1-4621-86CF-A674AA78909D}"/>
              </a:ext>
            </a:extLst>
          </p:cNvPr>
          <p:cNvSpPr/>
          <p:nvPr/>
        </p:nvSpPr>
        <p:spPr>
          <a:xfrm>
            <a:off x="1900137" y="1800974"/>
            <a:ext cx="78080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我不再只凭一面之交来判断一个人，也不再一时的怨恨与人绝交，今天不肯花一分钱买金蓬马车的人，明天也许会用全部家当换树苗。知道了这个秘密，我可以获得极大的财富。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今天我学会控制情绪。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我从此领悟人类情绪的变化的奥秘。对于自己千变万化的个性，我不再听之任之，我知道，只有积极主动地控制情绪，才能掌握自己的命运。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我控制自己的命运就是成为世界上最伟大的推销员！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我成为自己的主人。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---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我由此而变得伟大。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1844820" y="4410382"/>
            <a:ext cx="82296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可以笑一笑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暗示一下自己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适度的紧张有利于自我发挥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。”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再深呼吸（要平缓）再放松眉头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——放松肩膀（沉肩）——拍拍手。还不行就盯一个比自己紧张的同学看平衡自己。  (自我暗示法)（转移注意力）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9B5349-98D0-475B-8EF3-0AEABD6995E9}"/>
              </a:ext>
            </a:extLst>
          </p:cNvPr>
          <p:cNvGrpSpPr/>
          <p:nvPr/>
        </p:nvGrpSpPr>
        <p:grpSpPr>
          <a:xfrm>
            <a:off x="1205114" y="1038022"/>
            <a:ext cx="1863319" cy="711641"/>
            <a:chOff x="1774826" y="476251"/>
            <a:chExt cx="2232025" cy="1052513"/>
          </a:xfrm>
        </p:grpSpPr>
        <p:sp>
          <p:nvSpPr>
            <p:cNvPr id="104451" name="AutoShape 3"/>
            <p:cNvSpPr>
              <a:spLocks noChangeArrowheads="1"/>
            </p:cNvSpPr>
            <p:nvPr/>
          </p:nvSpPr>
          <p:spPr bwMode="auto">
            <a:xfrm>
              <a:off x="1774826" y="476251"/>
              <a:ext cx="2232025" cy="1052513"/>
            </a:xfrm>
            <a:prstGeom prst="wave">
              <a:avLst>
                <a:gd name="adj1" fmla="val 7460"/>
                <a:gd name="adj2" fmla="val 0"/>
              </a:avLst>
            </a:prstGeom>
            <a:solidFill>
              <a:srgbClr val="4F99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457" name="Rectangle 9"/>
            <p:cNvSpPr>
              <a:spLocks noChangeArrowheads="1"/>
            </p:cNvSpPr>
            <p:nvPr/>
          </p:nvSpPr>
          <p:spPr bwMode="auto">
            <a:xfrm>
              <a:off x="2227068" y="661106"/>
              <a:ext cx="1327242" cy="68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练一练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FF94E1A-6FD6-455B-82F1-5A13D14DE89F}"/>
              </a:ext>
            </a:extLst>
          </p:cNvPr>
          <p:cNvGrpSpPr/>
          <p:nvPr/>
        </p:nvGrpSpPr>
        <p:grpSpPr>
          <a:xfrm>
            <a:off x="6184661" y="2054617"/>
            <a:ext cx="2822176" cy="2050812"/>
            <a:chOff x="6527800" y="981075"/>
            <a:chExt cx="3879850" cy="2819400"/>
          </a:xfrm>
        </p:grpSpPr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35CFF3AD-D388-4E3E-BFD0-A91A1F8C1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981075"/>
              <a:ext cx="3879850" cy="2819400"/>
            </a:xfrm>
            <a:prstGeom prst="cloudCallout">
              <a:avLst>
                <a:gd name="adj1" fmla="val -77881"/>
                <a:gd name="adj2" fmla="val 7972"/>
              </a:avLst>
            </a:prstGeom>
            <a:solidFill>
              <a:srgbClr val="4F99FF"/>
            </a:solidFill>
            <a:ln w="12700">
              <a:solidFill>
                <a:srgbClr val="4F99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zh-CN" sz="3200">
                <a:cs typeface="+mn-ea"/>
                <a:sym typeface="+mn-lt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4C985CCC-C3B8-4D98-9FF6-4F8A4532B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4778" y="1819558"/>
              <a:ext cx="2763076" cy="114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 演讲比赛紧张怎么办？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C1643E47-306D-4AC2-84F1-3BCB436E9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31" y="1524368"/>
            <a:ext cx="2822175" cy="28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D5DE2C9-5F7C-4230-8BBC-044EE3EAD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391" y="2645439"/>
            <a:ext cx="184731" cy="183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4000" b="1" dirty="0">
                <a:solidFill>
                  <a:srgbClr val="4F99FF"/>
                </a:solidFill>
                <a:cs typeface="+mn-ea"/>
                <a:sym typeface="+mn-lt"/>
              </a:rPr>
              <a:t/>
            </a:r>
            <a:br>
              <a:rPr lang="zh-CN" altLang="en-US" sz="4000" b="1" dirty="0">
                <a:solidFill>
                  <a:srgbClr val="4F99FF"/>
                </a:solidFill>
                <a:cs typeface="+mn-ea"/>
                <a:sym typeface="+mn-lt"/>
              </a:rPr>
            </a:br>
            <a:endParaRPr lang="zh-CN" altLang="en-US" sz="4000" b="1" dirty="0">
              <a:solidFill>
                <a:srgbClr val="4F99FF"/>
              </a:solidFill>
              <a:cs typeface="+mn-ea"/>
              <a:sym typeface="+mn-l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EDB408C3-D1E2-4B60-9B39-14C957CDDD29}"/>
              </a:ext>
            </a:extLst>
          </p:cNvPr>
          <p:cNvSpPr/>
          <p:nvPr/>
        </p:nvSpPr>
        <p:spPr>
          <a:xfrm>
            <a:off x="2867392" y="2801723"/>
            <a:ext cx="6457217" cy="651269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宠辱不惊，望天上云卷云舒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0E10CB23-2ACE-48D7-BBCE-9D16247B63CA}"/>
              </a:ext>
            </a:extLst>
          </p:cNvPr>
          <p:cNvSpPr/>
          <p:nvPr/>
        </p:nvSpPr>
        <p:spPr>
          <a:xfrm>
            <a:off x="2867392" y="3911801"/>
            <a:ext cx="6457217" cy="651269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去留无意，看门前花开花落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0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E9F5C31B-8D03-4A15-A3EA-D5387A71A25E}"/>
              </a:ext>
            </a:extLst>
          </p:cNvPr>
          <p:cNvGrpSpPr/>
          <p:nvPr/>
        </p:nvGrpSpPr>
        <p:grpSpPr>
          <a:xfrm rot="21401617">
            <a:off x="1641072" y="2251144"/>
            <a:ext cx="8748150" cy="3570316"/>
            <a:chOff x="1473408" y="2007524"/>
            <a:chExt cx="6146832" cy="357031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F48B4B2-A399-44F0-B2CB-5E7460679C9B}"/>
                </a:ext>
              </a:extLst>
            </p:cNvPr>
            <p:cNvSpPr/>
            <p:nvPr/>
          </p:nvSpPr>
          <p:spPr>
            <a:xfrm rot="446783">
              <a:off x="1473408" y="2011680"/>
              <a:ext cx="6146592" cy="3566160"/>
            </a:xfrm>
            <a:prstGeom prst="rect">
              <a:avLst/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7C0AB15-02CE-4D82-8082-DD67190848F9}"/>
                </a:ext>
              </a:extLst>
            </p:cNvPr>
            <p:cNvSpPr/>
            <p:nvPr/>
          </p:nvSpPr>
          <p:spPr>
            <a:xfrm rot="198383">
              <a:off x="1473648" y="2007524"/>
              <a:ext cx="6146592" cy="356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4F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A72C63E-A96A-4D77-848A-0BB8AC18BF7E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FB2AA57E-71F3-475E-B777-271CBFB60135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498A9E2-BB04-4A31-B57E-93038ACE942B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F5D25C3-5151-4916-9852-4C678550A77A}"/>
              </a:ext>
            </a:extLst>
          </p:cNvPr>
          <p:cNvSpPr/>
          <p:nvPr/>
        </p:nvSpPr>
        <p:spPr>
          <a:xfrm>
            <a:off x="3223338" y="2793395"/>
            <a:ext cx="55835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假如生活欺骗了你不要忧郁，也不要愤慨！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顺心时暂且克制自己， 相信吧，快乐之日就会到来。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我们的心儿憧憬着未来， 现今总是令人悲哀：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一切都是暂时的，转瞬即逝， 而那逝去的将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变得可爱。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2DB9E3-3952-4D08-9F2A-822BCAF58DE8}"/>
              </a:ext>
            </a:extLst>
          </p:cNvPr>
          <p:cNvSpPr/>
          <p:nvPr/>
        </p:nvSpPr>
        <p:spPr>
          <a:xfrm>
            <a:off x="7636363" y="4800262"/>
            <a:ext cx="173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普希金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59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008762" y="5041563"/>
            <a:ext cx="7821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800" b="1" spc="600" dirty="0">
                <a:solidFill>
                  <a:srgbClr val="4F99FF"/>
                </a:solidFill>
                <a:cs typeface="+mn-ea"/>
                <a:sym typeface="+mn-lt"/>
              </a:rPr>
              <a:t>放下情绪的包袱，向快乐出发！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362200" y="1910239"/>
            <a:ext cx="7467600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今天我学会控制情绪。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我从此领悟人类情绪的变化的奥秘。对于自己千变万化的个性，我不再听之任之，我知道，只有积极主动地控制情绪，才能掌握自己的命运。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我控制自己的命运就是成为世界上最伟大的推销员！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我成为自己的主人。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---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我由此而变得伟大。</a:t>
            </a:r>
            <a:b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3E6989D-8E14-4C7C-ACD5-E6E2EC924E45}"/>
              </a:ext>
            </a:extLst>
          </p:cNvPr>
          <p:cNvGrpSpPr/>
          <p:nvPr/>
        </p:nvGrpSpPr>
        <p:grpSpPr>
          <a:xfrm>
            <a:off x="1186988" y="831094"/>
            <a:ext cx="3262401" cy="559833"/>
            <a:chOff x="3366728" y="2577541"/>
            <a:chExt cx="3262401" cy="559833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8290067A-5F9B-4DBA-9D2D-FBE4A3639A7F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C59DD26-A9F6-4568-B5F5-4C6F7B43B0C4}"/>
                </a:ext>
              </a:extLst>
            </p:cNvPr>
            <p:cNvSpPr/>
            <p:nvPr/>
          </p:nvSpPr>
          <p:spPr>
            <a:xfrm>
              <a:off x="3982251" y="2633199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如何控制管理情绪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9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8BB8A8D8-C230-4A17-ABD5-49F3BDA0210F}"/>
              </a:ext>
            </a:extLst>
          </p:cNvPr>
          <p:cNvGrpSpPr/>
          <p:nvPr/>
        </p:nvGrpSpPr>
        <p:grpSpPr>
          <a:xfrm rot="10460859">
            <a:off x="-3074737" y="-1266662"/>
            <a:ext cx="7391952" cy="4140097"/>
            <a:chOff x="-2374844" y="-1980881"/>
            <a:chExt cx="7391952" cy="4140097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5AFC9800-2677-4BB9-961B-63DD6070B970}"/>
                </a:ext>
              </a:extLst>
            </p:cNvPr>
            <p:cNvSpPr/>
            <p:nvPr/>
          </p:nvSpPr>
          <p:spPr>
            <a:xfrm rot="19146915">
              <a:off x="-2374844" y="1811968"/>
              <a:ext cx="4461070" cy="34724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D4815BC4-A474-47C9-A1B2-22FFDDCAF0D3}"/>
                </a:ext>
              </a:extLst>
            </p:cNvPr>
            <p:cNvSpPr/>
            <p:nvPr/>
          </p:nvSpPr>
          <p:spPr>
            <a:xfrm rot="19146915">
              <a:off x="556038" y="-1980881"/>
              <a:ext cx="4461070" cy="56071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AA5C2BB9-4706-45CB-B10F-E63D60F6D09A}"/>
                </a:ext>
              </a:extLst>
            </p:cNvPr>
            <p:cNvSpPr/>
            <p:nvPr/>
          </p:nvSpPr>
          <p:spPr>
            <a:xfrm rot="19146915">
              <a:off x="-1849123" y="966652"/>
              <a:ext cx="4461070" cy="174361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7A19A533-225C-4EE7-B9AE-2391AB5BF612}"/>
              </a:ext>
            </a:extLst>
          </p:cNvPr>
          <p:cNvSpPr/>
          <p:nvPr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894CCB6-4F07-4BE8-91C1-447D3A4A55EA}"/>
              </a:ext>
            </a:extLst>
          </p:cNvPr>
          <p:cNvGrpSpPr/>
          <p:nvPr/>
        </p:nvGrpSpPr>
        <p:grpSpPr>
          <a:xfrm>
            <a:off x="9549523" y="-1222407"/>
            <a:ext cx="4461070" cy="2772380"/>
            <a:chOff x="9137886" y="-328655"/>
            <a:chExt cx="4461070" cy="2772380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879991B4-FAF2-4D47-8EC4-9E470F106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4361" y="-328655"/>
              <a:ext cx="3025041" cy="2772380"/>
            </a:xfrm>
            <a:prstGeom prst="line">
              <a:avLst/>
            </a:prstGeom>
            <a:ln w="57150">
              <a:solidFill>
                <a:srgbClr val="4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F31CB529-A0D8-4A9F-8772-F916FB46BA1C}"/>
                </a:ext>
              </a:extLst>
            </p:cNvPr>
            <p:cNvSpPr/>
            <p:nvPr/>
          </p:nvSpPr>
          <p:spPr>
            <a:xfrm rot="19146915">
              <a:off x="9137886" y="633375"/>
              <a:ext cx="4461070" cy="315744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F50D613A-F805-4C30-A87B-BF83BFE423CF}"/>
              </a:ext>
            </a:extLst>
          </p:cNvPr>
          <p:cNvSpPr/>
          <p:nvPr/>
        </p:nvSpPr>
        <p:spPr>
          <a:xfrm rot="19146915">
            <a:off x="11205933" y="3528730"/>
            <a:ext cx="4461070" cy="619317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89A36A7-6E21-4415-8970-B70A831D29B7}"/>
              </a:ext>
            </a:extLst>
          </p:cNvPr>
          <p:cNvGrpSpPr/>
          <p:nvPr/>
        </p:nvGrpSpPr>
        <p:grpSpPr>
          <a:xfrm>
            <a:off x="7532541" y="5132088"/>
            <a:ext cx="7736116" cy="2560315"/>
            <a:chOff x="7532541" y="5132088"/>
            <a:chExt cx="7736116" cy="2560315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4245F86A-43EB-411E-AD28-83AC72113221}"/>
                </a:ext>
              </a:extLst>
            </p:cNvPr>
            <p:cNvSpPr/>
            <p:nvPr/>
          </p:nvSpPr>
          <p:spPr>
            <a:xfrm rot="19146915">
              <a:off x="7532541" y="7572103"/>
              <a:ext cx="4461070" cy="120300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61257D5E-333C-46A7-9F14-557606FE37D1}"/>
                </a:ext>
              </a:extLst>
            </p:cNvPr>
            <p:cNvSpPr/>
            <p:nvPr/>
          </p:nvSpPr>
          <p:spPr>
            <a:xfrm rot="19146915">
              <a:off x="10807587" y="5132088"/>
              <a:ext cx="4461070" cy="348393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A51BC05F-AE99-4C5E-A103-066A00F4D3E3}"/>
              </a:ext>
            </a:extLst>
          </p:cNvPr>
          <p:cNvSpPr/>
          <p:nvPr/>
        </p:nvSpPr>
        <p:spPr>
          <a:xfrm>
            <a:off x="444900" y="413359"/>
            <a:ext cx="11285949" cy="61753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487757C-F70A-4704-8961-3B75957C6693}"/>
              </a:ext>
            </a:extLst>
          </p:cNvPr>
          <p:cNvSpPr/>
          <p:nvPr/>
        </p:nvSpPr>
        <p:spPr>
          <a:xfrm>
            <a:off x="3252668" y="3991195"/>
            <a:ext cx="5674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b="1" dirty="0">
                <a:solidFill>
                  <a:srgbClr val="3B3334"/>
                </a:solidFill>
                <a:cs typeface="+mn-ea"/>
                <a:sym typeface="+mn-lt"/>
              </a:rPr>
              <a:t>我的情绪，我做主！ 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304B466-59E5-4819-BDD0-A8A5F05AA230}"/>
              </a:ext>
            </a:extLst>
          </p:cNvPr>
          <p:cNvSpPr/>
          <p:nvPr/>
        </p:nvSpPr>
        <p:spPr>
          <a:xfrm>
            <a:off x="1396985" y="4385735"/>
            <a:ext cx="646330" cy="646330"/>
          </a:xfrm>
          <a:prstGeom prst="ellipse">
            <a:avLst/>
          </a:prstGeom>
          <a:solidFill>
            <a:srgbClr val="4F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3F295ED1-211A-401E-877A-BCD5CEE545C4}"/>
              </a:ext>
            </a:extLst>
          </p:cNvPr>
          <p:cNvSpPr/>
          <p:nvPr/>
        </p:nvSpPr>
        <p:spPr>
          <a:xfrm>
            <a:off x="996536" y="2911758"/>
            <a:ext cx="344041" cy="344041"/>
          </a:xfrm>
          <a:prstGeom prst="ellipse">
            <a:avLst/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1267D7B-51B0-46C3-85F6-33D64536B4A6}"/>
              </a:ext>
            </a:extLst>
          </p:cNvPr>
          <p:cNvGrpSpPr/>
          <p:nvPr/>
        </p:nvGrpSpPr>
        <p:grpSpPr>
          <a:xfrm>
            <a:off x="2171671" y="1995806"/>
            <a:ext cx="2888472" cy="1479122"/>
            <a:chOff x="1680535" y="1543328"/>
            <a:chExt cx="2888472" cy="1479122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96765829-46E5-4FD1-AF72-0E0294A50973}"/>
                </a:ext>
              </a:extLst>
            </p:cNvPr>
            <p:cNvSpPr/>
            <p:nvPr/>
          </p:nvSpPr>
          <p:spPr>
            <a:xfrm rot="21023822">
              <a:off x="1680535" y="1592690"/>
              <a:ext cx="1462977" cy="1429760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感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A6417826-A91B-4B53-B614-C270B107E2C7}"/>
                </a:ext>
              </a:extLst>
            </p:cNvPr>
            <p:cNvSpPr/>
            <p:nvPr/>
          </p:nvSpPr>
          <p:spPr>
            <a:xfrm rot="879110">
              <a:off x="3106030" y="1543328"/>
              <a:ext cx="1462977" cy="14297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谢</a:t>
              </a:r>
            </a:p>
          </p:txBody>
        </p:sp>
      </p:grp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025C0996-7120-4300-8AAB-68AA8FC5AA3A}"/>
              </a:ext>
            </a:extLst>
          </p:cNvPr>
          <p:cNvSpPr/>
          <p:nvPr/>
        </p:nvSpPr>
        <p:spPr>
          <a:xfrm rot="19146915">
            <a:off x="-2594331" y="7302649"/>
            <a:ext cx="4461070" cy="424199"/>
          </a:xfrm>
          <a:prstGeom prst="roundRect">
            <a:avLst>
              <a:gd name="adj" fmla="val 50000"/>
            </a:avLst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68B654B-5895-4867-9AAD-91192F44C78A}"/>
              </a:ext>
            </a:extLst>
          </p:cNvPr>
          <p:cNvGrpSpPr/>
          <p:nvPr/>
        </p:nvGrpSpPr>
        <p:grpSpPr>
          <a:xfrm>
            <a:off x="7524760" y="1971000"/>
            <a:ext cx="2811976" cy="1532227"/>
            <a:chOff x="7033624" y="1518522"/>
            <a:chExt cx="2811976" cy="153222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2961D3D7-D69A-44BB-A724-753D845F19B1}"/>
                </a:ext>
              </a:extLst>
            </p:cNvPr>
            <p:cNvSpPr/>
            <p:nvPr/>
          </p:nvSpPr>
          <p:spPr>
            <a:xfrm rot="21338482">
              <a:off x="7033624" y="1518522"/>
              <a:ext cx="1462977" cy="1429760"/>
            </a:xfrm>
            <a:prstGeom prst="roundRect">
              <a:avLst/>
            </a:prstGeom>
            <a:solidFill>
              <a:srgbClr val="4F99FF"/>
            </a:solidFill>
            <a:ln w="28575"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观</a:t>
              </a: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8CB0D3B2-DA7F-4784-8E19-9C3524656656}"/>
                </a:ext>
              </a:extLst>
            </p:cNvPr>
            <p:cNvSpPr/>
            <p:nvPr/>
          </p:nvSpPr>
          <p:spPr>
            <a:xfrm rot="519671">
              <a:off x="8382623" y="1620989"/>
              <a:ext cx="1462977" cy="14297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8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看</a:t>
              </a:r>
            </a:p>
          </p:txBody>
        </p:sp>
      </p:grp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4A4A44F5-3A0A-444C-9AAB-6B85231CFCC8}"/>
              </a:ext>
            </a:extLst>
          </p:cNvPr>
          <p:cNvSpPr/>
          <p:nvPr/>
        </p:nvSpPr>
        <p:spPr>
          <a:xfrm>
            <a:off x="3240638" y="4846374"/>
            <a:ext cx="5406300" cy="649188"/>
          </a:xfrm>
          <a:prstGeom prst="roundRect">
            <a:avLst>
              <a:gd name="adj" fmla="val 50000"/>
            </a:avLst>
          </a:prstGeom>
          <a:solidFill>
            <a:srgbClr val="C4F0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情绪控制</a:t>
            </a:r>
            <a:r>
              <a:rPr lang="en-US" altLang="zh-CN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课件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7E403461-DCF7-4AF3-97B2-08BADEC40D0E}"/>
              </a:ext>
            </a:extLst>
          </p:cNvPr>
          <p:cNvSpPr/>
          <p:nvPr/>
        </p:nvSpPr>
        <p:spPr>
          <a:xfrm>
            <a:off x="10968383" y="3878417"/>
            <a:ext cx="269374" cy="269374"/>
          </a:xfrm>
          <a:prstGeom prst="ellipse">
            <a:avLst/>
          </a:prstGeom>
          <a:solidFill>
            <a:srgbClr val="4F99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E9E93778-CFC8-46EE-890F-5D8615529E3E}"/>
              </a:ext>
            </a:extLst>
          </p:cNvPr>
          <p:cNvSpPr/>
          <p:nvPr/>
        </p:nvSpPr>
        <p:spPr>
          <a:xfrm>
            <a:off x="9540817" y="5306285"/>
            <a:ext cx="478812" cy="478812"/>
          </a:xfrm>
          <a:prstGeom prst="ellipse">
            <a:avLst/>
          </a:prstGeom>
          <a:solidFill>
            <a:srgbClr val="C4F0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0D73427C-D510-4BA4-BD65-9643B08D6E98}"/>
              </a:ext>
            </a:extLst>
          </p:cNvPr>
          <p:cNvSpPr/>
          <p:nvPr/>
        </p:nvSpPr>
        <p:spPr>
          <a:xfrm>
            <a:off x="2797152" y="1166789"/>
            <a:ext cx="317616" cy="317616"/>
          </a:xfrm>
          <a:prstGeom prst="ellipse">
            <a:avLst/>
          </a:prstGeom>
          <a:solidFill>
            <a:srgbClr val="4F99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C480B5-0F5D-49C0-AECF-99D76EDED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54" y="1536123"/>
            <a:ext cx="2234619" cy="22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24" grpId="0" animBg="1"/>
      <p:bldP spid="35" grpId="0"/>
      <p:bldP spid="43" grpId="0" animBg="1"/>
      <p:bldP spid="3" grpId="0" animBg="1"/>
      <p:bldP spid="50" grpId="0" animBg="1"/>
      <p:bldP spid="41" grpId="0" animBg="1"/>
      <p:bldP spid="45" grpId="0" animBg="1"/>
      <p:bldP spid="51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950EBF30-E810-428B-A046-D14DD4F321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72055E0-F076-4B68-B8B1-E7E143CAF91D}"/>
              </a:ext>
            </a:extLst>
          </p:cNvPr>
          <p:cNvGrpSpPr/>
          <p:nvPr/>
        </p:nvGrpSpPr>
        <p:grpSpPr>
          <a:xfrm>
            <a:off x="7853326" y="5856056"/>
            <a:ext cx="5924243" cy="2084512"/>
            <a:chOff x="7853326" y="5856056"/>
            <a:chExt cx="5924243" cy="2084512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FFA6C363-7F11-4CF7-A13E-211AD3C62A8C}"/>
                </a:ext>
              </a:extLst>
            </p:cNvPr>
            <p:cNvSpPr/>
            <p:nvPr/>
          </p:nvSpPr>
          <p:spPr>
            <a:xfrm rot="19146915">
              <a:off x="9316499" y="5856056"/>
              <a:ext cx="4461070" cy="120300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E3F82C79-0F7A-4A49-93B9-C2023DE82270}"/>
                </a:ext>
              </a:extLst>
            </p:cNvPr>
            <p:cNvSpPr/>
            <p:nvPr/>
          </p:nvSpPr>
          <p:spPr>
            <a:xfrm rot="19146915">
              <a:off x="7853326" y="7592175"/>
              <a:ext cx="4461070" cy="348393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0E27553-051A-4413-BB31-F0A6710910BB}"/>
              </a:ext>
            </a:extLst>
          </p:cNvPr>
          <p:cNvGrpSpPr/>
          <p:nvPr/>
        </p:nvGrpSpPr>
        <p:grpSpPr>
          <a:xfrm>
            <a:off x="-2639249" y="966652"/>
            <a:ext cx="5251196" cy="1558763"/>
            <a:chOff x="-2639249" y="966652"/>
            <a:chExt cx="5251196" cy="1558763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7DB51A09-82CD-4A07-8A10-F76582CECFC4}"/>
                </a:ext>
              </a:extLst>
            </p:cNvPr>
            <p:cNvSpPr/>
            <p:nvPr/>
          </p:nvSpPr>
          <p:spPr>
            <a:xfrm rot="19146915">
              <a:off x="-2639249" y="2178167"/>
              <a:ext cx="4461070" cy="347248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CF2FC31C-E9DA-44CA-92E7-EC048A987FC3}"/>
                </a:ext>
              </a:extLst>
            </p:cNvPr>
            <p:cNvSpPr/>
            <p:nvPr/>
          </p:nvSpPr>
          <p:spPr>
            <a:xfrm rot="19146915">
              <a:off x="-1849123" y="966652"/>
              <a:ext cx="4461070" cy="174361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24F8A4AF-C093-4565-AA84-D6797731195E}"/>
              </a:ext>
            </a:extLst>
          </p:cNvPr>
          <p:cNvSpPr/>
          <p:nvPr/>
        </p:nvSpPr>
        <p:spPr>
          <a:xfrm rot="19146915">
            <a:off x="-2485580" y="7056857"/>
            <a:ext cx="3972791" cy="424199"/>
          </a:xfrm>
          <a:prstGeom prst="roundRect">
            <a:avLst>
              <a:gd name="adj" fmla="val 50000"/>
            </a:avLst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D99AF432-6C0A-4D08-BA2F-0C8B4BEB6B72}"/>
              </a:ext>
            </a:extLst>
          </p:cNvPr>
          <p:cNvSpPr/>
          <p:nvPr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A6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12CD839-003D-45E3-AAC5-9AE8E2EEE480}"/>
              </a:ext>
            </a:extLst>
          </p:cNvPr>
          <p:cNvGrpSpPr/>
          <p:nvPr/>
        </p:nvGrpSpPr>
        <p:grpSpPr>
          <a:xfrm>
            <a:off x="9137886" y="-328655"/>
            <a:ext cx="4461070" cy="2772380"/>
            <a:chOff x="9137886" y="-328655"/>
            <a:chExt cx="4461070" cy="2772380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B4BD2ACE-BABD-47E6-89EA-DC7F869905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4361" y="-328655"/>
              <a:ext cx="3025041" cy="2772380"/>
            </a:xfrm>
            <a:prstGeom prst="line">
              <a:avLst/>
            </a:prstGeom>
            <a:ln w="57150">
              <a:solidFill>
                <a:srgbClr val="4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4B598185-795A-4BC1-B81C-9CA9A3E01C11}"/>
                </a:ext>
              </a:extLst>
            </p:cNvPr>
            <p:cNvSpPr/>
            <p:nvPr/>
          </p:nvSpPr>
          <p:spPr>
            <a:xfrm rot="19146915">
              <a:off x="9137886" y="633375"/>
              <a:ext cx="4461070" cy="315744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97C0BE08-CE8C-4CFD-8168-B82DCFA30D07}"/>
              </a:ext>
            </a:extLst>
          </p:cNvPr>
          <p:cNvSpPr/>
          <p:nvPr/>
        </p:nvSpPr>
        <p:spPr>
          <a:xfrm>
            <a:off x="448477" y="456506"/>
            <a:ext cx="11285949" cy="6175331"/>
          </a:xfrm>
          <a:prstGeom prst="roundRect">
            <a:avLst>
              <a:gd name="adj" fmla="val 7947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81EA666-1DBF-4790-A352-5B0A9BD36B26}"/>
              </a:ext>
            </a:extLst>
          </p:cNvPr>
          <p:cNvSpPr/>
          <p:nvPr/>
        </p:nvSpPr>
        <p:spPr>
          <a:xfrm>
            <a:off x="6830295" y="1290068"/>
            <a:ext cx="646330" cy="646330"/>
          </a:xfrm>
          <a:prstGeom prst="ellipse">
            <a:avLst/>
          </a:prstGeom>
          <a:solidFill>
            <a:srgbClr val="4F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C94CE052-BBCA-4876-AF21-3DEB1AF4031B}"/>
              </a:ext>
            </a:extLst>
          </p:cNvPr>
          <p:cNvSpPr/>
          <p:nvPr/>
        </p:nvSpPr>
        <p:spPr>
          <a:xfrm rot="19146915">
            <a:off x="11323463" y="1375725"/>
            <a:ext cx="4461070" cy="619317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BCB97A7-5BB9-4D87-8298-FFE8BAC9686D}"/>
              </a:ext>
            </a:extLst>
          </p:cNvPr>
          <p:cNvSpPr/>
          <p:nvPr/>
        </p:nvSpPr>
        <p:spPr>
          <a:xfrm>
            <a:off x="5786279" y="1531801"/>
            <a:ext cx="344041" cy="344041"/>
          </a:xfrm>
          <a:prstGeom prst="ellipse">
            <a:avLst/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439DF049-44A0-4BA3-979B-3B331184CAC8}"/>
              </a:ext>
            </a:extLst>
          </p:cNvPr>
          <p:cNvSpPr/>
          <p:nvPr/>
        </p:nvSpPr>
        <p:spPr>
          <a:xfrm>
            <a:off x="10945645" y="5400558"/>
            <a:ext cx="269374" cy="269374"/>
          </a:xfrm>
          <a:prstGeom prst="ellipse">
            <a:avLst/>
          </a:prstGeom>
          <a:solidFill>
            <a:srgbClr val="4F99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6208AE96-6D5D-45F4-8463-A03F9DD10B9A}"/>
              </a:ext>
            </a:extLst>
          </p:cNvPr>
          <p:cNvSpPr/>
          <p:nvPr/>
        </p:nvSpPr>
        <p:spPr>
          <a:xfrm>
            <a:off x="10011565" y="5808429"/>
            <a:ext cx="478812" cy="478812"/>
          </a:xfrm>
          <a:prstGeom prst="ellipse">
            <a:avLst/>
          </a:prstGeom>
          <a:solidFill>
            <a:srgbClr val="C4F0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C56CD28-AD94-4440-89C9-018E460E0FCC}"/>
              </a:ext>
            </a:extLst>
          </p:cNvPr>
          <p:cNvSpPr/>
          <p:nvPr/>
        </p:nvSpPr>
        <p:spPr>
          <a:xfrm>
            <a:off x="1832156" y="2827261"/>
            <a:ext cx="8927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我怎样才能控制情绪，让每天充满幸福和欢乐？我要学会这个千古秘诀：弱者任思绪控制行为，强者让行动控制思绪。每天醒来当我被悲伤、自怜、失败的情绪包围时，我就这样与之对抗：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BE9DDFA-7FF2-4ABB-8704-B29C517B5C45}"/>
              </a:ext>
            </a:extLst>
          </p:cNvPr>
          <p:cNvGrpSpPr/>
          <p:nvPr/>
        </p:nvGrpSpPr>
        <p:grpSpPr>
          <a:xfrm>
            <a:off x="1896682" y="1516212"/>
            <a:ext cx="3162200" cy="918577"/>
            <a:chOff x="3182083" y="1205209"/>
            <a:chExt cx="6408069" cy="186146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FF99BB71-C0B3-4322-8356-B6C572D81915}"/>
                </a:ext>
              </a:extLst>
            </p:cNvPr>
            <p:cNvSpPr/>
            <p:nvPr/>
          </p:nvSpPr>
          <p:spPr>
            <a:xfrm rot="21023822">
              <a:off x="3182083" y="1262069"/>
              <a:ext cx="1685189" cy="1646927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控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FF6AD75E-2C23-480F-8EAA-9FDB118811CB}"/>
                </a:ext>
              </a:extLst>
            </p:cNvPr>
            <p:cNvSpPr/>
            <p:nvPr/>
          </p:nvSpPr>
          <p:spPr>
            <a:xfrm rot="879110">
              <a:off x="4824097" y="1205209"/>
              <a:ext cx="1685189" cy="164692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制</a:t>
              </a: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24B9C290-7C3A-4373-88B4-8C3E665F388E}"/>
                </a:ext>
              </a:extLst>
            </p:cNvPr>
            <p:cNvSpPr/>
            <p:nvPr/>
          </p:nvSpPr>
          <p:spPr>
            <a:xfrm rot="21338482">
              <a:off x="6351065" y="1301711"/>
              <a:ext cx="1685189" cy="1646927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情</a:t>
              </a: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4A313598-8100-4CB4-A5F1-E45F0A7A821A}"/>
                </a:ext>
              </a:extLst>
            </p:cNvPr>
            <p:cNvSpPr/>
            <p:nvPr/>
          </p:nvSpPr>
          <p:spPr>
            <a:xfrm rot="519671">
              <a:off x="7904964" y="1419743"/>
              <a:ext cx="1685188" cy="16469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rgbClr val="4F99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绪</a:t>
              </a: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1CCA169C-FF3A-4BAC-92CB-CBBA35A84162}"/>
              </a:ext>
            </a:extLst>
          </p:cNvPr>
          <p:cNvSpPr/>
          <p:nvPr/>
        </p:nvSpPr>
        <p:spPr>
          <a:xfrm>
            <a:off x="1967896" y="4046344"/>
            <a:ext cx="242632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沮丧时，我引吭高歌。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悲伤时，我开怀大笑。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病痛时，我加倍工作。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32A870D-7DAE-4782-A8E9-8D9F1FEA5D46}"/>
              </a:ext>
            </a:extLst>
          </p:cNvPr>
          <p:cNvSpPr/>
          <p:nvPr/>
        </p:nvSpPr>
        <p:spPr>
          <a:xfrm>
            <a:off x="7311099" y="4041792"/>
            <a:ext cx="393215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穷困潦倒时，我想象未来的富有。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力不从心时，我回想过去的成功。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自轻自贱时，我想想自己的目标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DEBC328-6AD3-4C6B-8243-A379A6F96B65}"/>
              </a:ext>
            </a:extLst>
          </p:cNvPr>
          <p:cNvSpPr/>
          <p:nvPr/>
        </p:nvSpPr>
        <p:spPr>
          <a:xfrm>
            <a:off x="4668425" y="4041792"/>
            <a:ext cx="23684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恐惧时，我勇往直前。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自卑时，我换上新装。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不安时，我提高嗓声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36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12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8BB8A8D8-C230-4A17-ABD5-49F3BDA0210F}"/>
              </a:ext>
            </a:extLst>
          </p:cNvPr>
          <p:cNvGrpSpPr/>
          <p:nvPr/>
        </p:nvGrpSpPr>
        <p:grpSpPr>
          <a:xfrm rot="10460859">
            <a:off x="-820578" y="-1377941"/>
            <a:ext cx="4986791" cy="1192564"/>
            <a:chOff x="-2374844" y="966652"/>
            <a:chExt cx="4986791" cy="1192564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5AFC9800-2677-4BB9-961B-63DD6070B970}"/>
                </a:ext>
              </a:extLst>
            </p:cNvPr>
            <p:cNvSpPr/>
            <p:nvPr/>
          </p:nvSpPr>
          <p:spPr>
            <a:xfrm rot="19146915">
              <a:off x="-2374844" y="1811968"/>
              <a:ext cx="4461070" cy="34724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AA5C2BB9-4706-45CB-B10F-E63D60F6D09A}"/>
                </a:ext>
              </a:extLst>
            </p:cNvPr>
            <p:cNvSpPr/>
            <p:nvPr/>
          </p:nvSpPr>
          <p:spPr>
            <a:xfrm rot="19146915">
              <a:off x="-1849123" y="966652"/>
              <a:ext cx="4461070" cy="174361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7A19A533-225C-4EE7-B9AE-2391AB5BF612}"/>
              </a:ext>
            </a:extLst>
          </p:cNvPr>
          <p:cNvSpPr/>
          <p:nvPr/>
        </p:nvSpPr>
        <p:spPr>
          <a:xfrm rot="19146915">
            <a:off x="39848" y="3983422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894CCB6-4F07-4BE8-91C1-447D3A4A55EA}"/>
              </a:ext>
            </a:extLst>
          </p:cNvPr>
          <p:cNvGrpSpPr/>
          <p:nvPr/>
        </p:nvGrpSpPr>
        <p:grpSpPr>
          <a:xfrm>
            <a:off x="9538302" y="-875941"/>
            <a:ext cx="4461070" cy="2772380"/>
            <a:chOff x="9137886" y="-328655"/>
            <a:chExt cx="4461070" cy="2772380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879991B4-FAF2-4D47-8EC4-9E470F106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4361" y="-328655"/>
              <a:ext cx="3025041" cy="2772380"/>
            </a:xfrm>
            <a:prstGeom prst="line">
              <a:avLst/>
            </a:prstGeom>
            <a:ln w="57150">
              <a:solidFill>
                <a:srgbClr val="4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F31CB529-A0D8-4A9F-8772-F916FB46BA1C}"/>
                </a:ext>
              </a:extLst>
            </p:cNvPr>
            <p:cNvSpPr/>
            <p:nvPr/>
          </p:nvSpPr>
          <p:spPr>
            <a:xfrm rot="19146915">
              <a:off x="9137886" y="633375"/>
              <a:ext cx="4461070" cy="315744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89A36A7-6E21-4415-8970-B70A831D29B7}"/>
              </a:ext>
            </a:extLst>
          </p:cNvPr>
          <p:cNvGrpSpPr/>
          <p:nvPr/>
        </p:nvGrpSpPr>
        <p:grpSpPr>
          <a:xfrm>
            <a:off x="8143849" y="4600653"/>
            <a:ext cx="7084738" cy="3056769"/>
            <a:chOff x="8012205" y="4743961"/>
            <a:chExt cx="7084738" cy="3056769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4245F86A-43EB-411E-AD28-83AC72113221}"/>
                </a:ext>
              </a:extLst>
            </p:cNvPr>
            <p:cNvSpPr/>
            <p:nvPr/>
          </p:nvSpPr>
          <p:spPr>
            <a:xfrm rot="19146915">
              <a:off x="8012205" y="7680430"/>
              <a:ext cx="4461070" cy="120300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61257D5E-333C-46A7-9F14-557606FE37D1}"/>
                </a:ext>
              </a:extLst>
            </p:cNvPr>
            <p:cNvSpPr/>
            <p:nvPr/>
          </p:nvSpPr>
          <p:spPr>
            <a:xfrm rot="19146915">
              <a:off x="10635873" y="4743961"/>
              <a:ext cx="4461070" cy="348393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A51BC05F-AE99-4C5E-A103-066A00F4D3E3}"/>
              </a:ext>
            </a:extLst>
          </p:cNvPr>
          <p:cNvSpPr/>
          <p:nvPr/>
        </p:nvSpPr>
        <p:spPr>
          <a:xfrm>
            <a:off x="439492" y="400966"/>
            <a:ext cx="11285949" cy="61753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304B466-59E5-4819-BDD0-A8A5F05AA230}"/>
              </a:ext>
            </a:extLst>
          </p:cNvPr>
          <p:cNvSpPr/>
          <p:nvPr/>
        </p:nvSpPr>
        <p:spPr>
          <a:xfrm>
            <a:off x="1396985" y="4385735"/>
            <a:ext cx="646330" cy="646330"/>
          </a:xfrm>
          <a:prstGeom prst="ellipse">
            <a:avLst/>
          </a:prstGeom>
          <a:solidFill>
            <a:srgbClr val="4F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3F295ED1-211A-401E-877A-BCD5CEE545C4}"/>
              </a:ext>
            </a:extLst>
          </p:cNvPr>
          <p:cNvSpPr/>
          <p:nvPr/>
        </p:nvSpPr>
        <p:spPr>
          <a:xfrm>
            <a:off x="996536" y="2911758"/>
            <a:ext cx="344041" cy="344041"/>
          </a:xfrm>
          <a:prstGeom prst="ellipse">
            <a:avLst/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025C0996-7120-4300-8AAB-68AA8FC5AA3A}"/>
              </a:ext>
            </a:extLst>
          </p:cNvPr>
          <p:cNvSpPr/>
          <p:nvPr/>
        </p:nvSpPr>
        <p:spPr>
          <a:xfrm rot="19146915">
            <a:off x="-3059173" y="7132098"/>
            <a:ext cx="4461070" cy="424199"/>
          </a:xfrm>
          <a:prstGeom prst="roundRect">
            <a:avLst>
              <a:gd name="adj" fmla="val 50000"/>
            </a:avLst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7E403461-DCF7-4AF3-97B2-08BADEC40D0E}"/>
              </a:ext>
            </a:extLst>
          </p:cNvPr>
          <p:cNvSpPr/>
          <p:nvPr/>
        </p:nvSpPr>
        <p:spPr>
          <a:xfrm>
            <a:off x="10968383" y="3878417"/>
            <a:ext cx="269374" cy="269374"/>
          </a:xfrm>
          <a:prstGeom prst="ellipse">
            <a:avLst/>
          </a:prstGeom>
          <a:solidFill>
            <a:srgbClr val="4F99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E9E93778-CFC8-46EE-890F-5D8615529E3E}"/>
              </a:ext>
            </a:extLst>
          </p:cNvPr>
          <p:cNvSpPr/>
          <p:nvPr/>
        </p:nvSpPr>
        <p:spPr>
          <a:xfrm>
            <a:off x="9540817" y="5306285"/>
            <a:ext cx="478812" cy="478812"/>
          </a:xfrm>
          <a:prstGeom prst="ellipse">
            <a:avLst/>
          </a:prstGeom>
          <a:solidFill>
            <a:srgbClr val="C4F0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0D73427C-D510-4BA4-BD65-9643B08D6E98}"/>
              </a:ext>
            </a:extLst>
          </p:cNvPr>
          <p:cNvSpPr/>
          <p:nvPr/>
        </p:nvSpPr>
        <p:spPr>
          <a:xfrm>
            <a:off x="2797152" y="1166789"/>
            <a:ext cx="317616" cy="317616"/>
          </a:xfrm>
          <a:prstGeom prst="ellipse">
            <a:avLst/>
          </a:prstGeom>
          <a:solidFill>
            <a:srgbClr val="4F99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C49341B-6207-4FAC-B196-CCCEBD6361A8}"/>
              </a:ext>
            </a:extLst>
          </p:cNvPr>
          <p:cNvGrpSpPr/>
          <p:nvPr/>
        </p:nvGrpSpPr>
        <p:grpSpPr>
          <a:xfrm>
            <a:off x="4437752" y="2318814"/>
            <a:ext cx="4956769" cy="830300"/>
            <a:chOff x="4437752" y="2318814"/>
            <a:chExt cx="4956769" cy="830300"/>
          </a:xfrm>
        </p:grpSpPr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4A4A44F5-3A0A-444C-9AAB-6B85231CFCC8}"/>
                </a:ext>
              </a:extLst>
            </p:cNvPr>
            <p:cNvSpPr/>
            <p:nvPr/>
          </p:nvSpPr>
          <p:spPr>
            <a:xfrm>
              <a:off x="4437752" y="2499926"/>
              <a:ext cx="4956769" cy="64918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</p:spPr>
          <p:txBody>
            <a:bodyPr wrap="square">
              <a:spAutoFit/>
            </a:bodyPr>
            <a:lstStyle/>
            <a:p>
              <a:pPr algn="ctr"/>
              <a:endPara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F185B39F-5884-4D03-A965-351E720A23D7}"/>
                </a:ext>
              </a:extLst>
            </p:cNvPr>
            <p:cNvGrpSpPr/>
            <p:nvPr/>
          </p:nvGrpSpPr>
          <p:grpSpPr>
            <a:xfrm>
              <a:off x="4528256" y="2318814"/>
              <a:ext cx="4100642" cy="798635"/>
              <a:chOff x="3347047" y="2343239"/>
              <a:chExt cx="4100642" cy="798635"/>
            </a:xfrm>
          </p:grpSpPr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7D28AEF3-949A-4A1B-AD43-03BB19444B38}"/>
                  </a:ext>
                </a:extLst>
              </p:cNvPr>
              <p:cNvSpPr/>
              <p:nvPr/>
            </p:nvSpPr>
            <p:spPr>
              <a:xfrm rot="21023822">
                <a:off x="3347047" y="2343239"/>
                <a:ext cx="795168" cy="777113"/>
              </a:xfrm>
              <a:prstGeom prst="roundRect">
                <a:avLst/>
              </a:prstGeom>
              <a:solidFill>
                <a:srgbClr val="4F99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4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AABCFC37-AC22-4CBF-A2CD-96BA2F7A8C4A}"/>
                  </a:ext>
                </a:extLst>
              </p:cNvPr>
              <p:cNvSpPr/>
              <p:nvPr/>
            </p:nvSpPr>
            <p:spPr>
              <a:xfrm>
                <a:off x="4800811" y="2557099"/>
                <a:ext cx="26468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如何调节情绪</a:t>
                </a: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B693CF1-AC16-4FE4-9B9B-684EDA142D51}"/>
              </a:ext>
            </a:extLst>
          </p:cNvPr>
          <p:cNvGrpSpPr/>
          <p:nvPr/>
        </p:nvGrpSpPr>
        <p:grpSpPr>
          <a:xfrm>
            <a:off x="4437752" y="3958499"/>
            <a:ext cx="4956769" cy="777113"/>
            <a:chOff x="4437752" y="3958499"/>
            <a:chExt cx="4956769" cy="777113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CB92DEEF-3A2B-4EE4-9ECF-488C93AA5C69}"/>
                </a:ext>
              </a:extLst>
            </p:cNvPr>
            <p:cNvSpPr/>
            <p:nvPr/>
          </p:nvSpPr>
          <p:spPr>
            <a:xfrm>
              <a:off x="4437752" y="3988338"/>
              <a:ext cx="4956769" cy="64918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</p:spPr>
          <p:txBody>
            <a:bodyPr wrap="square">
              <a:spAutoFit/>
            </a:bodyPr>
            <a:lstStyle/>
            <a:p>
              <a:pPr algn="ctr"/>
              <a:endPara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92880E78-03D9-4B7C-BF43-652FC439C23C}"/>
                </a:ext>
              </a:extLst>
            </p:cNvPr>
            <p:cNvGrpSpPr/>
            <p:nvPr/>
          </p:nvGrpSpPr>
          <p:grpSpPr>
            <a:xfrm>
              <a:off x="4556580" y="3958499"/>
              <a:ext cx="4444417" cy="777113"/>
              <a:chOff x="3375371" y="3982924"/>
              <a:chExt cx="4444417" cy="777113"/>
            </a:xfrm>
          </p:grpSpPr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C8A095D1-F2FD-41D1-ABC0-4F31AAE1F913}"/>
                  </a:ext>
                </a:extLst>
              </p:cNvPr>
              <p:cNvSpPr/>
              <p:nvPr/>
            </p:nvSpPr>
            <p:spPr>
              <a:xfrm rot="21338482">
                <a:off x="3375371" y="3982924"/>
                <a:ext cx="795168" cy="777113"/>
              </a:xfrm>
              <a:prstGeom prst="roundRect">
                <a:avLst/>
              </a:prstGeom>
              <a:solidFill>
                <a:srgbClr val="4F99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4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C2012E68-729E-4752-8473-2C4EE22399D7}"/>
                  </a:ext>
                </a:extLst>
              </p:cNvPr>
              <p:cNvSpPr/>
              <p:nvPr/>
            </p:nvSpPr>
            <p:spPr>
              <a:xfrm>
                <a:off x="4352172" y="4077176"/>
                <a:ext cx="34676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如何控制管理情绪</a:t>
                </a:r>
              </a:p>
            </p:txBody>
          </p:sp>
        </p:grp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E748E781-EEA9-4B41-911D-B6CAA71CB1ED}"/>
              </a:ext>
            </a:extLst>
          </p:cNvPr>
          <p:cNvSpPr/>
          <p:nvPr/>
        </p:nvSpPr>
        <p:spPr>
          <a:xfrm>
            <a:off x="2242299" y="4215933"/>
            <a:ext cx="1649811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  录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77194C82-AA9D-40FE-8AD4-AC15D4AC6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35" y="1753719"/>
            <a:ext cx="2234619" cy="22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4" grpId="0" animBg="1"/>
      <p:bldP spid="43" grpId="0" animBg="1"/>
      <p:bldP spid="3" grpId="0" animBg="1"/>
      <p:bldP spid="50" grpId="0" animBg="1"/>
      <p:bldP spid="45" grpId="0" animBg="1"/>
      <p:bldP spid="51" grpId="0" animBg="1"/>
      <p:bldP spid="54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8BB8A8D8-C230-4A17-ABD5-49F3BDA0210F}"/>
              </a:ext>
            </a:extLst>
          </p:cNvPr>
          <p:cNvGrpSpPr/>
          <p:nvPr/>
        </p:nvGrpSpPr>
        <p:grpSpPr>
          <a:xfrm rot="10460859">
            <a:off x="-3074737" y="-1266662"/>
            <a:ext cx="7391952" cy="4140097"/>
            <a:chOff x="-2374844" y="-1980881"/>
            <a:chExt cx="7391952" cy="4140097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5AFC9800-2677-4BB9-961B-63DD6070B970}"/>
                </a:ext>
              </a:extLst>
            </p:cNvPr>
            <p:cNvSpPr/>
            <p:nvPr/>
          </p:nvSpPr>
          <p:spPr>
            <a:xfrm rot="19146915">
              <a:off x="-2374844" y="1811968"/>
              <a:ext cx="4461070" cy="34724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D4815BC4-A474-47C9-A1B2-22FFDDCAF0D3}"/>
                </a:ext>
              </a:extLst>
            </p:cNvPr>
            <p:cNvSpPr/>
            <p:nvPr/>
          </p:nvSpPr>
          <p:spPr>
            <a:xfrm rot="19146915">
              <a:off x="556038" y="-1980881"/>
              <a:ext cx="4461070" cy="560718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AA5C2BB9-4706-45CB-B10F-E63D60F6D09A}"/>
                </a:ext>
              </a:extLst>
            </p:cNvPr>
            <p:cNvSpPr/>
            <p:nvPr/>
          </p:nvSpPr>
          <p:spPr>
            <a:xfrm rot="19146915">
              <a:off x="-1849123" y="966652"/>
              <a:ext cx="4461070" cy="174361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solidFill>
                <a:srgbClr val="4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7A19A533-225C-4EE7-B9AE-2391AB5BF612}"/>
              </a:ext>
            </a:extLst>
          </p:cNvPr>
          <p:cNvSpPr/>
          <p:nvPr/>
        </p:nvSpPr>
        <p:spPr>
          <a:xfrm rot="19146915">
            <a:off x="-145914" y="4499261"/>
            <a:ext cx="4461070" cy="276531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894CCB6-4F07-4BE8-91C1-447D3A4A55EA}"/>
              </a:ext>
            </a:extLst>
          </p:cNvPr>
          <p:cNvGrpSpPr/>
          <p:nvPr/>
        </p:nvGrpSpPr>
        <p:grpSpPr>
          <a:xfrm>
            <a:off x="9549523" y="-1222407"/>
            <a:ext cx="4461070" cy="2772380"/>
            <a:chOff x="9137886" y="-328655"/>
            <a:chExt cx="4461070" cy="2772380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879991B4-FAF2-4D47-8EC4-9E470F106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4361" y="-328655"/>
              <a:ext cx="3025041" cy="2772380"/>
            </a:xfrm>
            <a:prstGeom prst="line">
              <a:avLst/>
            </a:prstGeom>
            <a:ln w="57150">
              <a:solidFill>
                <a:srgbClr val="4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F31CB529-A0D8-4A9F-8772-F916FB46BA1C}"/>
                </a:ext>
              </a:extLst>
            </p:cNvPr>
            <p:cNvSpPr/>
            <p:nvPr/>
          </p:nvSpPr>
          <p:spPr>
            <a:xfrm rot="19146915">
              <a:off x="9137886" y="633375"/>
              <a:ext cx="4461070" cy="315744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F50D613A-F805-4C30-A87B-BF83BFE423CF}"/>
              </a:ext>
            </a:extLst>
          </p:cNvPr>
          <p:cNvSpPr/>
          <p:nvPr/>
        </p:nvSpPr>
        <p:spPr>
          <a:xfrm rot="19146915">
            <a:off x="11205933" y="3528730"/>
            <a:ext cx="4461070" cy="619317"/>
          </a:xfrm>
          <a:prstGeom prst="roundRect">
            <a:avLst>
              <a:gd name="adj" fmla="val 50000"/>
            </a:avLst>
          </a:prstGeom>
          <a:solidFill>
            <a:srgbClr val="4F99FF"/>
          </a:solidFill>
          <a:ln>
            <a:solidFill>
              <a:srgbClr val="4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89A36A7-6E21-4415-8970-B70A831D29B7}"/>
              </a:ext>
            </a:extLst>
          </p:cNvPr>
          <p:cNvGrpSpPr/>
          <p:nvPr/>
        </p:nvGrpSpPr>
        <p:grpSpPr>
          <a:xfrm>
            <a:off x="7532541" y="5132088"/>
            <a:ext cx="7736116" cy="2560315"/>
            <a:chOff x="7532541" y="5132088"/>
            <a:chExt cx="7736116" cy="2560315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4245F86A-43EB-411E-AD28-83AC72113221}"/>
                </a:ext>
              </a:extLst>
            </p:cNvPr>
            <p:cNvSpPr/>
            <p:nvPr/>
          </p:nvSpPr>
          <p:spPr>
            <a:xfrm rot="19146915">
              <a:off x="7532541" y="7572103"/>
              <a:ext cx="4461070" cy="120300"/>
            </a:xfrm>
            <a:prstGeom prst="roundRect">
              <a:avLst>
                <a:gd name="adj" fmla="val 50000"/>
              </a:avLst>
            </a:prstGeom>
            <a:solidFill>
              <a:srgbClr val="4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61257D5E-333C-46A7-9F14-557606FE37D1}"/>
                </a:ext>
              </a:extLst>
            </p:cNvPr>
            <p:cNvSpPr/>
            <p:nvPr/>
          </p:nvSpPr>
          <p:spPr>
            <a:xfrm rot="19146915">
              <a:off x="10807587" y="5132088"/>
              <a:ext cx="4461070" cy="348393"/>
            </a:xfrm>
            <a:prstGeom prst="roundRect">
              <a:avLst>
                <a:gd name="adj" fmla="val 50000"/>
              </a:avLst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A51BC05F-AE99-4C5E-A103-066A00F4D3E3}"/>
              </a:ext>
            </a:extLst>
          </p:cNvPr>
          <p:cNvSpPr/>
          <p:nvPr/>
        </p:nvSpPr>
        <p:spPr>
          <a:xfrm>
            <a:off x="412242" y="413359"/>
            <a:ext cx="11285949" cy="61753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487757C-F70A-4704-8961-3B75957C6693}"/>
              </a:ext>
            </a:extLst>
          </p:cNvPr>
          <p:cNvSpPr/>
          <p:nvPr/>
        </p:nvSpPr>
        <p:spPr>
          <a:xfrm>
            <a:off x="3553143" y="3793848"/>
            <a:ext cx="4730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如何调节情绪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304B466-59E5-4819-BDD0-A8A5F05AA230}"/>
              </a:ext>
            </a:extLst>
          </p:cNvPr>
          <p:cNvSpPr/>
          <p:nvPr/>
        </p:nvSpPr>
        <p:spPr>
          <a:xfrm>
            <a:off x="1396985" y="4385735"/>
            <a:ext cx="646330" cy="646330"/>
          </a:xfrm>
          <a:prstGeom prst="ellipse">
            <a:avLst/>
          </a:prstGeom>
          <a:solidFill>
            <a:srgbClr val="4F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3F295ED1-211A-401E-877A-BCD5CEE545C4}"/>
              </a:ext>
            </a:extLst>
          </p:cNvPr>
          <p:cNvSpPr/>
          <p:nvPr/>
        </p:nvSpPr>
        <p:spPr>
          <a:xfrm>
            <a:off x="996536" y="2911758"/>
            <a:ext cx="344041" cy="344041"/>
          </a:xfrm>
          <a:prstGeom prst="ellipse">
            <a:avLst/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025C0996-7120-4300-8AAB-68AA8FC5AA3A}"/>
              </a:ext>
            </a:extLst>
          </p:cNvPr>
          <p:cNvSpPr/>
          <p:nvPr/>
        </p:nvSpPr>
        <p:spPr>
          <a:xfrm rot="19146915">
            <a:off x="-2594331" y="7302649"/>
            <a:ext cx="4461070" cy="424199"/>
          </a:xfrm>
          <a:prstGeom prst="roundRect">
            <a:avLst>
              <a:gd name="adj" fmla="val 50000"/>
            </a:avLst>
          </a:prstGeom>
          <a:solidFill>
            <a:srgbClr val="C4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392309F-F036-4898-9A30-9108880BFB1E}"/>
              </a:ext>
            </a:extLst>
          </p:cNvPr>
          <p:cNvGrpSpPr/>
          <p:nvPr/>
        </p:nvGrpSpPr>
        <p:grpSpPr>
          <a:xfrm>
            <a:off x="4988724" y="2362497"/>
            <a:ext cx="3136986" cy="885107"/>
            <a:chOff x="5089458" y="2144304"/>
            <a:chExt cx="3136986" cy="88510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1267D7B-51B0-46C3-85F6-33D64536B4A6}"/>
                </a:ext>
              </a:extLst>
            </p:cNvPr>
            <p:cNvGrpSpPr/>
            <p:nvPr/>
          </p:nvGrpSpPr>
          <p:grpSpPr>
            <a:xfrm>
              <a:off x="5089458" y="2144304"/>
              <a:ext cx="1636531" cy="838031"/>
              <a:chOff x="1680535" y="1543328"/>
              <a:chExt cx="2888472" cy="1479122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96765829-46E5-4FD1-AF72-0E0294A50973}"/>
                  </a:ext>
                </a:extLst>
              </p:cNvPr>
              <p:cNvSpPr/>
              <p:nvPr/>
            </p:nvSpPr>
            <p:spPr>
              <a:xfrm rot="21023822">
                <a:off x="1680535" y="1592690"/>
                <a:ext cx="1462977" cy="1429760"/>
              </a:xfrm>
              <a:prstGeom prst="roundRect">
                <a:avLst/>
              </a:prstGeom>
              <a:solidFill>
                <a:srgbClr val="4F99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第</a:t>
                </a:r>
              </a:p>
            </p:txBody>
          </p:sp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A6417826-A91B-4B53-B614-C270B107E2C7}"/>
                  </a:ext>
                </a:extLst>
              </p:cNvPr>
              <p:cNvSpPr/>
              <p:nvPr/>
            </p:nvSpPr>
            <p:spPr>
              <a:xfrm rot="879110">
                <a:off x="3106030" y="1543328"/>
                <a:ext cx="1462977" cy="142976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rgbClr val="4F99FF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一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68B654B-5895-4867-9AAD-91192F44C78A}"/>
                </a:ext>
              </a:extLst>
            </p:cNvPr>
            <p:cNvGrpSpPr/>
            <p:nvPr/>
          </p:nvGrpSpPr>
          <p:grpSpPr>
            <a:xfrm>
              <a:off x="6633254" y="2161292"/>
              <a:ext cx="1593190" cy="868119"/>
              <a:chOff x="7033624" y="1518522"/>
              <a:chExt cx="2811976" cy="1532227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2961D3D7-D69A-44BB-A724-753D845F19B1}"/>
                  </a:ext>
                </a:extLst>
              </p:cNvPr>
              <p:cNvSpPr/>
              <p:nvPr/>
            </p:nvSpPr>
            <p:spPr>
              <a:xfrm rot="21338482">
                <a:off x="7033624" y="1518522"/>
                <a:ext cx="1462977" cy="1429760"/>
              </a:xfrm>
              <a:prstGeom prst="roundRect">
                <a:avLst/>
              </a:prstGeom>
              <a:solidFill>
                <a:srgbClr val="4F99FF"/>
              </a:solidFill>
              <a:ln w="28575">
                <a:solidFill>
                  <a:srgbClr val="EAEA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部</a:t>
                </a:r>
              </a:p>
            </p:txBody>
          </p:sp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8CB0D3B2-DA7F-4784-8E19-9C3524656656}"/>
                  </a:ext>
                </a:extLst>
              </p:cNvPr>
              <p:cNvSpPr/>
              <p:nvPr/>
            </p:nvSpPr>
            <p:spPr>
              <a:xfrm rot="519671">
                <a:off x="8382623" y="1620989"/>
                <a:ext cx="1462977" cy="142976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rgbClr val="4F99FF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分</a:t>
                </a:r>
              </a:p>
            </p:txBody>
          </p:sp>
        </p:grp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7E403461-DCF7-4AF3-97B2-08BADEC40D0E}"/>
              </a:ext>
            </a:extLst>
          </p:cNvPr>
          <p:cNvSpPr/>
          <p:nvPr/>
        </p:nvSpPr>
        <p:spPr>
          <a:xfrm>
            <a:off x="10968383" y="3878417"/>
            <a:ext cx="269374" cy="269374"/>
          </a:xfrm>
          <a:prstGeom prst="ellipse">
            <a:avLst/>
          </a:prstGeom>
          <a:solidFill>
            <a:srgbClr val="4F99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E9E93778-CFC8-46EE-890F-5D8615529E3E}"/>
              </a:ext>
            </a:extLst>
          </p:cNvPr>
          <p:cNvSpPr/>
          <p:nvPr/>
        </p:nvSpPr>
        <p:spPr>
          <a:xfrm>
            <a:off x="9540817" y="5306285"/>
            <a:ext cx="478812" cy="478812"/>
          </a:xfrm>
          <a:prstGeom prst="ellipse">
            <a:avLst/>
          </a:prstGeom>
          <a:solidFill>
            <a:srgbClr val="C4F0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0D73427C-D510-4BA4-BD65-9643B08D6E98}"/>
              </a:ext>
            </a:extLst>
          </p:cNvPr>
          <p:cNvSpPr/>
          <p:nvPr/>
        </p:nvSpPr>
        <p:spPr>
          <a:xfrm>
            <a:off x="2797152" y="1166789"/>
            <a:ext cx="317616" cy="317616"/>
          </a:xfrm>
          <a:prstGeom prst="ellipse">
            <a:avLst/>
          </a:prstGeom>
          <a:solidFill>
            <a:srgbClr val="4F99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C480B5-0F5D-49C0-AECF-99D76EDED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70" y="2030265"/>
            <a:ext cx="1345306" cy="13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24" grpId="0" animBg="1"/>
      <p:bldP spid="35" grpId="0"/>
      <p:bldP spid="43" grpId="0" animBg="1"/>
      <p:bldP spid="3" grpId="0" animBg="1"/>
      <p:bldP spid="50" grpId="0" animBg="1"/>
      <p:bldP spid="45" grpId="0" animBg="1"/>
      <p:bldP spid="51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3552652" y="2214045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针对下面场景，你会有怎样的情绪反应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？你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会怎样处理你的情绪？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EF860B8-C28A-4F0F-93E2-1399E88E8CDA}"/>
              </a:ext>
            </a:extLst>
          </p:cNvPr>
          <p:cNvGrpSpPr/>
          <p:nvPr/>
        </p:nvGrpSpPr>
        <p:grpSpPr>
          <a:xfrm>
            <a:off x="1665351" y="1883710"/>
            <a:ext cx="1360717" cy="1234758"/>
            <a:chOff x="2026921" y="2255520"/>
            <a:chExt cx="1478279" cy="1341438"/>
          </a:xfrm>
          <a:solidFill>
            <a:srgbClr val="4F99FF"/>
          </a:solidFill>
        </p:grpSpPr>
        <p:sp>
          <p:nvSpPr>
            <p:cNvPr id="135172" name="AutoShape 4"/>
            <p:cNvSpPr>
              <a:spLocks noChangeArrowheads="1"/>
            </p:cNvSpPr>
            <p:nvPr/>
          </p:nvSpPr>
          <p:spPr bwMode="auto">
            <a:xfrm>
              <a:off x="2026921" y="2255520"/>
              <a:ext cx="1478279" cy="1341438"/>
            </a:xfrm>
            <a:prstGeom prst="wedgeEllipseCallout">
              <a:avLst>
                <a:gd name="adj1" fmla="val 69847"/>
                <a:gd name="adj2" fmla="val 21125"/>
              </a:avLst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5173" name="Text Box 5"/>
            <p:cNvSpPr txBox="1">
              <a:spLocks noChangeArrowheads="1"/>
            </p:cNvSpPr>
            <p:nvPr/>
          </p:nvSpPr>
          <p:spPr bwMode="auto">
            <a:xfrm>
              <a:off x="2119090" y="2702422"/>
              <a:ext cx="1203959" cy="5015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试一试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A889684-5DBF-490E-8FBF-6E2A91C869F2}"/>
              </a:ext>
            </a:extLst>
          </p:cNvPr>
          <p:cNvGrpSpPr/>
          <p:nvPr/>
        </p:nvGrpSpPr>
        <p:grpSpPr>
          <a:xfrm>
            <a:off x="1186988" y="831094"/>
            <a:ext cx="2646848" cy="559833"/>
            <a:chOff x="3366728" y="2577541"/>
            <a:chExt cx="2646848" cy="559833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1EB37122-282D-450D-8AFA-607996DBF11C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9B8405A-0935-4C20-9577-3C9E0BC57119}"/>
                </a:ext>
              </a:extLst>
            </p:cNvPr>
            <p:cNvSpPr/>
            <p:nvPr/>
          </p:nvSpPr>
          <p:spPr>
            <a:xfrm>
              <a:off x="3982251" y="2633199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如何调节情绪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6FDC2D71-7DBD-4BCF-82CD-B74B29F59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57" y="732333"/>
            <a:ext cx="888538" cy="757353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8F62117E-B654-4105-8817-73169D4B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" y="3481024"/>
            <a:ext cx="7568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4F99FF"/>
                </a:solidFill>
                <a:cs typeface="+mn-ea"/>
                <a:sym typeface="+mn-lt"/>
              </a:rPr>
              <a:t>场景1：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当领导说出一个你不愿意实施的任务时，你的情绪是什么样的。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F5B9BBB4-78DC-49D1-BCFD-B0CE3C621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" y="4090624"/>
            <a:ext cx="96455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4F99FF"/>
                </a:solidFill>
                <a:cs typeface="+mn-ea"/>
                <a:sym typeface="+mn-lt"/>
              </a:rPr>
              <a:t>场景2：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当你在银行，人家不问是非就职责银行办理业务慢，态度差，你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的优品反应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是什么。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53DFEF26-0A5C-49B7-A7DB-32BCD4C8D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" y="4700224"/>
            <a:ext cx="8953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4F99FF"/>
                </a:solidFill>
                <a:cs typeface="+mn-ea"/>
                <a:sym typeface="+mn-lt"/>
              </a:rPr>
              <a:t>场景3：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因为一次误会，被最好的朋友误解。他和你见面形同陌路，还不断揭你老底。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F496D206-053E-40AE-B44A-0B96DE959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" y="5309824"/>
            <a:ext cx="8260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4F99FF"/>
                </a:solidFill>
                <a:cs typeface="+mn-ea"/>
                <a:sym typeface="+mn-lt"/>
              </a:rPr>
              <a:t>场景4：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你是一位性格直爽，所言无忌的人，为此招来别人的白眼与挖苦讽刺。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5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utoUpdateAnimBg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7F0C37E-E2A8-4BB8-A536-438C484CF68B}"/>
              </a:ext>
            </a:extLst>
          </p:cNvPr>
          <p:cNvGrpSpPr/>
          <p:nvPr/>
        </p:nvGrpSpPr>
        <p:grpSpPr>
          <a:xfrm rot="21401617">
            <a:off x="1660527" y="1934587"/>
            <a:ext cx="8748150" cy="3570316"/>
            <a:chOff x="1473408" y="2007524"/>
            <a:chExt cx="6146832" cy="357031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7590445-A8A4-465C-84C5-45648B6AF7A0}"/>
                </a:ext>
              </a:extLst>
            </p:cNvPr>
            <p:cNvSpPr/>
            <p:nvPr/>
          </p:nvSpPr>
          <p:spPr>
            <a:xfrm rot="446783">
              <a:off x="1473408" y="2011680"/>
              <a:ext cx="6146592" cy="3566160"/>
            </a:xfrm>
            <a:prstGeom prst="rect">
              <a:avLst/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313CD6C-B564-49E0-9FAF-DBB6FBA95E55}"/>
                </a:ext>
              </a:extLst>
            </p:cNvPr>
            <p:cNvSpPr/>
            <p:nvPr/>
          </p:nvSpPr>
          <p:spPr>
            <a:xfrm rot="198383">
              <a:off x="1473648" y="2007524"/>
              <a:ext cx="6146592" cy="356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4F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287713" y="2997201"/>
            <a:ext cx="698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</a:pPr>
            <a:endParaRPr lang="zh-CN" altLang="zh-CN" sz="2800">
              <a:cs typeface="+mn-ea"/>
              <a:sym typeface="+mn-lt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387600" y="2389242"/>
            <a:ext cx="741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u="sng" dirty="0">
                <a:solidFill>
                  <a:srgbClr val="4F99FF"/>
                </a:solidFill>
                <a:cs typeface="+mn-ea"/>
                <a:sym typeface="+mn-lt"/>
              </a:rPr>
              <a:t>心理换位法</a:t>
            </a:r>
            <a:endParaRPr lang="zh-CN" altLang="en-US" sz="2400" b="1" dirty="0">
              <a:solidFill>
                <a:srgbClr val="4F99F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——改变对引起不良情绪的事物的看法，以改变我们的不良情绪。要学会换个角度看问题，换位思考。该法在处理因人际关系紧张而产生不良情绪中比较好的效果。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7641858" y="4570195"/>
            <a:ext cx="1749873" cy="461665"/>
          </a:xfrm>
          <a:prstGeom prst="rect">
            <a:avLst/>
          </a:prstGeom>
          <a:solidFill>
            <a:srgbClr val="4F99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塞翁失马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B5008F6-AE22-47FE-A8C9-5A07F43CF4EA}"/>
              </a:ext>
            </a:extLst>
          </p:cNvPr>
          <p:cNvGrpSpPr/>
          <p:nvPr/>
        </p:nvGrpSpPr>
        <p:grpSpPr>
          <a:xfrm>
            <a:off x="1186988" y="831094"/>
            <a:ext cx="2646848" cy="559833"/>
            <a:chOff x="3366728" y="2577541"/>
            <a:chExt cx="2646848" cy="559833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F7D23C3A-D049-43E6-B6F9-99C793E4BB9C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835F29E-3790-48AC-9C63-4E88379D36D7}"/>
                </a:ext>
              </a:extLst>
            </p:cNvPr>
            <p:cNvSpPr/>
            <p:nvPr/>
          </p:nvSpPr>
          <p:spPr>
            <a:xfrm>
              <a:off x="3982251" y="2633199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如何调节情绪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4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5" grpId="0" autoUpdateAnimBg="0"/>
      <p:bldP spid="1003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图片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241017"/>
            <a:ext cx="4242252" cy="2770981"/>
          </a:xfrm>
          <a:prstGeom prst="rect">
            <a:avLst/>
          </a:prstGeom>
          <a:ln w="209550" cap="sq" cmpd="thickThin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802511" y="2922132"/>
            <a:ext cx="345598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右图是徐悲鸿在抗日战争期间创作的，是他的情感寄托，画中奔马，姿态各异，意在鼓舞中国军民奋勇前进，消灭日本侵略军。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688291" y="2104418"/>
            <a:ext cx="3570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zh-CN" sz="2400" b="1" dirty="0">
                <a:solidFill>
                  <a:srgbClr val="4F99FF"/>
                </a:solidFill>
                <a:cs typeface="+mn-ea"/>
                <a:sym typeface="+mn-lt"/>
              </a:rPr>
              <a:t>看故事，感受自我调节：</a:t>
            </a:r>
            <a:endParaRPr lang="zh-CN" altLang="en-US" sz="2400" b="1" dirty="0">
              <a:solidFill>
                <a:srgbClr val="4F99FF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8A2F8B3-204B-4C36-932E-DB53CE3EAD76}"/>
              </a:ext>
            </a:extLst>
          </p:cNvPr>
          <p:cNvGrpSpPr/>
          <p:nvPr/>
        </p:nvGrpSpPr>
        <p:grpSpPr>
          <a:xfrm>
            <a:off x="1186988" y="831094"/>
            <a:ext cx="2646848" cy="559833"/>
            <a:chOff x="3366728" y="2577541"/>
            <a:chExt cx="2646848" cy="559833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FF5D1B08-16E0-49AC-8C18-05049486B49B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43D11DA-1D83-491D-900E-9BD5CBE7C940}"/>
                </a:ext>
              </a:extLst>
            </p:cNvPr>
            <p:cNvSpPr/>
            <p:nvPr/>
          </p:nvSpPr>
          <p:spPr>
            <a:xfrm>
              <a:off x="3982251" y="2633199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如何调节情绪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8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  <p:bldP spid="993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F150B37-08A1-48E6-9623-2CA675AD29E0}"/>
              </a:ext>
            </a:extLst>
          </p:cNvPr>
          <p:cNvGrpSpPr/>
          <p:nvPr/>
        </p:nvGrpSpPr>
        <p:grpSpPr>
          <a:xfrm rot="21401617">
            <a:off x="1602161" y="2151628"/>
            <a:ext cx="8748150" cy="3570316"/>
            <a:chOff x="1473408" y="2007524"/>
            <a:chExt cx="6146832" cy="357031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BE0618-7BDF-450A-A74F-54F138B2C873}"/>
                </a:ext>
              </a:extLst>
            </p:cNvPr>
            <p:cNvSpPr/>
            <p:nvPr/>
          </p:nvSpPr>
          <p:spPr>
            <a:xfrm rot="446783">
              <a:off x="1473408" y="2011680"/>
              <a:ext cx="6146592" cy="3566160"/>
            </a:xfrm>
            <a:prstGeom prst="rect">
              <a:avLst/>
            </a:prstGeom>
            <a:solidFill>
              <a:srgbClr val="C4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1FDD499-01FD-457D-9327-40E54E244D86}"/>
                </a:ext>
              </a:extLst>
            </p:cNvPr>
            <p:cNvSpPr/>
            <p:nvPr/>
          </p:nvSpPr>
          <p:spPr>
            <a:xfrm rot="198383">
              <a:off x="1473648" y="2007524"/>
              <a:ext cx="6146592" cy="356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4F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506144" y="2682540"/>
            <a:ext cx="7539609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勾践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用的是</a:t>
            </a:r>
            <a:r>
              <a:rPr lang="zh-CN" altLang="en-US" sz="2800" b="1" u="sng" dirty="0">
                <a:solidFill>
                  <a:srgbClr val="4F99FF"/>
                </a:solidFill>
                <a:cs typeface="+mn-ea"/>
                <a:sym typeface="+mn-lt"/>
              </a:rPr>
              <a:t>自我激励法</a:t>
            </a:r>
            <a:endParaRPr lang="zh-CN" altLang="en-US" sz="2800" b="1" dirty="0">
              <a:solidFill>
                <a:srgbClr val="4F99F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——俗话说“乐极生悲”，过喜或过忧都不足取，所以我们要学会用意志控制自己的情绪，不使自己失态，贻误大事。该法在处理因缺乏自信而产生抑郁、悲伤等消沉情绪比较有效。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5E0B333-0BA5-469C-8C15-F729C1E92455}"/>
              </a:ext>
            </a:extLst>
          </p:cNvPr>
          <p:cNvGrpSpPr/>
          <p:nvPr/>
        </p:nvGrpSpPr>
        <p:grpSpPr>
          <a:xfrm>
            <a:off x="1186988" y="831094"/>
            <a:ext cx="2646848" cy="559833"/>
            <a:chOff x="3366728" y="2577541"/>
            <a:chExt cx="2646848" cy="559833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08815C8D-7C6E-4FEC-8140-9819AEA4D09D}"/>
                </a:ext>
              </a:extLst>
            </p:cNvPr>
            <p:cNvSpPr/>
            <p:nvPr/>
          </p:nvSpPr>
          <p:spPr>
            <a:xfrm rot="21023822">
              <a:off x="3366728" y="2577541"/>
              <a:ext cx="572840" cy="559833"/>
            </a:xfrm>
            <a:prstGeom prst="roundRect">
              <a:avLst/>
            </a:prstGeom>
            <a:solidFill>
              <a:srgbClr val="4F99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4F529AA-091E-4C47-8446-E90B8C9D66FD}"/>
                </a:ext>
              </a:extLst>
            </p:cNvPr>
            <p:cNvSpPr/>
            <p:nvPr/>
          </p:nvSpPr>
          <p:spPr>
            <a:xfrm>
              <a:off x="3982251" y="2633199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如何调节情绪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5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no05n4h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1136</Words>
  <Application>Microsoft Office PowerPoint</Application>
  <PresentationFormat>宽屏</PresentationFormat>
  <Paragraphs>156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时尚中黑简体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你知道呼吸次数的大概变化吗？</vt:lpstr>
      <vt:lpstr>PowerPoint 演示文稿</vt:lpstr>
      <vt:lpstr>成长絮语：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51</cp:revision>
  <dcterms:created xsi:type="dcterms:W3CDTF">2021-04-06T02:48:19Z</dcterms:created>
  <dcterms:modified xsi:type="dcterms:W3CDTF">2023-04-17T04:58:38Z</dcterms:modified>
</cp:coreProperties>
</file>