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84" r:id="rId2"/>
  </p:sldMasterIdLst>
  <p:notesMasterIdLst>
    <p:notesMasterId r:id="rId28"/>
  </p:notesMasterIdLst>
  <p:sldIdLst>
    <p:sldId id="343" r:id="rId3"/>
    <p:sldId id="341" r:id="rId4"/>
    <p:sldId id="342" r:id="rId5"/>
    <p:sldId id="321" r:id="rId6"/>
    <p:sldId id="338" r:id="rId7"/>
    <p:sldId id="322" r:id="rId8"/>
    <p:sldId id="337" r:id="rId9"/>
    <p:sldId id="323" r:id="rId10"/>
    <p:sldId id="344" r:id="rId11"/>
    <p:sldId id="333" r:id="rId12"/>
    <p:sldId id="324" r:id="rId13"/>
    <p:sldId id="334" r:id="rId14"/>
    <p:sldId id="327" r:id="rId15"/>
    <p:sldId id="345" r:id="rId16"/>
    <p:sldId id="326" r:id="rId17"/>
    <p:sldId id="335" r:id="rId18"/>
    <p:sldId id="328" r:id="rId19"/>
    <p:sldId id="336" r:id="rId20"/>
    <p:sldId id="325" r:id="rId21"/>
    <p:sldId id="346" r:id="rId22"/>
    <p:sldId id="332" r:id="rId23"/>
    <p:sldId id="329" r:id="rId24"/>
    <p:sldId id="331" r:id="rId25"/>
    <p:sldId id="330" r:id="rId26"/>
    <p:sldId id="347"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1" d="100"/>
          <a:sy n="141" d="100"/>
        </p:scale>
        <p:origin x="744"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title>
    <c:autoTitleDeleted val="0"/>
    <c:plotArea>
      <c:layout>
        <c:manualLayout>
          <c:layoutTarget val="inner"/>
          <c:xMode val="edge"/>
          <c:yMode val="edge"/>
          <c:x val="6.7619744793236597E-2"/>
          <c:y val="0.32430968018449108"/>
          <c:w val="0.88878903785415131"/>
          <c:h val="0.20222979571062943"/>
        </c:manualLayout>
      </c:layout>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98E4-4384-8F2E-20BA74D8B2EC}"/>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98E4-4384-8F2E-20BA74D8B2EC}"/>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98E4-4384-8F2E-20BA74D8B2EC}"/>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98E4-4384-8F2E-20BA74D8B2E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2"/>
              </a:solidFill>
              <a:ln w="9525" cap="flat" cmpd="sng" algn="ctr">
                <a:solidFill>
                  <a:schemeClr val="tx1">
                    <a:lumMod val="65000"/>
                    <a:lumOff val="35000"/>
                  </a:schemeClr>
                </a:solidFill>
                <a:round/>
              </a:ln>
              <a:effectLst/>
            </c:spPr>
          </c:upBars>
          <c:downBars>
            <c:spPr>
              <a:solidFill>
                <a:schemeClr val="accent1"/>
              </a:solidFill>
              <a:ln w="9525" cap="flat" cmpd="sng" algn="ctr">
                <a:solidFill>
                  <a:schemeClr val="tx1">
                    <a:lumMod val="65000"/>
                    <a:lumOff val="35000"/>
                  </a:schemeClr>
                </a:solidFill>
                <a:round/>
              </a:ln>
              <a:effectLst/>
            </c:spPr>
          </c:downBars>
        </c:upDownBars>
        <c:axId val="-1656423920"/>
        <c:axId val="-1656427184"/>
      </c:stockChart>
      <c:dateAx>
        <c:axId val="-165642392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656427184"/>
        <c:crosses val="autoZero"/>
        <c:auto val="1"/>
        <c:lblOffset val="100"/>
        <c:baseTimeUnit val="days"/>
      </c:dateAx>
      <c:valAx>
        <c:axId val="-165642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65642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legend>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2B02-4534-9F09-E6514213A2B4}"/>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B02-4534-9F09-E6514213A2B4}"/>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5-2B02-4534-9F09-E6514213A2B4}"/>
              </c:ext>
            </c:extLst>
          </c:dPt>
          <c:dPt>
            <c:idx val="3"/>
            <c:bubble3D val="0"/>
            <c:spPr>
              <a:solidFill>
                <a:schemeClr val="tx1">
                  <a:lumMod val="50000"/>
                  <a:lumOff val="50000"/>
                </a:schemeClr>
              </a:solidFill>
              <a:ln w="19050">
                <a:noFill/>
              </a:ln>
              <a:effectLst/>
            </c:spPr>
            <c:extLst>
              <c:ext xmlns:c16="http://schemas.microsoft.com/office/drawing/2014/chart" uri="{C3380CC4-5D6E-409C-BE32-E72D297353CC}">
                <c16:uniqueId val="{00000007-2B02-4534-9F09-E6514213A2B4}"/>
              </c:ext>
            </c:extLst>
          </c:dPt>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2B02-4534-9F09-E6514213A2B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B863-49F6-8213-18BCB397F4B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B863-49F6-8213-18BCB397F4B9}"/>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5-B863-49F6-8213-18BCB397F4B9}"/>
              </c:ext>
            </c:extLst>
          </c:dPt>
          <c:dPt>
            <c:idx val="3"/>
            <c:bubble3D val="0"/>
            <c:spPr>
              <a:solidFill>
                <a:schemeClr val="tx1">
                  <a:lumMod val="50000"/>
                  <a:lumOff val="50000"/>
                </a:schemeClr>
              </a:solidFill>
              <a:ln w="19050">
                <a:noFill/>
              </a:ln>
              <a:effectLst/>
            </c:spPr>
            <c:extLst>
              <c:ext xmlns:c16="http://schemas.microsoft.com/office/drawing/2014/chart" uri="{C3380CC4-5D6E-409C-BE32-E72D297353CC}">
                <c16:uniqueId val="{00000007-B863-49F6-8213-18BCB397F4B9}"/>
              </c:ext>
            </c:extLst>
          </c:dPt>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B863-49F6-8213-18BCB397F4B9}"/>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B47D-4D16-AB2C-FAA97099FCCD}"/>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B47D-4D16-AB2C-FAA97099FCCD}"/>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5-B47D-4D16-AB2C-FAA97099FCCD}"/>
              </c:ext>
            </c:extLst>
          </c:dPt>
          <c:dPt>
            <c:idx val="3"/>
            <c:bubble3D val="0"/>
            <c:spPr>
              <a:solidFill>
                <a:schemeClr val="tx1">
                  <a:lumMod val="50000"/>
                  <a:lumOff val="50000"/>
                </a:schemeClr>
              </a:solidFill>
              <a:ln w="19050">
                <a:noFill/>
              </a:ln>
              <a:effectLst/>
            </c:spPr>
            <c:extLst>
              <c:ext xmlns:c16="http://schemas.microsoft.com/office/drawing/2014/chart" uri="{C3380CC4-5D6E-409C-BE32-E72D297353CC}">
                <c16:uniqueId val="{00000007-B47D-4D16-AB2C-FAA97099FCCD}"/>
              </c:ext>
            </c:extLst>
          </c:dPt>
          <c:cat>
            <c:strRef>
              <c:f>Sheet1!$A$2:$A$5</c:f>
              <c:strCache>
                <c:ptCount val="2"/>
                <c:pt idx="0">
                  <c:v>1st Qtr</c:v>
                </c:pt>
                <c:pt idx="1">
                  <c:v>2nd Qtr</c:v>
                </c:pt>
              </c:strCache>
            </c:strRef>
          </c:cat>
          <c:val>
            <c:numRef>
              <c:f>Sheet1!$B$2:$B$5</c:f>
              <c:numCache>
                <c:formatCode>General</c:formatCode>
                <c:ptCount val="4"/>
                <c:pt idx="0">
                  <c:v>9</c:v>
                </c:pt>
                <c:pt idx="1">
                  <c:v>2</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B47D-4D16-AB2C-FAA97099FCCD}"/>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3B86-4494-B3D6-EAB671F8C49A}"/>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B86-4494-B3D6-EAB671F8C49A}"/>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5-3B86-4494-B3D6-EAB671F8C49A}"/>
              </c:ext>
            </c:extLst>
          </c:dPt>
          <c:dPt>
            <c:idx val="3"/>
            <c:bubble3D val="0"/>
            <c:spPr>
              <a:solidFill>
                <a:schemeClr val="tx1">
                  <a:lumMod val="50000"/>
                  <a:lumOff val="50000"/>
                </a:schemeClr>
              </a:solidFill>
              <a:ln w="19050">
                <a:noFill/>
              </a:ln>
              <a:effectLst/>
            </c:spPr>
            <c:extLst>
              <c:ext xmlns:c16="http://schemas.microsoft.com/office/drawing/2014/chart" uri="{C3380CC4-5D6E-409C-BE32-E72D297353CC}">
                <c16:uniqueId val="{00000007-3B86-4494-B3D6-EAB671F8C49A}"/>
              </c:ext>
            </c:extLst>
          </c:dPt>
          <c:cat>
            <c:strRef>
              <c:f>Sheet1!$A$2:$A$5</c:f>
              <c:strCache>
                <c:ptCount val="2"/>
                <c:pt idx="0">
                  <c:v>1st Qtr</c:v>
                </c:pt>
                <c:pt idx="1">
                  <c:v>2nd Qtr</c:v>
                </c:pt>
              </c:strCache>
            </c:strRef>
          </c:cat>
          <c:val>
            <c:numRef>
              <c:f>Sheet1!$B$2:$B$5</c:f>
              <c:numCache>
                <c:formatCode>General</c:formatCode>
                <c:ptCount val="4"/>
                <c:pt idx="0">
                  <c:v>7</c:v>
                </c:pt>
                <c:pt idx="1">
                  <c:v>3</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3B86-4494-B3D6-EAB671F8C49A}"/>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extLst>
      <p:ext uri="{BB962C8B-B14F-4D97-AF65-F5344CB8AC3E}">
        <p14:creationId xmlns:p14="http://schemas.microsoft.com/office/powerpoint/2010/main" val="379411463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1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Phone Features">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6378820" y="1531379"/>
            <a:ext cx="1429994" cy="2516514"/>
          </a:xfrm>
          <a:prstGeom prst="rect">
            <a:avLst/>
          </a:prstGeom>
        </p:spPr>
        <p:txBody>
          <a:bodyPr>
            <a:normAutofit/>
          </a:bodyPr>
          <a:lstStyle>
            <a:lvl1pPr>
              <a:defRPr sz="1350"/>
            </a:lvl1pPr>
          </a:lstStyle>
          <a:p>
            <a:endParaRPr lang="en-US" dirty="0"/>
          </a:p>
        </p:txBody>
      </p:sp>
    </p:spTree>
    <p:extLst>
      <p:ext uri="{BB962C8B-B14F-4D97-AF65-F5344CB8AC3E}">
        <p14:creationId xmlns:p14="http://schemas.microsoft.com/office/powerpoint/2010/main" val="16028170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1109428" y="1885780"/>
            <a:ext cx="2818533" cy="1765322"/>
          </a:xfrm>
          <a:prstGeom prst="rect">
            <a:avLst/>
          </a:prstGeom>
          <a:noFill/>
        </p:spPr>
        <p:txBody>
          <a:bodyPr vert="horz" anchor="t"/>
          <a:lstStyle>
            <a:lvl1pPr>
              <a:defRPr sz="900">
                <a:solidFill>
                  <a:srgbClr val="FFFFFF"/>
                </a:solidFill>
              </a:defRPr>
            </a:lvl1pPr>
          </a:lstStyle>
          <a:p>
            <a:endParaRPr lang="en-US" dirty="0"/>
          </a:p>
        </p:txBody>
      </p:sp>
    </p:spTree>
    <p:extLst>
      <p:ext uri="{BB962C8B-B14F-4D97-AF65-F5344CB8AC3E}">
        <p14:creationId xmlns:p14="http://schemas.microsoft.com/office/powerpoint/2010/main" val="14889773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allery 1">
    <p:spTree>
      <p:nvGrpSpPr>
        <p:cNvPr id="1" name=""/>
        <p:cNvGrpSpPr/>
        <p:nvPr/>
      </p:nvGrpSpPr>
      <p:grpSpPr>
        <a:xfrm>
          <a:off x="0" y="0"/>
          <a:ext cx="0" cy="0"/>
          <a:chOff x="0" y="0"/>
          <a:chExt cx="0" cy="0"/>
        </a:xfrm>
      </p:grpSpPr>
      <p:sp>
        <p:nvSpPr>
          <p:cNvPr id="27" name="Picture Placeholder 13"/>
          <p:cNvSpPr>
            <a:spLocks noGrp="1"/>
          </p:cNvSpPr>
          <p:nvPr>
            <p:ph type="pic" sz="quarter" idx="44"/>
          </p:nvPr>
        </p:nvSpPr>
        <p:spPr>
          <a:xfrm>
            <a:off x="6851765"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4577116"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571444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43979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1165143"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11" name="Picture Placeholder 13"/>
          <p:cNvSpPr>
            <a:spLocks noGrp="1"/>
          </p:cNvSpPr>
          <p:nvPr>
            <p:ph type="pic" sz="quarter" idx="52"/>
          </p:nvPr>
        </p:nvSpPr>
        <p:spPr>
          <a:xfrm>
            <a:off x="2302467"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720424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f Layout 2">
    <p:spTree>
      <p:nvGrpSpPr>
        <p:cNvPr id="1" name=""/>
        <p:cNvGrpSpPr/>
        <p:nvPr/>
      </p:nvGrpSpPr>
      <p:grpSpPr>
        <a:xfrm>
          <a:off x="0" y="0"/>
          <a:ext cx="0" cy="0"/>
          <a:chOff x="0" y="0"/>
          <a:chExt cx="0" cy="0"/>
        </a:xfrm>
      </p:grpSpPr>
      <p:sp>
        <p:nvSpPr>
          <p:cNvPr id="34" name="Picture Placeholder 13"/>
          <p:cNvSpPr>
            <a:spLocks noGrp="1"/>
          </p:cNvSpPr>
          <p:nvPr>
            <p:ph type="pic" sz="quarter" idx="51"/>
          </p:nvPr>
        </p:nvSpPr>
        <p:spPr>
          <a:xfrm>
            <a:off x="4887832" y="1286196"/>
            <a:ext cx="3411974" cy="3125707"/>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054095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8" name="Picture Placeholder 13"/>
          <p:cNvSpPr>
            <a:spLocks noGrp="1"/>
          </p:cNvSpPr>
          <p:nvPr>
            <p:ph type="pic" sz="quarter" idx="24"/>
          </p:nvPr>
        </p:nvSpPr>
        <p:spPr>
          <a:xfrm>
            <a:off x="0" y="1650614"/>
            <a:ext cx="4082410" cy="2584617"/>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5033854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116FB8-FFC4-4180-BB42-088EDC0C3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4929" y="0"/>
            <a:ext cx="5341258" cy="4937882"/>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413204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B915497-E840-466C-95FF-0B4046495A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851" y="1059543"/>
            <a:ext cx="3049064" cy="28187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37980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F25250-D22D-42EA-84AB-281513AE86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9094" y="1856790"/>
            <a:ext cx="1510468" cy="13963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313987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00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703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atures Gallery">
    <p:spTree>
      <p:nvGrpSpPr>
        <p:cNvPr id="1" name=""/>
        <p:cNvGrpSpPr/>
        <p:nvPr/>
      </p:nvGrpSpPr>
      <p:grpSpPr>
        <a:xfrm>
          <a:off x="0" y="0"/>
          <a:ext cx="0" cy="0"/>
          <a:chOff x="0" y="0"/>
          <a:chExt cx="0" cy="0"/>
        </a:xfrm>
      </p:grpSpPr>
      <p:sp>
        <p:nvSpPr>
          <p:cNvPr id="14" name="Picture Placeholder 13"/>
          <p:cNvSpPr>
            <a:spLocks noGrp="1"/>
          </p:cNvSpPr>
          <p:nvPr>
            <p:ph type="pic" sz="quarter" idx="24"/>
          </p:nvPr>
        </p:nvSpPr>
        <p:spPr>
          <a:xfrm>
            <a:off x="6577661"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5"/>
          </p:nvPr>
        </p:nvSpPr>
        <p:spPr>
          <a:xfrm>
            <a:off x="4661593"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6"/>
          </p:nvPr>
        </p:nvSpPr>
        <p:spPr>
          <a:xfrm>
            <a:off x="5619627" y="2796904"/>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6208949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circle">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762878"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07205"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01220"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945547"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702436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allery 4">
    <p:spTree>
      <p:nvGrpSpPr>
        <p:cNvPr id="1" name=""/>
        <p:cNvGrpSpPr/>
        <p:nvPr/>
      </p:nvGrpSpPr>
      <p:grpSpPr>
        <a:xfrm>
          <a:off x="0" y="0"/>
          <a:ext cx="0" cy="0"/>
          <a:chOff x="0" y="0"/>
          <a:chExt cx="0" cy="0"/>
        </a:xfrm>
      </p:grpSpPr>
      <p:sp>
        <p:nvSpPr>
          <p:cNvPr id="15" name="Picture Placeholder 14"/>
          <p:cNvSpPr>
            <a:spLocks noGrp="1"/>
          </p:cNvSpPr>
          <p:nvPr>
            <p:ph type="pic" sz="quarter" idx="24"/>
          </p:nvPr>
        </p:nvSpPr>
        <p:spPr>
          <a:xfrm>
            <a:off x="2058344"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
        <p:nvSpPr>
          <p:cNvPr id="16" name="Picture Placeholder 15"/>
          <p:cNvSpPr>
            <a:spLocks noGrp="1"/>
          </p:cNvSpPr>
          <p:nvPr>
            <p:ph type="pic" sz="quarter" idx="23"/>
          </p:nvPr>
        </p:nvSpPr>
        <p:spPr>
          <a:xfrm>
            <a:off x="5036495"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943770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Gallery 4">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5972984"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0" name="Picture Placeholder 13"/>
          <p:cNvSpPr>
            <a:spLocks noGrp="1"/>
          </p:cNvSpPr>
          <p:nvPr>
            <p:ph type="pic" sz="quarter" idx="24"/>
          </p:nvPr>
        </p:nvSpPr>
        <p:spPr>
          <a:xfrm>
            <a:off x="772888"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1" name="Picture Placeholder 13"/>
          <p:cNvSpPr>
            <a:spLocks noGrp="1"/>
          </p:cNvSpPr>
          <p:nvPr>
            <p:ph type="pic" sz="quarter" idx="25"/>
          </p:nvPr>
        </p:nvSpPr>
        <p:spPr>
          <a:xfrm>
            <a:off x="3372936"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683888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3" name="Picture Placeholder 13"/>
          <p:cNvSpPr>
            <a:spLocks noGrp="1"/>
          </p:cNvSpPr>
          <p:nvPr>
            <p:ph type="pic" sz="quarter" idx="26"/>
          </p:nvPr>
        </p:nvSpPr>
        <p:spPr>
          <a:xfrm>
            <a:off x="2708621" y="1407663"/>
            <a:ext cx="3596129"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4207009" y="2832537"/>
            <a:ext cx="2097741"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6341249" y="2832537"/>
            <a:ext cx="2116950"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685800" y="1407663"/>
            <a:ext cx="1976718"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039511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38122"/>
      </p:ext>
    </p:extLst>
  </p:cSld>
  <p:clrMap bg1="lt1" tx1="dk1" bg2="lt2" tx2="dk2" accent1="accent1" accent2="accent2" accent3="accent3" accent4="accent4" accent5="accent5" accent6="accent6" hlink="hlink" folHlink="folHlink"/>
  <p:sldLayoutIdLst>
    <p:sldLayoutId id="2147483760" r:id="rId1"/>
    <p:sldLayoutId id="2147483767" r:id="rId2"/>
    <p:sldLayoutId id="2147483768"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344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 id="2147483798" r:id="rId13"/>
    <p:sldLayoutId id="2147483799" r:id="rId14"/>
  </p:sldLayoutIdLst>
  <p:hf hdr="0" ftr="0" dt="0"/>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2"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5"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002501" y="2132874"/>
            <a:ext cx="313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简约清新通用模板</a:t>
            </a: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sp>
        <p:nvSpPr>
          <p:cNvPr id="834" name="矩形 833"/>
          <p:cNvSpPr/>
          <p:nvPr/>
        </p:nvSpPr>
        <p:spPr>
          <a:xfrm>
            <a:off x="2885121" y="2987310"/>
            <a:ext cx="3373760" cy="334707"/>
          </a:xfrm>
          <a:prstGeom prst="rect">
            <a:avLst/>
          </a:prstGeom>
        </p:spPr>
        <p:txBody>
          <a:bodyPr wrap="square">
            <a:spAutoFit/>
          </a:bodyPr>
          <a:lstStyle/>
          <a:p>
            <a:pPr algn="ctr" defTabSz="914378">
              <a:lnSpc>
                <a:spcPct val="150000"/>
              </a:lnSpc>
              <a:defRPr/>
            </a:pP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PPT818     </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495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55486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86"/>
          <p:cNvSpPr>
            <a:spLocks noChangeArrowheads="1"/>
          </p:cNvSpPr>
          <p:nvPr/>
        </p:nvSpPr>
        <p:spPr bwMode="auto">
          <a:xfrm>
            <a:off x="879357" y="1792444"/>
            <a:ext cx="1666736" cy="1666844"/>
          </a:xfrm>
          <a:custGeom>
            <a:avLst/>
            <a:gdLst>
              <a:gd name="T0" fmla="*/ 1122 w 3835"/>
              <a:gd name="T1" fmla="*/ 3834 h 3835"/>
              <a:gd name="T2" fmla="*/ 0 w 3835"/>
              <a:gd name="T3" fmla="*/ 2712 h 3835"/>
              <a:gd name="T4" fmla="*/ 0 w 3835"/>
              <a:gd name="T5" fmla="*/ 1120 h 3835"/>
              <a:gd name="T6" fmla="*/ 1122 w 3835"/>
              <a:gd name="T7" fmla="*/ 0 h 3835"/>
              <a:gd name="T8" fmla="*/ 2702 w 3835"/>
              <a:gd name="T9" fmla="*/ 0 h 3835"/>
              <a:gd name="T10" fmla="*/ 3834 w 3835"/>
              <a:gd name="T11" fmla="*/ 1120 h 3835"/>
              <a:gd name="T12" fmla="*/ 3834 w 3835"/>
              <a:gd name="T13" fmla="*/ 2712 h 3835"/>
              <a:gd name="T14" fmla="*/ 2702 w 3835"/>
              <a:gd name="T15" fmla="*/ 3834 h 3835"/>
              <a:gd name="T16" fmla="*/ 112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2" y="3834"/>
                </a:moveTo>
                <a:lnTo>
                  <a:pt x="0" y="2712"/>
                </a:lnTo>
                <a:lnTo>
                  <a:pt x="0" y="1120"/>
                </a:lnTo>
                <a:lnTo>
                  <a:pt x="1122" y="0"/>
                </a:lnTo>
                <a:lnTo>
                  <a:pt x="2702" y="0"/>
                </a:lnTo>
                <a:lnTo>
                  <a:pt x="3834" y="1120"/>
                </a:lnTo>
                <a:lnTo>
                  <a:pt x="3834" y="2712"/>
                </a:lnTo>
                <a:lnTo>
                  <a:pt x="2702" y="3834"/>
                </a:lnTo>
                <a:lnTo>
                  <a:pt x="1122" y="3834"/>
                </a:lnTo>
              </a:path>
            </a:pathLst>
          </a:custGeom>
          <a:solidFill>
            <a:schemeClr val="accent1">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94"/>
          <p:cNvSpPr>
            <a:spLocks noChangeArrowheads="1"/>
          </p:cNvSpPr>
          <p:nvPr/>
        </p:nvSpPr>
        <p:spPr bwMode="auto">
          <a:xfrm>
            <a:off x="2310179" y="1792444"/>
            <a:ext cx="1660983" cy="1666844"/>
          </a:xfrm>
          <a:custGeom>
            <a:avLst/>
            <a:gdLst>
              <a:gd name="T0" fmla="*/ 1120 w 3825"/>
              <a:gd name="T1" fmla="*/ 3834 h 3835"/>
              <a:gd name="T2" fmla="*/ 0 w 3825"/>
              <a:gd name="T3" fmla="*/ 2712 h 3835"/>
              <a:gd name="T4" fmla="*/ 0 w 3825"/>
              <a:gd name="T5" fmla="*/ 1120 h 3835"/>
              <a:gd name="T6" fmla="*/ 1120 w 3825"/>
              <a:gd name="T7" fmla="*/ 0 h 3835"/>
              <a:gd name="T8" fmla="*/ 2702 w 3825"/>
              <a:gd name="T9" fmla="*/ 0 h 3835"/>
              <a:gd name="T10" fmla="*/ 3824 w 3825"/>
              <a:gd name="T11" fmla="*/ 1120 h 3835"/>
              <a:gd name="T12" fmla="*/ 3824 w 3825"/>
              <a:gd name="T13" fmla="*/ 2712 h 3835"/>
              <a:gd name="T14" fmla="*/ 2702 w 3825"/>
              <a:gd name="T15" fmla="*/ 3834 h 3835"/>
              <a:gd name="T16" fmla="*/ 1120 w 382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5" h="3835">
                <a:moveTo>
                  <a:pt x="1120" y="3834"/>
                </a:moveTo>
                <a:lnTo>
                  <a:pt x="0" y="2712"/>
                </a:lnTo>
                <a:lnTo>
                  <a:pt x="0" y="1120"/>
                </a:lnTo>
                <a:lnTo>
                  <a:pt x="1120" y="0"/>
                </a:lnTo>
                <a:lnTo>
                  <a:pt x="2702" y="0"/>
                </a:lnTo>
                <a:lnTo>
                  <a:pt x="3824" y="1120"/>
                </a:lnTo>
                <a:lnTo>
                  <a:pt x="3824" y="2712"/>
                </a:lnTo>
                <a:lnTo>
                  <a:pt x="2702" y="3834"/>
                </a:lnTo>
                <a:lnTo>
                  <a:pt x="1120" y="3834"/>
                </a:lnTo>
              </a:path>
            </a:pathLst>
          </a:custGeom>
          <a:solidFill>
            <a:schemeClr val="accent2">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102"/>
          <p:cNvSpPr>
            <a:spLocks noChangeArrowheads="1"/>
          </p:cNvSpPr>
          <p:nvPr/>
        </p:nvSpPr>
        <p:spPr bwMode="auto">
          <a:xfrm>
            <a:off x="3737167" y="1792444"/>
            <a:ext cx="1666736" cy="1666844"/>
          </a:xfrm>
          <a:custGeom>
            <a:avLst/>
            <a:gdLst>
              <a:gd name="T0" fmla="*/ 1132 w 3835"/>
              <a:gd name="T1" fmla="*/ 3834 h 3835"/>
              <a:gd name="T2" fmla="*/ 0 w 3835"/>
              <a:gd name="T3" fmla="*/ 2712 h 3835"/>
              <a:gd name="T4" fmla="*/ 0 w 3835"/>
              <a:gd name="T5" fmla="*/ 1120 h 3835"/>
              <a:gd name="T6" fmla="*/ 1132 w 3835"/>
              <a:gd name="T7" fmla="*/ 0 h 3835"/>
              <a:gd name="T8" fmla="*/ 2712 w 3835"/>
              <a:gd name="T9" fmla="*/ 0 h 3835"/>
              <a:gd name="T10" fmla="*/ 3834 w 3835"/>
              <a:gd name="T11" fmla="*/ 1120 h 3835"/>
              <a:gd name="T12" fmla="*/ 3834 w 3835"/>
              <a:gd name="T13" fmla="*/ 2712 h 3835"/>
              <a:gd name="T14" fmla="*/ 2712 w 3835"/>
              <a:gd name="T15" fmla="*/ 3834 h 3835"/>
              <a:gd name="T16" fmla="*/ 113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32" y="3834"/>
                </a:moveTo>
                <a:lnTo>
                  <a:pt x="0" y="2712"/>
                </a:lnTo>
                <a:lnTo>
                  <a:pt x="0" y="1120"/>
                </a:lnTo>
                <a:lnTo>
                  <a:pt x="1132" y="0"/>
                </a:lnTo>
                <a:lnTo>
                  <a:pt x="2712" y="0"/>
                </a:lnTo>
                <a:lnTo>
                  <a:pt x="3834" y="1120"/>
                </a:lnTo>
                <a:lnTo>
                  <a:pt x="3834" y="2712"/>
                </a:lnTo>
                <a:lnTo>
                  <a:pt x="2712" y="3834"/>
                </a:lnTo>
                <a:lnTo>
                  <a:pt x="1132" y="3834"/>
                </a:lnTo>
              </a:path>
            </a:pathLst>
          </a:custGeom>
          <a:solidFill>
            <a:schemeClr val="accent3">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110"/>
          <p:cNvSpPr>
            <a:spLocks noChangeArrowheads="1"/>
          </p:cNvSpPr>
          <p:nvPr/>
        </p:nvSpPr>
        <p:spPr bwMode="auto">
          <a:xfrm>
            <a:off x="5167990" y="1792444"/>
            <a:ext cx="1666736" cy="1666844"/>
          </a:xfrm>
          <a:custGeom>
            <a:avLst/>
            <a:gdLst>
              <a:gd name="T0" fmla="*/ 1120 w 3835"/>
              <a:gd name="T1" fmla="*/ 3834 h 3835"/>
              <a:gd name="T2" fmla="*/ 0 w 3835"/>
              <a:gd name="T3" fmla="*/ 2712 h 3835"/>
              <a:gd name="T4" fmla="*/ 0 w 3835"/>
              <a:gd name="T5" fmla="*/ 1120 h 3835"/>
              <a:gd name="T6" fmla="*/ 1120 w 3835"/>
              <a:gd name="T7" fmla="*/ 0 h 3835"/>
              <a:gd name="T8" fmla="*/ 2712 w 3835"/>
              <a:gd name="T9" fmla="*/ 0 h 3835"/>
              <a:gd name="T10" fmla="*/ 3834 w 3835"/>
              <a:gd name="T11" fmla="*/ 1120 h 3835"/>
              <a:gd name="T12" fmla="*/ 3834 w 3835"/>
              <a:gd name="T13" fmla="*/ 2712 h 3835"/>
              <a:gd name="T14" fmla="*/ 2712 w 3835"/>
              <a:gd name="T15" fmla="*/ 3834 h 3835"/>
              <a:gd name="T16" fmla="*/ 1120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0" y="3834"/>
                </a:moveTo>
                <a:lnTo>
                  <a:pt x="0" y="2712"/>
                </a:lnTo>
                <a:lnTo>
                  <a:pt x="0" y="1120"/>
                </a:lnTo>
                <a:lnTo>
                  <a:pt x="1120" y="0"/>
                </a:lnTo>
                <a:lnTo>
                  <a:pt x="2712" y="0"/>
                </a:lnTo>
                <a:lnTo>
                  <a:pt x="3834" y="1120"/>
                </a:lnTo>
                <a:lnTo>
                  <a:pt x="3834" y="2712"/>
                </a:lnTo>
                <a:lnTo>
                  <a:pt x="2712" y="3834"/>
                </a:lnTo>
                <a:lnTo>
                  <a:pt x="1120" y="3834"/>
                </a:lnTo>
              </a:path>
            </a:pathLst>
          </a:custGeom>
          <a:solidFill>
            <a:schemeClr val="accent4">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118"/>
          <p:cNvSpPr>
            <a:spLocks noChangeArrowheads="1"/>
          </p:cNvSpPr>
          <p:nvPr/>
        </p:nvSpPr>
        <p:spPr bwMode="auto">
          <a:xfrm>
            <a:off x="6596893" y="1792444"/>
            <a:ext cx="1666736" cy="1666844"/>
          </a:xfrm>
          <a:custGeom>
            <a:avLst/>
            <a:gdLst>
              <a:gd name="T0" fmla="*/ 1122 w 3837"/>
              <a:gd name="T1" fmla="*/ 3834 h 3835"/>
              <a:gd name="T2" fmla="*/ 0 w 3837"/>
              <a:gd name="T3" fmla="*/ 2712 h 3835"/>
              <a:gd name="T4" fmla="*/ 0 w 3837"/>
              <a:gd name="T5" fmla="*/ 1120 h 3835"/>
              <a:gd name="T6" fmla="*/ 1122 w 3837"/>
              <a:gd name="T7" fmla="*/ 0 h 3835"/>
              <a:gd name="T8" fmla="*/ 2714 w 3837"/>
              <a:gd name="T9" fmla="*/ 0 h 3835"/>
              <a:gd name="T10" fmla="*/ 3836 w 3837"/>
              <a:gd name="T11" fmla="*/ 1120 h 3835"/>
              <a:gd name="T12" fmla="*/ 3836 w 3837"/>
              <a:gd name="T13" fmla="*/ 2712 h 3835"/>
              <a:gd name="T14" fmla="*/ 2714 w 3837"/>
              <a:gd name="T15" fmla="*/ 3834 h 3835"/>
              <a:gd name="T16" fmla="*/ 1122 w 3837"/>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7" h="3835">
                <a:moveTo>
                  <a:pt x="1122" y="3834"/>
                </a:moveTo>
                <a:lnTo>
                  <a:pt x="0" y="2712"/>
                </a:lnTo>
                <a:lnTo>
                  <a:pt x="0" y="1120"/>
                </a:lnTo>
                <a:lnTo>
                  <a:pt x="1122" y="0"/>
                </a:lnTo>
                <a:lnTo>
                  <a:pt x="2714" y="0"/>
                </a:lnTo>
                <a:lnTo>
                  <a:pt x="3836" y="1120"/>
                </a:lnTo>
                <a:lnTo>
                  <a:pt x="3836" y="2712"/>
                </a:lnTo>
                <a:lnTo>
                  <a:pt x="2714" y="3834"/>
                </a:lnTo>
                <a:lnTo>
                  <a:pt x="1122" y="3834"/>
                </a:lnTo>
              </a:path>
            </a:pathLst>
          </a:custGeom>
          <a:solidFill>
            <a:schemeClr val="accent5">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TextBox 99"/>
          <p:cNvSpPr txBox="1"/>
          <p:nvPr/>
        </p:nvSpPr>
        <p:spPr>
          <a:xfrm>
            <a:off x="2490126"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7" name="TextBox 26"/>
          <p:cNvSpPr txBox="1"/>
          <p:nvPr/>
        </p:nvSpPr>
        <p:spPr>
          <a:xfrm>
            <a:off x="3904045"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8" name="TextBox 27"/>
          <p:cNvSpPr txBox="1"/>
          <p:nvPr/>
        </p:nvSpPr>
        <p:spPr>
          <a:xfrm>
            <a:off x="5352730"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9" name="TextBox 28"/>
          <p:cNvSpPr txBox="1"/>
          <p:nvPr/>
        </p:nvSpPr>
        <p:spPr>
          <a:xfrm>
            <a:off x="6781635"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Exclusive</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0" name="TextBox 29"/>
          <p:cNvSpPr txBox="1"/>
          <p:nvPr/>
        </p:nvSpPr>
        <p:spPr>
          <a:xfrm>
            <a:off x="1039003"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3" name="Shape 2690"/>
          <p:cNvSpPr/>
          <p:nvPr/>
        </p:nvSpPr>
        <p:spPr>
          <a:xfrm>
            <a:off x="2959950" y="2031421"/>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4" name="Shape 2783"/>
          <p:cNvSpPr/>
          <p:nvPr/>
        </p:nvSpPr>
        <p:spPr>
          <a:xfrm>
            <a:off x="4397714" y="208807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5" name="Shape 2645"/>
          <p:cNvSpPr/>
          <p:nvPr/>
        </p:nvSpPr>
        <p:spPr>
          <a:xfrm>
            <a:off x="1535840" y="2096440"/>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6" name="Shape 2547"/>
          <p:cNvSpPr/>
          <p:nvPr/>
        </p:nvSpPr>
        <p:spPr>
          <a:xfrm>
            <a:off x="5835943" y="2035279"/>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7" name="Shape 2633"/>
          <p:cNvSpPr/>
          <p:nvPr/>
        </p:nvSpPr>
        <p:spPr>
          <a:xfrm>
            <a:off x="7270099" y="2048900"/>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17" name="直接连接符 16">
            <a:extLst>
              <a:ext uri="{FF2B5EF4-FFF2-40B4-BE49-F238E27FC236}">
                <a16:creationId xmlns:a16="http://schemas.microsoft.com/office/drawing/2014/main" id="{648E3DA8-2652-4832-8A91-A4A257E4A8EB}"/>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2">
            <a:extLst>
              <a:ext uri="{FF2B5EF4-FFF2-40B4-BE49-F238E27FC236}">
                <a16:creationId xmlns:a16="http://schemas.microsoft.com/office/drawing/2014/main" id="{D181BF05-5C37-4833-9F58-CC1774F79750}"/>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9" name="TextBox 14">
            <a:extLst>
              <a:ext uri="{FF2B5EF4-FFF2-40B4-BE49-F238E27FC236}">
                <a16:creationId xmlns:a16="http://schemas.microsoft.com/office/drawing/2014/main" id="{9466B336-BBAF-46E3-AA12-27A52EF28D7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98292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6812" y="2832537"/>
            <a:ext cx="3483803" cy="158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Rectangle 15"/>
          <p:cNvSpPr/>
          <p:nvPr/>
        </p:nvSpPr>
        <p:spPr>
          <a:xfrm>
            <a:off x="6350390" y="1407663"/>
            <a:ext cx="2106797" cy="1386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TextBox 22"/>
          <p:cNvSpPr txBox="1"/>
          <p:nvPr/>
        </p:nvSpPr>
        <p:spPr>
          <a:xfrm>
            <a:off x="920336" y="3310660"/>
            <a:ext cx="2994933" cy="845410"/>
          </a:xfrm>
          <a:prstGeom prst="rect">
            <a:avLst/>
          </a:prstGeom>
          <a:noFill/>
        </p:spPr>
        <p:txBody>
          <a:bodyPr wrap="square" lIns="91424" tIns="45713" rIns="91424" bIns="45713"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a:t>
            </a:r>
          </a:p>
        </p:txBody>
      </p:sp>
      <p:sp>
        <p:nvSpPr>
          <p:cNvPr id="24" name="Rectangle 23"/>
          <p:cNvSpPr/>
          <p:nvPr/>
        </p:nvSpPr>
        <p:spPr>
          <a:xfrm>
            <a:off x="916049" y="3041209"/>
            <a:ext cx="1404839" cy="276985"/>
          </a:xfrm>
          <a:prstGeom prst="rect">
            <a:avLst/>
          </a:prstGeom>
        </p:spPr>
        <p:txBody>
          <a:bodyPr wrap="none" lIns="91424" tIns="45713" rIns="91424" bIns="45713">
            <a:spAutoFit/>
          </a:bodyPr>
          <a:lstStyle/>
          <a:p>
            <a:pPr defTabSz="685663"/>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p>
        </p:txBody>
      </p:sp>
      <p:sp>
        <p:nvSpPr>
          <p:cNvPr id="25" name="TextBox 24"/>
          <p:cNvSpPr txBox="1"/>
          <p:nvPr/>
        </p:nvSpPr>
        <p:spPr>
          <a:xfrm>
            <a:off x="6507098" y="1855425"/>
            <a:ext cx="1832418" cy="845410"/>
          </a:xfrm>
          <a:prstGeom prst="rect">
            <a:avLst/>
          </a:prstGeom>
          <a:noFill/>
        </p:spPr>
        <p:txBody>
          <a:bodyPr wrap="square" lIns="91424" tIns="45713" rIns="91424" bIns="45713"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a lot people and companies to create, sharing also exchange information, there are many effects that stem</a:t>
            </a:r>
          </a:p>
        </p:txBody>
      </p:sp>
      <p:sp>
        <p:nvSpPr>
          <p:cNvPr id="26" name="Rectangle 25"/>
          <p:cNvSpPr/>
          <p:nvPr/>
        </p:nvSpPr>
        <p:spPr>
          <a:xfrm>
            <a:off x="6502810" y="1585974"/>
            <a:ext cx="1404839" cy="276985"/>
          </a:xfrm>
          <a:prstGeom prst="rect">
            <a:avLst/>
          </a:prstGeom>
        </p:spPr>
        <p:txBody>
          <a:bodyPr wrap="none" lIns="91424" tIns="45713" rIns="91424" bIns="45713">
            <a:spAutoFit/>
          </a:bodyPr>
          <a:lstStyle/>
          <a:p>
            <a:pPr defTabSz="685663"/>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p>
        </p:txBody>
      </p:sp>
      <p:cxnSp>
        <p:nvCxnSpPr>
          <p:cNvPr id="12" name="直接连接符 11">
            <a:extLst>
              <a:ext uri="{FF2B5EF4-FFF2-40B4-BE49-F238E27FC236}">
                <a16:creationId xmlns:a16="http://schemas.microsoft.com/office/drawing/2014/main" id="{CBE22B74-727D-4DB5-8FF9-26815616E0A6}"/>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a16="http://schemas.microsoft.com/office/drawing/2014/main" id="{1A10B761-412C-471D-A976-454A31F3AE46}"/>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a:extLst>
              <a:ext uri="{FF2B5EF4-FFF2-40B4-BE49-F238E27FC236}">
                <a16:creationId xmlns:a16="http://schemas.microsoft.com/office/drawing/2014/main" id="{FC509C05-CA20-44F2-8DEE-3BB371F2CD9B}"/>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20" name="图片占位符 19">
            <a:extLst>
              <a:ext uri="{FF2B5EF4-FFF2-40B4-BE49-F238E27FC236}">
                <a16:creationId xmlns:a16="http://schemas.microsoft.com/office/drawing/2014/main" id="{2E159C73-C7B4-4568-A0CD-07B738365D4A}"/>
              </a:ext>
            </a:extLst>
          </p:cNvPr>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2451" r="2451"/>
          <a:stretch>
            <a:fillRect/>
          </a:stretch>
        </p:blipFill>
        <p:spPr/>
      </p:pic>
      <p:pic>
        <p:nvPicPr>
          <p:cNvPr id="22" name="图片占位符 21">
            <a:extLst>
              <a:ext uri="{FF2B5EF4-FFF2-40B4-BE49-F238E27FC236}">
                <a16:creationId xmlns:a16="http://schemas.microsoft.com/office/drawing/2014/main" id="{8D748646-A906-4F1E-B0D7-CB8BF37D90A7}"/>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21093" b="21093"/>
          <a:stretch>
            <a:fillRect/>
          </a:stretch>
        </p:blipFill>
        <p:spPr/>
      </p:pic>
      <p:pic>
        <p:nvPicPr>
          <p:cNvPr id="28" name="图片占位符 27">
            <a:extLst>
              <a:ext uri="{FF2B5EF4-FFF2-40B4-BE49-F238E27FC236}">
                <a16:creationId xmlns:a16="http://schemas.microsoft.com/office/drawing/2014/main" id="{1B64160D-DB13-4792-A842-FDB056CEAC0D}"/>
              </a:ext>
            </a:extLst>
          </p:cNvPr>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2975" r="2975"/>
          <a:stretch>
            <a:fillRect/>
          </a:stretch>
        </p:blipFill>
        <p:spPr/>
      </p:pic>
      <p:pic>
        <p:nvPicPr>
          <p:cNvPr id="30" name="图片占位符 29">
            <a:extLst>
              <a:ext uri="{FF2B5EF4-FFF2-40B4-BE49-F238E27FC236}">
                <a16:creationId xmlns:a16="http://schemas.microsoft.com/office/drawing/2014/main" id="{A93B9A29-C027-4B16-9095-8A1CFAEB5ADB}"/>
              </a:ext>
            </a:extLst>
          </p:cNvPr>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l="5400" r="5400"/>
          <a:stretch>
            <a:fillRect/>
          </a:stretch>
        </p:blipFill>
        <p:spPr/>
      </p:pic>
    </p:spTree>
    <p:extLst>
      <p:ext uri="{BB962C8B-B14F-4D97-AF65-F5344CB8AC3E}">
        <p14:creationId xmlns:p14="http://schemas.microsoft.com/office/powerpoint/2010/main" val="181733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15647" y="2016054"/>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62" name="TextBox 61"/>
          <p:cNvSpPr txBox="1"/>
          <p:nvPr/>
        </p:nvSpPr>
        <p:spPr>
          <a:xfrm>
            <a:off x="933979"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64" name="TextBox 63"/>
          <p:cNvSpPr txBox="1"/>
          <p:nvPr/>
        </p:nvSpPr>
        <p:spPr>
          <a:xfrm>
            <a:off x="3285264" y="2016054"/>
            <a:ext cx="65883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Advertising</a:t>
            </a:r>
          </a:p>
        </p:txBody>
      </p:sp>
      <p:sp>
        <p:nvSpPr>
          <p:cNvPr id="65" name="TextBox 64"/>
          <p:cNvSpPr txBox="1"/>
          <p:nvPr/>
        </p:nvSpPr>
        <p:spPr>
          <a:xfrm>
            <a:off x="2858896"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67" name="TextBox 66"/>
          <p:cNvSpPr txBox="1"/>
          <p:nvPr/>
        </p:nvSpPr>
        <p:spPr>
          <a:xfrm>
            <a:off x="5307161" y="2016055"/>
            <a:ext cx="4648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Support</a:t>
            </a:r>
          </a:p>
        </p:txBody>
      </p:sp>
      <p:sp>
        <p:nvSpPr>
          <p:cNvPr id="68" name="TextBox 67"/>
          <p:cNvSpPr txBox="1"/>
          <p:nvPr/>
        </p:nvSpPr>
        <p:spPr>
          <a:xfrm>
            <a:off x="4783813"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0" name="TextBox 69"/>
          <p:cNvSpPr txBox="1"/>
          <p:nvPr/>
        </p:nvSpPr>
        <p:spPr>
          <a:xfrm>
            <a:off x="7279364" y="2016055"/>
            <a:ext cx="37029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Layers</a:t>
            </a:r>
          </a:p>
        </p:txBody>
      </p:sp>
      <p:sp>
        <p:nvSpPr>
          <p:cNvPr id="71" name="TextBox 70"/>
          <p:cNvSpPr txBox="1"/>
          <p:nvPr/>
        </p:nvSpPr>
        <p:spPr>
          <a:xfrm>
            <a:off x="6708729"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3" name="TextBox 72"/>
          <p:cNvSpPr txBox="1"/>
          <p:nvPr/>
        </p:nvSpPr>
        <p:spPr>
          <a:xfrm>
            <a:off x="1468547" y="3601014"/>
            <a:ext cx="4424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Devices</a:t>
            </a:r>
          </a:p>
        </p:txBody>
      </p:sp>
      <p:sp>
        <p:nvSpPr>
          <p:cNvPr id="74" name="TextBox 73"/>
          <p:cNvSpPr txBox="1"/>
          <p:nvPr/>
        </p:nvSpPr>
        <p:spPr>
          <a:xfrm>
            <a:off x="933979"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6" name="TextBox 75"/>
          <p:cNvSpPr txBox="1"/>
          <p:nvPr/>
        </p:nvSpPr>
        <p:spPr>
          <a:xfrm>
            <a:off x="3359802" y="3601014"/>
            <a:ext cx="50975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Portfolio</a:t>
            </a:r>
          </a:p>
        </p:txBody>
      </p:sp>
      <p:sp>
        <p:nvSpPr>
          <p:cNvPr id="77" name="TextBox 76"/>
          <p:cNvSpPr txBox="1"/>
          <p:nvPr/>
        </p:nvSpPr>
        <p:spPr>
          <a:xfrm>
            <a:off x="2858896"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9" name="TextBox 78"/>
          <p:cNvSpPr txBox="1"/>
          <p:nvPr/>
        </p:nvSpPr>
        <p:spPr>
          <a:xfrm>
            <a:off x="5264679" y="3601014"/>
            <a:ext cx="54983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Evolution</a:t>
            </a:r>
          </a:p>
        </p:txBody>
      </p:sp>
      <p:sp>
        <p:nvSpPr>
          <p:cNvPr id="80" name="TextBox 79"/>
          <p:cNvSpPr txBox="1"/>
          <p:nvPr/>
        </p:nvSpPr>
        <p:spPr>
          <a:xfrm>
            <a:off x="4783813"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82" name="TextBox 81"/>
          <p:cNvSpPr txBox="1"/>
          <p:nvPr/>
        </p:nvSpPr>
        <p:spPr>
          <a:xfrm>
            <a:off x="7202421" y="3601014"/>
            <a:ext cx="52418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Exclusive</a:t>
            </a:r>
          </a:p>
        </p:txBody>
      </p:sp>
      <p:sp>
        <p:nvSpPr>
          <p:cNvPr id="83" name="TextBox 82"/>
          <p:cNvSpPr txBox="1"/>
          <p:nvPr/>
        </p:nvSpPr>
        <p:spPr>
          <a:xfrm>
            <a:off x="6708729"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85" name="Oval 84"/>
          <p:cNvSpPr/>
          <p:nvPr/>
        </p:nvSpPr>
        <p:spPr>
          <a:xfrm>
            <a:off x="7191215" y="2912604"/>
            <a:ext cx="546592" cy="54673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Oval 87"/>
          <p:cNvSpPr/>
          <p:nvPr/>
        </p:nvSpPr>
        <p:spPr>
          <a:xfrm>
            <a:off x="5266299" y="2912604"/>
            <a:ext cx="546592" cy="546734"/>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3" name="Oval 92"/>
          <p:cNvSpPr/>
          <p:nvPr/>
        </p:nvSpPr>
        <p:spPr>
          <a:xfrm>
            <a:off x="1416465" y="2912604"/>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Oval 101"/>
          <p:cNvSpPr/>
          <p:nvPr/>
        </p:nvSpPr>
        <p:spPr>
          <a:xfrm>
            <a:off x="3341382" y="1327644"/>
            <a:ext cx="546592" cy="54673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Oval 109"/>
          <p:cNvSpPr/>
          <p:nvPr/>
        </p:nvSpPr>
        <p:spPr>
          <a:xfrm>
            <a:off x="5266299" y="1350485"/>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4" name="Oval 113"/>
          <p:cNvSpPr/>
          <p:nvPr/>
        </p:nvSpPr>
        <p:spPr>
          <a:xfrm>
            <a:off x="3341382" y="291260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9" name="Oval 118"/>
          <p:cNvSpPr/>
          <p:nvPr/>
        </p:nvSpPr>
        <p:spPr>
          <a:xfrm>
            <a:off x="1416465" y="1327644"/>
            <a:ext cx="546592" cy="54673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 name="Oval 122"/>
          <p:cNvSpPr/>
          <p:nvPr/>
        </p:nvSpPr>
        <p:spPr>
          <a:xfrm>
            <a:off x="7191215" y="132764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Shape 2690"/>
          <p:cNvSpPr/>
          <p:nvPr/>
        </p:nvSpPr>
        <p:spPr>
          <a:xfrm>
            <a:off x="3489938" y="1481738"/>
            <a:ext cx="249479" cy="226800"/>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2" name="Shape 2783"/>
          <p:cNvSpPr/>
          <p:nvPr/>
        </p:nvSpPr>
        <p:spPr>
          <a:xfrm>
            <a:off x="7339771" y="1487408"/>
            <a:ext cx="249480" cy="21546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4" name="Shape 2645"/>
          <p:cNvSpPr/>
          <p:nvPr/>
        </p:nvSpPr>
        <p:spPr>
          <a:xfrm>
            <a:off x="1567310" y="3102251"/>
            <a:ext cx="249480" cy="18144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5" name="Shape 2547"/>
          <p:cNvSpPr>
            <a:spLocks noChangeAspect="1"/>
          </p:cNvSpPr>
          <p:nvPr/>
        </p:nvSpPr>
        <p:spPr>
          <a:xfrm>
            <a:off x="5426202" y="1510460"/>
            <a:ext cx="243459" cy="24345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6" name="Shape 2633"/>
          <p:cNvSpPr/>
          <p:nvPr/>
        </p:nvSpPr>
        <p:spPr>
          <a:xfrm>
            <a:off x="7351288" y="3093178"/>
            <a:ext cx="226784" cy="22678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8" name="Shape 2525"/>
          <p:cNvSpPr>
            <a:spLocks noChangeAspect="1"/>
          </p:cNvSpPr>
          <p:nvPr/>
        </p:nvSpPr>
        <p:spPr>
          <a:xfrm>
            <a:off x="1545588" y="1461407"/>
            <a:ext cx="267462" cy="26746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9" name="Shape 2562"/>
          <p:cNvSpPr/>
          <p:nvPr/>
        </p:nvSpPr>
        <p:spPr>
          <a:xfrm>
            <a:off x="3509366" y="308590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0" name="Shape 2588"/>
          <p:cNvSpPr/>
          <p:nvPr/>
        </p:nvSpPr>
        <p:spPr>
          <a:xfrm>
            <a:off x="5434846" y="3082700"/>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34" name="直接连接符 33">
            <a:extLst>
              <a:ext uri="{FF2B5EF4-FFF2-40B4-BE49-F238E27FC236}">
                <a16:creationId xmlns:a16="http://schemas.microsoft.com/office/drawing/2014/main" id="{9A6B425B-E3F4-48FF-84BA-FF3DDD37399B}"/>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12">
            <a:extLst>
              <a:ext uri="{FF2B5EF4-FFF2-40B4-BE49-F238E27FC236}">
                <a16:creationId xmlns:a16="http://schemas.microsoft.com/office/drawing/2014/main" id="{482E33D1-4A14-485D-82E0-A3D5709277B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6" name="TextBox 14">
            <a:extLst>
              <a:ext uri="{FF2B5EF4-FFF2-40B4-BE49-F238E27FC236}">
                <a16:creationId xmlns:a16="http://schemas.microsoft.com/office/drawing/2014/main" id="{E198DC5A-875A-4F07-933B-66D2FE74041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466106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3440086" y="2755830"/>
            <a:ext cx="1137029" cy="1043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6" name="Rectangle 85"/>
          <p:cNvSpPr/>
          <p:nvPr/>
        </p:nvSpPr>
        <p:spPr>
          <a:xfrm>
            <a:off x="5714143" y="2755830"/>
            <a:ext cx="1137029" cy="1043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7" name="Rectangle 86"/>
          <p:cNvSpPr/>
          <p:nvPr/>
        </p:nvSpPr>
        <p:spPr>
          <a:xfrm>
            <a:off x="1166029" y="2755830"/>
            <a:ext cx="1137029" cy="1043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Rectangle 87"/>
          <p:cNvSpPr/>
          <p:nvPr/>
        </p:nvSpPr>
        <p:spPr>
          <a:xfrm>
            <a:off x="4577115" y="1713927"/>
            <a:ext cx="1137029" cy="10419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9" name="Rectangle 88"/>
          <p:cNvSpPr/>
          <p:nvPr/>
        </p:nvSpPr>
        <p:spPr>
          <a:xfrm>
            <a:off x="6851172" y="1713927"/>
            <a:ext cx="1137029" cy="10419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Rectangle 89"/>
          <p:cNvSpPr/>
          <p:nvPr/>
        </p:nvSpPr>
        <p:spPr>
          <a:xfrm>
            <a:off x="2303058" y="1713927"/>
            <a:ext cx="1137029" cy="104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TextBox 90"/>
          <p:cNvSpPr txBox="1"/>
          <p:nvPr/>
        </p:nvSpPr>
        <p:spPr>
          <a:xfrm>
            <a:off x="3776166" y="3171352"/>
            <a:ext cx="4648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Pictures</a:t>
            </a:r>
          </a:p>
        </p:txBody>
      </p:sp>
      <p:sp>
        <p:nvSpPr>
          <p:cNvPr id="92" name="TextBox 91"/>
          <p:cNvSpPr txBox="1"/>
          <p:nvPr/>
        </p:nvSpPr>
        <p:spPr>
          <a:xfrm>
            <a:off x="3542376"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3" name="TextBox 92"/>
          <p:cNvSpPr txBox="1"/>
          <p:nvPr/>
        </p:nvSpPr>
        <p:spPr>
          <a:xfrm>
            <a:off x="4949264" y="2117298"/>
            <a:ext cx="39273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Layout</a:t>
            </a:r>
          </a:p>
        </p:txBody>
      </p:sp>
      <p:sp>
        <p:nvSpPr>
          <p:cNvPr id="94" name="TextBox 93"/>
          <p:cNvSpPr txBox="1"/>
          <p:nvPr/>
        </p:nvSpPr>
        <p:spPr>
          <a:xfrm>
            <a:off x="4679404"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5" name="TextBox 94"/>
          <p:cNvSpPr txBox="1"/>
          <p:nvPr/>
        </p:nvSpPr>
        <p:spPr>
          <a:xfrm>
            <a:off x="7137207" y="2104532"/>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96" name="TextBox 95"/>
          <p:cNvSpPr txBox="1"/>
          <p:nvPr/>
        </p:nvSpPr>
        <p:spPr>
          <a:xfrm>
            <a:off x="6953461"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7" name="TextBox 96"/>
          <p:cNvSpPr txBox="1"/>
          <p:nvPr/>
        </p:nvSpPr>
        <p:spPr>
          <a:xfrm>
            <a:off x="2746644" y="2117298"/>
            <a:ext cx="21640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Ads</a:t>
            </a:r>
          </a:p>
        </p:txBody>
      </p:sp>
      <p:sp>
        <p:nvSpPr>
          <p:cNvPr id="98" name="TextBox 97"/>
          <p:cNvSpPr txBox="1"/>
          <p:nvPr/>
        </p:nvSpPr>
        <p:spPr>
          <a:xfrm>
            <a:off x="2388621"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9" name="TextBox 98"/>
          <p:cNvSpPr txBox="1"/>
          <p:nvPr/>
        </p:nvSpPr>
        <p:spPr>
          <a:xfrm>
            <a:off x="6112740" y="3171352"/>
            <a:ext cx="33983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Mixer</a:t>
            </a:r>
          </a:p>
        </p:txBody>
      </p:sp>
      <p:sp>
        <p:nvSpPr>
          <p:cNvPr id="100" name="TextBox 99"/>
          <p:cNvSpPr txBox="1"/>
          <p:nvPr/>
        </p:nvSpPr>
        <p:spPr>
          <a:xfrm>
            <a:off x="5816433"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101" name="TextBox 100"/>
          <p:cNvSpPr txBox="1"/>
          <p:nvPr/>
        </p:nvSpPr>
        <p:spPr>
          <a:xfrm>
            <a:off x="1543892" y="3171352"/>
            <a:ext cx="347852"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Home</a:t>
            </a:r>
          </a:p>
        </p:txBody>
      </p:sp>
      <p:sp>
        <p:nvSpPr>
          <p:cNvPr id="102" name="TextBox 101"/>
          <p:cNvSpPr txBox="1"/>
          <p:nvPr/>
        </p:nvSpPr>
        <p:spPr>
          <a:xfrm>
            <a:off x="1251592"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103" name="Shape 2525"/>
          <p:cNvSpPr>
            <a:spLocks noChangeAspect="1"/>
          </p:cNvSpPr>
          <p:nvPr/>
        </p:nvSpPr>
        <p:spPr>
          <a:xfrm>
            <a:off x="1607062" y="2843250"/>
            <a:ext cx="250807" cy="25080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4" name="Shape 2690"/>
          <p:cNvSpPr/>
          <p:nvPr/>
        </p:nvSpPr>
        <p:spPr>
          <a:xfrm>
            <a:off x="2772119" y="1857222"/>
            <a:ext cx="214736" cy="19521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5" name="Shape 2783"/>
          <p:cNvSpPr/>
          <p:nvPr/>
        </p:nvSpPr>
        <p:spPr>
          <a:xfrm>
            <a:off x="5037523" y="1873257"/>
            <a:ext cx="214736" cy="18545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6" name="Shape 2633"/>
          <p:cNvSpPr/>
          <p:nvPr/>
        </p:nvSpPr>
        <p:spPr>
          <a:xfrm>
            <a:off x="7322086" y="1868384"/>
            <a:ext cx="195200" cy="19520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7" name="Shape 2562"/>
          <p:cNvSpPr>
            <a:spLocks noChangeAspect="1"/>
          </p:cNvSpPr>
          <p:nvPr/>
        </p:nvSpPr>
        <p:spPr>
          <a:xfrm>
            <a:off x="3877975" y="2843984"/>
            <a:ext cx="240030" cy="24003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8" name="Shape 2588"/>
          <p:cNvSpPr>
            <a:spLocks noChangeAspect="1"/>
          </p:cNvSpPr>
          <p:nvPr/>
        </p:nvSpPr>
        <p:spPr>
          <a:xfrm>
            <a:off x="6163079" y="2865054"/>
            <a:ext cx="250317" cy="22757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8" name="图片占位符 7">
            <a:extLst>
              <a:ext uri="{FF2B5EF4-FFF2-40B4-BE49-F238E27FC236}">
                <a16:creationId xmlns:a16="http://schemas.microsoft.com/office/drawing/2014/main" id="{FCD02717-0936-4891-9246-D483BBB21EFA}"/>
              </a:ext>
            </a:extLst>
          </p:cNvPr>
          <p:cNvPicPr>
            <a:picLocks noGrp="1" noChangeAspect="1"/>
          </p:cNvPicPr>
          <p:nvPr>
            <p:ph type="pic" sz="quarter" idx="51"/>
          </p:nvPr>
        </p:nvPicPr>
        <p:blipFill>
          <a:blip r:embed="rId2" cstate="print">
            <a:extLst>
              <a:ext uri="{28A0092B-C50C-407E-A947-70E740481C1C}">
                <a14:useLocalDpi xmlns:a14="http://schemas.microsoft.com/office/drawing/2010/main" val="0"/>
              </a:ext>
            </a:extLst>
          </a:blip>
          <a:srcRect l="13665" r="13665"/>
          <a:stretch>
            <a:fillRect/>
          </a:stretch>
        </p:blipFill>
        <p:spPr/>
      </p:pic>
      <p:pic>
        <p:nvPicPr>
          <p:cNvPr id="22" name="图片占位符 21">
            <a:extLst>
              <a:ext uri="{FF2B5EF4-FFF2-40B4-BE49-F238E27FC236}">
                <a16:creationId xmlns:a16="http://schemas.microsoft.com/office/drawing/2014/main" id="{A8860BD4-7F98-433A-B03D-C695207A9A03}"/>
              </a:ext>
            </a:extLst>
          </p:cNvPr>
          <p:cNvPicPr>
            <a:picLocks noGrp="1" noChangeAspect="1"/>
          </p:cNvPicPr>
          <p:nvPr>
            <p:ph type="pic" sz="quarter" idx="52"/>
          </p:nvPr>
        </p:nvPicPr>
        <p:blipFill>
          <a:blip r:embed="rId3" cstate="print">
            <a:extLst>
              <a:ext uri="{28A0092B-C50C-407E-A947-70E740481C1C}">
                <a14:useLocalDpi xmlns:a14="http://schemas.microsoft.com/office/drawing/2010/main" val="0"/>
              </a:ext>
            </a:extLst>
          </a:blip>
          <a:srcRect l="21732" r="21732"/>
          <a:stretch>
            <a:fillRect/>
          </a:stretch>
        </p:blipFill>
        <p:spPr/>
      </p:pic>
      <p:pic>
        <p:nvPicPr>
          <p:cNvPr id="17" name="图片占位符 16">
            <a:extLst>
              <a:ext uri="{FF2B5EF4-FFF2-40B4-BE49-F238E27FC236}">
                <a16:creationId xmlns:a16="http://schemas.microsoft.com/office/drawing/2014/main" id="{3A544895-B5A8-4989-9008-E33575E10D53}"/>
              </a:ext>
            </a:extLst>
          </p:cNvPr>
          <p:cNvPicPr>
            <a:picLocks noGrp="1" noChangeAspect="1"/>
          </p:cNvPicPr>
          <p:nvPr>
            <p:ph type="pic" sz="quarter" idx="50"/>
          </p:nvPr>
        </p:nvPicPr>
        <p:blipFill>
          <a:blip r:embed="rId4" cstate="print">
            <a:extLst>
              <a:ext uri="{28A0092B-C50C-407E-A947-70E740481C1C}">
                <a14:useLocalDpi xmlns:a14="http://schemas.microsoft.com/office/drawing/2010/main" val="0"/>
              </a:ext>
            </a:extLst>
          </a:blip>
          <a:srcRect l="13607" r="13607"/>
          <a:stretch>
            <a:fillRect/>
          </a:stretch>
        </p:blipFill>
        <p:spPr/>
      </p:pic>
      <p:pic>
        <p:nvPicPr>
          <p:cNvPr id="13" name="图片占位符 12">
            <a:extLst>
              <a:ext uri="{FF2B5EF4-FFF2-40B4-BE49-F238E27FC236}">
                <a16:creationId xmlns:a16="http://schemas.microsoft.com/office/drawing/2014/main" id="{1ADD0442-5308-4C03-A0AE-6B81B8E82628}"/>
              </a:ext>
            </a:extLst>
          </p:cNvPr>
          <p:cNvPicPr>
            <a:picLocks noGrp="1" noChangeAspect="1"/>
          </p:cNvPicPr>
          <p:nvPr>
            <p:ph type="pic" sz="quarter" idx="45"/>
          </p:nvPr>
        </p:nvPicPr>
        <p:blipFill>
          <a:blip r:embed="rId5" cstate="print">
            <a:extLst>
              <a:ext uri="{28A0092B-C50C-407E-A947-70E740481C1C}">
                <a14:useLocalDpi xmlns:a14="http://schemas.microsoft.com/office/drawing/2010/main" val="0"/>
              </a:ext>
            </a:extLst>
          </a:blip>
          <a:srcRect l="23274" r="23274"/>
          <a:stretch>
            <a:fillRect/>
          </a:stretch>
        </p:blipFill>
        <p:spPr/>
      </p:pic>
      <p:pic>
        <p:nvPicPr>
          <p:cNvPr id="15" name="图片占位符 14">
            <a:extLst>
              <a:ext uri="{FF2B5EF4-FFF2-40B4-BE49-F238E27FC236}">
                <a16:creationId xmlns:a16="http://schemas.microsoft.com/office/drawing/2014/main" id="{C301EC4A-65F3-4637-B453-95ED4A2DDCF5}"/>
              </a:ext>
            </a:extLst>
          </p:cNvPr>
          <p:cNvPicPr>
            <a:picLocks noGrp="1" noChangeAspect="1"/>
          </p:cNvPicPr>
          <p:nvPr>
            <p:ph type="pic" sz="quarter" idx="46"/>
          </p:nvPr>
        </p:nvPicPr>
        <p:blipFill>
          <a:blip r:embed="rId6" cstate="print">
            <a:extLst>
              <a:ext uri="{28A0092B-C50C-407E-A947-70E740481C1C}">
                <a14:useLocalDpi xmlns:a14="http://schemas.microsoft.com/office/drawing/2010/main" val="0"/>
              </a:ext>
            </a:extLst>
          </a:blip>
          <a:srcRect l="15446" r="15446"/>
          <a:stretch>
            <a:fillRect/>
          </a:stretch>
        </p:blipFill>
        <p:spPr/>
      </p:pic>
      <p:pic>
        <p:nvPicPr>
          <p:cNvPr id="10" name="图片占位符 9">
            <a:extLst>
              <a:ext uri="{FF2B5EF4-FFF2-40B4-BE49-F238E27FC236}">
                <a16:creationId xmlns:a16="http://schemas.microsoft.com/office/drawing/2014/main" id="{113A6A57-3AFF-4DEC-A22A-1222BD4BA3D7}"/>
              </a:ext>
            </a:extLst>
          </p:cNvPr>
          <p:cNvPicPr>
            <a:picLocks noGrp="1" noChangeAspect="1"/>
          </p:cNvPicPr>
          <p:nvPr>
            <p:ph type="pic" sz="quarter" idx="44"/>
          </p:nvPr>
        </p:nvPicPr>
        <p:blipFill>
          <a:blip r:embed="rId7" cstate="print">
            <a:extLst>
              <a:ext uri="{28A0092B-C50C-407E-A947-70E740481C1C}">
                <a14:useLocalDpi xmlns:a14="http://schemas.microsoft.com/office/drawing/2010/main" val="0"/>
              </a:ext>
            </a:extLst>
          </a:blip>
          <a:srcRect l="21862" r="21862"/>
          <a:stretch>
            <a:fillRect/>
          </a:stretch>
        </p:blipFill>
        <p:spPr/>
      </p:pic>
      <p:cxnSp>
        <p:nvCxnSpPr>
          <p:cNvPr id="32" name="直接连接符 31">
            <a:extLst>
              <a:ext uri="{FF2B5EF4-FFF2-40B4-BE49-F238E27FC236}">
                <a16:creationId xmlns:a16="http://schemas.microsoft.com/office/drawing/2014/main" id="{E8F34386-22E9-495B-9CA7-BF38F521D12F}"/>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12">
            <a:extLst>
              <a:ext uri="{FF2B5EF4-FFF2-40B4-BE49-F238E27FC236}">
                <a16:creationId xmlns:a16="http://schemas.microsoft.com/office/drawing/2014/main" id="{C510CC2D-E6A4-4ABC-83EF-77EE1271E6C4}"/>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4" name="TextBox 14">
            <a:extLst>
              <a:ext uri="{FF2B5EF4-FFF2-40B4-BE49-F238E27FC236}">
                <a16:creationId xmlns:a16="http://schemas.microsoft.com/office/drawing/2014/main" id="{C335216F-FDDE-4E95-8D58-13BB395D5FF5}"/>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083235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03</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53481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6" y="1711872"/>
            <a:ext cx="3678742" cy="2162479"/>
          </a:xfrm>
          <a:prstGeom prst="rect">
            <a:avLst/>
          </a:prstGeom>
        </p:spPr>
      </p:pic>
      <p:sp>
        <p:nvSpPr>
          <p:cNvPr id="29" name="TextBox 28"/>
          <p:cNvSpPr txBox="1"/>
          <p:nvPr/>
        </p:nvSpPr>
        <p:spPr>
          <a:xfrm>
            <a:off x="5379145" y="1974847"/>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30" name="TextBox 29"/>
          <p:cNvSpPr txBox="1"/>
          <p:nvPr/>
        </p:nvSpPr>
        <p:spPr>
          <a:xfrm>
            <a:off x="4897477" y="2188887"/>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1" name="TextBox 30"/>
          <p:cNvSpPr txBox="1"/>
          <p:nvPr/>
        </p:nvSpPr>
        <p:spPr>
          <a:xfrm>
            <a:off x="7258531" y="1974847"/>
            <a:ext cx="32220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p>
        </p:txBody>
      </p:sp>
      <p:sp>
        <p:nvSpPr>
          <p:cNvPr id="32" name="TextBox 31"/>
          <p:cNvSpPr txBox="1"/>
          <p:nvPr/>
        </p:nvSpPr>
        <p:spPr>
          <a:xfrm>
            <a:off x="6663847" y="2188887"/>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4" name="TextBox 33"/>
          <p:cNvSpPr txBox="1"/>
          <p:nvPr/>
        </p:nvSpPr>
        <p:spPr>
          <a:xfrm>
            <a:off x="5306209" y="3559807"/>
            <a:ext cx="69410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p>
        </p:txBody>
      </p:sp>
      <p:sp>
        <p:nvSpPr>
          <p:cNvPr id="35" name="TextBox 34"/>
          <p:cNvSpPr txBox="1"/>
          <p:nvPr/>
        </p:nvSpPr>
        <p:spPr>
          <a:xfrm>
            <a:off x="4897477" y="3773846"/>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6" name="TextBox 35"/>
          <p:cNvSpPr txBox="1"/>
          <p:nvPr/>
        </p:nvSpPr>
        <p:spPr>
          <a:xfrm>
            <a:off x="7060559" y="3559807"/>
            <a:ext cx="71814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p>
        </p:txBody>
      </p:sp>
      <p:sp>
        <p:nvSpPr>
          <p:cNvPr id="37" name="TextBox 36"/>
          <p:cNvSpPr txBox="1"/>
          <p:nvPr/>
        </p:nvSpPr>
        <p:spPr>
          <a:xfrm>
            <a:off x="6663847" y="3773846"/>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8" name="Shape 2690"/>
          <p:cNvSpPr/>
          <p:nvPr/>
        </p:nvSpPr>
        <p:spPr>
          <a:xfrm>
            <a:off x="7214733" y="1367660"/>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9" name="Shape 2645"/>
          <p:cNvSpPr/>
          <p:nvPr/>
        </p:nvSpPr>
        <p:spPr>
          <a:xfrm>
            <a:off x="5450650" y="3002748"/>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0" name="Shape 2525"/>
          <p:cNvSpPr>
            <a:spLocks noChangeAspect="1"/>
          </p:cNvSpPr>
          <p:nvPr/>
        </p:nvSpPr>
        <p:spPr>
          <a:xfrm>
            <a:off x="5423151" y="1334264"/>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1" name="Shape 2562"/>
          <p:cNvSpPr/>
          <p:nvPr/>
        </p:nvSpPr>
        <p:spPr>
          <a:xfrm>
            <a:off x="7247008" y="2977387"/>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16" name="直接连接符 15">
            <a:extLst>
              <a:ext uri="{FF2B5EF4-FFF2-40B4-BE49-F238E27FC236}">
                <a16:creationId xmlns:a16="http://schemas.microsoft.com/office/drawing/2014/main" id="{CBC16B3C-EADE-42EC-846B-BE9F927C47D7}"/>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BA833B96-FF17-4246-9BD7-6D80CE838858}"/>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a:extLst>
              <a:ext uri="{FF2B5EF4-FFF2-40B4-BE49-F238E27FC236}">
                <a16:creationId xmlns:a16="http://schemas.microsoft.com/office/drawing/2014/main" id="{D5F05376-1131-40CF-88FF-A6F3E3C092F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6" name="图片占位符 5">
            <a:extLst>
              <a:ext uri="{FF2B5EF4-FFF2-40B4-BE49-F238E27FC236}">
                <a16:creationId xmlns:a16="http://schemas.microsoft.com/office/drawing/2014/main" id="{7B77DD72-F721-4755-BC85-444CB6DBC4CB}"/>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3014" b="3014"/>
          <a:stretch>
            <a:fillRect/>
          </a:stretch>
        </p:blipFill>
        <p:spPr/>
      </p:pic>
    </p:spTree>
    <p:extLst>
      <p:ext uri="{BB962C8B-B14F-4D97-AF65-F5344CB8AC3E}">
        <p14:creationId xmlns:p14="http://schemas.microsoft.com/office/powerpoint/2010/main" val="217029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3942614009"/>
              </p:ext>
            </p:extLst>
          </p:nvPr>
        </p:nvGraphicFramePr>
        <p:xfrm>
          <a:off x="759886" y="1356418"/>
          <a:ext cx="7624232" cy="2984195"/>
        </p:xfrm>
        <a:graphic>
          <a:graphicData uri="http://schemas.openxmlformats.org/drawingml/2006/table">
            <a:tbl>
              <a:tblPr firstRow="1" bandRow="1">
                <a:tableStyleId>{5A111915-BE36-4E01-A7E5-04B1672EAD32}</a:tableStyleId>
              </a:tblPr>
              <a:tblGrid>
                <a:gridCol w="1089176">
                  <a:extLst>
                    <a:ext uri="{9D8B030D-6E8A-4147-A177-3AD203B41FA5}">
                      <a16:colId xmlns:a16="http://schemas.microsoft.com/office/drawing/2014/main" val="20000"/>
                    </a:ext>
                  </a:extLst>
                </a:gridCol>
                <a:gridCol w="1089176">
                  <a:extLst>
                    <a:ext uri="{9D8B030D-6E8A-4147-A177-3AD203B41FA5}">
                      <a16:colId xmlns:a16="http://schemas.microsoft.com/office/drawing/2014/main" val="20001"/>
                    </a:ext>
                  </a:extLst>
                </a:gridCol>
                <a:gridCol w="1089176">
                  <a:extLst>
                    <a:ext uri="{9D8B030D-6E8A-4147-A177-3AD203B41FA5}">
                      <a16:colId xmlns:a16="http://schemas.microsoft.com/office/drawing/2014/main" val="20002"/>
                    </a:ext>
                  </a:extLst>
                </a:gridCol>
                <a:gridCol w="1089176">
                  <a:extLst>
                    <a:ext uri="{9D8B030D-6E8A-4147-A177-3AD203B41FA5}">
                      <a16:colId xmlns:a16="http://schemas.microsoft.com/office/drawing/2014/main" val="20003"/>
                    </a:ext>
                  </a:extLst>
                </a:gridCol>
                <a:gridCol w="1089176">
                  <a:extLst>
                    <a:ext uri="{9D8B030D-6E8A-4147-A177-3AD203B41FA5}">
                      <a16:colId xmlns:a16="http://schemas.microsoft.com/office/drawing/2014/main" val="20004"/>
                    </a:ext>
                  </a:extLst>
                </a:gridCol>
                <a:gridCol w="1089176">
                  <a:extLst>
                    <a:ext uri="{9D8B030D-6E8A-4147-A177-3AD203B41FA5}">
                      <a16:colId xmlns:a16="http://schemas.microsoft.com/office/drawing/2014/main" val="20005"/>
                    </a:ext>
                  </a:extLst>
                </a:gridCol>
                <a:gridCol w="1089176">
                  <a:extLst>
                    <a:ext uri="{9D8B030D-6E8A-4147-A177-3AD203B41FA5}">
                      <a16:colId xmlns:a16="http://schemas.microsoft.com/office/drawing/2014/main" val="20006"/>
                    </a:ext>
                  </a:extLst>
                </a:gridCol>
              </a:tblGrid>
              <a:tr h="500855">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M</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W</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F</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496668">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tx1"/>
                          </a:solidFill>
                          <a:latin typeface="Calibri" panose="020F0502020204030204" pitchFamily="34" charset="0"/>
                          <a:ea typeface="微软雅黑" panose="020B0503020204020204" pitchFamily="34" charset="-122"/>
                          <a:sym typeface="Calibri" panose="020F0502020204030204" pitchFamily="34" charset="0"/>
                        </a:rPr>
                        <a:t>22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24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3" name="直接连接符 2">
            <a:extLst>
              <a:ext uri="{FF2B5EF4-FFF2-40B4-BE49-F238E27FC236}">
                <a16:creationId xmlns:a16="http://schemas.microsoft.com/office/drawing/2014/main" id="{73B2DC80-FCC1-4835-8869-DA9F55B67A73}"/>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12">
            <a:extLst>
              <a:ext uri="{FF2B5EF4-FFF2-40B4-BE49-F238E27FC236}">
                <a16:creationId xmlns:a16="http://schemas.microsoft.com/office/drawing/2014/main" id="{24371FF5-FD21-43BC-8477-089468DF655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5" name="TextBox 14">
            <a:extLst>
              <a:ext uri="{FF2B5EF4-FFF2-40B4-BE49-F238E27FC236}">
                <a16:creationId xmlns:a16="http://schemas.microsoft.com/office/drawing/2014/main" id="{87EC59CE-96C6-46F3-9119-B38D321BE49C}"/>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46944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8493" y="3517734"/>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3</a:t>
            </a:r>
          </a:p>
        </p:txBody>
      </p:sp>
      <p:sp>
        <p:nvSpPr>
          <p:cNvPr id="21" name="TextBox 20"/>
          <p:cNvSpPr txBox="1"/>
          <p:nvPr/>
        </p:nvSpPr>
        <p:spPr>
          <a:xfrm>
            <a:off x="1292780" y="3720136"/>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23" name="Rectangle 22"/>
          <p:cNvSpPr/>
          <p:nvPr/>
        </p:nvSpPr>
        <p:spPr>
          <a:xfrm>
            <a:off x="1288493" y="1426544"/>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1</a:t>
            </a:r>
          </a:p>
        </p:txBody>
      </p:sp>
      <p:sp>
        <p:nvSpPr>
          <p:cNvPr id="24" name="TextBox 23"/>
          <p:cNvSpPr txBox="1"/>
          <p:nvPr/>
        </p:nvSpPr>
        <p:spPr>
          <a:xfrm>
            <a:off x="1292780" y="1628946"/>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38" name="Rectangle 37"/>
          <p:cNvSpPr/>
          <p:nvPr/>
        </p:nvSpPr>
        <p:spPr>
          <a:xfrm>
            <a:off x="1288493" y="2472139"/>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2</a:t>
            </a:r>
          </a:p>
        </p:txBody>
      </p:sp>
      <p:sp>
        <p:nvSpPr>
          <p:cNvPr id="39" name="TextBox 38"/>
          <p:cNvSpPr txBox="1"/>
          <p:nvPr/>
        </p:nvSpPr>
        <p:spPr>
          <a:xfrm>
            <a:off x="1292780" y="2674541"/>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44" name="Shape 2645"/>
          <p:cNvSpPr/>
          <p:nvPr/>
        </p:nvSpPr>
        <p:spPr>
          <a:xfrm>
            <a:off x="774311" y="1516789"/>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5" name="Shape 2690"/>
          <p:cNvSpPr/>
          <p:nvPr/>
        </p:nvSpPr>
        <p:spPr>
          <a:xfrm>
            <a:off x="774310" y="2511994"/>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6" name="Shape 2783"/>
          <p:cNvSpPr/>
          <p:nvPr/>
        </p:nvSpPr>
        <p:spPr>
          <a:xfrm>
            <a:off x="774310" y="3592658"/>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 name="Diamond 2"/>
          <p:cNvSpPr/>
          <p:nvPr/>
        </p:nvSpPr>
        <p:spPr>
          <a:xfrm>
            <a:off x="657714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Diamond 47"/>
          <p:cNvSpPr/>
          <p:nvPr/>
        </p:nvSpPr>
        <p:spPr>
          <a:xfrm>
            <a:off x="466157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Diamond 48"/>
          <p:cNvSpPr/>
          <p:nvPr/>
        </p:nvSpPr>
        <p:spPr>
          <a:xfrm>
            <a:off x="5619355" y="2780178"/>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Diamond 49"/>
          <p:cNvSpPr/>
          <p:nvPr/>
        </p:nvSpPr>
        <p:spPr>
          <a:xfrm>
            <a:off x="5622579" y="664371"/>
            <a:ext cx="1855987" cy="18559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TextBox 50"/>
          <p:cNvSpPr txBox="1"/>
          <p:nvPr/>
        </p:nvSpPr>
        <p:spPr>
          <a:xfrm>
            <a:off x="5898721" y="1416536"/>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53" name="Shape 2783"/>
          <p:cNvSpPr/>
          <p:nvPr/>
        </p:nvSpPr>
        <p:spPr>
          <a:xfrm>
            <a:off x="6392390" y="962600"/>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2" name="直接连接符 21">
            <a:extLst>
              <a:ext uri="{FF2B5EF4-FFF2-40B4-BE49-F238E27FC236}">
                <a16:creationId xmlns:a16="http://schemas.microsoft.com/office/drawing/2014/main" id="{18B859AE-D4FB-4936-B974-2954822BACDD}"/>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12">
            <a:extLst>
              <a:ext uri="{FF2B5EF4-FFF2-40B4-BE49-F238E27FC236}">
                <a16:creationId xmlns:a16="http://schemas.microsoft.com/office/drawing/2014/main" id="{0A71A580-B02A-4AFF-B4D6-E396D936F55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6" name="TextBox 14">
            <a:extLst>
              <a:ext uri="{FF2B5EF4-FFF2-40B4-BE49-F238E27FC236}">
                <a16:creationId xmlns:a16="http://schemas.microsoft.com/office/drawing/2014/main" id="{C3906E64-AAB9-4A32-828E-16D003C250AF}"/>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a16="http://schemas.microsoft.com/office/drawing/2014/main" id="{01C1B6DA-B5AA-42C0-9284-E79028BF43B6}"/>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16321" r="16321"/>
          <a:stretch>
            <a:fillRect/>
          </a:stretch>
        </p:blipFill>
        <p:spPr/>
      </p:pic>
      <p:pic>
        <p:nvPicPr>
          <p:cNvPr id="17" name="图片占位符 16">
            <a:extLst>
              <a:ext uri="{FF2B5EF4-FFF2-40B4-BE49-F238E27FC236}">
                <a16:creationId xmlns:a16="http://schemas.microsoft.com/office/drawing/2014/main" id="{7D83A72D-79C4-4F34-BBCD-1953693C5016}"/>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350" r="16350"/>
          <a:stretch>
            <a:fillRect/>
          </a:stretch>
        </p:blipFill>
        <p:spPr/>
      </p:pic>
      <p:pic>
        <p:nvPicPr>
          <p:cNvPr id="13" name="图片占位符 12">
            <a:extLst>
              <a:ext uri="{FF2B5EF4-FFF2-40B4-BE49-F238E27FC236}">
                <a16:creationId xmlns:a16="http://schemas.microsoft.com/office/drawing/2014/main" id="{32EF7E83-FDC0-4719-9A83-82337A4ABCA8}"/>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317" r="16317"/>
          <a:stretch>
            <a:fillRect/>
          </a:stretch>
        </p:blipFill>
        <p:spPr/>
      </p:pic>
    </p:spTree>
    <p:extLst>
      <p:ext uri="{BB962C8B-B14F-4D97-AF65-F5344CB8AC3E}">
        <p14:creationId xmlns:p14="http://schemas.microsoft.com/office/powerpoint/2010/main" val="217600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026851"/>
              </p:ext>
            </p:extLst>
          </p:nvPr>
        </p:nvGraphicFramePr>
        <p:xfrm>
          <a:off x="657225" y="1276260"/>
          <a:ext cx="7829551" cy="3145758"/>
        </p:xfrm>
        <a:graphic>
          <a:graphicData uri="http://schemas.openxmlformats.org/drawingml/2006/table">
            <a:tbl>
              <a:tblPr firstRow="1" bandRow="1">
                <a:tableStyleId>{85BE263C-DBD7-4A20-BB59-AAB30ACAA65A}</a:tableStyleId>
              </a:tblPr>
              <a:tblGrid>
                <a:gridCol w="933014">
                  <a:extLst>
                    <a:ext uri="{9D8B030D-6E8A-4147-A177-3AD203B41FA5}">
                      <a16:colId xmlns:a16="http://schemas.microsoft.com/office/drawing/2014/main" val="20000"/>
                    </a:ext>
                  </a:extLst>
                </a:gridCol>
                <a:gridCol w="1024373">
                  <a:extLst>
                    <a:ext uri="{9D8B030D-6E8A-4147-A177-3AD203B41FA5}">
                      <a16:colId xmlns:a16="http://schemas.microsoft.com/office/drawing/2014/main" val="20001"/>
                    </a:ext>
                  </a:extLst>
                </a:gridCol>
                <a:gridCol w="978694">
                  <a:extLst>
                    <a:ext uri="{9D8B030D-6E8A-4147-A177-3AD203B41FA5}">
                      <a16:colId xmlns:a16="http://schemas.microsoft.com/office/drawing/2014/main" val="20002"/>
                    </a:ext>
                  </a:extLst>
                </a:gridCol>
                <a:gridCol w="978694">
                  <a:extLst>
                    <a:ext uri="{9D8B030D-6E8A-4147-A177-3AD203B41FA5}">
                      <a16:colId xmlns:a16="http://schemas.microsoft.com/office/drawing/2014/main" val="20003"/>
                    </a:ext>
                  </a:extLst>
                </a:gridCol>
                <a:gridCol w="978694">
                  <a:extLst>
                    <a:ext uri="{9D8B030D-6E8A-4147-A177-3AD203B41FA5}">
                      <a16:colId xmlns:a16="http://schemas.microsoft.com/office/drawing/2014/main" val="20004"/>
                    </a:ext>
                  </a:extLst>
                </a:gridCol>
                <a:gridCol w="978694">
                  <a:extLst>
                    <a:ext uri="{9D8B030D-6E8A-4147-A177-3AD203B41FA5}">
                      <a16:colId xmlns:a16="http://schemas.microsoft.com/office/drawing/2014/main" val="20005"/>
                    </a:ext>
                  </a:extLst>
                </a:gridCol>
                <a:gridCol w="978694">
                  <a:extLst>
                    <a:ext uri="{9D8B030D-6E8A-4147-A177-3AD203B41FA5}">
                      <a16:colId xmlns:a16="http://schemas.microsoft.com/office/drawing/2014/main" val="20006"/>
                    </a:ext>
                  </a:extLst>
                </a:gridCol>
                <a:gridCol w="978694">
                  <a:extLst>
                    <a:ext uri="{9D8B030D-6E8A-4147-A177-3AD203B41FA5}">
                      <a16:colId xmlns:a16="http://schemas.microsoft.com/office/drawing/2014/main" val="20007"/>
                    </a:ext>
                  </a:extLst>
                </a:gridCol>
              </a:tblGrid>
              <a:tr h="449394">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extLst>
                  <a:ext uri="{0D108BD9-81ED-4DB2-BD59-A6C34878D82A}">
                    <a16:rowId xmlns:a16="http://schemas.microsoft.com/office/drawing/2014/main" val="10000"/>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Rectangle 6"/>
          <p:cNvSpPr/>
          <p:nvPr/>
        </p:nvSpPr>
        <p:spPr>
          <a:xfrm>
            <a:off x="4652635" y="1405412"/>
            <a:ext cx="885178"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WEDNESDAY</a:t>
            </a:r>
          </a:p>
        </p:txBody>
      </p:sp>
      <p:sp>
        <p:nvSpPr>
          <p:cNvPr id="8" name="Rectangle 7"/>
          <p:cNvSpPr/>
          <p:nvPr/>
        </p:nvSpPr>
        <p:spPr>
          <a:xfrm>
            <a:off x="7613969" y="1405412"/>
            <a:ext cx="774571"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SATURDAY</a:t>
            </a:r>
          </a:p>
        </p:txBody>
      </p:sp>
      <p:sp>
        <p:nvSpPr>
          <p:cNvPr id="9" name="Rectangle 8"/>
          <p:cNvSpPr/>
          <p:nvPr/>
        </p:nvSpPr>
        <p:spPr>
          <a:xfrm>
            <a:off x="6728852" y="1405412"/>
            <a:ext cx="580607"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FRIDAY</a:t>
            </a:r>
          </a:p>
        </p:txBody>
      </p:sp>
      <p:sp>
        <p:nvSpPr>
          <p:cNvPr id="10" name="Rectangle 9"/>
          <p:cNvSpPr/>
          <p:nvPr/>
        </p:nvSpPr>
        <p:spPr>
          <a:xfrm>
            <a:off x="5642614" y="1405412"/>
            <a:ext cx="777777"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THURSDAY</a:t>
            </a:r>
          </a:p>
        </p:txBody>
      </p:sp>
      <p:sp>
        <p:nvSpPr>
          <p:cNvPr id="11" name="Rectangle 10"/>
          <p:cNvSpPr/>
          <p:nvPr/>
        </p:nvSpPr>
        <p:spPr>
          <a:xfrm>
            <a:off x="3756165" y="1405412"/>
            <a:ext cx="686405"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TUESDAY</a:t>
            </a:r>
          </a:p>
        </p:txBody>
      </p:sp>
      <p:sp>
        <p:nvSpPr>
          <p:cNvPr id="12" name="Rectangle 11"/>
          <p:cNvSpPr/>
          <p:nvPr/>
        </p:nvSpPr>
        <p:spPr>
          <a:xfrm>
            <a:off x="2774794" y="1405412"/>
            <a:ext cx="699230"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MONDAY</a:t>
            </a:r>
          </a:p>
        </p:txBody>
      </p:sp>
      <p:sp>
        <p:nvSpPr>
          <p:cNvPr id="13" name="Rectangle 12"/>
          <p:cNvSpPr/>
          <p:nvPr/>
        </p:nvSpPr>
        <p:spPr>
          <a:xfrm>
            <a:off x="905097" y="4100429"/>
            <a:ext cx="433131"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RICK</a:t>
            </a:r>
          </a:p>
        </p:txBody>
      </p:sp>
      <p:sp>
        <p:nvSpPr>
          <p:cNvPr id="14" name="Rectangle 13"/>
          <p:cNvSpPr/>
          <p:nvPr/>
        </p:nvSpPr>
        <p:spPr>
          <a:xfrm>
            <a:off x="1786848" y="1405412"/>
            <a:ext cx="643125"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SUNDAY</a:t>
            </a:r>
          </a:p>
        </p:txBody>
      </p:sp>
      <p:sp>
        <p:nvSpPr>
          <p:cNvPr id="15" name="Rectangle 14"/>
          <p:cNvSpPr/>
          <p:nvPr/>
        </p:nvSpPr>
        <p:spPr>
          <a:xfrm>
            <a:off x="858609" y="1405412"/>
            <a:ext cx="526106"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NAME</a:t>
            </a:r>
          </a:p>
        </p:txBody>
      </p:sp>
      <p:sp>
        <p:nvSpPr>
          <p:cNvPr id="16" name="Rectangle 15"/>
          <p:cNvSpPr/>
          <p:nvPr/>
        </p:nvSpPr>
        <p:spPr>
          <a:xfrm>
            <a:off x="880251" y="3211909"/>
            <a:ext cx="482824"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JOHN</a:t>
            </a:r>
          </a:p>
        </p:txBody>
      </p:sp>
      <p:sp>
        <p:nvSpPr>
          <p:cNvPr id="17" name="Rectangle 16"/>
          <p:cNvSpPr/>
          <p:nvPr/>
        </p:nvSpPr>
        <p:spPr>
          <a:xfrm>
            <a:off x="919523" y="3639645"/>
            <a:ext cx="404278"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RAY</a:t>
            </a:r>
          </a:p>
        </p:txBody>
      </p:sp>
      <p:sp>
        <p:nvSpPr>
          <p:cNvPr id="18" name="Rectangle 17"/>
          <p:cNvSpPr/>
          <p:nvPr/>
        </p:nvSpPr>
        <p:spPr>
          <a:xfrm>
            <a:off x="865823" y="2753919"/>
            <a:ext cx="511679" cy="248209"/>
          </a:xfrm>
          <a:prstGeom prst="rect">
            <a:avLst/>
          </a:prstGeom>
        </p:spPr>
        <p:txBody>
          <a:bodyPr wrap="none">
            <a:spAutoFit/>
          </a:bodyPr>
          <a:lstStyle/>
          <a:p>
            <a:pPr algn="ctr" defTabSz="685663"/>
            <a:r>
              <a:rPr lang="en-US" sz="1013"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9" name="Rectangle 18"/>
          <p:cNvSpPr/>
          <p:nvPr/>
        </p:nvSpPr>
        <p:spPr>
          <a:xfrm>
            <a:off x="853000" y="1865400"/>
            <a:ext cx="537327"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DIEGO</a:t>
            </a:r>
          </a:p>
        </p:txBody>
      </p:sp>
      <p:sp>
        <p:nvSpPr>
          <p:cNvPr id="20" name="Rectangle 19"/>
          <p:cNvSpPr/>
          <p:nvPr/>
        </p:nvSpPr>
        <p:spPr>
          <a:xfrm>
            <a:off x="865823" y="2293136"/>
            <a:ext cx="511679" cy="248209"/>
          </a:xfrm>
          <a:prstGeom prst="rect">
            <a:avLst/>
          </a:prstGeom>
        </p:spPr>
        <p:txBody>
          <a:bodyPr wrap="none">
            <a:spAutoFit/>
          </a:bodyPr>
          <a:lstStyle/>
          <a:p>
            <a:pPr algn="ctr" defTabSz="685663"/>
            <a:r>
              <a:rPr lang="en-US" sz="1013"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63" name="Rounded Rectangle 62"/>
          <p:cNvSpPr/>
          <p:nvPr/>
        </p:nvSpPr>
        <p:spPr>
          <a:xfrm>
            <a:off x="2610576" y="2337291"/>
            <a:ext cx="1961424" cy="1268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4" name="Rounded Rectangle 63"/>
          <p:cNvSpPr/>
          <p:nvPr/>
        </p:nvSpPr>
        <p:spPr>
          <a:xfrm>
            <a:off x="5544756" y="1906530"/>
            <a:ext cx="1961424"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Rounded Rectangle 67"/>
          <p:cNvSpPr/>
          <p:nvPr/>
        </p:nvSpPr>
        <p:spPr>
          <a:xfrm>
            <a:off x="4572000"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Rounded Rectangle 68"/>
          <p:cNvSpPr/>
          <p:nvPr/>
        </p:nvSpPr>
        <p:spPr>
          <a:xfrm>
            <a:off x="3591288" y="3239624"/>
            <a:ext cx="1961424" cy="12687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Rounded Rectangle 69"/>
          <p:cNvSpPr/>
          <p:nvPr/>
        </p:nvSpPr>
        <p:spPr>
          <a:xfrm>
            <a:off x="5569846" y="3692907"/>
            <a:ext cx="1961424" cy="12687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Rounded Rectangle 70"/>
          <p:cNvSpPr/>
          <p:nvPr/>
        </p:nvSpPr>
        <p:spPr>
          <a:xfrm>
            <a:off x="4588726"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2" name="Rounded Rectangle 71"/>
          <p:cNvSpPr/>
          <p:nvPr/>
        </p:nvSpPr>
        <p:spPr>
          <a:xfrm>
            <a:off x="1586099"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Rounded Rectangle 72"/>
          <p:cNvSpPr/>
          <p:nvPr/>
        </p:nvSpPr>
        <p:spPr>
          <a:xfrm>
            <a:off x="2627302"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Rounded Rectangle 73"/>
          <p:cNvSpPr/>
          <p:nvPr/>
        </p:nvSpPr>
        <p:spPr>
          <a:xfrm>
            <a:off x="1586099" y="1906530"/>
            <a:ext cx="1024478"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6" name="直接连接符 25">
            <a:extLst>
              <a:ext uri="{FF2B5EF4-FFF2-40B4-BE49-F238E27FC236}">
                <a16:creationId xmlns:a16="http://schemas.microsoft.com/office/drawing/2014/main" id="{7101A482-77DC-43FF-8CD5-6BEC6445C80C}"/>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a16="http://schemas.microsoft.com/office/drawing/2014/main" id="{152504A7-E612-462E-85BA-A8256E7AD507}"/>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a:extLst>
              <a:ext uri="{FF2B5EF4-FFF2-40B4-BE49-F238E27FC236}">
                <a16:creationId xmlns:a16="http://schemas.microsoft.com/office/drawing/2014/main" id="{49D967B7-B321-466F-96ED-CDA09005C4CF}"/>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23579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6_mockup_front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905" y="942904"/>
            <a:ext cx="2369966" cy="3708511"/>
          </a:xfrm>
          <a:prstGeom prst="rect">
            <a:avLst/>
          </a:prstGeom>
        </p:spPr>
      </p:pic>
      <p:sp>
        <p:nvSpPr>
          <p:cNvPr id="37" name="TextBox 36"/>
          <p:cNvSpPr txBox="1"/>
          <p:nvPr/>
        </p:nvSpPr>
        <p:spPr>
          <a:xfrm>
            <a:off x="1130531" y="2041754"/>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38" name="TextBox 37"/>
          <p:cNvSpPr txBox="1"/>
          <p:nvPr/>
        </p:nvSpPr>
        <p:spPr>
          <a:xfrm>
            <a:off x="648862"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9" name="TextBox 38"/>
          <p:cNvSpPr txBox="1"/>
          <p:nvPr/>
        </p:nvSpPr>
        <p:spPr>
          <a:xfrm>
            <a:off x="3009917" y="2041754"/>
            <a:ext cx="32220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p>
        </p:txBody>
      </p:sp>
      <p:sp>
        <p:nvSpPr>
          <p:cNvPr id="40" name="TextBox 39"/>
          <p:cNvSpPr txBox="1"/>
          <p:nvPr/>
        </p:nvSpPr>
        <p:spPr>
          <a:xfrm>
            <a:off x="2415233"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1" name="TextBox 40"/>
          <p:cNvSpPr txBox="1"/>
          <p:nvPr/>
        </p:nvSpPr>
        <p:spPr>
          <a:xfrm>
            <a:off x="4556675" y="2041754"/>
            <a:ext cx="7614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Portfolio</a:t>
            </a:r>
          </a:p>
        </p:txBody>
      </p:sp>
      <p:sp>
        <p:nvSpPr>
          <p:cNvPr id="42" name="TextBox 41"/>
          <p:cNvSpPr txBox="1"/>
          <p:nvPr/>
        </p:nvSpPr>
        <p:spPr>
          <a:xfrm>
            <a:off x="4181604"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3" name="TextBox 42"/>
          <p:cNvSpPr txBox="1"/>
          <p:nvPr/>
        </p:nvSpPr>
        <p:spPr>
          <a:xfrm>
            <a:off x="1057595" y="3626714"/>
            <a:ext cx="69410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p>
        </p:txBody>
      </p:sp>
      <p:sp>
        <p:nvSpPr>
          <p:cNvPr id="44" name="TextBox 43"/>
          <p:cNvSpPr txBox="1"/>
          <p:nvPr/>
        </p:nvSpPr>
        <p:spPr>
          <a:xfrm>
            <a:off x="648862"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5" name="TextBox 44"/>
          <p:cNvSpPr txBox="1"/>
          <p:nvPr/>
        </p:nvSpPr>
        <p:spPr>
          <a:xfrm>
            <a:off x="2811945" y="3626714"/>
            <a:ext cx="71814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p>
        </p:txBody>
      </p:sp>
      <p:sp>
        <p:nvSpPr>
          <p:cNvPr id="46" name="TextBox 45"/>
          <p:cNvSpPr txBox="1"/>
          <p:nvPr/>
        </p:nvSpPr>
        <p:spPr>
          <a:xfrm>
            <a:off x="2415233"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7" name="TextBox 46"/>
          <p:cNvSpPr txBox="1"/>
          <p:nvPr/>
        </p:nvSpPr>
        <p:spPr>
          <a:xfrm>
            <a:off x="4598353" y="3626714"/>
            <a:ext cx="6780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Data Charts</a:t>
            </a:r>
          </a:p>
        </p:txBody>
      </p:sp>
      <p:sp>
        <p:nvSpPr>
          <p:cNvPr id="49" name="TextBox 48"/>
          <p:cNvSpPr txBox="1"/>
          <p:nvPr/>
        </p:nvSpPr>
        <p:spPr>
          <a:xfrm>
            <a:off x="4181604"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50" name="Shape 2690"/>
          <p:cNvSpPr/>
          <p:nvPr/>
        </p:nvSpPr>
        <p:spPr>
          <a:xfrm>
            <a:off x="2966119" y="1434567"/>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1" name="Shape 2645"/>
          <p:cNvSpPr/>
          <p:nvPr/>
        </p:nvSpPr>
        <p:spPr>
          <a:xfrm>
            <a:off x="1202036" y="3069654"/>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2" name="Shape 2547"/>
          <p:cNvSpPr>
            <a:spLocks noChangeAspect="1"/>
          </p:cNvSpPr>
          <p:nvPr/>
        </p:nvSpPr>
        <p:spPr>
          <a:xfrm>
            <a:off x="4745771" y="1457936"/>
            <a:ext cx="399905" cy="39990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3" name="Shape 2525"/>
          <p:cNvSpPr>
            <a:spLocks noChangeAspect="1"/>
          </p:cNvSpPr>
          <p:nvPr/>
        </p:nvSpPr>
        <p:spPr>
          <a:xfrm>
            <a:off x="1174537" y="1401171"/>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4" name="Shape 2562"/>
          <p:cNvSpPr/>
          <p:nvPr/>
        </p:nvSpPr>
        <p:spPr>
          <a:xfrm>
            <a:off x="2998394" y="3044293"/>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5" name="Shape 2588"/>
          <p:cNvSpPr/>
          <p:nvPr/>
        </p:nvSpPr>
        <p:spPr>
          <a:xfrm>
            <a:off x="4765327" y="3047207"/>
            <a:ext cx="344117" cy="31284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5"/>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2" name="直接连接符 21">
            <a:extLst>
              <a:ext uri="{FF2B5EF4-FFF2-40B4-BE49-F238E27FC236}">
                <a16:creationId xmlns:a16="http://schemas.microsoft.com/office/drawing/2014/main" id="{BFE4D46E-AA3D-4E33-AD1C-5C08122606D3}"/>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12">
            <a:extLst>
              <a:ext uri="{FF2B5EF4-FFF2-40B4-BE49-F238E27FC236}">
                <a16:creationId xmlns:a16="http://schemas.microsoft.com/office/drawing/2014/main" id="{C4AC75F8-BD08-431F-AF6A-84AFBB1238BD}"/>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4" name="TextBox 14">
            <a:extLst>
              <a:ext uri="{FF2B5EF4-FFF2-40B4-BE49-F238E27FC236}">
                <a16:creationId xmlns:a16="http://schemas.microsoft.com/office/drawing/2014/main" id="{44DD0C02-90C8-4E29-9809-C02553343817}"/>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6" name="图片占位符 5">
            <a:extLst>
              <a:ext uri="{FF2B5EF4-FFF2-40B4-BE49-F238E27FC236}">
                <a16:creationId xmlns:a16="http://schemas.microsoft.com/office/drawing/2014/main" id="{DD112966-FC1C-4365-9735-058313D39B9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4012" r="34012"/>
          <a:stretch>
            <a:fillRect/>
          </a:stretch>
        </p:blipFill>
        <p:spPr/>
      </p:pic>
    </p:spTree>
    <p:extLst>
      <p:ext uri="{BB962C8B-B14F-4D97-AF65-F5344CB8AC3E}">
        <p14:creationId xmlns:p14="http://schemas.microsoft.com/office/powerpoint/2010/main" val="353817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1454583" y="202801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演示目录</a:t>
            </a:r>
          </a:p>
        </p:txBody>
      </p:sp>
      <p:sp>
        <p:nvSpPr>
          <p:cNvPr id="29" name="矩形 28"/>
          <p:cNvSpPr/>
          <p:nvPr/>
        </p:nvSpPr>
        <p:spPr>
          <a:xfrm>
            <a:off x="1131625" y="2599818"/>
            <a:ext cx="2061688" cy="530145"/>
          </a:xfrm>
          <a:prstGeom prst="rect">
            <a:avLst/>
          </a:prstGeom>
        </p:spPr>
        <p:txBody>
          <a:bodyPr wrap="square">
            <a:spAutoFit/>
          </a:bodyPr>
          <a:lstStyle/>
          <a:p>
            <a:pPr algn="ctr">
              <a:lnSpc>
                <a:spcPct val="150000"/>
              </a:lnSpc>
            </a:pPr>
            <a:r>
              <a:rPr lang="en-US" altLang="zh-CN" sz="1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cxnSp>
        <p:nvCxnSpPr>
          <p:cNvPr id="30" name="直接连接符 29"/>
          <p:cNvCxnSpPr>
            <a:cxnSpLocks/>
          </p:cNvCxnSpPr>
          <p:nvPr/>
        </p:nvCxnSpPr>
        <p:spPr>
          <a:xfrm>
            <a:off x="1972039" y="2571750"/>
            <a:ext cx="3808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a16="http://schemas.microsoft.com/office/drawing/2014/main" id="{BA50300C-B788-4A75-B16B-F2FF66A3851C}"/>
              </a:ext>
            </a:extLst>
          </p:cNvPr>
          <p:cNvSpPr/>
          <p:nvPr/>
        </p:nvSpPr>
        <p:spPr>
          <a:xfrm>
            <a:off x="5279783" y="1289715"/>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71" name="矩形 70">
            <a:extLst>
              <a:ext uri="{FF2B5EF4-FFF2-40B4-BE49-F238E27FC236}">
                <a16:creationId xmlns:a16="http://schemas.microsoft.com/office/drawing/2014/main" id="{FB502CA6-4B60-4FFE-AB27-E5EA417F6DEE}"/>
              </a:ext>
            </a:extLst>
          </p:cNvPr>
          <p:cNvSpPr/>
          <p:nvPr/>
        </p:nvSpPr>
        <p:spPr>
          <a:xfrm>
            <a:off x="5267687" y="890413"/>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72" name="直接连接符 71">
            <a:extLst>
              <a:ext uri="{FF2B5EF4-FFF2-40B4-BE49-F238E27FC236}">
                <a16:creationId xmlns:a16="http://schemas.microsoft.com/office/drawing/2014/main" id="{2A431B9E-6596-4C84-8212-99A64CE05F87}"/>
              </a:ext>
            </a:extLst>
          </p:cNvPr>
          <p:cNvCxnSpPr/>
          <p:nvPr/>
        </p:nvCxnSpPr>
        <p:spPr>
          <a:xfrm>
            <a:off x="5376295" y="1276147"/>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a16="http://schemas.microsoft.com/office/drawing/2014/main" id="{AF0A02EA-C698-43C5-9828-CEC0E4014B16}"/>
              </a:ext>
            </a:extLst>
          </p:cNvPr>
          <p:cNvSpPr/>
          <p:nvPr/>
        </p:nvSpPr>
        <p:spPr>
          <a:xfrm>
            <a:off x="4614999" y="950058"/>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01</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7" name="矩形 86">
            <a:extLst>
              <a:ext uri="{FF2B5EF4-FFF2-40B4-BE49-F238E27FC236}">
                <a16:creationId xmlns:a16="http://schemas.microsoft.com/office/drawing/2014/main" id="{4B147524-3FF4-4CD1-B0D5-EFC0645B2ADE}"/>
              </a:ext>
            </a:extLst>
          </p:cNvPr>
          <p:cNvSpPr/>
          <p:nvPr/>
        </p:nvSpPr>
        <p:spPr>
          <a:xfrm>
            <a:off x="5279783" y="2183547"/>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88" name="矩形 87">
            <a:extLst>
              <a:ext uri="{FF2B5EF4-FFF2-40B4-BE49-F238E27FC236}">
                <a16:creationId xmlns:a16="http://schemas.microsoft.com/office/drawing/2014/main" id="{E949E8C3-805D-4731-8FC6-C001063EC491}"/>
              </a:ext>
            </a:extLst>
          </p:cNvPr>
          <p:cNvSpPr/>
          <p:nvPr/>
        </p:nvSpPr>
        <p:spPr>
          <a:xfrm>
            <a:off x="5267687" y="1784245"/>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89" name="直接连接符 88">
            <a:extLst>
              <a:ext uri="{FF2B5EF4-FFF2-40B4-BE49-F238E27FC236}">
                <a16:creationId xmlns:a16="http://schemas.microsoft.com/office/drawing/2014/main" id="{BC0B16D4-7D3F-4A36-84FD-B1D576D56DEC}"/>
              </a:ext>
            </a:extLst>
          </p:cNvPr>
          <p:cNvCxnSpPr/>
          <p:nvPr/>
        </p:nvCxnSpPr>
        <p:spPr>
          <a:xfrm>
            <a:off x="5376295" y="2169979"/>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椭圆 89">
            <a:extLst>
              <a:ext uri="{FF2B5EF4-FFF2-40B4-BE49-F238E27FC236}">
                <a16:creationId xmlns:a16="http://schemas.microsoft.com/office/drawing/2014/main" id="{9C9BEDD1-63FA-4130-99A6-98BFA354E13D}"/>
              </a:ext>
            </a:extLst>
          </p:cNvPr>
          <p:cNvSpPr/>
          <p:nvPr/>
        </p:nvSpPr>
        <p:spPr>
          <a:xfrm>
            <a:off x="4614999" y="1843890"/>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02</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2" name="矩形 91">
            <a:extLst>
              <a:ext uri="{FF2B5EF4-FFF2-40B4-BE49-F238E27FC236}">
                <a16:creationId xmlns:a16="http://schemas.microsoft.com/office/drawing/2014/main" id="{D9CFDBCA-2DB8-45F4-AB7C-88F281EB1F94}"/>
              </a:ext>
            </a:extLst>
          </p:cNvPr>
          <p:cNvSpPr/>
          <p:nvPr/>
        </p:nvSpPr>
        <p:spPr>
          <a:xfrm>
            <a:off x="5279783" y="3077379"/>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93" name="矩形 92">
            <a:extLst>
              <a:ext uri="{FF2B5EF4-FFF2-40B4-BE49-F238E27FC236}">
                <a16:creationId xmlns:a16="http://schemas.microsoft.com/office/drawing/2014/main" id="{2BC7646A-7191-4682-B9E3-1C644C9C271F}"/>
              </a:ext>
            </a:extLst>
          </p:cNvPr>
          <p:cNvSpPr/>
          <p:nvPr/>
        </p:nvSpPr>
        <p:spPr>
          <a:xfrm>
            <a:off x="5267687" y="2678077"/>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94" name="直接连接符 93">
            <a:extLst>
              <a:ext uri="{FF2B5EF4-FFF2-40B4-BE49-F238E27FC236}">
                <a16:creationId xmlns:a16="http://schemas.microsoft.com/office/drawing/2014/main" id="{39A5677A-8B39-4305-A27A-E99A194A63D9}"/>
              </a:ext>
            </a:extLst>
          </p:cNvPr>
          <p:cNvCxnSpPr/>
          <p:nvPr/>
        </p:nvCxnSpPr>
        <p:spPr>
          <a:xfrm>
            <a:off x="5376295" y="3063811"/>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椭圆 94">
            <a:extLst>
              <a:ext uri="{FF2B5EF4-FFF2-40B4-BE49-F238E27FC236}">
                <a16:creationId xmlns:a16="http://schemas.microsoft.com/office/drawing/2014/main" id="{902E12B5-1E65-4A89-8CB3-34ABB4F04250}"/>
              </a:ext>
            </a:extLst>
          </p:cNvPr>
          <p:cNvSpPr/>
          <p:nvPr/>
        </p:nvSpPr>
        <p:spPr>
          <a:xfrm>
            <a:off x="4614999" y="2737722"/>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03</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7" name="矩形 96">
            <a:extLst>
              <a:ext uri="{FF2B5EF4-FFF2-40B4-BE49-F238E27FC236}">
                <a16:creationId xmlns:a16="http://schemas.microsoft.com/office/drawing/2014/main" id="{775C8DF0-3036-4A0F-8762-D173AF9BC176}"/>
              </a:ext>
            </a:extLst>
          </p:cNvPr>
          <p:cNvSpPr/>
          <p:nvPr/>
        </p:nvSpPr>
        <p:spPr>
          <a:xfrm>
            <a:off x="5279783" y="3971212"/>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98" name="矩形 97">
            <a:extLst>
              <a:ext uri="{FF2B5EF4-FFF2-40B4-BE49-F238E27FC236}">
                <a16:creationId xmlns:a16="http://schemas.microsoft.com/office/drawing/2014/main" id="{2AFDADE3-9089-491F-99C0-C98CD4563459}"/>
              </a:ext>
            </a:extLst>
          </p:cNvPr>
          <p:cNvSpPr/>
          <p:nvPr/>
        </p:nvSpPr>
        <p:spPr>
          <a:xfrm>
            <a:off x="5267687" y="3571910"/>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99" name="直接连接符 98">
            <a:extLst>
              <a:ext uri="{FF2B5EF4-FFF2-40B4-BE49-F238E27FC236}">
                <a16:creationId xmlns:a16="http://schemas.microsoft.com/office/drawing/2014/main" id="{A1FC49B7-4C1B-4DC1-ADDC-01891A6637CB}"/>
              </a:ext>
            </a:extLst>
          </p:cNvPr>
          <p:cNvCxnSpPr/>
          <p:nvPr/>
        </p:nvCxnSpPr>
        <p:spPr>
          <a:xfrm>
            <a:off x="5376295" y="3957644"/>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椭圆 99">
            <a:extLst>
              <a:ext uri="{FF2B5EF4-FFF2-40B4-BE49-F238E27FC236}">
                <a16:creationId xmlns:a16="http://schemas.microsoft.com/office/drawing/2014/main" id="{8019C01D-3312-4304-BD95-1A9B717B2708}"/>
              </a:ext>
            </a:extLst>
          </p:cNvPr>
          <p:cNvSpPr/>
          <p:nvPr/>
        </p:nvSpPr>
        <p:spPr>
          <a:xfrm>
            <a:off x="4614999" y="3631555"/>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04</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385864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smtClean="0">
                <a:latin typeface="Calibri" panose="020F0502020204030204" pitchFamily="34" charset="0"/>
                <a:ea typeface="微软雅黑" panose="020B0503020204020204" pitchFamily="34" charset="-122"/>
                <a:sym typeface="Calibri" panose="020F0502020204030204" pitchFamily="34" charset="0"/>
              </a:rPr>
              <a:t>04</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6549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a16="http://schemas.microsoft.com/office/drawing/2014/main" id="{674DAB37-1848-4D99-8C5A-0856C10F3D05}"/>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2515" b="2515"/>
          <a:stretch>
            <a:fillRect/>
          </a:stretch>
        </p:blipFill>
        <p:spPr>
          <a:xfrm>
            <a:off x="0" y="1650207"/>
            <a:ext cx="4082654" cy="2584847"/>
          </a:xfrm>
        </p:spPr>
      </p:pic>
      <p:sp>
        <p:nvSpPr>
          <p:cNvPr id="3" name="Rectangle 2"/>
          <p:cNvSpPr/>
          <p:nvPr/>
        </p:nvSpPr>
        <p:spPr>
          <a:xfrm>
            <a:off x="1192" y="1650614"/>
            <a:ext cx="4081346" cy="25846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Rectangle 19"/>
          <p:cNvSpPr/>
          <p:nvPr/>
        </p:nvSpPr>
        <p:spPr>
          <a:xfrm>
            <a:off x="5356204" y="1593812"/>
            <a:ext cx="623889"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Analysis</a:t>
            </a:r>
          </a:p>
        </p:txBody>
      </p:sp>
      <p:sp>
        <p:nvSpPr>
          <p:cNvPr id="22" name="TextBox 21"/>
          <p:cNvSpPr txBox="1"/>
          <p:nvPr/>
        </p:nvSpPr>
        <p:spPr>
          <a:xfrm>
            <a:off x="5360491" y="1796214"/>
            <a:ext cx="2853573"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24" name="Shape 2588"/>
          <p:cNvSpPr/>
          <p:nvPr/>
        </p:nvSpPr>
        <p:spPr>
          <a:xfrm>
            <a:off x="4842022" y="1650614"/>
            <a:ext cx="359646" cy="32696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3030138921"/>
              </p:ext>
            </p:extLst>
          </p:nvPr>
        </p:nvGraphicFramePr>
        <p:xfrm>
          <a:off x="4842022" y="2592659"/>
          <a:ext cx="3204774" cy="164257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657226" y="2499916"/>
            <a:ext cx="2881690" cy="1422505"/>
          </a:xfrm>
          <a:prstGeom prst="rect">
            <a:avLst/>
          </a:prstGeom>
          <a:noFill/>
        </p:spPr>
        <p:txBody>
          <a:bodyPr wrap="square"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 sites than any other type of site. At the same time, the total time spent on social media mobile devices increased to billion minutes.</a:t>
            </a:r>
          </a:p>
        </p:txBody>
      </p:sp>
      <p:sp>
        <p:nvSpPr>
          <p:cNvPr id="38" name="Rectangle 37"/>
          <p:cNvSpPr/>
          <p:nvPr/>
        </p:nvSpPr>
        <p:spPr>
          <a:xfrm>
            <a:off x="652938" y="2062750"/>
            <a:ext cx="2002279" cy="300082"/>
          </a:xfrm>
          <a:prstGeom prst="rect">
            <a:avLst/>
          </a:prstGeom>
        </p:spPr>
        <p:txBody>
          <a:bodyPr wrap="none">
            <a:spAutoFit/>
          </a:bodyPr>
          <a:lstStyle/>
          <a:p>
            <a:pPr defTabSz="685663"/>
            <a:r>
              <a:rPr lang="en-US"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Great Headline Here</a:t>
            </a:r>
          </a:p>
        </p:txBody>
      </p:sp>
      <p:cxnSp>
        <p:nvCxnSpPr>
          <p:cNvPr id="10" name="直接连接符 9">
            <a:extLst>
              <a:ext uri="{FF2B5EF4-FFF2-40B4-BE49-F238E27FC236}">
                <a16:creationId xmlns:a16="http://schemas.microsoft.com/office/drawing/2014/main" id="{68ADFB26-D87C-45DD-9247-63C8271E59A1}"/>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2">
            <a:extLst>
              <a:ext uri="{FF2B5EF4-FFF2-40B4-BE49-F238E27FC236}">
                <a16:creationId xmlns:a16="http://schemas.microsoft.com/office/drawing/2014/main" id="{75F715EF-829A-42BE-A35F-8986D3DFF876}"/>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2" name="TextBox 14">
            <a:extLst>
              <a:ext uri="{FF2B5EF4-FFF2-40B4-BE49-F238E27FC236}">
                <a16:creationId xmlns:a16="http://schemas.microsoft.com/office/drawing/2014/main" id="{DBD87A19-2F6B-47D2-9F2C-BF2BFDEFF156}"/>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94392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nvPr>
        </p:nvGraphicFramePr>
        <p:xfrm>
          <a:off x="906024" y="1395447"/>
          <a:ext cx="1560812" cy="1616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nvPr>
        </p:nvGraphicFramePr>
        <p:xfrm>
          <a:off x="2837426" y="1395447"/>
          <a:ext cx="1560812" cy="1616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p:cNvGraphicFramePr/>
          <p:nvPr>
            <p:extLst/>
          </p:nvPr>
        </p:nvGraphicFramePr>
        <p:xfrm>
          <a:off x="4767369" y="1395447"/>
          <a:ext cx="1560812" cy="1616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p:cNvGraphicFramePr/>
          <p:nvPr>
            <p:extLst/>
          </p:nvPr>
        </p:nvGraphicFramePr>
        <p:xfrm>
          <a:off x="6697312" y="1395447"/>
          <a:ext cx="1560812" cy="1616612"/>
        </p:xfrm>
        <a:graphic>
          <a:graphicData uri="http://schemas.openxmlformats.org/drawingml/2006/chart">
            <c:chart xmlns:c="http://schemas.openxmlformats.org/drawingml/2006/chart" xmlns:r="http://schemas.openxmlformats.org/officeDocument/2006/relationships" r:id="rId5"/>
          </a:graphicData>
        </a:graphic>
      </p:graphicFrame>
      <p:grpSp>
        <p:nvGrpSpPr>
          <p:cNvPr id="52" name="Group 51"/>
          <p:cNvGrpSpPr/>
          <p:nvPr/>
        </p:nvGrpSpPr>
        <p:grpSpPr>
          <a:xfrm>
            <a:off x="1512410" y="2047499"/>
            <a:ext cx="348040" cy="349781"/>
            <a:chOff x="4722813" y="5821363"/>
            <a:chExt cx="635000" cy="638175"/>
          </a:xfrm>
          <a:solidFill>
            <a:schemeClr val="tx2"/>
          </a:solidFill>
        </p:grpSpPr>
        <p:sp>
          <p:nvSpPr>
            <p:cNvPr id="66" name="Freeform 47"/>
            <p:cNvSpPr>
              <a:spLocks noChangeArrowheads="1"/>
            </p:cNvSpPr>
            <p:nvPr/>
          </p:nvSpPr>
          <p:spPr bwMode="auto">
            <a:xfrm>
              <a:off x="4722813" y="5821363"/>
              <a:ext cx="139700" cy="630237"/>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7" name="Freeform 48"/>
            <p:cNvSpPr>
              <a:spLocks noChangeArrowheads="1"/>
            </p:cNvSpPr>
            <p:nvPr/>
          </p:nvSpPr>
          <p:spPr bwMode="auto">
            <a:xfrm>
              <a:off x="4938713" y="6007100"/>
              <a:ext cx="419100" cy="452438"/>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8" name="Freeform 75"/>
          <p:cNvSpPr>
            <a:spLocks noChangeArrowheads="1"/>
          </p:cNvSpPr>
          <p:nvPr/>
        </p:nvSpPr>
        <p:spPr bwMode="auto">
          <a:xfrm>
            <a:off x="5450323" y="2031611"/>
            <a:ext cx="194903" cy="361961"/>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85"/>
          <p:cNvSpPr>
            <a:spLocks noChangeArrowheads="1"/>
          </p:cNvSpPr>
          <p:nvPr/>
        </p:nvSpPr>
        <p:spPr bwMode="auto">
          <a:xfrm>
            <a:off x="3434676" y="2074908"/>
            <a:ext cx="366313" cy="294964"/>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87"/>
          <p:cNvSpPr>
            <a:spLocks noChangeArrowheads="1"/>
          </p:cNvSpPr>
          <p:nvPr/>
        </p:nvSpPr>
        <p:spPr bwMode="auto">
          <a:xfrm>
            <a:off x="7308482" y="2024241"/>
            <a:ext cx="338469" cy="345430"/>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70"/>
          <p:cNvSpPr txBox="1"/>
          <p:nvPr/>
        </p:nvSpPr>
        <p:spPr>
          <a:xfrm>
            <a:off x="7194163" y="3262664"/>
            <a:ext cx="58349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Instagram</a:t>
            </a:r>
          </a:p>
        </p:txBody>
      </p:sp>
      <p:sp>
        <p:nvSpPr>
          <p:cNvPr id="72" name="TextBox 71"/>
          <p:cNvSpPr txBox="1"/>
          <p:nvPr/>
        </p:nvSpPr>
        <p:spPr>
          <a:xfrm>
            <a:off x="6730126"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3" name="TextBox 72"/>
          <p:cNvSpPr txBox="1"/>
          <p:nvPr/>
        </p:nvSpPr>
        <p:spPr>
          <a:xfrm>
            <a:off x="5261627" y="3262664"/>
            <a:ext cx="55463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Facebook</a:t>
            </a:r>
          </a:p>
        </p:txBody>
      </p:sp>
      <p:sp>
        <p:nvSpPr>
          <p:cNvPr id="74" name="TextBox 73"/>
          <p:cNvSpPr txBox="1"/>
          <p:nvPr/>
        </p:nvSpPr>
        <p:spPr>
          <a:xfrm>
            <a:off x="4783164"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5" name="TextBox 74"/>
          <p:cNvSpPr txBox="1"/>
          <p:nvPr/>
        </p:nvSpPr>
        <p:spPr>
          <a:xfrm>
            <a:off x="3397408" y="3262664"/>
            <a:ext cx="42319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Twitter</a:t>
            </a:r>
          </a:p>
        </p:txBody>
      </p:sp>
      <p:sp>
        <p:nvSpPr>
          <p:cNvPr id="76" name="TextBox 75"/>
          <p:cNvSpPr txBox="1"/>
          <p:nvPr/>
        </p:nvSpPr>
        <p:spPr>
          <a:xfrm>
            <a:off x="2853221"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7" name="TextBox 76"/>
          <p:cNvSpPr txBox="1"/>
          <p:nvPr/>
        </p:nvSpPr>
        <p:spPr>
          <a:xfrm>
            <a:off x="1450001" y="3262664"/>
            <a:ext cx="49051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err="1">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Linkedin</a:t>
            </a:r>
            <a:endPar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8" name="TextBox 77"/>
          <p:cNvSpPr txBox="1"/>
          <p:nvPr/>
        </p:nvSpPr>
        <p:spPr>
          <a:xfrm>
            <a:off x="939477"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26" name="直接连接符 25">
            <a:extLst>
              <a:ext uri="{FF2B5EF4-FFF2-40B4-BE49-F238E27FC236}">
                <a16:creationId xmlns:a16="http://schemas.microsoft.com/office/drawing/2014/main" id="{BD02DD14-5857-4520-847A-094ECD696EE5}"/>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a16="http://schemas.microsoft.com/office/drawing/2014/main" id="{05962639-AE2B-4257-BE47-C3D1D01964A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a:extLst>
              <a:ext uri="{FF2B5EF4-FFF2-40B4-BE49-F238E27FC236}">
                <a16:creationId xmlns:a16="http://schemas.microsoft.com/office/drawing/2014/main" id="{6C9F555F-087F-4436-AB9B-53DE679CF60D}"/>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89266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8667" y="1499205"/>
            <a:ext cx="3284059"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19" name="Rectangle 18"/>
          <p:cNvSpPr/>
          <p:nvPr/>
        </p:nvSpPr>
        <p:spPr>
          <a:xfrm>
            <a:off x="1084380" y="1296803"/>
            <a:ext cx="718466"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Awesome</a:t>
            </a:r>
          </a:p>
        </p:txBody>
      </p:sp>
      <p:sp>
        <p:nvSpPr>
          <p:cNvPr id="20" name="TextBox 19"/>
          <p:cNvSpPr txBox="1"/>
          <p:nvPr/>
        </p:nvSpPr>
        <p:spPr>
          <a:xfrm>
            <a:off x="1084379" y="3836612"/>
            <a:ext cx="3289856"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1" name="Rectangle 20"/>
          <p:cNvSpPr/>
          <p:nvPr/>
        </p:nvSpPr>
        <p:spPr>
          <a:xfrm>
            <a:off x="1080091" y="3634210"/>
            <a:ext cx="617477"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Animals</a:t>
            </a:r>
          </a:p>
        </p:txBody>
      </p:sp>
      <p:sp>
        <p:nvSpPr>
          <p:cNvPr id="22" name="TextBox 21"/>
          <p:cNvSpPr txBox="1"/>
          <p:nvPr/>
        </p:nvSpPr>
        <p:spPr>
          <a:xfrm>
            <a:off x="1088667" y="2284285"/>
            <a:ext cx="3284059"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3" name="Rectangle 22"/>
          <p:cNvSpPr/>
          <p:nvPr/>
        </p:nvSpPr>
        <p:spPr>
          <a:xfrm>
            <a:off x="1084380" y="2081883"/>
            <a:ext cx="95090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Great Pictures</a:t>
            </a:r>
          </a:p>
        </p:txBody>
      </p:sp>
      <p:sp>
        <p:nvSpPr>
          <p:cNvPr id="24" name="Shape 2633"/>
          <p:cNvSpPr/>
          <p:nvPr/>
        </p:nvSpPr>
        <p:spPr>
          <a:xfrm>
            <a:off x="690515" y="3693855"/>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7" name="Shape 2547"/>
          <p:cNvSpPr/>
          <p:nvPr/>
        </p:nvSpPr>
        <p:spPr>
          <a:xfrm>
            <a:off x="690515" y="1362159"/>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8" name="Shape 2588"/>
          <p:cNvSpPr/>
          <p:nvPr/>
        </p:nvSpPr>
        <p:spPr>
          <a:xfrm>
            <a:off x="679204" y="2152001"/>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9" name="TextBox 28"/>
          <p:cNvSpPr txBox="1"/>
          <p:nvPr/>
        </p:nvSpPr>
        <p:spPr>
          <a:xfrm>
            <a:off x="1084379" y="3070711"/>
            <a:ext cx="3289856"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30" name="Rectangle 29"/>
          <p:cNvSpPr/>
          <p:nvPr/>
        </p:nvSpPr>
        <p:spPr>
          <a:xfrm>
            <a:off x="1080091" y="2868309"/>
            <a:ext cx="556563"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People</a:t>
            </a:r>
          </a:p>
        </p:txBody>
      </p:sp>
      <p:sp>
        <p:nvSpPr>
          <p:cNvPr id="31" name="Shape 2633"/>
          <p:cNvSpPr/>
          <p:nvPr/>
        </p:nvSpPr>
        <p:spPr>
          <a:xfrm>
            <a:off x="690515" y="292795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4" name="图片占位符 3">
            <a:extLst>
              <a:ext uri="{FF2B5EF4-FFF2-40B4-BE49-F238E27FC236}">
                <a16:creationId xmlns:a16="http://schemas.microsoft.com/office/drawing/2014/main" id="{47D7DD2D-64AF-4988-BC53-A5B5BEDF5BA3}"/>
              </a:ext>
            </a:extLst>
          </p:cNvPr>
          <p:cNvPicPr>
            <a:picLocks noGrp="1" noChangeAspect="1"/>
          </p:cNvPicPr>
          <p:nvPr>
            <p:ph type="pic" sz="quarter" idx="51"/>
          </p:nvPr>
        </p:nvPicPr>
        <p:blipFill>
          <a:blip r:embed="rId2">
            <a:extLst>
              <a:ext uri="{28A0092B-C50C-407E-A947-70E740481C1C}">
                <a14:useLocalDpi xmlns:a14="http://schemas.microsoft.com/office/drawing/2010/main" val="0"/>
              </a:ext>
            </a:extLst>
          </a:blip>
          <a:srcRect l="21862" r="21862"/>
          <a:stretch>
            <a:fillRect/>
          </a:stretch>
        </p:blipFill>
        <p:spPr/>
      </p:pic>
      <p:cxnSp>
        <p:nvCxnSpPr>
          <p:cNvPr id="15" name="直接连接符 14">
            <a:extLst>
              <a:ext uri="{FF2B5EF4-FFF2-40B4-BE49-F238E27FC236}">
                <a16:creationId xmlns:a16="http://schemas.microsoft.com/office/drawing/2014/main" id="{6E1285AC-6D09-4032-AD69-D35332FAB0D4}"/>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047CBBEF-978B-491B-9237-C57EC9C018B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a:extLst>
              <a:ext uri="{FF2B5EF4-FFF2-40B4-BE49-F238E27FC236}">
                <a16:creationId xmlns:a16="http://schemas.microsoft.com/office/drawing/2014/main" id="{AD88B6D6-375E-420A-8852-61E2E453926D}"/>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137588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
          <p:cNvSpPr>
            <a:spLocks noChangeShapeType="1"/>
          </p:cNvSpPr>
          <p:nvPr/>
        </p:nvSpPr>
        <p:spPr bwMode="auto">
          <a:xfrm flipV="1">
            <a:off x="799909" y="3533049"/>
            <a:ext cx="7415672" cy="11471"/>
          </a:xfrm>
          <a:prstGeom prst="line">
            <a:avLst/>
          </a:prstGeom>
          <a:noFill/>
          <a:ln w="25400">
            <a:solidFill>
              <a:srgbClr val="E6E5E5">
                <a:alpha val="59999"/>
              </a:srgbClr>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Line 2"/>
          <p:cNvSpPr>
            <a:spLocks noChangeShapeType="1"/>
          </p:cNvSpPr>
          <p:nvPr/>
        </p:nvSpPr>
        <p:spPr bwMode="auto">
          <a:xfrm>
            <a:off x="800504" y="3048625"/>
            <a:ext cx="7415077" cy="2300"/>
          </a:xfrm>
          <a:prstGeom prst="line">
            <a:avLst/>
          </a:prstGeom>
          <a:noFill/>
          <a:ln w="25400">
            <a:solidFill>
              <a:srgbClr val="E6E5E5">
                <a:alpha val="59999"/>
              </a:srgbClr>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Line 3"/>
          <p:cNvSpPr>
            <a:spLocks noChangeShapeType="1"/>
          </p:cNvSpPr>
          <p:nvPr/>
        </p:nvSpPr>
        <p:spPr bwMode="auto">
          <a:xfrm>
            <a:off x="800504" y="2525345"/>
            <a:ext cx="7415077" cy="41157"/>
          </a:xfrm>
          <a:prstGeom prst="line">
            <a:avLst/>
          </a:prstGeom>
          <a:noFill/>
          <a:ln w="25400">
            <a:solidFill>
              <a:srgbClr val="E6E5E5">
                <a:alpha val="59999"/>
              </a:srgbClr>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Line 4"/>
          <p:cNvSpPr>
            <a:spLocks noChangeShapeType="1"/>
          </p:cNvSpPr>
          <p:nvPr/>
        </p:nvSpPr>
        <p:spPr bwMode="auto">
          <a:xfrm>
            <a:off x="800504" y="1991945"/>
            <a:ext cx="7415077" cy="20756"/>
          </a:xfrm>
          <a:prstGeom prst="line">
            <a:avLst/>
          </a:prstGeom>
          <a:noFill/>
          <a:ln w="25400">
            <a:solidFill>
              <a:srgbClr val="E6E5E5">
                <a:alpha val="59999"/>
              </a:srgbClr>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Line 5"/>
          <p:cNvSpPr>
            <a:spLocks noChangeShapeType="1"/>
          </p:cNvSpPr>
          <p:nvPr/>
        </p:nvSpPr>
        <p:spPr bwMode="auto">
          <a:xfrm>
            <a:off x="800504" y="1468069"/>
            <a:ext cx="7415077" cy="596"/>
          </a:xfrm>
          <a:prstGeom prst="line">
            <a:avLst/>
          </a:prstGeom>
          <a:noFill/>
          <a:ln w="25400">
            <a:solidFill>
              <a:srgbClr val="E6E5E5">
                <a:alpha val="59999"/>
              </a:srgbClr>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utoShape 6"/>
          <p:cNvSpPr>
            <a:spLocks/>
          </p:cNvSpPr>
          <p:nvPr/>
        </p:nvSpPr>
        <p:spPr bwMode="auto">
          <a:xfrm>
            <a:off x="806455" y="1434732"/>
            <a:ext cx="7409126" cy="2396729"/>
          </a:xfrm>
          <a:custGeom>
            <a:avLst/>
            <a:gdLst>
              <a:gd name="T0" fmla="*/ 2147483647 w 21457"/>
              <a:gd name="T1" fmla="*/ 0 h 21600"/>
              <a:gd name="T2" fmla="*/ 2147483647 w 21457"/>
              <a:gd name="T3" fmla="*/ 2147483647 h 21600"/>
              <a:gd name="T4" fmla="*/ 2147483647 w 21457"/>
              <a:gd name="T5" fmla="*/ 2147483647 h 21600"/>
              <a:gd name="T6" fmla="*/ 2147483647 w 21457"/>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57" h="21600">
                <a:moveTo>
                  <a:pt x="3" y="0"/>
                </a:moveTo>
                <a:lnTo>
                  <a:pt x="3" y="18531"/>
                </a:lnTo>
                <a:cubicBezTo>
                  <a:pt x="3" y="18531"/>
                  <a:pt x="-143" y="21600"/>
                  <a:pt x="1568" y="21600"/>
                </a:cubicBezTo>
                <a:cubicBezTo>
                  <a:pt x="3279" y="21600"/>
                  <a:pt x="21457" y="21585"/>
                  <a:pt x="21457" y="21585"/>
                </a:cubicBezTo>
              </a:path>
            </a:pathLst>
          </a:custGeom>
          <a:noFill/>
          <a:ln w="25400" cap="flat">
            <a:solidFill>
              <a:srgbClr val="CDCCCC"/>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Rectangle 7"/>
          <p:cNvSpPr>
            <a:spLocks/>
          </p:cNvSpPr>
          <p:nvPr/>
        </p:nvSpPr>
        <p:spPr bwMode="auto">
          <a:xfrm>
            <a:off x="566012" y="3466582"/>
            <a:ext cx="131446"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a:t>
            </a:r>
          </a:p>
        </p:txBody>
      </p:sp>
      <p:sp>
        <p:nvSpPr>
          <p:cNvPr id="28" name="Rectangle 8"/>
          <p:cNvSpPr>
            <a:spLocks/>
          </p:cNvSpPr>
          <p:nvPr/>
        </p:nvSpPr>
        <p:spPr bwMode="auto">
          <a:xfrm>
            <a:off x="566606" y="2971282"/>
            <a:ext cx="131446"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40</a:t>
            </a:r>
          </a:p>
        </p:txBody>
      </p:sp>
      <p:sp>
        <p:nvSpPr>
          <p:cNvPr id="29" name="Rectangle 9"/>
          <p:cNvSpPr>
            <a:spLocks/>
          </p:cNvSpPr>
          <p:nvPr/>
        </p:nvSpPr>
        <p:spPr bwMode="auto">
          <a:xfrm>
            <a:off x="566606" y="2475982"/>
            <a:ext cx="131446"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60</a:t>
            </a:r>
          </a:p>
        </p:txBody>
      </p:sp>
      <p:sp>
        <p:nvSpPr>
          <p:cNvPr id="30" name="Rectangle 10"/>
          <p:cNvSpPr>
            <a:spLocks/>
          </p:cNvSpPr>
          <p:nvPr/>
        </p:nvSpPr>
        <p:spPr bwMode="auto">
          <a:xfrm>
            <a:off x="566606" y="1980682"/>
            <a:ext cx="131446"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80</a:t>
            </a:r>
          </a:p>
        </p:txBody>
      </p:sp>
      <p:sp>
        <p:nvSpPr>
          <p:cNvPr id="31" name="Rectangle 11"/>
          <p:cNvSpPr>
            <a:spLocks/>
          </p:cNvSpPr>
          <p:nvPr/>
        </p:nvSpPr>
        <p:spPr bwMode="auto">
          <a:xfrm>
            <a:off x="534468" y="1485382"/>
            <a:ext cx="19717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100</a:t>
            </a:r>
          </a:p>
        </p:txBody>
      </p:sp>
      <p:sp>
        <p:nvSpPr>
          <p:cNvPr id="33" name="AutoShape 20"/>
          <p:cNvSpPr>
            <a:spLocks/>
          </p:cNvSpPr>
          <p:nvPr/>
        </p:nvSpPr>
        <p:spPr bwMode="auto">
          <a:xfrm>
            <a:off x="5775425"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AutoShape 21"/>
          <p:cNvSpPr>
            <a:spLocks/>
          </p:cNvSpPr>
          <p:nvPr/>
        </p:nvSpPr>
        <p:spPr bwMode="auto">
          <a:xfrm>
            <a:off x="6527704"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 name="AutoShape 22"/>
          <p:cNvSpPr>
            <a:spLocks/>
          </p:cNvSpPr>
          <p:nvPr/>
        </p:nvSpPr>
        <p:spPr bwMode="auto">
          <a:xfrm>
            <a:off x="7299028"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AutoShape 23"/>
          <p:cNvSpPr>
            <a:spLocks/>
          </p:cNvSpPr>
          <p:nvPr/>
        </p:nvSpPr>
        <p:spPr bwMode="auto">
          <a:xfrm>
            <a:off x="8060830"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 name="AutoShape 24"/>
          <p:cNvSpPr>
            <a:spLocks/>
          </p:cNvSpPr>
          <p:nvPr/>
        </p:nvSpPr>
        <p:spPr bwMode="auto">
          <a:xfrm>
            <a:off x="4232777"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 name="AutoShape 25"/>
          <p:cNvSpPr>
            <a:spLocks/>
          </p:cNvSpPr>
          <p:nvPr/>
        </p:nvSpPr>
        <p:spPr bwMode="auto">
          <a:xfrm>
            <a:off x="5004101"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 name="Oval 26"/>
          <p:cNvSpPr>
            <a:spLocks/>
          </p:cNvSpPr>
          <p:nvPr/>
        </p:nvSpPr>
        <p:spPr bwMode="auto">
          <a:xfrm>
            <a:off x="5816641" y="2592020"/>
            <a:ext cx="390424" cy="39052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AutoShape 27"/>
          <p:cNvSpPr>
            <a:spLocks/>
          </p:cNvSpPr>
          <p:nvPr/>
        </p:nvSpPr>
        <p:spPr bwMode="auto">
          <a:xfrm>
            <a:off x="5994443" y="2892057"/>
            <a:ext cx="42851" cy="833438"/>
          </a:xfrm>
          <a:prstGeom prst="roundRect">
            <a:avLst>
              <a:gd name="adj" fmla="val 50000"/>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 name="Oval 28"/>
          <p:cNvSpPr>
            <a:spLocks/>
          </p:cNvSpPr>
          <p:nvPr/>
        </p:nvSpPr>
        <p:spPr bwMode="auto">
          <a:xfrm>
            <a:off x="5965874" y="3782645"/>
            <a:ext cx="104748" cy="10477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2" name="Oval 29"/>
          <p:cNvSpPr>
            <a:spLocks/>
          </p:cNvSpPr>
          <p:nvPr/>
        </p:nvSpPr>
        <p:spPr bwMode="auto">
          <a:xfrm>
            <a:off x="6557024" y="1968088"/>
            <a:ext cx="390424" cy="39052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3" name="AutoShape 30"/>
          <p:cNvSpPr>
            <a:spLocks/>
          </p:cNvSpPr>
          <p:nvPr/>
        </p:nvSpPr>
        <p:spPr bwMode="auto">
          <a:xfrm>
            <a:off x="6741961" y="2327026"/>
            <a:ext cx="42851" cy="1398470"/>
          </a:xfrm>
          <a:prstGeom prst="roundRect">
            <a:avLst>
              <a:gd name="adj" fmla="val 50000"/>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4" name="Oval 31"/>
          <p:cNvSpPr>
            <a:spLocks/>
          </p:cNvSpPr>
          <p:nvPr/>
        </p:nvSpPr>
        <p:spPr bwMode="auto">
          <a:xfrm>
            <a:off x="6713393" y="3782645"/>
            <a:ext cx="104748" cy="10477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Oval 32"/>
          <p:cNvSpPr>
            <a:spLocks/>
          </p:cNvSpPr>
          <p:nvPr/>
        </p:nvSpPr>
        <p:spPr bwMode="auto">
          <a:xfrm>
            <a:off x="7346640" y="2396757"/>
            <a:ext cx="390424" cy="39052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6" name="AutoShape 33"/>
          <p:cNvSpPr>
            <a:spLocks/>
          </p:cNvSpPr>
          <p:nvPr/>
        </p:nvSpPr>
        <p:spPr bwMode="auto">
          <a:xfrm>
            <a:off x="7522807" y="2801569"/>
            <a:ext cx="42851" cy="928688"/>
          </a:xfrm>
          <a:prstGeom prst="roundRect">
            <a:avLst>
              <a:gd name="adj" fmla="val 50000"/>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Oval 34"/>
          <p:cNvSpPr>
            <a:spLocks/>
          </p:cNvSpPr>
          <p:nvPr/>
        </p:nvSpPr>
        <p:spPr bwMode="auto">
          <a:xfrm>
            <a:off x="7494239" y="3782645"/>
            <a:ext cx="104748" cy="10477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Oval 35"/>
          <p:cNvSpPr>
            <a:spLocks/>
          </p:cNvSpPr>
          <p:nvPr/>
        </p:nvSpPr>
        <p:spPr bwMode="auto">
          <a:xfrm>
            <a:off x="8098920" y="2063382"/>
            <a:ext cx="390424" cy="39052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AutoShape 36"/>
          <p:cNvSpPr>
            <a:spLocks/>
          </p:cNvSpPr>
          <p:nvPr/>
        </p:nvSpPr>
        <p:spPr bwMode="auto">
          <a:xfrm>
            <a:off x="8275086" y="2168157"/>
            <a:ext cx="42851" cy="1557338"/>
          </a:xfrm>
          <a:prstGeom prst="roundRect">
            <a:avLst>
              <a:gd name="adj" fmla="val 50000"/>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Oval 37"/>
          <p:cNvSpPr>
            <a:spLocks/>
          </p:cNvSpPr>
          <p:nvPr/>
        </p:nvSpPr>
        <p:spPr bwMode="auto">
          <a:xfrm>
            <a:off x="8246518" y="3782645"/>
            <a:ext cx="104748" cy="10477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Oval 38"/>
          <p:cNvSpPr>
            <a:spLocks/>
          </p:cNvSpPr>
          <p:nvPr/>
        </p:nvSpPr>
        <p:spPr bwMode="auto">
          <a:xfrm>
            <a:off x="4280389" y="1744295"/>
            <a:ext cx="390424" cy="390525"/>
          </a:xfrm>
          <a:prstGeom prst="ellipse">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AutoShape 39"/>
          <p:cNvSpPr>
            <a:spLocks/>
          </p:cNvSpPr>
          <p:nvPr/>
        </p:nvSpPr>
        <p:spPr bwMode="auto">
          <a:xfrm>
            <a:off x="4456556" y="1944320"/>
            <a:ext cx="42851" cy="1781175"/>
          </a:xfrm>
          <a:prstGeom prst="roundRect">
            <a:avLst>
              <a:gd name="adj" fmla="val 50000"/>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3" name="Oval 40"/>
          <p:cNvSpPr>
            <a:spLocks/>
          </p:cNvSpPr>
          <p:nvPr/>
        </p:nvSpPr>
        <p:spPr bwMode="auto">
          <a:xfrm>
            <a:off x="4427988" y="3782645"/>
            <a:ext cx="104748" cy="104775"/>
          </a:xfrm>
          <a:prstGeom prst="ellipse">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Oval 41"/>
          <p:cNvSpPr>
            <a:spLocks/>
          </p:cNvSpPr>
          <p:nvPr/>
        </p:nvSpPr>
        <p:spPr bwMode="auto">
          <a:xfrm>
            <a:off x="5042190" y="2063382"/>
            <a:ext cx="390424" cy="390525"/>
          </a:xfrm>
          <a:prstGeom prst="ellipse">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AutoShape 42"/>
          <p:cNvSpPr>
            <a:spLocks/>
          </p:cNvSpPr>
          <p:nvPr/>
        </p:nvSpPr>
        <p:spPr bwMode="auto">
          <a:xfrm>
            <a:off x="5218357" y="2168157"/>
            <a:ext cx="42851" cy="1557338"/>
          </a:xfrm>
          <a:prstGeom prst="roundRect">
            <a:avLst>
              <a:gd name="adj" fmla="val 50000"/>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 name="Oval 43"/>
          <p:cNvSpPr>
            <a:spLocks/>
          </p:cNvSpPr>
          <p:nvPr/>
        </p:nvSpPr>
        <p:spPr bwMode="auto">
          <a:xfrm>
            <a:off x="5189789" y="3782645"/>
            <a:ext cx="104748" cy="104775"/>
          </a:xfrm>
          <a:prstGeom prst="ellipse">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Rectangle 44"/>
          <p:cNvSpPr>
            <a:spLocks/>
          </p:cNvSpPr>
          <p:nvPr/>
        </p:nvSpPr>
        <p:spPr bwMode="auto">
          <a:xfrm>
            <a:off x="5882153" y="2704582"/>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p>
        </p:txBody>
      </p:sp>
      <p:sp>
        <p:nvSpPr>
          <p:cNvPr id="58" name="Rectangle 45"/>
          <p:cNvSpPr>
            <a:spLocks/>
          </p:cNvSpPr>
          <p:nvPr/>
        </p:nvSpPr>
        <p:spPr bwMode="auto">
          <a:xfrm>
            <a:off x="6627297" y="2075888"/>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p>
        </p:txBody>
      </p:sp>
      <p:sp>
        <p:nvSpPr>
          <p:cNvPr id="59" name="Rectangle 46"/>
          <p:cNvSpPr>
            <a:spLocks/>
          </p:cNvSpPr>
          <p:nvPr/>
        </p:nvSpPr>
        <p:spPr bwMode="auto">
          <a:xfrm>
            <a:off x="7421675" y="2504557"/>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p>
        </p:txBody>
      </p:sp>
      <p:sp>
        <p:nvSpPr>
          <p:cNvPr id="60" name="Rectangle 47"/>
          <p:cNvSpPr>
            <a:spLocks/>
          </p:cNvSpPr>
          <p:nvPr/>
        </p:nvSpPr>
        <p:spPr bwMode="auto">
          <a:xfrm>
            <a:off x="8159670" y="2166420"/>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p>
        </p:txBody>
      </p:sp>
      <p:sp>
        <p:nvSpPr>
          <p:cNvPr id="61" name="Rectangle 48"/>
          <p:cNvSpPr>
            <a:spLocks/>
          </p:cNvSpPr>
          <p:nvPr/>
        </p:nvSpPr>
        <p:spPr bwMode="auto">
          <a:xfrm>
            <a:off x="4341140" y="1856857"/>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87%</a:t>
            </a:r>
          </a:p>
        </p:txBody>
      </p:sp>
      <p:sp>
        <p:nvSpPr>
          <p:cNvPr id="62" name="Rectangle 49"/>
          <p:cNvSpPr>
            <a:spLocks/>
          </p:cNvSpPr>
          <p:nvPr/>
        </p:nvSpPr>
        <p:spPr bwMode="auto">
          <a:xfrm>
            <a:off x="5107703" y="2171182"/>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66%</a:t>
            </a:r>
          </a:p>
        </p:txBody>
      </p:sp>
      <p:sp>
        <p:nvSpPr>
          <p:cNvPr id="94" name="AutoShape 20"/>
          <p:cNvSpPr>
            <a:spLocks/>
          </p:cNvSpPr>
          <p:nvPr/>
        </p:nvSpPr>
        <p:spPr bwMode="auto">
          <a:xfrm>
            <a:off x="1180810"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AutoShape 21"/>
          <p:cNvSpPr>
            <a:spLocks/>
          </p:cNvSpPr>
          <p:nvPr/>
        </p:nvSpPr>
        <p:spPr bwMode="auto">
          <a:xfrm>
            <a:off x="1933088"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AutoShape 22"/>
          <p:cNvSpPr>
            <a:spLocks/>
          </p:cNvSpPr>
          <p:nvPr/>
        </p:nvSpPr>
        <p:spPr bwMode="auto">
          <a:xfrm>
            <a:off x="2704412"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7" name="AutoShape 23"/>
          <p:cNvSpPr>
            <a:spLocks/>
          </p:cNvSpPr>
          <p:nvPr/>
        </p:nvSpPr>
        <p:spPr bwMode="auto">
          <a:xfrm>
            <a:off x="3466214"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8" name="Oval 26"/>
          <p:cNvSpPr>
            <a:spLocks/>
          </p:cNvSpPr>
          <p:nvPr/>
        </p:nvSpPr>
        <p:spPr bwMode="auto">
          <a:xfrm>
            <a:off x="1222026" y="2592020"/>
            <a:ext cx="390424" cy="39052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9" name="AutoShape 27"/>
          <p:cNvSpPr>
            <a:spLocks/>
          </p:cNvSpPr>
          <p:nvPr/>
        </p:nvSpPr>
        <p:spPr bwMode="auto">
          <a:xfrm>
            <a:off x="1399828" y="2892057"/>
            <a:ext cx="42851" cy="833438"/>
          </a:xfrm>
          <a:prstGeom prst="roundRect">
            <a:avLst>
              <a:gd name="adj" fmla="val 50000"/>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Oval 28"/>
          <p:cNvSpPr>
            <a:spLocks/>
          </p:cNvSpPr>
          <p:nvPr/>
        </p:nvSpPr>
        <p:spPr bwMode="auto">
          <a:xfrm>
            <a:off x="1371259" y="3782645"/>
            <a:ext cx="104748" cy="10477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1" name="Oval 29"/>
          <p:cNvSpPr>
            <a:spLocks/>
          </p:cNvSpPr>
          <p:nvPr/>
        </p:nvSpPr>
        <p:spPr bwMode="auto">
          <a:xfrm>
            <a:off x="1962408" y="1968088"/>
            <a:ext cx="390424" cy="39052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AutoShape 30"/>
          <p:cNvSpPr>
            <a:spLocks/>
          </p:cNvSpPr>
          <p:nvPr/>
        </p:nvSpPr>
        <p:spPr bwMode="auto">
          <a:xfrm>
            <a:off x="2147345" y="2327026"/>
            <a:ext cx="42851" cy="1398470"/>
          </a:xfrm>
          <a:prstGeom prst="roundRect">
            <a:avLst>
              <a:gd name="adj" fmla="val 50000"/>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3" name="Oval 31"/>
          <p:cNvSpPr>
            <a:spLocks/>
          </p:cNvSpPr>
          <p:nvPr/>
        </p:nvSpPr>
        <p:spPr bwMode="auto">
          <a:xfrm>
            <a:off x="2118777" y="3782645"/>
            <a:ext cx="104748" cy="10477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4" name="Oval 32"/>
          <p:cNvSpPr>
            <a:spLocks/>
          </p:cNvSpPr>
          <p:nvPr/>
        </p:nvSpPr>
        <p:spPr bwMode="auto">
          <a:xfrm>
            <a:off x="2752025" y="2396757"/>
            <a:ext cx="390424" cy="39052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5" name="AutoShape 33"/>
          <p:cNvSpPr>
            <a:spLocks/>
          </p:cNvSpPr>
          <p:nvPr/>
        </p:nvSpPr>
        <p:spPr bwMode="auto">
          <a:xfrm>
            <a:off x="2928192" y="2801569"/>
            <a:ext cx="42851" cy="928688"/>
          </a:xfrm>
          <a:prstGeom prst="roundRect">
            <a:avLst>
              <a:gd name="adj" fmla="val 50000"/>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6" name="Oval 34"/>
          <p:cNvSpPr>
            <a:spLocks/>
          </p:cNvSpPr>
          <p:nvPr/>
        </p:nvSpPr>
        <p:spPr bwMode="auto">
          <a:xfrm>
            <a:off x="2899624" y="3782645"/>
            <a:ext cx="104748" cy="10477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7" name="Oval 35"/>
          <p:cNvSpPr>
            <a:spLocks/>
          </p:cNvSpPr>
          <p:nvPr/>
        </p:nvSpPr>
        <p:spPr bwMode="auto">
          <a:xfrm>
            <a:off x="3504304" y="2063382"/>
            <a:ext cx="390424" cy="39052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8" name="AutoShape 36"/>
          <p:cNvSpPr>
            <a:spLocks/>
          </p:cNvSpPr>
          <p:nvPr/>
        </p:nvSpPr>
        <p:spPr bwMode="auto">
          <a:xfrm>
            <a:off x="3680470" y="2168157"/>
            <a:ext cx="42851" cy="1557338"/>
          </a:xfrm>
          <a:prstGeom prst="roundRect">
            <a:avLst>
              <a:gd name="adj" fmla="val 50000"/>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9" name="Oval 37"/>
          <p:cNvSpPr>
            <a:spLocks/>
          </p:cNvSpPr>
          <p:nvPr/>
        </p:nvSpPr>
        <p:spPr bwMode="auto">
          <a:xfrm>
            <a:off x="3651902" y="3782645"/>
            <a:ext cx="104748" cy="10477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Rectangle 44"/>
          <p:cNvSpPr>
            <a:spLocks/>
          </p:cNvSpPr>
          <p:nvPr/>
        </p:nvSpPr>
        <p:spPr bwMode="auto">
          <a:xfrm>
            <a:off x="1287537" y="2704582"/>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p>
        </p:txBody>
      </p:sp>
      <p:sp>
        <p:nvSpPr>
          <p:cNvPr id="111" name="Rectangle 45"/>
          <p:cNvSpPr>
            <a:spLocks/>
          </p:cNvSpPr>
          <p:nvPr/>
        </p:nvSpPr>
        <p:spPr bwMode="auto">
          <a:xfrm>
            <a:off x="2032682" y="2075888"/>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p>
        </p:txBody>
      </p:sp>
      <p:sp>
        <p:nvSpPr>
          <p:cNvPr id="112" name="Rectangle 46"/>
          <p:cNvSpPr>
            <a:spLocks/>
          </p:cNvSpPr>
          <p:nvPr/>
        </p:nvSpPr>
        <p:spPr bwMode="auto">
          <a:xfrm>
            <a:off x="2827059" y="2504557"/>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p>
        </p:txBody>
      </p:sp>
      <p:sp>
        <p:nvSpPr>
          <p:cNvPr id="113" name="Rectangle 47"/>
          <p:cNvSpPr>
            <a:spLocks/>
          </p:cNvSpPr>
          <p:nvPr/>
        </p:nvSpPr>
        <p:spPr bwMode="auto">
          <a:xfrm>
            <a:off x="3565055" y="2166420"/>
            <a:ext cx="224420" cy="155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p>
        </p:txBody>
      </p:sp>
      <p:sp>
        <p:nvSpPr>
          <p:cNvPr id="66" name="TextBox 65"/>
          <p:cNvSpPr txBox="1"/>
          <p:nvPr/>
        </p:nvSpPr>
        <p:spPr>
          <a:xfrm>
            <a:off x="8154353"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2016</a:t>
            </a:r>
          </a:p>
        </p:txBody>
      </p:sp>
      <p:sp>
        <p:nvSpPr>
          <p:cNvPr id="68" name="TextBox 67"/>
          <p:cNvSpPr txBox="1"/>
          <p:nvPr/>
        </p:nvSpPr>
        <p:spPr>
          <a:xfrm>
            <a:off x="7404394"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2015</a:t>
            </a:r>
          </a:p>
        </p:txBody>
      </p:sp>
      <p:sp>
        <p:nvSpPr>
          <p:cNvPr id="70" name="TextBox 69"/>
          <p:cNvSpPr txBox="1"/>
          <p:nvPr/>
        </p:nvSpPr>
        <p:spPr>
          <a:xfrm>
            <a:off x="509890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1012</a:t>
            </a:r>
          </a:p>
        </p:txBody>
      </p:sp>
      <p:sp>
        <p:nvSpPr>
          <p:cNvPr id="71" name="TextBox 70"/>
          <p:cNvSpPr txBox="1"/>
          <p:nvPr/>
        </p:nvSpPr>
        <p:spPr>
          <a:xfrm>
            <a:off x="434894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2011</a:t>
            </a:r>
          </a:p>
        </p:txBody>
      </p:sp>
      <p:sp>
        <p:nvSpPr>
          <p:cNvPr id="72" name="TextBox 71"/>
          <p:cNvSpPr txBox="1"/>
          <p:nvPr/>
        </p:nvSpPr>
        <p:spPr>
          <a:xfrm>
            <a:off x="3570540"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2010</a:t>
            </a:r>
          </a:p>
        </p:txBody>
      </p:sp>
      <p:sp>
        <p:nvSpPr>
          <p:cNvPr id="73" name="TextBox 72"/>
          <p:cNvSpPr txBox="1"/>
          <p:nvPr/>
        </p:nvSpPr>
        <p:spPr>
          <a:xfrm>
            <a:off x="282058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2009</a:t>
            </a:r>
          </a:p>
        </p:txBody>
      </p:sp>
      <p:sp>
        <p:nvSpPr>
          <p:cNvPr id="74" name="TextBox 73"/>
          <p:cNvSpPr txBox="1"/>
          <p:nvPr/>
        </p:nvSpPr>
        <p:spPr>
          <a:xfrm>
            <a:off x="2034948"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2008</a:t>
            </a:r>
          </a:p>
        </p:txBody>
      </p:sp>
      <p:sp>
        <p:nvSpPr>
          <p:cNvPr id="75" name="TextBox 74"/>
          <p:cNvSpPr txBox="1"/>
          <p:nvPr/>
        </p:nvSpPr>
        <p:spPr>
          <a:xfrm>
            <a:off x="128498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2007</a:t>
            </a:r>
          </a:p>
        </p:txBody>
      </p:sp>
      <p:sp>
        <p:nvSpPr>
          <p:cNvPr id="76" name="TextBox 75"/>
          <p:cNvSpPr txBox="1"/>
          <p:nvPr/>
        </p:nvSpPr>
        <p:spPr>
          <a:xfrm>
            <a:off x="663450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2014</a:t>
            </a:r>
          </a:p>
        </p:txBody>
      </p:sp>
      <p:sp>
        <p:nvSpPr>
          <p:cNvPr id="77" name="TextBox 76"/>
          <p:cNvSpPr txBox="1"/>
          <p:nvPr/>
        </p:nvSpPr>
        <p:spPr>
          <a:xfrm>
            <a:off x="588454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2013</a:t>
            </a:r>
          </a:p>
        </p:txBody>
      </p:sp>
      <p:cxnSp>
        <p:nvCxnSpPr>
          <p:cNvPr id="78" name="直接连接符 77">
            <a:extLst>
              <a:ext uri="{FF2B5EF4-FFF2-40B4-BE49-F238E27FC236}">
                <a16:creationId xmlns:a16="http://schemas.microsoft.com/office/drawing/2014/main" id="{E88DDE7A-AFAD-4839-855E-ED63263CDAC4}"/>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Box 12">
            <a:extLst>
              <a:ext uri="{FF2B5EF4-FFF2-40B4-BE49-F238E27FC236}">
                <a16:creationId xmlns:a16="http://schemas.microsoft.com/office/drawing/2014/main" id="{2A1FF2E0-9A53-434D-BB01-3F0D042A28DE}"/>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80" name="TextBox 14">
            <a:extLst>
              <a:ext uri="{FF2B5EF4-FFF2-40B4-BE49-F238E27FC236}">
                <a16:creationId xmlns:a16="http://schemas.microsoft.com/office/drawing/2014/main" id="{C60A208F-7A77-416D-B0BD-83C382DAB26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98537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222915" y="213287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感谢大家的支持</a:t>
            </a: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sp>
        <p:nvSpPr>
          <p:cNvPr id="834" name="矩形 833"/>
          <p:cNvSpPr/>
          <p:nvPr/>
        </p:nvSpPr>
        <p:spPr>
          <a:xfrm>
            <a:off x="2885121" y="2987310"/>
            <a:ext cx="3373760" cy="334707"/>
          </a:xfrm>
          <a:prstGeom prst="rect">
            <a:avLst/>
          </a:prstGeom>
        </p:spPr>
        <p:txBody>
          <a:bodyPr wrap="square">
            <a:spAutoFit/>
          </a:bodyPr>
          <a:lstStyle/>
          <a:p>
            <a:pPr algn="ctr" defTabSz="914378">
              <a:lnSpc>
                <a:spcPct val="150000"/>
              </a:lnSpc>
              <a:defRPr/>
            </a:pP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PPT818     </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495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423627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46741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354816" y="3435704"/>
            <a:ext cx="57387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Karen Lee</a:t>
            </a:r>
          </a:p>
        </p:txBody>
      </p:sp>
      <p:sp>
        <p:nvSpPr>
          <p:cNvPr id="51" name="TextBox 50"/>
          <p:cNvSpPr txBox="1"/>
          <p:nvPr/>
        </p:nvSpPr>
        <p:spPr>
          <a:xfrm>
            <a:off x="3207441" y="3639121"/>
            <a:ext cx="868828"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latin typeface="Calibri" panose="020F0502020204030204" pitchFamily="34" charset="0"/>
                <a:ea typeface="微软雅黑" panose="020B0503020204020204" pitchFamily="34" charset="-122"/>
                <a:sym typeface="Calibri" panose="020F0502020204030204" pitchFamily="34" charset="0"/>
              </a:rPr>
              <a:t>Finance Director</a:t>
            </a:r>
          </a:p>
        </p:txBody>
      </p:sp>
      <p:sp>
        <p:nvSpPr>
          <p:cNvPr id="53" name="Rectangle 52"/>
          <p:cNvSpPr/>
          <p:nvPr/>
        </p:nvSpPr>
        <p:spPr>
          <a:xfrm>
            <a:off x="3444895"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TextBox 53"/>
          <p:cNvSpPr txBox="1"/>
          <p:nvPr/>
        </p:nvSpPr>
        <p:spPr>
          <a:xfrm>
            <a:off x="5234876" y="3435704"/>
            <a:ext cx="61074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Patrick Fry</a:t>
            </a:r>
          </a:p>
        </p:txBody>
      </p:sp>
      <p:sp>
        <p:nvSpPr>
          <p:cNvPr id="55" name="TextBox 54"/>
          <p:cNvSpPr txBox="1"/>
          <p:nvPr/>
        </p:nvSpPr>
        <p:spPr>
          <a:xfrm>
            <a:off x="5204520" y="3639121"/>
            <a:ext cx="671658"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Social Media</a:t>
            </a:r>
          </a:p>
        </p:txBody>
      </p:sp>
      <p:sp>
        <p:nvSpPr>
          <p:cNvPr id="56" name="Rectangle 55"/>
          <p:cNvSpPr/>
          <p:nvPr/>
        </p:nvSpPr>
        <p:spPr>
          <a:xfrm>
            <a:off x="5343390"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TextBox 56"/>
          <p:cNvSpPr txBox="1"/>
          <p:nvPr/>
        </p:nvSpPr>
        <p:spPr>
          <a:xfrm>
            <a:off x="7002730" y="3435704"/>
            <a:ext cx="103073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Kimberly Johnson</a:t>
            </a:r>
          </a:p>
        </p:txBody>
      </p:sp>
      <p:sp>
        <p:nvSpPr>
          <p:cNvPr id="58" name="TextBox 57"/>
          <p:cNvSpPr txBox="1"/>
          <p:nvPr/>
        </p:nvSpPr>
        <p:spPr>
          <a:xfrm>
            <a:off x="7301790" y="3639121"/>
            <a:ext cx="432811"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latin typeface="Calibri" panose="020F0502020204030204" pitchFamily="34" charset="0"/>
                <a:ea typeface="微软雅黑" panose="020B0503020204020204" pitchFamily="34" charset="-122"/>
                <a:sym typeface="Calibri" panose="020F0502020204030204" pitchFamily="34" charset="0"/>
              </a:rPr>
              <a:t>Delivery</a:t>
            </a:r>
          </a:p>
        </p:txBody>
      </p:sp>
      <p:sp>
        <p:nvSpPr>
          <p:cNvPr id="59" name="Rectangle 58"/>
          <p:cNvSpPr/>
          <p:nvPr/>
        </p:nvSpPr>
        <p:spPr>
          <a:xfrm>
            <a:off x="7321237"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TextBox 60"/>
          <p:cNvSpPr txBox="1"/>
          <p:nvPr/>
        </p:nvSpPr>
        <p:spPr>
          <a:xfrm>
            <a:off x="1221550" y="3435704"/>
            <a:ext cx="89287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Stephen Troyer</a:t>
            </a:r>
          </a:p>
        </p:txBody>
      </p:sp>
      <p:sp>
        <p:nvSpPr>
          <p:cNvPr id="62" name="TextBox 61"/>
          <p:cNvSpPr txBox="1"/>
          <p:nvPr/>
        </p:nvSpPr>
        <p:spPr>
          <a:xfrm>
            <a:off x="1143905" y="3639121"/>
            <a:ext cx="1048364"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Marketing Manager</a:t>
            </a:r>
          </a:p>
        </p:txBody>
      </p:sp>
      <p:sp>
        <p:nvSpPr>
          <p:cNvPr id="63" name="Rectangle 62"/>
          <p:cNvSpPr/>
          <p:nvPr/>
        </p:nvSpPr>
        <p:spPr>
          <a:xfrm>
            <a:off x="1471129"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1" name="直接连接符 20">
            <a:extLst>
              <a:ext uri="{FF2B5EF4-FFF2-40B4-BE49-F238E27FC236}">
                <a16:creationId xmlns:a16="http://schemas.microsoft.com/office/drawing/2014/main" id="{EC6AA651-B0E5-4FF1-915B-4764F71007A8}"/>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253C66B1-E3A3-4049-B308-48747D019299}"/>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3" name="TextBox 14">
            <a:extLst>
              <a:ext uri="{FF2B5EF4-FFF2-40B4-BE49-F238E27FC236}">
                <a16:creationId xmlns:a16="http://schemas.microsoft.com/office/drawing/2014/main" id="{474BB27C-C6B4-48DF-89A9-20BC8F40CE1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a16="http://schemas.microsoft.com/office/drawing/2014/main" id="{651EEC68-951C-483D-BBD8-F5FF78DBC613}"/>
              </a:ext>
            </a:extLst>
          </p:cNvPr>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l="16920" r="16920"/>
          <a:stretch>
            <a:fillRect/>
          </a:stretch>
        </p:blipFill>
        <p:spPr/>
      </p:pic>
      <p:pic>
        <p:nvPicPr>
          <p:cNvPr id="19" name="图片占位符 18">
            <a:extLst>
              <a:ext uri="{FF2B5EF4-FFF2-40B4-BE49-F238E27FC236}">
                <a16:creationId xmlns:a16="http://schemas.microsoft.com/office/drawing/2014/main" id="{A0B9FFF3-D11F-46FA-84B3-8CFB3E607D12}"/>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16772" r="16772"/>
          <a:stretch>
            <a:fillRect/>
          </a:stretch>
        </p:blipFill>
        <p:spPr/>
      </p:pic>
      <p:pic>
        <p:nvPicPr>
          <p:cNvPr id="17" name="图片占位符 16">
            <a:extLst>
              <a:ext uri="{FF2B5EF4-FFF2-40B4-BE49-F238E27FC236}">
                <a16:creationId xmlns:a16="http://schemas.microsoft.com/office/drawing/2014/main" id="{9BB81DC1-1CEB-4A8C-AE9F-72CFB3248B70}"/>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13951" r="13951"/>
          <a:stretch>
            <a:fillRect/>
          </a:stretch>
        </p:blipFill>
        <p:spPr/>
      </p:pic>
      <p:pic>
        <p:nvPicPr>
          <p:cNvPr id="24" name="图片占位符 23">
            <a:extLst>
              <a:ext uri="{FF2B5EF4-FFF2-40B4-BE49-F238E27FC236}">
                <a16:creationId xmlns:a16="http://schemas.microsoft.com/office/drawing/2014/main" id="{ABCFAA97-831C-41A4-AB34-5CF46D773035}"/>
              </a:ext>
            </a:extLst>
          </p:cNvPr>
          <p:cNvPicPr>
            <a:picLocks noGrp="1" noChangeAspect="1"/>
          </p:cNvPicPr>
          <p:nvPr>
            <p:ph type="pic" sz="quarter" idx="24"/>
          </p:nvPr>
        </p:nvPicPr>
        <p:blipFill>
          <a:blip r:embed="rId5" cstate="print">
            <a:extLst>
              <a:ext uri="{28A0092B-C50C-407E-A947-70E740481C1C}">
                <a14:useLocalDpi xmlns:a14="http://schemas.microsoft.com/office/drawing/2010/main" val="0"/>
              </a:ext>
            </a:extLst>
          </a:blip>
          <a:srcRect l="16704" r="16704"/>
          <a:stretch>
            <a:fillRect/>
          </a:stretch>
        </p:blipFill>
        <p:spPr/>
      </p:pic>
    </p:spTree>
    <p:extLst>
      <p:ext uri="{BB962C8B-B14F-4D97-AF65-F5344CB8AC3E}">
        <p14:creationId xmlns:p14="http://schemas.microsoft.com/office/powerpoint/2010/main" val="625142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42025"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Arc 21"/>
          <p:cNvSpPr/>
          <p:nvPr/>
        </p:nvSpPr>
        <p:spPr>
          <a:xfrm>
            <a:off x="1342871" y="1757327"/>
            <a:ext cx="1618067" cy="1618488"/>
          </a:xfrm>
          <a:prstGeom prst="arc">
            <a:avLst>
              <a:gd name="adj1" fmla="val 10766207"/>
              <a:gd name="adj2" fmla="val 0"/>
            </a:avLst>
          </a:prstGeom>
          <a:ln w="69850" cap="rnd">
            <a:solidFill>
              <a:schemeClr val="accent1"/>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Oval 22"/>
          <p:cNvSpPr/>
          <p:nvPr/>
        </p:nvSpPr>
        <p:spPr>
          <a:xfrm>
            <a:off x="2961783"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Arc 23"/>
          <p:cNvSpPr/>
          <p:nvPr/>
        </p:nvSpPr>
        <p:spPr>
          <a:xfrm rot="10800000">
            <a:off x="2962629" y="1757327"/>
            <a:ext cx="1618067" cy="1618488"/>
          </a:xfrm>
          <a:prstGeom prst="arc">
            <a:avLst>
              <a:gd name="adj1" fmla="val 10766207"/>
              <a:gd name="adj2" fmla="val 0"/>
            </a:avLst>
          </a:prstGeom>
          <a:ln w="69850" cap="rnd">
            <a:solidFill>
              <a:schemeClr val="accent2"/>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24"/>
          <p:cNvSpPr/>
          <p:nvPr/>
        </p:nvSpPr>
        <p:spPr>
          <a:xfrm>
            <a:off x="4580844"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rc 25"/>
          <p:cNvSpPr/>
          <p:nvPr/>
        </p:nvSpPr>
        <p:spPr>
          <a:xfrm>
            <a:off x="4581690" y="1757327"/>
            <a:ext cx="1618067" cy="1618488"/>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Oval 27"/>
          <p:cNvSpPr/>
          <p:nvPr/>
        </p:nvSpPr>
        <p:spPr>
          <a:xfrm>
            <a:off x="6200602"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Arc 46"/>
          <p:cNvSpPr/>
          <p:nvPr/>
        </p:nvSpPr>
        <p:spPr>
          <a:xfrm rot="10800000">
            <a:off x="6201448" y="1757327"/>
            <a:ext cx="1618067" cy="1618488"/>
          </a:xfrm>
          <a:prstGeom prst="arc">
            <a:avLst>
              <a:gd name="adj1" fmla="val 10766207"/>
              <a:gd name="adj2" fmla="val 0"/>
            </a:avLst>
          </a:prstGeom>
          <a:ln w="69850" cap="rnd">
            <a:solidFill>
              <a:schemeClr val="accent4"/>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Oval 19"/>
          <p:cNvSpPr>
            <a:spLocks noChangeArrowheads="1"/>
          </p:cNvSpPr>
          <p:nvPr/>
        </p:nvSpPr>
        <p:spPr bwMode="auto">
          <a:xfrm>
            <a:off x="3491038" y="1945503"/>
            <a:ext cx="560782" cy="560928"/>
          </a:xfrm>
          <a:prstGeom prst="ellipse">
            <a:avLst/>
          </a:prstGeom>
          <a:solidFill>
            <a:schemeClr val="accent2"/>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Oval 20"/>
          <p:cNvSpPr>
            <a:spLocks noChangeArrowheads="1"/>
          </p:cNvSpPr>
          <p:nvPr/>
        </p:nvSpPr>
        <p:spPr bwMode="auto">
          <a:xfrm>
            <a:off x="5110565" y="1945500"/>
            <a:ext cx="560782" cy="560928"/>
          </a:xfrm>
          <a:prstGeom prst="ellipse">
            <a:avLst/>
          </a:prstGeom>
          <a:solidFill>
            <a:schemeClr val="accent3"/>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Oval 18"/>
          <p:cNvSpPr>
            <a:spLocks noChangeArrowheads="1"/>
          </p:cNvSpPr>
          <p:nvPr/>
        </p:nvSpPr>
        <p:spPr bwMode="auto">
          <a:xfrm>
            <a:off x="6730089" y="1945500"/>
            <a:ext cx="560782" cy="560928"/>
          </a:xfrm>
          <a:prstGeom prst="ellipse">
            <a:avLst/>
          </a:prstGeom>
          <a:solidFill>
            <a:schemeClr val="accent4"/>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8" name="Oval 15"/>
          <p:cNvSpPr>
            <a:spLocks noChangeArrowheads="1"/>
          </p:cNvSpPr>
          <p:nvPr/>
        </p:nvSpPr>
        <p:spPr bwMode="auto">
          <a:xfrm>
            <a:off x="1871515" y="1945502"/>
            <a:ext cx="560782" cy="560928"/>
          </a:xfrm>
          <a:prstGeom prst="ellipse">
            <a:avLst/>
          </a:prstGeom>
          <a:solidFill>
            <a:schemeClr val="accent1"/>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TextBox 33"/>
          <p:cNvSpPr txBox="1"/>
          <p:nvPr/>
        </p:nvSpPr>
        <p:spPr>
          <a:xfrm>
            <a:off x="3115432"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5" name="TextBox 34"/>
          <p:cNvSpPr txBox="1"/>
          <p:nvPr/>
        </p:nvSpPr>
        <p:spPr>
          <a:xfrm>
            <a:off x="4742857"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6" name="TextBox 35"/>
          <p:cNvSpPr txBox="1"/>
          <p:nvPr/>
        </p:nvSpPr>
        <p:spPr>
          <a:xfrm>
            <a:off x="6360923"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7" name="TextBox 36"/>
          <p:cNvSpPr txBox="1"/>
          <p:nvPr/>
        </p:nvSpPr>
        <p:spPr>
          <a:xfrm>
            <a:off x="1509814" y="2575637"/>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Shape 2690"/>
          <p:cNvSpPr/>
          <p:nvPr/>
        </p:nvSpPr>
        <p:spPr>
          <a:xfrm>
            <a:off x="3636064" y="2090500"/>
            <a:ext cx="264806" cy="24073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9" name="Shape 2783"/>
          <p:cNvSpPr/>
          <p:nvPr/>
        </p:nvSpPr>
        <p:spPr>
          <a:xfrm>
            <a:off x="5257824" y="2111594"/>
            <a:ext cx="264806" cy="22869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0" name="Shape 2645"/>
          <p:cNvSpPr/>
          <p:nvPr/>
        </p:nvSpPr>
        <p:spPr>
          <a:xfrm>
            <a:off x="2019598" y="2130357"/>
            <a:ext cx="264806" cy="19258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1" name="Shape 2547"/>
          <p:cNvSpPr/>
          <p:nvPr/>
        </p:nvSpPr>
        <p:spPr>
          <a:xfrm>
            <a:off x="6900920" y="2119445"/>
            <a:ext cx="240716" cy="24071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7" name="直接连接符 26">
            <a:extLst>
              <a:ext uri="{FF2B5EF4-FFF2-40B4-BE49-F238E27FC236}">
                <a16:creationId xmlns:a16="http://schemas.microsoft.com/office/drawing/2014/main" id="{EFF5848B-C10C-41BE-8FF7-CD11B410EE60}"/>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12">
            <a:extLst>
              <a:ext uri="{FF2B5EF4-FFF2-40B4-BE49-F238E27FC236}">
                <a16:creationId xmlns:a16="http://schemas.microsoft.com/office/drawing/2014/main" id="{643DD794-67E4-4EB8-8AD1-B693B487B90E}"/>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0" name="TextBox 14">
            <a:extLst>
              <a:ext uri="{FF2B5EF4-FFF2-40B4-BE49-F238E27FC236}">
                <a16:creationId xmlns:a16="http://schemas.microsoft.com/office/drawing/2014/main" id="{747C71D0-A399-4B26-BCBA-3079D601714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28397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exagon 22"/>
          <p:cNvSpPr/>
          <p:nvPr/>
        </p:nvSpPr>
        <p:spPr>
          <a:xfrm rot="5400000">
            <a:off x="4877835"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Hexagon 2"/>
          <p:cNvSpPr/>
          <p:nvPr/>
        </p:nvSpPr>
        <p:spPr>
          <a:xfrm rot="5400000">
            <a:off x="1900460"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Hexagon 21"/>
          <p:cNvSpPr/>
          <p:nvPr/>
        </p:nvSpPr>
        <p:spPr>
          <a:xfrm rot="5400000">
            <a:off x="3587528" y="1710523"/>
            <a:ext cx="1968945" cy="169736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TextBox 23"/>
          <p:cNvSpPr txBox="1"/>
          <p:nvPr/>
        </p:nvSpPr>
        <p:spPr>
          <a:xfrm>
            <a:off x="5378608" y="3905250"/>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2</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2" name="TextBox 31"/>
          <p:cNvSpPr txBox="1"/>
          <p:nvPr/>
        </p:nvSpPr>
        <p:spPr>
          <a:xfrm>
            <a:off x="2401232" y="3905250"/>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1</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TextBox 37"/>
          <p:cNvSpPr txBox="1"/>
          <p:nvPr/>
        </p:nvSpPr>
        <p:spPr>
          <a:xfrm>
            <a:off x="3904045" y="251692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9" name="Shape 2783"/>
          <p:cNvSpPr/>
          <p:nvPr/>
        </p:nvSpPr>
        <p:spPr>
          <a:xfrm>
            <a:off x="4397714" y="206298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10" name="图片占位符 9">
            <a:extLst>
              <a:ext uri="{FF2B5EF4-FFF2-40B4-BE49-F238E27FC236}">
                <a16:creationId xmlns:a16="http://schemas.microsoft.com/office/drawing/2014/main" id="{FBD17F78-D8DC-4E07-8ACA-D6AB2DB49BB4}"/>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20109" r="20109"/>
          <a:stretch>
            <a:fillRect/>
          </a:stretch>
        </p:blipFill>
        <p:spPr/>
      </p:pic>
      <p:pic>
        <p:nvPicPr>
          <p:cNvPr id="12" name="图片占位符 11">
            <a:extLst>
              <a:ext uri="{FF2B5EF4-FFF2-40B4-BE49-F238E27FC236}">
                <a16:creationId xmlns:a16="http://schemas.microsoft.com/office/drawing/2014/main" id="{8602859E-F64A-43E1-BA0C-E055DD422C77}"/>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21271" r="21271"/>
          <a:stretch>
            <a:fillRect/>
          </a:stretch>
        </p:blipFill>
        <p:spPr/>
      </p:pic>
      <p:cxnSp>
        <p:nvCxnSpPr>
          <p:cNvPr id="19" name="直接连接符 18">
            <a:extLst>
              <a:ext uri="{FF2B5EF4-FFF2-40B4-BE49-F238E27FC236}">
                <a16:creationId xmlns:a16="http://schemas.microsoft.com/office/drawing/2014/main" id="{7FE05B88-47C1-4304-886D-2131D058D1E1}"/>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2">
            <a:extLst>
              <a:ext uri="{FF2B5EF4-FFF2-40B4-BE49-F238E27FC236}">
                <a16:creationId xmlns:a16="http://schemas.microsoft.com/office/drawing/2014/main" id="{F2BB41B2-C341-4394-9423-FEF5609E164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a:extLst>
              <a:ext uri="{FF2B5EF4-FFF2-40B4-BE49-F238E27FC236}">
                <a16:creationId xmlns:a16="http://schemas.microsoft.com/office/drawing/2014/main" id="{795A66AB-45C2-4D0A-8859-20A074A560F2}"/>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13324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0"/>
          <p:cNvSpPr>
            <a:spLocks noChangeArrowheads="1"/>
          </p:cNvSpPr>
          <p:nvPr/>
        </p:nvSpPr>
        <p:spPr bwMode="auto">
          <a:xfrm>
            <a:off x="3799242" y="1701760"/>
            <a:ext cx="1564608" cy="1565015"/>
          </a:xfrm>
          <a:prstGeom prst="ellipse">
            <a:avLst/>
          </a:prstGeom>
          <a:solidFill>
            <a:schemeClr val="accent2"/>
          </a:solidFill>
          <a:ln w="25400">
            <a:noFill/>
            <a:round/>
            <a:headEnd/>
            <a:tailEnd/>
          </a:ln>
          <a:extLst/>
        </p:spPr>
        <p:txBody>
          <a:bodyPr/>
          <a:lstStyle/>
          <a:p>
            <a:pPr defTabSz="685663"/>
            <a:endParaRPr lang="en-US">
              <a:solidFill>
                <a:srgbClr val="999999"/>
              </a:solidFill>
              <a:latin typeface="Calibri" panose="020F0502020204030204" pitchFamily="34" charset="0"/>
              <a:ea typeface="微软雅黑" panose="020B0503020204020204" pitchFamily="34" charset="-122"/>
              <a:cs typeface="Lato Light"/>
              <a:sym typeface="Calibri" panose="020F0502020204030204" pitchFamily="34" charset="0"/>
            </a:endParaRPr>
          </a:p>
        </p:txBody>
      </p:sp>
      <p:sp>
        <p:nvSpPr>
          <p:cNvPr id="21" name="Oval 1"/>
          <p:cNvSpPr>
            <a:spLocks noChangeArrowheads="1"/>
          </p:cNvSpPr>
          <p:nvPr/>
        </p:nvSpPr>
        <p:spPr bwMode="auto">
          <a:xfrm>
            <a:off x="1815907" y="1701760"/>
            <a:ext cx="1564608" cy="1565015"/>
          </a:xfrm>
          <a:prstGeom prst="ellipse">
            <a:avLst/>
          </a:prstGeom>
          <a:solidFill>
            <a:schemeClr val="accent1"/>
          </a:solidFill>
          <a:ln>
            <a:noFill/>
          </a:ln>
          <a:extLst/>
        </p:spPr>
        <p:txBody>
          <a:bodyPr/>
          <a:lstStyle/>
          <a:p>
            <a:pPr defTabSz="685663"/>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Oval 21"/>
          <p:cNvSpPr>
            <a:spLocks noChangeArrowheads="1"/>
          </p:cNvSpPr>
          <p:nvPr/>
        </p:nvSpPr>
        <p:spPr bwMode="auto">
          <a:xfrm>
            <a:off x="5772571" y="1701760"/>
            <a:ext cx="1564609" cy="1565016"/>
          </a:xfrm>
          <a:prstGeom prst="ellipse">
            <a:avLst/>
          </a:prstGeom>
          <a:solidFill>
            <a:schemeClr val="accent3"/>
          </a:solidFill>
          <a:ln>
            <a:noFill/>
          </a:ln>
          <a:extLst/>
        </p:spPr>
        <p:txBody>
          <a:bodyPr/>
          <a:lstStyle/>
          <a:p>
            <a:pPr defTabSz="685663"/>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Right Arrow 22"/>
          <p:cNvSpPr/>
          <p:nvPr/>
        </p:nvSpPr>
        <p:spPr>
          <a:xfrm>
            <a:off x="5413352"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Right Arrow 23"/>
          <p:cNvSpPr/>
          <p:nvPr/>
        </p:nvSpPr>
        <p:spPr>
          <a:xfrm>
            <a:off x="3442875"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Rectangle 31"/>
          <p:cNvSpPr/>
          <p:nvPr/>
        </p:nvSpPr>
        <p:spPr>
          <a:xfrm>
            <a:off x="4355445" y="2172634"/>
            <a:ext cx="457471"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4M</a:t>
            </a:r>
          </a:p>
        </p:txBody>
      </p:sp>
      <p:sp>
        <p:nvSpPr>
          <p:cNvPr id="38" name="TextBox 37"/>
          <p:cNvSpPr txBox="1"/>
          <p:nvPr/>
        </p:nvSpPr>
        <p:spPr>
          <a:xfrm>
            <a:off x="4273463" y="2527292"/>
            <a:ext cx="616168"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Revenue</a:t>
            </a:r>
          </a:p>
        </p:txBody>
      </p:sp>
      <p:sp>
        <p:nvSpPr>
          <p:cNvPr id="39" name="Rectangle 38"/>
          <p:cNvSpPr/>
          <p:nvPr/>
        </p:nvSpPr>
        <p:spPr>
          <a:xfrm>
            <a:off x="6304456" y="2172634"/>
            <a:ext cx="502355"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34B</a:t>
            </a:r>
          </a:p>
        </p:txBody>
      </p:sp>
      <p:sp>
        <p:nvSpPr>
          <p:cNvPr id="40" name="TextBox 39"/>
          <p:cNvSpPr txBox="1"/>
          <p:nvPr/>
        </p:nvSpPr>
        <p:spPr>
          <a:xfrm>
            <a:off x="6332279" y="2527292"/>
            <a:ext cx="441440"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Profit</a:t>
            </a:r>
          </a:p>
        </p:txBody>
      </p:sp>
      <p:sp>
        <p:nvSpPr>
          <p:cNvPr id="41" name="Rectangle 40"/>
          <p:cNvSpPr/>
          <p:nvPr/>
        </p:nvSpPr>
        <p:spPr>
          <a:xfrm>
            <a:off x="2358183" y="2172634"/>
            <a:ext cx="457471"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3M</a:t>
            </a:r>
          </a:p>
        </p:txBody>
      </p:sp>
      <p:sp>
        <p:nvSpPr>
          <p:cNvPr id="42" name="TextBox 41"/>
          <p:cNvSpPr txBox="1"/>
          <p:nvPr/>
        </p:nvSpPr>
        <p:spPr>
          <a:xfrm>
            <a:off x="2206470" y="2527292"/>
            <a:ext cx="755630"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Advertising</a:t>
            </a:r>
          </a:p>
        </p:txBody>
      </p:sp>
      <p:sp>
        <p:nvSpPr>
          <p:cNvPr id="46" name="TextBox 45"/>
          <p:cNvSpPr txBox="1"/>
          <p:nvPr/>
        </p:nvSpPr>
        <p:spPr>
          <a:xfrm>
            <a:off x="5799851"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7" name="TextBox 46"/>
          <p:cNvSpPr txBox="1"/>
          <p:nvPr/>
        </p:nvSpPr>
        <p:spPr>
          <a:xfrm>
            <a:off x="1828502"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8" name="TextBox 47"/>
          <p:cNvSpPr txBox="1"/>
          <p:nvPr/>
        </p:nvSpPr>
        <p:spPr>
          <a:xfrm>
            <a:off x="3821290"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16" name="直接连接符 15">
            <a:extLst>
              <a:ext uri="{FF2B5EF4-FFF2-40B4-BE49-F238E27FC236}">
                <a16:creationId xmlns:a16="http://schemas.microsoft.com/office/drawing/2014/main" id="{F2CBAF9B-62BD-41E7-B2EB-4B22E0372800}"/>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5536B340-7EF0-4BB0-B01B-0AC757F75BBF}"/>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a:extLst>
              <a:ext uri="{FF2B5EF4-FFF2-40B4-BE49-F238E27FC236}">
                <a16:creationId xmlns:a16="http://schemas.microsoft.com/office/drawing/2014/main" id="{59FF289C-6FEE-4525-9A21-C4021413125B}"/>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129022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339795"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2</a:t>
            </a:r>
          </a:p>
        </p:txBody>
      </p:sp>
      <p:sp>
        <p:nvSpPr>
          <p:cNvPr id="38" name="TextBox 37"/>
          <p:cNvSpPr txBox="1"/>
          <p:nvPr/>
        </p:nvSpPr>
        <p:spPr>
          <a:xfrm>
            <a:off x="3344083"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sp>
        <p:nvSpPr>
          <p:cNvPr id="39" name="Rectangle 38"/>
          <p:cNvSpPr/>
          <p:nvPr/>
        </p:nvSpPr>
        <p:spPr>
          <a:xfrm>
            <a:off x="5932446"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3</a:t>
            </a:r>
          </a:p>
        </p:txBody>
      </p:sp>
      <p:sp>
        <p:nvSpPr>
          <p:cNvPr id="40" name="TextBox 39"/>
          <p:cNvSpPr txBox="1"/>
          <p:nvPr/>
        </p:nvSpPr>
        <p:spPr>
          <a:xfrm>
            <a:off x="5936733"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sp>
        <p:nvSpPr>
          <p:cNvPr id="41" name="Rectangle 40"/>
          <p:cNvSpPr/>
          <p:nvPr/>
        </p:nvSpPr>
        <p:spPr>
          <a:xfrm>
            <a:off x="748787"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1</a:t>
            </a:r>
          </a:p>
        </p:txBody>
      </p:sp>
      <p:sp>
        <p:nvSpPr>
          <p:cNvPr id="42" name="TextBox 41"/>
          <p:cNvSpPr txBox="1"/>
          <p:nvPr/>
        </p:nvSpPr>
        <p:spPr>
          <a:xfrm>
            <a:off x="753075"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cxnSp>
        <p:nvCxnSpPr>
          <p:cNvPr id="12" name="直接连接符 11">
            <a:extLst>
              <a:ext uri="{FF2B5EF4-FFF2-40B4-BE49-F238E27FC236}">
                <a16:creationId xmlns:a16="http://schemas.microsoft.com/office/drawing/2014/main" id="{5F2371DE-CE4E-45B4-B732-E1BBD12F7FD9}"/>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B24E3A-FFFC-40D3-9D33-43E8D0F51CED}"/>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4" name="TextBox 14">
            <a:extLst>
              <a:ext uri="{FF2B5EF4-FFF2-40B4-BE49-F238E27FC236}">
                <a16:creationId xmlns:a16="http://schemas.microsoft.com/office/drawing/2014/main" id="{A6F5AFCE-EC2A-400E-9FE0-2A2363C15FD3}"/>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a16="http://schemas.microsoft.com/office/drawing/2014/main" id="{358F05F7-48AB-4467-A696-965D97F25E41}"/>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3799" b="3799"/>
          <a:stretch>
            <a:fillRect/>
          </a:stretch>
        </p:blipFill>
        <p:spPr/>
      </p:pic>
      <p:pic>
        <p:nvPicPr>
          <p:cNvPr id="19" name="图片占位符 18">
            <a:extLst>
              <a:ext uri="{FF2B5EF4-FFF2-40B4-BE49-F238E27FC236}">
                <a16:creationId xmlns:a16="http://schemas.microsoft.com/office/drawing/2014/main" id="{8E4BD3DB-FE87-4541-9D15-F87D9D96F0C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t="5188" b="5188"/>
          <a:stretch>
            <a:fillRect/>
          </a:stretch>
        </p:blipFill>
        <p:spPr/>
      </p:pic>
      <p:pic>
        <p:nvPicPr>
          <p:cNvPr id="17" name="图片占位符 16">
            <a:extLst>
              <a:ext uri="{FF2B5EF4-FFF2-40B4-BE49-F238E27FC236}">
                <a16:creationId xmlns:a16="http://schemas.microsoft.com/office/drawing/2014/main" id="{4D79FFA4-593E-41D9-BC5E-4B57CB8A0A3E}"/>
              </a:ext>
            </a:extLst>
          </p:cNvPr>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t="1931" b="1931"/>
          <a:stretch>
            <a:fillRect/>
          </a:stretch>
        </p:blipFill>
        <p:spPr/>
      </p:pic>
    </p:spTree>
    <p:extLst>
      <p:ext uri="{BB962C8B-B14F-4D97-AF65-F5344CB8AC3E}">
        <p14:creationId xmlns:p14="http://schemas.microsoft.com/office/powerpoint/2010/main" val="277086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02</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7742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主题​​">
  <a:themeElements>
    <a:clrScheme name="自定义 97">
      <a:dk1>
        <a:srgbClr val="080808"/>
      </a:dk1>
      <a:lt1>
        <a:srgbClr val="FFFFFF"/>
      </a:lt1>
      <a:dk2>
        <a:srgbClr val="080808"/>
      </a:dk2>
      <a:lt2>
        <a:srgbClr val="FFFFFF"/>
      </a:lt2>
      <a:accent1>
        <a:srgbClr val="087AB4"/>
      </a:accent1>
      <a:accent2>
        <a:srgbClr val="454545"/>
      </a:accent2>
      <a:accent3>
        <a:srgbClr val="087AB4"/>
      </a:accent3>
      <a:accent4>
        <a:srgbClr val="454545"/>
      </a:accent4>
      <a:accent5>
        <a:srgbClr val="087AB4"/>
      </a:accent5>
      <a:accent6>
        <a:srgbClr val="454545"/>
      </a:accent6>
      <a:hlink>
        <a:srgbClr val="8064A1"/>
      </a:hlink>
      <a:folHlink>
        <a:srgbClr val="9BBB58"/>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5">
      <a:dk1>
        <a:srgbClr val="999999"/>
      </a:dk1>
      <a:lt1>
        <a:srgbClr val="FFFFFF"/>
      </a:lt1>
      <a:dk2>
        <a:srgbClr val="494949"/>
      </a:dk2>
      <a:lt2>
        <a:srgbClr val="FFFFFF"/>
      </a:lt2>
      <a:accent1>
        <a:srgbClr val="FA4740"/>
      </a:accent1>
      <a:accent2>
        <a:srgbClr val="9CB1C9"/>
      </a:accent2>
      <a:accent3>
        <a:srgbClr val="FA4740"/>
      </a:accent3>
      <a:accent4>
        <a:srgbClr val="9CB1C9"/>
      </a:accent4>
      <a:accent5>
        <a:srgbClr val="FA4740"/>
      </a:accent5>
      <a:accent6>
        <a:srgbClr val="9CB1C9"/>
      </a:accent6>
      <a:hlink>
        <a:srgbClr val="F33B48"/>
      </a:hlink>
      <a:folHlink>
        <a:srgbClr val="FFC000"/>
      </a:folHlink>
    </a:clrScheme>
    <a:fontScheme name="标准1">
      <a:majorFont>
        <a:latin typeface="Calibri Light"/>
        <a:ea typeface="微软雅黑"/>
        <a:cs typeface=""/>
      </a:majorFont>
      <a:minorFont>
        <a:latin typeface="Calibri"/>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1372</Words>
  <Application>Microsoft Office PowerPoint</Application>
  <PresentationFormat>全屏显示(16:9)</PresentationFormat>
  <Paragraphs>275</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Arvo</vt:lpstr>
      <vt:lpstr>Lato</vt:lpstr>
      <vt:lpstr>Lato Light</vt:lpstr>
      <vt:lpstr>Lato Regular</vt:lpstr>
      <vt:lpstr>Open Sans</vt:lpstr>
      <vt:lpstr>Source Sans Pro Light</vt:lpstr>
      <vt:lpstr>等线</vt:lpstr>
      <vt:lpstr>微软雅黑</vt:lpstr>
      <vt:lpstr>Arial</vt:lpstr>
      <vt:lpstr>Calibri</vt:lpstr>
      <vt:lpstr>2_Office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87</cp:revision>
  <dcterms:created xsi:type="dcterms:W3CDTF">2017-05-02T06:39:58Z</dcterms:created>
  <dcterms:modified xsi:type="dcterms:W3CDTF">2023-04-17T05:00:36Z</dcterms:modified>
</cp:coreProperties>
</file>