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tags/tag3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62" r:id="rId5"/>
    <p:sldId id="263" r:id="rId6"/>
    <p:sldId id="11088487" r:id="rId7"/>
    <p:sldId id="11088488" r:id="rId8"/>
    <p:sldId id="11088489" r:id="rId9"/>
    <p:sldId id="11088490" r:id="rId10"/>
    <p:sldId id="11088491" r:id="rId11"/>
    <p:sldId id="11088492" r:id="rId12"/>
    <p:sldId id="11088494" r:id="rId13"/>
    <p:sldId id="11088493" r:id="rId14"/>
    <p:sldId id="11088495" r:id="rId15"/>
    <p:sldId id="11088496" r:id="rId16"/>
    <p:sldId id="11088497" r:id="rId17"/>
    <p:sldId id="11088498" r:id="rId18"/>
    <p:sldId id="11088499" r:id="rId19"/>
    <p:sldId id="11088500" r:id="rId20"/>
    <p:sldId id="11088501" r:id="rId21"/>
    <p:sldId id="11088502" r:id="rId22"/>
    <p:sldId id="11088503" r:id="rId23"/>
    <p:sldId id="11088504" r:id="rId24"/>
    <p:sldId id="11088505" r:id="rId25"/>
    <p:sldId id="11088508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6852"/>
    <a:srgbClr val="45A8D0"/>
    <a:srgbClr val="49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62DF-DA8A-447B-9945-8D72722AC071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C09F-D630-4536-9AD4-CD851BD6B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4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08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19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34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5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1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88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63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30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50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4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05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58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58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080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53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69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6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99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5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CC09F-D630-4536-9AD4-CD851BD6BF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16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C809E6-400F-472F-9E5D-FE7CA9DE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18E18F-711A-4FB6-8319-1B19A991C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85EE9-0472-4336-8FCA-F8B0DF6D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61087D-5682-461C-A89E-399FF778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8B77A1-08BD-4DD3-9219-AFC06E97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77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6DEF4-C6A6-41BB-9505-A785FAE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9BF772-6176-4FCB-A581-8D27FEC9A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30F1E8-9896-4753-8C2E-5B849FAE7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C7C612-A901-4F5C-88D3-2680F951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99673C-78A4-4D0F-B779-3B07C24F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93A870-61B8-44B6-BBF3-5B7308A2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1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5F60B-3B1F-42EB-98B2-A3926CEA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F081A1-4263-4829-B123-DFF1E0B89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9A50A1-A8F6-4BDF-9C49-8537B8EF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ADDE5-999B-4AD8-A321-93369E8B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00C4E-4003-42D6-ADFB-66310E84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0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40F090-E850-4ACC-836D-415F7BC48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2AD993-D3B1-401C-8141-68A8B34AF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D8F3C3-5710-4C9A-93B4-AB7A52CC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4322-4AA1-419B-8CD6-4F5F0DAA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BA1121-330E-435F-A2FF-C8875BF9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4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9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9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B3E023-D179-4948-B3FE-A540E3D77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8F622-D3DF-4B64-A684-EBA9A6F2D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DE36F4-3BDA-4786-9E4B-AC7425B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621F3E-B115-4315-9646-05682999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E90D13-6FB1-43BC-B108-94EA8D49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C1A13-09D0-43F0-BBD9-F6F7E460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808034-0EB4-432E-994F-684BB070D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D3B3DD-4156-458D-A006-C09F7627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EB8D3A-787A-4D03-8135-0196E61E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172704-E9FE-4126-AEEC-1BE57D90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9FA3-2146-4081-9F25-46F61CFA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A5D0E-BE7E-440F-8B8A-7FCA20A0A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6F764-B647-4D4E-A650-73267F0A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DDD6DE-F866-461D-B24A-EEF1BCC0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BE391A-2D31-4E39-B1D3-52B84A107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C79488-5F45-49F3-AA23-ED3800B4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0CCF4-0621-4C77-9435-677EABDF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7EF203-2239-406A-BB82-9DC6E029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E6173B-91C4-41EB-AFAB-4421EF38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886240-2453-48B6-86EB-8A2DD2DC1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41964D6-EA57-4F8C-BB8A-349731FE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F0B057-A060-4AB8-BDB7-99863F35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BEC93C-251B-43A6-B96E-8ACBBFC3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1BBCFD-7F52-4F0C-9004-AB80235B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78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0CCF4-0621-4C77-9435-677EABDF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7EF203-2239-406A-BB82-9DC6E029F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E6173B-91C4-41EB-AFAB-4421EF38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886240-2453-48B6-86EB-8A2DD2DC1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41964D6-EA57-4F8C-BB8A-349731FE8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F0B057-A060-4AB8-BDB7-99863F35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BEC93C-251B-43A6-B96E-8ACBBFC3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1BBCFD-7F52-4F0C-9004-AB80235B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6180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AA389-D3E9-4EE1-9417-7A8E148B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4C0A40-4B56-4C73-8E07-45DC354E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AA518C-4925-4B74-9FAD-AFB091AC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8EB5F4-2561-488E-84C6-B106152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43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4AABA3-BCA9-4C00-9381-97CF6CC3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C3C360B-276B-4DD7-A327-D7BFEF06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DDAFAE-E895-442C-B453-DC3FEB24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3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67F725-ED4D-4A58-9835-993FBC5E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5F0E1-C620-4D8B-AFEA-BDEB8A271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B775D-6FCC-43A9-BC85-1F27F9DF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249FD9-AB99-40CB-98C8-60CF79ED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745A2D-0523-4771-814A-C28F9429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59E899-9EB4-4B8D-AB66-4E1DFFB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19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865CA47-BD35-48C7-B791-2DFDC677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100A53-FD1C-4CD1-A610-6230FA2AD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F5BEA2-9054-456D-A461-0A61D7A56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103D-22ED-4F5E-8C59-B5FFBC7C263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C243CB-7782-4181-9CC2-824A52544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9022E-4F29-4869-BC1D-B9D1DACE9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EF042-6040-4A43-8F21-84C15C7D1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53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3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jp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14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2.png"/><Relationship Id="rId5" Type="http://schemas.openxmlformats.org/officeDocument/2006/relationships/tags" Target="../tags/tag3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7.pn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2.jp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E1CF52-6229-4E11-A275-16532A5E0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8033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19DEF57-C7E9-49AB-A28E-35CA46321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6524"/>
            <a:ext cx="12192000" cy="36970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49E57A0-FA94-4CDF-B954-5F7B315B4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1915"/>
            <a:ext cx="12192000" cy="406608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8E523D5-7726-4058-933D-42EBE7E2D5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31" y="3666766"/>
            <a:ext cx="5924942" cy="31839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CAA985-CFFB-4A45-8A77-8598B04AF5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1" y="1954552"/>
            <a:ext cx="3021013" cy="237186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6974E33-172E-43E2-8C6E-E9DC442AC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961" y="2432089"/>
            <a:ext cx="892176" cy="83969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4AAAE29-0AB1-40F8-B19E-45C517FE4A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00" y="258716"/>
            <a:ext cx="3779606" cy="17039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989B8D-6DDA-4976-A1E4-6EB8D39B1A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736" y="2876803"/>
            <a:ext cx="2852714" cy="40660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4A2E542-EBAF-44E5-A3BA-CCC9676A40C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458" y="3853598"/>
            <a:ext cx="2411414" cy="10655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4F8259-90E0-48A7-A10A-E336B14BB4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" y="2394106"/>
            <a:ext cx="2822371" cy="34440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790500E-4B04-40F1-85E4-943746CAF8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1428"/>
            <a:ext cx="12192000" cy="2508462"/>
          </a:xfrm>
          <a:prstGeom prst="rect">
            <a:avLst/>
          </a:prstGeom>
        </p:spPr>
      </p:pic>
      <p:sp>
        <p:nvSpPr>
          <p:cNvPr id="34" name="标题 1">
            <a:extLst>
              <a:ext uri="{FF2B5EF4-FFF2-40B4-BE49-F238E27FC236}">
                <a16:creationId xmlns:a16="http://schemas.microsoft.com/office/drawing/2014/main" id="{25D79829-77BE-46C7-BF04-DD6296D8D27A}"/>
              </a:ext>
            </a:extLst>
          </p:cNvPr>
          <p:cNvSpPr txBox="1">
            <a:spLocks/>
          </p:cNvSpPr>
          <p:nvPr/>
        </p:nvSpPr>
        <p:spPr>
          <a:xfrm>
            <a:off x="2422165" y="2112001"/>
            <a:ext cx="789749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校园运动会模板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5980D7E-57B5-40DF-AC52-C0682DA73D7A}"/>
              </a:ext>
            </a:extLst>
          </p:cNvPr>
          <p:cNvSpPr/>
          <p:nvPr/>
        </p:nvSpPr>
        <p:spPr>
          <a:xfrm>
            <a:off x="3087029" y="3335745"/>
            <a:ext cx="6096000" cy="12185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400000" algn="tl">
                  <a:srgbClr val="000000">
                    <a:alpha val="8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54FC3F5-54D2-48E3-8CFF-B2618DA43C0E}"/>
              </a:ext>
            </a:extLst>
          </p:cNvPr>
          <p:cNvSpPr/>
          <p:nvPr/>
        </p:nvSpPr>
        <p:spPr>
          <a:xfrm>
            <a:off x="4388580" y="4636527"/>
            <a:ext cx="3505626" cy="40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zh-CN" altLang="en-US" sz="140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汇报人：</a:t>
            </a:r>
            <a:r>
              <a:rPr lang="en-US" altLang="zh-CN" sz="140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PPT818  </a:t>
            </a:r>
            <a:r>
              <a:rPr lang="zh-CN" altLang="en-US" sz="140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时间：</a:t>
            </a:r>
            <a:r>
              <a:rPr lang="en-US" altLang="zh-CN" sz="1400" smtClean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20XX.XX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400000" algn="tl">
                  <a:srgbClr val="000000">
                    <a:alpha val="8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BB78ACA-C449-43D0-BFEF-79CEDF91B592}"/>
              </a:ext>
            </a:extLst>
          </p:cNvPr>
          <p:cNvSpPr/>
          <p:nvPr/>
        </p:nvSpPr>
        <p:spPr>
          <a:xfrm>
            <a:off x="3434833" y="1745356"/>
            <a:ext cx="5405814" cy="494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400000" algn="tl">
                    <a:srgbClr val="000000">
                      <a:alpha val="85000"/>
                    </a:srgbClr>
                  </a:outerShdw>
                </a:effectLst>
                <a:cs typeface="+mn-ea"/>
                <a:sym typeface="+mn-lt"/>
              </a:rPr>
              <a:t>Campus sports meeting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400000" algn="tl">
                  <a:srgbClr val="000000">
                    <a:alpha val="85000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2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75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8" name="ïšļíďè">
            <a:extLst>
              <a:ext uri="{FF2B5EF4-FFF2-40B4-BE49-F238E27FC236}">
                <a16:creationId xmlns:a16="http://schemas.microsoft.com/office/drawing/2014/main" id="{F6B81F51-6AAA-463D-88F3-BE79EDC4B8E2}"/>
              </a:ext>
            </a:extLst>
          </p:cNvPr>
          <p:cNvSpPr txBox="1"/>
          <p:nvPr/>
        </p:nvSpPr>
        <p:spPr>
          <a:xfrm>
            <a:off x="6574106" y="1836452"/>
            <a:ext cx="4659952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40A2370-DD36-4BDD-8E66-22769BBD3D38}"/>
              </a:ext>
            </a:extLst>
          </p:cNvPr>
          <p:cNvCxnSpPr>
            <a:cxnSpLocks/>
          </p:cNvCxnSpPr>
          <p:nvPr/>
        </p:nvCxnSpPr>
        <p:spPr>
          <a:xfrm>
            <a:off x="6613000" y="3063783"/>
            <a:ext cx="4461400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ṧlíďê">
            <a:extLst>
              <a:ext uri="{FF2B5EF4-FFF2-40B4-BE49-F238E27FC236}">
                <a16:creationId xmlns:a16="http://schemas.microsoft.com/office/drawing/2014/main" id="{54B94161-F567-4E55-8611-0AC9E860B0AF}"/>
              </a:ext>
            </a:extLst>
          </p:cNvPr>
          <p:cNvGrpSpPr/>
          <p:nvPr/>
        </p:nvGrpSpPr>
        <p:grpSpPr>
          <a:xfrm>
            <a:off x="6574106" y="3286593"/>
            <a:ext cx="4659952" cy="1464849"/>
            <a:chOff x="698532" y="2947556"/>
            <a:chExt cx="4659952" cy="1464849"/>
          </a:xfrm>
        </p:grpSpPr>
        <p:sp>
          <p:nvSpPr>
            <p:cNvPr id="11" name="i$ľîďê">
              <a:extLst>
                <a:ext uri="{FF2B5EF4-FFF2-40B4-BE49-F238E27FC236}">
                  <a16:creationId xmlns:a16="http://schemas.microsoft.com/office/drawing/2014/main" id="{6CC1F993-FE52-45CE-81F6-7FB8F38A3148}"/>
                </a:ext>
              </a:extLst>
            </p:cNvPr>
            <p:cNvSpPr txBox="1"/>
            <p:nvPr/>
          </p:nvSpPr>
          <p:spPr>
            <a:xfrm>
              <a:off x="1535514" y="3419376"/>
              <a:ext cx="3822970" cy="99302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íŝlíḑe">
              <a:extLst>
                <a:ext uri="{FF2B5EF4-FFF2-40B4-BE49-F238E27FC236}">
                  <a16:creationId xmlns:a16="http://schemas.microsoft.com/office/drawing/2014/main" id="{C709680D-80CE-45C1-BB07-2EE3D67A0D94}"/>
                </a:ext>
              </a:extLst>
            </p:cNvPr>
            <p:cNvSpPr txBox="1"/>
            <p:nvPr/>
          </p:nvSpPr>
          <p:spPr>
            <a:xfrm>
              <a:off x="1535513" y="2947556"/>
              <a:ext cx="1442627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ís1iḑe">
              <a:extLst>
                <a:ext uri="{FF2B5EF4-FFF2-40B4-BE49-F238E27FC236}">
                  <a16:creationId xmlns:a16="http://schemas.microsoft.com/office/drawing/2014/main" id="{D04B01FA-7947-40E2-B450-8558B5FA25F1}"/>
                </a:ext>
              </a:extLst>
            </p:cNvPr>
            <p:cNvSpPr/>
            <p:nvPr/>
          </p:nvSpPr>
          <p:spPr>
            <a:xfrm>
              <a:off x="698532" y="2985825"/>
              <a:ext cx="675000" cy="675005"/>
            </a:xfrm>
            <a:prstGeom prst="ellipse">
              <a:avLst/>
            </a:prstGeom>
            <a:solidFill>
              <a:srgbClr val="E96852"/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iṩľíḋè">
            <a:extLst>
              <a:ext uri="{FF2B5EF4-FFF2-40B4-BE49-F238E27FC236}">
                <a16:creationId xmlns:a16="http://schemas.microsoft.com/office/drawing/2014/main" id="{46B6B91D-E6D9-44CA-96E2-08C18E1EF5A5}"/>
              </a:ext>
            </a:extLst>
          </p:cNvPr>
          <p:cNvGrpSpPr/>
          <p:nvPr/>
        </p:nvGrpSpPr>
        <p:grpSpPr>
          <a:xfrm>
            <a:off x="6613000" y="4751442"/>
            <a:ext cx="4621058" cy="1464849"/>
            <a:chOff x="698532" y="2947556"/>
            <a:chExt cx="4621058" cy="1464849"/>
          </a:xfrm>
        </p:grpSpPr>
        <p:sp>
          <p:nvSpPr>
            <p:cNvPr id="15" name="ï$ḻiḍê">
              <a:extLst>
                <a:ext uri="{FF2B5EF4-FFF2-40B4-BE49-F238E27FC236}">
                  <a16:creationId xmlns:a16="http://schemas.microsoft.com/office/drawing/2014/main" id="{F7A61FA8-1C85-4FE3-9D67-450D0FC327DC}"/>
                </a:ext>
              </a:extLst>
            </p:cNvPr>
            <p:cNvSpPr txBox="1"/>
            <p:nvPr/>
          </p:nvSpPr>
          <p:spPr>
            <a:xfrm>
              <a:off x="1535514" y="3419376"/>
              <a:ext cx="3784076" cy="99302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6" name="i$ḷiḑé">
              <a:extLst>
                <a:ext uri="{FF2B5EF4-FFF2-40B4-BE49-F238E27FC236}">
                  <a16:creationId xmlns:a16="http://schemas.microsoft.com/office/drawing/2014/main" id="{8C0D988B-FD3F-4C22-A9C5-39650CE02040}"/>
                </a:ext>
              </a:extLst>
            </p:cNvPr>
            <p:cNvSpPr txBox="1"/>
            <p:nvPr/>
          </p:nvSpPr>
          <p:spPr>
            <a:xfrm>
              <a:off x="1535514" y="2947556"/>
              <a:ext cx="1215048" cy="47182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íṩľîḍè">
              <a:extLst>
                <a:ext uri="{FF2B5EF4-FFF2-40B4-BE49-F238E27FC236}">
                  <a16:creationId xmlns:a16="http://schemas.microsoft.com/office/drawing/2014/main" id="{29DF73FF-F680-4317-AC34-CA97CBC1D894}"/>
                </a:ext>
              </a:extLst>
            </p:cNvPr>
            <p:cNvSpPr/>
            <p:nvPr/>
          </p:nvSpPr>
          <p:spPr>
            <a:xfrm>
              <a:off x="698532" y="2985825"/>
              <a:ext cx="675000" cy="675005"/>
            </a:xfrm>
            <a:prstGeom prst="ellipse">
              <a:avLst/>
            </a:prstGeom>
            <a:solidFill>
              <a:srgbClr val="45A8D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1636618-5C3A-412E-A02D-76BB1F62D592}"/>
              </a:ext>
            </a:extLst>
          </p:cNvPr>
          <p:cNvCxnSpPr>
            <a:cxnSpLocks/>
          </p:cNvCxnSpPr>
          <p:nvPr/>
        </p:nvCxnSpPr>
        <p:spPr>
          <a:xfrm>
            <a:off x="6651894" y="4604074"/>
            <a:ext cx="44225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C807D854-0B9A-43CF-ADA9-90437DE7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78" y="1901554"/>
            <a:ext cx="5752191" cy="46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366B129-0064-4961-B91C-67998B1E17F7}"/>
              </a:ext>
            </a:extLst>
          </p:cNvPr>
          <p:cNvGrpSpPr/>
          <p:nvPr/>
        </p:nvGrpSpPr>
        <p:grpSpPr>
          <a:xfrm>
            <a:off x="1588032" y="4842395"/>
            <a:ext cx="3191758" cy="1219272"/>
            <a:chOff x="2011705" y="3672642"/>
            <a:chExt cx="1622098" cy="121927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75A05DB-3984-4A26-813A-7573EE994EF9}"/>
                </a:ext>
              </a:extLst>
            </p:cNvPr>
            <p:cNvSpPr/>
            <p:nvPr/>
          </p:nvSpPr>
          <p:spPr>
            <a:xfrm>
              <a:off x="2011705" y="3672642"/>
              <a:ext cx="1622098" cy="1184022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22865B65-337C-4372-AD34-F1E5FD1D1C21}"/>
                </a:ext>
              </a:extLst>
            </p:cNvPr>
            <p:cNvSpPr txBox="1"/>
            <p:nvPr/>
          </p:nvSpPr>
          <p:spPr>
            <a:xfrm>
              <a:off x="2095539" y="3807002"/>
              <a:ext cx="1454428" cy="108491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2DFCC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9DF10CB-A51F-4C92-A8B3-C8F9AE184B4C}"/>
              </a:ext>
            </a:extLst>
          </p:cNvPr>
          <p:cNvGrpSpPr/>
          <p:nvPr/>
        </p:nvGrpSpPr>
        <p:grpSpPr>
          <a:xfrm>
            <a:off x="1613342" y="3303680"/>
            <a:ext cx="3191758" cy="1206656"/>
            <a:chOff x="4144478" y="3672640"/>
            <a:chExt cx="1622098" cy="1206656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BBB1074-301B-4274-B92F-2AD4F05A7413}"/>
                </a:ext>
              </a:extLst>
            </p:cNvPr>
            <p:cNvSpPr/>
            <p:nvPr/>
          </p:nvSpPr>
          <p:spPr>
            <a:xfrm>
              <a:off x="4144478" y="3672640"/>
              <a:ext cx="1622098" cy="1184022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39B4E6CA-C358-45F4-AE70-1FEC80CBFA64}"/>
                </a:ext>
              </a:extLst>
            </p:cNvPr>
            <p:cNvSpPr txBox="1"/>
            <p:nvPr/>
          </p:nvSpPr>
          <p:spPr>
            <a:xfrm>
              <a:off x="4251543" y="3805925"/>
              <a:ext cx="1454428" cy="1073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E2DFCC">
                    <a:lumMod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770435C1-EBCA-4F5F-A974-404CCBC9CBF8}"/>
              </a:ext>
            </a:extLst>
          </p:cNvPr>
          <p:cNvSpPr/>
          <p:nvPr/>
        </p:nvSpPr>
        <p:spPr>
          <a:xfrm>
            <a:off x="5122690" y="1890175"/>
            <a:ext cx="2844983" cy="414776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60B181B-E2EC-42EF-A59C-CD43EE76819D}"/>
              </a:ext>
            </a:extLst>
          </p:cNvPr>
          <p:cNvSpPr/>
          <p:nvPr/>
        </p:nvSpPr>
        <p:spPr>
          <a:xfrm>
            <a:off x="8285263" y="1890175"/>
            <a:ext cx="2844983" cy="414776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7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3C059715-818E-4AD7-A968-067025C5B690}"/>
              </a:ext>
            </a:extLst>
          </p:cNvPr>
          <p:cNvSpPr txBox="1"/>
          <p:nvPr/>
        </p:nvSpPr>
        <p:spPr>
          <a:xfrm>
            <a:off x="1869967" y="207679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5B9B365-FD19-46C1-B72B-2C0D971A07A6}"/>
              </a:ext>
            </a:extLst>
          </p:cNvPr>
          <p:cNvSpPr txBox="1"/>
          <p:nvPr/>
        </p:nvSpPr>
        <p:spPr>
          <a:xfrm>
            <a:off x="5433031" y="207679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08BC96C-7121-4062-AB18-0C3B7871CA13}"/>
              </a:ext>
            </a:extLst>
          </p:cNvPr>
          <p:cNvSpPr txBox="1"/>
          <p:nvPr/>
        </p:nvSpPr>
        <p:spPr>
          <a:xfrm>
            <a:off x="9031675" y="2076798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59D09D13-90F2-4B48-A508-9070A30FEB35}"/>
              </a:ext>
            </a:extLst>
          </p:cNvPr>
          <p:cNvSpPr txBox="1"/>
          <p:nvPr/>
        </p:nvSpPr>
        <p:spPr>
          <a:xfrm>
            <a:off x="1869967" y="429753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EB3C78C6-6352-4AC5-A7B4-3596F0E38BEA}"/>
              </a:ext>
            </a:extLst>
          </p:cNvPr>
          <p:cNvSpPr txBox="1"/>
          <p:nvPr/>
        </p:nvSpPr>
        <p:spPr>
          <a:xfrm>
            <a:off x="5498280" y="429753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4F403283-B0F1-4406-9A92-FBF6A22A753B}"/>
              </a:ext>
            </a:extLst>
          </p:cNvPr>
          <p:cNvSpPr txBox="1"/>
          <p:nvPr/>
        </p:nvSpPr>
        <p:spPr>
          <a:xfrm>
            <a:off x="9031675" y="429753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D65435F2-0F2C-42C0-A41C-E6FBF65C0D88}"/>
              </a:ext>
            </a:extLst>
          </p:cNvPr>
          <p:cNvSpPr/>
          <p:nvPr/>
        </p:nvSpPr>
        <p:spPr>
          <a:xfrm>
            <a:off x="1040009" y="2608349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634A81D1-8176-43C9-A663-52BED25A2236}"/>
              </a:ext>
            </a:extLst>
          </p:cNvPr>
          <p:cNvSpPr/>
          <p:nvPr/>
        </p:nvSpPr>
        <p:spPr>
          <a:xfrm>
            <a:off x="4631359" y="2608349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E9EF5116-A75F-4AC7-8846-F431D73A8C6A}"/>
              </a:ext>
            </a:extLst>
          </p:cNvPr>
          <p:cNvSpPr/>
          <p:nvPr/>
        </p:nvSpPr>
        <p:spPr>
          <a:xfrm>
            <a:off x="8181756" y="2604988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363E2DA9-4AF0-484D-9CED-2FCF8F7FE2E0}"/>
              </a:ext>
            </a:extLst>
          </p:cNvPr>
          <p:cNvSpPr/>
          <p:nvPr/>
        </p:nvSpPr>
        <p:spPr>
          <a:xfrm>
            <a:off x="1040009" y="4840917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69CB37CB-21F0-4B5B-B999-6C450814CC0C}"/>
              </a:ext>
            </a:extLst>
          </p:cNvPr>
          <p:cNvSpPr/>
          <p:nvPr/>
        </p:nvSpPr>
        <p:spPr>
          <a:xfrm>
            <a:off x="4631359" y="4840917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F041CAA6-DFE2-4027-8AF4-B22A939BFC09}"/>
              </a:ext>
            </a:extLst>
          </p:cNvPr>
          <p:cNvSpPr/>
          <p:nvPr/>
        </p:nvSpPr>
        <p:spPr>
          <a:xfrm>
            <a:off x="8181756" y="4837556"/>
            <a:ext cx="289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EA4CB31E-5755-4C83-8F42-12203007E542}"/>
              </a:ext>
            </a:extLst>
          </p:cNvPr>
          <p:cNvSpPr/>
          <p:nvPr/>
        </p:nvSpPr>
        <p:spPr>
          <a:xfrm>
            <a:off x="8298170" y="4200773"/>
            <a:ext cx="573588" cy="573588"/>
          </a:xfrm>
          <a:prstGeom prst="roundRect">
            <a:avLst/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E185FF8B-8F6F-4494-8733-E87496ED2C39}"/>
              </a:ext>
            </a:extLst>
          </p:cNvPr>
          <p:cNvSpPr/>
          <p:nvPr/>
        </p:nvSpPr>
        <p:spPr>
          <a:xfrm>
            <a:off x="4732010" y="4200773"/>
            <a:ext cx="573588" cy="573588"/>
          </a:xfrm>
          <a:prstGeom prst="roundRect">
            <a:avLst/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7C75B625-3CB2-4D6C-A9A0-30EBA4AC81EB}"/>
              </a:ext>
            </a:extLst>
          </p:cNvPr>
          <p:cNvSpPr/>
          <p:nvPr/>
        </p:nvSpPr>
        <p:spPr>
          <a:xfrm>
            <a:off x="8298170" y="1966801"/>
            <a:ext cx="573588" cy="573588"/>
          </a:xfrm>
          <a:prstGeom prst="roundRect">
            <a:avLst/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51ABF40C-1EEA-4604-B28D-3F92E65DC7F8}"/>
              </a:ext>
            </a:extLst>
          </p:cNvPr>
          <p:cNvSpPr/>
          <p:nvPr/>
        </p:nvSpPr>
        <p:spPr>
          <a:xfrm>
            <a:off x="1136462" y="4200773"/>
            <a:ext cx="573588" cy="573588"/>
          </a:xfrm>
          <a:prstGeom prst="roundRect">
            <a:avLst/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2" name="Rounded Rectangle 6">
            <a:extLst>
              <a:ext uri="{FF2B5EF4-FFF2-40B4-BE49-F238E27FC236}">
                <a16:creationId xmlns:a16="http://schemas.microsoft.com/office/drawing/2014/main" id="{8BA15575-4AA5-42BB-89EA-D670C63D0933}"/>
              </a:ext>
            </a:extLst>
          </p:cNvPr>
          <p:cNvSpPr/>
          <p:nvPr/>
        </p:nvSpPr>
        <p:spPr>
          <a:xfrm>
            <a:off x="4732010" y="1966801"/>
            <a:ext cx="573588" cy="573588"/>
          </a:xfrm>
          <a:prstGeom prst="roundRect">
            <a:avLst/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5D79B7B6-7AC1-4E93-88EB-10F58823B52D}"/>
              </a:ext>
            </a:extLst>
          </p:cNvPr>
          <p:cNvSpPr/>
          <p:nvPr/>
        </p:nvSpPr>
        <p:spPr>
          <a:xfrm>
            <a:off x="1136462" y="1966801"/>
            <a:ext cx="573588" cy="573588"/>
          </a:xfrm>
          <a:prstGeom prst="roundRect">
            <a:avLst/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882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25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3" grpId="0" animBg="1"/>
      <p:bldP spid="26" grpId="0" animBg="1"/>
      <p:bldP spid="29" grpId="0" animBg="1"/>
      <p:bldP spid="32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6978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114078" y="2478625"/>
            <a:ext cx="3261034" cy="646331"/>
          </a:xfrm>
          <a:prstGeom prst="rect">
            <a:avLst/>
          </a:prstGeom>
          <a:solidFill>
            <a:srgbClr val="45A8D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THREE</a:t>
            </a:r>
            <a:endParaRPr kumimoji="0" lang="zh-CN" altLang="en-US" sz="14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14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1F33E40-13CC-4D37-8A76-0D48C7A31639}"/>
              </a:ext>
            </a:extLst>
          </p:cNvPr>
          <p:cNvGrpSpPr/>
          <p:nvPr/>
        </p:nvGrpSpPr>
        <p:grpSpPr>
          <a:xfrm>
            <a:off x="1019174" y="3283325"/>
            <a:ext cx="10153651" cy="578304"/>
            <a:chOff x="1019176" y="3562725"/>
            <a:chExt cx="10153650" cy="578304"/>
          </a:xfrm>
        </p:grpSpPr>
        <p:sp>
          <p:nvSpPr>
            <p:cNvPr id="45" name="任意多边形: 形状 13">
              <a:extLst>
                <a:ext uri="{FF2B5EF4-FFF2-40B4-BE49-F238E27FC236}">
                  <a16:creationId xmlns:a16="http://schemas.microsoft.com/office/drawing/2014/main" id="{46687944-8A33-4FC2-A737-790D5B26CE21}"/>
                </a:ext>
              </a:extLst>
            </p:cNvPr>
            <p:cNvSpPr/>
            <p:nvPr/>
          </p:nvSpPr>
          <p:spPr>
            <a:xfrm>
              <a:off x="1019176" y="3794953"/>
              <a:ext cx="3312611" cy="346076"/>
            </a:xfrm>
            <a:custGeom>
              <a:avLst/>
              <a:gdLst>
                <a:gd name="connsiteX0" fmla="*/ 173038 w 3312611"/>
                <a:gd name="connsiteY0" fmla="*/ 0 h 346076"/>
                <a:gd name="connsiteX1" fmla="*/ 3312611 w 3312611"/>
                <a:gd name="connsiteY1" fmla="*/ 0 h 346076"/>
                <a:gd name="connsiteX2" fmla="*/ 3312611 w 3312611"/>
                <a:gd name="connsiteY2" fmla="*/ 346076 h 346076"/>
                <a:gd name="connsiteX3" fmla="*/ 173038 w 3312611"/>
                <a:gd name="connsiteY3" fmla="*/ 346076 h 346076"/>
                <a:gd name="connsiteX4" fmla="*/ 0 w 3312611"/>
                <a:gd name="connsiteY4" fmla="*/ 173038 h 346076"/>
                <a:gd name="connsiteX5" fmla="*/ 173038 w 3312611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1" h="346076">
                  <a:moveTo>
                    <a:pt x="173038" y="0"/>
                  </a:moveTo>
                  <a:lnTo>
                    <a:pt x="3312611" y="0"/>
                  </a:lnTo>
                  <a:lnTo>
                    <a:pt x="3312611" y="346076"/>
                  </a:lnTo>
                  <a:lnTo>
                    <a:pt x="173038" y="346076"/>
                  </a:lnTo>
                  <a:cubicBezTo>
                    <a:pt x="77472" y="346076"/>
                    <a:pt x="0" y="268604"/>
                    <a:pt x="0" y="173038"/>
                  </a:cubicBezTo>
                  <a:cubicBezTo>
                    <a:pt x="0" y="77472"/>
                    <a:pt x="77472" y="0"/>
                    <a:pt x="173038" y="0"/>
                  </a:cubicBezTo>
                  <a:close/>
                </a:path>
              </a:pathLst>
            </a:cu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任意多边形: 形状 12">
              <a:extLst>
                <a:ext uri="{FF2B5EF4-FFF2-40B4-BE49-F238E27FC236}">
                  <a16:creationId xmlns:a16="http://schemas.microsoft.com/office/drawing/2014/main" id="{6E9C23D1-4D06-4773-8620-7B8D72C72226}"/>
                </a:ext>
              </a:extLst>
            </p:cNvPr>
            <p:cNvSpPr/>
            <p:nvPr/>
          </p:nvSpPr>
          <p:spPr>
            <a:xfrm>
              <a:off x="4439692" y="3794953"/>
              <a:ext cx="3312612" cy="346076"/>
            </a:xfrm>
            <a:custGeom>
              <a:avLst/>
              <a:gdLst>
                <a:gd name="connsiteX0" fmla="*/ 0 w 3312612"/>
                <a:gd name="connsiteY0" fmla="*/ 0 h 346076"/>
                <a:gd name="connsiteX1" fmla="*/ 3312612 w 3312612"/>
                <a:gd name="connsiteY1" fmla="*/ 0 h 346076"/>
                <a:gd name="connsiteX2" fmla="*/ 3312612 w 3312612"/>
                <a:gd name="connsiteY2" fmla="*/ 346076 h 346076"/>
                <a:gd name="connsiteX3" fmla="*/ 0 w 3312612"/>
                <a:gd name="connsiteY3" fmla="*/ 346076 h 346076"/>
                <a:gd name="connsiteX4" fmla="*/ 0 w 3312612"/>
                <a:gd name="connsiteY4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612" h="346076">
                  <a:moveTo>
                    <a:pt x="0" y="0"/>
                  </a:moveTo>
                  <a:lnTo>
                    <a:pt x="3312612" y="0"/>
                  </a:lnTo>
                  <a:lnTo>
                    <a:pt x="3312612" y="346076"/>
                  </a:ln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8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任意多边形: 形状 11">
              <a:extLst>
                <a:ext uri="{FF2B5EF4-FFF2-40B4-BE49-F238E27FC236}">
                  <a16:creationId xmlns:a16="http://schemas.microsoft.com/office/drawing/2014/main" id="{DA58FAB0-B765-467D-BCDD-DCC363C80D56}"/>
                </a:ext>
              </a:extLst>
            </p:cNvPr>
            <p:cNvSpPr/>
            <p:nvPr/>
          </p:nvSpPr>
          <p:spPr>
            <a:xfrm>
              <a:off x="7860211" y="3794953"/>
              <a:ext cx="3312615" cy="346076"/>
            </a:xfrm>
            <a:custGeom>
              <a:avLst/>
              <a:gdLst>
                <a:gd name="connsiteX0" fmla="*/ 0 w 3312615"/>
                <a:gd name="connsiteY0" fmla="*/ 0 h 346076"/>
                <a:gd name="connsiteX1" fmla="*/ 3139577 w 3312615"/>
                <a:gd name="connsiteY1" fmla="*/ 0 h 346076"/>
                <a:gd name="connsiteX2" fmla="*/ 3312615 w 3312615"/>
                <a:gd name="connsiteY2" fmla="*/ 173038 h 346076"/>
                <a:gd name="connsiteX3" fmla="*/ 3139577 w 3312615"/>
                <a:gd name="connsiteY3" fmla="*/ 346076 h 346076"/>
                <a:gd name="connsiteX4" fmla="*/ 0 w 3312615"/>
                <a:gd name="connsiteY4" fmla="*/ 346076 h 346076"/>
                <a:gd name="connsiteX5" fmla="*/ 0 w 3312615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5" h="346076">
                  <a:moveTo>
                    <a:pt x="0" y="0"/>
                  </a:moveTo>
                  <a:lnTo>
                    <a:pt x="3139577" y="0"/>
                  </a:lnTo>
                  <a:cubicBezTo>
                    <a:pt x="3235143" y="0"/>
                    <a:pt x="3312615" y="77472"/>
                    <a:pt x="3312615" y="173038"/>
                  </a:cubicBezTo>
                  <a:cubicBezTo>
                    <a:pt x="3312615" y="268604"/>
                    <a:pt x="3235143" y="346076"/>
                    <a:pt x="3139577" y="346076"/>
                  </a:cubicBez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等腰三角形 18">
              <a:extLst>
                <a:ext uri="{FF2B5EF4-FFF2-40B4-BE49-F238E27FC236}">
                  <a16:creationId xmlns:a16="http://schemas.microsoft.com/office/drawing/2014/main" id="{28E108AB-1C00-4CA3-8A4B-A6EC3499A1AE}"/>
                </a:ext>
              </a:extLst>
            </p:cNvPr>
            <p:cNvSpPr/>
            <p:nvPr/>
          </p:nvSpPr>
          <p:spPr>
            <a:xfrm>
              <a:off x="2540789" y="3562725"/>
              <a:ext cx="269384" cy="232228"/>
            </a:xfrm>
            <a:prstGeom prst="triangle">
              <a:avLst/>
            </a:pr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等腰三角形 19">
              <a:extLst>
                <a:ext uri="{FF2B5EF4-FFF2-40B4-BE49-F238E27FC236}">
                  <a16:creationId xmlns:a16="http://schemas.microsoft.com/office/drawing/2014/main" id="{998E251B-3E1B-4C04-B4DD-94226CC91CEA}"/>
                </a:ext>
              </a:extLst>
            </p:cNvPr>
            <p:cNvSpPr/>
            <p:nvPr/>
          </p:nvSpPr>
          <p:spPr>
            <a:xfrm>
              <a:off x="5961306" y="3562725"/>
              <a:ext cx="269384" cy="232228"/>
            </a:xfrm>
            <a:prstGeom prst="triangle">
              <a:avLst/>
            </a:prstGeom>
            <a:solidFill>
              <a:srgbClr val="45A8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等腰三角形 20">
              <a:extLst>
                <a:ext uri="{FF2B5EF4-FFF2-40B4-BE49-F238E27FC236}">
                  <a16:creationId xmlns:a16="http://schemas.microsoft.com/office/drawing/2014/main" id="{F536458E-094B-4368-9058-41241EE9052D}"/>
                </a:ext>
              </a:extLst>
            </p:cNvPr>
            <p:cNvSpPr/>
            <p:nvPr/>
          </p:nvSpPr>
          <p:spPr>
            <a:xfrm>
              <a:off x="9273918" y="3562725"/>
              <a:ext cx="269384" cy="232228"/>
            </a:xfrm>
            <a:prstGeom prst="triangle">
              <a:avLst/>
            </a:prstGeom>
            <a:solidFill>
              <a:srgbClr val="E9685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椭圆 50">
            <a:extLst>
              <a:ext uri="{FF2B5EF4-FFF2-40B4-BE49-F238E27FC236}">
                <a16:creationId xmlns:a16="http://schemas.microsoft.com/office/drawing/2014/main" id="{8CD8A072-1329-4AAA-8774-AA547BBC90B3}"/>
              </a:ext>
            </a:extLst>
          </p:cNvPr>
          <p:cNvSpPr/>
          <p:nvPr/>
        </p:nvSpPr>
        <p:spPr>
          <a:xfrm>
            <a:off x="2225536" y="2022850"/>
            <a:ext cx="899887" cy="89988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E26A1F01-B7A4-4900-9AD7-0B3BD9965C90}"/>
              </a:ext>
            </a:extLst>
          </p:cNvPr>
          <p:cNvSpPr/>
          <p:nvPr/>
        </p:nvSpPr>
        <p:spPr>
          <a:xfrm>
            <a:off x="5646056" y="2022850"/>
            <a:ext cx="899887" cy="89988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172B8467-3B92-49D6-98AF-6CC9880E6001}"/>
              </a:ext>
            </a:extLst>
          </p:cNvPr>
          <p:cNvSpPr/>
          <p:nvPr/>
        </p:nvSpPr>
        <p:spPr>
          <a:xfrm>
            <a:off x="8958665" y="2022850"/>
            <a:ext cx="899887" cy="899887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F7D8F3B-6D42-4CBE-B2F7-7BFB9E46AB96}"/>
              </a:ext>
            </a:extLst>
          </p:cNvPr>
          <p:cNvGrpSpPr/>
          <p:nvPr/>
        </p:nvGrpSpPr>
        <p:grpSpPr>
          <a:xfrm>
            <a:off x="1474916" y="4327449"/>
            <a:ext cx="2401125" cy="1382995"/>
            <a:chOff x="1474916" y="4327449"/>
            <a:chExt cx="2401125" cy="1382995"/>
          </a:xfrm>
        </p:grpSpPr>
        <p:sp>
          <p:nvSpPr>
            <p:cNvPr id="57" name="PA-文本框 8">
              <a:extLst>
                <a:ext uri="{FF2B5EF4-FFF2-40B4-BE49-F238E27FC236}">
                  <a16:creationId xmlns:a16="http://schemas.microsoft.com/office/drawing/2014/main" id="{0D31B913-7564-4F87-B3B4-883311860CB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070185" y="432744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60" name="PA-文本框 42">
              <a:extLst>
                <a:ext uri="{FF2B5EF4-FFF2-40B4-BE49-F238E27FC236}">
                  <a16:creationId xmlns:a16="http://schemas.microsoft.com/office/drawing/2014/main" id="{C990649C-547A-45C0-8ED1-BD39A8562DA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474916" y="4787114"/>
              <a:ext cx="24011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5E36E04-A5A5-45D0-BD17-C5C608FBB774}"/>
              </a:ext>
            </a:extLst>
          </p:cNvPr>
          <p:cNvGrpSpPr/>
          <p:nvPr/>
        </p:nvGrpSpPr>
        <p:grpSpPr>
          <a:xfrm>
            <a:off x="4895435" y="4327449"/>
            <a:ext cx="2401125" cy="1382995"/>
            <a:chOff x="4895435" y="4327449"/>
            <a:chExt cx="2401125" cy="1382995"/>
          </a:xfrm>
        </p:grpSpPr>
        <p:sp>
          <p:nvSpPr>
            <p:cNvPr id="58" name="PA-文本框 8">
              <a:extLst>
                <a:ext uri="{FF2B5EF4-FFF2-40B4-BE49-F238E27FC236}">
                  <a16:creationId xmlns:a16="http://schemas.microsoft.com/office/drawing/2014/main" id="{1D020191-3EC5-4853-8522-8B99F48E40B1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490702" y="432744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61" name="PA-文本框 42">
              <a:extLst>
                <a:ext uri="{FF2B5EF4-FFF2-40B4-BE49-F238E27FC236}">
                  <a16:creationId xmlns:a16="http://schemas.microsoft.com/office/drawing/2014/main" id="{D8E68BA1-2CD9-498F-A94E-7E2F41521A9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95435" y="4787114"/>
              <a:ext cx="24011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8D12256-23D5-4D07-AB5C-EC7E8C3BBE10}"/>
              </a:ext>
            </a:extLst>
          </p:cNvPr>
          <p:cNvGrpSpPr/>
          <p:nvPr/>
        </p:nvGrpSpPr>
        <p:grpSpPr>
          <a:xfrm>
            <a:off x="8208045" y="4327449"/>
            <a:ext cx="2401125" cy="1512261"/>
            <a:chOff x="8208045" y="4327449"/>
            <a:chExt cx="2401125" cy="1512261"/>
          </a:xfrm>
        </p:grpSpPr>
        <p:sp>
          <p:nvSpPr>
            <p:cNvPr id="59" name="PA-文本框 8">
              <a:extLst>
                <a:ext uri="{FF2B5EF4-FFF2-40B4-BE49-F238E27FC236}">
                  <a16:creationId xmlns:a16="http://schemas.microsoft.com/office/drawing/2014/main" id="{893E41EA-748E-4C93-AE01-19FA4D19AD1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803314" y="4327449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标题添加</a:t>
              </a:r>
            </a:p>
          </p:txBody>
        </p:sp>
        <p:sp>
          <p:nvSpPr>
            <p:cNvPr id="62" name="PA-文本框 42">
              <a:extLst>
                <a:ext uri="{FF2B5EF4-FFF2-40B4-BE49-F238E27FC236}">
                  <a16:creationId xmlns:a16="http://schemas.microsoft.com/office/drawing/2014/main" id="{5E0E2F79-DD14-4454-A3C7-0BE27C53B0C5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208045" y="4787114"/>
              <a:ext cx="2401125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endParaRPr lang="id-ID" sz="1200" dirty="0">
                <a:solidFill>
                  <a:srgbClr val="FFFFFF">
                    <a:lumMod val="65000"/>
                  </a:srgb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3" name="PA-文本框 8">
            <a:extLst>
              <a:ext uri="{FF2B5EF4-FFF2-40B4-BE49-F238E27FC236}">
                <a16:creationId xmlns:a16="http://schemas.microsoft.com/office/drawing/2014/main" id="{A3271D12-2164-48CF-B032-FD524C86E1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432463" y="225777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PA-文本框 8">
            <a:extLst>
              <a:ext uri="{FF2B5EF4-FFF2-40B4-BE49-F238E27FC236}">
                <a16:creationId xmlns:a16="http://schemas.microsoft.com/office/drawing/2014/main" id="{E6699A81-BD36-499A-8969-FA9A4B341B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57520" y="225777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PA-文本框 8">
            <a:extLst>
              <a:ext uri="{FF2B5EF4-FFF2-40B4-BE49-F238E27FC236}">
                <a16:creationId xmlns:a16="http://schemas.microsoft.com/office/drawing/2014/main" id="{D678DAA0-276D-403F-BE24-0DF1A3021D6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65592" y="2272738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38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1" grpId="0" animBg="1"/>
      <p:bldP spid="52" grpId="0" animBg="1"/>
      <p:bldP spid="53" grpId="0" animBg="1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1B6529-A75E-4A83-B832-CF14FC676338}"/>
              </a:ext>
            </a:extLst>
          </p:cNvPr>
          <p:cNvGrpSpPr/>
          <p:nvPr/>
        </p:nvGrpSpPr>
        <p:grpSpPr>
          <a:xfrm>
            <a:off x="1557276" y="1929831"/>
            <a:ext cx="3053899" cy="2250399"/>
            <a:chOff x="1392618" y="2190095"/>
            <a:chExt cx="4011562" cy="136068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6B5FDDF-A47B-4B39-8F85-4EE0D043BCD0}"/>
                </a:ext>
              </a:extLst>
            </p:cNvPr>
            <p:cNvSpPr txBox="1"/>
            <p:nvPr/>
          </p:nvSpPr>
          <p:spPr>
            <a:xfrm>
              <a:off x="2024079" y="2190095"/>
              <a:ext cx="3322320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E5D8F20-7D6F-4D9A-B261-06A288E3E237}"/>
                </a:ext>
              </a:extLst>
            </p:cNvPr>
            <p:cNvSpPr txBox="1"/>
            <p:nvPr/>
          </p:nvSpPr>
          <p:spPr>
            <a:xfrm>
              <a:off x="1392618" y="2525708"/>
              <a:ext cx="4011562" cy="1025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请在此处输入具体内容，文字尽量言简意赅，简要说明即可，不必过于繁琐，注意版面美观度。请在此处输入具体内容，文字尽量言简意赅，简要说明即可，不必过于繁琐，注意版面美观度。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55A62C9-27CE-489F-8114-699C9CACF5D8}"/>
              </a:ext>
            </a:extLst>
          </p:cNvPr>
          <p:cNvGrpSpPr/>
          <p:nvPr/>
        </p:nvGrpSpPr>
        <p:grpSpPr>
          <a:xfrm>
            <a:off x="7597316" y="3179871"/>
            <a:ext cx="3053899" cy="2250398"/>
            <a:chOff x="1392618" y="2190095"/>
            <a:chExt cx="4011562" cy="136068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B2A87D1-682A-4936-9B14-A1867C9F1A67}"/>
                </a:ext>
              </a:extLst>
            </p:cNvPr>
            <p:cNvSpPr txBox="1"/>
            <p:nvPr/>
          </p:nvSpPr>
          <p:spPr>
            <a:xfrm>
              <a:off x="1463039" y="2190095"/>
              <a:ext cx="3322320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F487B0D-FBAC-4593-B607-AA44ED4ED334}"/>
                </a:ext>
              </a:extLst>
            </p:cNvPr>
            <p:cNvSpPr txBox="1"/>
            <p:nvPr/>
          </p:nvSpPr>
          <p:spPr>
            <a:xfrm>
              <a:off x="1392618" y="2525708"/>
              <a:ext cx="4011562" cy="1025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请在此处输入具体内容，文字尽量言简意赅，简要说明即可，不必过于繁琐，注意版面美观度。请在此处输入具体内容，文字尽量言简意赅，简要说明即可，不必过于繁琐，注意版面美观度。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EF7E746B-782A-4E7E-8D9C-CAA6212DD5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506" y="1840252"/>
            <a:ext cx="2389479" cy="3547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90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2153127-A09A-43E4-A750-EE0FAAEC9D77}"/>
              </a:ext>
            </a:extLst>
          </p:cNvPr>
          <p:cNvSpPr/>
          <p:nvPr/>
        </p:nvSpPr>
        <p:spPr>
          <a:xfrm>
            <a:off x="1367762" y="1752092"/>
            <a:ext cx="1918319" cy="191831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311CAE3-9AB3-45D3-BCB6-8119A4B07903}"/>
              </a:ext>
            </a:extLst>
          </p:cNvPr>
          <p:cNvSpPr txBox="1"/>
          <p:nvPr/>
        </p:nvSpPr>
        <p:spPr>
          <a:xfrm>
            <a:off x="1017263" y="4306574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B137298-DF39-4EDB-AFCB-2EAF7A880BF0}"/>
              </a:ext>
            </a:extLst>
          </p:cNvPr>
          <p:cNvSpPr txBox="1"/>
          <p:nvPr/>
        </p:nvSpPr>
        <p:spPr>
          <a:xfrm>
            <a:off x="1068064" y="3913572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FFE4941-8157-4E89-B4B1-A92E2FF34A06}"/>
              </a:ext>
            </a:extLst>
          </p:cNvPr>
          <p:cNvSpPr/>
          <p:nvPr/>
        </p:nvSpPr>
        <p:spPr>
          <a:xfrm>
            <a:off x="3744844" y="2450593"/>
            <a:ext cx="1918319" cy="1918319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E0B721BE-FFB2-4982-BAFC-8BEAE1267EA3}"/>
              </a:ext>
            </a:extLst>
          </p:cNvPr>
          <p:cNvSpPr txBox="1"/>
          <p:nvPr/>
        </p:nvSpPr>
        <p:spPr>
          <a:xfrm>
            <a:off x="3462202" y="4994403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C81DDD77-8D95-4160-AA0F-51C77CCEABFF}"/>
              </a:ext>
            </a:extLst>
          </p:cNvPr>
          <p:cNvSpPr txBox="1"/>
          <p:nvPr/>
        </p:nvSpPr>
        <p:spPr>
          <a:xfrm>
            <a:off x="3513003" y="4601401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ED35AC33-DE4F-4C98-AC21-C7DD6712BA47}"/>
              </a:ext>
            </a:extLst>
          </p:cNvPr>
          <p:cNvSpPr/>
          <p:nvPr/>
        </p:nvSpPr>
        <p:spPr>
          <a:xfrm>
            <a:off x="6194100" y="1752092"/>
            <a:ext cx="1918319" cy="1918319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965D34BF-233F-4509-BF56-36E3C09DF670}"/>
              </a:ext>
            </a:extLst>
          </p:cNvPr>
          <p:cNvSpPr txBox="1"/>
          <p:nvPr/>
        </p:nvSpPr>
        <p:spPr>
          <a:xfrm>
            <a:off x="5923641" y="4167042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B7F171E-2B63-4162-97DA-FD6313BF1AF3}"/>
              </a:ext>
            </a:extLst>
          </p:cNvPr>
          <p:cNvSpPr txBox="1"/>
          <p:nvPr/>
        </p:nvSpPr>
        <p:spPr>
          <a:xfrm>
            <a:off x="5974441" y="3774040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E608224-303B-4FE0-A385-6F661CCFFAFF}"/>
              </a:ext>
            </a:extLst>
          </p:cNvPr>
          <p:cNvSpPr/>
          <p:nvPr/>
        </p:nvSpPr>
        <p:spPr>
          <a:xfrm>
            <a:off x="8715366" y="2526174"/>
            <a:ext cx="1918319" cy="1918319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53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0F6118CB-0F74-4825-8F37-75690CD2073A}"/>
              </a:ext>
            </a:extLst>
          </p:cNvPr>
          <p:cNvSpPr txBox="1"/>
          <p:nvPr/>
        </p:nvSpPr>
        <p:spPr>
          <a:xfrm>
            <a:off x="8471443" y="4989727"/>
            <a:ext cx="2569417" cy="862965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77FE593F-44BF-4E2B-9737-F2EF676E798B}"/>
              </a:ext>
            </a:extLst>
          </p:cNvPr>
          <p:cNvSpPr txBox="1"/>
          <p:nvPr/>
        </p:nvSpPr>
        <p:spPr>
          <a:xfrm>
            <a:off x="8522243" y="4596725"/>
            <a:ext cx="2416816" cy="402771"/>
          </a:xfrm>
          <a:prstGeom prst="rect">
            <a:avLst/>
          </a:prstGeom>
          <a:noFill/>
        </p:spPr>
        <p:txBody>
          <a:bodyPr wrap="square" lIns="94075" tIns="47038" rIns="94075" bIns="4703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4929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/>
      <p:bldP spid="8" grpId="0"/>
      <p:bldP spid="9" grpId="0"/>
      <p:bldP spid="10" grpId="0" bldLvl="0" animBg="1"/>
      <p:bldP spid="11" grpId="0"/>
      <p:bldP spid="12" grpId="0"/>
      <p:bldP spid="13" grpId="0" bldLvl="0" animBg="1"/>
      <p:bldP spid="14" grpId="0"/>
      <p:bldP spid="15" grpId="0"/>
      <p:bldP spid="16" grpId="0" bldLvl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9EB7B0C-40D2-4277-9047-FBC1A05C273E}"/>
              </a:ext>
            </a:extLst>
          </p:cNvPr>
          <p:cNvSpPr/>
          <p:nvPr/>
        </p:nvSpPr>
        <p:spPr>
          <a:xfrm>
            <a:off x="4833578" y="2599719"/>
            <a:ext cx="465137" cy="463550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输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73EF8C4-5849-46C4-90B5-4440D904E2AB}"/>
              </a:ext>
            </a:extLst>
          </p:cNvPr>
          <p:cNvSpPr/>
          <p:nvPr/>
        </p:nvSpPr>
        <p:spPr>
          <a:xfrm>
            <a:off x="4833578" y="3244879"/>
            <a:ext cx="465137" cy="465137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入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5D97C62-B51B-4919-90B9-2F34EB564259}"/>
              </a:ext>
            </a:extLst>
          </p:cNvPr>
          <p:cNvSpPr/>
          <p:nvPr/>
        </p:nvSpPr>
        <p:spPr>
          <a:xfrm>
            <a:off x="4833578" y="3903691"/>
            <a:ext cx="465137" cy="463550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标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09BA000-88BF-4CA9-B769-FC6A15FBD94F}"/>
              </a:ext>
            </a:extLst>
          </p:cNvPr>
          <p:cNvSpPr/>
          <p:nvPr/>
        </p:nvSpPr>
        <p:spPr>
          <a:xfrm>
            <a:off x="4833578" y="4560916"/>
            <a:ext cx="465137" cy="465138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题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445BE2B-1546-458B-920A-0E54253B39B0}"/>
              </a:ext>
            </a:extLst>
          </p:cNvPr>
          <p:cNvCxnSpPr/>
          <p:nvPr/>
        </p:nvCxnSpPr>
        <p:spPr>
          <a:xfrm>
            <a:off x="5452703" y="2659091"/>
            <a:ext cx="0" cy="2395538"/>
          </a:xfrm>
          <a:prstGeom prst="line">
            <a:avLst/>
          </a:prstGeom>
          <a:ln w="12700">
            <a:solidFill>
              <a:schemeClr val="bg1">
                <a:lumMod val="6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571793E-D924-4714-AAC9-A3294BE38EBA}"/>
              </a:ext>
            </a:extLst>
          </p:cNvPr>
          <p:cNvSpPr/>
          <p:nvPr/>
        </p:nvSpPr>
        <p:spPr bwMode="auto">
          <a:xfrm>
            <a:off x="5586052" y="2541616"/>
            <a:ext cx="5329511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95937F-C699-4697-B7D6-42486B111493}"/>
              </a:ext>
            </a:extLst>
          </p:cNvPr>
          <p:cNvSpPr/>
          <p:nvPr/>
        </p:nvSpPr>
        <p:spPr bwMode="auto">
          <a:xfrm>
            <a:off x="5586053" y="3213658"/>
            <a:ext cx="525330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4B0CAA-B0AA-4916-BD5E-3D9662A1719B}"/>
              </a:ext>
            </a:extLst>
          </p:cNvPr>
          <p:cNvSpPr/>
          <p:nvPr/>
        </p:nvSpPr>
        <p:spPr bwMode="auto">
          <a:xfrm>
            <a:off x="5586053" y="3884112"/>
            <a:ext cx="525330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3C3FF88-2FD7-49D4-8AF7-07D40A9DC91B}"/>
              </a:ext>
            </a:extLst>
          </p:cNvPr>
          <p:cNvSpPr/>
          <p:nvPr/>
        </p:nvSpPr>
        <p:spPr bwMode="auto">
          <a:xfrm>
            <a:off x="5586053" y="4554566"/>
            <a:ext cx="5253307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35FB43-99D7-40A8-AD49-0FC3A05703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46" y="1651000"/>
            <a:ext cx="3640514" cy="4852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0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/>
      <p:bldP spid="8" grpId="0" bldLvl="0" animBg="1"/>
      <p:bldP spid="9" grpId="0" bldLvl="0" animBg="1"/>
      <p:bldP spid="10" grpId="0" bldLvl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114078" y="2478625"/>
            <a:ext cx="3075344" cy="646331"/>
          </a:xfrm>
          <a:prstGeom prst="rect">
            <a:avLst/>
          </a:prstGeom>
          <a:solidFill>
            <a:srgbClr val="E9685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FOUR</a:t>
            </a:r>
            <a:endParaRPr kumimoji="0" lang="zh-CN" altLang="en-US" sz="14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5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391A79C-197A-4A60-A925-D6340BA4F2FB}"/>
              </a:ext>
            </a:extLst>
          </p:cNvPr>
          <p:cNvGrpSpPr/>
          <p:nvPr/>
        </p:nvGrpSpPr>
        <p:grpSpPr>
          <a:xfrm>
            <a:off x="1984745" y="2278744"/>
            <a:ext cx="8222510" cy="3021238"/>
            <a:chOff x="1984745" y="2278744"/>
            <a:chExt cx="8222510" cy="3021238"/>
          </a:xfrm>
        </p:grpSpPr>
        <p:sp>
          <p:nvSpPr>
            <p:cNvPr id="25" name="MH_SubTitle_2">
              <a:extLst>
                <a:ext uri="{FF2B5EF4-FFF2-40B4-BE49-F238E27FC236}">
                  <a16:creationId xmlns:a16="http://schemas.microsoft.com/office/drawing/2014/main" id="{4ABBF801-C68D-4A96-BE9B-17687D63BF8C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133518" y="2278744"/>
              <a:ext cx="4073737" cy="537109"/>
            </a:xfrm>
            <a:custGeom>
              <a:avLst/>
              <a:gdLst>
                <a:gd name="T0" fmla="*/ 27367 w 3275513"/>
                <a:gd name="T1" fmla="*/ 0 h 431880"/>
                <a:gd name="T2" fmla="*/ 3058172 w 3275513"/>
                <a:gd name="T3" fmla="*/ 0 h 431880"/>
                <a:gd name="T4" fmla="*/ 3274013 w 3275513"/>
                <a:gd name="T5" fmla="*/ 215820 h 431880"/>
                <a:gd name="T6" fmla="*/ 3058172 w 3275513"/>
                <a:gd name="T7" fmla="*/ 431640 h 431880"/>
                <a:gd name="T8" fmla="*/ 873032 w 3275513"/>
                <a:gd name="T9" fmla="*/ 431640 h 431880"/>
                <a:gd name="T10" fmla="*/ 803886 w 3275513"/>
                <a:gd name="T11" fmla="*/ 355570 h 431880"/>
                <a:gd name="T12" fmla="*/ 69518 w 3275513"/>
                <a:gd name="T13" fmla="*/ 6269 h 431880"/>
                <a:gd name="T14" fmla="*/ 0 w 3275513"/>
                <a:gd name="T15" fmla="*/ 2757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rgbClr val="E96852"/>
            </a:solidFill>
            <a:ln>
              <a:noFill/>
            </a:ln>
            <a:extLst/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MH_SubTitle_1">
              <a:extLst>
                <a:ext uri="{FF2B5EF4-FFF2-40B4-BE49-F238E27FC236}">
                  <a16:creationId xmlns:a16="http://schemas.microsoft.com/office/drawing/2014/main" id="{62ACB5C5-AB16-47DE-8F30-6CF71F69F4D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984745" y="4762873"/>
              <a:ext cx="4079660" cy="537109"/>
            </a:xfrm>
            <a:custGeom>
              <a:avLst/>
              <a:gdLst>
                <a:gd name="T0" fmla="*/ 216036 w 3279285"/>
                <a:gd name="T1" fmla="*/ 0 h 431880"/>
                <a:gd name="T2" fmla="*/ 2354086 w 3279285"/>
                <a:gd name="T3" fmla="*/ 0 h 431880"/>
                <a:gd name="T4" fmla="*/ 2423293 w 3279285"/>
                <a:gd name="T5" fmla="*/ 76072 h 431880"/>
                <a:gd name="T6" fmla="*/ 3158326 w 3279285"/>
                <a:gd name="T7" fmla="*/ 425372 h 431880"/>
                <a:gd name="T8" fmla="*/ 3280755 w 3279285"/>
                <a:gd name="T9" fmla="*/ 431549 h 431880"/>
                <a:gd name="T10" fmla="*/ 3279845 w 3279285"/>
                <a:gd name="T11" fmla="*/ 431640 h 431880"/>
                <a:gd name="T12" fmla="*/ 216036 w 3279285"/>
                <a:gd name="T13" fmla="*/ 431640 h 431880"/>
                <a:gd name="T14" fmla="*/ 0 w 3279285"/>
                <a:gd name="T15" fmla="*/ 215820 h 431880"/>
                <a:gd name="T16" fmla="*/ 216036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45A8D0"/>
            </a:solidFill>
            <a:ln>
              <a:noFill/>
            </a:ln>
            <a:extLst/>
          </p:spPr>
          <p:txBody>
            <a:bodyPr lIns="180000" rIns="180000" anchor="ctr">
              <a:norm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61E630D-56E9-4B23-A587-F144E7721C8B}"/>
                </a:ext>
              </a:extLst>
            </p:cNvPr>
            <p:cNvSpPr/>
            <p:nvPr/>
          </p:nvSpPr>
          <p:spPr>
            <a:xfrm>
              <a:off x="7590831" y="2337490"/>
              <a:ext cx="2050552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3EB41E-88CE-41AA-8679-7ABBED8576F8}"/>
                </a:ext>
              </a:extLst>
            </p:cNvPr>
            <p:cNvSpPr/>
            <p:nvPr/>
          </p:nvSpPr>
          <p:spPr>
            <a:xfrm>
              <a:off x="2510830" y="4849774"/>
              <a:ext cx="2050552" cy="39658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</a:p>
          </p:txBody>
        </p:sp>
        <p:pic>
          <p:nvPicPr>
            <p:cNvPr id="29" name="图片占位符 19">
              <a:extLst>
                <a:ext uri="{FF2B5EF4-FFF2-40B4-BE49-F238E27FC236}">
                  <a16:creationId xmlns:a16="http://schemas.microsoft.com/office/drawing/2014/main" id="{D2A68F5C-B3E1-41BA-A118-E51EA24B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7657" y="2586490"/>
              <a:ext cx="2400885" cy="2413690"/>
            </a:xfrm>
            <a:custGeom>
              <a:avLst/>
              <a:gdLst>
                <a:gd name="connsiteX0" fmla="*/ 1233714 w 2467428"/>
                <a:gd name="connsiteY0" fmla="*/ 0 h 2467428"/>
                <a:gd name="connsiteX1" fmla="*/ 2467428 w 2467428"/>
                <a:gd name="connsiteY1" fmla="*/ 1233714 h 2467428"/>
                <a:gd name="connsiteX2" fmla="*/ 1233714 w 2467428"/>
                <a:gd name="connsiteY2" fmla="*/ 2467428 h 2467428"/>
                <a:gd name="connsiteX3" fmla="*/ 0 w 2467428"/>
                <a:gd name="connsiteY3" fmla="*/ 1233714 h 2467428"/>
                <a:gd name="connsiteX4" fmla="*/ 1233714 w 2467428"/>
                <a:gd name="connsiteY4" fmla="*/ 0 h 246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7428" h="2467428">
                  <a:moveTo>
                    <a:pt x="1233714" y="0"/>
                  </a:moveTo>
                  <a:cubicBezTo>
                    <a:pt x="1915075" y="0"/>
                    <a:pt x="2467428" y="552353"/>
                    <a:pt x="2467428" y="1233714"/>
                  </a:cubicBezTo>
                  <a:cubicBezTo>
                    <a:pt x="2467428" y="1915075"/>
                    <a:pt x="1915075" y="2467428"/>
                    <a:pt x="1233714" y="2467428"/>
                  </a:cubicBezTo>
                  <a:cubicBezTo>
                    <a:pt x="552353" y="2467428"/>
                    <a:pt x="0" y="1915075"/>
                    <a:pt x="0" y="1233714"/>
                  </a:cubicBezTo>
                  <a:cubicBezTo>
                    <a:pt x="0" y="552353"/>
                    <a:pt x="552353" y="0"/>
                    <a:pt x="1233714" y="0"/>
                  </a:cubicBezTo>
                  <a:close/>
                </a:path>
              </a:pathLst>
            </a:cu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3758257-9C7A-4376-9CC9-05655C79F67A}"/>
              </a:ext>
            </a:extLst>
          </p:cNvPr>
          <p:cNvGrpSpPr/>
          <p:nvPr/>
        </p:nvGrpSpPr>
        <p:grpSpPr>
          <a:xfrm>
            <a:off x="1404390" y="3413155"/>
            <a:ext cx="3060590" cy="855420"/>
            <a:chOff x="1404390" y="3413155"/>
            <a:chExt cx="3060590" cy="85542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DF7FEB4-4810-4D8F-9701-AF527CCA2DB7}"/>
                </a:ext>
              </a:extLst>
            </p:cNvPr>
            <p:cNvSpPr txBox="1"/>
            <p:nvPr/>
          </p:nvSpPr>
          <p:spPr>
            <a:xfrm>
              <a:off x="1404390" y="3742534"/>
              <a:ext cx="3060590" cy="5260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请在此处添加具体内容，文字尽量言简意赅，简单说明即可，不必过于繁琐，注意版面美观</a:t>
              </a:r>
            </a:p>
          </p:txBody>
        </p:sp>
        <p:sp>
          <p:nvSpPr>
            <p:cNvPr id="30" name="PA-文本框 6">
              <a:extLst>
                <a:ext uri="{FF2B5EF4-FFF2-40B4-BE49-F238E27FC236}">
                  <a16:creationId xmlns:a16="http://schemas.microsoft.com/office/drawing/2014/main" id="{0AA092DF-32B6-4504-8ECF-D73315A7484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446605" y="3413155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64782B6-384F-47E6-BDBA-4E135CD2B530}"/>
              </a:ext>
            </a:extLst>
          </p:cNvPr>
          <p:cNvGrpSpPr/>
          <p:nvPr/>
        </p:nvGrpSpPr>
        <p:grpSpPr>
          <a:xfrm>
            <a:off x="7820226" y="3167298"/>
            <a:ext cx="3076374" cy="895373"/>
            <a:chOff x="7820226" y="3167298"/>
            <a:chExt cx="3076374" cy="89537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3F2C606-5520-4969-831A-AFDD879CD7DD}"/>
                </a:ext>
              </a:extLst>
            </p:cNvPr>
            <p:cNvSpPr txBox="1"/>
            <p:nvPr/>
          </p:nvSpPr>
          <p:spPr>
            <a:xfrm>
              <a:off x="7836010" y="3536630"/>
              <a:ext cx="3060590" cy="5260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请在此处添加具体内容，文字尽量言简意赅，简单说明即可，不必过于繁琐，注意版面美观</a:t>
              </a:r>
            </a:p>
          </p:txBody>
        </p:sp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FD7D47E7-291B-40D7-BE35-4E4F9B3EAAC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820226" y="3167298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478D788-E419-4316-87F6-AD291B14A39E}"/>
              </a:ext>
            </a:extLst>
          </p:cNvPr>
          <p:cNvGrpSpPr/>
          <p:nvPr/>
        </p:nvGrpSpPr>
        <p:grpSpPr>
          <a:xfrm>
            <a:off x="7836010" y="4320018"/>
            <a:ext cx="3060590" cy="871253"/>
            <a:chOff x="7836010" y="4320018"/>
            <a:chExt cx="3060590" cy="87125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F9E45CF-F15F-4037-854B-527679522E3A}"/>
                </a:ext>
              </a:extLst>
            </p:cNvPr>
            <p:cNvSpPr txBox="1"/>
            <p:nvPr/>
          </p:nvSpPr>
          <p:spPr>
            <a:xfrm>
              <a:off x="7836010" y="4665230"/>
              <a:ext cx="3060590" cy="5260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cap="none" spc="0" normalizeH="0" baseline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请在此处添加具体内容，文字尽量言简意赅，简单说明即可，不必过于繁琐，注意版面美观</a:t>
              </a:r>
            </a:p>
          </p:txBody>
        </p:sp>
        <p:sp>
          <p:nvSpPr>
            <p:cNvPr id="32" name="PA-文本框 6">
              <a:extLst>
                <a:ext uri="{FF2B5EF4-FFF2-40B4-BE49-F238E27FC236}">
                  <a16:creationId xmlns:a16="http://schemas.microsoft.com/office/drawing/2014/main" id="{C8F14D2C-6988-4D99-ADDE-46AB25D743E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7836010" y="4320018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8F8BDD-3A3D-4C64-9BB4-7CBDA203430C}"/>
              </a:ext>
            </a:extLst>
          </p:cNvPr>
          <p:cNvGrpSpPr/>
          <p:nvPr/>
        </p:nvGrpSpPr>
        <p:grpSpPr>
          <a:xfrm>
            <a:off x="1404390" y="2201152"/>
            <a:ext cx="3060590" cy="939593"/>
            <a:chOff x="1404390" y="2201152"/>
            <a:chExt cx="3060590" cy="93959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D2DD9BD-23A5-408C-B1DE-B10F1C46D217}"/>
                </a:ext>
              </a:extLst>
            </p:cNvPr>
            <p:cNvSpPr txBox="1"/>
            <p:nvPr/>
          </p:nvSpPr>
          <p:spPr>
            <a:xfrm>
              <a:off x="1404390" y="2613934"/>
              <a:ext cx="3060590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113E1DFC-EBCB-4FAC-8603-A4CD6114DB5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446605" y="2201152"/>
              <a:ext cx="1821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输入您的标题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8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787F369-7256-42B2-BCD1-836DD6BB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E2AB7C0A-D4BC-4BC6-83EA-0D42A1C0B9AC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F795EB-C6D0-4FBE-ACAE-1002C0DFD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975" y="3945600"/>
            <a:ext cx="4681537" cy="25647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9BA811-2278-4EA9-B075-320313D5D5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2900" y="3424078"/>
            <a:ext cx="4544896" cy="308274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B8BBCC5-E3A0-4A8B-8E10-0AB3904FF03D}"/>
              </a:ext>
            </a:extLst>
          </p:cNvPr>
          <p:cNvGrpSpPr/>
          <p:nvPr/>
        </p:nvGrpSpPr>
        <p:grpSpPr>
          <a:xfrm>
            <a:off x="1378508" y="1371614"/>
            <a:ext cx="3585187" cy="974245"/>
            <a:chOff x="1283109" y="2964615"/>
            <a:chExt cx="3585187" cy="97424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C1A800D-544C-4990-9A0D-9E2E20F0AAD4}"/>
                </a:ext>
              </a:extLst>
            </p:cNvPr>
            <p:cNvGrpSpPr/>
            <p:nvPr/>
          </p:nvGrpSpPr>
          <p:grpSpPr>
            <a:xfrm>
              <a:off x="1924610" y="2964615"/>
              <a:ext cx="2943686" cy="974245"/>
              <a:chOff x="494812" y="1149823"/>
              <a:chExt cx="2527177" cy="836396"/>
            </a:xfrm>
          </p:grpSpPr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058B80F3-1244-463C-B6E8-B1EF5D612892}"/>
                  </a:ext>
                </a:extLst>
              </p:cNvPr>
              <p:cNvSpPr txBox="1"/>
              <p:nvPr/>
            </p:nvSpPr>
            <p:spPr>
              <a:xfrm>
                <a:off x="494812" y="1495415"/>
                <a:ext cx="2527177" cy="49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请在此处添加具体内容，文字尽量言简意赅，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简单说明即可，不必过于繁琐，注意版面美观度。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055220EC-FBB5-415D-AA1D-AC4E2D709F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25191" y="1149823"/>
                <a:ext cx="2381813" cy="396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C728E09-8D7E-4431-971D-856E69F75BD7}"/>
                </a:ext>
              </a:extLst>
            </p:cNvPr>
            <p:cNvGrpSpPr/>
            <p:nvPr/>
          </p:nvGrpSpPr>
          <p:grpSpPr>
            <a:xfrm>
              <a:off x="1283109" y="3073069"/>
              <a:ext cx="669292" cy="574131"/>
              <a:chOff x="2517116" y="1144283"/>
              <a:chExt cx="856305" cy="574490"/>
            </a:xfrm>
          </p:grpSpPr>
          <p:sp>
            <p:nvSpPr>
              <p:cNvPr id="12" name="平行四边形 11">
                <a:extLst>
                  <a:ext uri="{FF2B5EF4-FFF2-40B4-BE49-F238E27FC236}">
                    <a16:creationId xmlns:a16="http://schemas.microsoft.com/office/drawing/2014/main" id="{CC15F1ED-4555-4528-AF14-DB9A5B14EDF9}"/>
                  </a:ext>
                </a:extLst>
              </p:cNvPr>
              <p:cNvSpPr/>
              <p:nvPr/>
            </p:nvSpPr>
            <p:spPr>
              <a:xfrm>
                <a:off x="2517116" y="1144283"/>
                <a:ext cx="764075" cy="574490"/>
              </a:xfrm>
              <a:prstGeom prst="parallelogram">
                <a:avLst>
                  <a:gd name="adj" fmla="val 0"/>
                </a:avLst>
              </a:prstGeom>
              <a:solidFill>
                <a:srgbClr val="E968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文本框 9">
                <a:extLst>
                  <a:ext uri="{FF2B5EF4-FFF2-40B4-BE49-F238E27FC236}">
                    <a16:creationId xmlns:a16="http://schemas.microsoft.com/office/drawing/2014/main" id="{D158302B-5B2F-4B70-959C-968CE2A74254}"/>
                  </a:ext>
                </a:extLst>
              </p:cNvPr>
              <p:cNvSpPr txBox="1"/>
              <p:nvPr/>
            </p:nvSpPr>
            <p:spPr>
              <a:xfrm>
                <a:off x="2609347" y="1201712"/>
                <a:ext cx="764074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D6550EC-7CBF-49D3-93AB-53B944F8A985}"/>
              </a:ext>
            </a:extLst>
          </p:cNvPr>
          <p:cNvGrpSpPr/>
          <p:nvPr/>
        </p:nvGrpSpPr>
        <p:grpSpPr>
          <a:xfrm>
            <a:off x="1366008" y="2911758"/>
            <a:ext cx="3708890" cy="1081432"/>
            <a:chOff x="1272214" y="2920167"/>
            <a:chExt cx="3708890" cy="108143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58320F2-E41C-43A0-A1C5-EFE922E4262E}"/>
                </a:ext>
              </a:extLst>
            </p:cNvPr>
            <p:cNvGrpSpPr/>
            <p:nvPr/>
          </p:nvGrpSpPr>
          <p:grpSpPr>
            <a:xfrm>
              <a:off x="1911909" y="2920167"/>
              <a:ext cx="3069195" cy="1081432"/>
              <a:chOff x="483908" y="1111659"/>
              <a:chExt cx="2634928" cy="928413"/>
            </a:xfrm>
          </p:grpSpPr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F24FA31A-DC1D-487B-A40E-27D7E5A6B4BD}"/>
                  </a:ext>
                </a:extLst>
              </p:cNvPr>
              <p:cNvSpPr txBox="1"/>
              <p:nvPr/>
            </p:nvSpPr>
            <p:spPr>
              <a:xfrm>
                <a:off x="483908" y="1549930"/>
                <a:ext cx="2634928" cy="49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简单说明即可，不必过于繁琐，注意版面美观度。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Rectangle 11">
                <a:extLst>
                  <a:ext uri="{FF2B5EF4-FFF2-40B4-BE49-F238E27FC236}">
                    <a16:creationId xmlns:a16="http://schemas.microsoft.com/office/drawing/2014/main" id="{73161B20-5575-46FC-8C2F-D879950695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908" y="1111659"/>
                <a:ext cx="2423096" cy="396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8BCF297-629D-4544-8C46-852974D8FF20}"/>
                </a:ext>
              </a:extLst>
            </p:cNvPr>
            <p:cNvGrpSpPr/>
            <p:nvPr/>
          </p:nvGrpSpPr>
          <p:grpSpPr>
            <a:xfrm>
              <a:off x="1272214" y="3022523"/>
              <a:ext cx="639693" cy="575413"/>
              <a:chOff x="2503176" y="1093707"/>
              <a:chExt cx="818435" cy="575773"/>
            </a:xfrm>
          </p:grpSpPr>
          <p:sp>
            <p:nvSpPr>
              <p:cNvPr id="20" name="平行四边形 19">
                <a:extLst>
                  <a:ext uri="{FF2B5EF4-FFF2-40B4-BE49-F238E27FC236}">
                    <a16:creationId xmlns:a16="http://schemas.microsoft.com/office/drawing/2014/main" id="{F073C4C7-AE09-4DE0-A10C-22A68DB2A238}"/>
                  </a:ext>
                </a:extLst>
              </p:cNvPr>
              <p:cNvSpPr/>
              <p:nvPr/>
            </p:nvSpPr>
            <p:spPr>
              <a:xfrm>
                <a:off x="2503176" y="1093707"/>
                <a:ext cx="764071" cy="575773"/>
              </a:xfrm>
              <a:prstGeom prst="parallelogram">
                <a:avLst>
                  <a:gd name="adj" fmla="val 0"/>
                </a:avLst>
              </a:prstGeom>
              <a:solidFill>
                <a:srgbClr val="45A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文本框 9">
                <a:extLst>
                  <a:ext uri="{FF2B5EF4-FFF2-40B4-BE49-F238E27FC236}">
                    <a16:creationId xmlns:a16="http://schemas.microsoft.com/office/drawing/2014/main" id="{7DB3083D-0595-4A7C-985F-1B218789CFEA}"/>
                  </a:ext>
                </a:extLst>
              </p:cNvPr>
              <p:cNvSpPr txBox="1"/>
              <p:nvPr/>
            </p:nvSpPr>
            <p:spPr>
              <a:xfrm>
                <a:off x="2557536" y="1147190"/>
                <a:ext cx="764075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562996F-4FFD-4E4D-A651-53131566CBB2}"/>
              </a:ext>
            </a:extLst>
          </p:cNvPr>
          <p:cNvGrpSpPr/>
          <p:nvPr/>
        </p:nvGrpSpPr>
        <p:grpSpPr>
          <a:xfrm>
            <a:off x="5815115" y="1369694"/>
            <a:ext cx="3741255" cy="976653"/>
            <a:chOff x="1239849" y="2993189"/>
            <a:chExt cx="3741255" cy="97665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A9F35C6-47EE-4C6D-973E-E4DE91E51598}"/>
                </a:ext>
              </a:extLst>
            </p:cNvPr>
            <p:cNvGrpSpPr/>
            <p:nvPr/>
          </p:nvGrpSpPr>
          <p:grpSpPr>
            <a:xfrm>
              <a:off x="1911909" y="2993189"/>
              <a:ext cx="3069195" cy="976653"/>
              <a:chOff x="483908" y="1174354"/>
              <a:chExt cx="2634928" cy="838463"/>
            </a:xfrm>
          </p:grpSpPr>
          <p:sp>
            <p:nvSpPr>
              <p:cNvPr id="29" name="TextBox 11">
                <a:extLst>
                  <a:ext uri="{FF2B5EF4-FFF2-40B4-BE49-F238E27FC236}">
                    <a16:creationId xmlns:a16="http://schemas.microsoft.com/office/drawing/2014/main" id="{A1A66D22-F688-4FA3-B650-8E2DDE59C73A}"/>
                  </a:ext>
                </a:extLst>
              </p:cNvPr>
              <p:cNvSpPr txBox="1"/>
              <p:nvPr/>
            </p:nvSpPr>
            <p:spPr>
              <a:xfrm>
                <a:off x="483909" y="1522673"/>
                <a:ext cx="2634927" cy="49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简单说明即可，不必过于繁琐，注意版面美观度。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Rectangle 11">
                <a:extLst>
                  <a:ext uri="{FF2B5EF4-FFF2-40B4-BE49-F238E27FC236}">
                    <a16:creationId xmlns:a16="http://schemas.microsoft.com/office/drawing/2014/main" id="{C63FC59F-E2D4-409B-862E-320AD8D4506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908" y="1174354"/>
                <a:ext cx="2423096" cy="396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6D659CA0-0455-41A8-9632-6A061773AF83}"/>
                </a:ext>
              </a:extLst>
            </p:cNvPr>
            <p:cNvGrpSpPr/>
            <p:nvPr/>
          </p:nvGrpSpPr>
          <p:grpSpPr>
            <a:xfrm>
              <a:off x="1239849" y="3097170"/>
              <a:ext cx="646811" cy="574132"/>
              <a:chOff x="2461769" y="1168399"/>
              <a:chExt cx="827542" cy="574491"/>
            </a:xfrm>
          </p:grpSpPr>
          <p:sp>
            <p:nvSpPr>
              <p:cNvPr id="27" name="平行四边形 26">
                <a:extLst>
                  <a:ext uri="{FF2B5EF4-FFF2-40B4-BE49-F238E27FC236}">
                    <a16:creationId xmlns:a16="http://schemas.microsoft.com/office/drawing/2014/main" id="{40E80878-2319-40E6-9A0D-AB65E64F7C15}"/>
                  </a:ext>
                </a:extLst>
              </p:cNvPr>
              <p:cNvSpPr/>
              <p:nvPr/>
            </p:nvSpPr>
            <p:spPr>
              <a:xfrm>
                <a:off x="2461769" y="1168399"/>
                <a:ext cx="764075" cy="574491"/>
              </a:xfrm>
              <a:prstGeom prst="parallelogram">
                <a:avLst>
                  <a:gd name="adj" fmla="val 0"/>
                </a:avLst>
              </a:prstGeom>
              <a:solidFill>
                <a:srgbClr val="45A8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9">
                <a:extLst>
                  <a:ext uri="{FF2B5EF4-FFF2-40B4-BE49-F238E27FC236}">
                    <a16:creationId xmlns:a16="http://schemas.microsoft.com/office/drawing/2014/main" id="{4F18131D-DFE7-4B04-84CE-4772E1F5C75E}"/>
                  </a:ext>
                </a:extLst>
              </p:cNvPr>
              <p:cNvSpPr txBox="1"/>
              <p:nvPr/>
            </p:nvSpPr>
            <p:spPr>
              <a:xfrm>
                <a:off x="2525237" y="1209153"/>
                <a:ext cx="764074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566BD87-909A-4CE0-AC0B-9280EA478F7D}"/>
              </a:ext>
            </a:extLst>
          </p:cNvPr>
          <p:cNvGrpSpPr/>
          <p:nvPr/>
        </p:nvGrpSpPr>
        <p:grpSpPr>
          <a:xfrm>
            <a:off x="5815115" y="2913744"/>
            <a:ext cx="3753190" cy="1081425"/>
            <a:chOff x="1227914" y="2977317"/>
            <a:chExt cx="3753190" cy="108142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926552C-EA6D-45A6-AA04-0A3C491D6654}"/>
                </a:ext>
              </a:extLst>
            </p:cNvPr>
            <p:cNvGrpSpPr/>
            <p:nvPr/>
          </p:nvGrpSpPr>
          <p:grpSpPr>
            <a:xfrm>
              <a:off x="1911909" y="2977317"/>
              <a:ext cx="3069195" cy="1081425"/>
              <a:chOff x="483908" y="1160727"/>
              <a:chExt cx="2634928" cy="928410"/>
            </a:xfrm>
          </p:grpSpPr>
          <p:sp>
            <p:nvSpPr>
              <p:cNvPr id="36" name="TextBox 11">
                <a:extLst>
                  <a:ext uri="{FF2B5EF4-FFF2-40B4-BE49-F238E27FC236}">
                    <a16:creationId xmlns:a16="http://schemas.microsoft.com/office/drawing/2014/main" id="{8F6DBF8D-735D-4D9B-B7FF-7D3FA2FBDECA}"/>
                  </a:ext>
                </a:extLst>
              </p:cNvPr>
              <p:cNvSpPr txBox="1"/>
              <p:nvPr/>
            </p:nvSpPr>
            <p:spPr>
              <a:xfrm>
                <a:off x="483909" y="1598994"/>
                <a:ext cx="2634927" cy="4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just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cap="none" spc="0" normalizeH="0" baseline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义启紫水晶体" panose="02010601030101010101" pitchFamily="2" charset="-122"/>
                    <a:ea typeface="义启紫水晶体" panose="02010601030101010101" pitchFamily="2" charset="-122"/>
                  </a:defRPr>
                </a:lvl1pPr>
              </a:lstStyle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请在此处添加具体内容，文字尽量言简意赅，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r>
                  <a:rPr lang="zh-CN" altLang="en-US" dirty="0">
                    <a:latin typeface="+mn-lt"/>
                    <a:ea typeface="+mn-ea"/>
                    <a:cs typeface="+mn-ea"/>
                    <a:sym typeface="+mn-lt"/>
                  </a:rPr>
                  <a:t>简单说明即可，不必过于繁琐，注意版面美观度。</a:t>
                </a:r>
                <a:endParaRPr lang="en-US" altLang="zh-CN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Rectangle 11">
                <a:extLst>
                  <a:ext uri="{FF2B5EF4-FFF2-40B4-BE49-F238E27FC236}">
                    <a16:creationId xmlns:a16="http://schemas.microsoft.com/office/drawing/2014/main" id="{1FB05999-7CB5-4B20-8831-AB5D83C6EA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3908" y="1160727"/>
                <a:ext cx="2423096" cy="396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输入此处标题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336721D-1E51-459F-BC16-9A51DAC14721}"/>
                </a:ext>
              </a:extLst>
            </p:cNvPr>
            <p:cNvGrpSpPr/>
            <p:nvPr/>
          </p:nvGrpSpPr>
          <p:grpSpPr>
            <a:xfrm>
              <a:off x="1227914" y="3085390"/>
              <a:ext cx="658747" cy="594347"/>
              <a:chOff x="2446494" y="1156611"/>
              <a:chExt cx="842812" cy="594718"/>
            </a:xfrm>
          </p:grpSpPr>
          <p:sp>
            <p:nvSpPr>
              <p:cNvPr id="34" name="平行四边形 33">
                <a:extLst>
                  <a:ext uri="{FF2B5EF4-FFF2-40B4-BE49-F238E27FC236}">
                    <a16:creationId xmlns:a16="http://schemas.microsoft.com/office/drawing/2014/main" id="{DE71846E-A447-4809-B8EB-160579599F95}"/>
                  </a:ext>
                </a:extLst>
              </p:cNvPr>
              <p:cNvSpPr/>
              <p:nvPr/>
            </p:nvSpPr>
            <p:spPr>
              <a:xfrm>
                <a:off x="2446494" y="1156611"/>
                <a:ext cx="790976" cy="594718"/>
              </a:xfrm>
              <a:prstGeom prst="parallelogram">
                <a:avLst>
                  <a:gd name="adj" fmla="val 0"/>
                </a:avLst>
              </a:prstGeom>
              <a:solidFill>
                <a:srgbClr val="E968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文本框 9">
                <a:extLst>
                  <a:ext uri="{FF2B5EF4-FFF2-40B4-BE49-F238E27FC236}">
                    <a16:creationId xmlns:a16="http://schemas.microsoft.com/office/drawing/2014/main" id="{7C7BDEEB-ED22-4DF6-8562-F993DDBF5C33}"/>
                  </a:ext>
                </a:extLst>
              </p:cNvPr>
              <p:cNvSpPr txBox="1"/>
              <p:nvPr/>
            </p:nvSpPr>
            <p:spPr>
              <a:xfrm>
                <a:off x="2525232" y="1221746"/>
                <a:ext cx="764074" cy="46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86AACEB2-FAF5-4EC0-858F-57780D066139}"/>
              </a:ext>
            </a:extLst>
          </p:cNvPr>
          <p:cNvSpPr txBox="1"/>
          <p:nvPr/>
        </p:nvSpPr>
        <p:spPr>
          <a:xfrm>
            <a:off x="9876644" y="1332123"/>
            <a:ext cx="1236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endParaRPr kumimoji="0" lang="en-US" altLang="zh-CN" sz="66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  <a:endParaRPr kumimoji="0" lang="zh-CN" altLang="en-US" sz="3200" b="1" i="0" u="none" strike="noStrike" kern="1200" cap="none" spc="6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2381" y="665825"/>
            <a:ext cx="16423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FFFFF"/>
                </a:solidFill>
              </a:rPr>
              <a:t>https://www.PPT818.com/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cxnSp>
        <p:nvCxnSpPr>
          <p:cNvPr id="7" name="1">
            <a:extLst>
              <a:ext uri="{FF2B5EF4-FFF2-40B4-BE49-F238E27FC236}">
                <a16:creationId xmlns:a16="http://schemas.microsoft.com/office/drawing/2014/main" id="{83CDECFC-1788-433E-9145-92B7025B60B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557713" y="1319908"/>
            <a:ext cx="0" cy="47118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5">
            <a:extLst>
              <a:ext uri="{FF2B5EF4-FFF2-40B4-BE49-F238E27FC236}">
                <a16:creationId xmlns:a16="http://schemas.microsoft.com/office/drawing/2014/main" id="{DC9F9597-A2AB-46C2-9DE2-2BE9064D60FA}"/>
              </a:ext>
            </a:extLst>
          </p:cNvPr>
          <p:cNvSpPr/>
          <p:nvPr/>
        </p:nvSpPr>
        <p:spPr>
          <a:xfrm>
            <a:off x="4437063" y="2069761"/>
            <a:ext cx="241300" cy="2428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E96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išľíďè">
            <a:extLst>
              <a:ext uri="{FF2B5EF4-FFF2-40B4-BE49-F238E27FC236}">
                <a16:creationId xmlns:a16="http://schemas.microsoft.com/office/drawing/2014/main" id="{1F996567-3A54-4AA5-90DF-40AE02F39824}"/>
              </a:ext>
            </a:extLst>
          </p:cNvPr>
          <p:cNvSpPr/>
          <p:nvPr/>
        </p:nvSpPr>
        <p:spPr bwMode="auto">
          <a:xfrm>
            <a:off x="1164983" y="2363225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8661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0" name="iSlíďè">
            <a:extLst>
              <a:ext uri="{FF2B5EF4-FFF2-40B4-BE49-F238E27FC236}">
                <a16:creationId xmlns:a16="http://schemas.microsoft.com/office/drawing/2014/main" id="{F36FAE12-14FD-4C89-A6DE-8D950BB3FEA8}"/>
              </a:ext>
            </a:extLst>
          </p:cNvPr>
          <p:cNvSpPr txBox="1"/>
          <p:nvPr/>
        </p:nvSpPr>
        <p:spPr bwMode="auto">
          <a:xfrm>
            <a:off x="2634933" y="2012029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4FCCAF26-0BB7-487D-B4E4-FAA113FF6E21}"/>
              </a:ext>
            </a:extLst>
          </p:cNvPr>
          <p:cNvSpPr/>
          <p:nvPr/>
        </p:nvSpPr>
        <p:spPr>
          <a:xfrm>
            <a:off x="4437063" y="3413696"/>
            <a:ext cx="241300" cy="2428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45A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Slíďè">
            <a:extLst>
              <a:ext uri="{FF2B5EF4-FFF2-40B4-BE49-F238E27FC236}">
                <a16:creationId xmlns:a16="http://schemas.microsoft.com/office/drawing/2014/main" id="{1E2BF808-607B-4698-8EFB-8D2D99A04F77}"/>
              </a:ext>
            </a:extLst>
          </p:cNvPr>
          <p:cNvSpPr txBox="1"/>
          <p:nvPr/>
        </p:nvSpPr>
        <p:spPr bwMode="auto">
          <a:xfrm>
            <a:off x="4887649" y="3368887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išľíďè">
            <a:extLst>
              <a:ext uri="{FF2B5EF4-FFF2-40B4-BE49-F238E27FC236}">
                <a16:creationId xmlns:a16="http://schemas.microsoft.com/office/drawing/2014/main" id="{81006DC5-C688-4699-A486-E2CFD4B94538}"/>
              </a:ext>
            </a:extLst>
          </p:cNvPr>
          <p:cNvSpPr/>
          <p:nvPr/>
        </p:nvSpPr>
        <p:spPr bwMode="auto">
          <a:xfrm>
            <a:off x="4887649" y="3656583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8661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55C9BB3B-6021-45F9-808E-7083F6B40BE6}"/>
              </a:ext>
            </a:extLst>
          </p:cNvPr>
          <p:cNvSpPr/>
          <p:nvPr/>
        </p:nvSpPr>
        <p:spPr>
          <a:xfrm>
            <a:off x="4437063" y="4746478"/>
            <a:ext cx="241300" cy="242887"/>
          </a:xfrm>
          <a:prstGeom prst="ellipse">
            <a:avLst/>
          </a:prstGeom>
          <a:solidFill>
            <a:schemeClr val="bg1"/>
          </a:solidFill>
          <a:ln w="101600">
            <a:solidFill>
              <a:srgbClr val="E96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išľíďè">
            <a:extLst>
              <a:ext uri="{FF2B5EF4-FFF2-40B4-BE49-F238E27FC236}">
                <a16:creationId xmlns:a16="http://schemas.microsoft.com/office/drawing/2014/main" id="{D0E32451-B479-4EA1-A85E-353A83448719}"/>
              </a:ext>
            </a:extLst>
          </p:cNvPr>
          <p:cNvSpPr/>
          <p:nvPr/>
        </p:nvSpPr>
        <p:spPr bwMode="auto">
          <a:xfrm>
            <a:off x="1164983" y="5039942"/>
            <a:ext cx="2993747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r" defTabSz="86614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iSlíďè">
            <a:extLst>
              <a:ext uri="{FF2B5EF4-FFF2-40B4-BE49-F238E27FC236}">
                <a16:creationId xmlns:a16="http://schemas.microsoft.com/office/drawing/2014/main" id="{86F54AB4-8B6A-4CD0-9D23-02AC8B139EEE}"/>
              </a:ext>
            </a:extLst>
          </p:cNvPr>
          <p:cNvSpPr txBox="1"/>
          <p:nvPr/>
        </p:nvSpPr>
        <p:spPr bwMode="auto">
          <a:xfrm>
            <a:off x="2634933" y="4688746"/>
            <a:ext cx="1644446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8BF83C-7DC2-4466-B03F-E331E4EB7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39" y="1510049"/>
            <a:ext cx="3933825" cy="50577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C7494B4-A087-4932-865C-F442F3B16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20486" y="4214072"/>
            <a:ext cx="3328614" cy="22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燕尾形箭头 2">
            <a:extLst>
              <a:ext uri="{FF2B5EF4-FFF2-40B4-BE49-F238E27FC236}">
                <a16:creationId xmlns:a16="http://schemas.microsoft.com/office/drawing/2014/main" id="{2AF086D0-7DA6-465B-A934-3DE6400A7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860" y="3144073"/>
            <a:ext cx="9403489" cy="228540"/>
          </a:xfrm>
          <a:prstGeom prst="notchedRightArrow">
            <a:avLst>
              <a:gd name="adj1" fmla="val 50000"/>
              <a:gd name="adj2" fmla="val 4990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椭圆 8">
            <a:extLst>
              <a:ext uri="{FF2B5EF4-FFF2-40B4-BE49-F238E27FC236}">
                <a16:creationId xmlns:a16="http://schemas.microsoft.com/office/drawing/2014/main" id="{06B1D6EF-E0F8-4B68-87A0-C1E220BB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679" y="3174227"/>
            <a:ext cx="166644" cy="166645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0AC364EF-805E-407C-B37C-C0AE9833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579" y="3174227"/>
            <a:ext cx="166644" cy="166645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椭圆 10">
            <a:extLst>
              <a:ext uri="{FF2B5EF4-FFF2-40B4-BE49-F238E27FC236}">
                <a16:creationId xmlns:a16="http://schemas.microsoft.com/office/drawing/2014/main" id="{B914409D-3969-4387-92F3-5A38CA6A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3609" y="3174227"/>
            <a:ext cx="166644" cy="166645"/>
          </a:xfrm>
          <a:prstGeom prst="ellipse">
            <a:avLst/>
          </a:prstGeom>
          <a:solidFill>
            <a:srgbClr val="E96852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67E2192F-27AE-45CA-A694-AC35CE81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060" y="3174227"/>
            <a:ext cx="166645" cy="166645"/>
          </a:xfrm>
          <a:prstGeom prst="ellipse">
            <a:avLst/>
          </a:prstGeom>
          <a:solidFill>
            <a:srgbClr val="45A8D0"/>
          </a:solidFill>
          <a:ln>
            <a:noFill/>
          </a:ln>
        </p:spPr>
        <p:txBody>
          <a:bodyPr lIns="91407" tIns="45704" rIns="91407" bIns="4570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50">
            <a:extLst>
              <a:ext uri="{FF2B5EF4-FFF2-40B4-BE49-F238E27FC236}">
                <a16:creationId xmlns:a16="http://schemas.microsoft.com/office/drawing/2014/main" id="{C2FC6AB5-9063-4614-970E-0FC07DA7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265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矩形 47">
            <a:extLst>
              <a:ext uri="{FF2B5EF4-FFF2-40B4-BE49-F238E27FC236}">
                <a16:creationId xmlns:a16="http://schemas.microsoft.com/office/drawing/2014/main" id="{691BAE54-254D-46FB-B5A5-A98AF038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99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矩形 45">
            <a:extLst>
              <a:ext uri="{FF2B5EF4-FFF2-40B4-BE49-F238E27FC236}">
                <a16:creationId xmlns:a16="http://schemas.microsoft.com/office/drawing/2014/main" id="{2A6B333B-D20D-462D-AB13-FD5A1F78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055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矩形 47">
            <a:extLst>
              <a:ext uri="{FF2B5EF4-FFF2-40B4-BE49-F238E27FC236}">
                <a16:creationId xmlns:a16="http://schemas.microsoft.com/office/drawing/2014/main" id="{61162E4E-57AC-4D88-85F3-88AAFBE7A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690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矩形 47">
            <a:extLst>
              <a:ext uri="{FF2B5EF4-FFF2-40B4-BE49-F238E27FC236}">
                <a16:creationId xmlns:a16="http://schemas.microsoft.com/office/drawing/2014/main" id="{D372022B-282E-419B-8BD7-0F956443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11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矩形 47">
            <a:extLst>
              <a:ext uri="{FF2B5EF4-FFF2-40B4-BE49-F238E27FC236}">
                <a16:creationId xmlns:a16="http://schemas.microsoft.com/office/drawing/2014/main" id="{EF226673-6FC8-4294-A726-5945B74C8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158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矩形 49">
            <a:extLst>
              <a:ext uri="{FF2B5EF4-FFF2-40B4-BE49-F238E27FC236}">
                <a16:creationId xmlns:a16="http://schemas.microsoft.com/office/drawing/2014/main" id="{97812B40-9ECA-441F-BD91-317B21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438" y="3634661"/>
            <a:ext cx="1107929" cy="41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矩形 47">
            <a:extLst>
              <a:ext uri="{FF2B5EF4-FFF2-40B4-BE49-F238E27FC236}">
                <a16:creationId xmlns:a16="http://schemas.microsoft.com/office/drawing/2014/main" id="{4A61DD30-55A1-4B75-8C5C-34F028B8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484" y="4047923"/>
            <a:ext cx="1936246" cy="11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7" tIns="45704" rIns="91407" bIns="457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025A64F-C71B-456A-A5F6-E9AAA3A21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1718154" y="1915535"/>
            <a:ext cx="1068456" cy="10684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6C2D34F-F06C-4863-985C-F3FD848BF3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52" y="1519415"/>
            <a:ext cx="1684698" cy="1639735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2C464B80-BB60-4D4B-8CEA-B6E5B4DB1D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5"/>
              </a:ext>
            </a:extLst>
          </a:blip>
          <a:stretch>
            <a:fillRect/>
          </a:stretch>
        </p:blipFill>
        <p:spPr>
          <a:xfrm>
            <a:off x="6628257" y="1874734"/>
            <a:ext cx="1068456" cy="10684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EBD9E4C-2922-417A-B488-39B3BCA0E2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755" y="1478614"/>
            <a:ext cx="1684698" cy="16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KSO_Shape">
            <a:extLst>
              <a:ext uri="{FF2B5EF4-FFF2-40B4-BE49-F238E27FC236}">
                <a16:creationId xmlns:a16="http://schemas.microsoft.com/office/drawing/2014/main" id="{C0513BEF-375A-4D7D-AACF-2251B053C975}"/>
              </a:ext>
            </a:extLst>
          </p:cNvPr>
          <p:cNvSpPr/>
          <p:nvPr/>
        </p:nvSpPr>
        <p:spPr>
          <a:xfrm rot="5400000">
            <a:off x="5841738" y="1688724"/>
            <a:ext cx="781956" cy="1010032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949E9A82-98B5-40CD-B846-883608917165}"/>
              </a:ext>
            </a:extLst>
          </p:cNvPr>
          <p:cNvSpPr/>
          <p:nvPr/>
        </p:nvSpPr>
        <p:spPr>
          <a:xfrm rot="5400000">
            <a:off x="5841738" y="3252040"/>
            <a:ext cx="781956" cy="1010032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E9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KSO_Shape">
            <a:extLst>
              <a:ext uri="{FF2B5EF4-FFF2-40B4-BE49-F238E27FC236}">
                <a16:creationId xmlns:a16="http://schemas.microsoft.com/office/drawing/2014/main" id="{E7ADF151-8DAF-479B-B15D-F3D550A3E1D3}"/>
              </a:ext>
            </a:extLst>
          </p:cNvPr>
          <p:cNvSpPr/>
          <p:nvPr/>
        </p:nvSpPr>
        <p:spPr>
          <a:xfrm rot="5400000">
            <a:off x="5841738" y="4897092"/>
            <a:ext cx="781956" cy="1010032"/>
          </a:xfrm>
          <a:custGeom>
            <a:avLst/>
            <a:gdLst>
              <a:gd name="connsiteX0" fmla="*/ 0 w 648072"/>
              <a:gd name="connsiteY0" fmla="*/ 0 h 571214"/>
              <a:gd name="connsiteX1" fmla="*/ 648072 w 648072"/>
              <a:gd name="connsiteY1" fmla="*/ 0 h 571214"/>
              <a:gd name="connsiteX2" fmla="*/ 648072 w 648072"/>
              <a:gd name="connsiteY2" fmla="*/ 432048 h 571214"/>
              <a:gd name="connsiteX3" fmla="*/ 404753 w 648072"/>
              <a:gd name="connsiteY3" fmla="*/ 432048 h 571214"/>
              <a:gd name="connsiteX4" fmla="*/ 324037 w 648072"/>
              <a:gd name="connsiteY4" fmla="*/ 571214 h 571214"/>
              <a:gd name="connsiteX5" fmla="*/ 243321 w 648072"/>
              <a:gd name="connsiteY5" fmla="*/ 432048 h 571214"/>
              <a:gd name="connsiteX6" fmla="*/ 0 w 648072"/>
              <a:gd name="connsiteY6" fmla="*/ 432048 h 57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72" h="571214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404753" y="432048"/>
                </a:lnTo>
                <a:lnTo>
                  <a:pt x="324037" y="571214"/>
                </a:lnTo>
                <a:lnTo>
                  <a:pt x="243321" y="432048"/>
                </a:lnTo>
                <a:lnTo>
                  <a:pt x="0" y="432048"/>
                </a:lnTo>
                <a:close/>
              </a:path>
            </a:pathLst>
          </a:custGeom>
          <a:solidFill>
            <a:srgbClr val="45A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69CF397-56ED-4EFC-B018-325F8BC6E026}"/>
              </a:ext>
            </a:extLst>
          </p:cNvPr>
          <p:cNvSpPr/>
          <p:nvPr/>
        </p:nvSpPr>
        <p:spPr>
          <a:xfrm>
            <a:off x="6078214" y="1907688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095E8BD-80B1-40CB-A139-4E7DAADBA365}"/>
              </a:ext>
            </a:extLst>
          </p:cNvPr>
          <p:cNvSpPr/>
          <p:nvPr/>
        </p:nvSpPr>
        <p:spPr>
          <a:xfrm>
            <a:off x="6094244" y="3517701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4E890BA-A097-484A-BF8B-886BEF3594E9}"/>
              </a:ext>
            </a:extLst>
          </p:cNvPr>
          <p:cNvSpPr/>
          <p:nvPr/>
        </p:nvSpPr>
        <p:spPr>
          <a:xfrm>
            <a:off x="6095045" y="5129319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5E12C989-1FA4-4AA5-8D7F-4A1D8FEDFC44}"/>
              </a:ext>
            </a:extLst>
          </p:cNvPr>
          <p:cNvSpPr txBox="1"/>
          <p:nvPr/>
        </p:nvSpPr>
        <p:spPr>
          <a:xfrm>
            <a:off x="3310275" y="1766208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输入您的标题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A5CDD943-5A03-4B99-96FC-CE8BC9FC5E3B}"/>
              </a:ext>
            </a:extLst>
          </p:cNvPr>
          <p:cNvSpPr txBox="1"/>
          <p:nvPr/>
        </p:nvSpPr>
        <p:spPr>
          <a:xfrm>
            <a:off x="2136314" y="2056269"/>
            <a:ext cx="3279891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854273DA-4143-4440-A397-53E0A083C0D5}"/>
              </a:ext>
            </a:extLst>
          </p:cNvPr>
          <p:cNvSpPr txBox="1"/>
          <p:nvPr/>
        </p:nvSpPr>
        <p:spPr>
          <a:xfrm>
            <a:off x="3310275" y="3338071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输入您的标题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F96AAEF-DB9D-4C42-8C08-0CDE490F5724}"/>
              </a:ext>
            </a:extLst>
          </p:cNvPr>
          <p:cNvSpPr txBox="1"/>
          <p:nvPr/>
        </p:nvSpPr>
        <p:spPr>
          <a:xfrm>
            <a:off x="2136314" y="3628132"/>
            <a:ext cx="3279891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61DB4FD-F721-40F8-BDA4-CAFB0DEC75E6}"/>
              </a:ext>
            </a:extLst>
          </p:cNvPr>
          <p:cNvSpPr txBox="1"/>
          <p:nvPr/>
        </p:nvSpPr>
        <p:spPr>
          <a:xfrm>
            <a:off x="3310275" y="4939233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输入您的标题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EFFAA77D-A84D-4E7B-B8EF-3AE539EEF05C}"/>
              </a:ext>
            </a:extLst>
          </p:cNvPr>
          <p:cNvSpPr txBox="1"/>
          <p:nvPr/>
        </p:nvSpPr>
        <p:spPr>
          <a:xfrm>
            <a:off x="2136314" y="5229294"/>
            <a:ext cx="3279891" cy="6136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marL="0" marR="0" lvl="0" indent="0" algn="r" defTabSz="45714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请在此处添加具体内容，文字尽量言简意赅，简单说明即可，不必过于繁琐，注意版面美观</a:t>
            </a:r>
          </a:p>
        </p:txBody>
      </p:sp>
      <p:sp>
        <p:nvSpPr>
          <p:cNvPr id="25" name="PA-矩形 1">
            <a:extLst>
              <a:ext uri="{FF2B5EF4-FFF2-40B4-BE49-F238E27FC236}">
                <a16:creationId xmlns:a16="http://schemas.microsoft.com/office/drawing/2014/main" id="{7D4957F3-0F3D-41E7-931C-68ADA22DDF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61072" y="1699564"/>
            <a:ext cx="3101939" cy="418800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5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83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833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67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17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ldLvl="0" animBg="1"/>
      <p:bldP spid="8" grpId="0" bldLvl="0" animBg="1"/>
      <p:bldP spid="9" grpId="0" bldLvl="0" animBg="1"/>
      <p:bldP spid="13" grpId="0"/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C8356D4-F13D-4FA1-AB52-9F35C836F406}"/>
              </a:ext>
            </a:extLst>
          </p:cNvPr>
          <p:cNvGrpSpPr/>
          <p:nvPr/>
        </p:nvGrpSpPr>
        <p:grpSpPr>
          <a:xfrm>
            <a:off x="6192257" y="3097145"/>
            <a:ext cx="4985923" cy="2948325"/>
            <a:chOff x="4716016" y="1595102"/>
            <a:chExt cx="4263236" cy="252097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1EE9E6F-6E45-44E9-B57E-12D8228F2F1D}"/>
                </a:ext>
              </a:extLst>
            </p:cNvPr>
            <p:cNvSpPr/>
            <p:nvPr/>
          </p:nvSpPr>
          <p:spPr>
            <a:xfrm>
              <a:off x="4716016" y="1595102"/>
              <a:ext cx="1078632" cy="1079298"/>
            </a:xfrm>
            <a:prstGeom prst="rect">
              <a:avLst/>
            </a:prstGeom>
            <a:solidFill>
              <a:srgbClr val="E96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8ADA1D9-2B36-4329-A63B-88A17159F718}"/>
                </a:ext>
              </a:extLst>
            </p:cNvPr>
            <p:cNvSpPr/>
            <p:nvPr/>
          </p:nvSpPr>
          <p:spPr>
            <a:xfrm>
              <a:off x="5813699" y="1595102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471AAB40-59ED-4FC6-9BB8-50FFB003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14" y="2183751"/>
              <a:ext cx="3021537" cy="67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DAF2DD0-6855-4BAE-A0EC-B5CFE1BBF42D}"/>
                </a:ext>
              </a:extLst>
            </p:cNvPr>
            <p:cNvSpPr/>
            <p:nvPr/>
          </p:nvSpPr>
          <p:spPr>
            <a:xfrm>
              <a:off x="4716016" y="2822680"/>
              <a:ext cx="1078632" cy="1079298"/>
            </a:xfrm>
            <a:prstGeom prst="rect">
              <a:avLst/>
            </a:prstGeom>
            <a:solidFill>
              <a:srgbClr val="45A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798E691-6660-4492-8725-2D98A8CFA215}"/>
                </a:ext>
              </a:extLst>
            </p:cNvPr>
            <p:cNvSpPr/>
            <p:nvPr/>
          </p:nvSpPr>
          <p:spPr>
            <a:xfrm>
              <a:off x="5813699" y="2822680"/>
              <a:ext cx="2862758" cy="1079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B16939FB-2FEC-4101-9DC4-62A7C53E8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714" y="3437112"/>
              <a:ext cx="3021538" cy="67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rgbClr val="E7E6E6">
                      <a:lumMod val="10000"/>
                    </a:srgbClr>
                  </a:solidFill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lang="zh-CN" altLang="en-US" sz="120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4731FA10-DC9B-4920-AFE8-A69EFE899024}"/>
              </a:ext>
            </a:extLst>
          </p:cNvPr>
          <p:cNvSpPr/>
          <p:nvPr/>
        </p:nvSpPr>
        <p:spPr>
          <a:xfrm>
            <a:off x="920548" y="3135203"/>
            <a:ext cx="4797680" cy="269588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PA-文本框 7">
            <a:extLst>
              <a:ext uri="{FF2B5EF4-FFF2-40B4-BE49-F238E27FC236}">
                <a16:creationId xmlns:a16="http://schemas.microsoft.com/office/drawing/2014/main" id="{58541166-8015-4E6C-91C2-137129F1C20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0548" y="1861589"/>
            <a:ext cx="40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输入</a:t>
            </a:r>
            <a:endParaRPr kumimoji="0" lang="en-US" altLang="zh-CN" sz="3200" b="0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此处标题</a:t>
            </a:r>
          </a:p>
        </p:txBody>
      </p:sp>
    </p:spTree>
    <p:extLst>
      <p:ext uri="{BB962C8B-B14F-4D97-AF65-F5344CB8AC3E}">
        <p14:creationId xmlns:p14="http://schemas.microsoft.com/office/powerpoint/2010/main" val="40154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5" grpId="0" animBg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787F369-7256-42B2-BCD1-836DD6BB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E2AB7C0A-D4BC-4BC6-83EA-0D42A1C0B9AC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171B4C1-3215-4AF4-89CC-22C145D5D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949" y="2720189"/>
            <a:ext cx="2852714" cy="4066085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858E1CF-D988-4220-B4D3-277721873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64" y="2415789"/>
            <a:ext cx="2822371" cy="344403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F71A0BB0-3295-4263-B765-28B444AA54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70" y="4137811"/>
            <a:ext cx="11497130" cy="2365495"/>
          </a:xfrm>
          <a:prstGeom prst="rect">
            <a:avLst/>
          </a:prstGeom>
        </p:spPr>
      </p:pic>
      <p:sp>
        <p:nvSpPr>
          <p:cNvPr id="42" name="标题 1">
            <a:extLst>
              <a:ext uri="{FF2B5EF4-FFF2-40B4-BE49-F238E27FC236}">
                <a16:creationId xmlns:a16="http://schemas.microsoft.com/office/drawing/2014/main" id="{373C4676-AD8A-428E-AD01-23D0EB6F334F}"/>
              </a:ext>
            </a:extLst>
          </p:cNvPr>
          <p:cNvSpPr txBox="1">
            <a:spLocks/>
          </p:cNvSpPr>
          <p:nvPr/>
        </p:nvSpPr>
        <p:spPr>
          <a:xfrm>
            <a:off x="2614870" y="2222796"/>
            <a:ext cx="70009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感谢您的欣赏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C95886F-169D-4F66-9570-1CF0E28C902A}"/>
              </a:ext>
            </a:extLst>
          </p:cNvPr>
          <p:cNvSpPr/>
          <p:nvPr/>
        </p:nvSpPr>
        <p:spPr>
          <a:xfrm>
            <a:off x="4265847" y="3770313"/>
            <a:ext cx="3505626" cy="40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zh-CN" altLang="en-US" sz="105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05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PPT818  </a:t>
            </a:r>
            <a:r>
              <a:rPr lang="zh-CN" altLang="en-US" sz="105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05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C1767AD-A744-4C96-B6A2-FCF603A14885}"/>
              </a:ext>
            </a:extLst>
          </p:cNvPr>
          <p:cNvSpPr/>
          <p:nvPr/>
        </p:nvSpPr>
        <p:spPr>
          <a:xfrm>
            <a:off x="3315753" y="1857374"/>
            <a:ext cx="5405814" cy="494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Campus sports meeting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DA24B811-5673-4874-88A6-906D1A15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620" y="661996"/>
            <a:ext cx="3779606" cy="17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094057" y="2375772"/>
            <a:ext cx="3321248" cy="707886"/>
          </a:xfrm>
          <a:prstGeom prst="rect">
            <a:avLst/>
          </a:prstGeom>
          <a:solidFill>
            <a:srgbClr val="45A8D0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ONE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8CD206D-2CF0-4F16-A6A9-5DEA2C1AC7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3" y="2127649"/>
            <a:ext cx="4325163" cy="3812587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49D5079-EBAA-4371-B723-EDB5FE1F71D1}"/>
              </a:ext>
            </a:extLst>
          </p:cNvPr>
          <p:cNvGrpSpPr/>
          <p:nvPr/>
        </p:nvGrpSpPr>
        <p:grpSpPr>
          <a:xfrm>
            <a:off x="5187600" y="4033943"/>
            <a:ext cx="3060065" cy="1375410"/>
            <a:chOff x="6392" y="7749"/>
            <a:chExt cx="4560" cy="216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0671F78-54E4-445F-B426-E72755214DC5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5528B67-3D56-4275-9FA8-13D7E80D49FF}"/>
                </a:ext>
              </a:extLst>
            </p:cNvPr>
            <p:cNvSpPr txBox="1"/>
            <p:nvPr/>
          </p:nvSpPr>
          <p:spPr>
            <a:xfrm>
              <a:off x="6624" y="8461"/>
              <a:ext cx="3954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143DFE-9238-4637-AEED-C280601A0DE8}"/>
              </a:ext>
            </a:extLst>
          </p:cNvPr>
          <p:cNvGrpSpPr/>
          <p:nvPr/>
        </p:nvGrpSpPr>
        <p:grpSpPr>
          <a:xfrm>
            <a:off x="7957093" y="4033943"/>
            <a:ext cx="3060065" cy="1375410"/>
            <a:chOff x="6392" y="7749"/>
            <a:chExt cx="4560" cy="216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633157-2C04-47B1-AAEF-B7BF3B699203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E31883F-F97E-4C47-AA4F-2A49787460BA}"/>
                </a:ext>
              </a:extLst>
            </p:cNvPr>
            <p:cNvSpPr txBox="1"/>
            <p:nvPr/>
          </p:nvSpPr>
          <p:spPr>
            <a:xfrm>
              <a:off x="6825" y="8461"/>
              <a:ext cx="3878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4557376-C699-449E-BD82-12EEDE91002F}"/>
              </a:ext>
            </a:extLst>
          </p:cNvPr>
          <p:cNvGrpSpPr/>
          <p:nvPr/>
        </p:nvGrpSpPr>
        <p:grpSpPr>
          <a:xfrm>
            <a:off x="5144035" y="2075297"/>
            <a:ext cx="3060065" cy="1375410"/>
            <a:chOff x="6392" y="7749"/>
            <a:chExt cx="4560" cy="2166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3B6B7C-D5C1-4D3D-B167-56F8943AE3BC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0C59BF7-F0F9-469A-B7FE-31339095560A}"/>
                </a:ext>
              </a:extLst>
            </p:cNvPr>
            <p:cNvSpPr txBox="1"/>
            <p:nvPr/>
          </p:nvSpPr>
          <p:spPr>
            <a:xfrm>
              <a:off x="6624" y="8461"/>
              <a:ext cx="3954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0807C1A-1EF9-454F-9184-EADB8EBFB81B}"/>
              </a:ext>
            </a:extLst>
          </p:cNvPr>
          <p:cNvGrpSpPr/>
          <p:nvPr/>
        </p:nvGrpSpPr>
        <p:grpSpPr>
          <a:xfrm>
            <a:off x="7913528" y="2075297"/>
            <a:ext cx="3060065" cy="1375410"/>
            <a:chOff x="6392" y="7749"/>
            <a:chExt cx="4560" cy="216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39752AC-619B-4DFF-B226-82D8E1D7A574}"/>
                </a:ext>
              </a:extLst>
            </p:cNvPr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C26060B-5A58-4E14-B8EF-03439F72142E}"/>
                </a:ext>
              </a:extLst>
            </p:cNvPr>
            <p:cNvSpPr txBox="1"/>
            <p:nvPr/>
          </p:nvSpPr>
          <p:spPr>
            <a:xfrm>
              <a:off x="6825" y="8461"/>
              <a:ext cx="3878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632A172-AAC0-4FAC-8314-D56F27921C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5720" y="4424122"/>
            <a:ext cx="3060064" cy="20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3" name="圆角矩形 18">
            <a:extLst>
              <a:ext uri="{FF2B5EF4-FFF2-40B4-BE49-F238E27FC236}">
                <a16:creationId xmlns:a16="http://schemas.microsoft.com/office/drawing/2014/main" id="{1CAA6C5F-0145-436D-80AB-659CE117A468}"/>
              </a:ext>
            </a:extLst>
          </p:cNvPr>
          <p:cNvSpPr>
            <a:spLocks noChangeAspect="1"/>
          </p:cNvSpPr>
          <p:nvPr/>
        </p:nvSpPr>
        <p:spPr>
          <a:xfrm>
            <a:off x="6667025" y="2681957"/>
            <a:ext cx="539875" cy="539875"/>
          </a:xfrm>
          <a:prstGeom prst="roundRect">
            <a:avLst>
              <a:gd name="adj" fmla="val 30000"/>
            </a:avLst>
          </a:prstGeom>
          <a:solidFill>
            <a:srgbClr val="E968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4" name="圆角矩形 19">
            <a:extLst>
              <a:ext uri="{FF2B5EF4-FFF2-40B4-BE49-F238E27FC236}">
                <a16:creationId xmlns:a16="http://schemas.microsoft.com/office/drawing/2014/main" id="{9BA13BE8-9734-48D3-B234-851D88480806}"/>
              </a:ext>
            </a:extLst>
          </p:cNvPr>
          <p:cNvSpPr>
            <a:spLocks noChangeAspect="1"/>
          </p:cNvSpPr>
          <p:nvPr/>
        </p:nvSpPr>
        <p:spPr>
          <a:xfrm>
            <a:off x="6667025" y="3670834"/>
            <a:ext cx="539875" cy="539875"/>
          </a:xfrm>
          <a:prstGeom prst="roundRect">
            <a:avLst>
              <a:gd name="adj" fmla="val 30000"/>
            </a:avLst>
          </a:prstGeom>
          <a:solidFill>
            <a:srgbClr val="45A8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5" name="圆角矩形 20">
            <a:extLst>
              <a:ext uri="{FF2B5EF4-FFF2-40B4-BE49-F238E27FC236}">
                <a16:creationId xmlns:a16="http://schemas.microsoft.com/office/drawing/2014/main" id="{D68DF6C6-28EF-48EC-A5E9-EE224217F206}"/>
              </a:ext>
            </a:extLst>
          </p:cNvPr>
          <p:cNvSpPr>
            <a:spLocks noChangeAspect="1"/>
          </p:cNvSpPr>
          <p:nvPr/>
        </p:nvSpPr>
        <p:spPr>
          <a:xfrm>
            <a:off x="6667025" y="4653818"/>
            <a:ext cx="539875" cy="539875"/>
          </a:xfrm>
          <a:prstGeom prst="roundRect">
            <a:avLst>
              <a:gd name="adj" fmla="val 30000"/>
            </a:avLst>
          </a:prstGeom>
          <a:solidFill>
            <a:srgbClr val="4992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106B135-93AC-4162-B15C-3586F2F6A614}"/>
              </a:ext>
            </a:extLst>
          </p:cNvPr>
          <p:cNvSpPr txBox="1"/>
          <p:nvPr/>
        </p:nvSpPr>
        <p:spPr>
          <a:xfrm>
            <a:off x="7342209" y="2681957"/>
            <a:ext cx="3412314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66341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FE0A4A2-4664-4270-86FE-26E27FC34D04}"/>
              </a:ext>
            </a:extLst>
          </p:cNvPr>
          <p:cNvSpPr txBox="1"/>
          <p:nvPr/>
        </p:nvSpPr>
        <p:spPr>
          <a:xfrm>
            <a:off x="7342209" y="3670834"/>
            <a:ext cx="3412314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66341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57F0A5AE-CE6D-4550-8FF5-80D59404BCA4}"/>
              </a:ext>
            </a:extLst>
          </p:cNvPr>
          <p:cNvSpPr txBox="1"/>
          <p:nvPr/>
        </p:nvSpPr>
        <p:spPr>
          <a:xfrm>
            <a:off x="7342209" y="4653819"/>
            <a:ext cx="3412314" cy="863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866341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F8FABE8-850D-416C-BB87-152EE0F0DCFB}"/>
              </a:ext>
            </a:extLst>
          </p:cNvPr>
          <p:cNvSpPr/>
          <p:nvPr/>
        </p:nvSpPr>
        <p:spPr>
          <a:xfrm>
            <a:off x="1307445" y="2273653"/>
            <a:ext cx="4793090" cy="306215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  <a:miter lim="800000"/>
          </a:ln>
          <a:effectLst/>
        </p:spPr>
        <p:txBody>
          <a:bodyPr lIns="91401" tIns="45700" rIns="91401" bIns="457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7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53" grpId="0" animBg="1"/>
      <p:bldP spid="54" grpId="0" animBg="1"/>
      <p:bldP spid="55" grpId="0" animBg="1"/>
      <p:bldP spid="57" grpId="0"/>
      <p:bldP spid="58" grpId="0"/>
      <p:bldP spid="59" grpId="0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17C00B5-8AF7-490C-9E61-99B80ED695FA}"/>
              </a:ext>
            </a:extLst>
          </p:cNvPr>
          <p:cNvCxnSpPr>
            <a:cxnSpLocks/>
          </p:cNvCxnSpPr>
          <p:nvPr/>
        </p:nvCxnSpPr>
        <p:spPr>
          <a:xfrm>
            <a:off x="4661992" y="1968500"/>
            <a:ext cx="0" cy="4020594"/>
          </a:xfrm>
          <a:prstGeom prst="line">
            <a:avLst/>
          </a:prstGeom>
          <a:noFill/>
          <a:ln w="6350" cap="flat" cmpd="sng" algn="ctr">
            <a:solidFill>
              <a:srgbClr val="40A993"/>
            </a:solidFill>
            <a:prstDash val="solid"/>
            <a:miter lim="800000"/>
          </a:ln>
          <a:effectLst/>
        </p:spPr>
      </p:cxn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DA6A46E-DB0E-4ACA-AB97-C0A2B6784311}"/>
              </a:ext>
            </a:extLst>
          </p:cNvPr>
          <p:cNvGrpSpPr/>
          <p:nvPr/>
        </p:nvGrpSpPr>
        <p:grpSpPr>
          <a:xfrm>
            <a:off x="1535524" y="2282729"/>
            <a:ext cx="8968552" cy="613694"/>
            <a:chOff x="1445446" y="2725970"/>
            <a:chExt cx="8968552" cy="613694"/>
          </a:xfrm>
        </p:grpSpPr>
        <p:sp>
          <p:nvSpPr>
            <p:cNvPr id="40" name="郑少PPT">
              <a:extLst>
                <a:ext uri="{FF2B5EF4-FFF2-40B4-BE49-F238E27FC236}">
                  <a16:creationId xmlns:a16="http://schemas.microsoft.com/office/drawing/2014/main" id="{F9E09F59-B7B6-41BC-B78C-1562AAAF982B}"/>
                </a:ext>
              </a:extLst>
            </p:cNvPr>
            <p:cNvSpPr txBox="1"/>
            <p:nvPr/>
          </p:nvSpPr>
          <p:spPr>
            <a:xfrm>
              <a:off x="5254089" y="2725970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5263F47-1396-4925-AB29-C47D9FE5E4CF}"/>
                </a:ext>
              </a:extLst>
            </p:cNvPr>
            <p:cNvSpPr/>
            <p:nvPr/>
          </p:nvSpPr>
          <p:spPr>
            <a:xfrm>
              <a:off x="4408402" y="2869305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45A8D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FCDAC4B-88FE-4C53-8187-1E56B7CFADD3}"/>
                </a:ext>
              </a:extLst>
            </p:cNvPr>
            <p:cNvGrpSpPr/>
            <p:nvPr/>
          </p:nvGrpSpPr>
          <p:grpSpPr>
            <a:xfrm>
              <a:off x="1445446" y="2742676"/>
              <a:ext cx="2240237" cy="580283"/>
              <a:chOff x="1445446" y="2661170"/>
              <a:chExt cx="2240237" cy="580283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0BDCCC5C-06D5-4B40-A2B6-6BF7E0FEC184}"/>
                  </a:ext>
                </a:extLst>
              </p:cNvPr>
              <p:cNvSpPr/>
              <p:nvPr/>
            </p:nvSpPr>
            <p:spPr>
              <a:xfrm>
                <a:off x="1445446" y="2661170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45A8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郑少PPT">
                <a:extLst>
                  <a:ext uri="{FF2B5EF4-FFF2-40B4-BE49-F238E27FC236}">
                    <a16:creationId xmlns:a16="http://schemas.microsoft.com/office/drawing/2014/main" id="{7EFD63FA-1F3C-4140-BF6B-B845D7A5F937}"/>
                  </a:ext>
                </a:extLst>
              </p:cNvPr>
              <p:cNvSpPr/>
              <p:nvPr/>
            </p:nvSpPr>
            <p:spPr>
              <a:xfrm>
                <a:off x="2011566" y="2766645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357B789-29FB-425D-B7EA-D87A85E6B69B}"/>
              </a:ext>
            </a:extLst>
          </p:cNvPr>
          <p:cNvGrpSpPr/>
          <p:nvPr/>
        </p:nvGrpSpPr>
        <p:grpSpPr>
          <a:xfrm>
            <a:off x="1535524" y="3192236"/>
            <a:ext cx="8968552" cy="613694"/>
            <a:chOff x="1445446" y="3448776"/>
            <a:chExt cx="8968552" cy="613694"/>
          </a:xfrm>
        </p:grpSpPr>
        <p:sp>
          <p:nvSpPr>
            <p:cNvPr id="46" name="郑少PPT">
              <a:extLst>
                <a:ext uri="{FF2B5EF4-FFF2-40B4-BE49-F238E27FC236}">
                  <a16:creationId xmlns:a16="http://schemas.microsoft.com/office/drawing/2014/main" id="{56E885E9-D494-4C88-AB12-2CA1826579D1}"/>
                </a:ext>
              </a:extLst>
            </p:cNvPr>
            <p:cNvSpPr txBox="1"/>
            <p:nvPr/>
          </p:nvSpPr>
          <p:spPr>
            <a:xfrm>
              <a:off x="5254089" y="3448776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9C3360D-2F45-4A9A-B1A5-5ADCD2BC3724}"/>
                </a:ext>
              </a:extLst>
            </p:cNvPr>
            <p:cNvSpPr/>
            <p:nvPr/>
          </p:nvSpPr>
          <p:spPr>
            <a:xfrm>
              <a:off x="4408402" y="3592111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E968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3356A19E-C218-4BB9-8E85-8B4DA98D5F3D}"/>
                </a:ext>
              </a:extLst>
            </p:cNvPr>
            <p:cNvGrpSpPr/>
            <p:nvPr/>
          </p:nvGrpSpPr>
          <p:grpSpPr>
            <a:xfrm>
              <a:off x="1445446" y="3465482"/>
              <a:ext cx="2240237" cy="580283"/>
              <a:chOff x="1445446" y="3669109"/>
              <a:chExt cx="2240237" cy="580283"/>
            </a:xfrm>
          </p:grpSpPr>
          <p:sp>
            <p:nvSpPr>
              <p:cNvPr id="49" name="矩形: 圆角 48">
                <a:extLst>
                  <a:ext uri="{FF2B5EF4-FFF2-40B4-BE49-F238E27FC236}">
                    <a16:creationId xmlns:a16="http://schemas.microsoft.com/office/drawing/2014/main" id="{466D72D7-595E-4A81-A0F9-CC354F55E582}"/>
                  </a:ext>
                </a:extLst>
              </p:cNvPr>
              <p:cNvSpPr/>
              <p:nvPr/>
            </p:nvSpPr>
            <p:spPr>
              <a:xfrm>
                <a:off x="1445446" y="3669109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E9685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郑少PPT">
                <a:extLst>
                  <a:ext uri="{FF2B5EF4-FFF2-40B4-BE49-F238E27FC236}">
                    <a16:creationId xmlns:a16="http://schemas.microsoft.com/office/drawing/2014/main" id="{BEB875D4-0929-4DE6-BD86-23BB59DCBC9A}"/>
                  </a:ext>
                </a:extLst>
              </p:cNvPr>
              <p:cNvSpPr/>
              <p:nvPr/>
            </p:nvSpPr>
            <p:spPr>
              <a:xfrm>
                <a:off x="2011566" y="377458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DB15ABC-2825-471F-A1B3-AB866A8935D1}"/>
              </a:ext>
            </a:extLst>
          </p:cNvPr>
          <p:cNvGrpSpPr/>
          <p:nvPr/>
        </p:nvGrpSpPr>
        <p:grpSpPr>
          <a:xfrm>
            <a:off x="1535524" y="4101743"/>
            <a:ext cx="8968553" cy="613694"/>
            <a:chOff x="1445446" y="4456577"/>
            <a:chExt cx="8968553" cy="613694"/>
          </a:xfrm>
        </p:grpSpPr>
        <p:sp>
          <p:nvSpPr>
            <p:cNvPr id="52" name="郑少PPT">
              <a:extLst>
                <a:ext uri="{FF2B5EF4-FFF2-40B4-BE49-F238E27FC236}">
                  <a16:creationId xmlns:a16="http://schemas.microsoft.com/office/drawing/2014/main" id="{E736F052-7D3B-4803-9E5F-4FA1DEABB7B6}"/>
                </a:ext>
              </a:extLst>
            </p:cNvPr>
            <p:cNvSpPr txBox="1"/>
            <p:nvPr/>
          </p:nvSpPr>
          <p:spPr>
            <a:xfrm>
              <a:off x="5254090" y="4456577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BF0DAF8-CBB2-4CEE-9ED0-AEF633D061DF}"/>
                </a:ext>
              </a:extLst>
            </p:cNvPr>
            <p:cNvSpPr/>
            <p:nvPr/>
          </p:nvSpPr>
          <p:spPr>
            <a:xfrm>
              <a:off x="4408402" y="4599912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45A8D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5BEED428-CD33-4DB9-A21A-F95292E16747}"/>
                </a:ext>
              </a:extLst>
            </p:cNvPr>
            <p:cNvGrpSpPr/>
            <p:nvPr/>
          </p:nvGrpSpPr>
          <p:grpSpPr>
            <a:xfrm>
              <a:off x="1445446" y="4473283"/>
              <a:ext cx="2240237" cy="580283"/>
              <a:chOff x="1445446" y="4677048"/>
              <a:chExt cx="2240237" cy="580283"/>
            </a:xfrm>
          </p:grpSpPr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21BF7811-DF31-4AA9-A70F-79A97040A1BB}"/>
                  </a:ext>
                </a:extLst>
              </p:cNvPr>
              <p:cNvSpPr/>
              <p:nvPr/>
            </p:nvSpPr>
            <p:spPr>
              <a:xfrm>
                <a:off x="1445446" y="4677048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45A8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郑少PPT">
                <a:extLst>
                  <a:ext uri="{FF2B5EF4-FFF2-40B4-BE49-F238E27FC236}">
                    <a16:creationId xmlns:a16="http://schemas.microsoft.com/office/drawing/2014/main" id="{C0F2565F-2F2B-4D6B-A2BF-441E76E0B421}"/>
                  </a:ext>
                </a:extLst>
              </p:cNvPr>
              <p:cNvSpPr/>
              <p:nvPr/>
            </p:nvSpPr>
            <p:spPr>
              <a:xfrm>
                <a:off x="2011566" y="4782523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3816975-F2B2-4C7D-A77A-C69A87E5FE21}"/>
              </a:ext>
            </a:extLst>
          </p:cNvPr>
          <p:cNvGrpSpPr/>
          <p:nvPr/>
        </p:nvGrpSpPr>
        <p:grpSpPr>
          <a:xfrm>
            <a:off x="1535524" y="5011250"/>
            <a:ext cx="8968553" cy="613694"/>
            <a:chOff x="1445446" y="5464377"/>
            <a:chExt cx="8968553" cy="613694"/>
          </a:xfrm>
        </p:grpSpPr>
        <p:sp>
          <p:nvSpPr>
            <p:cNvPr id="58" name="郑少PPT">
              <a:extLst>
                <a:ext uri="{FF2B5EF4-FFF2-40B4-BE49-F238E27FC236}">
                  <a16:creationId xmlns:a16="http://schemas.microsoft.com/office/drawing/2014/main" id="{18B594CF-4C80-4CC2-978E-F96D59E422B5}"/>
                </a:ext>
              </a:extLst>
            </p:cNvPr>
            <p:cNvSpPr txBox="1"/>
            <p:nvPr/>
          </p:nvSpPr>
          <p:spPr>
            <a:xfrm>
              <a:off x="5254090" y="5464377"/>
              <a:ext cx="5159909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kern="0" cap="none" spc="0" normalizeH="0" baseline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0056D51-84F5-498A-92F9-4C133F537C44}"/>
                </a:ext>
              </a:extLst>
            </p:cNvPr>
            <p:cNvSpPr/>
            <p:nvPr/>
          </p:nvSpPr>
          <p:spPr>
            <a:xfrm>
              <a:off x="4408402" y="5609507"/>
              <a:ext cx="327024" cy="327024"/>
            </a:xfrm>
            <a:prstGeom prst="ellipse">
              <a:avLst/>
            </a:prstGeom>
            <a:solidFill>
              <a:srgbClr val="FFFFFF"/>
            </a:solidFill>
            <a:ln w="76200" cap="flat" cmpd="sng" algn="ctr">
              <a:solidFill>
                <a:srgbClr val="E968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AE6FD675-1452-42A0-AF14-3BF34CDCE7C1}"/>
                </a:ext>
              </a:extLst>
            </p:cNvPr>
            <p:cNvGrpSpPr/>
            <p:nvPr/>
          </p:nvGrpSpPr>
          <p:grpSpPr>
            <a:xfrm>
              <a:off x="1445446" y="5482878"/>
              <a:ext cx="2240237" cy="580283"/>
              <a:chOff x="1445446" y="5686782"/>
              <a:chExt cx="2240237" cy="580283"/>
            </a:xfrm>
          </p:grpSpPr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BDF92A60-3CF0-4676-B142-CC93F1CDE26A}"/>
                  </a:ext>
                </a:extLst>
              </p:cNvPr>
              <p:cNvSpPr/>
              <p:nvPr/>
            </p:nvSpPr>
            <p:spPr>
              <a:xfrm>
                <a:off x="1445446" y="5686782"/>
                <a:ext cx="2240237" cy="580283"/>
              </a:xfrm>
              <a:prstGeom prst="roundRect">
                <a:avLst>
                  <a:gd name="adj" fmla="val 50000"/>
                </a:avLst>
              </a:prstGeom>
              <a:solidFill>
                <a:srgbClr val="E9685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郑少PPT">
                <a:extLst>
                  <a:ext uri="{FF2B5EF4-FFF2-40B4-BE49-F238E27FC236}">
                    <a16:creationId xmlns:a16="http://schemas.microsoft.com/office/drawing/2014/main" id="{F0FAADBB-7424-4EF3-8215-1CE9FA5C2C7B}"/>
                  </a:ext>
                </a:extLst>
              </p:cNvPr>
              <p:cNvSpPr/>
              <p:nvPr/>
            </p:nvSpPr>
            <p:spPr>
              <a:xfrm>
                <a:off x="2011566" y="5790462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92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0ED3C93-FC0B-4E80-A67D-AFA95140077D}"/>
              </a:ext>
            </a:extLst>
          </p:cNvPr>
          <p:cNvSpPr txBox="1"/>
          <p:nvPr/>
        </p:nvSpPr>
        <p:spPr>
          <a:xfrm>
            <a:off x="438276" y="2031910"/>
            <a:ext cx="1604211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7B07D9-BA9E-456F-820D-D1BF11BB2AB3}"/>
              </a:ext>
            </a:extLst>
          </p:cNvPr>
          <p:cNvSpPr/>
          <p:nvPr/>
        </p:nvSpPr>
        <p:spPr>
          <a:xfrm>
            <a:off x="4713125" y="2536324"/>
            <a:ext cx="5929476" cy="3442836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D06C0E7-3BFC-4E22-9C0C-0C1C70082109}"/>
              </a:ext>
            </a:extLst>
          </p:cNvPr>
          <p:cNvGrpSpPr/>
          <p:nvPr/>
        </p:nvGrpSpPr>
        <p:grpSpPr>
          <a:xfrm>
            <a:off x="1431119" y="2985348"/>
            <a:ext cx="3070225" cy="1259880"/>
            <a:chOff x="1331170" y="4779449"/>
            <a:chExt cx="3070225" cy="125988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844B621-284B-4008-810C-F9752F4993A7}"/>
                </a:ext>
              </a:extLst>
            </p:cNvPr>
            <p:cNvSpPr txBox="1"/>
            <p:nvPr/>
          </p:nvSpPr>
          <p:spPr>
            <a:xfrm>
              <a:off x="1331170" y="4779449"/>
              <a:ext cx="196913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213F2BB-A087-49C3-9A47-1C7844A7D863}"/>
                </a:ext>
              </a:extLst>
            </p:cNvPr>
            <p:cNvSpPr/>
            <p:nvPr/>
          </p:nvSpPr>
          <p:spPr>
            <a:xfrm>
              <a:off x="1331170" y="5115999"/>
              <a:ext cx="30702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355448-805A-401E-8802-98795DE48FA9}"/>
              </a:ext>
            </a:extLst>
          </p:cNvPr>
          <p:cNvGrpSpPr/>
          <p:nvPr/>
        </p:nvGrpSpPr>
        <p:grpSpPr>
          <a:xfrm>
            <a:off x="1444454" y="4659843"/>
            <a:ext cx="3070225" cy="1259880"/>
            <a:chOff x="1331170" y="4779449"/>
            <a:chExt cx="3070225" cy="125988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37C2E72-8224-4A22-8FF5-833A7ADDB4EE}"/>
                </a:ext>
              </a:extLst>
            </p:cNvPr>
            <p:cNvSpPr txBox="1"/>
            <p:nvPr/>
          </p:nvSpPr>
          <p:spPr>
            <a:xfrm>
              <a:off x="1331170" y="4779449"/>
              <a:ext cx="196913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单击此处输入标题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133E2A3-6877-45E0-B4F2-65D9E7FB5F42}"/>
                </a:ext>
              </a:extLst>
            </p:cNvPr>
            <p:cNvSpPr/>
            <p:nvPr/>
          </p:nvSpPr>
          <p:spPr>
            <a:xfrm>
              <a:off x="1331170" y="5115999"/>
              <a:ext cx="307022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请在此处添加具体内容，文字尽量言简意赅，简单说明即可，不必过于繁琐，注意版面美观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0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966F4A4-CFEC-458C-9061-02C8F058D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4243362E-4DA0-4A7E-AF70-E53B743DB08B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4B587CD-284E-4DCB-98C5-B39B402D5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18" y="2820677"/>
            <a:ext cx="5617811" cy="369527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CE9F4D3-1384-4E0D-AFEA-A54566FA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" y="392793"/>
            <a:ext cx="3111501" cy="4673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044B3C-C1CC-4FF5-BC17-C1E3C1E91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69" y="894052"/>
            <a:ext cx="5244646" cy="5992975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F98A3F9B-7386-4DB6-ABAB-66BC64208A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28318" y="3275333"/>
            <a:ext cx="394593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D6D3D5-D072-41EA-A3CD-49AA3387ED4F}"/>
              </a:ext>
            </a:extLst>
          </p:cNvPr>
          <p:cNvSpPr txBox="1"/>
          <p:nvPr/>
        </p:nvSpPr>
        <p:spPr>
          <a:xfrm>
            <a:off x="6094057" y="2375772"/>
            <a:ext cx="3200668" cy="707886"/>
          </a:xfrm>
          <a:prstGeom prst="rect">
            <a:avLst/>
          </a:prstGeom>
          <a:solidFill>
            <a:srgbClr val="E96852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 PART TWO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932E2C47-3C64-4B7F-B3FD-60E5D373817A}"/>
              </a:ext>
            </a:extLst>
          </p:cNvPr>
          <p:cNvSpPr txBox="1"/>
          <p:nvPr/>
        </p:nvSpPr>
        <p:spPr>
          <a:xfrm>
            <a:off x="6034687" y="4037322"/>
            <a:ext cx="3939566" cy="76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简单说明即可，不必过于繁琐，注意版面美观度。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30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67BA139-0A84-4A89-9B60-8348BC6F67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6" y="0"/>
            <a:ext cx="12195886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E634F00-4DB8-4ECF-A72A-7A1C77A25D44}"/>
              </a:ext>
            </a:extLst>
          </p:cNvPr>
          <p:cNvSpPr/>
          <p:nvPr/>
        </p:nvSpPr>
        <p:spPr>
          <a:xfrm>
            <a:off x="351970" y="392792"/>
            <a:ext cx="11497130" cy="61105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4986690-AE1E-44CD-8245-01D0D24DAF2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418" y="582933"/>
            <a:ext cx="394593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494EC2-AEEC-4FFE-AED2-043D5DE26E43}"/>
              </a:ext>
            </a:extLst>
          </p:cNvPr>
          <p:cNvGrpSpPr/>
          <p:nvPr/>
        </p:nvGrpSpPr>
        <p:grpSpPr>
          <a:xfrm>
            <a:off x="1242118" y="1833046"/>
            <a:ext cx="2190192" cy="2729684"/>
            <a:chOff x="1242118" y="1833046"/>
            <a:chExt cx="2190192" cy="2729684"/>
          </a:xfrm>
        </p:grpSpPr>
        <p:sp>
          <p:nvSpPr>
            <p:cNvPr id="15" name="PA-7 Rectángulo redondeado">
              <a:extLst>
                <a:ext uri="{FF2B5EF4-FFF2-40B4-BE49-F238E27FC236}">
                  <a16:creationId xmlns:a16="http://schemas.microsoft.com/office/drawing/2014/main" id="{6DD2EDE1-C399-4F70-A73C-EA1A118CA7A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1262587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PA-9 Rectángulo">
              <a:extLst>
                <a:ext uri="{FF2B5EF4-FFF2-40B4-BE49-F238E27FC236}">
                  <a16:creationId xmlns:a16="http://schemas.microsoft.com/office/drawing/2014/main" id="{894A89BC-FDA4-451B-8E0C-61877D39A3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1242118" y="3768633"/>
              <a:ext cx="2190192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45A8D0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6002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PA-矩形 38">
            <a:extLst>
              <a:ext uri="{FF2B5EF4-FFF2-40B4-BE49-F238E27FC236}">
                <a16:creationId xmlns:a16="http://schemas.microsoft.com/office/drawing/2014/main" id="{EDD45D09-394C-4F13-AC0C-2B6C17F11F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95734" y="2346155"/>
            <a:ext cx="1882961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PA-文本框 39">
            <a:extLst>
              <a:ext uri="{FF2B5EF4-FFF2-40B4-BE49-F238E27FC236}">
                <a16:creationId xmlns:a16="http://schemas.microsoft.com/office/drawing/2014/main" id="{E329E423-B493-4A61-BB0B-31EF9BB28C3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30874" y="392332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输入此处标题</a:t>
            </a:r>
            <a:endParaRPr kumimoji="0" lang="id-ID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C225ED6-3E59-4881-9F04-A762BB39DB34}"/>
              </a:ext>
            </a:extLst>
          </p:cNvPr>
          <p:cNvGrpSpPr/>
          <p:nvPr/>
        </p:nvGrpSpPr>
        <p:grpSpPr>
          <a:xfrm>
            <a:off x="3757306" y="1833046"/>
            <a:ext cx="2169723" cy="2729684"/>
            <a:chOff x="3757306" y="1833046"/>
            <a:chExt cx="2169723" cy="2729684"/>
          </a:xfrm>
        </p:grpSpPr>
        <p:sp>
          <p:nvSpPr>
            <p:cNvPr id="27" name="PA-7 Rectángulo redondeado">
              <a:extLst>
                <a:ext uri="{FF2B5EF4-FFF2-40B4-BE49-F238E27FC236}">
                  <a16:creationId xmlns:a16="http://schemas.microsoft.com/office/drawing/2014/main" id="{935100A0-AE2B-49AD-8BD6-D44C152E461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768444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PA-9 Rectángulo">
              <a:extLst>
                <a:ext uri="{FF2B5EF4-FFF2-40B4-BE49-F238E27FC236}">
                  <a16:creationId xmlns:a16="http://schemas.microsoft.com/office/drawing/2014/main" id="{A673C6E8-80AD-418E-8893-424407BA0AC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3757306" y="3768633"/>
              <a:ext cx="2169723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E96852"/>
            </a:solidFill>
            <a:ln>
              <a:noFill/>
            </a:ln>
            <a:effectLst/>
            <a:ex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1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PA-矩形 40">
            <a:extLst>
              <a:ext uri="{FF2B5EF4-FFF2-40B4-BE49-F238E27FC236}">
                <a16:creationId xmlns:a16="http://schemas.microsoft.com/office/drawing/2014/main" id="{C532568A-06B2-443C-A0DF-76FD4C04C1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76925" y="2346154"/>
            <a:ext cx="2125695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2" name="PA-文本框 41">
            <a:extLst>
              <a:ext uri="{FF2B5EF4-FFF2-40B4-BE49-F238E27FC236}">
                <a16:creationId xmlns:a16="http://schemas.microsoft.com/office/drawing/2014/main" id="{D1442A2A-85BC-4E21-ACBD-D01EA5DC20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30230" y="3923320"/>
            <a:ext cx="156966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id-ID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708F8B-59C0-4EDF-8CCE-FEA74721D358}"/>
              </a:ext>
            </a:extLst>
          </p:cNvPr>
          <p:cNvGrpSpPr/>
          <p:nvPr/>
        </p:nvGrpSpPr>
        <p:grpSpPr>
          <a:xfrm>
            <a:off x="6253832" y="1833046"/>
            <a:ext cx="2190192" cy="2729684"/>
            <a:chOff x="6253832" y="1833046"/>
            <a:chExt cx="2190192" cy="2729684"/>
          </a:xfrm>
        </p:grpSpPr>
        <p:sp>
          <p:nvSpPr>
            <p:cNvPr id="39" name="PA-7 Rectángulo redondeado">
              <a:extLst>
                <a:ext uri="{FF2B5EF4-FFF2-40B4-BE49-F238E27FC236}">
                  <a16:creationId xmlns:a16="http://schemas.microsoft.com/office/drawing/2014/main" id="{2C4E70AD-1C28-42AB-87B5-E7336082335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6274301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PA-9 Rectángulo">
              <a:extLst>
                <a:ext uri="{FF2B5EF4-FFF2-40B4-BE49-F238E27FC236}">
                  <a16:creationId xmlns:a16="http://schemas.microsoft.com/office/drawing/2014/main" id="{ED8ED25F-BB21-4E30-856C-151CD6E4C5A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6253832" y="3768633"/>
              <a:ext cx="2190192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45A8D0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6002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PA-矩形 42">
            <a:extLst>
              <a:ext uri="{FF2B5EF4-FFF2-40B4-BE49-F238E27FC236}">
                <a16:creationId xmlns:a16="http://schemas.microsoft.com/office/drawing/2014/main" id="{9C4352CE-E99A-42DA-B473-9C7735EF99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51907" y="2326951"/>
            <a:ext cx="2125695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46" name="PA-文本框 43">
            <a:extLst>
              <a:ext uri="{FF2B5EF4-FFF2-40B4-BE49-F238E27FC236}">
                <a16:creationId xmlns:a16="http://schemas.microsoft.com/office/drawing/2014/main" id="{07BB91A3-35F9-4477-9F35-1B357A063CA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39750" y="3923320"/>
            <a:ext cx="156966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id-ID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EB2B71F-EB4E-45BC-BDFE-B5BAED2B3F73}"/>
              </a:ext>
            </a:extLst>
          </p:cNvPr>
          <p:cNvGrpSpPr/>
          <p:nvPr/>
        </p:nvGrpSpPr>
        <p:grpSpPr>
          <a:xfrm>
            <a:off x="8759689" y="1833046"/>
            <a:ext cx="2190192" cy="2729684"/>
            <a:chOff x="8759689" y="1833046"/>
            <a:chExt cx="2190192" cy="2729684"/>
          </a:xfrm>
        </p:grpSpPr>
        <p:sp>
          <p:nvSpPr>
            <p:cNvPr id="53" name="PA-7 Rectángulo redondeado">
              <a:extLst>
                <a:ext uri="{FF2B5EF4-FFF2-40B4-BE49-F238E27FC236}">
                  <a16:creationId xmlns:a16="http://schemas.microsoft.com/office/drawing/2014/main" id="{59A7998A-F6B5-43CD-9901-01D7E930FD6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8780158" y="1833046"/>
              <a:ext cx="2149254" cy="1977769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ysClr val="window" lastClr="FFFFFF">
                  <a:lumMod val="50000"/>
                </a:sysClr>
              </a:solidFill>
            </a:ln>
            <a:extLst/>
          </p:spPr>
          <p:txBody>
            <a:bodyPr lIns="216002" tIns="287999" rIns="216002" bIns="287999" rtlCol="0" anchor="t" anchorCtr="0"/>
            <a:lstStyle/>
            <a:p>
              <a:pPr marL="0" marR="0" lvl="0" indent="0" algn="just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PA-9 Rectángulo">
              <a:extLst>
                <a:ext uri="{FF2B5EF4-FFF2-40B4-BE49-F238E27FC236}">
                  <a16:creationId xmlns:a16="http://schemas.microsoft.com/office/drawing/2014/main" id="{44E3A7D5-6553-4C0B-AE6E-467E6D599CD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8759689" y="3768633"/>
              <a:ext cx="2190192" cy="794097"/>
            </a:xfrm>
            <a:custGeom>
              <a:avLst/>
              <a:gdLst/>
              <a:ahLst/>
              <a:cxnLst/>
              <a:rect l="l" t="t" r="r" b="b"/>
              <a:pathLst>
                <a:path w="2295255" h="1396618">
                  <a:moveTo>
                    <a:pt x="0" y="0"/>
                  </a:moveTo>
                  <a:lnTo>
                    <a:pt x="2295255" y="0"/>
                  </a:lnTo>
                  <a:lnTo>
                    <a:pt x="2295255" y="1396618"/>
                  </a:lnTo>
                  <a:lnTo>
                    <a:pt x="1147628" y="1155024"/>
                  </a:lnTo>
                  <a:lnTo>
                    <a:pt x="0" y="1396618"/>
                  </a:lnTo>
                  <a:close/>
                </a:path>
              </a:pathLst>
            </a:custGeom>
            <a:solidFill>
              <a:srgbClr val="E96852"/>
            </a:solidFill>
            <a:ln>
              <a:noFill/>
            </a:ln>
            <a:effectLst/>
            <a:ex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6002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0" name="PA-矩形 44">
            <a:extLst>
              <a:ext uri="{FF2B5EF4-FFF2-40B4-BE49-F238E27FC236}">
                <a16:creationId xmlns:a16="http://schemas.microsoft.com/office/drawing/2014/main" id="{AC60655F-945F-4968-85A2-FEC92284406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759689" y="2346153"/>
            <a:ext cx="2125695" cy="1010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请在此处添加具体内容，文字尽量言简意赅，简单说明即可，不必过于繁琐</a:t>
            </a:r>
            <a:endParaRPr lang="en-US" altLang="zh-CN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1" name="PA-文本框 45">
            <a:extLst>
              <a:ext uri="{FF2B5EF4-FFF2-40B4-BE49-F238E27FC236}">
                <a16:creationId xmlns:a16="http://schemas.microsoft.com/office/drawing/2014/main" id="{AF1F73B8-2F2F-4AAE-8D2F-C7508E85D32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49270" y="3867067"/>
            <a:ext cx="16118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  <a:endParaRPr lang="id-ID" altLang="zh-CN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8" name="PA-矩形 59">
            <a:extLst>
              <a:ext uri="{FF2B5EF4-FFF2-40B4-BE49-F238E27FC236}">
                <a16:creationId xmlns:a16="http://schemas.microsoft.com/office/drawing/2014/main" id="{F7D03D0D-F18A-4ECE-853F-CBE4BDD238F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18052" y="4855709"/>
            <a:ext cx="10071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6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25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25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75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2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25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75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25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975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725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475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0" grpId="0"/>
      <p:bldP spid="31" grpId="0"/>
      <p:bldP spid="32" grpId="0"/>
      <p:bldP spid="45" grpId="0"/>
      <p:bldP spid="46" grpId="0"/>
      <p:bldP spid="60" grpId="0"/>
      <p:bldP spid="61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运动会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itle"/>
  <p:tag name="SHADOWSRC" val="true"/>
  <p:tag name="SCENESHAPETYPE" val="SceneShape"/>
  <p:tag name="SCENESHAPESUBTYPE" val="ScenePicShape"/>
  <p:tag name="SCENESHAPENAME" val="幻影图形"/>
  <p:tag name="LOOPID" val="636722956493161841"/>
  <p:tag name="SCANEADDTIONSP" val="false"/>
  <p:tag name="RESOURCEID" val="636722956493261878"/>
  <p:tag name="SCENEID" val="Unkown"/>
  <p:tag name="SCENELINKIDS" val="60|68|69|70"/>
  <p:tag name="ANIMSTRING" val="97dc195e9db14a91331b8d825796bfd8"/>
  <p:tag name="PA" val="v5.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Other"/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6163659"/>
  <p:tag name="MH_LIBRARY" val="GRAPHIC"/>
  <p:tag name="MH_TYPE" val="Sub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Text"/>
  <p:tag name="PA" val="v5.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HOLESPTYPE" val="Shape_SubTitle"/>
  <p:tag name="PA" val="v5.2.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5le3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2002</Words>
  <Application>Microsoft Office PowerPoint</Application>
  <PresentationFormat>宽屏</PresentationFormat>
  <Paragraphs>217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华康海报体W12(P)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40</cp:revision>
  <dcterms:created xsi:type="dcterms:W3CDTF">2019-04-01T08:42:01Z</dcterms:created>
  <dcterms:modified xsi:type="dcterms:W3CDTF">2023-04-17T05:03:52Z</dcterms:modified>
</cp:coreProperties>
</file>