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836" r:id="rId2"/>
    <p:sldId id="961" r:id="rId3"/>
    <p:sldId id="963" r:id="rId4"/>
    <p:sldId id="981" r:id="rId5"/>
    <p:sldId id="971" r:id="rId6"/>
    <p:sldId id="979" r:id="rId7"/>
    <p:sldId id="980" r:id="rId8"/>
    <p:sldId id="983" r:id="rId9"/>
    <p:sldId id="969" r:id="rId10"/>
    <p:sldId id="970" r:id="rId11"/>
    <p:sldId id="972" r:id="rId12"/>
    <p:sldId id="975" r:id="rId13"/>
    <p:sldId id="984" r:id="rId14"/>
    <p:sldId id="978" r:id="rId15"/>
    <p:sldId id="974" r:id="rId16"/>
    <p:sldId id="977" r:id="rId17"/>
    <p:sldId id="968" r:id="rId18"/>
    <p:sldId id="985" r:id="rId19"/>
    <p:sldId id="973" r:id="rId20"/>
    <p:sldId id="976" r:id="rId21"/>
    <p:sldId id="967" r:id="rId22"/>
    <p:sldId id="944" r:id="rId23"/>
    <p:sldId id="982" r:id="rId24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3354" autoAdjust="0"/>
  </p:normalViewPr>
  <p:slideViewPr>
    <p:cSldViewPr>
      <p:cViewPr varScale="1">
        <p:scale>
          <a:sx n="139" d="100"/>
          <a:sy n="139" d="100"/>
        </p:scale>
        <p:origin x="82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0AC6-447D-9A0A-9BEE2DFBAAE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0AC6-447D-9A0A-9BEE2DFBAAE5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0AC6-447D-9A0A-9BEE2DFBA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544256"/>
        <c:axId val="440533920"/>
      </c:barChart>
      <c:catAx>
        <c:axId val="44054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0533920"/>
        <c:crosses val="autoZero"/>
        <c:auto val="1"/>
        <c:lblAlgn val="ctr"/>
        <c:lblOffset val="100"/>
        <c:noMultiLvlLbl val="0"/>
      </c:catAx>
      <c:valAx>
        <c:axId val="44053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054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9F-4CBF-A9A5-556CC45D21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9F-4CBF-A9A5-556CC45D212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9F-4CBF-A9A5-556CC45D212B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B9F-4CBF-A9A5-556CC45D212B}"/>
              </c:ext>
            </c:extLst>
          </c:dPt>
          <c:dLbls>
            <c:dLbl>
              <c:idx val="0"/>
              <c:layout>
                <c:manualLayout>
                  <c:x val="0.1381579044963294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2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ABCF13AD-F1DB-4CEF-A0C6-06217161B480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9F-4CBF-A9A5-556CC45D212B}"/>
                </c:ext>
              </c:extLst>
            </c:dLbl>
            <c:dLbl>
              <c:idx val="1"/>
              <c:layout>
                <c:manualLayout>
                  <c:x val="-0.19983036402654603"/>
                  <c:y val="5.3824406432990982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3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EDAAE65A-6D76-4DA3-BF56-3713A370866B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9F-4CBF-A9A5-556CC45D212B}"/>
                </c:ext>
              </c:extLst>
            </c:dLbl>
            <c:dLbl>
              <c:idx val="2"/>
              <c:layout>
                <c:manualLayout>
                  <c:x val="-0.1687230899816157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4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A86670D7-7ADC-4F16-8B68-2B95DB2A189B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9F-4CBF-A9A5-556CC45D212B}"/>
                </c:ext>
              </c:extLst>
            </c:dLbl>
            <c:dLbl>
              <c:idx val="3"/>
              <c:layout>
                <c:manualLayout>
                  <c:x val="-0.24971825018321026"/>
                  <c:y val="-6.1446732143909812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  <a:sym typeface="Arial" panose="020B0604020202020204" pitchFamily="34" charset="0"/>
                      </a:defRPr>
                    </a:pPr>
                    <a:r>
                      <a:rPr lang="zh-CN" altLang="en-US" dirty="0" smtClean="0">
                        <a:solidFill>
                          <a:schemeClr val="accent5"/>
                        </a:solidFill>
                      </a:rPr>
                      <a:t>文字内容</a:t>
                    </a:r>
                    <a:r>
                      <a:rPr lang="zh-CN" altLang="en-US" sz="1800" b="0" i="0" u="none" strike="noStrike" kern="1200" baseline="0" dirty="0" smtClean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
</a:t>
                    </a:r>
                    <a:fld id="{A86670D7-7ADC-4F16-8B68-2B95DB2A189B}" type="PERCENTAGE">
                      <a:rPr lang="en-US" altLang="zh-CN" sz="1800" b="0" i="0" u="none" strike="noStrike" kern="1200" baseline="0" smtClean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 u="none" strike="noStrike" kern="1200" baseline="0">
                          <a:solidFill>
                            <a:srgbClr val="FFFFFF">
                              <a:lumMod val="65000"/>
                            </a:srgbClr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  <a:sym typeface="Arial" panose="020B0604020202020204" pitchFamily="34" charset="0"/>
                        </a:defRPr>
                      </a:pPr>
                      <a:t>[百分比]</a:t>
                    </a:fld>
                    <a:endParaRPr lang="zh-CN" altLang="en-US" sz="1800" b="0" i="0" u="none" strike="noStrike" kern="1200" baseline="0" dirty="0" smtClean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5236275216626"/>
                      <c:h val="0.19302494247112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9F-4CBF-A9A5-556CC45D21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5B9F-4CBF-A9A5-556CC45D21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52"/>
          <c:y val="0.62934520711861808"/>
          <c:w val="6.7702007702854783E-2"/>
          <c:h val="0.34768645503438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rgbClr val="2F5EB0"/>
              </a:solidFill>
              <a:ln w="25400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General" sourceLinked="0"/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FF-4A20-8A2E-B6D79FE33A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bg1">
                    <a:lumMod val="65000"/>
                    <a:alpha val="67059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FF-4A20-8A2E-B6D79FE33AA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FF-4A20-8A2E-B6D79FE33AA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FF-4A20-8A2E-B6D79FE33AA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FF-4A20-8A2E-B6D79FE33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>
                      <a:solidFill>
                        <a:schemeClr val="accent3"/>
                      </a:solidFill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FF-4A20-8A2E-B6D79FE33A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0545888"/>
        <c:axId val="440543712"/>
      </c:lineChart>
      <c:catAx>
        <c:axId val="4405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round/>
            <a:headEnd type="oval" w="sm" len="sm"/>
            <a:tailEnd type="oval" w="sm" len="sm"/>
          </a:ln>
          <a:effectLst/>
        </c:spPr>
        <c:txPr>
          <a:bodyPr rot="-60000000" vert="horz"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zh-CN"/>
          </a:p>
        </c:txPr>
        <c:crossAx val="440543712"/>
        <c:crosses val="autoZero"/>
        <c:auto val="1"/>
        <c:lblAlgn val="ctr"/>
        <c:lblOffset val="100"/>
        <c:noMultiLvlLbl val="0"/>
      </c:catAx>
      <c:valAx>
        <c:axId val="440543712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one"/>
        <c:crossAx val="44054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80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551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984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170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048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66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43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78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2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fld id="{8EBE660E-5CC2-4A50-916A-880C808B748D}" type="slidenum">
              <a:rPr lang="zh-CN"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31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0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1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73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14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213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4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387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629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15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2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3" name="矩形 1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500361" y="241918"/>
            <a:ext cx="365983" cy="215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8504736" y="316259"/>
            <a:ext cx="366581" cy="1963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19485" y="204940"/>
            <a:ext cx="337081" cy="350586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 dirty="0"/>
          </a:p>
        </p:txBody>
      </p:sp>
      <p:grpSp>
        <p:nvGrpSpPr>
          <p:cNvPr id="2" name="Group 5"/>
          <p:cNvGrpSpPr/>
          <p:nvPr userDrawn="1"/>
        </p:nvGrpSpPr>
        <p:grpSpPr>
          <a:xfrm>
            <a:off x="347419" y="4731991"/>
            <a:ext cx="224082" cy="221156"/>
            <a:chOff x="4328868" y="5502988"/>
            <a:chExt cx="500307" cy="493774"/>
          </a:xfrm>
        </p:grpSpPr>
        <p:sp>
          <p:nvSpPr>
            <p:cNvPr id="9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" name="Group 9"/>
          <p:cNvGrpSpPr/>
          <p:nvPr userDrawn="1"/>
        </p:nvGrpSpPr>
        <p:grpSpPr>
          <a:xfrm flipH="1">
            <a:off x="933709" y="4731991"/>
            <a:ext cx="224082" cy="221156"/>
            <a:chOff x="4328868" y="5502988"/>
            <a:chExt cx="500307" cy="493774"/>
          </a:xfrm>
        </p:grpSpPr>
        <p:sp>
          <p:nvSpPr>
            <p:cNvPr id="12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4" name="Straight Connector 3"/>
          <p:cNvCxnSpPr/>
          <p:nvPr userDrawn="1"/>
        </p:nvCxnSpPr>
        <p:spPr>
          <a:xfrm>
            <a:off x="552709" y="4845350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034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5" y="219716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187624" y="61272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1184649" y="250504"/>
            <a:ext cx="3216269" cy="37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>
              <a:defRPr lang="zh-CN" altLang="en-US" sz="20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cs typeface="+mn-cs"/>
              </a:defRPr>
            </a:lvl1pPr>
          </a:lstStyle>
          <a:p>
            <a:pPr lvl="0" algn="l"/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2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9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7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11680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7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5" r:id="rId3"/>
    <p:sldLayoutId id="2147483668" r:id="rId4"/>
    <p:sldLayoutId id="2147483669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6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XXX  Report Person: PPT818.com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击此处添加您的标题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025565" y="1665453"/>
          <a:ext cx="4494870" cy="182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386057" y="2062971"/>
            <a:ext cx="201990" cy="20200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502" y="2037085"/>
            <a:ext cx="1396982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86057" y="2494914"/>
            <a:ext cx="201990" cy="20200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3640" y="2477062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86057" y="2926858"/>
            <a:ext cx="201990" cy="20200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3640" y="2917039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53527" y="3853163"/>
            <a:ext cx="706490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53527" y="3683529"/>
            <a:ext cx="7064909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4878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/>
          </p:nvPr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445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0723" y="1048692"/>
            <a:ext cx="1970682" cy="1932726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919797" y="975428"/>
            <a:ext cx="2133486" cy="2978952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7991" y="4183006"/>
            <a:ext cx="7988018" cy="41549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。请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6"/>
          <p:cNvGrpSpPr>
            <a:grpSpLocks/>
          </p:cNvGrpSpPr>
          <p:nvPr/>
        </p:nvGrpSpPr>
        <p:grpSpPr bwMode="auto">
          <a:xfrm>
            <a:off x="1052716" y="3099737"/>
            <a:ext cx="1858278" cy="637239"/>
            <a:chOff x="680210" y="1949615"/>
            <a:chExt cx="1718591" cy="637702"/>
          </a:xfrm>
        </p:grpSpPr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680210" y="2171517"/>
              <a:ext cx="1718591" cy="4158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210" y="1949615"/>
              <a:ext cx="1330361" cy="15332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604910" y="1048692"/>
            <a:ext cx="1970682" cy="1932726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3513984" y="975428"/>
            <a:ext cx="2133486" cy="2978952"/>
          </a:xfrm>
          <a:prstGeom prst="rect">
            <a:avLst/>
          </a:prstGeom>
          <a:noFill/>
          <a:ln w="508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1"/>
          <p:cNvGrpSpPr>
            <a:grpSpLocks/>
          </p:cNvGrpSpPr>
          <p:nvPr/>
        </p:nvGrpSpPr>
        <p:grpSpPr bwMode="auto">
          <a:xfrm>
            <a:off x="3679103" y="3099734"/>
            <a:ext cx="1827494" cy="775742"/>
            <a:chOff x="578159" y="1949614"/>
            <a:chExt cx="1777231" cy="776305"/>
          </a:xfrm>
        </p:grpSpPr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578159" y="2171519"/>
              <a:ext cx="1777231" cy="5544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6199096" y="1048692"/>
            <a:ext cx="1970682" cy="1932726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6108170" y="975428"/>
            <a:ext cx="2133486" cy="2978952"/>
          </a:xfrm>
          <a:prstGeom prst="rect">
            <a:avLst/>
          </a:prstGeom>
          <a:noFill/>
          <a:ln w="508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6"/>
          <p:cNvGrpSpPr>
            <a:grpSpLocks/>
          </p:cNvGrpSpPr>
          <p:nvPr/>
        </p:nvGrpSpPr>
        <p:grpSpPr bwMode="auto">
          <a:xfrm>
            <a:off x="6274705" y="3099734"/>
            <a:ext cx="1827492" cy="775742"/>
            <a:chOff x="578159" y="1949614"/>
            <a:chExt cx="1971069" cy="776305"/>
          </a:xfrm>
        </p:grpSpPr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78159" y="2171519"/>
              <a:ext cx="1971069" cy="55440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25598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20" grpId="0"/>
      <p:bldP spid="30" grpId="0" animBg="1"/>
      <p:bldP spid="31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38108" y="1606965"/>
            <a:ext cx="2462446" cy="2400776"/>
            <a:chOff x="0" y="0"/>
            <a:chExt cx="7716441" cy="7523163"/>
          </a:xfrm>
        </p:grpSpPr>
        <p:sp>
          <p:nvSpPr>
            <p:cNvPr id="30726" name="AutoShape 6"/>
            <p:cNvSpPr>
              <a:spLocks/>
            </p:cNvSpPr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>
              <a:spLocks/>
            </p:cNvSpPr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>
              <a:spLocks/>
            </p:cNvSpPr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>
              <a:spLocks/>
            </p:cNvSpPr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>
              <a:spLocks/>
            </p:cNvSpPr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>
              <a:spLocks/>
            </p:cNvSpPr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>
              <a:spLocks/>
            </p:cNvSpPr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>
            <a:spLocks/>
          </p:cNvSpPr>
          <p:nvPr/>
        </p:nvSpPr>
        <p:spPr bwMode="auto">
          <a:xfrm>
            <a:off x="5166748" y="3426775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>
            <a:spLocks/>
          </p:cNvSpPr>
          <p:nvPr/>
        </p:nvSpPr>
        <p:spPr bwMode="auto">
          <a:xfrm>
            <a:off x="4005951" y="1885350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>
            <a:spLocks/>
          </p:cNvSpPr>
          <p:nvPr/>
        </p:nvSpPr>
        <p:spPr bwMode="auto">
          <a:xfrm>
            <a:off x="4932695" y="1885149"/>
            <a:ext cx="235135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>
            <a:spLocks/>
          </p:cNvSpPr>
          <p:nvPr/>
        </p:nvSpPr>
        <p:spPr bwMode="auto">
          <a:xfrm>
            <a:off x="3737986" y="3375578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>
            <a:spLocks/>
          </p:cNvSpPr>
          <p:nvPr/>
        </p:nvSpPr>
        <p:spPr bwMode="auto">
          <a:xfrm>
            <a:off x="4414856" y="3743482"/>
            <a:ext cx="33871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>
            <a:spLocks/>
          </p:cNvSpPr>
          <p:nvPr/>
        </p:nvSpPr>
        <p:spPr bwMode="auto">
          <a:xfrm>
            <a:off x="5376287" y="2511780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>
            <a:spLocks/>
          </p:cNvSpPr>
          <p:nvPr/>
        </p:nvSpPr>
        <p:spPr bwMode="auto">
          <a:xfrm>
            <a:off x="3489159" y="2497492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>
            <a:spLocks/>
          </p:cNvSpPr>
          <p:nvPr/>
        </p:nvSpPr>
        <p:spPr bwMode="auto">
          <a:xfrm>
            <a:off x="1600880" y="1921825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>
            <a:spLocks/>
          </p:cNvSpPr>
          <p:nvPr/>
        </p:nvSpPr>
        <p:spPr bwMode="auto">
          <a:xfrm>
            <a:off x="1920521" y="1708703"/>
            <a:ext cx="989296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>
            <a:spLocks/>
          </p:cNvSpPr>
          <p:nvPr/>
        </p:nvSpPr>
        <p:spPr bwMode="auto">
          <a:xfrm>
            <a:off x="2988395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>
            <a:spLocks/>
          </p:cNvSpPr>
          <p:nvPr/>
        </p:nvSpPr>
        <p:spPr bwMode="auto">
          <a:xfrm>
            <a:off x="6238941" y="1921825"/>
            <a:ext cx="1272547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>
            <a:spLocks/>
          </p:cNvSpPr>
          <p:nvPr/>
        </p:nvSpPr>
        <p:spPr bwMode="auto">
          <a:xfrm>
            <a:off x="6234179" y="1708703"/>
            <a:ext cx="1016793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>
            <a:spLocks/>
          </p:cNvSpPr>
          <p:nvPr/>
        </p:nvSpPr>
        <p:spPr bwMode="auto">
          <a:xfrm>
            <a:off x="6030593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>
            <a:spLocks/>
          </p:cNvSpPr>
          <p:nvPr/>
        </p:nvSpPr>
        <p:spPr bwMode="auto">
          <a:xfrm>
            <a:off x="1602071" y="2804674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>
            <a:spLocks/>
          </p:cNvSpPr>
          <p:nvPr/>
        </p:nvSpPr>
        <p:spPr bwMode="auto">
          <a:xfrm>
            <a:off x="1923255" y="2591552"/>
            <a:ext cx="991324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>
            <a:spLocks/>
          </p:cNvSpPr>
          <p:nvPr/>
        </p:nvSpPr>
        <p:spPr bwMode="auto">
          <a:xfrm>
            <a:off x="2989585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>
            <a:spLocks/>
          </p:cNvSpPr>
          <p:nvPr/>
        </p:nvSpPr>
        <p:spPr bwMode="auto">
          <a:xfrm>
            <a:off x="6218701" y="2804674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>
            <a:spLocks/>
          </p:cNvSpPr>
          <p:nvPr/>
        </p:nvSpPr>
        <p:spPr bwMode="auto">
          <a:xfrm>
            <a:off x="6213344" y="25915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>
            <a:spLocks/>
          </p:cNvSpPr>
          <p:nvPr/>
        </p:nvSpPr>
        <p:spPr bwMode="auto">
          <a:xfrm>
            <a:off x="6009758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>
            <a:spLocks/>
          </p:cNvSpPr>
          <p:nvPr/>
        </p:nvSpPr>
        <p:spPr bwMode="auto">
          <a:xfrm>
            <a:off x="1602071" y="3680378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>
            <a:spLocks/>
          </p:cNvSpPr>
          <p:nvPr/>
        </p:nvSpPr>
        <p:spPr bwMode="auto">
          <a:xfrm>
            <a:off x="1921738" y="3467852"/>
            <a:ext cx="988079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>
            <a:spLocks/>
          </p:cNvSpPr>
          <p:nvPr/>
        </p:nvSpPr>
        <p:spPr bwMode="auto">
          <a:xfrm>
            <a:off x="2989585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>
            <a:spLocks/>
          </p:cNvSpPr>
          <p:nvPr/>
        </p:nvSpPr>
        <p:spPr bwMode="auto">
          <a:xfrm>
            <a:off x="6218701" y="3680378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>
            <a:spLocks/>
          </p:cNvSpPr>
          <p:nvPr/>
        </p:nvSpPr>
        <p:spPr bwMode="auto">
          <a:xfrm>
            <a:off x="6213344" y="34678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>
            <a:spLocks/>
          </p:cNvSpPr>
          <p:nvPr/>
        </p:nvSpPr>
        <p:spPr bwMode="auto">
          <a:xfrm>
            <a:off x="6009758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341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87"/>
          <p:cNvSpPr/>
          <p:nvPr/>
        </p:nvSpPr>
        <p:spPr>
          <a:xfrm>
            <a:off x="4596246" y="1685718"/>
            <a:ext cx="1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1785"/>
          <p:cNvSpPr/>
          <p:nvPr/>
        </p:nvSpPr>
        <p:spPr>
          <a:xfrm>
            <a:off x="4596244" y="1685720"/>
            <a:ext cx="3103473" cy="101708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1786"/>
          <p:cNvSpPr/>
          <p:nvPr/>
        </p:nvSpPr>
        <p:spPr>
          <a:xfrm>
            <a:off x="4600695" y="1685718"/>
            <a:ext cx="1561084" cy="101708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788"/>
          <p:cNvSpPr/>
          <p:nvPr/>
        </p:nvSpPr>
        <p:spPr>
          <a:xfrm flipH="1">
            <a:off x="3041748" y="1685718"/>
            <a:ext cx="1555067" cy="101156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789"/>
          <p:cNvSpPr/>
          <p:nvPr/>
        </p:nvSpPr>
        <p:spPr>
          <a:xfrm flipH="1">
            <a:off x="1487253" y="1685718"/>
            <a:ext cx="3108992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794"/>
          <p:cNvSpPr/>
          <p:nvPr/>
        </p:nvSpPr>
        <p:spPr>
          <a:xfrm>
            <a:off x="78685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796"/>
          <p:cNvSpPr/>
          <p:nvPr/>
        </p:nvSpPr>
        <p:spPr>
          <a:xfrm>
            <a:off x="2333569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798"/>
          <p:cNvSpPr/>
          <p:nvPr/>
        </p:nvSpPr>
        <p:spPr>
          <a:xfrm>
            <a:off x="3869410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800"/>
          <p:cNvSpPr/>
          <p:nvPr/>
        </p:nvSpPr>
        <p:spPr>
          <a:xfrm>
            <a:off x="538578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802"/>
          <p:cNvSpPr/>
          <p:nvPr/>
        </p:nvSpPr>
        <p:spPr>
          <a:xfrm>
            <a:off x="6920452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805"/>
          <p:cNvSpPr/>
          <p:nvPr/>
        </p:nvSpPr>
        <p:spPr>
          <a:xfrm>
            <a:off x="1688785" y="3272382"/>
            <a:ext cx="5805395" cy="1013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A6AAA9"/>
            </a:solidFill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33"/>
          <p:cNvGrpSpPr/>
          <p:nvPr/>
        </p:nvGrpSpPr>
        <p:grpSpPr>
          <a:xfrm>
            <a:off x="4144853" y="1272684"/>
            <a:ext cx="893258" cy="893307"/>
            <a:chOff x="5526407" y="1696816"/>
            <a:chExt cx="1191141" cy="1191141"/>
          </a:xfrm>
        </p:grpSpPr>
        <p:sp>
          <p:nvSpPr>
            <p:cNvPr id="14" name="Shape 1790"/>
            <p:cNvSpPr/>
            <p:nvPr/>
          </p:nvSpPr>
          <p:spPr>
            <a:xfrm>
              <a:off x="5526407" y="1696816"/>
              <a:ext cx="1191141" cy="119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6787" tIns="26787" rIns="26787" bIns="26787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Shape 1804"/>
            <p:cNvSpPr/>
            <p:nvPr/>
          </p:nvSpPr>
          <p:spPr>
            <a:xfrm>
              <a:off x="5902228" y="2068264"/>
              <a:ext cx="448246" cy="4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 Placeholder 3"/>
          <p:cNvSpPr txBox="1">
            <a:spLocks/>
          </p:cNvSpPr>
          <p:nvPr/>
        </p:nvSpPr>
        <p:spPr>
          <a:xfrm>
            <a:off x="2166741" y="3495129"/>
            <a:ext cx="4796453" cy="5675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2339382" y="2584113"/>
            <a:ext cx="1407316" cy="306542"/>
          </a:xfrm>
          <a:prstGeom prst="rect">
            <a:avLst/>
          </a:prstGeom>
        </p:spPr>
        <p:txBody>
          <a:bodyPr lIns="65023" tIns="32511" rIns="65023" bIns="32511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387522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5391595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80444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6931026" y="258339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055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 build="p"/>
      <p:bldP spid="18" grpId="0"/>
      <p:bldP spid="1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429654" y="1094151"/>
            <a:ext cx="2340929" cy="3451341"/>
            <a:chOff x="1904856" y="1458758"/>
            <a:chExt cx="3518629" cy="5187394"/>
          </a:xfrm>
        </p:grpSpPr>
        <p:grpSp>
          <p:nvGrpSpPr>
            <p:cNvPr id="3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04856" y="2478964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04856" y="3381429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04856" y="4283895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04856" y="5186363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171497" y="1430741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73491" y="1674418"/>
            <a:ext cx="3113065" cy="2872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4222032" y="2348058"/>
            <a:ext cx="515196" cy="51522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368349" y="2488469"/>
            <a:ext cx="222562" cy="234403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348187" y="3573074"/>
            <a:ext cx="252666" cy="20429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296314" y="3571282"/>
            <a:ext cx="168804" cy="247305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289110" y="2497609"/>
            <a:ext cx="178480" cy="216123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6123119" y="3426900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4218178" y="3427009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6119062" y="2348058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32078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9127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1557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082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0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2078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91274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000" b="1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42449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2469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000" b="1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4259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84259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78880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74522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6952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17" y="1038397"/>
            <a:ext cx="4864540" cy="3261428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341147" y="3815077"/>
            <a:ext cx="1642972" cy="48474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3" name="圆角矩形 12"/>
          <p:cNvSpPr/>
          <p:nvPr/>
        </p:nvSpPr>
        <p:spPr>
          <a:xfrm>
            <a:off x="6984119" y="3815077"/>
            <a:ext cx="1981046" cy="48474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5914872" y="3918952"/>
            <a:ext cx="667135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20%</a:t>
            </a:r>
          </a:p>
        </p:txBody>
      </p:sp>
      <p:sp>
        <p:nvSpPr>
          <p:cNvPr id="15" name="矩形 14"/>
          <p:cNvSpPr/>
          <p:nvPr/>
        </p:nvSpPr>
        <p:spPr>
          <a:xfrm>
            <a:off x="7727069" y="3918952"/>
            <a:ext cx="666628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80%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276938" y="1240329"/>
            <a:ext cx="1305069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276938" y="1457703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276938" y="2242275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648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4"/>
          <p:cNvSpPr>
            <a:spLocks/>
          </p:cNvSpPr>
          <p:nvPr/>
        </p:nvSpPr>
        <p:spPr bwMode="auto">
          <a:xfrm rot="10800000">
            <a:off x="1168872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4"/>
          <p:cNvSpPr>
            <a:spLocks/>
          </p:cNvSpPr>
          <p:nvPr/>
        </p:nvSpPr>
        <p:spPr bwMode="auto">
          <a:xfrm rot="5400000" flipH="1">
            <a:off x="1353915" y="2848997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 flipH="1">
            <a:off x="2577073" y="2663878"/>
            <a:ext cx="1038058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5400000">
            <a:off x="2762117" y="1440718"/>
            <a:ext cx="1038114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Freeform 24"/>
          <p:cNvSpPr>
            <a:spLocks/>
          </p:cNvSpPr>
          <p:nvPr/>
        </p:nvSpPr>
        <p:spPr bwMode="auto">
          <a:xfrm rot="10800000">
            <a:off x="3985275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24"/>
          <p:cNvSpPr>
            <a:spLocks/>
          </p:cNvSpPr>
          <p:nvPr/>
        </p:nvSpPr>
        <p:spPr bwMode="auto">
          <a:xfrm rot="5400000" flipH="1">
            <a:off x="4170318" y="2848996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3"/>
          <p:cNvGrpSpPr>
            <a:grpSpLocks noChangeAspect="1"/>
          </p:cNvGrpSpPr>
          <p:nvPr/>
        </p:nvGrpSpPr>
        <p:grpSpPr>
          <a:xfrm>
            <a:off x="1350755" y="2064594"/>
            <a:ext cx="188260" cy="164134"/>
            <a:chOff x="7540014" y="4306907"/>
            <a:chExt cx="389342" cy="339426"/>
          </a:xfrm>
          <a:solidFill>
            <a:schemeClr val="accent1"/>
          </a:solidFill>
        </p:grpSpPr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45"/>
          <p:cNvGrpSpPr>
            <a:grpSpLocks noChangeAspect="1"/>
          </p:cNvGrpSpPr>
          <p:nvPr/>
        </p:nvGrpSpPr>
        <p:grpSpPr>
          <a:xfrm>
            <a:off x="2755594" y="3471030"/>
            <a:ext cx="160948" cy="164134"/>
            <a:chOff x="7160655" y="2178006"/>
            <a:chExt cx="379359" cy="386846"/>
          </a:xfrm>
          <a:solidFill>
            <a:schemeClr val="accent3"/>
          </a:solidFill>
        </p:grpSpPr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38"/>
            <p:cNvSpPr>
              <a:spLocks/>
            </p:cNvSpPr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9"/>
          <p:cNvGrpSpPr>
            <a:grpSpLocks noChangeAspect="1"/>
          </p:cNvGrpSpPr>
          <p:nvPr/>
        </p:nvGrpSpPr>
        <p:grpSpPr>
          <a:xfrm>
            <a:off x="1594799" y="3203883"/>
            <a:ext cx="186424" cy="164134"/>
            <a:chOff x="6040049" y="4182118"/>
            <a:chExt cx="521619" cy="459224"/>
          </a:xfrm>
          <a:solidFill>
            <a:schemeClr val="accent2"/>
          </a:solidFill>
        </p:grpSpPr>
        <p:sp>
          <p:nvSpPr>
            <p:cNvPr id="51" name="Freeform 84"/>
            <p:cNvSpPr>
              <a:spLocks/>
            </p:cNvSpPr>
            <p:nvPr/>
          </p:nvSpPr>
          <p:spPr bwMode="auto">
            <a:xfrm>
              <a:off x="6087469" y="4202084"/>
              <a:ext cx="194671" cy="419291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5"/>
            <p:cNvSpPr>
              <a:spLocks/>
            </p:cNvSpPr>
            <p:nvPr/>
          </p:nvSpPr>
          <p:spPr bwMode="auto">
            <a:xfrm>
              <a:off x="6040049" y="4339353"/>
              <a:ext cx="27454" cy="147252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86"/>
            <p:cNvSpPr>
              <a:spLocks/>
            </p:cNvSpPr>
            <p:nvPr/>
          </p:nvSpPr>
          <p:spPr bwMode="auto">
            <a:xfrm>
              <a:off x="6329559" y="4296924"/>
              <a:ext cx="77370" cy="229612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87"/>
            <p:cNvSpPr>
              <a:spLocks/>
            </p:cNvSpPr>
            <p:nvPr/>
          </p:nvSpPr>
          <p:spPr bwMode="auto">
            <a:xfrm>
              <a:off x="6376980" y="4239521"/>
              <a:ext cx="102328" cy="341923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88"/>
            <p:cNvSpPr>
              <a:spLocks/>
            </p:cNvSpPr>
            <p:nvPr/>
          </p:nvSpPr>
          <p:spPr bwMode="auto">
            <a:xfrm>
              <a:off x="6436879" y="4182118"/>
              <a:ext cx="124789" cy="459224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Freeform 21"/>
          <p:cNvSpPr>
            <a:spLocks noChangeAspect="1" noEditPoints="1"/>
          </p:cNvSpPr>
          <p:nvPr/>
        </p:nvSpPr>
        <p:spPr bwMode="auto">
          <a:xfrm>
            <a:off x="3000733" y="2316674"/>
            <a:ext cx="184372" cy="164134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49"/>
          <p:cNvSpPr>
            <a:spLocks noChangeAspect="1" noEditPoints="1"/>
          </p:cNvSpPr>
          <p:nvPr/>
        </p:nvSpPr>
        <p:spPr bwMode="auto">
          <a:xfrm>
            <a:off x="4407952" y="3201037"/>
            <a:ext cx="192703" cy="164134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6"/>
          <p:cNvSpPr>
            <a:spLocks noChangeAspect="1" noEditPoints="1"/>
          </p:cNvSpPr>
          <p:nvPr/>
        </p:nvSpPr>
        <p:spPr bwMode="auto">
          <a:xfrm>
            <a:off x="4152763" y="2065801"/>
            <a:ext cx="163740" cy="164134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576500" y="2054339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372686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2945709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2737603" y="2057990"/>
            <a:ext cx="756758" cy="258532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348086" y="2055946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4189088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5361054" y="1586934"/>
            <a:ext cx="1133365" cy="184666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5361055" y="1775709"/>
            <a:ext cx="2546099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61053" y="2346254"/>
            <a:ext cx="2546100" cy="180853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4679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7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2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0"/>
            <a:ext cx="3707904" cy="5143500"/>
          </a:xfrm>
          <a:prstGeom prst="rect">
            <a:avLst/>
          </a:prstGeom>
          <a:noFill/>
        </p:spPr>
      </p:pic>
      <p:sp>
        <p:nvSpPr>
          <p:cNvPr id="17" name="圆角矩形 16"/>
          <p:cNvSpPr/>
          <p:nvPr/>
        </p:nvSpPr>
        <p:spPr>
          <a:xfrm>
            <a:off x="4515452" y="1669965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4515452" y="2284147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b="1" dirty="0"/>
          </a:p>
        </p:txBody>
      </p:sp>
      <p:sp>
        <p:nvSpPr>
          <p:cNvPr id="101" name="圆角矩形 100"/>
          <p:cNvSpPr/>
          <p:nvPr/>
        </p:nvSpPr>
        <p:spPr>
          <a:xfrm>
            <a:off x="4515452" y="2898328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515452" y="3512510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6" name="椭圆 80"/>
          <p:cNvSpPr/>
          <p:nvPr/>
        </p:nvSpPr>
        <p:spPr bwMode="auto">
          <a:xfrm>
            <a:off x="4499992" y="163228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01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7" name="椭圆 80"/>
          <p:cNvSpPr/>
          <p:nvPr/>
        </p:nvSpPr>
        <p:spPr bwMode="auto">
          <a:xfrm>
            <a:off x="4499992" y="224984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02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8" name="椭圆 80"/>
          <p:cNvSpPr/>
          <p:nvPr/>
        </p:nvSpPr>
        <p:spPr bwMode="auto">
          <a:xfrm>
            <a:off x="4499992" y="2864026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9" name="椭圆 80"/>
          <p:cNvSpPr/>
          <p:nvPr/>
        </p:nvSpPr>
        <p:spPr bwMode="auto">
          <a:xfrm>
            <a:off x="4499992" y="349189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04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1" name="矩形 39"/>
          <p:cNvSpPr>
            <a:spLocks noChangeArrowheads="1"/>
          </p:cNvSpPr>
          <p:nvPr/>
        </p:nvSpPr>
        <p:spPr bwMode="auto">
          <a:xfrm>
            <a:off x="5649764" y="1640344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2" name="矩形 39"/>
          <p:cNvSpPr>
            <a:spLocks noChangeArrowheads="1"/>
          </p:cNvSpPr>
          <p:nvPr/>
        </p:nvSpPr>
        <p:spPr bwMode="auto">
          <a:xfrm>
            <a:off x="5649764" y="2263502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3" name="矩形 39"/>
          <p:cNvSpPr>
            <a:spLocks noChangeArrowheads="1"/>
          </p:cNvSpPr>
          <p:nvPr/>
        </p:nvSpPr>
        <p:spPr bwMode="auto">
          <a:xfrm>
            <a:off x="5649764" y="2878480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4" name="矩形 39"/>
          <p:cNvSpPr>
            <a:spLocks noChangeArrowheads="1"/>
          </p:cNvSpPr>
          <p:nvPr/>
        </p:nvSpPr>
        <p:spPr bwMode="auto">
          <a:xfrm>
            <a:off x="5649764" y="3498543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29" name="MH_Others_1"/>
          <p:cNvSpPr txBox="1"/>
          <p:nvPr>
            <p:custDataLst>
              <p:tags r:id="rId1"/>
            </p:custDataLst>
          </p:nvPr>
        </p:nvSpPr>
        <p:spPr>
          <a:xfrm>
            <a:off x="2627784" y="2211710"/>
            <a:ext cx="1141603" cy="6154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3999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30" name="MH_Others_2"/>
          <p:cNvSpPr txBox="1"/>
          <p:nvPr>
            <p:custDataLst>
              <p:tags r:id="rId2"/>
            </p:custDataLst>
          </p:nvPr>
        </p:nvSpPr>
        <p:spPr>
          <a:xfrm>
            <a:off x="2195736" y="2840037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8824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6" grpId="0" animBg="1"/>
      <p:bldP spid="101" grpId="0" animBg="1"/>
      <p:bldP spid="102" grpId="0" animBg="1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90"/>
          <p:cNvGrpSpPr/>
          <p:nvPr/>
        </p:nvGrpSpPr>
        <p:grpSpPr>
          <a:xfrm>
            <a:off x="0" y="972689"/>
            <a:ext cx="4542262" cy="3751254"/>
            <a:chOff x="-1646303" y="0"/>
            <a:chExt cx="12113363" cy="10003343"/>
          </a:xfrm>
        </p:grpSpPr>
        <p:sp>
          <p:nvSpPr>
            <p:cNvPr id="3271" name="Shape 3271"/>
            <p:cNvSpPr/>
            <p:nvPr/>
          </p:nvSpPr>
          <p:spPr>
            <a:xfrm>
              <a:off x="-1636724" y="1991671"/>
              <a:ext cx="375647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2" name="Shape 3272"/>
            <p:cNvSpPr/>
            <p:nvPr/>
          </p:nvSpPr>
          <p:spPr>
            <a:xfrm>
              <a:off x="-1646303" y="3188891"/>
              <a:ext cx="3778204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3" name="Shape 3273"/>
            <p:cNvSpPr/>
            <p:nvPr/>
          </p:nvSpPr>
          <p:spPr>
            <a:xfrm>
              <a:off x="-1646303" y="4386111"/>
              <a:ext cx="3778204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4" name="Shape 3274"/>
            <p:cNvSpPr/>
            <p:nvPr/>
          </p:nvSpPr>
          <p:spPr>
            <a:xfrm>
              <a:off x="-1646303" y="5555779"/>
              <a:ext cx="3778204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5" name="Shape 3275"/>
            <p:cNvSpPr/>
            <p:nvPr/>
          </p:nvSpPr>
          <p:spPr>
            <a:xfrm>
              <a:off x="-1636724" y="6764597"/>
              <a:ext cx="3756471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59" name="Shape 3259"/>
            <p:cNvSpPr/>
            <p:nvPr/>
          </p:nvSpPr>
          <p:spPr>
            <a:xfrm>
              <a:off x="6065230" y="6821586"/>
              <a:ext cx="4381730" cy="11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0" name="Shape 3260"/>
            <p:cNvSpPr/>
            <p:nvPr/>
          </p:nvSpPr>
          <p:spPr>
            <a:xfrm>
              <a:off x="6085331" y="5620846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1" name="Shape 3261"/>
            <p:cNvSpPr/>
            <p:nvPr/>
          </p:nvSpPr>
          <p:spPr>
            <a:xfrm>
              <a:off x="6085325" y="4401350"/>
              <a:ext cx="4381729" cy="12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2" name="Shape 3262"/>
            <p:cNvSpPr/>
            <p:nvPr/>
          </p:nvSpPr>
          <p:spPr>
            <a:xfrm>
              <a:off x="6067213" y="4386181"/>
              <a:ext cx="3478230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3" name="Shape 3263"/>
            <p:cNvSpPr/>
            <p:nvPr/>
          </p:nvSpPr>
          <p:spPr>
            <a:xfrm>
              <a:off x="6085325" y="3173320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4" name="Shape 3264"/>
            <p:cNvSpPr/>
            <p:nvPr/>
          </p:nvSpPr>
          <p:spPr>
            <a:xfrm>
              <a:off x="6082670" y="1951919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3265" name="image2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7991742" cy="100033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66" name="Shape 3266"/>
            <p:cNvSpPr/>
            <p:nvPr/>
          </p:nvSpPr>
          <p:spPr>
            <a:xfrm>
              <a:off x="2387685" y="1991672"/>
              <a:ext cx="3377551" cy="120571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7" name="Shape 3267"/>
            <p:cNvSpPr/>
            <p:nvPr/>
          </p:nvSpPr>
          <p:spPr>
            <a:xfrm>
              <a:off x="2382945" y="3187673"/>
              <a:ext cx="3389692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8" name="Shape 3268"/>
            <p:cNvSpPr/>
            <p:nvPr/>
          </p:nvSpPr>
          <p:spPr>
            <a:xfrm>
              <a:off x="2370245" y="4386112"/>
              <a:ext cx="3412431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9" name="Shape 3269"/>
            <p:cNvSpPr/>
            <p:nvPr/>
          </p:nvSpPr>
          <p:spPr>
            <a:xfrm>
              <a:off x="2374985" y="5555778"/>
              <a:ext cx="3402951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0" name="Shape 3270"/>
            <p:cNvSpPr/>
            <p:nvPr/>
          </p:nvSpPr>
          <p:spPr>
            <a:xfrm>
              <a:off x="2374985" y="6759738"/>
              <a:ext cx="3397652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6" name="Shape 3276"/>
            <p:cNvSpPr/>
            <p:nvPr/>
          </p:nvSpPr>
          <p:spPr>
            <a:xfrm>
              <a:off x="6064558" y="1940941"/>
              <a:ext cx="347823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7" name="Shape 3277"/>
            <p:cNvSpPr/>
            <p:nvPr/>
          </p:nvSpPr>
          <p:spPr>
            <a:xfrm>
              <a:off x="6067213" y="3162342"/>
              <a:ext cx="3478230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" name="Shape 3278"/>
            <p:cNvSpPr/>
            <p:nvPr/>
          </p:nvSpPr>
          <p:spPr>
            <a:xfrm>
              <a:off x="6067219" y="5609868"/>
              <a:ext cx="3478230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9" name="Shape 3279"/>
            <p:cNvSpPr/>
            <p:nvPr/>
          </p:nvSpPr>
          <p:spPr>
            <a:xfrm>
              <a:off x="6072518" y="6810608"/>
              <a:ext cx="3478229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0" name="Shape 3280"/>
            <p:cNvSpPr/>
            <p:nvPr/>
          </p:nvSpPr>
          <p:spPr>
            <a:xfrm>
              <a:off x="10181681" y="2385692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1" name="Shape 3281"/>
            <p:cNvSpPr/>
            <p:nvPr/>
          </p:nvSpPr>
          <p:spPr>
            <a:xfrm>
              <a:off x="10194381" y="3608243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2" name="Shape 3282"/>
            <p:cNvSpPr/>
            <p:nvPr/>
          </p:nvSpPr>
          <p:spPr>
            <a:xfrm>
              <a:off x="10181681" y="4833156"/>
              <a:ext cx="256817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3" name="Shape 3283"/>
            <p:cNvSpPr/>
            <p:nvPr/>
          </p:nvSpPr>
          <p:spPr>
            <a:xfrm>
              <a:off x="10181681" y="6049166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4" name="Shape 3284"/>
            <p:cNvSpPr/>
            <p:nvPr/>
          </p:nvSpPr>
          <p:spPr>
            <a:xfrm>
              <a:off x="10168982" y="7199887"/>
              <a:ext cx="256816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5" name="Shape 3285"/>
            <p:cNvSpPr/>
            <p:nvPr/>
          </p:nvSpPr>
          <p:spPr>
            <a:xfrm>
              <a:off x="2891591" y="2357072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6" name="Shape 3286"/>
            <p:cNvSpPr/>
            <p:nvPr/>
          </p:nvSpPr>
          <p:spPr>
            <a:xfrm>
              <a:off x="2891591" y="4755450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7" name="Shape 3287"/>
            <p:cNvSpPr/>
            <p:nvPr/>
          </p:nvSpPr>
          <p:spPr>
            <a:xfrm>
              <a:off x="2921273" y="3510677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8" name="Shape 3288"/>
            <p:cNvSpPr/>
            <p:nvPr/>
          </p:nvSpPr>
          <p:spPr>
            <a:xfrm>
              <a:off x="2890060" y="7174221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9" name="Shape 3289"/>
            <p:cNvSpPr/>
            <p:nvPr/>
          </p:nvSpPr>
          <p:spPr>
            <a:xfrm>
              <a:off x="2838487" y="6000223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295"/>
          <p:cNvGrpSpPr/>
          <p:nvPr/>
        </p:nvGrpSpPr>
        <p:grpSpPr>
          <a:xfrm>
            <a:off x="5284860" y="1581101"/>
            <a:ext cx="2369808" cy="755731"/>
            <a:chOff x="0" y="0"/>
            <a:chExt cx="6319834" cy="2015277"/>
          </a:xfrm>
        </p:grpSpPr>
        <p:sp>
          <p:nvSpPr>
            <p:cNvPr id="3291" name="Shape 3291"/>
            <p:cNvSpPr/>
            <p:nvPr/>
          </p:nvSpPr>
          <p:spPr>
            <a:xfrm>
              <a:off x="0" y="242490"/>
              <a:ext cx="864618" cy="17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2" name="Shape 3292"/>
            <p:cNvSpPr/>
            <p:nvPr/>
          </p:nvSpPr>
          <p:spPr>
            <a:xfrm>
              <a:off x="211870" y="348548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3" name="Shape 3293"/>
            <p:cNvSpPr/>
            <p:nvPr/>
          </p:nvSpPr>
          <p:spPr>
            <a:xfrm>
              <a:off x="1231281" y="0"/>
              <a:ext cx="2393950" cy="49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4" name="Shape 3294"/>
            <p:cNvSpPr/>
            <p:nvPr/>
          </p:nvSpPr>
          <p:spPr>
            <a:xfrm>
              <a:off x="1269381" y="539889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300"/>
          <p:cNvGrpSpPr/>
          <p:nvPr/>
        </p:nvGrpSpPr>
        <p:grpSpPr>
          <a:xfrm>
            <a:off x="5284859" y="2091971"/>
            <a:ext cx="2376951" cy="753812"/>
            <a:chOff x="0" y="0"/>
            <a:chExt cx="6338884" cy="2010163"/>
          </a:xfrm>
        </p:grpSpPr>
        <p:sp>
          <p:nvSpPr>
            <p:cNvPr id="3296" name="Shape 3296"/>
            <p:cNvSpPr/>
            <p:nvPr/>
          </p:nvSpPr>
          <p:spPr>
            <a:xfrm>
              <a:off x="0" y="2373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7" name="Shape 3297"/>
            <p:cNvSpPr/>
            <p:nvPr/>
          </p:nvSpPr>
          <p:spPr>
            <a:xfrm>
              <a:off x="211873" y="310448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8" name="Shape 3298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9" name="Shape 3299"/>
            <p:cNvSpPr/>
            <p:nvPr/>
          </p:nvSpPr>
          <p:spPr>
            <a:xfrm>
              <a:off x="1288431" y="539890"/>
              <a:ext cx="5050453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305"/>
          <p:cNvGrpSpPr/>
          <p:nvPr/>
        </p:nvGrpSpPr>
        <p:grpSpPr>
          <a:xfrm>
            <a:off x="5284859" y="2593315"/>
            <a:ext cx="2376951" cy="764012"/>
            <a:chOff x="0" y="0"/>
            <a:chExt cx="6338884" cy="2037361"/>
          </a:xfrm>
        </p:grpSpPr>
        <p:sp>
          <p:nvSpPr>
            <p:cNvPr id="3301" name="Shape 3301"/>
            <p:cNvSpPr/>
            <p:nvPr/>
          </p:nvSpPr>
          <p:spPr>
            <a:xfrm>
              <a:off x="0" y="264573"/>
              <a:ext cx="864618" cy="17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2" name="Shape 3302"/>
            <p:cNvSpPr/>
            <p:nvPr/>
          </p:nvSpPr>
          <p:spPr>
            <a:xfrm>
              <a:off x="211873" y="297749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3" name="Shape 3303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4" name="Shape 3304"/>
            <p:cNvSpPr/>
            <p:nvPr/>
          </p:nvSpPr>
          <p:spPr>
            <a:xfrm>
              <a:off x="1288431" y="539892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3310"/>
          <p:cNvGrpSpPr/>
          <p:nvPr/>
        </p:nvGrpSpPr>
        <p:grpSpPr>
          <a:xfrm>
            <a:off x="5284859" y="3105558"/>
            <a:ext cx="2359876" cy="755087"/>
            <a:chOff x="0" y="0"/>
            <a:chExt cx="6293347" cy="2013563"/>
          </a:xfrm>
        </p:grpSpPr>
        <p:sp>
          <p:nvSpPr>
            <p:cNvPr id="3306" name="Shape 3306"/>
            <p:cNvSpPr/>
            <p:nvPr/>
          </p:nvSpPr>
          <p:spPr>
            <a:xfrm>
              <a:off x="0" y="2407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7" name="Shape 3307"/>
            <p:cNvSpPr/>
            <p:nvPr/>
          </p:nvSpPr>
          <p:spPr>
            <a:xfrm>
              <a:off x="211870" y="310904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8" name="Shape 3308"/>
            <p:cNvSpPr/>
            <p:nvPr/>
          </p:nvSpPr>
          <p:spPr>
            <a:xfrm>
              <a:off x="1204794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9" name="Shape 3309"/>
            <p:cNvSpPr/>
            <p:nvPr/>
          </p:nvSpPr>
          <p:spPr>
            <a:xfrm>
              <a:off x="1242895" y="539890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315"/>
          <p:cNvGrpSpPr/>
          <p:nvPr/>
        </p:nvGrpSpPr>
        <p:grpSpPr>
          <a:xfrm>
            <a:off x="5284859" y="3617798"/>
            <a:ext cx="2369808" cy="740409"/>
            <a:chOff x="0" y="0"/>
            <a:chExt cx="6319833" cy="1974421"/>
          </a:xfrm>
        </p:grpSpPr>
        <p:sp>
          <p:nvSpPr>
            <p:cNvPr id="3311" name="Shape 3311"/>
            <p:cNvSpPr/>
            <p:nvPr/>
          </p:nvSpPr>
          <p:spPr>
            <a:xfrm>
              <a:off x="0" y="201632"/>
              <a:ext cx="864618" cy="17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2" name="Shape 3312"/>
            <p:cNvSpPr/>
            <p:nvPr/>
          </p:nvSpPr>
          <p:spPr>
            <a:xfrm>
              <a:off x="211873" y="256957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3" name="Shape 3313"/>
            <p:cNvSpPr/>
            <p:nvPr/>
          </p:nvSpPr>
          <p:spPr>
            <a:xfrm>
              <a:off x="1231278" y="0"/>
              <a:ext cx="2393949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3314" name="Shape 3314"/>
            <p:cNvSpPr/>
            <p:nvPr/>
          </p:nvSpPr>
          <p:spPr>
            <a:xfrm>
              <a:off x="1269381" y="539893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421414"/>
      </p:ext>
    </p:extLst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51433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201N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643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Chart 6"/>
          <p:cNvGraphicFramePr/>
          <p:nvPr>
            <p:extLst/>
          </p:nvPr>
        </p:nvGraphicFramePr>
        <p:xfrm>
          <a:off x="831941" y="624018"/>
          <a:ext cx="7587246" cy="21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" name="Rektangel 76"/>
          <p:cNvSpPr>
            <a:spLocks noChangeArrowheads="1"/>
          </p:cNvSpPr>
          <p:nvPr/>
        </p:nvSpPr>
        <p:spPr bwMode="auto">
          <a:xfrm>
            <a:off x="375316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7" name="Oval 175"/>
          <p:cNvSpPr>
            <a:spLocks noChangeArrowheads="1"/>
          </p:cNvSpPr>
          <p:nvPr/>
        </p:nvSpPr>
        <p:spPr bwMode="auto">
          <a:xfrm>
            <a:off x="3600145" y="2841053"/>
            <a:ext cx="153020" cy="153028"/>
          </a:xfrm>
          <a:prstGeom prst="ellipse">
            <a:avLst/>
          </a:prstGeom>
          <a:solidFill>
            <a:srgbClr val="2F5EB0"/>
          </a:solidFill>
          <a:ln w="9525">
            <a:solidFill>
              <a:srgbClr val="FFFFFF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602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8" name="Rektangel 76"/>
          <p:cNvSpPr>
            <a:spLocks noChangeArrowheads="1"/>
          </p:cNvSpPr>
          <p:nvPr/>
        </p:nvSpPr>
        <p:spPr bwMode="auto">
          <a:xfrm>
            <a:off x="474911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9" name="Oval 175"/>
          <p:cNvSpPr>
            <a:spLocks noChangeArrowheads="1"/>
          </p:cNvSpPr>
          <p:nvPr/>
        </p:nvSpPr>
        <p:spPr bwMode="auto">
          <a:xfrm>
            <a:off x="4616456" y="2841054"/>
            <a:ext cx="147401" cy="147409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602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494459" y="3761814"/>
            <a:ext cx="61280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810778" y="3435669"/>
            <a:ext cx="1544105" cy="2308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点击输入标题文本</a:t>
            </a:r>
          </a:p>
        </p:txBody>
      </p:sp>
    </p:spTree>
    <p:extLst>
      <p:ext uri="{BB962C8B-B14F-4D97-AF65-F5344CB8AC3E}">
        <p14:creationId xmlns:p14="http://schemas.microsoft.com/office/powerpoint/2010/main" val="31799940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5" grpId="0">
        <p:bldAsOne/>
      </p:bldGraphic>
      <p:bldP spid="146" grpId="0"/>
      <p:bldP spid="147" grpId="0" animBg="1"/>
      <p:bldP spid="148" grpId="0"/>
      <p:bldP spid="149" grpId="0" animBg="1"/>
      <p:bldP spid="167" grpId="0"/>
      <p:bldP spid="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PPT818  Report Person: PPT818.com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演讲完毕，谢谢观看！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461960" y="1637035"/>
            <a:ext cx="2199151" cy="2197203"/>
            <a:chOff x="0" y="0"/>
            <a:chExt cx="6753151" cy="6746917"/>
          </a:xfrm>
          <a:effectLst/>
        </p:grpSpPr>
        <p:sp>
          <p:nvSpPr>
            <p:cNvPr id="33794" name="AutoShape 2"/>
            <p:cNvSpPr>
              <a:spLocks/>
            </p:cNvSpPr>
            <p:nvPr/>
          </p:nvSpPr>
          <p:spPr bwMode="auto">
            <a:xfrm>
              <a:off x="0" y="0"/>
              <a:ext cx="6753151" cy="6746917"/>
            </a:xfrm>
            <a:custGeom>
              <a:avLst/>
              <a:gdLst>
                <a:gd name="T0" fmla="*/ 3376405 w 19777"/>
                <a:gd name="T1" fmla="*/ 3680572 h 19739"/>
                <a:gd name="T2" fmla="*/ 3376405 w 19777"/>
                <a:gd name="T3" fmla="*/ 3680572 h 19739"/>
                <a:gd name="T4" fmla="*/ 3376405 w 19777"/>
                <a:gd name="T5" fmla="*/ 3680572 h 19739"/>
                <a:gd name="T6" fmla="*/ 3376405 w 19777"/>
                <a:gd name="T7" fmla="*/ 3680572 h 197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77" h="19739">
                  <a:moveTo>
                    <a:pt x="17933" y="-1"/>
                  </a:moveTo>
                  <a:lnTo>
                    <a:pt x="15856" y="2079"/>
                  </a:lnTo>
                  <a:cubicBezTo>
                    <a:pt x="11992" y="-899"/>
                    <a:pt x="6427" y="-621"/>
                    <a:pt x="2885" y="2921"/>
                  </a:cubicBezTo>
                  <a:cubicBezTo>
                    <a:pt x="-962" y="6768"/>
                    <a:pt x="-962" y="13006"/>
                    <a:pt x="2885" y="16853"/>
                  </a:cubicBezTo>
                  <a:cubicBezTo>
                    <a:pt x="6733" y="20700"/>
                    <a:pt x="12971" y="20701"/>
                    <a:pt x="16819" y="16853"/>
                  </a:cubicBezTo>
                  <a:cubicBezTo>
                    <a:pt x="20348" y="13324"/>
                    <a:pt x="20637" y="7786"/>
                    <a:pt x="17693" y="3924"/>
                  </a:cubicBezTo>
                  <a:lnTo>
                    <a:pt x="19777" y="1836"/>
                  </a:lnTo>
                  <a:lnTo>
                    <a:pt x="19694" y="76"/>
                  </a:lnTo>
                  <a:lnTo>
                    <a:pt x="17933" y="-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5" name="AutoShape 3"/>
            <p:cNvSpPr>
              <a:spLocks/>
            </p:cNvSpPr>
            <p:nvPr/>
          </p:nvSpPr>
          <p:spPr bwMode="auto">
            <a:xfrm>
              <a:off x="244472" y="255591"/>
              <a:ext cx="6251505" cy="6251614"/>
            </a:xfrm>
            <a:custGeom>
              <a:avLst/>
              <a:gdLst>
                <a:gd name="T0" fmla="*/ 3125594 w 19679"/>
                <a:gd name="T1" fmla="*/ 3430938 h 19679"/>
                <a:gd name="T2" fmla="*/ 3125594 w 19679"/>
                <a:gd name="T3" fmla="*/ 3430938 h 19679"/>
                <a:gd name="T4" fmla="*/ 3125594 w 19679"/>
                <a:gd name="T5" fmla="*/ 3430938 h 19679"/>
                <a:gd name="T6" fmla="*/ 3125594 w 19679"/>
                <a:gd name="T7" fmla="*/ 343093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 flipH="1">
              <a:off x="5526027" y="346077"/>
              <a:ext cx="871527" cy="871543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1523" y="1811260"/>
            <a:ext cx="2477276" cy="1853405"/>
            <a:chOff x="-1" y="0"/>
            <a:chExt cx="7608239" cy="5691704"/>
          </a:xfrm>
          <a:effectLst/>
        </p:grpSpPr>
        <p:sp>
          <p:nvSpPr>
            <p:cNvPr id="33798" name="AutoShape 6"/>
            <p:cNvSpPr>
              <a:spLocks/>
            </p:cNvSpPr>
            <p:nvPr/>
          </p:nvSpPr>
          <p:spPr bwMode="auto">
            <a:xfrm>
              <a:off x="-1" y="0"/>
              <a:ext cx="7608239" cy="5691704"/>
            </a:xfrm>
            <a:custGeom>
              <a:avLst/>
              <a:gdLst>
                <a:gd name="T0" fmla="*/ 3804119 w 20840"/>
                <a:gd name="T1" fmla="*/ 2845714 h 20595"/>
                <a:gd name="T2" fmla="*/ 3804119 w 20840"/>
                <a:gd name="T3" fmla="*/ 2845714 h 20595"/>
                <a:gd name="T4" fmla="*/ 3804119 w 20840"/>
                <a:gd name="T5" fmla="*/ 2845714 h 20595"/>
                <a:gd name="T6" fmla="*/ 3804119 w 20840"/>
                <a:gd name="T7" fmla="*/ 2845714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40" h="20595">
                  <a:moveTo>
                    <a:pt x="7788" y="0"/>
                  </a:moveTo>
                  <a:cubicBezTo>
                    <a:pt x="5795" y="0"/>
                    <a:pt x="3802" y="1004"/>
                    <a:pt x="2281" y="3015"/>
                  </a:cubicBezTo>
                  <a:cubicBezTo>
                    <a:pt x="-760" y="7037"/>
                    <a:pt x="-760" y="13557"/>
                    <a:pt x="2281" y="17578"/>
                  </a:cubicBezTo>
                  <a:cubicBezTo>
                    <a:pt x="5322" y="21600"/>
                    <a:pt x="10254" y="21599"/>
                    <a:pt x="13295" y="17578"/>
                  </a:cubicBezTo>
                  <a:cubicBezTo>
                    <a:pt x="14526" y="15951"/>
                    <a:pt x="15257" y="13915"/>
                    <a:pt x="15492" y="11801"/>
                  </a:cubicBezTo>
                  <a:lnTo>
                    <a:pt x="19726" y="11801"/>
                  </a:lnTo>
                  <a:lnTo>
                    <a:pt x="20839" y="10192"/>
                  </a:lnTo>
                  <a:lnTo>
                    <a:pt x="19726" y="8584"/>
                  </a:lnTo>
                  <a:lnTo>
                    <a:pt x="15466" y="8584"/>
                  </a:lnTo>
                  <a:cubicBezTo>
                    <a:pt x="15207" y="6545"/>
                    <a:pt x="14485" y="4589"/>
                    <a:pt x="13295" y="3015"/>
                  </a:cubicBezTo>
                  <a:cubicBezTo>
                    <a:pt x="11774" y="1004"/>
                    <a:pt x="9781" y="0"/>
                    <a:pt x="7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9" name="AutoShape 7"/>
            <p:cNvSpPr>
              <a:spLocks/>
            </p:cNvSpPr>
            <p:nvPr/>
          </p:nvSpPr>
          <p:spPr bwMode="auto">
            <a:xfrm>
              <a:off x="201637" y="222270"/>
              <a:ext cx="5258449" cy="5258278"/>
            </a:xfrm>
            <a:custGeom>
              <a:avLst/>
              <a:gdLst>
                <a:gd name="T0" fmla="*/ 2629091 w 19679"/>
                <a:gd name="T1" fmla="*/ 2885787 h 19679"/>
                <a:gd name="T2" fmla="*/ 2629091 w 19679"/>
                <a:gd name="T3" fmla="*/ 2885787 h 19679"/>
                <a:gd name="T4" fmla="*/ 2629091 w 19679"/>
                <a:gd name="T5" fmla="*/ 2885787 h 19679"/>
                <a:gd name="T6" fmla="*/ 2629091 w 19679"/>
                <a:gd name="T7" fmla="*/ 288578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 flipV="1">
              <a:off x="5418806" y="2806955"/>
              <a:ext cx="1595634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780926" y="1960670"/>
            <a:ext cx="1876567" cy="1955770"/>
            <a:chOff x="0" y="0"/>
            <a:chExt cx="5763342" cy="6005116"/>
          </a:xfrm>
          <a:effectLst/>
        </p:grpSpPr>
        <p:sp>
          <p:nvSpPr>
            <p:cNvPr id="33802" name="AutoShape 10"/>
            <p:cNvSpPr>
              <a:spLocks/>
            </p:cNvSpPr>
            <p:nvPr/>
          </p:nvSpPr>
          <p:spPr bwMode="auto">
            <a:xfrm>
              <a:off x="0" y="0"/>
              <a:ext cx="5763342" cy="6005116"/>
            </a:xfrm>
            <a:custGeom>
              <a:avLst/>
              <a:gdLst>
                <a:gd name="T0" fmla="*/ 2881532 w 20761"/>
                <a:gd name="T1" fmla="*/ 3002558 h 21600"/>
                <a:gd name="T2" fmla="*/ 2881532 w 20761"/>
                <a:gd name="T3" fmla="*/ 3002558 h 21600"/>
                <a:gd name="T4" fmla="*/ 2881532 w 20761"/>
                <a:gd name="T5" fmla="*/ 3002558 h 21600"/>
                <a:gd name="T6" fmla="*/ 2881532 w 20761"/>
                <a:gd name="T7" fmla="*/ 300255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61" h="21600">
                  <a:moveTo>
                    <a:pt x="8590" y="0"/>
                  </a:moveTo>
                  <a:cubicBezTo>
                    <a:pt x="6391" y="0"/>
                    <a:pt x="4192" y="837"/>
                    <a:pt x="2515" y="2513"/>
                  </a:cubicBezTo>
                  <a:cubicBezTo>
                    <a:pt x="-839" y="5866"/>
                    <a:pt x="-839" y="11302"/>
                    <a:pt x="2515" y="14655"/>
                  </a:cubicBezTo>
                  <a:cubicBezTo>
                    <a:pt x="5245" y="17383"/>
                    <a:pt x="9356" y="17890"/>
                    <a:pt x="12600" y="16178"/>
                  </a:cubicBezTo>
                  <a:lnTo>
                    <a:pt x="18602" y="21600"/>
                  </a:lnTo>
                  <a:lnTo>
                    <a:pt x="20761" y="21395"/>
                  </a:lnTo>
                  <a:lnTo>
                    <a:pt x="20750" y="19230"/>
                  </a:lnTo>
                  <a:lnTo>
                    <a:pt x="15123" y="14145"/>
                  </a:lnTo>
                  <a:cubicBezTo>
                    <a:pt x="18003" y="10772"/>
                    <a:pt x="17854" y="5703"/>
                    <a:pt x="14663" y="2513"/>
                  </a:cubicBezTo>
                  <a:cubicBezTo>
                    <a:pt x="12986" y="837"/>
                    <a:pt x="10788" y="0"/>
                    <a:pt x="85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3" name="AutoShape 11"/>
            <p:cNvSpPr>
              <a:spLocks/>
            </p:cNvSpPr>
            <p:nvPr/>
          </p:nvSpPr>
          <p:spPr bwMode="auto">
            <a:xfrm>
              <a:off x="180998" y="225410"/>
              <a:ext cx="4382045" cy="4382798"/>
            </a:xfrm>
            <a:custGeom>
              <a:avLst/>
              <a:gdLst>
                <a:gd name="T0" fmla="*/ 2190911 w 19679"/>
                <a:gd name="T1" fmla="*/ 2405316 h 19679"/>
                <a:gd name="T2" fmla="*/ 2190911 w 19679"/>
                <a:gd name="T3" fmla="*/ 2405316 h 19679"/>
                <a:gd name="T4" fmla="*/ 2190911 w 19679"/>
                <a:gd name="T5" fmla="*/ 2405316 h 19679"/>
                <a:gd name="T6" fmla="*/ 2190911 w 19679"/>
                <a:gd name="T7" fmla="*/ 240531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 flipV="1">
              <a:off x="3735852" y="4101829"/>
              <a:ext cx="1579760" cy="1406432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72817" y="2110079"/>
            <a:ext cx="1745776" cy="1805326"/>
            <a:chOff x="0" y="0"/>
            <a:chExt cx="5362063" cy="5542360"/>
          </a:xfrm>
          <a:effectLst/>
        </p:grpSpPr>
        <p:sp>
          <p:nvSpPr>
            <p:cNvPr id="33806" name="AutoShape 14"/>
            <p:cNvSpPr>
              <a:spLocks/>
            </p:cNvSpPr>
            <p:nvPr/>
          </p:nvSpPr>
          <p:spPr bwMode="auto">
            <a:xfrm>
              <a:off x="0" y="0"/>
              <a:ext cx="5362063" cy="5542360"/>
            </a:xfrm>
            <a:custGeom>
              <a:avLst/>
              <a:gdLst>
                <a:gd name="T0" fmla="*/ 2680903 w 20853"/>
                <a:gd name="T1" fmla="*/ 2771180 h 21600"/>
                <a:gd name="T2" fmla="*/ 2680903 w 20853"/>
                <a:gd name="T3" fmla="*/ 2771180 h 21600"/>
                <a:gd name="T4" fmla="*/ 2680903 w 20853"/>
                <a:gd name="T5" fmla="*/ 2771180 h 21600"/>
                <a:gd name="T6" fmla="*/ 2680903 w 20853"/>
                <a:gd name="T7" fmla="*/ 277118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53" h="21600">
                  <a:moveTo>
                    <a:pt x="13197" y="0"/>
                  </a:moveTo>
                  <a:cubicBezTo>
                    <a:pt x="11238" y="0"/>
                    <a:pt x="9279" y="749"/>
                    <a:pt x="7784" y="2248"/>
                  </a:cubicBezTo>
                  <a:cubicBezTo>
                    <a:pt x="5095" y="4946"/>
                    <a:pt x="4835" y="9149"/>
                    <a:pt x="6985" y="12149"/>
                  </a:cubicBezTo>
                  <a:lnTo>
                    <a:pt x="0" y="19149"/>
                  </a:lnTo>
                  <a:lnTo>
                    <a:pt x="104" y="21493"/>
                  </a:lnTo>
                  <a:lnTo>
                    <a:pt x="2444" y="21600"/>
                  </a:lnTo>
                  <a:lnTo>
                    <a:pt x="9583" y="14446"/>
                  </a:lnTo>
                  <a:cubicBezTo>
                    <a:pt x="12480" y="16005"/>
                    <a:pt x="16165" y="15560"/>
                    <a:pt x="18610" y="13108"/>
                  </a:cubicBezTo>
                  <a:cubicBezTo>
                    <a:pt x="21599" y="10109"/>
                    <a:pt x="21599" y="5247"/>
                    <a:pt x="18610" y="2248"/>
                  </a:cubicBezTo>
                  <a:cubicBezTo>
                    <a:pt x="17115" y="749"/>
                    <a:pt x="15156" y="0"/>
                    <a:pt x="131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7" name="AutoShape 15"/>
            <p:cNvSpPr>
              <a:spLocks/>
            </p:cNvSpPr>
            <p:nvPr/>
          </p:nvSpPr>
          <p:spPr bwMode="auto">
            <a:xfrm>
              <a:off x="1611636" y="193632"/>
              <a:ext cx="3536074" cy="3536191"/>
            </a:xfrm>
            <a:custGeom>
              <a:avLst/>
              <a:gdLst>
                <a:gd name="T0" fmla="*/ 1767947 w 19679"/>
                <a:gd name="T1" fmla="*/ 1940691 h 19679"/>
                <a:gd name="T2" fmla="*/ 1767947 w 19679"/>
                <a:gd name="T3" fmla="*/ 1940691 h 19679"/>
                <a:gd name="T4" fmla="*/ 1767947 w 19679"/>
                <a:gd name="T5" fmla="*/ 1940691 h 19679"/>
                <a:gd name="T6" fmla="*/ 1767947 w 19679"/>
                <a:gd name="T7" fmla="*/ 194069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369961" y="3271135"/>
              <a:ext cx="1906971" cy="1906179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016858" y="2263109"/>
            <a:ext cx="2049232" cy="977626"/>
            <a:chOff x="0" y="-1"/>
            <a:chExt cx="6292395" cy="3002312"/>
          </a:xfrm>
        </p:grpSpPr>
        <p:sp>
          <p:nvSpPr>
            <p:cNvPr id="33810" name="AutoShape 18"/>
            <p:cNvSpPr>
              <a:spLocks/>
            </p:cNvSpPr>
            <p:nvPr/>
          </p:nvSpPr>
          <p:spPr bwMode="auto">
            <a:xfrm>
              <a:off x="0" y="-1"/>
              <a:ext cx="6292395" cy="3002312"/>
            </a:xfrm>
            <a:custGeom>
              <a:avLst/>
              <a:gdLst>
                <a:gd name="T0" fmla="*/ 3146048 w 21109"/>
                <a:gd name="T1" fmla="*/ 1501083 h 20595"/>
                <a:gd name="T2" fmla="*/ 3146048 w 21109"/>
                <a:gd name="T3" fmla="*/ 1501083 h 20595"/>
                <a:gd name="T4" fmla="*/ 3146048 w 21109"/>
                <a:gd name="T5" fmla="*/ 1501083 h 20595"/>
                <a:gd name="T6" fmla="*/ 3146048 w 21109"/>
                <a:gd name="T7" fmla="*/ 1501083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09" h="20595">
                  <a:moveTo>
                    <a:pt x="16077" y="0"/>
                  </a:moveTo>
                  <a:cubicBezTo>
                    <a:pt x="14790" y="0"/>
                    <a:pt x="13502" y="1005"/>
                    <a:pt x="12520" y="3016"/>
                  </a:cubicBezTo>
                  <a:cubicBezTo>
                    <a:pt x="11895" y="4295"/>
                    <a:pt x="11470" y="5826"/>
                    <a:pt x="11243" y="7451"/>
                  </a:cubicBezTo>
                  <a:lnTo>
                    <a:pt x="1363" y="7451"/>
                  </a:lnTo>
                  <a:lnTo>
                    <a:pt x="0" y="10500"/>
                  </a:lnTo>
                  <a:lnTo>
                    <a:pt x="1363" y="13549"/>
                  </a:lnTo>
                  <a:lnTo>
                    <a:pt x="11308" y="13549"/>
                  </a:lnTo>
                  <a:cubicBezTo>
                    <a:pt x="11547" y="15021"/>
                    <a:pt x="11947" y="16407"/>
                    <a:pt x="12520" y="17578"/>
                  </a:cubicBezTo>
                  <a:cubicBezTo>
                    <a:pt x="14485" y="21599"/>
                    <a:pt x="17670" y="21599"/>
                    <a:pt x="19635" y="17578"/>
                  </a:cubicBezTo>
                  <a:cubicBezTo>
                    <a:pt x="21599" y="13557"/>
                    <a:pt x="21600" y="7037"/>
                    <a:pt x="19635" y="3016"/>
                  </a:cubicBezTo>
                  <a:cubicBezTo>
                    <a:pt x="18652" y="1005"/>
                    <a:pt x="17365" y="0"/>
                    <a:pt x="16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1" name="AutoShape 19"/>
            <p:cNvSpPr>
              <a:spLocks/>
            </p:cNvSpPr>
            <p:nvPr/>
          </p:nvSpPr>
          <p:spPr bwMode="auto">
            <a:xfrm>
              <a:off x="3562093" y="263555"/>
              <a:ext cx="2481082" cy="2481551"/>
            </a:xfrm>
            <a:custGeom>
              <a:avLst/>
              <a:gdLst>
                <a:gd name="T0" fmla="*/ 1240478 w 19679"/>
                <a:gd name="T1" fmla="*/ 1361896 h 19679"/>
                <a:gd name="T2" fmla="*/ 1240478 w 19679"/>
                <a:gd name="T3" fmla="*/ 1361896 h 19679"/>
                <a:gd name="T4" fmla="*/ 1240478 w 19679"/>
                <a:gd name="T5" fmla="*/ 1361896 h 19679"/>
                <a:gd name="T6" fmla="*/ 1240478 w 19679"/>
                <a:gd name="T7" fmla="*/ 13618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541298" y="1522588"/>
              <a:ext cx="3131912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472300" y="1634449"/>
            <a:ext cx="1443871" cy="1455841"/>
            <a:chOff x="0" y="0"/>
            <a:chExt cx="4433297" cy="4470884"/>
          </a:xfrm>
          <a:effectLst/>
        </p:grpSpPr>
        <p:sp>
          <p:nvSpPr>
            <p:cNvPr id="33814" name="AutoShape 22"/>
            <p:cNvSpPr>
              <a:spLocks/>
            </p:cNvSpPr>
            <p:nvPr/>
          </p:nvSpPr>
          <p:spPr bwMode="auto">
            <a:xfrm>
              <a:off x="0" y="0"/>
              <a:ext cx="4433297" cy="4470884"/>
            </a:xfrm>
            <a:custGeom>
              <a:avLst/>
              <a:gdLst>
                <a:gd name="T0" fmla="*/ 2216544 w 21117"/>
                <a:gd name="T1" fmla="*/ 2235336 h 21121"/>
                <a:gd name="T2" fmla="*/ 2216544 w 21117"/>
                <a:gd name="T3" fmla="*/ 2235336 h 21121"/>
                <a:gd name="T4" fmla="*/ 2216544 w 21117"/>
                <a:gd name="T5" fmla="*/ 2235336 h 21121"/>
                <a:gd name="T6" fmla="*/ 2216544 w 21117"/>
                <a:gd name="T7" fmla="*/ 2235336 h 21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17" h="21121">
                  <a:moveTo>
                    <a:pt x="2994" y="0"/>
                  </a:moveTo>
                  <a:lnTo>
                    <a:pt x="128" y="127"/>
                  </a:lnTo>
                  <a:lnTo>
                    <a:pt x="0" y="2969"/>
                  </a:lnTo>
                  <a:lnTo>
                    <a:pt x="11559" y="14434"/>
                  </a:lnTo>
                  <a:cubicBezTo>
                    <a:pt x="10874" y="16192"/>
                    <a:pt x="11241" y="18263"/>
                    <a:pt x="12671" y="19682"/>
                  </a:cubicBezTo>
                  <a:cubicBezTo>
                    <a:pt x="14603" y="21600"/>
                    <a:pt x="17735" y="21599"/>
                    <a:pt x="19667" y="19682"/>
                  </a:cubicBezTo>
                  <a:cubicBezTo>
                    <a:pt x="21600" y="17764"/>
                    <a:pt x="21599" y="14653"/>
                    <a:pt x="19667" y="12735"/>
                  </a:cubicBezTo>
                  <a:cubicBezTo>
                    <a:pt x="18305" y="11383"/>
                    <a:pt x="16347" y="10989"/>
                    <a:pt x="14633" y="11543"/>
                  </a:cubicBezTo>
                  <a:lnTo>
                    <a:pt x="29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5" name="AutoShape 23"/>
            <p:cNvSpPr>
              <a:spLocks/>
            </p:cNvSpPr>
            <p:nvPr/>
          </p:nvSpPr>
          <p:spPr bwMode="auto">
            <a:xfrm>
              <a:off x="2771406" y="2835582"/>
              <a:ext cx="1196815" cy="1197105"/>
            </a:xfrm>
            <a:custGeom>
              <a:avLst/>
              <a:gdLst>
                <a:gd name="T0" fmla="*/ 598377 w 19679"/>
                <a:gd name="T1" fmla="*/ 656981 h 19679"/>
                <a:gd name="T2" fmla="*/ 598377 w 19679"/>
                <a:gd name="T3" fmla="*/ 656981 h 19679"/>
                <a:gd name="T4" fmla="*/ 598377 w 19679"/>
                <a:gd name="T5" fmla="*/ 656981 h 19679"/>
                <a:gd name="T6" fmla="*/ 598377 w 19679"/>
                <a:gd name="T7" fmla="*/ 65698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H="1" flipV="1">
              <a:off x="430156" y="446134"/>
              <a:ext cx="2963466" cy="2962597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21" name="AutoShape 29"/>
          <p:cNvSpPr>
            <a:spLocks/>
          </p:cNvSpPr>
          <p:nvPr/>
        </p:nvSpPr>
        <p:spPr bwMode="auto">
          <a:xfrm>
            <a:off x="6010060" y="181746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6005924" y="1632898"/>
            <a:ext cx="845745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3" name="AutoShape 31"/>
          <p:cNvSpPr>
            <a:spLocks/>
          </p:cNvSpPr>
          <p:nvPr/>
        </p:nvSpPr>
        <p:spPr bwMode="auto">
          <a:xfrm>
            <a:off x="5829123" y="1658748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4" name="AutoShape 32"/>
          <p:cNvSpPr>
            <a:spLocks/>
          </p:cNvSpPr>
          <p:nvPr/>
        </p:nvSpPr>
        <p:spPr bwMode="auto">
          <a:xfrm>
            <a:off x="6361593" y="2818354"/>
            <a:ext cx="101906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5" name="AutoShape 33"/>
          <p:cNvSpPr>
            <a:spLocks/>
          </p:cNvSpPr>
          <p:nvPr/>
        </p:nvSpPr>
        <p:spPr bwMode="auto">
          <a:xfrm>
            <a:off x="6356939" y="2633789"/>
            <a:ext cx="845746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6" name="AutoShape 34"/>
          <p:cNvSpPr>
            <a:spLocks/>
          </p:cNvSpPr>
          <p:nvPr/>
        </p:nvSpPr>
        <p:spPr bwMode="auto">
          <a:xfrm>
            <a:off x="6180139" y="2659639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7" name="AutoShape 35"/>
          <p:cNvSpPr>
            <a:spLocks/>
          </p:cNvSpPr>
          <p:nvPr/>
        </p:nvSpPr>
        <p:spPr bwMode="auto">
          <a:xfrm>
            <a:off x="5902532" y="384199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5897879" y="3657427"/>
            <a:ext cx="846298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9" name="AutoShape 37"/>
          <p:cNvSpPr>
            <a:spLocks/>
          </p:cNvSpPr>
          <p:nvPr/>
        </p:nvSpPr>
        <p:spPr bwMode="auto">
          <a:xfrm>
            <a:off x="5721079" y="3683277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13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0" name="AutoShape 38"/>
          <p:cNvSpPr>
            <a:spLocks/>
          </p:cNvSpPr>
          <p:nvPr/>
        </p:nvSpPr>
        <p:spPr bwMode="auto">
          <a:xfrm>
            <a:off x="2093639" y="3882317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1" name="AutoShape 39"/>
          <p:cNvSpPr>
            <a:spLocks/>
          </p:cNvSpPr>
          <p:nvPr/>
        </p:nvSpPr>
        <p:spPr bwMode="auto">
          <a:xfrm>
            <a:off x="2269331" y="3697236"/>
            <a:ext cx="874699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2" name="AutoShape 40"/>
          <p:cNvSpPr>
            <a:spLocks/>
          </p:cNvSpPr>
          <p:nvPr/>
        </p:nvSpPr>
        <p:spPr bwMode="auto">
          <a:xfrm>
            <a:off x="3203998" y="3723602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3" name="AutoShape 41"/>
          <p:cNvSpPr>
            <a:spLocks/>
          </p:cNvSpPr>
          <p:nvPr/>
        </p:nvSpPr>
        <p:spPr bwMode="auto">
          <a:xfrm>
            <a:off x="1699199" y="285350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4" name="AutoShape 42"/>
          <p:cNvSpPr>
            <a:spLocks/>
          </p:cNvSpPr>
          <p:nvPr/>
        </p:nvSpPr>
        <p:spPr bwMode="auto">
          <a:xfrm>
            <a:off x="1874891" y="2668428"/>
            <a:ext cx="874698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5" name="AutoShape 43"/>
          <p:cNvSpPr>
            <a:spLocks/>
          </p:cNvSpPr>
          <p:nvPr/>
        </p:nvSpPr>
        <p:spPr bwMode="auto">
          <a:xfrm>
            <a:off x="2793014" y="269479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6" name="AutoShape 44"/>
          <p:cNvSpPr>
            <a:spLocks/>
          </p:cNvSpPr>
          <p:nvPr/>
        </p:nvSpPr>
        <p:spPr bwMode="auto">
          <a:xfrm>
            <a:off x="2096740" y="182159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7" name="AutoShape 45"/>
          <p:cNvSpPr>
            <a:spLocks/>
          </p:cNvSpPr>
          <p:nvPr/>
        </p:nvSpPr>
        <p:spPr bwMode="auto">
          <a:xfrm>
            <a:off x="2273794" y="1637034"/>
            <a:ext cx="879023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8" name="AutoShape 46"/>
          <p:cNvSpPr>
            <a:spLocks/>
          </p:cNvSpPr>
          <p:nvPr/>
        </p:nvSpPr>
        <p:spPr bwMode="auto">
          <a:xfrm>
            <a:off x="3207099" y="166288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971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utoUpdateAnimBg="0"/>
      <p:bldP spid="33822" grpId="0" autoUpdateAnimBg="0"/>
      <p:bldP spid="33824" grpId="0" autoUpdateAnimBg="0"/>
      <p:bldP spid="33825" grpId="0" autoUpdateAnimBg="0"/>
      <p:bldP spid="33827" grpId="0" autoUpdateAnimBg="0"/>
      <p:bldP spid="33828" grpId="0" autoUpdateAnimBg="0"/>
      <p:bldP spid="33830" grpId="0" autoUpdateAnimBg="0"/>
      <p:bldP spid="33831" grpId="0" autoUpdateAnimBg="0"/>
      <p:bldP spid="33833" grpId="0" autoUpdateAnimBg="0"/>
      <p:bldP spid="33834" grpId="0" autoUpdateAnimBg="0"/>
      <p:bldP spid="33836" grpId="0" autoUpdateAnimBg="0"/>
      <p:bldP spid="338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>
            <a:spLocks/>
          </p:cNvSpPr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>
            <a:spLocks/>
          </p:cNvSpPr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>
            <a:spLocks/>
          </p:cNvSpPr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>
            <a:spLocks/>
          </p:cNvSpPr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>
            <a:spLocks/>
          </p:cNvSpPr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>
            <a:spLocks/>
          </p:cNvSpPr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>
            <a:spLocks/>
          </p:cNvSpPr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>
            <a:spLocks/>
          </p:cNvSpPr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>
            <a:spLocks/>
          </p:cNvSpPr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>
            <a:spLocks/>
          </p:cNvSpPr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>
            <a:spLocks/>
          </p:cNvSpPr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>
            <a:spLocks/>
          </p:cNvSpPr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>
            <a:spLocks/>
          </p:cNvSpPr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>
            <a:spLocks/>
          </p:cNvSpPr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>
            <a:spLocks/>
          </p:cNvSpPr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>
            <a:spLocks/>
          </p:cNvSpPr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192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>
              <a:spLocks/>
            </p:cNvSpPr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>
              <a:spLocks/>
            </p:cNvSpPr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>
              <a:spLocks/>
            </p:cNvSpPr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173125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4577" y="2111539"/>
            <a:ext cx="754718" cy="754759"/>
            <a:chOff x="362669" y="3620029"/>
            <a:chExt cx="1061322" cy="1061322"/>
          </a:xfrm>
        </p:grpSpPr>
        <p:sp>
          <p:nvSpPr>
            <p:cNvPr id="14" name="椭圆 13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组合 15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4"/>
          <p:cNvGrpSpPr/>
          <p:nvPr/>
        </p:nvGrpSpPr>
        <p:grpSpPr>
          <a:xfrm>
            <a:off x="1053533" y="3370097"/>
            <a:ext cx="754718" cy="754759"/>
            <a:chOff x="362669" y="5389779"/>
            <a:chExt cx="1061322" cy="1061322"/>
          </a:xfrm>
        </p:grpSpPr>
        <p:sp>
          <p:nvSpPr>
            <p:cNvPr id="15" name="椭圆 14"/>
            <p:cNvSpPr/>
            <p:nvPr/>
          </p:nvSpPr>
          <p:spPr>
            <a:xfrm>
              <a:off x="362669" y="538977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组合 29"/>
            <p:cNvGrpSpPr/>
            <p:nvPr/>
          </p:nvGrpSpPr>
          <p:grpSpPr>
            <a:xfrm>
              <a:off x="560765" y="5583971"/>
              <a:ext cx="689373" cy="625287"/>
              <a:chOff x="3468688" y="460375"/>
              <a:chExt cx="631825" cy="573088"/>
            </a:xfrm>
            <a:solidFill>
              <a:srgbClr val="282828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3468688" y="460375"/>
                <a:ext cx="271463" cy="422275"/>
              </a:xfrm>
              <a:custGeom>
                <a:avLst/>
                <a:gdLst>
                  <a:gd name="T0" fmla="*/ 150 w 169"/>
                  <a:gd name="T1" fmla="*/ 150 h 263"/>
                  <a:gd name="T2" fmla="*/ 169 w 169"/>
                  <a:gd name="T3" fmla="*/ 0 h 263"/>
                  <a:gd name="T4" fmla="*/ 56 w 169"/>
                  <a:gd name="T5" fmla="*/ 103 h 263"/>
                  <a:gd name="T6" fmla="*/ 0 w 169"/>
                  <a:gd name="T7" fmla="*/ 263 h 263"/>
                  <a:gd name="T8" fmla="*/ 169 w 169"/>
                  <a:gd name="T9" fmla="*/ 263 h 263"/>
                  <a:gd name="T10" fmla="*/ 150 w 169"/>
                  <a:gd name="T11" fmla="*/ 1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263">
                    <a:moveTo>
                      <a:pt x="150" y="150"/>
                    </a:moveTo>
                    <a:cubicBezTo>
                      <a:pt x="150" y="66"/>
                      <a:pt x="169" y="0"/>
                      <a:pt x="169" y="0"/>
                    </a:cubicBezTo>
                    <a:cubicBezTo>
                      <a:pt x="169" y="0"/>
                      <a:pt x="113" y="10"/>
                      <a:pt x="56" y="103"/>
                    </a:cubicBezTo>
                    <a:cubicBezTo>
                      <a:pt x="0" y="197"/>
                      <a:pt x="0" y="263"/>
                      <a:pt x="0" y="263"/>
                    </a:cubicBezTo>
                    <a:cubicBezTo>
                      <a:pt x="169" y="263"/>
                      <a:pt x="169" y="263"/>
                      <a:pt x="169" y="263"/>
                    </a:cubicBezTo>
                    <a:cubicBezTo>
                      <a:pt x="169" y="263"/>
                      <a:pt x="150" y="235"/>
                      <a:pt x="150" y="15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3829050" y="611188"/>
                <a:ext cx="271463" cy="271463"/>
              </a:xfrm>
              <a:custGeom>
                <a:avLst/>
                <a:gdLst>
                  <a:gd name="T0" fmla="*/ 0 w 171"/>
                  <a:gd name="T1" fmla="*/ 0 h 171"/>
                  <a:gd name="T2" fmla="*/ 0 w 171"/>
                  <a:gd name="T3" fmla="*/ 171 h 171"/>
                  <a:gd name="T4" fmla="*/ 171 w 171"/>
                  <a:gd name="T5" fmla="*/ 171 h 171"/>
                  <a:gd name="T6" fmla="*/ 0 w 171"/>
                  <a:gd name="T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71">
                    <a:moveTo>
                      <a:pt x="0" y="0"/>
                    </a:moveTo>
                    <a:lnTo>
                      <a:pt x="0" y="171"/>
                    </a:lnTo>
                    <a:lnTo>
                      <a:pt x="171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3468688" y="460375"/>
                <a:ext cx="631825" cy="573088"/>
              </a:xfrm>
              <a:custGeom>
                <a:avLst/>
                <a:gdLst>
                  <a:gd name="T0" fmla="*/ 207 w 394"/>
                  <a:gd name="T1" fmla="*/ 282 h 357"/>
                  <a:gd name="T2" fmla="*/ 207 w 394"/>
                  <a:gd name="T3" fmla="*/ 0 h 357"/>
                  <a:gd name="T4" fmla="*/ 188 w 394"/>
                  <a:gd name="T5" fmla="*/ 0 h 357"/>
                  <a:gd name="T6" fmla="*/ 188 w 394"/>
                  <a:gd name="T7" fmla="*/ 282 h 357"/>
                  <a:gd name="T8" fmla="*/ 2 w 394"/>
                  <a:gd name="T9" fmla="*/ 282 h 357"/>
                  <a:gd name="T10" fmla="*/ 0 w 394"/>
                  <a:gd name="T11" fmla="*/ 282 h 357"/>
                  <a:gd name="T12" fmla="*/ 75 w 394"/>
                  <a:gd name="T13" fmla="*/ 357 h 357"/>
                  <a:gd name="T14" fmla="*/ 319 w 394"/>
                  <a:gd name="T15" fmla="*/ 357 h 357"/>
                  <a:gd name="T16" fmla="*/ 394 w 394"/>
                  <a:gd name="T17" fmla="*/ 282 h 357"/>
                  <a:gd name="T18" fmla="*/ 392 w 394"/>
                  <a:gd name="T19" fmla="*/ 282 h 357"/>
                  <a:gd name="T20" fmla="*/ 207 w 394"/>
                  <a:gd name="T21" fmla="*/ 28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4" h="357">
                    <a:moveTo>
                      <a:pt x="207" y="282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282"/>
                      <a:pt x="188" y="282"/>
                      <a:pt x="188" y="282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323"/>
                      <a:pt x="34" y="357"/>
                      <a:pt x="75" y="357"/>
                    </a:cubicBezTo>
                    <a:cubicBezTo>
                      <a:pt x="319" y="357"/>
                      <a:pt x="319" y="357"/>
                      <a:pt x="319" y="357"/>
                    </a:cubicBezTo>
                    <a:cubicBezTo>
                      <a:pt x="361" y="357"/>
                      <a:pt x="394" y="323"/>
                      <a:pt x="394" y="282"/>
                    </a:cubicBezTo>
                    <a:cubicBezTo>
                      <a:pt x="392" y="282"/>
                      <a:pt x="392" y="282"/>
                      <a:pt x="392" y="282"/>
                    </a:cubicBezTo>
                    <a:lnTo>
                      <a:pt x="207" y="2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6" name="TextBox 39"/>
          <p:cNvSpPr txBox="1"/>
          <p:nvPr/>
        </p:nvSpPr>
        <p:spPr>
          <a:xfrm>
            <a:off x="1964220" y="2135865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1964220" y="3394679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4220" y="1635646"/>
            <a:ext cx="1622849" cy="2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20072" y="1774421"/>
            <a:ext cx="3384376" cy="2403969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093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6483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Office 主题​​">
  <a:themeElements>
    <a:clrScheme name="自定义 92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F7F7F"/>
      </a:accent1>
      <a:accent2>
        <a:srgbClr val="A5A5A5"/>
      </a:accent2>
      <a:accent3>
        <a:srgbClr val="7F7F7F"/>
      </a:accent3>
      <a:accent4>
        <a:srgbClr val="A5A5A5"/>
      </a:accent4>
      <a:accent5>
        <a:srgbClr val="7F7F7F"/>
      </a:accent5>
      <a:accent6>
        <a:srgbClr val="A5A5A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2670</Words>
  <Application>Microsoft Office PowerPoint</Application>
  <PresentationFormat>全屏显示(16:9)</PresentationFormat>
  <Paragraphs>235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FontAwesome</vt:lpstr>
      <vt:lpstr>Gill Sans</vt:lpstr>
      <vt:lpstr>Impact MT Std</vt:lpstr>
      <vt:lpstr>ＭＳ Ｐゴシック</vt:lpstr>
      <vt:lpstr>STIXGeneral-Bold</vt:lpstr>
      <vt:lpstr>STIXGeneral-Regular</vt:lpstr>
      <vt:lpstr>冬青黑体简体中文 W3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405</cp:revision>
  <dcterms:created xsi:type="dcterms:W3CDTF">2014-11-09T01:07:25Z</dcterms:created>
  <dcterms:modified xsi:type="dcterms:W3CDTF">2023-04-17T05:05:05Z</dcterms:modified>
</cp:coreProperties>
</file>