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34" r:id="rId2"/>
    <p:sldId id="335" r:id="rId3"/>
    <p:sldId id="336" r:id="rId4"/>
    <p:sldId id="259" r:id="rId5"/>
    <p:sldId id="267" r:id="rId6"/>
    <p:sldId id="295" r:id="rId7"/>
    <p:sldId id="278" r:id="rId8"/>
    <p:sldId id="325" r:id="rId9"/>
    <p:sldId id="326" r:id="rId10"/>
    <p:sldId id="340" r:id="rId11"/>
  </p:sldIdLst>
  <p:sldSz cx="9144000" cy="5143500" type="screen16x9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644C"/>
    <a:srgbClr val="F3E483"/>
    <a:srgbClr val="404040"/>
    <a:srgbClr val="969696"/>
    <a:srgbClr val="777777"/>
    <a:srgbClr val="111111"/>
    <a:srgbClr val="4D4D4D"/>
    <a:srgbClr val="F6E46A"/>
    <a:srgbClr val="F5E1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8" autoAdjust="0"/>
    <p:restoredTop sz="96314" autoAdjust="0"/>
  </p:normalViewPr>
  <p:slideViewPr>
    <p:cSldViewPr snapToGrid="0" snapToObjects="1" showGuides="1">
      <p:cViewPr varScale="1">
        <p:scale>
          <a:sx n="143" d="100"/>
          <a:sy n="143" d="100"/>
        </p:scale>
        <p:origin x="756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 varScale="1">
      <p:scale>
        <a:sx n="1" d="1"/>
        <a:sy n="1" d="1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a typeface="+mn-ea"/>
              </a:defRPr>
            </a:lvl1pPr>
          </a:lstStyle>
          <a:p>
            <a:pPr>
              <a:defRPr/>
            </a:pPr>
            <a:fld id="{74B3FD08-EDD9-4840-BD2E-B2ABF84CCAE0}" type="datetime1">
              <a:rPr lang="zh-CN" altLang="en-US"/>
              <a:pPr>
                <a:defRPr/>
              </a:pPr>
              <a:t>2023-04-17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defRPr sz="1200" noProof="1"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defRPr sz="1200" noProof="1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7C44EADA-8000-4DB2-8FE2-336FC784BD53}" type="slidenum">
              <a:rPr lang="zh-CN" altLang="en-US"/>
              <a:pPr>
                <a:defRPr/>
              </a:p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8046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a typeface="+mn-ea"/>
              </a:defRPr>
            </a:lvl1pPr>
          </a:lstStyle>
          <a:p>
            <a:pPr>
              <a:defRPr/>
            </a:pPr>
            <a:fld id="{56FBC979-F833-4319-B4E3-F8E12119D7F7}" type="datetime1">
              <a:rPr lang="zh-CN" altLang="en-US"/>
              <a:pPr>
                <a:defRPr/>
              </a:pPr>
              <a:t>2023-04-17</a:t>
            </a:fld>
            <a:endParaRPr lang="zh-CN" altLang="en-US"/>
          </a:p>
        </p:txBody>
      </p:sp>
      <p:sp>
        <p:nvSpPr>
          <p:cNvPr id="7172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a typeface="+mn-ea"/>
              </a:defRPr>
            </a:lvl1pPr>
          </a:lstStyle>
          <a:p>
            <a:pPr>
              <a:defRPr/>
            </a:pPr>
            <a:fld id="{B86FF893-6A86-4FAE-94EC-4DF15A695B6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97530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微软雅黑" panose="020B0503020204020204" pitchFamily="34" charset="-122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微软雅黑" panose="020B0503020204020204" pitchFamily="34" charset="-122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微软雅黑" panose="020B0503020204020204" pitchFamily="34" charset="-122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微软雅黑" panose="020B0503020204020204" pitchFamily="34" charset="-122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微软雅黑" panose="020B0503020204020204" pitchFamily="34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975CF-ECE3-4B69-BB20-4BB18D97BC00}" type="slidenum">
              <a:rPr lang="id-ID" smtClean="0"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55244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975CF-ECE3-4B69-BB20-4BB18D97BC00}" type="slidenum">
              <a:rPr lang="id-ID" smtClean="0"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9958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975CF-ECE3-4B69-BB20-4BB18D97BC00}" type="slidenum">
              <a:rPr lang="id-ID" smtClean="0"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93633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7411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8511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975CF-ECE3-4B69-BB20-4BB18D97BC00}" type="slidenum">
              <a:rPr lang="id-ID" smtClean="0"/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48548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06AB8C3C-CB58-43CA-9025-7AD145B85B46}" type="datetime1">
              <a:rPr lang="zh-CN" altLang="en-US"/>
              <a:pPr>
                <a:defRPr/>
              </a:pPr>
              <a:t>2023-04-17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1EE1A14-67C4-44F6-B266-6D4410088BB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6444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5488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 bwMode="auto">
          <a:xfrm>
            <a:off x="628650" y="4767263"/>
            <a:ext cx="2057400" cy="274637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defTabSz="914400" eaLnBrk="1" hangingPunct="1">
              <a:buFont typeface="Arial" panose="020B0604020202020204" pitchFamily="34" charset="0"/>
              <a:buNone/>
              <a:defRPr>
                <a:latin typeface="+mn-lt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6CCAC394-BC7E-46DE-9298-F1E194B8BF6E}" type="datetime1">
              <a:rPr lang="zh-CN" altLang="en-US"/>
              <a:pPr>
                <a:defRPr/>
              </a:pPr>
              <a:t>2023-04-17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>
            <a:lvl1pPr defTabSz="914400" fontAlgn="base">
              <a:buFont typeface="Arial" panose="020B0604020202020204" pitchFamily="34" charset="0"/>
              <a:buNone/>
              <a:defRPr noProof="0"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>
            <a:lvl1pPr defTabSz="914400" fontAlgn="base">
              <a:buFont typeface="Arial" panose="020B0604020202020204" pitchFamily="34" charset="0"/>
              <a:buNone/>
              <a:defRPr noProof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BEF3D62E-5CD7-4F7F-8888-54F689243974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284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占位符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8" b="7848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 userDrawn="1"/>
        </p:nvSpPr>
        <p:spPr>
          <a:xfrm>
            <a:off x="457200" y="882650"/>
            <a:ext cx="8205788" cy="3405188"/>
          </a:xfrm>
          <a:prstGeom prst="rect">
            <a:avLst/>
          </a:prstGeom>
          <a:solidFill>
            <a:schemeClr val="bg1">
              <a:alpha val="70000"/>
            </a:schemeClr>
          </a:solidFill>
          <a:ln w="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693738" y="1087438"/>
            <a:ext cx="7756525" cy="2968625"/>
          </a:xfrm>
          <a:prstGeom prst="rect">
            <a:avLst/>
          </a:prstGeom>
          <a:solidFill>
            <a:srgbClr val="40404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996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占位符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8" b="7848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 userDrawn="1"/>
        </p:nvSpPr>
        <p:spPr>
          <a:xfrm>
            <a:off x="2009775" y="-284163"/>
            <a:ext cx="5100638" cy="4200526"/>
          </a:xfrm>
          <a:prstGeom prst="rect">
            <a:avLst/>
          </a:prstGeom>
          <a:solidFill>
            <a:schemeClr val="bg1">
              <a:alpha val="70000"/>
            </a:schemeClr>
          </a:solidFill>
          <a:ln w="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2214563" y="-284163"/>
            <a:ext cx="4714875" cy="4010026"/>
          </a:xfrm>
          <a:prstGeom prst="rect">
            <a:avLst/>
          </a:prstGeom>
          <a:solidFill>
            <a:srgbClr val="40404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3076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占位符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8" b="7848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2765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822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rm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2255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7172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defRPr sz="900" noProof="1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defRPr sz="900" noProof="1" smtClean="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fld id="{EDEEEA86-D96A-44CA-9EE4-84298454D8D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 kern="1200">
          <a:solidFill>
            <a:srgbClr val="AC411D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C411D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C411D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C411D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C411D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C411D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C411D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C411D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C411D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±"/>
        <a:defRPr kern="1200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5pPr>
      <a:lvl6pPr marL="18859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081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7" Type="http://schemas.openxmlformats.org/officeDocument/2006/relationships/notesSlide" Target="../notesSlides/notesSlide5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_矩形 2"/>
          <p:cNvSpPr/>
          <p:nvPr>
            <p:custDataLst>
              <p:tags r:id="rId1"/>
            </p:custDataLst>
          </p:nvPr>
        </p:nvSpPr>
        <p:spPr>
          <a:xfrm>
            <a:off x="0" y="908464"/>
            <a:ext cx="9144000" cy="3295403"/>
          </a:xfrm>
          <a:prstGeom prst="rect">
            <a:avLst/>
          </a:prstGeom>
          <a:solidFill>
            <a:srgbClr val="F3E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PA_矩形 14"/>
          <p:cNvSpPr/>
          <p:nvPr>
            <p:custDataLst>
              <p:tags r:id="rId2"/>
            </p:custDataLst>
          </p:nvPr>
        </p:nvSpPr>
        <p:spPr>
          <a:xfrm>
            <a:off x="6527686" y="1578838"/>
            <a:ext cx="197682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6000" b="1" dirty="0" smtClean="0">
                <a:solidFill>
                  <a:schemeClr val="tx1">
                    <a:lumMod val="75000"/>
                  </a:schemeClr>
                </a:solidFill>
                <a:latin typeface="ITC Avant Garde Std Md" panose="020B0602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20XX</a:t>
            </a:r>
            <a:endParaRPr lang="zh-CN" altLang="en-US" sz="6000" b="1" dirty="0">
              <a:solidFill>
                <a:schemeClr val="tx1">
                  <a:lumMod val="75000"/>
                </a:schemeClr>
              </a:solidFill>
              <a:latin typeface="ITC Avant Garde Std Md" panose="020B0602020202020204" pitchFamily="34" charset="0"/>
            </a:endParaRPr>
          </a:p>
        </p:txBody>
      </p:sp>
      <p:sp>
        <p:nvSpPr>
          <p:cNvPr id="18" name="PA_文本框 2"/>
          <p:cNvSpPr txBox="1"/>
          <p:nvPr>
            <p:custDataLst>
              <p:tags r:id="rId3"/>
            </p:custDataLst>
          </p:nvPr>
        </p:nvSpPr>
        <p:spPr>
          <a:xfrm>
            <a:off x="2261755" y="2594501"/>
            <a:ext cx="6242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3600" b="1" smtClean="0">
                <a:solidFill>
                  <a:schemeClr val="tx1">
                    <a:lumMod val="75000"/>
                  </a:schemeClr>
                </a:solidFill>
                <a:latin typeface="+mn-ea"/>
                <a:cs typeface="Open Sans" panose="020B0606030504020204" pitchFamily="34" charset="0"/>
              </a:rPr>
              <a:t>黑黄点线粒子通用模</a:t>
            </a:r>
            <a:r>
              <a:rPr lang="zh-CN" altLang="en-US" sz="3600" b="1" dirty="0" smtClean="0">
                <a:solidFill>
                  <a:schemeClr val="tx1">
                    <a:lumMod val="75000"/>
                  </a:schemeClr>
                </a:solidFill>
                <a:latin typeface="+mn-ea"/>
                <a:cs typeface="Open Sans" panose="020B0606030504020204" pitchFamily="34" charset="0"/>
              </a:rPr>
              <a:t>板</a:t>
            </a:r>
            <a:endParaRPr lang="en-US" sz="3600" b="1" dirty="0">
              <a:solidFill>
                <a:schemeClr val="tx1">
                  <a:lumMod val="75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22" name="PA_文本框 62"/>
          <p:cNvSpPr txBox="1"/>
          <p:nvPr>
            <p:custDataLst>
              <p:tags r:id="rId4"/>
            </p:custDataLst>
          </p:nvPr>
        </p:nvSpPr>
        <p:spPr>
          <a:xfrm>
            <a:off x="4152900" y="3465720"/>
            <a:ext cx="4351609" cy="30008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altLang="zh-CN" sz="675" dirty="0">
                <a:solidFill>
                  <a:schemeClr val="tx1">
                    <a:lumMod val="75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rial Unicode MS" panose="020B0604020202020204" pitchFamily="34" charset="-122"/>
              </a:rPr>
              <a:t>Your content to play here, or through your copy, paste in this box, and select only </a:t>
            </a:r>
            <a:r>
              <a:rPr lang="en-US" altLang="zh-CN" sz="675" dirty="0" smtClean="0">
                <a:solidFill>
                  <a:schemeClr val="tx1">
                    <a:lumMod val="75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rial Unicode MS" panose="020B0604020202020204" pitchFamily="34" charset="-122"/>
              </a:rPr>
              <a:t>the </a:t>
            </a:r>
            <a:r>
              <a:rPr lang="en-US" altLang="zh-CN" sz="675" dirty="0">
                <a:solidFill>
                  <a:schemeClr val="tx1">
                    <a:lumMod val="75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rial Unicode MS" panose="020B0604020202020204" pitchFamily="34" charset="-122"/>
              </a:rPr>
              <a:t>text. </a:t>
            </a:r>
            <a:endParaRPr lang="en-US" altLang="zh-CN" sz="675" dirty="0" smtClean="0">
              <a:solidFill>
                <a:schemeClr val="tx1">
                  <a:lumMod val="75000"/>
                </a:schemeClr>
              </a:solidFill>
              <a:latin typeface="Adobe Gothic Std B" panose="020B0800000000000000" pitchFamily="34" charset="-128"/>
              <a:ea typeface="Adobe Gothic Std B" panose="020B0800000000000000" pitchFamily="34" charset="-128"/>
              <a:cs typeface="Arial Unicode MS" panose="020B0604020202020204" pitchFamily="34" charset="-122"/>
            </a:endParaRPr>
          </a:p>
          <a:p>
            <a:pPr algn="r"/>
            <a:r>
              <a:rPr lang="en-US" altLang="zh-CN" sz="675" dirty="0" smtClean="0">
                <a:solidFill>
                  <a:schemeClr val="tx1">
                    <a:lumMod val="75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rial Unicode MS" panose="020B0604020202020204" pitchFamily="34" charset="-122"/>
              </a:rPr>
              <a:t>Your </a:t>
            </a:r>
            <a:r>
              <a:rPr lang="en-US" altLang="zh-CN" sz="675" dirty="0">
                <a:solidFill>
                  <a:schemeClr val="tx1">
                    <a:lumMod val="75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rial Unicode MS" panose="020B0604020202020204" pitchFamily="34" charset="-122"/>
              </a:rPr>
              <a:t>content to play here, or through your copy, </a:t>
            </a:r>
            <a:endParaRPr lang="en-US" altLang="zh-CN" sz="675" dirty="0" smtClean="0">
              <a:solidFill>
                <a:schemeClr val="tx1">
                  <a:lumMod val="75000"/>
                </a:schemeClr>
              </a:solidFill>
              <a:latin typeface="Adobe Gothic Std B" panose="020B0800000000000000" pitchFamily="34" charset="-128"/>
              <a:ea typeface="Adobe Gothic Std B" panose="020B0800000000000000" pitchFamily="34" charset="-128"/>
              <a:cs typeface="Arial Unicode MS" panose="020B0604020202020204" pitchFamily="34" charset="-122"/>
            </a:endParaRPr>
          </a:p>
        </p:txBody>
      </p:sp>
      <p:sp>
        <p:nvSpPr>
          <p:cNvPr id="24" name="PA_任意多边形 72"/>
          <p:cNvSpPr>
            <a:spLocks noEditPoints="1"/>
          </p:cNvSpPr>
          <p:nvPr>
            <p:custDataLst>
              <p:tags r:id="rId5"/>
            </p:custDataLst>
          </p:nvPr>
        </p:nvSpPr>
        <p:spPr bwMode="auto">
          <a:xfrm>
            <a:off x="254038" y="1241189"/>
            <a:ext cx="3812120" cy="2707105"/>
          </a:xfrm>
          <a:custGeom>
            <a:avLst/>
            <a:gdLst>
              <a:gd name="T0" fmla="*/ 1287 w 1323"/>
              <a:gd name="T1" fmla="*/ 453 h 938"/>
              <a:gd name="T2" fmla="*/ 1274 w 1323"/>
              <a:gd name="T3" fmla="*/ 447 h 938"/>
              <a:gd name="T4" fmla="*/ 1080 w 1323"/>
              <a:gd name="T5" fmla="*/ 427 h 938"/>
              <a:gd name="T6" fmla="*/ 1084 w 1323"/>
              <a:gd name="T7" fmla="*/ 193 h 938"/>
              <a:gd name="T8" fmla="*/ 1242 w 1323"/>
              <a:gd name="T9" fmla="*/ 26 h 938"/>
              <a:gd name="T10" fmla="*/ 1238 w 1323"/>
              <a:gd name="T11" fmla="*/ 17 h 938"/>
              <a:gd name="T12" fmla="*/ 1073 w 1323"/>
              <a:gd name="T13" fmla="*/ 177 h 938"/>
              <a:gd name="T14" fmla="*/ 500 w 1323"/>
              <a:gd name="T15" fmla="*/ 12 h 938"/>
              <a:gd name="T16" fmla="*/ 1073 w 1323"/>
              <a:gd name="T17" fmla="*/ 413 h 938"/>
              <a:gd name="T18" fmla="*/ 770 w 1323"/>
              <a:gd name="T19" fmla="*/ 261 h 938"/>
              <a:gd name="T20" fmla="*/ 520 w 1323"/>
              <a:gd name="T21" fmla="*/ 148 h 938"/>
              <a:gd name="T22" fmla="*/ 543 w 1323"/>
              <a:gd name="T23" fmla="*/ 111 h 938"/>
              <a:gd name="T24" fmla="*/ 530 w 1323"/>
              <a:gd name="T25" fmla="*/ 99 h 938"/>
              <a:gd name="T26" fmla="*/ 226 w 1323"/>
              <a:gd name="T27" fmla="*/ 143 h 938"/>
              <a:gd name="T28" fmla="*/ 0 w 1323"/>
              <a:gd name="T29" fmla="*/ 308 h 938"/>
              <a:gd name="T30" fmla="*/ 6 w 1323"/>
              <a:gd name="T31" fmla="*/ 444 h 938"/>
              <a:gd name="T32" fmla="*/ 244 w 1323"/>
              <a:gd name="T33" fmla="*/ 475 h 938"/>
              <a:gd name="T34" fmla="*/ 467 w 1323"/>
              <a:gd name="T35" fmla="*/ 831 h 938"/>
              <a:gd name="T36" fmla="*/ 562 w 1323"/>
              <a:gd name="T37" fmla="*/ 651 h 938"/>
              <a:gd name="T38" fmla="*/ 810 w 1323"/>
              <a:gd name="T39" fmla="*/ 730 h 938"/>
              <a:gd name="T40" fmla="*/ 661 w 1323"/>
              <a:gd name="T41" fmla="*/ 937 h 938"/>
              <a:gd name="T42" fmla="*/ 1318 w 1323"/>
              <a:gd name="T43" fmla="*/ 934 h 938"/>
              <a:gd name="T44" fmla="*/ 1283 w 1323"/>
              <a:gd name="T45" fmla="*/ 453 h 938"/>
              <a:gd name="T46" fmla="*/ 1275 w 1323"/>
              <a:gd name="T47" fmla="*/ 448 h 938"/>
              <a:gd name="T48" fmla="*/ 1175 w 1323"/>
              <a:gd name="T49" fmla="*/ 797 h 938"/>
              <a:gd name="T50" fmla="*/ 1275 w 1323"/>
              <a:gd name="T51" fmla="*/ 448 h 938"/>
              <a:gd name="T52" fmla="*/ 774 w 1323"/>
              <a:gd name="T53" fmla="*/ 278 h 938"/>
              <a:gd name="T54" fmla="*/ 454 w 1323"/>
              <a:gd name="T55" fmla="*/ 494 h 938"/>
              <a:gd name="T56" fmla="*/ 573 w 1323"/>
              <a:gd name="T57" fmla="*/ 617 h 938"/>
              <a:gd name="T58" fmla="*/ 595 w 1323"/>
              <a:gd name="T59" fmla="*/ 580 h 938"/>
              <a:gd name="T60" fmla="*/ 659 w 1323"/>
              <a:gd name="T61" fmla="*/ 472 h 938"/>
              <a:gd name="T62" fmla="*/ 633 w 1323"/>
              <a:gd name="T63" fmla="*/ 607 h 938"/>
              <a:gd name="T64" fmla="*/ 596 w 1323"/>
              <a:gd name="T65" fmla="*/ 581 h 938"/>
              <a:gd name="T66" fmla="*/ 1075 w 1323"/>
              <a:gd name="T67" fmla="*/ 423 h 938"/>
              <a:gd name="T68" fmla="*/ 1078 w 1323"/>
              <a:gd name="T69" fmla="*/ 427 h 938"/>
              <a:gd name="T70" fmla="*/ 811 w 1323"/>
              <a:gd name="T71" fmla="*/ 726 h 938"/>
              <a:gd name="T72" fmla="*/ 525 w 1323"/>
              <a:gd name="T73" fmla="*/ 15 h 938"/>
              <a:gd name="T74" fmla="*/ 1084 w 1323"/>
              <a:gd name="T75" fmla="*/ 403 h 938"/>
              <a:gd name="T76" fmla="*/ 1072 w 1323"/>
              <a:gd name="T77" fmla="*/ 416 h 938"/>
              <a:gd name="T78" fmla="*/ 781 w 1323"/>
              <a:gd name="T79" fmla="*/ 280 h 938"/>
              <a:gd name="T80" fmla="*/ 543 w 1323"/>
              <a:gd name="T81" fmla="*/ 155 h 938"/>
              <a:gd name="T82" fmla="*/ 550 w 1323"/>
              <a:gd name="T83" fmla="*/ 350 h 938"/>
              <a:gd name="T84" fmla="*/ 533 w 1323"/>
              <a:gd name="T85" fmla="*/ 161 h 938"/>
              <a:gd name="T86" fmla="*/ 154 w 1323"/>
              <a:gd name="T87" fmla="*/ 247 h 938"/>
              <a:gd name="T88" fmla="*/ 250 w 1323"/>
              <a:gd name="T89" fmla="*/ 135 h 938"/>
              <a:gd name="T90" fmla="*/ 151 w 1323"/>
              <a:gd name="T91" fmla="*/ 248 h 938"/>
              <a:gd name="T92" fmla="*/ 150 w 1323"/>
              <a:gd name="T93" fmla="*/ 250 h 938"/>
              <a:gd name="T94" fmla="*/ 152 w 1323"/>
              <a:gd name="T95" fmla="*/ 249 h 938"/>
              <a:gd name="T96" fmla="*/ 251 w 1323"/>
              <a:gd name="T97" fmla="*/ 452 h 938"/>
              <a:gd name="T98" fmla="*/ 472 w 1323"/>
              <a:gd name="T99" fmla="*/ 806 h 938"/>
              <a:gd name="T100" fmla="*/ 255 w 1323"/>
              <a:gd name="T101" fmla="*/ 468 h 938"/>
              <a:gd name="T102" fmla="*/ 549 w 1323"/>
              <a:gd name="T103" fmla="*/ 638 h 938"/>
              <a:gd name="T104" fmla="*/ 569 w 1323"/>
              <a:gd name="T105" fmla="*/ 627 h 938"/>
              <a:gd name="T106" fmla="*/ 593 w 1323"/>
              <a:gd name="T107" fmla="*/ 626 h 938"/>
              <a:gd name="T108" fmla="*/ 593 w 1323"/>
              <a:gd name="T109" fmla="*/ 626 h 938"/>
              <a:gd name="T110" fmla="*/ 833 w 1323"/>
              <a:gd name="T111" fmla="*/ 740 h 938"/>
              <a:gd name="T112" fmla="*/ 834 w 1323"/>
              <a:gd name="T113" fmla="*/ 738 h 938"/>
              <a:gd name="T114" fmla="*/ 1196 w 1323"/>
              <a:gd name="T115" fmla="*/ 809 h 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323" h="938">
                <a:moveTo>
                  <a:pt x="1320" y="937"/>
                </a:moveTo>
                <a:cubicBezTo>
                  <a:pt x="1323" y="937"/>
                  <a:pt x="1323" y="937"/>
                  <a:pt x="1323" y="937"/>
                </a:cubicBezTo>
                <a:cubicBezTo>
                  <a:pt x="1320" y="935"/>
                  <a:pt x="1320" y="935"/>
                  <a:pt x="1320" y="935"/>
                </a:cubicBezTo>
                <a:cubicBezTo>
                  <a:pt x="1287" y="453"/>
                  <a:pt x="1287" y="453"/>
                  <a:pt x="1287" y="453"/>
                </a:cubicBezTo>
                <a:cubicBezTo>
                  <a:pt x="1293" y="453"/>
                  <a:pt x="1298" y="447"/>
                  <a:pt x="1298" y="441"/>
                </a:cubicBezTo>
                <a:cubicBezTo>
                  <a:pt x="1298" y="434"/>
                  <a:pt x="1292" y="428"/>
                  <a:pt x="1285" y="428"/>
                </a:cubicBezTo>
                <a:cubicBezTo>
                  <a:pt x="1278" y="428"/>
                  <a:pt x="1272" y="434"/>
                  <a:pt x="1272" y="441"/>
                </a:cubicBezTo>
                <a:cubicBezTo>
                  <a:pt x="1272" y="443"/>
                  <a:pt x="1273" y="445"/>
                  <a:pt x="1274" y="447"/>
                </a:cubicBezTo>
                <a:cubicBezTo>
                  <a:pt x="833" y="727"/>
                  <a:pt x="833" y="727"/>
                  <a:pt x="833" y="727"/>
                </a:cubicBezTo>
                <a:cubicBezTo>
                  <a:pt x="832" y="726"/>
                  <a:pt x="832" y="725"/>
                  <a:pt x="831" y="725"/>
                </a:cubicBezTo>
                <a:cubicBezTo>
                  <a:pt x="837" y="717"/>
                  <a:pt x="837" y="717"/>
                  <a:pt x="837" y="717"/>
                </a:cubicBezTo>
                <a:cubicBezTo>
                  <a:pt x="1080" y="427"/>
                  <a:pt x="1080" y="427"/>
                  <a:pt x="1080" y="427"/>
                </a:cubicBezTo>
                <a:cubicBezTo>
                  <a:pt x="1081" y="428"/>
                  <a:pt x="1083" y="429"/>
                  <a:pt x="1085" y="429"/>
                </a:cubicBezTo>
                <a:cubicBezTo>
                  <a:pt x="1092" y="429"/>
                  <a:pt x="1098" y="423"/>
                  <a:pt x="1098" y="416"/>
                </a:cubicBezTo>
                <a:cubicBezTo>
                  <a:pt x="1098" y="409"/>
                  <a:pt x="1093" y="403"/>
                  <a:pt x="1086" y="403"/>
                </a:cubicBezTo>
                <a:cubicBezTo>
                  <a:pt x="1084" y="193"/>
                  <a:pt x="1084" y="193"/>
                  <a:pt x="1084" y="193"/>
                </a:cubicBezTo>
                <a:cubicBezTo>
                  <a:pt x="1084" y="193"/>
                  <a:pt x="1085" y="193"/>
                  <a:pt x="1085" y="193"/>
                </a:cubicBezTo>
                <a:cubicBezTo>
                  <a:pt x="1092" y="193"/>
                  <a:pt x="1098" y="187"/>
                  <a:pt x="1098" y="180"/>
                </a:cubicBezTo>
                <a:cubicBezTo>
                  <a:pt x="1098" y="177"/>
                  <a:pt x="1096" y="173"/>
                  <a:pt x="1094" y="171"/>
                </a:cubicBezTo>
                <a:cubicBezTo>
                  <a:pt x="1242" y="26"/>
                  <a:pt x="1242" y="26"/>
                  <a:pt x="1242" y="26"/>
                </a:cubicBezTo>
                <a:cubicBezTo>
                  <a:pt x="1244" y="28"/>
                  <a:pt x="1247" y="29"/>
                  <a:pt x="1250" y="29"/>
                </a:cubicBezTo>
                <a:cubicBezTo>
                  <a:pt x="1257" y="29"/>
                  <a:pt x="1263" y="24"/>
                  <a:pt x="1263" y="17"/>
                </a:cubicBezTo>
                <a:cubicBezTo>
                  <a:pt x="1263" y="10"/>
                  <a:pt x="1257" y="4"/>
                  <a:pt x="1250" y="4"/>
                </a:cubicBezTo>
                <a:cubicBezTo>
                  <a:pt x="1243" y="4"/>
                  <a:pt x="1238" y="10"/>
                  <a:pt x="1238" y="17"/>
                </a:cubicBezTo>
                <a:cubicBezTo>
                  <a:pt x="1238" y="20"/>
                  <a:pt x="1239" y="23"/>
                  <a:pt x="1241" y="25"/>
                </a:cubicBezTo>
                <a:cubicBezTo>
                  <a:pt x="1093" y="170"/>
                  <a:pt x="1093" y="170"/>
                  <a:pt x="1093" y="170"/>
                </a:cubicBezTo>
                <a:cubicBezTo>
                  <a:pt x="1090" y="168"/>
                  <a:pt x="1088" y="168"/>
                  <a:pt x="1085" y="168"/>
                </a:cubicBezTo>
                <a:cubicBezTo>
                  <a:pt x="1079" y="168"/>
                  <a:pt x="1075" y="171"/>
                  <a:pt x="1073" y="177"/>
                </a:cubicBezTo>
                <a:cubicBezTo>
                  <a:pt x="525" y="14"/>
                  <a:pt x="525" y="14"/>
                  <a:pt x="525" y="14"/>
                </a:cubicBezTo>
                <a:cubicBezTo>
                  <a:pt x="525" y="13"/>
                  <a:pt x="525" y="13"/>
                  <a:pt x="525" y="12"/>
                </a:cubicBezTo>
                <a:cubicBezTo>
                  <a:pt x="525" y="5"/>
                  <a:pt x="520" y="0"/>
                  <a:pt x="512" y="0"/>
                </a:cubicBezTo>
                <a:cubicBezTo>
                  <a:pt x="505" y="0"/>
                  <a:pt x="500" y="5"/>
                  <a:pt x="500" y="12"/>
                </a:cubicBezTo>
                <a:cubicBezTo>
                  <a:pt x="500" y="19"/>
                  <a:pt x="505" y="25"/>
                  <a:pt x="512" y="25"/>
                </a:cubicBezTo>
                <a:cubicBezTo>
                  <a:pt x="517" y="25"/>
                  <a:pt x="522" y="22"/>
                  <a:pt x="524" y="18"/>
                </a:cubicBezTo>
                <a:cubicBezTo>
                  <a:pt x="1073" y="412"/>
                  <a:pt x="1073" y="412"/>
                  <a:pt x="1073" y="412"/>
                </a:cubicBezTo>
                <a:cubicBezTo>
                  <a:pt x="1073" y="412"/>
                  <a:pt x="1073" y="412"/>
                  <a:pt x="1073" y="413"/>
                </a:cubicBezTo>
                <a:cubicBezTo>
                  <a:pt x="793" y="272"/>
                  <a:pt x="793" y="272"/>
                  <a:pt x="793" y="272"/>
                </a:cubicBezTo>
                <a:cubicBezTo>
                  <a:pt x="793" y="271"/>
                  <a:pt x="794" y="269"/>
                  <a:pt x="794" y="267"/>
                </a:cubicBezTo>
                <a:cubicBezTo>
                  <a:pt x="794" y="260"/>
                  <a:pt x="788" y="255"/>
                  <a:pt x="781" y="255"/>
                </a:cubicBezTo>
                <a:cubicBezTo>
                  <a:pt x="776" y="255"/>
                  <a:pt x="772" y="257"/>
                  <a:pt x="770" y="261"/>
                </a:cubicBezTo>
                <a:cubicBezTo>
                  <a:pt x="544" y="153"/>
                  <a:pt x="544" y="153"/>
                  <a:pt x="544" y="153"/>
                </a:cubicBezTo>
                <a:cubicBezTo>
                  <a:pt x="545" y="152"/>
                  <a:pt x="546" y="150"/>
                  <a:pt x="546" y="148"/>
                </a:cubicBezTo>
                <a:cubicBezTo>
                  <a:pt x="546" y="141"/>
                  <a:pt x="540" y="135"/>
                  <a:pt x="533" y="135"/>
                </a:cubicBezTo>
                <a:cubicBezTo>
                  <a:pt x="526" y="135"/>
                  <a:pt x="520" y="141"/>
                  <a:pt x="520" y="148"/>
                </a:cubicBezTo>
                <a:cubicBezTo>
                  <a:pt x="520" y="151"/>
                  <a:pt x="521" y="153"/>
                  <a:pt x="523" y="155"/>
                </a:cubicBezTo>
                <a:cubicBezTo>
                  <a:pt x="258" y="446"/>
                  <a:pt x="258" y="446"/>
                  <a:pt x="258" y="446"/>
                </a:cubicBezTo>
                <a:cubicBezTo>
                  <a:pt x="535" y="108"/>
                  <a:pt x="535" y="108"/>
                  <a:pt x="535" y="108"/>
                </a:cubicBezTo>
                <a:cubicBezTo>
                  <a:pt x="537" y="110"/>
                  <a:pt x="540" y="111"/>
                  <a:pt x="543" y="111"/>
                </a:cubicBezTo>
                <a:cubicBezTo>
                  <a:pt x="550" y="111"/>
                  <a:pt x="556" y="105"/>
                  <a:pt x="556" y="98"/>
                </a:cubicBezTo>
                <a:cubicBezTo>
                  <a:pt x="556" y="91"/>
                  <a:pt x="550" y="86"/>
                  <a:pt x="543" y="86"/>
                </a:cubicBezTo>
                <a:cubicBezTo>
                  <a:pt x="536" y="86"/>
                  <a:pt x="530" y="91"/>
                  <a:pt x="530" y="98"/>
                </a:cubicBezTo>
                <a:cubicBezTo>
                  <a:pt x="530" y="99"/>
                  <a:pt x="530" y="99"/>
                  <a:pt x="530" y="99"/>
                </a:cubicBezTo>
                <a:cubicBezTo>
                  <a:pt x="250" y="134"/>
                  <a:pt x="250" y="134"/>
                  <a:pt x="250" y="134"/>
                </a:cubicBezTo>
                <a:cubicBezTo>
                  <a:pt x="249" y="128"/>
                  <a:pt x="243" y="123"/>
                  <a:pt x="237" y="123"/>
                </a:cubicBezTo>
                <a:cubicBezTo>
                  <a:pt x="230" y="123"/>
                  <a:pt x="224" y="129"/>
                  <a:pt x="224" y="136"/>
                </a:cubicBezTo>
                <a:cubicBezTo>
                  <a:pt x="224" y="139"/>
                  <a:pt x="225" y="141"/>
                  <a:pt x="226" y="143"/>
                </a:cubicBezTo>
                <a:cubicBezTo>
                  <a:pt x="5" y="304"/>
                  <a:pt x="5" y="304"/>
                  <a:pt x="5" y="304"/>
                </a:cubicBezTo>
                <a:cubicBezTo>
                  <a:pt x="3" y="305"/>
                  <a:pt x="3" y="305"/>
                  <a:pt x="3" y="305"/>
                </a:cubicBezTo>
                <a:cubicBezTo>
                  <a:pt x="4" y="305"/>
                  <a:pt x="4" y="305"/>
                  <a:pt x="4" y="305"/>
                </a:cubicBezTo>
                <a:cubicBezTo>
                  <a:pt x="0" y="308"/>
                  <a:pt x="0" y="308"/>
                  <a:pt x="0" y="308"/>
                </a:cubicBezTo>
                <a:cubicBezTo>
                  <a:pt x="5" y="306"/>
                  <a:pt x="5" y="306"/>
                  <a:pt x="5" y="306"/>
                </a:cubicBezTo>
                <a:cubicBezTo>
                  <a:pt x="74" y="351"/>
                  <a:pt x="74" y="351"/>
                  <a:pt x="74" y="351"/>
                </a:cubicBezTo>
                <a:cubicBezTo>
                  <a:pt x="4" y="443"/>
                  <a:pt x="4" y="443"/>
                  <a:pt x="4" y="443"/>
                </a:cubicBezTo>
                <a:cubicBezTo>
                  <a:pt x="6" y="444"/>
                  <a:pt x="6" y="444"/>
                  <a:pt x="6" y="444"/>
                </a:cubicBezTo>
                <a:cubicBezTo>
                  <a:pt x="75" y="352"/>
                  <a:pt x="75" y="352"/>
                  <a:pt x="75" y="352"/>
                </a:cubicBezTo>
                <a:cubicBezTo>
                  <a:pt x="233" y="455"/>
                  <a:pt x="233" y="455"/>
                  <a:pt x="233" y="455"/>
                </a:cubicBezTo>
                <a:cubicBezTo>
                  <a:pt x="232" y="457"/>
                  <a:pt x="231" y="460"/>
                  <a:pt x="231" y="462"/>
                </a:cubicBezTo>
                <a:cubicBezTo>
                  <a:pt x="231" y="469"/>
                  <a:pt x="237" y="475"/>
                  <a:pt x="244" y="475"/>
                </a:cubicBezTo>
                <a:cubicBezTo>
                  <a:pt x="246" y="475"/>
                  <a:pt x="248" y="474"/>
                  <a:pt x="250" y="473"/>
                </a:cubicBezTo>
                <a:cubicBezTo>
                  <a:pt x="460" y="808"/>
                  <a:pt x="460" y="808"/>
                  <a:pt x="460" y="808"/>
                </a:cubicBezTo>
                <a:cubicBezTo>
                  <a:pt x="456" y="810"/>
                  <a:pt x="454" y="814"/>
                  <a:pt x="454" y="818"/>
                </a:cubicBezTo>
                <a:cubicBezTo>
                  <a:pt x="454" y="825"/>
                  <a:pt x="460" y="831"/>
                  <a:pt x="467" y="831"/>
                </a:cubicBezTo>
                <a:cubicBezTo>
                  <a:pt x="474" y="831"/>
                  <a:pt x="480" y="825"/>
                  <a:pt x="480" y="818"/>
                </a:cubicBezTo>
                <a:cubicBezTo>
                  <a:pt x="480" y="813"/>
                  <a:pt x="477" y="809"/>
                  <a:pt x="474" y="807"/>
                </a:cubicBezTo>
                <a:cubicBezTo>
                  <a:pt x="556" y="650"/>
                  <a:pt x="556" y="650"/>
                  <a:pt x="556" y="650"/>
                </a:cubicBezTo>
                <a:cubicBezTo>
                  <a:pt x="558" y="650"/>
                  <a:pt x="560" y="651"/>
                  <a:pt x="562" y="651"/>
                </a:cubicBezTo>
                <a:cubicBezTo>
                  <a:pt x="569" y="651"/>
                  <a:pt x="574" y="645"/>
                  <a:pt x="574" y="638"/>
                </a:cubicBezTo>
                <a:cubicBezTo>
                  <a:pt x="574" y="637"/>
                  <a:pt x="574" y="635"/>
                  <a:pt x="574" y="634"/>
                </a:cubicBezTo>
                <a:cubicBezTo>
                  <a:pt x="591" y="627"/>
                  <a:pt x="591" y="627"/>
                  <a:pt x="591" y="627"/>
                </a:cubicBezTo>
                <a:cubicBezTo>
                  <a:pt x="810" y="730"/>
                  <a:pt x="810" y="730"/>
                  <a:pt x="810" y="730"/>
                </a:cubicBezTo>
                <a:cubicBezTo>
                  <a:pt x="809" y="731"/>
                  <a:pt x="809" y="732"/>
                  <a:pt x="809" y="733"/>
                </a:cubicBezTo>
                <a:cubicBezTo>
                  <a:pt x="809" y="737"/>
                  <a:pt x="811" y="741"/>
                  <a:pt x="814" y="743"/>
                </a:cubicBezTo>
                <a:cubicBezTo>
                  <a:pt x="662" y="936"/>
                  <a:pt x="662" y="936"/>
                  <a:pt x="662" y="936"/>
                </a:cubicBezTo>
                <a:cubicBezTo>
                  <a:pt x="661" y="937"/>
                  <a:pt x="661" y="937"/>
                  <a:pt x="661" y="937"/>
                </a:cubicBezTo>
                <a:cubicBezTo>
                  <a:pt x="1319" y="937"/>
                  <a:pt x="1319" y="937"/>
                  <a:pt x="1319" y="937"/>
                </a:cubicBezTo>
                <a:cubicBezTo>
                  <a:pt x="1320" y="938"/>
                  <a:pt x="1320" y="938"/>
                  <a:pt x="1320" y="938"/>
                </a:cubicBezTo>
                <a:lnTo>
                  <a:pt x="1320" y="937"/>
                </a:lnTo>
                <a:close/>
                <a:moveTo>
                  <a:pt x="1318" y="934"/>
                </a:moveTo>
                <a:cubicBezTo>
                  <a:pt x="1197" y="808"/>
                  <a:pt x="1197" y="808"/>
                  <a:pt x="1197" y="808"/>
                </a:cubicBezTo>
                <a:cubicBezTo>
                  <a:pt x="1199" y="806"/>
                  <a:pt x="1200" y="803"/>
                  <a:pt x="1200" y="800"/>
                </a:cubicBezTo>
                <a:cubicBezTo>
                  <a:pt x="1200" y="795"/>
                  <a:pt x="1197" y="790"/>
                  <a:pt x="1192" y="788"/>
                </a:cubicBezTo>
                <a:cubicBezTo>
                  <a:pt x="1283" y="453"/>
                  <a:pt x="1283" y="453"/>
                  <a:pt x="1283" y="453"/>
                </a:cubicBezTo>
                <a:cubicBezTo>
                  <a:pt x="1283" y="454"/>
                  <a:pt x="1284" y="454"/>
                  <a:pt x="1285" y="454"/>
                </a:cubicBezTo>
                <a:cubicBezTo>
                  <a:pt x="1285" y="454"/>
                  <a:pt x="1285" y="454"/>
                  <a:pt x="1285" y="454"/>
                </a:cubicBezTo>
                <a:lnTo>
                  <a:pt x="1318" y="934"/>
                </a:lnTo>
                <a:close/>
                <a:moveTo>
                  <a:pt x="1275" y="448"/>
                </a:moveTo>
                <a:cubicBezTo>
                  <a:pt x="1276" y="451"/>
                  <a:pt x="1278" y="452"/>
                  <a:pt x="1281" y="453"/>
                </a:cubicBezTo>
                <a:cubicBezTo>
                  <a:pt x="1190" y="788"/>
                  <a:pt x="1190" y="788"/>
                  <a:pt x="1190" y="788"/>
                </a:cubicBezTo>
                <a:cubicBezTo>
                  <a:pt x="1189" y="787"/>
                  <a:pt x="1188" y="787"/>
                  <a:pt x="1187" y="787"/>
                </a:cubicBezTo>
                <a:cubicBezTo>
                  <a:pt x="1181" y="787"/>
                  <a:pt x="1176" y="791"/>
                  <a:pt x="1175" y="797"/>
                </a:cubicBezTo>
                <a:cubicBezTo>
                  <a:pt x="834" y="736"/>
                  <a:pt x="834" y="736"/>
                  <a:pt x="834" y="736"/>
                </a:cubicBezTo>
                <a:cubicBezTo>
                  <a:pt x="835" y="735"/>
                  <a:pt x="835" y="734"/>
                  <a:pt x="835" y="733"/>
                </a:cubicBezTo>
                <a:cubicBezTo>
                  <a:pt x="835" y="731"/>
                  <a:pt x="834" y="730"/>
                  <a:pt x="834" y="728"/>
                </a:cubicBezTo>
                <a:lnTo>
                  <a:pt x="1275" y="448"/>
                </a:lnTo>
                <a:close/>
                <a:moveTo>
                  <a:pt x="256" y="459"/>
                </a:moveTo>
                <a:cubicBezTo>
                  <a:pt x="552" y="351"/>
                  <a:pt x="552" y="351"/>
                  <a:pt x="552" y="351"/>
                </a:cubicBezTo>
                <a:cubicBezTo>
                  <a:pt x="769" y="272"/>
                  <a:pt x="769" y="272"/>
                  <a:pt x="769" y="272"/>
                </a:cubicBezTo>
                <a:cubicBezTo>
                  <a:pt x="770" y="275"/>
                  <a:pt x="772" y="277"/>
                  <a:pt x="774" y="278"/>
                </a:cubicBezTo>
                <a:cubicBezTo>
                  <a:pt x="660" y="470"/>
                  <a:pt x="660" y="470"/>
                  <a:pt x="660" y="470"/>
                </a:cubicBezTo>
                <a:cubicBezTo>
                  <a:pt x="480" y="492"/>
                  <a:pt x="480" y="492"/>
                  <a:pt x="480" y="492"/>
                </a:cubicBezTo>
                <a:cubicBezTo>
                  <a:pt x="479" y="486"/>
                  <a:pt x="473" y="481"/>
                  <a:pt x="467" y="481"/>
                </a:cubicBezTo>
                <a:cubicBezTo>
                  <a:pt x="460" y="481"/>
                  <a:pt x="454" y="487"/>
                  <a:pt x="454" y="494"/>
                </a:cubicBezTo>
                <a:cubicBezTo>
                  <a:pt x="454" y="501"/>
                  <a:pt x="460" y="507"/>
                  <a:pt x="467" y="507"/>
                </a:cubicBezTo>
                <a:cubicBezTo>
                  <a:pt x="471" y="507"/>
                  <a:pt x="475" y="505"/>
                  <a:pt x="477" y="502"/>
                </a:cubicBezTo>
                <a:cubicBezTo>
                  <a:pt x="594" y="581"/>
                  <a:pt x="594" y="581"/>
                  <a:pt x="594" y="581"/>
                </a:cubicBezTo>
                <a:cubicBezTo>
                  <a:pt x="573" y="617"/>
                  <a:pt x="573" y="617"/>
                  <a:pt x="573" y="617"/>
                </a:cubicBezTo>
                <a:cubicBezTo>
                  <a:pt x="256" y="467"/>
                  <a:pt x="256" y="467"/>
                  <a:pt x="256" y="467"/>
                </a:cubicBezTo>
                <a:cubicBezTo>
                  <a:pt x="256" y="465"/>
                  <a:pt x="257" y="464"/>
                  <a:pt x="257" y="462"/>
                </a:cubicBezTo>
                <a:cubicBezTo>
                  <a:pt x="257" y="461"/>
                  <a:pt x="256" y="460"/>
                  <a:pt x="256" y="459"/>
                </a:cubicBezTo>
                <a:close/>
                <a:moveTo>
                  <a:pt x="595" y="580"/>
                </a:moveTo>
                <a:cubicBezTo>
                  <a:pt x="478" y="501"/>
                  <a:pt x="478" y="501"/>
                  <a:pt x="478" y="501"/>
                </a:cubicBezTo>
                <a:cubicBezTo>
                  <a:pt x="479" y="499"/>
                  <a:pt x="480" y="496"/>
                  <a:pt x="480" y="494"/>
                </a:cubicBezTo>
                <a:cubicBezTo>
                  <a:pt x="480" y="494"/>
                  <a:pt x="480" y="494"/>
                  <a:pt x="480" y="493"/>
                </a:cubicBezTo>
                <a:cubicBezTo>
                  <a:pt x="659" y="472"/>
                  <a:pt x="659" y="472"/>
                  <a:pt x="659" y="472"/>
                </a:cubicBezTo>
                <a:cubicBezTo>
                  <a:pt x="631" y="519"/>
                  <a:pt x="631" y="519"/>
                  <a:pt x="631" y="519"/>
                </a:cubicBezTo>
                <a:lnTo>
                  <a:pt x="595" y="580"/>
                </a:lnTo>
                <a:close/>
                <a:moveTo>
                  <a:pt x="596" y="582"/>
                </a:moveTo>
                <a:cubicBezTo>
                  <a:pt x="633" y="607"/>
                  <a:pt x="633" y="607"/>
                  <a:pt x="633" y="607"/>
                </a:cubicBezTo>
                <a:cubicBezTo>
                  <a:pt x="591" y="625"/>
                  <a:pt x="591" y="625"/>
                  <a:pt x="591" y="625"/>
                </a:cubicBezTo>
                <a:cubicBezTo>
                  <a:pt x="575" y="617"/>
                  <a:pt x="575" y="617"/>
                  <a:pt x="575" y="617"/>
                </a:cubicBezTo>
                <a:lnTo>
                  <a:pt x="596" y="582"/>
                </a:lnTo>
                <a:close/>
                <a:moveTo>
                  <a:pt x="596" y="581"/>
                </a:moveTo>
                <a:cubicBezTo>
                  <a:pt x="634" y="517"/>
                  <a:pt x="634" y="517"/>
                  <a:pt x="634" y="517"/>
                </a:cubicBezTo>
                <a:cubicBezTo>
                  <a:pt x="661" y="471"/>
                  <a:pt x="661" y="471"/>
                  <a:pt x="661" y="471"/>
                </a:cubicBezTo>
                <a:cubicBezTo>
                  <a:pt x="1074" y="422"/>
                  <a:pt x="1074" y="422"/>
                  <a:pt x="1074" y="422"/>
                </a:cubicBezTo>
                <a:cubicBezTo>
                  <a:pt x="1074" y="422"/>
                  <a:pt x="1074" y="423"/>
                  <a:pt x="1075" y="423"/>
                </a:cubicBezTo>
                <a:cubicBezTo>
                  <a:pt x="635" y="607"/>
                  <a:pt x="635" y="607"/>
                  <a:pt x="635" y="607"/>
                </a:cubicBezTo>
                <a:lnTo>
                  <a:pt x="596" y="581"/>
                </a:lnTo>
                <a:close/>
                <a:moveTo>
                  <a:pt x="1076" y="424"/>
                </a:moveTo>
                <a:cubicBezTo>
                  <a:pt x="1076" y="425"/>
                  <a:pt x="1077" y="426"/>
                  <a:pt x="1078" y="427"/>
                </a:cubicBezTo>
                <a:cubicBezTo>
                  <a:pt x="839" y="713"/>
                  <a:pt x="839" y="713"/>
                  <a:pt x="839" y="713"/>
                </a:cubicBezTo>
                <a:cubicBezTo>
                  <a:pt x="830" y="724"/>
                  <a:pt x="830" y="724"/>
                  <a:pt x="830" y="724"/>
                </a:cubicBezTo>
                <a:cubicBezTo>
                  <a:pt x="828" y="722"/>
                  <a:pt x="825" y="720"/>
                  <a:pt x="822" y="720"/>
                </a:cubicBezTo>
                <a:cubicBezTo>
                  <a:pt x="817" y="720"/>
                  <a:pt x="813" y="723"/>
                  <a:pt x="811" y="726"/>
                </a:cubicBezTo>
                <a:cubicBezTo>
                  <a:pt x="636" y="608"/>
                  <a:pt x="636" y="608"/>
                  <a:pt x="636" y="608"/>
                </a:cubicBezTo>
                <a:lnTo>
                  <a:pt x="1076" y="424"/>
                </a:lnTo>
                <a:close/>
                <a:moveTo>
                  <a:pt x="524" y="17"/>
                </a:moveTo>
                <a:cubicBezTo>
                  <a:pt x="525" y="16"/>
                  <a:pt x="525" y="16"/>
                  <a:pt x="525" y="15"/>
                </a:cubicBezTo>
                <a:cubicBezTo>
                  <a:pt x="1073" y="178"/>
                  <a:pt x="1073" y="178"/>
                  <a:pt x="1073" y="178"/>
                </a:cubicBezTo>
                <a:cubicBezTo>
                  <a:pt x="1073" y="179"/>
                  <a:pt x="1072" y="180"/>
                  <a:pt x="1072" y="180"/>
                </a:cubicBezTo>
                <a:cubicBezTo>
                  <a:pt x="1072" y="186"/>
                  <a:pt x="1077" y="191"/>
                  <a:pt x="1082" y="193"/>
                </a:cubicBezTo>
                <a:cubicBezTo>
                  <a:pt x="1084" y="403"/>
                  <a:pt x="1084" y="403"/>
                  <a:pt x="1084" y="403"/>
                </a:cubicBezTo>
                <a:cubicBezTo>
                  <a:pt x="1080" y="403"/>
                  <a:pt x="1076" y="406"/>
                  <a:pt x="1074" y="410"/>
                </a:cubicBezTo>
                <a:lnTo>
                  <a:pt x="524" y="17"/>
                </a:lnTo>
                <a:close/>
                <a:moveTo>
                  <a:pt x="1073" y="414"/>
                </a:moveTo>
                <a:cubicBezTo>
                  <a:pt x="1073" y="415"/>
                  <a:pt x="1072" y="415"/>
                  <a:pt x="1072" y="416"/>
                </a:cubicBezTo>
                <a:cubicBezTo>
                  <a:pt x="1072" y="417"/>
                  <a:pt x="1073" y="419"/>
                  <a:pt x="1073" y="420"/>
                </a:cubicBezTo>
                <a:cubicBezTo>
                  <a:pt x="662" y="470"/>
                  <a:pt x="662" y="470"/>
                  <a:pt x="662" y="470"/>
                </a:cubicBezTo>
                <a:cubicBezTo>
                  <a:pt x="775" y="279"/>
                  <a:pt x="775" y="279"/>
                  <a:pt x="775" y="279"/>
                </a:cubicBezTo>
                <a:cubicBezTo>
                  <a:pt x="777" y="280"/>
                  <a:pt x="779" y="280"/>
                  <a:pt x="781" y="280"/>
                </a:cubicBezTo>
                <a:cubicBezTo>
                  <a:pt x="786" y="280"/>
                  <a:pt x="790" y="278"/>
                  <a:pt x="792" y="274"/>
                </a:cubicBezTo>
                <a:lnTo>
                  <a:pt x="1073" y="414"/>
                </a:lnTo>
                <a:close/>
                <a:moveTo>
                  <a:pt x="533" y="161"/>
                </a:moveTo>
                <a:cubicBezTo>
                  <a:pt x="537" y="161"/>
                  <a:pt x="541" y="158"/>
                  <a:pt x="543" y="155"/>
                </a:cubicBezTo>
                <a:cubicBezTo>
                  <a:pt x="769" y="263"/>
                  <a:pt x="769" y="263"/>
                  <a:pt x="769" y="263"/>
                </a:cubicBezTo>
                <a:cubicBezTo>
                  <a:pt x="768" y="264"/>
                  <a:pt x="768" y="266"/>
                  <a:pt x="768" y="267"/>
                </a:cubicBezTo>
                <a:cubicBezTo>
                  <a:pt x="768" y="269"/>
                  <a:pt x="768" y="270"/>
                  <a:pt x="769" y="271"/>
                </a:cubicBezTo>
                <a:cubicBezTo>
                  <a:pt x="550" y="350"/>
                  <a:pt x="550" y="350"/>
                  <a:pt x="550" y="350"/>
                </a:cubicBezTo>
                <a:cubicBezTo>
                  <a:pt x="255" y="457"/>
                  <a:pt x="255" y="457"/>
                  <a:pt x="255" y="457"/>
                </a:cubicBezTo>
                <a:cubicBezTo>
                  <a:pt x="255" y="456"/>
                  <a:pt x="254" y="454"/>
                  <a:pt x="253" y="453"/>
                </a:cubicBezTo>
                <a:cubicBezTo>
                  <a:pt x="524" y="157"/>
                  <a:pt x="524" y="157"/>
                  <a:pt x="524" y="157"/>
                </a:cubicBezTo>
                <a:cubicBezTo>
                  <a:pt x="526" y="159"/>
                  <a:pt x="529" y="161"/>
                  <a:pt x="533" y="161"/>
                </a:cubicBezTo>
                <a:close/>
                <a:moveTo>
                  <a:pt x="530" y="101"/>
                </a:moveTo>
                <a:cubicBezTo>
                  <a:pt x="530" y="101"/>
                  <a:pt x="531" y="102"/>
                  <a:pt x="531" y="102"/>
                </a:cubicBezTo>
                <a:cubicBezTo>
                  <a:pt x="316" y="185"/>
                  <a:pt x="316" y="185"/>
                  <a:pt x="316" y="185"/>
                </a:cubicBezTo>
                <a:cubicBezTo>
                  <a:pt x="154" y="247"/>
                  <a:pt x="154" y="247"/>
                  <a:pt x="154" y="247"/>
                </a:cubicBezTo>
                <a:cubicBezTo>
                  <a:pt x="230" y="147"/>
                  <a:pt x="230" y="147"/>
                  <a:pt x="230" y="147"/>
                </a:cubicBezTo>
                <a:cubicBezTo>
                  <a:pt x="232" y="148"/>
                  <a:pt x="234" y="149"/>
                  <a:pt x="237" y="149"/>
                </a:cubicBezTo>
                <a:cubicBezTo>
                  <a:pt x="244" y="149"/>
                  <a:pt x="250" y="143"/>
                  <a:pt x="250" y="136"/>
                </a:cubicBezTo>
                <a:cubicBezTo>
                  <a:pt x="250" y="136"/>
                  <a:pt x="250" y="135"/>
                  <a:pt x="250" y="135"/>
                </a:cubicBezTo>
                <a:lnTo>
                  <a:pt x="530" y="101"/>
                </a:lnTo>
                <a:close/>
                <a:moveTo>
                  <a:pt x="227" y="144"/>
                </a:moveTo>
                <a:cubicBezTo>
                  <a:pt x="228" y="145"/>
                  <a:pt x="228" y="145"/>
                  <a:pt x="229" y="146"/>
                </a:cubicBezTo>
                <a:cubicBezTo>
                  <a:pt x="151" y="248"/>
                  <a:pt x="151" y="248"/>
                  <a:pt x="151" y="248"/>
                </a:cubicBezTo>
                <a:cubicBezTo>
                  <a:pt x="11" y="302"/>
                  <a:pt x="11" y="302"/>
                  <a:pt x="11" y="302"/>
                </a:cubicBezTo>
                <a:lnTo>
                  <a:pt x="227" y="144"/>
                </a:lnTo>
                <a:close/>
                <a:moveTo>
                  <a:pt x="7" y="305"/>
                </a:moveTo>
                <a:cubicBezTo>
                  <a:pt x="150" y="250"/>
                  <a:pt x="150" y="250"/>
                  <a:pt x="150" y="250"/>
                </a:cubicBezTo>
                <a:cubicBezTo>
                  <a:pt x="75" y="350"/>
                  <a:pt x="75" y="350"/>
                  <a:pt x="75" y="350"/>
                </a:cubicBezTo>
                <a:lnTo>
                  <a:pt x="7" y="305"/>
                </a:lnTo>
                <a:close/>
                <a:moveTo>
                  <a:pt x="76" y="351"/>
                </a:moveTo>
                <a:cubicBezTo>
                  <a:pt x="152" y="249"/>
                  <a:pt x="152" y="249"/>
                  <a:pt x="152" y="249"/>
                </a:cubicBezTo>
                <a:cubicBezTo>
                  <a:pt x="320" y="185"/>
                  <a:pt x="320" y="185"/>
                  <a:pt x="320" y="185"/>
                </a:cubicBezTo>
                <a:cubicBezTo>
                  <a:pt x="531" y="104"/>
                  <a:pt x="531" y="104"/>
                  <a:pt x="531" y="104"/>
                </a:cubicBezTo>
                <a:cubicBezTo>
                  <a:pt x="532" y="105"/>
                  <a:pt x="533" y="106"/>
                  <a:pt x="534" y="107"/>
                </a:cubicBezTo>
                <a:cubicBezTo>
                  <a:pt x="251" y="452"/>
                  <a:pt x="251" y="452"/>
                  <a:pt x="251" y="452"/>
                </a:cubicBezTo>
                <a:cubicBezTo>
                  <a:pt x="249" y="450"/>
                  <a:pt x="247" y="449"/>
                  <a:pt x="244" y="449"/>
                </a:cubicBezTo>
                <a:cubicBezTo>
                  <a:pt x="240" y="449"/>
                  <a:pt x="236" y="451"/>
                  <a:pt x="234" y="454"/>
                </a:cubicBezTo>
                <a:lnTo>
                  <a:pt x="76" y="351"/>
                </a:lnTo>
                <a:close/>
                <a:moveTo>
                  <a:pt x="472" y="806"/>
                </a:moveTo>
                <a:cubicBezTo>
                  <a:pt x="471" y="806"/>
                  <a:pt x="469" y="805"/>
                  <a:pt x="467" y="805"/>
                </a:cubicBezTo>
                <a:cubicBezTo>
                  <a:pt x="465" y="805"/>
                  <a:pt x="463" y="806"/>
                  <a:pt x="461" y="807"/>
                </a:cubicBezTo>
                <a:cubicBezTo>
                  <a:pt x="251" y="472"/>
                  <a:pt x="251" y="472"/>
                  <a:pt x="251" y="472"/>
                </a:cubicBezTo>
                <a:cubicBezTo>
                  <a:pt x="253" y="471"/>
                  <a:pt x="254" y="470"/>
                  <a:pt x="255" y="468"/>
                </a:cubicBezTo>
                <a:cubicBezTo>
                  <a:pt x="573" y="618"/>
                  <a:pt x="573" y="618"/>
                  <a:pt x="573" y="618"/>
                </a:cubicBezTo>
                <a:cubicBezTo>
                  <a:pt x="567" y="627"/>
                  <a:pt x="567" y="627"/>
                  <a:pt x="567" y="627"/>
                </a:cubicBezTo>
                <a:cubicBezTo>
                  <a:pt x="566" y="626"/>
                  <a:pt x="564" y="625"/>
                  <a:pt x="562" y="625"/>
                </a:cubicBezTo>
                <a:cubicBezTo>
                  <a:pt x="555" y="625"/>
                  <a:pt x="549" y="631"/>
                  <a:pt x="549" y="638"/>
                </a:cubicBezTo>
                <a:cubicBezTo>
                  <a:pt x="549" y="643"/>
                  <a:pt x="551" y="647"/>
                  <a:pt x="555" y="649"/>
                </a:cubicBezTo>
                <a:lnTo>
                  <a:pt x="472" y="806"/>
                </a:lnTo>
                <a:close/>
                <a:moveTo>
                  <a:pt x="573" y="632"/>
                </a:moveTo>
                <a:cubicBezTo>
                  <a:pt x="572" y="630"/>
                  <a:pt x="571" y="629"/>
                  <a:pt x="569" y="627"/>
                </a:cubicBezTo>
                <a:cubicBezTo>
                  <a:pt x="574" y="619"/>
                  <a:pt x="574" y="619"/>
                  <a:pt x="574" y="619"/>
                </a:cubicBezTo>
                <a:cubicBezTo>
                  <a:pt x="589" y="626"/>
                  <a:pt x="589" y="626"/>
                  <a:pt x="589" y="626"/>
                </a:cubicBezTo>
                <a:lnTo>
                  <a:pt x="573" y="632"/>
                </a:lnTo>
                <a:close/>
                <a:moveTo>
                  <a:pt x="593" y="626"/>
                </a:moveTo>
                <a:cubicBezTo>
                  <a:pt x="634" y="608"/>
                  <a:pt x="634" y="608"/>
                  <a:pt x="634" y="608"/>
                </a:cubicBezTo>
                <a:cubicBezTo>
                  <a:pt x="810" y="728"/>
                  <a:pt x="810" y="728"/>
                  <a:pt x="810" y="728"/>
                </a:cubicBezTo>
                <a:cubicBezTo>
                  <a:pt x="810" y="728"/>
                  <a:pt x="810" y="728"/>
                  <a:pt x="810" y="728"/>
                </a:cubicBezTo>
                <a:lnTo>
                  <a:pt x="593" y="626"/>
                </a:lnTo>
                <a:close/>
                <a:moveTo>
                  <a:pt x="664" y="935"/>
                </a:moveTo>
                <a:cubicBezTo>
                  <a:pt x="815" y="744"/>
                  <a:pt x="815" y="744"/>
                  <a:pt x="815" y="744"/>
                </a:cubicBezTo>
                <a:cubicBezTo>
                  <a:pt x="817" y="745"/>
                  <a:pt x="819" y="746"/>
                  <a:pt x="822" y="746"/>
                </a:cubicBezTo>
                <a:cubicBezTo>
                  <a:pt x="827" y="746"/>
                  <a:pt x="831" y="744"/>
                  <a:pt x="833" y="740"/>
                </a:cubicBezTo>
                <a:cubicBezTo>
                  <a:pt x="1315" y="935"/>
                  <a:pt x="1315" y="935"/>
                  <a:pt x="1315" y="935"/>
                </a:cubicBezTo>
                <a:lnTo>
                  <a:pt x="664" y="935"/>
                </a:lnTo>
                <a:close/>
                <a:moveTo>
                  <a:pt x="833" y="739"/>
                </a:moveTo>
                <a:cubicBezTo>
                  <a:pt x="834" y="738"/>
                  <a:pt x="834" y="738"/>
                  <a:pt x="834" y="738"/>
                </a:cubicBezTo>
                <a:cubicBezTo>
                  <a:pt x="1175" y="798"/>
                  <a:pt x="1175" y="798"/>
                  <a:pt x="1175" y="798"/>
                </a:cubicBezTo>
                <a:cubicBezTo>
                  <a:pt x="1175" y="799"/>
                  <a:pt x="1174" y="799"/>
                  <a:pt x="1174" y="800"/>
                </a:cubicBezTo>
                <a:cubicBezTo>
                  <a:pt x="1174" y="807"/>
                  <a:pt x="1180" y="813"/>
                  <a:pt x="1187" y="813"/>
                </a:cubicBezTo>
                <a:cubicBezTo>
                  <a:pt x="1191" y="813"/>
                  <a:pt x="1193" y="812"/>
                  <a:pt x="1196" y="809"/>
                </a:cubicBezTo>
                <a:cubicBezTo>
                  <a:pt x="1316" y="934"/>
                  <a:pt x="1316" y="934"/>
                  <a:pt x="1316" y="934"/>
                </a:cubicBezTo>
                <a:lnTo>
                  <a:pt x="833" y="739"/>
                </a:lnTo>
                <a:close/>
              </a:path>
            </a:pathLst>
          </a:custGeom>
          <a:solidFill>
            <a:schemeClr val="tx1">
              <a:lumMod val="75000"/>
              <a:alpha val="4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>
              <a:latin typeface="+mn-ea"/>
            </a:endParaRPr>
          </a:p>
        </p:txBody>
      </p:sp>
      <p:cxnSp>
        <p:nvCxnSpPr>
          <p:cNvPr id="5" name="直接连接符 4"/>
          <p:cNvCxnSpPr/>
          <p:nvPr/>
        </p:nvCxnSpPr>
        <p:spPr>
          <a:xfrm flipH="1">
            <a:off x="7934325" y="3326557"/>
            <a:ext cx="428625" cy="0"/>
          </a:xfrm>
          <a:prstGeom prst="line">
            <a:avLst/>
          </a:prstGeom>
          <a:ln w="38100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131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/>
      <p:bldP spid="18" grpId="0"/>
      <p:bldP spid="22" grpId="0"/>
      <p:bldP spid="2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_矩形 2"/>
          <p:cNvSpPr/>
          <p:nvPr>
            <p:custDataLst>
              <p:tags r:id="rId1"/>
            </p:custDataLst>
          </p:nvPr>
        </p:nvSpPr>
        <p:spPr>
          <a:xfrm>
            <a:off x="0" y="908464"/>
            <a:ext cx="9144000" cy="3295403"/>
          </a:xfrm>
          <a:prstGeom prst="rect">
            <a:avLst/>
          </a:prstGeom>
          <a:solidFill>
            <a:srgbClr val="F3E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PA_矩形 14"/>
          <p:cNvSpPr/>
          <p:nvPr>
            <p:custDataLst>
              <p:tags r:id="rId2"/>
            </p:custDataLst>
          </p:nvPr>
        </p:nvSpPr>
        <p:spPr>
          <a:xfrm>
            <a:off x="6527686" y="1663786"/>
            <a:ext cx="197682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6000" b="1" dirty="0" smtClean="0">
                <a:solidFill>
                  <a:schemeClr val="tx1">
                    <a:lumMod val="75000"/>
                  </a:schemeClr>
                </a:solidFill>
                <a:latin typeface="ITC Avant Garde Std Md" panose="020B0602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20XX</a:t>
            </a:r>
          </a:p>
        </p:txBody>
      </p:sp>
      <p:sp>
        <p:nvSpPr>
          <p:cNvPr id="18" name="PA_文本框 2"/>
          <p:cNvSpPr txBox="1"/>
          <p:nvPr>
            <p:custDataLst>
              <p:tags r:id="rId3"/>
            </p:custDataLst>
          </p:nvPr>
        </p:nvSpPr>
        <p:spPr>
          <a:xfrm>
            <a:off x="2261755" y="2670701"/>
            <a:ext cx="6242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3600" b="1" dirty="0" smtClean="0">
                <a:solidFill>
                  <a:schemeClr val="tx1">
                    <a:lumMod val="75000"/>
                  </a:schemeClr>
                </a:solidFill>
                <a:latin typeface="+mn-ea"/>
                <a:cs typeface="Open Sans" panose="020B0606030504020204" pitchFamily="34" charset="0"/>
              </a:rPr>
              <a:t>感谢大家的支持</a:t>
            </a:r>
            <a:endParaRPr lang="en-US" sz="3600" b="1" dirty="0">
              <a:solidFill>
                <a:schemeClr val="tx1">
                  <a:lumMod val="75000"/>
                </a:schemeClr>
              </a:solidFill>
              <a:latin typeface="+mn-ea"/>
              <a:cs typeface="Open Sans" panose="020B0606030504020204" pitchFamily="34" charset="0"/>
            </a:endParaRPr>
          </a:p>
        </p:txBody>
      </p:sp>
      <p:sp>
        <p:nvSpPr>
          <p:cNvPr id="22" name="PA_文本框 62"/>
          <p:cNvSpPr txBox="1"/>
          <p:nvPr>
            <p:custDataLst>
              <p:tags r:id="rId4"/>
            </p:custDataLst>
          </p:nvPr>
        </p:nvSpPr>
        <p:spPr>
          <a:xfrm>
            <a:off x="5033657" y="3437835"/>
            <a:ext cx="3470852" cy="40395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altLang="zh-CN" sz="675" dirty="0">
                <a:solidFill>
                  <a:schemeClr val="tx1">
                    <a:lumMod val="75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rial Unicode MS" panose="020B0604020202020204" pitchFamily="34" charset="-122"/>
              </a:rPr>
              <a:t>Your content to play here, or through your copy, paste in this box, and select only </a:t>
            </a:r>
          </a:p>
          <a:p>
            <a:pPr algn="r"/>
            <a:r>
              <a:rPr lang="en-US" altLang="zh-CN" sz="675" dirty="0">
                <a:solidFill>
                  <a:schemeClr val="tx1">
                    <a:lumMod val="75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rial Unicode MS" panose="020B0604020202020204" pitchFamily="34" charset="-122"/>
              </a:rPr>
              <a:t>the text. Your content to play here, or through your copy, paste in </a:t>
            </a:r>
          </a:p>
          <a:p>
            <a:pPr algn="r"/>
            <a:r>
              <a:rPr lang="en-US" altLang="zh-CN" sz="675" dirty="0">
                <a:solidFill>
                  <a:schemeClr val="tx1">
                    <a:lumMod val="75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rial Unicode MS" panose="020B0604020202020204" pitchFamily="34" charset="-122"/>
              </a:rPr>
              <a:t>this box, and select only the text.</a:t>
            </a:r>
          </a:p>
        </p:txBody>
      </p:sp>
      <p:sp>
        <p:nvSpPr>
          <p:cNvPr id="24" name="PA_任意多边形 72"/>
          <p:cNvSpPr>
            <a:spLocks noEditPoints="1"/>
          </p:cNvSpPr>
          <p:nvPr>
            <p:custDataLst>
              <p:tags r:id="rId5"/>
            </p:custDataLst>
          </p:nvPr>
        </p:nvSpPr>
        <p:spPr bwMode="auto">
          <a:xfrm>
            <a:off x="254038" y="1241189"/>
            <a:ext cx="3812120" cy="2707105"/>
          </a:xfrm>
          <a:custGeom>
            <a:avLst/>
            <a:gdLst>
              <a:gd name="T0" fmla="*/ 1287 w 1323"/>
              <a:gd name="T1" fmla="*/ 453 h 938"/>
              <a:gd name="T2" fmla="*/ 1274 w 1323"/>
              <a:gd name="T3" fmla="*/ 447 h 938"/>
              <a:gd name="T4" fmla="*/ 1080 w 1323"/>
              <a:gd name="T5" fmla="*/ 427 h 938"/>
              <a:gd name="T6" fmla="*/ 1084 w 1323"/>
              <a:gd name="T7" fmla="*/ 193 h 938"/>
              <a:gd name="T8" fmla="*/ 1242 w 1323"/>
              <a:gd name="T9" fmla="*/ 26 h 938"/>
              <a:gd name="T10" fmla="*/ 1238 w 1323"/>
              <a:gd name="T11" fmla="*/ 17 h 938"/>
              <a:gd name="T12" fmla="*/ 1073 w 1323"/>
              <a:gd name="T13" fmla="*/ 177 h 938"/>
              <a:gd name="T14" fmla="*/ 500 w 1323"/>
              <a:gd name="T15" fmla="*/ 12 h 938"/>
              <a:gd name="T16" fmla="*/ 1073 w 1323"/>
              <a:gd name="T17" fmla="*/ 413 h 938"/>
              <a:gd name="T18" fmla="*/ 770 w 1323"/>
              <a:gd name="T19" fmla="*/ 261 h 938"/>
              <a:gd name="T20" fmla="*/ 520 w 1323"/>
              <a:gd name="T21" fmla="*/ 148 h 938"/>
              <a:gd name="T22" fmla="*/ 543 w 1323"/>
              <a:gd name="T23" fmla="*/ 111 h 938"/>
              <a:gd name="T24" fmla="*/ 530 w 1323"/>
              <a:gd name="T25" fmla="*/ 99 h 938"/>
              <a:gd name="T26" fmla="*/ 226 w 1323"/>
              <a:gd name="T27" fmla="*/ 143 h 938"/>
              <a:gd name="T28" fmla="*/ 0 w 1323"/>
              <a:gd name="T29" fmla="*/ 308 h 938"/>
              <a:gd name="T30" fmla="*/ 6 w 1323"/>
              <a:gd name="T31" fmla="*/ 444 h 938"/>
              <a:gd name="T32" fmla="*/ 244 w 1323"/>
              <a:gd name="T33" fmla="*/ 475 h 938"/>
              <a:gd name="T34" fmla="*/ 467 w 1323"/>
              <a:gd name="T35" fmla="*/ 831 h 938"/>
              <a:gd name="T36" fmla="*/ 562 w 1323"/>
              <a:gd name="T37" fmla="*/ 651 h 938"/>
              <a:gd name="T38" fmla="*/ 810 w 1323"/>
              <a:gd name="T39" fmla="*/ 730 h 938"/>
              <a:gd name="T40" fmla="*/ 661 w 1323"/>
              <a:gd name="T41" fmla="*/ 937 h 938"/>
              <a:gd name="T42" fmla="*/ 1318 w 1323"/>
              <a:gd name="T43" fmla="*/ 934 h 938"/>
              <a:gd name="T44" fmla="*/ 1283 w 1323"/>
              <a:gd name="T45" fmla="*/ 453 h 938"/>
              <a:gd name="T46" fmla="*/ 1275 w 1323"/>
              <a:gd name="T47" fmla="*/ 448 h 938"/>
              <a:gd name="T48" fmla="*/ 1175 w 1323"/>
              <a:gd name="T49" fmla="*/ 797 h 938"/>
              <a:gd name="T50" fmla="*/ 1275 w 1323"/>
              <a:gd name="T51" fmla="*/ 448 h 938"/>
              <a:gd name="T52" fmla="*/ 774 w 1323"/>
              <a:gd name="T53" fmla="*/ 278 h 938"/>
              <a:gd name="T54" fmla="*/ 454 w 1323"/>
              <a:gd name="T55" fmla="*/ 494 h 938"/>
              <a:gd name="T56" fmla="*/ 573 w 1323"/>
              <a:gd name="T57" fmla="*/ 617 h 938"/>
              <a:gd name="T58" fmla="*/ 595 w 1323"/>
              <a:gd name="T59" fmla="*/ 580 h 938"/>
              <a:gd name="T60" fmla="*/ 659 w 1323"/>
              <a:gd name="T61" fmla="*/ 472 h 938"/>
              <a:gd name="T62" fmla="*/ 633 w 1323"/>
              <a:gd name="T63" fmla="*/ 607 h 938"/>
              <a:gd name="T64" fmla="*/ 596 w 1323"/>
              <a:gd name="T65" fmla="*/ 581 h 938"/>
              <a:gd name="T66" fmla="*/ 1075 w 1323"/>
              <a:gd name="T67" fmla="*/ 423 h 938"/>
              <a:gd name="T68" fmla="*/ 1078 w 1323"/>
              <a:gd name="T69" fmla="*/ 427 h 938"/>
              <a:gd name="T70" fmla="*/ 811 w 1323"/>
              <a:gd name="T71" fmla="*/ 726 h 938"/>
              <a:gd name="T72" fmla="*/ 525 w 1323"/>
              <a:gd name="T73" fmla="*/ 15 h 938"/>
              <a:gd name="T74" fmla="*/ 1084 w 1323"/>
              <a:gd name="T75" fmla="*/ 403 h 938"/>
              <a:gd name="T76" fmla="*/ 1072 w 1323"/>
              <a:gd name="T77" fmla="*/ 416 h 938"/>
              <a:gd name="T78" fmla="*/ 781 w 1323"/>
              <a:gd name="T79" fmla="*/ 280 h 938"/>
              <a:gd name="T80" fmla="*/ 543 w 1323"/>
              <a:gd name="T81" fmla="*/ 155 h 938"/>
              <a:gd name="T82" fmla="*/ 550 w 1323"/>
              <a:gd name="T83" fmla="*/ 350 h 938"/>
              <a:gd name="T84" fmla="*/ 533 w 1323"/>
              <a:gd name="T85" fmla="*/ 161 h 938"/>
              <a:gd name="T86" fmla="*/ 154 w 1323"/>
              <a:gd name="T87" fmla="*/ 247 h 938"/>
              <a:gd name="T88" fmla="*/ 250 w 1323"/>
              <a:gd name="T89" fmla="*/ 135 h 938"/>
              <a:gd name="T90" fmla="*/ 151 w 1323"/>
              <a:gd name="T91" fmla="*/ 248 h 938"/>
              <a:gd name="T92" fmla="*/ 150 w 1323"/>
              <a:gd name="T93" fmla="*/ 250 h 938"/>
              <a:gd name="T94" fmla="*/ 152 w 1323"/>
              <a:gd name="T95" fmla="*/ 249 h 938"/>
              <a:gd name="T96" fmla="*/ 251 w 1323"/>
              <a:gd name="T97" fmla="*/ 452 h 938"/>
              <a:gd name="T98" fmla="*/ 472 w 1323"/>
              <a:gd name="T99" fmla="*/ 806 h 938"/>
              <a:gd name="T100" fmla="*/ 255 w 1323"/>
              <a:gd name="T101" fmla="*/ 468 h 938"/>
              <a:gd name="T102" fmla="*/ 549 w 1323"/>
              <a:gd name="T103" fmla="*/ 638 h 938"/>
              <a:gd name="T104" fmla="*/ 569 w 1323"/>
              <a:gd name="T105" fmla="*/ 627 h 938"/>
              <a:gd name="T106" fmla="*/ 593 w 1323"/>
              <a:gd name="T107" fmla="*/ 626 h 938"/>
              <a:gd name="T108" fmla="*/ 593 w 1323"/>
              <a:gd name="T109" fmla="*/ 626 h 938"/>
              <a:gd name="T110" fmla="*/ 833 w 1323"/>
              <a:gd name="T111" fmla="*/ 740 h 938"/>
              <a:gd name="T112" fmla="*/ 834 w 1323"/>
              <a:gd name="T113" fmla="*/ 738 h 938"/>
              <a:gd name="T114" fmla="*/ 1196 w 1323"/>
              <a:gd name="T115" fmla="*/ 809 h 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323" h="938">
                <a:moveTo>
                  <a:pt x="1320" y="937"/>
                </a:moveTo>
                <a:cubicBezTo>
                  <a:pt x="1323" y="937"/>
                  <a:pt x="1323" y="937"/>
                  <a:pt x="1323" y="937"/>
                </a:cubicBezTo>
                <a:cubicBezTo>
                  <a:pt x="1320" y="935"/>
                  <a:pt x="1320" y="935"/>
                  <a:pt x="1320" y="935"/>
                </a:cubicBezTo>
                <a:cubicBezTo>
                  <a:pt x="1287" y="453"/>
                  <a:pt x="1287" y="453"/>
                  <a:pt x="1287" y="453"/>
                </a:cubicBezTo>
                <a:cubicBezTo>
                  <a:pt x="1293" y="453"/>
                  <a:pt x="1298" y="447"/>
                  <a:pt x="1298" y="441"/>
                </a:cubicBezTo>
                <a:cubicBezTo>
                  <a:pt x="1298" y="434"/>
                  <a:pt x="1292" y="428"/>
                  <a:pt x="1285" y="428"/>
                </a:cubicBezTo>
                <a:cubicBezTo>
                  <a:pt x="1278" y="428"/>
                  <a:pt x="1272" y="434"/>
                  <a:pt x="1272" y="441"/>
                </a:cubicBezTo>
                <a:cubicBezTo>
                  <a:pt x="1272" y="443"/>
                  <a:pt x="1273" y="445"/>
                  <a:pt x="1274" y="447"/>
                </a:cubicBezTo>
                <a:cubicBezTo>
                  <a:pt x="833" y="727"/>
                  <a:pt x="833" y="727"/>
                  <a:pt x="833" y="727"/>
                </a:cubicBezTo>
                <a:cubicBezTo>
                  <a:pt x="832" y="726"/>
                  <a:pt x="832" y="725"/>
                  <a:pt x="831" y="725"/>
                </a:cubicBezTo>
                <a:cubicBezTo>
                  <a:pt x="837" y="717"/>
                  <a:pt x="837" y="717"/>
                  <a:pt x="837" y="717"/>
                </a:cubicBezTo>
                <a:cubicBezTo>
                  <a:pt x="1080" y="427"/>
                  <a:pt x="1080" y="427"/>
                  <a:pt x="1080" y="427"/>
                </a:cubicBezTo>
                <a:cubicBezTo>
                  <a:pt x="1081" y="428"/>
                  <a:pt x="1083" y="429"/>
                  <a:pt x="1085" y="429"/>
                </a:cubicBezTo>
                <a:cubicBezTo>
                  <a:pt x="1092" y="429"/>
                  <a:pt x="1098" y="423"/>
                  <a:pt x="1098" y="416"/>
                </a:cubicBezTo>
                <a:cubicBezTo>
                  <a:pt x="1098" y="409"/>
                  <a:pt x="1093" y="403"/>
                  <a:pt x="1086" y="403"/>
                </a:cubicBezTo>
                <a:cubicBezTo>
                  <a:pt x="1084" y="193"/>
                  <a:pt x="1084" y="193"/>
                  <a:pt x="1084" y="193"/>
                </a:cubicBezTo>
                <a:cubicBezTo>
                  <a:pt x="1084" y="193"/>
                  <a:pt x="1085" y="193"/>
                  <a:pt x="1085" y="193"/>
                </a:cubicBezTo>
                <a:cubicBezTo>
                  <a:pt x="1092" y="193"/>
                  <a:pt x="1098" y="187"/>
                  <a:pt x="1098" y="180"/>
                </a:cubicBezTo>
                <a:cubicBezTo>
                  <a:pt x="1098" y="177"/>
                  <a:pt x="1096" y="173"/>
                  <a:pt x="1094" y="171"/>
                </a:cubicBezTo>
                <a:cubicBezTo>
                  <a:pt x="1242" y="26"/>
                  <a:pt x="1242" y="26"/>
                  <a:pt x="1242" y="26"/>
                </a:cubicBezTo>
                <a:cubicBezTo>
                  <a:pt x="1244" y="28"/>
                  <a:pt x="1247" y="29"/>
                  <a:pt x="1250" y="29"/>
                </a:cubicBezTo>
                <a:cubicBezTo>
                  <a:pt x="1257" y="29"/>
                  <a:pt x="1263" y="24"/>
                  <a:pt x="1263" y="17"/>
                </a:cubicBezTo>
                <a:cubicBezTo>
                  <a:pt x="1263" y="10"/>
                  <a:pt x="1257" y="4"/>
                  <a:pt x="1250" y="4"/>
                </a:cubicBezTo>
                <a:cubicBezTo>
                  <a:pt x="1243" y="4"/>
                  <a:pt x="1238" y="10"/>
                  <a:pt x="1238" y="17"/>
                </a:cubicBezTo>
                <a:cubicBezTo>
                  <a:pt x="1238" y="20"/>
                  <a:pt x="1239" y="23"/>
                  <a:pt x="1241" y="25"/>
                </a:cubicBezTo>
                <a:cubicBezTo>
                  <a:pt x="1093" y="170"/>
                  <a:pt x="1093" y="170"/>
                  <a:pt x="1093" y="170"/>
                </a:cubicBezTo>
                <a:cubicBezTo>
                  <a:pt x="1090" y="168"/>
                  <a:pt x="1088" y="168"/>
                  <a:pt x="1085" y="168"/>
                </a:cubicBezTo>
                <a:cubicBezTo>
                  <a:pt x="1079" y="168"/>
                  <a:pt x="1075" y="171"/>
                  <a:pt x="1073" y="177"/>
                </a:cubicBezTo>
                <a:cubicBezTo>
                  <a:pt x="525" y="14"/>
                  <a:pt x="525" y="14"/>
                  <a:pt x="525" y="14"/>
                </a:cubicBezTo>
                <a:cubicBezTo>
                  <a:pt x="525" y="13"/>
                  <a:pt x="525" y="13"/>
                  <a:pt x="525" y="12"/>
                </a:cubicBezTo>
                <a:cubicBezTo>
                  <a:pt x="525" y="5"/>
                  <a:pt x="520" y="0"/>
                  <a:pt x="512" y="0"/>
                </a:cubicBezTo>
                <a:cubicBezTo>
                  <a:pt x="505" y="0"/>
                  <a:pt x="500" y="5"/>
                  <a:pt x="500" y="12"/>
                </a:cubicBezTo>
                <a:cubicBezTo>
                  <a:pt x="500" y="19"/>
                  <a:pt x="505" y="25"/>
                  <a:pt x="512" y="25"/>
                </a:cubicBezTo>
                <a:cubicBezTo>
                  <a:pt x="517" y="25"/>
                  <a:pt x="522" y="22"/>
                  <a:pt x="524" y="18"/>
                </a:cubicBezTo>
                <a:cubicBezTo>
                  <a:pt x="1073" y="412"/>
                  <a:pt x="1073" y="412"/>
                  <a:pt x="1073" y="412"/>
                </a:cubicBezTo>
                <a:cubicBezTo>
                  <a:pt x="1073" y="412"/>
                  <a:pt x="1073" y="412"/>
                  <a:pt x="1073" y="413"/>
                </a:cubicBezTo>
                <a:cubicBezTo>
                  <a:pt x="793" y="272"/>
                  <a:pt x="793" y="272"/>
                  <a:pt x="793" y="272"/>
                </a:cubicBezTo>
                <a:cubicBezTo>
                  <a:pt x="793" y="271"/>
                  <a:pt x="794" y="269"/>
                  <a:pt x="794" y="267"/>
                </a:cubicBezTo>
                <a:cubicBezTo>
                  <a:pt x="794" y="260"/>
                  <a:pt x="788" y="255"/>
                  <a:pt x="781" y="255"/>
                </a:cubicBezTo>
                <a:cubicBezTo>
                  <a:pt x="776" y="255"/>
                  <a:pt x="772" y="257"/>
                  <a:pt x="770" y="261"/>
                </a:cubicBezTo>
                <a:cubicBezTo>
                  <a:pt x="544" y="153"/>
                  <a:pt x="544" y="153"/>
                  <a:pt x="544" y="153"/>
                </a:cubicBezTo>
                <a:cubicBezTo>
                  <a:pt x="545" y="152"/>
                  <a:pt x="546" y="150"/>
                  <a:pt x="546" y="148"/>
                </a:cubicBezTo>
                <a:cubicBezTo>
                  <a:pt x="546" y="141"/>
                  <a:pt x="540" y="135"/>
                  <a:pt x="533" y="135"/>
                </a:cubicBezTo>
                <a:cubicBezTo>
                  <a:pt x="526" y="135"/>
                  <a:pt x="520" y="141"/>
                  <a:pt x="520" y="148"/>
                </a:cubicBezTo>
                <a:cubicBezTo>
                  <a:pt x="520" y="151"/>
                  <a:pt x="521" y="153"/>
                  <a:pt x="523" y="155"/>
                </a:cubicBezTo>
                <a:cubicBezTo>
                  <a:pt x="258" y="446"/>
                  <a:pt x="258" y="446"/>
                  <a:pt x="258" y="446"/>
                </a:cubicBezTo>
                <a:cubicBezTo>
                  <a:pt x="535" y="108"/>
                  <a:pt x="535" y="108"/>
                  <a:pt x="535" y="108"/>
                </a:cubicBezTo>
                <a:cubicBezTo>
                  <a:pt x="537" y="110"/>
                  <a:pt x="540" y="111"/>
                  <a:pt x="543" y="111"/>
                </a:cubicBezTo>
                <a:cubicBezTo>
                  <a:pt x="550" y="111"/>
                  <a:pt x="556" y="105"/>
                  <a:pt x="556" y="98"/>
                </a:cubicBezTo>
                <a:cubicBezTo>
                  <a:pt x="556" y="91"/>
                  <a:pt x="550" y="86"/>
                  <a:pt x="543" y="86"/>
                </a:cubicBezTo>
                <a:cubicBezTo>
                  <a:pt x="536" y="86"/>
                  <a:pt x="530" y="91"/>
                  <a:pt x="530" y="98"/>
                </a:cubicBezTo>
                <a:cubicBezTo>
                  <a:pt x="530" y="99"/>
                  <a:pt x="530" y="99"/>
                  <a:pt x="530" y="99"/>
                </a:cubicBezTo>
                <a:cubicBezTo>
                  <a:pt x="250" y="134"/>
                  <a:pt x="250" y="134"/>
                  <a:pt x="250" y="134"/>
                </a:cubicBezTo>
                <a:cubicBezTo>
                  <a:pt x="249" y="128"/>
                  <a:pt x="243" y="123"/>
                  <a:pt x="237" y="123"/>
                </a:cubicBezTo>
                <a:cubicBezTo>
                  <a:pt x="230" y="123"/>
                  <a:pt x="224" y="129"/>
                  <a:pt x="224" y="136"/>
                </a:cubicBezTo>
                <a:cubicBezTo>
                  <a:pt x="224" y="139"/>
                  <a:pt x="225" y="141"/>
                  <a:pt x="226" y="143"/>
                </a:cubicBezTo>
                <a:cubicBezTo>
                  <a:pt x="5" y="304"/>
                  <a:pt x="5" y="304"/>
                  <a:pt x="5" y="304"/>
                </a:cubicBezTo>
                <a:cubicBezTo>
                  <a:pt x="3" y="305"/>
                  <a:pt x="3" y="305"/>
                  <a:pt x="3" y="305"/>
                </a:cubicBezTo>
                <a:cubicBezTo>
                  <a:pt x="4" y="305"/>
                  <a:pt x="4" y="305"/>
                  <a:pt x="4" y="305"/>
                </a:cubicBezTo>
                <a:cubicBezTo>
                  <a:pt x="0" y="308"/>
                  <a:pt x="0" y="308"/>
                  <a:pt x="0" y="308"/>
                </a:cubicBezTo>
                <a:cubicBezTo>
                  <a:pt x="5" y="306"/>
                  <a:pt x="5" y="306"/>
                  <a:pt x="5" y="306"/>
                </a:cubicBezTo>
                <a:cubicBezTo>
                  <a:pt x="74" y="351"/>
                  <a:pt x="74" y="351"/>
                  <a:pt x="74" y="351"/>
                </a:cubicBezTo>
                <a:cubicBezTo>
                  <a:pt x="4" y="443"/>
                  <a:pt x="4" y="443"/>
                  <a:pt x="4" y="443"/>
                </a:cubicBezTo>
                <a:cubicBezTo>
                  <a:pt x="6" y="444"/>
                  <a:pt x="6" y="444"/>
                  <a:pt x="6" y="444"/>
                </a:cubicBezTo>
                <a:cubicBezTo>
                  <a:pt x="75" y="352"/>
                  <a:pt x="75" y="352"/>
                  <a:pt x="75" y="352"/>
                </a:cubicBezTo>
                <a:cubicBezTo>
                  <a:pt x="233" y="455"/>
                  <a:pt x="233" y="455"/>
                  <a:pt x="233" y="455"/>
                </a:cubicBezTo>
                <a:cubicBezTo>
                  <a:pt x="232" y="457"/>
                  <a:pt x="231" y="460"/>
                  <a:pt x="231" y="462"/>
                </a:cubicBezTo>
                <a:cubicBezTo>
                  <a:pt x="231" y="469"/>
                  <a:pt x="237" y="475"/>
                  <a:pt x="244" y="475"/>
                </a:cubicBezTo>
                <a:cubicBezTo>
                  <a:pt x="246" y="475"/>
                  <a:pt x="248" y="474"/>
                  <a:pt x="250" y="473"/>
                </a:cubicBezTo>
                <a:cubicBezTo>
                  <a:pt x="460" y="808"/>
                  <a:pt x="460" y="808"/>
                  <a:pt x="460" y="808"/>
                </a:cubicBezTo>
                <a:cubicBezTo>
                  <a:pt x="456" y="810"/>
                  <a:pt x="454" y="814"/>
                  <a:pt x="454" y="818"/>
                </a:cubicBezTo>
                <a:cubicBezTo>
                  <a:pt x="454" y="825"/>
                  <a:pt x="460" y="831"/>
                  <a:pt x="467" y="831"/>
                </a:cubicBezTo>
                <a:cubicBezTo>
                  <a:pt x="474" y="831"/>
                  <a:pt x="480" y="825"/>
                  <a:pt x="480" y="818"/>
                </a:cubicBezTo>
                <a:cubicBezTo>
                  <a:pt x="480" y="813"/>
                  <a:pt x="477" y="809"/>
                  <a:pt x="474" y="807"/>
                </a:cubicBezTo>
                <a:cubicBezTo>
                  <a:pt x="556" y="650"/>
                  <a:pt x="556" y="650"/>
                  <a:pt x="556" y="650"/>
                </a:cubicBezTo>
                <a:cubicBezTo>
                  <a:pt x="558" y="650"/>
                  <a:pt x="560" y="651"/>
                  <a:pt x="562" y="651"/>
                </a:cubicBezTo>
                <a:cubicBezTo>
                  <a:pt x="569" y="651"/>
                  <a:pt x="574" y="645"/>
                  <a:pt x="574" y="638"/>
                </a:cubicBezTo>
                <a:cubicBezTo>
                  <a:pt x="574" y="637"/>
                  <a:pt x="574" y="635"/>
                  <a:pt x="574" y="634"/>
                </a:cubicBezTo>
                <a:cubicBezTo>
                  <a:pt x="591" y="627"/>
                  <a:pt x="591" y="627"/>
                  <a:pt x="591" y="627"/>
                </a:cubicBezTo>
                <a:cubicBezTo>
                  <a:pt x="810" y="730"/>
                  <a:pt x="810" y="730"/>
                  <a:pt x="810" y="730"/>
                </a:cubicBezTo>
                <a:cubicBezTo>
                  <a:pt x="809" y="731"/>
                  <a:pt x="809" y="732"/>
                  <a:pt x="809" y="733"/>
                </a:cubicBezTo>
                <a:cubicBezTo>
                  <a:pt x="809" y="737"/>
                  <a:pt x="811" y="741"/>
                  <a:pt x="814" y="743"/>
                </a:cubicBezTo>
                <a:cubicBezTo>
                  <a:pt x="662" y="936"/>
                  <a:pt x="662" y="936"/>
                  <a:pt x="662" y="936"/>
                </a:cubicBezTo>
                <a:cubicBezTo>
                  <a:pt x="661" y="937"/>
                  <a:pt x="661" y="937"/>
                  <a:pt x="661" y="937"/>
                </a:cubicBezTo>
                <a:cubicBezTo>
                  <a:pt x="1319" y="937"/>
                  <a:pt x="1319" y="937"/>
                  <a:pt x="1319" y="937"/>
                </a:cubicBezTo>
                <a:cubicBezTo>
                  <a:pt x="1320" y="938"/>
                  <a:pt x="1320" y="938"/>
                  <a:pt x="1320" y="938"/>
                </a:cubicBezTo>
                <a:lnTo>
                  <a:pt x="1320" y="937"/>
                </a:lnTo>
                <a:close/>
                <a:moveTo>
                  <a:pt x="1318" y="934"/>
                </a:moveTo>
                <a:cubicBezTo>
                  <a:pt x="1197" y="808"/>
                  <a:pt x="1197" y="808"/>
                  <a:pt x="1197" y="808"/>
                </a:cubicBezTo>
                <a:cubicBezTo>
                  <a:pt x="1199" y="806"/>
                  <a:pt x="1200" y="803"/>
                  <a:pt x="1200" y="800"/>
                </a:cubicBezTo>
                <a:cubicBezTo>
                  <a:pt x="1200" y="795"/>
                  <a:pt x="1197" y="790"/>
                  <a:pt x="1192" y="788"/>
                </a:cubicBezTo>
                <a:cubicBezTo>
                  <a:pt x="1283" y="453"/>
                  <a:pt x="1283" y="453"/>
                  <a:pt x="1283" y="453"/>
                </a:cubicBezTo>
                <a:cubicBezTo>
                  <a:pt x="1283" y="454"/>
                  <a:pt x="1284" y="454"/>
                  <a:pt x="1285" y="454"/>
                </a:cubicBezTo>
                <a:cubicBezTo>
                  <a:pt x="1285" y="454"/>
                  <a:pt x="1285" y="454"/>
                  <a:pt x="1285" y="454"/>
                </a:cubicBezTo>
                <a:lnTo>
                  <a:pt x="1318" y="934"/>
                </a:lnTo>
                <a:close/>
                <a:moveTo>
                  <a:pt x="1275" y="448"/>
                </a:moveTo>
                <a:cubicBezTo>
                  <a:pt x="1276" y="451"/>
                  <a:pt x="1278" y="452"/>
                  <a:pt x="1281" y="453"/>
                </a:cubicBezTo>
                <a:cubicBezTo>
                  <a:pt x="1190" y="788"/>
                  <a:pt x="1190" y="788"/>
                  <a:pt x="1190" y="788"/>
                </a:cubicBezTo>
                <a:cubicBezTo>
                  <a:pt x="1189" y="787"/>
                  <a:pt x="1188" y="787"/>
                  <a:pt x="1187" y="787"/>
                </a:cubicBezTo>
                <a:cubicBezTo>
                  <a:pt x="1181" y="787"/>
                  <a:pt x="1176" y="791"/>
                  <a:pt x="1175" y="797"/>
                </a:cubicBezTo>
                <a:cubicBezTo>
                  <a:pt x="834" y="736"/>
                  <a:pt x="834" y="736"/>
                  <a:pt x="834" y="736"/>
                </a:cubicBezTo>
                <a:cubicBezTo>
                  <a:pt x="835" y="735"/>
                  <a:pt x="835" y="734"/>
                  <a:pt x="835" y="733"/>
                </a:cubicBezTo>
                <a:cubicBezTo>
                  <a:pt x="835" y="731"/>
                  <a:pt x="834" y="730"/>
                  <a:pt x="834" y="728"/>
                </a:cubicBezTo>
                <a:lnTo>
                  <a:pt x="1275" y="448"/>
                </a:lnTo>
                <a:close/>
                <a:moveTo>
                  <a:pt x="256" y="459"/>
                </a:moveTo>
                <a:cubicBezTo>
                  <a:pt x="552" y="351"/>
                  <a:pt x="552" y="351"/>
                  <a:pt x="552" y="351"/>
                </a:cubicBezTo>
                <a:cubicBezTo>
                  <a:pt x="769" y="272"/>
                  <a:pt x="769" y="272"/>
                  <a:pt x="769" y="272"/>
                </a:cubicBezTo>
                <a:cubicBezTo>
                  <a:pt x="770" y="275"/>
                  <a:pt x="772" y="277"/>
                  <a:pt x="774" y="278"/>
                </a:cubicBezTo>
                <a:cubicBezTo>
                  <a:pt x="660" y="470"/>
                  <a:pt x="660" y="470"/>
                  <a:pt x="660" y="470"/>
                </a:cubicBezTo>
                <a:cubicBezTo>
                  <a:pt x="480" y="492"/>
                  <a:pt x="480" y="492"/>
                  <a:pt x="480" y="492"/>
                </a:cubicBezTo>
                <a:cubicBezTo>
                  <a:pt x="479" y="486"/>
                  <a:pt x="473" y="481"/>
                  <a:pt x="467" y="481"/>
                </a:cubicBezTo>
                <a:cubicBezTo>
                  <a:pt x="460" y="481"/>
                  <a:pt x="454" y="487"/>
                  <a:pt x="454" y="494"/>
                </a:cubicBezTo>
                <a:cubicBezTo>
                  <a:pt x="454" y="501"/>
                  <a:pt x="460" y="507"/>
                  <a:pt x="467" y="507"/>
                </a:cubicBezTo>
                <a:cubicBezTo>
                  <a:pt x="471" y="507"/>
                  <a:pt x="475" y="505"/>
                  <a:pt x="477" y="502"/>
                </a:cubicBezTo>
                <a:cubicBezTo>
                  <a:pt x="594" y="581"/>
                  <a:pt x="594" y="581"/>
                  <a:pt x="594" y="581"/>
                </a:cubicBezTo>
                <a:cubicBezTo>
                  <a:pt x="573" y="617"/>
                  <a:pt x="573" y="617"/>
                  <a:pt x="573" y="617"/>
                </a:cubicBezTo>
                <a:cubicBezTo>
                  <a:pt x="256" y="467"/>
                  <a:pt x="256" y="467"/>
                  <a:pt x="256" y="467"/>
                </a:cubicBezTo>
                <a:cubicBezTo>
                  <a:pt x="256" y="465"/>
                  <a:pt x="257" y="464"/>
                  <a:pt x="257" y="462"/>
                </a:cubicBezTo>
                <a:cubicBezTo>
                  <a:pt x="257" y="461"/>
                  <a:pt x="256" y="460"/>
                  <a:pt x="256" y="459"/>
                </a:cubicBezTo>
                <a:close/>
                <a:moveTo>
                  <a:pt x="595" y="580"/>
                </a:moveTo>
                <a:cubicBezTo>
                  <a:pt x="478" y="501"/>
                  <a:pt x="478" y="501"/>
                  <a:pt x="478" y="501"/>
                </a:cubicBezTo>
                <a:cubicBezTo>
                  <a:pt x="479" y="499"/>
                  <a:pt x="480" y="496"/>
                  <a:pt x="480" y="494"/>
                </a:cubicBezTo>
                <a:cubicBezTo>
                  <a:pt x="480" y="494"/>
                  <a:pt x="480" y="494"/>
                  <a:pt x="480" y="493"/>
                </a:cubicBezTo>
                <a:cubicBezTo>
                  <a:pt x="659" y="472"/>
                  <a:pt x="659" y="472"/>
                  <a:pt x="659" y="472"/>
                </a:cubicBezTo>
                <a:cubicBezTo>
                  <a:pt x="631" y="519"/>
                  <a:pt x="631" y="519"/>
                  <a:pt x="631" y="519"/>
                </a:cubicBezTo>
                <a:lnTo>
                  <a:pt x="595" y="580"/>
                </a:lnTo>
                <a:close/>
                <a:moveTo>
                  <a:pt x="596" y="582"/>
                </a:moveTo>
                <a:cubicBezTo>
                  <a:pt x="633" y="607"/>
                  <a:pt x="633" y="607"/>
                  <a:pt x="633" y="607"/>
                </a:cubicBezTo>
                <a:cubicBezTo>
                  <a:pt x="591" y="625"/>
                  <a:pt x="591" y="625"/>
                  <a:pt x="591" y="625"/>
                </a:cubicBezTo>
                <a:cubicBezTo>
                  <a:pt x="575" y="617"/>
                  <a:pt x="575" y="617"/>
                  <a:pt x="575" y="617"/>
                </a:cubicBezTo>
                <a:lnTo>
                  <a:pt x="596" y="582"/>
                </a:lnTo>
                <a:close/>
                <a:moveTo>
                  <a:pt x="596" y="581"/>
                </a:moveTo>
                <a:cubicBezTo>
                  <a:pt x="634" y="517"/>
                  <a:pt x="634" y="517"/>
                  <a:pt x="634" y="517"/>
                </a:cubicBezTo>
                <a:cubicBezTo>
                  <a:pt x="661" y="471"/>
                  <a:pt x="661" y="471"/>
                  <a:pt x="661" y="471"/>
                </a:cubicBezTo>
                <a:cubicBezTo>
                  <a:pt x="1074" y="422"/>
                  <a:pt x="1074" y="422"/>
                  <a:pt x="1074" y="422"/>
                </a:cubicBezTo>
                <a:cubicBezTo>
                  <a:pt x="1074" y="422"/>
                  <a:pt x="1074" y="423"/>
                  <a:pt x="1075" y="423"/>
                </a:cubicBezTo>
                <a:cubicBezTo>
                  <a:pt x="635" y="607"/>
                  <a:pt x="635" y="607"/>
                  <a:pt x="635" y="607"/>
                </a:cubicBezTo>
                <a:lnTo>
                  <a:pt x="596" y="581"/>
                </a:lnTo>
                <a:close/>
                <a:moveTo>
                  <a:pt x="1076" y="424"/>
                </a:moveTo>
                <a:cubicBezTo>
                  <a:pt x="1076" y="425"/>
                  <a:pt x="1077" y="426"/>
                  <a:pt x="1078" y="427"/>
                </a:cubicBezTo>
                <a:cubicBezTo>
                  <a:pt x="839" y="713"/>
                  <a:pt x="839" y="713"/>
                  <a:pt x="839" y="713"/>
                </a:cubicBezTo>
                <a:cubicBezTo>
                  <a:pt x="830" y="724"/>
                  <a:pt x="830" y="724"/>
                  <a:pt x="830" y="724"/>
                </a:cubicBezTo>
                <a:cubicBezTo>
                  <a:pt x="828" y="722"/>
                  <a:pt x="825" y="720"/>
                  <a:pt x="822" y="720"/>
                </a:cubicBezTo>
                <a:cubicBezTo>
                  <a:pt x="817" y="720"/>
                  <a:pt x="813" y="723"/>
                  <a:pt x="811" y="726"/>
                </a:cubicBezTo>
                <a:cubicBezTo>
                  <a:pt x="636" y="608"/>
                  <a:pt x="636" y="608"/>
                  <a:pt x="636" y="608"/>
                </a:cubicBezTo>
                <a:lnTo>
                  <a:pt x="1076" y="424"/>
                </a:lnTo>
                <a:close/>
                <a:moveTo>
                  <a:pt x="524" y="17"/>
                </a:moveTo>
                <a:cubicBezTo>
                  <a:pt x="525" y="16"/>
                  <a:pt x="525" y="16"/>
                  <a:pt x="525" y="15"/>
                </a:cubicBezTo>
                <a:cubicBezTo>
                  <a:pt x="1073" y="178"/>
                  <a:pt x="1073" y="178"/>
                  <a:pt x="1073" y="178"/>
                </a:cubicBezTo>
                <a:cubicBezTo>
                  <a:pt x="1073" y="179"/>
                  <a:pt x="1072" y="180"/>
                  <a:pt x="1072" y="180"/>
                </a:cubicBezTo>
                <a:cubicBezTo>
                  <a:pt x="1072" y="186"/>
                  <a:pt x="1077" y="191"/>
                  <a:pt x="1082" y="193"/>
                </a:cubicBezTo>
                <a:cubicBezTo>
                  <a:pt x="1084" y="403"/>
                  <a:pt x="1084" y="403"/>
                  <a:pt x="1084" y="403"/>
                </a:cubicBezTo>
                <a:cubicBezTo>
                  <a:pt x="1080" y="403"/>
                  <a:pt x="1076" y="406"/>
                  <a:pt x="1074" y="410"/>
                </a:cubicBezTo>
                <a:lnTo>
                  <a:pt x="524" y="17"/>
                </a:lnTo>
                <a:close/>
                <a:moveTo>
                  <a:pt x="1073" y="414"/>
                </a:moveTo>
                <a:cubicBezTo>
                  <a:pt x="1073" y="415"/>
                  <a:pt x="1072" y="415"/>
                  <a:pt x="1072" y="416"/>
                </a:cubicBezTo>
                <a:cubicBezTo>
                  <a:pt x="1072" y="417"/>
                  <a:pt x="1073" y="419"/>
                  <a:pt x="1073" y="420"/>
                </a:cubicBezTo>
                <a:cubicBezTo>
                  <a:pt x="662" y="470"/>
                  <a:pt x="662" y="470"/>
                  <a:pt x="662" y="470"/>
                </a:cubicBezTo>
                <a:cubicBezTo>
                  <a:pt x="775" y="279"/>
                  <a:pt x="775" y="279"/>
                  <a:pt x="775" y="279"/>
                </a:cubicBezTo>
                <a:cubicBezTo>
                  <a:pt x="777" y="280"/>
                  <a:pt x="779" y="280"/>
                  <a:pt x="781" y="280"/>
                </a:cubicBezTo>
                <a:cubicBezTo>
                  <a:pt x="786" y="280"/>
                  <a:pt x="790" y="278"/>
                  <a:pt x="792" y="274"/>
                </a:cubicBezTo>
                <a:lnTo>
                  <a:pt x="1073" y="414"/>
                </a:lnTo>
                <a:close/>
                <a:moveTo>
                  <a:pt x="533" y="161"/>
                </a:moveTo>
                <a:cubicBezTo>
                  <a:pt x="537" y="161"/>
                  <a:pt x="541" y="158"/>
                  <a:pt x="543" y="155"/>
                </a:cubicBezTo>
                <a:cubicBezTo>
                  <a:pt x="769" y="263"/>
                  <a:pt x="769" y="263"/>
                  <a:pt x="769" y="263"/>
                </a:cubicBezTo>
                <a:cubicBezTo>
                  <a:pt x="768" y="264"/>
                  <a:pt x="768" y="266"/>
                  <a:pt x="768" y="267"/>
                </a:cubicBezTo>
                <a:cubicBezTo>
                  <a:pt x="768" y="269"/>
                  <a:pt x="768" y="270"/>
                  <a:pt x="769" y="271"/>
                </a:cubicBezTo>
                <a:cubicBezTo>
                  <a:pt x="550" y="350"/>
                  <a:pt x="550" y="350"/>
                  <a:pt x="550" y="350"/>
                </a:cubicBezTo>
                <a:cubicBezTo>
                  <a:pt x="255" y="457"/>
                  <a:pt x="255" y="457"/>
                  <a:pt x="255" y="457"/>
                </a:cubicBezTo>
                <a:cubicBezTo>
                  <a:pt x="255" y="456"/>
                  <a:pt x="254" y="454"/>
                  <a:pt x="253" y="453"/>
                </a:cubicBezTo>
                <a:cubicBezTo>
                  <a:pt x="524" y="157"/>
                  <a:pt x="524" y="157"/>
                  <a:pt x="524" y="157"/>
                </a:cubicBezTo>
                <a:cubicBezTo>
                  <a:pt x="526" y="159"/>
                  <a:pt x="529" y="161"/>
                  <a:pt x="533" y="161"/>
                </a:cubicBezTo>
                <a:close/>
                <a:moveTo>
                  <a:pt x="530" y="101"/>
                </a:moveTo>
                <a:cubicBezTo>
                  <a:pt x="530" y="101"/>
                  <a:pt x="531" y="102"/>
                  <a:pt x="531" y="102"/>
                </a:cubicBezTo>
                <a:cubicBezTo>
                  <a:pt x="316" y="185"/>
                  <a:pt x="316" y="185"/>
                  <a:pt x="316" y="185"/>
                </a:cubicBezTo>
                <a:cubicBezTo>
                  <a:pt x="154" y="247"/>
                  <a:pt x="154" y="247"/>
                  <a:pt x="154" y="247"/>
                </a:cubicBezTo>
                <a:cubicBezTo>
                  <a:pt x="230" y="147"/>
                  <a:pt x="230" y="147"/>
                  <a:pt x="230" y="147"/>
                </a:cubicBezTo>
                <a:cubicBezTo>
                  <a:pt x="232" y="148"/>
                  <a:pt x="234" y="149"/>
                  <a:pt x="237" y="149"/>
                </a:cubicBezTo>
                <a:cubicBezTo>
                  <a:pt x="244" y="149"/>
                  <a:pt x="250" y="143"/>
                  <a:pt x="250" y="136"/>
                </a:cubicBezTo>
                <a:cubicBezTo>
                  <a:pt x="250" y="136"/>
                  <a:pt x="250" y="135"/>
                  <a:pt x="250" y="135"/>
                </a:cubicBezTo>
                <a:lnTo>
                  <a:pt x="530" y="101"/>
                </a:lnTo>
                <a:close/>
                <a:moveTo>
                  <a:pt x="227" y="144"/>
                </a:moveTo>
                <a:cubicBezTo>
                  <a:pt x="228" y="145"/>
                  <a:pt x="228" y="145"/>
                  <a:pt x="229" y="146"/>
                </a:cubicBezTo>
                <a:cubicBezTo>
                  <a:pt x="151" y="248"/>
                  <a:pt x="151" y="248"/>
                  <a:pt x="151" y="248"/>
                </a:cubicBezTo>
                <a:cubicBezTo>
                  <a:pt x="11" y="302"/>
                  <a:pt x="11" y="302"/>
                  <a:pt x="11" y="302"/>
                </a:cubicBezTo>
                <a:lnTo>
                  <a:pt x="227" y="144"/>
                </a:lnTo>
                <a:close/>
                <a:moveTo>
                  <a:pt x="7" y="305"/>
                </a:moveTo>
                <a:cubicBezTo>
                  <a:pt x="150" y="250"/>
                  <a:pt x="150" y="250"/>
                  <a:pt x="150" y="250"/>
                </a:cubicBezTo>
                <a:cubicBezTo>
                  <a:pt x="75" y="350"/>
                  <a:pt x="75" y="350"/>
                  <a:pt x="75" y="350"/>
                </a:cubicBezTo>
                <a:lnTo>
                  <a:pt x="7" y="305"/>
                </a:lnTo>
                <a:close/>
                <a:moveTo>
                  <a:pt x="76" y="351"/>
                </a:moveTo>
                <a:cubicBezTo>
                  <a:pt x="152" y="249"/>
                  <a:pt x="152" y="249"/>
                  <a:pt x="152" y="249"/>
                </a:cubicBezTo>
                <a:cubicBezTo>
                  <a:pt x="320" y="185"/>
                  <a:pt x="320" y="185"/>
                  <a:pt x="320" y="185"/>
                </a:cubicBezTo>
                <a:cubicBezTo>
                  <a:pt x="531" y="104"/>
                  <a:pt x="531" y="104"/>
                  <a:pt x="531" y="104"/>
                </a:cubicBezTo>
                <a:cubicBezTo>
                  <a:pt x="532" y="105"/>
                  <a:pt x="533" y="106"/>
                  <a:pt x="534" y="107"/>
                </a:cubicBezTo>
                <a:cubicBezTo>
                  <a:pt x="251" y="452"/>
                  <a:pt x="251" y="452"/>
                  <a:pt x="251" y="452"/>
                </a:cubicBezTo>
                <a:cubicBezTo>
                  <a:pt x="249" y="450"/>
                  <a:pt x="247" y="449"/>
                  <a:pt x="244" y="449"/>
                </a:cubicBezTo>
                <a:cubicBezTo>
                  <a:pt x="240" y="449"/>
                  <a:pt x="236" y="451"/>
                  <a:pt x="234" y="454"/>
                </a:cubicBezTo>
                <a:lnTo>
                  <a:pt x="76" y="351"/>
                </a:lnTo>
                <a:close/>
                <a:moveTo>
                  <a:pt x="472" y="806"/>
                </a:moveTo>
                <a:cubicBezTo>
                  <a:pt x="471" y="806"/>
                  <a:pt x="469" y="805"/>
                  <a:pt x="467" y="805"/>
                </a:cubicBezTo>
                <a:cubicBezTo>
                  <a:pt x="465" y="805"/>
                  <a:pt x="463" y="806"/>
                  <a:pt x="461" y="807"/>
                </a:cubicBezTo>
                <a:cubicBezTo>
                  <a:pt x="251" y="472"/>
                  <a:pt x="251" y="472"/>
                  <a:pt x="251" y="472"/>
                </a:cubicBezTo>
                <a:cubicBezTo>
                  <a:pt x="253" y="471"/>
                  <a:pt x="254" y="470"/>
                  <a:pt x="255" y="468"/>
                </a:cubicBezTo>
                <a:cubicBezTo>
                  <a:pt x="573" y="618"/>
                  <a:pt x="573" y="618"/>
                  <a:pt x="573" y="618"/>
                </a:cubicBezTo>
                <a:cubicBezTo>
                  <a:pt x="567" y="627"/>
                  <a:pt x="567" y="627"/>
                  <a:pt x="567" y="627"/>
                </a:cubicBezTo>
                <a:cubicBezTo>
                  <a:pt x="566" y="626"/>
                  <a:pt x="564" y="625"/>
                  <a:pt x="562" y="625"/>
                </a:cubicBezTo>
                <a:cubicBezTo>
                  <a:pt x="555" y="625"/>
                  <a:pt x="549" y="631"/>
                  <a:pt x="549" y="638"/>
                </a:cubicBezTo>
                <a:cubicBezTo>
                  <a:pt x="549" y="643"/>
                  <a:pt x="551" y="647"/>
                  <a:pt x="555" y="649"/>
                </a:cubicBezTo>
                <a:lnTo>
                  <a:pt x="472" y="806"/>
                </a:lnTo>
                <a:close/>
                <a:moveTo>
                  <a:pt x="573" y="632"/>
                </a:moveTo>
                <a:cubicBezTo>
                  <a:pt x="572" y="630"/>
                  <a:pt x="571" y="629"/>
                  <a:pt x="569" y="627"/>
                </a:cubicBezTo>
                <a:cubicBezTo>
                  <a:pt x="574" y="619"/>
                  <a:pt x="574" y="619"/>
                  <a:pt x="574" y="619"/>
                </a:cubicBezTo>
                <a:cubicBezTo>
                  <a:pt x="589" y="626"/>
                  <a:pt x="589" y="626"/>
                  <a:pt x="589" y="626"/>
                </a:cubicBezTo>
                <a:lnTo>
                  <a:pt x="573" y="632"/>
                </a:lnTo>
                <a:close/>
                <a:moveTo>
                  <a:pt x="593" y="626"/>
                </a:moveTo>
                <a:cubicBezTo>
                  <a:pt x="634" y="608"/>
                  <a:pt x="634" y="608"/>
                  <a:pt x="634" y="608"/>
                </a:cubicBezTo>
                <a:cubicBezTo>
                  <a:pt x="810" y="728"/>
                  <a:pt x="810" y="728"/>
                  <a:pt x="810" y="728"/>
                </a:cubicBezTo>
                <a:cubicBezTo>
                  <a:pt x="810" y="728"/>
                  <a:pt x="810" y="728"/>
                  <a:pt x="810" y="728"/>
                </a:cubicBezTo>
                <a:lnTo>
                  <a:pt x="593" y="626"/>
                </a:lnTo>
                <a:close/>
                <a:moveTo>
                  <a:pt x="664" y="935"/>
                </a:moveTo>
                <a:cubicBezTo>
                  <a:pt x="815" y="744"/>
                  <a:pt x="815" y="744"/>
                  <a:pt x="815" y="744"/>
                </a:cubicBezTo>
                <a:cubicBezTo>
                  <a:pt x="817" y="745"/>
                  <a:pt x="819" y="746"/>
                  <a:pt x="822" y="746"/>
                </a:cubicBezTo>
                <a:cubicBezTo>
                  <a:pt x="827" y="746"/>
                  <a:pt x="831" y="744"/>
                  <a:pt x="833" y="740"/>
                </a:cubicBezTo>
                <a:cubicBezTo>
                  <a:pt x="1315" y="935"/>
                  <a:pt x="1315" y="935"/>
                  <a:pt x="1315" y="935"/>
                </a:cubicBezTo>
                <a:lnTo>
                  <a:pt x="664" y="935"/>
                </a:lnTo>
                <a:close/>
                <a:moveTo>
                  <a:pt x="833" y="739"/>
                </a:moveTo>
                <a:cubicBezTo>
                  <a:pt x="834" y="738"/>
                  <a:pt x="834" y="738"/>
                  <a:pt x="834" y="738"/>
                </a:cubicBezTo>
                <a:cubicBezTo>
                  <a:pt x="1175" y="798"/>
                  <a:pt x="1175" y="798"/>
                  <a:pt x="1175" y="798"/>
                </a:cubicBezTo>
                <a:cubicBezTo>
                  <a:pt x="1175" y="799"/>
                  <a:pt x="1174" y="799"/>
                  <a:pt x="1174" y="800"/>
                </a:cubicBezTo>
                <a:cubicBezTo>
                  <a:pt x="1174" y="807"/>
                  <a:pt x="1180" y="813"/>
                  <a:pt x="1187" y="813"/>
                </a:cubicBezTo>
                <a:cubicBezTo>
                  <a:pt x="1191" y="813"/>
                  <a:pt x="1193" y="812"/>
                  <a:pt x="1196" y="809"/>
                </a:cubicBezTo>
                <a:cubicBezTo>
                  <a:pt x="1316" y="934"/>
                  <a:pt x="1316" y="934"/>
                  <a:pt x="1316" y="934"/>
                </a:cubicBezTo>
                <a:lnTo>
                  <a:pt x="833" y="739"/>
                </a:lnTo>
                <a:close/>
              </a:path>
            </a:pathLst>
          </a:custGeom>
          <a:solidFill>
            <a:schemeClr val="tx1">
              <a:lumMod val="75000"/>
              <a:alpha val="4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7165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/>
      <p:bldP spid="18" grpId="0"/>
      <p:bldP spid="22" grpId="0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矩形 55"/>
          <p:cNvSpPr/>
          <p:nvPr/>
        </p:nvSpPr>
        <p:spPr>
          <a:xfrm>
            <a:off x="0" y="908464"/>
            <a:ext cx="3914775" cy="3295403"/>
          </a:xfrm>
          <a:prstGeom prst="rect">
            <a:avLst/>
          </a:prstGeom>
          <a:solidFill>
            <a:srgbClr val="F3E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Oval 4"/>
          <p:cNvSpPr/>
          <p:nvPr/>
        </p:nvSpPr>
        <p:spPr>
          <a:xfrm>
            <a:off x="937520" y="1466741"/>
            <a:ext cx="2178848" cy="2178848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5400" dirty="0">
              <a:latin typeface="造字工房悦圆演示版常规体" pitchFamily="50" charset="-122"/>
              <a:ea typeface="造字工房悦圆演示版常规体" pitchFamily="50" charset="-122"/>
            </a:endParaRPr>
          </a:p>
        </p:txBody>
      </p:sp>
      <p:sp>
        <p:nvSpPr>
          <p:cNvPr id="59" name="Freeform 72"/>
          <p:cNvSpPr>
            <a:spLocks noEditPoints="1"/>
          </p:cNvSpPr>
          <p:nvPr/>
        </p:nvSpPr>
        <p:spPr bwMode="auto">
          <a:xfrm>
            <a:off x="254038" y="1241189"/>
            <a:ext cx="3812120" cy="2707105"/>
          </a:xfrm>
          <a:custGeom>
            <a:avLst/>
            <a:gdLst>
              <a:gd name="T0" fmla="*/ 1287 w 1323"/>
              <a:gd name="T1" fmla="*/ 453 h 938"/>
              <a:gd name="T2" fmla="*/ 1274 w 1323"/>
              <a:gd name="T3" fmla="*/ 447 h 938"/>
              <a:gd name="T4" fmla="*/ 1080 w 1323"/>
              <a:gd name="T5" fmla="*/ 427 h 938"/>
              <a:gd name="T6" fmla="*/ 1084 w 1323"/>
              <a:gd name="T7" fmla="*/ 193 h 938"/>
              <a:gd name="T8" fmla="*/ 1242 w 1323"/>
              <a:gd name="T9" fmla="*/ 26 h 938"/>
              <a:gd name="T10" fmla="*/ 1238 w 1323"/>
              <a:gd name="T11" fmla="*/ 17 h 938"/>
              <a:gd name="T12" fmla="*/ 1073 w 1323"/>
              <a:gd name="T13" fmla="*/ 177 h 938"/>
              <a:gd name="T14" fmla="*/ 500 w 1323"/>
              <a:gd name="T15" fmla="*/ 12 h 938"/>
              <a:gd name="T16" fmla="*/ 1073 w 1323"/>
              <a:gd name="T17" fmla="*/ 413 h 938"/>
              <a:gd name="T18" fmla="*/ 770 w 1323"/>
              <a:gd name="T19" fmla="*/ 261 h 938"/>
              <a:gd name="T20" fmla="*/ 520 w 1323"/>
              <a:gd name="T21" fmla="*/ 148 h 938"/>
              <a:gd name="T22" fmla="*/ 543 w 1323"/>
              <a:gd name="T23" fmla="*/ 111 h 938"/>
              <a:gd name="T24" fmla="*/ 530 w 1323"/>
              <a:gd name="T25" fmla="*/ 99 h 938"/>
              <a:gd name="T26" fmla="*/ 226 w 1323"/>
              <a:gd name="T27" fmla="*/ 143 h 938"/>
              <a:gd name="T28" fmla="*/ 0 w 1323"/>
              <a:gd name="T29" fmla="*/ 308 h 938"/>
              <a:gd name="T30" fmla="*/ 6 w 1323"/>
              <a:gd name="T31" fmla="*/ 444 h 938"/>
              <a:gd name="T32" fmla="*/ 244 w 1323"/>
              <a:gd name="T33" fmla="*/ 475 h 938"/>
              <a:gd name="T34" fmla="*/ 467 w 1323"/>
              <a:gd name="T35" fmla="*/ 831 h 938"/>
              <a:gd name="T36" fmla="*/ 562 w 1323"/>
              <a:gd name="T37" fmla="*/ 651 h 938"/>
              <a:gd name="T38" fmla="*/ 810 w 1323"/>
              <a:gd name="T39" fmla="*/ 730 h 938"/>
              <a:gd name="T40" fmla="*/ 661 w 1323"/>
              <a:gd name="T41" fmla="*/ 937 h 938"/>
              <a:gd name="T42" fmla="*/ 1318 w 1323"/>
              <a:gd name="T43" fmla="*/ 934 h 938"/>
              <a:gd name="T44" fmla="*/ 1283 w 1323"/>
              <a:gd name="T45" fmla="*/ 453 h 938"/>
              <a:gd name="T46" fmla="*/ 1275 w 1323"/>
              <a:gd name="T47" fmla="*/ 448 h 938"/>
              <a:gd name="T48" fmla="*/ 1175 w 1323"/>
              <a:gd name="T49" fmla="*/ 797 h 938"/>
              <a:gd name="T50" fmla="*/ 1275 w 1323"/>
              <a:gd name="T51" fmla="*/ 448 h 938"/>
              <a:gd name="T52" fmla="*/ 774 w 1323"/>
              <a:gd name="T53" fmla="*/ 278 h 938"/>
              <a:gd name="T54" fmla="*/ 454 w 1323"/>
              <a:gd name="T55" fmla="*/ 494 h 938"/>
              <a:gd name="T56" fmla="*/ 573 w 1323"/>
              <a:gd name="T57" fmla="*/ 617 h 938"/>
              <a:gd name="T58" fmla="*/ 595 w 1323"/>
              <a:gd name="T59" fmla="*/ 580 h 938"/>
              <a:gd name="T60" fmla="*/ 659 w 1323"/>
              <a:gd name="T61" fmla="*/ 472 h 938"/>
              <a:gd name="T62" fmla="*/ 633 w 1323"/>
              <a:gd name="T63" fmla="*/ 607 h 938"/>
              <a:gd name="T64" fmla="*/ 596 w 1323"/>
              <a:gd name="T65" fmla="*/ 581 h 938"/>
              <a:gd name="T66" fmla="*/ 1075 w 1323"/>
              <a:gd name="T67" fmla="*/ 423 h 938"/>
              <a:gd name="T68" fmla="*/ 1078 w 1323"/>
              <a:gd name="T69" fmla="*/ 427 h 938"/>
              <a:gd name="T70" fmla="*/ 811 w 1323"/>
              <a:gd name="T71" fmla="*/ 726 h 938"/>
              <a:gd name="T72" fmla="*/ 525 w 1323"/>
              <a:gd name="T73" fmla="*/ 15 h 938"/>
              <a:gd name="T74" fmla="*/ 1084 w 1323"/>
              <a:gd name="T75" fmla="*/ 403 h 938"/>
              <a:gd name="T76" fmla="*/ 1072 w 1323"/>
              <a:gd name="T77" fmla="*/ 416 h 938"/>
              <a:gd name="T78" fmla="*/ 781 w 1323"/>
              <a:gd name="T79" fmla="*/ 280 h 938"/>
              <a:gd name="T80" fmla="*/ 543 w 1323"/>
              <a:gd name="T81" fmla="*/ 155 h 938"/>
              <a:gd name="T82" fmla="*/ 550 w 1323"/>
              <a:gd name="T83" fmla="*/ 350 h 938"/>
              <a:gd name="T84" fmla="*/ 533 w 1323"/>
              <a:gd name="T85" fmla="*/ 161 h 938"/>
              <a:gd name="T86" fmla="*/ 154 w 1323"/>
              <a:gd name="T87" fmla="*/ 247 h 938"/>
              <a:gd name="T88" fmla="*/ 250 w 1323"/>
              <a:gd name="T89" fmla="*/ 135 h 938"/>
              <a:gd name="T90" fmla="*/ 151 w 1323"/>
              <a:gd name="T91" fmla="*/ 248 h 938"/>
              <a:gd name="T92" fmla="*/ 150 w 1323"/>
              <a:gd name="T93" fmla="*/ 250 h 938"/>
              <a:gd name="T94" fmla="*/ 152 w 1323"/>
              <a:gd name="T95" fmla="*/ 249 h 938"/>
              <a:gd name="T96" fmla="*/ 251 w 1323"/>
              <a:gd name="T97" fmla="*/ 452 h 938"/>
              <a:gd name="T98" fmla="*/ 472 w 1323"/>
              <a:gd name="T99" fmla="*/ 806 h 938"/>
              <a:gd name="T100" fmla="*/ 255 w 1323"/>
              <a:gd name="T101" fmla="*/ 468 h 938"/>
              <a:gd name="T102" fmla="*/ 549 w 1323"/>
              <a:gd name="T103" fmla="*/ 638 h 938"/>
              <a:gd name="T104" fmla="*/ 569 w 1323"/>
              <a:gd name="T105" fmla="*/ 627 h 938"/>
              <a:gd name="T106" fmla="*/ 593 w 1323"/>
              <a:gd name="T107" fmla="*/ 626 h 938"/>
              <a:gd name="T108" fmla="*/ 593 w 1323"/>
              <a:gd name="T109" fmla="*/ 626 h 938"/>
              <a:gd name="T110" fmla="*/ 833 w 1323"/>
              <a:gd name="T111" fmla="*/ 740 h 938"/>
              <a:gd name="T112" fmla="*/ 834 w 1323"/>
              <a:gd name="T113" fmla="*/ 738 h 938"/>
              <a:gd name="T114" fmla="*/ 1196 w 1323"/>
              <a:gd name="T115" fmla="*/ 809 h 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323" h="938">
                <a:moveTo>
                  <a:pt x="1320" y="937"/>
                </a:moveTo>
                <a:cubicBezTo>
                  <a:pt x="1323" y="937"/>
                  <a:pt x="1323" y="937"/>
                  <a:pt x="1323" y="937"/>
                </a:cubicBezTo>
                <a:cubicBezTo>
                  <a:pt x="1320" y="935"/>
                  <a:pt x="1320" y="935"/>
                  <a:pt x="1320" y="935"/>
                </a:cubicBezTo>
                <a:cubicBezTo>
                  <a:pt x="1287" y="453"/>
                  <a:pt x="1287" y="453"/>
                  <a:pt x="1287" y="453"/>
                </a:cubicBezTo>
                <a:cubicBezTo>
                  <a:pt x="1293" y="453"/>
                  <a:pt x="1298" y="447"/>
                  <a:pt x="1298" y="441"/>
                </a:cubicBezTo>
                <a:cubicBezTo>
                  <a:pt x="1298" y="434"/>
                  <a:pt x="1292" y="428"/>
                  <a:pt x="1285" y="428"/>
                </a:cubicBezTo>
                <a:cubicBezTo>
                  <a:pt x="1278" y="428"/>
                  <a:pt x="1272" y="434"/>
                  <a:pt x="1272" y="441"/>
                </a:cubicBezTo>
                <a:cubicBezTo>
                  <a:pt x="1272" y="443"/>
                  <a:pt x="1273" y="445"/>
                  <a:pt x="1274" y="447"/>
                </a:cubicBezTo>
                <a:cubicBezTo>
                  <a:pt x="833" y="727"/>
                  <a:pt x="833" y="727"/>
                  <a:pt x="833" y="727"/>
                </a:cubicBezTo>
                <a:cubicBezTo>
                  <a:pt x="832" y="726"/>
                  <a:pt x="832" y="725"/>
                  <a:pt x="831" y="725"/>
                </a:cubicBezTo>
                <a:cubicBezTo>
                  <a:pt x="837" y="717"/>
                  <a:pt x="837" y="717"/>
                  <a:pt x="837" y="717"/>
                </a:cubicBezTo>
                <a:cubicBezTo>
                  <a:pt x="1080" y="427"/>
                  <a:pt x="1080" y="427"/>
                  <a:pt x="1080" y="427"/>
                </a:cubicBezTo>
                <a:cubicBezTo>
                  <a:pt x="1081" y="428"/>
                  <a:pt x="1083" y="429"/>
                  <a:pt x="1085" y="429"/>
                </a:cubicBezTo>
                <a:cubicBezTo>
                  <a:pt x="1092" y="429"/>
                  <a:pt x="1098" y="423"/>
                  <a:pt x="1098" y="416"/>
                </a:cubicBezTo>
                <a:cubicBezTo>
                  <a:pt x="1098" y="409"/>
                  <a:pt x="1093" y="403"/>
                  <a:pt x="1086" y="403"/>
                </a:cubicBezTo>
                <a:cubicBezTo>
                  <a:pt x="1084" y="193"/>
                  <a:pt x="1084" y="193"/>
                  <a:pt x="1084" y="193"/>
                </a:cubicBezTo>
                <a:cubicBezTo>
                  <a:pt x="1084" y="193"/>
                  <a:pt x="1085" y="193"/>
                  <a:pt x="1085" y="193"/>
                </a:cubicBezTo>
                <a:cubicBezTo>
                  <a:pt x="1092" y="193"/>
                  <a:pt x="1098" y="187"/>
                  <a:pt x="1098" y="180"/>
                </a:cubicBezTo>
                <a:cubicBezTo>
                  <a:pt x="1098" y="177"/>
                  <a:pt x="1096" y="173"/>
                  <a:pt x="1094" y="171"/>
                </a:cubicBezTo>
                <a:cubicBezTo>
                  <a:pt x="1242" y="26"/>
                  <a:pt x="1242" y="26"/>
                  <a:pt x="1242" y="26"/>
                </a:cubicBezTo>
                <a:cubicBezTo>
                  <a:pt x="1244" y="28"/>
                  <a:pt x="1247" y="29"/>
                  <a:pt x="1250" y="29"/>
                </a:cubicBezTo>
                <a:cubicBezTo>
                  <a:pt x="1257" y="29"/>
                  <a:pt x="1263" y="24"/>
                  <a:pt x="1263" y="17"/>
                </a:cubicBezTo>
                <a:cubicBezTo>
                  <a:pt x="1263" y="10"/>
                  <a:pt x="1257" y="4"/>
                  <a:pt x="1250" y="4"/>
                </a:cubicBezTo>
                <a:cubicBezTo>
                  <a:pt x="1243" y="4"/>
                  <a:pt x="1238" y="10"/>
                  <a:pt x="1238" y="17"/>
                </a:cubicBezTo>
                <a:cubicBezTo>
                  <a:pt x="1238" y="20"/>
                  <a:pt x="1239" y="23"/>
                  <a:pt x="1241" y="25"/>
                </a:cubicBezTo>
                <a:cubicBezTo>
                  <a:pt x="1093" y="170"/>
                  <a:pt x="1093" y="170"/>
                  <a:pt x="1093" y="170"/>
                </a:cubicBezTo>
                <a:cubicBezTo>
                  <a:pt x="1090" y="168"/>
                  <a:pt x="1088" y="168"/>
                  <a:pt x="1085" y="168"/>
                </a:cubicBezTo>
                <a:cubicBezTo>
                  <a:pt x="1079" y="168"/>
                  <a:pt x="1075" y="171"/>
                  <a:pt x="1073" y="177"/>
                </a:cubicBezTo>
                <a:cubicBezTo>
                  <a:pt x="525" y="14"/>
                  <a:pt x="525" y="14"/>
                  <a:pt x="525" y="14"/>
                </a:cubicBezTo>
                <a:cubicBezTo>
                  <a:pt x="525" y="13"/>
                  <a:pt x="525" y="13"/>
                  <a:pt x="525" y="12"/>
                </a:cubicBezTo>
                <a:cubicBezTo>
                  <a:pt x="525" y="5"/>
                  <a:pt x="520" y="0"/>
                  <a:pt x="512" y="0"/>
                </a:cubicBezTo>
                <a:cubicBezTo>
                  <a:pt x="505" y="0"/>
                  <a:pt x="500" y="5"/>
                  <a:pt x="500" y="12"/>
                </a:cubicBezTo>
                <a:cubicBezTo>
                  <a:pt x="500" y="19"/>
                  <a:pt x="505" y="25"/>
                  <a:pt x="512" y="25"/>
                </a:cubicBezTo>
                <a:cubicBezTo>
                  <a:pt x="517" y="25"/>
                  <a:pt x="522" y="22"/>
                  <a:pt x="524" y="18"/>
                </a:cubicBezTo>
                <a:cubicBezTo>
                  <a:pt x="1073" y="412"/>
                  <a:pt x="1073" y="412"/>
                  <a:pt x="1073" y="412"/>
                </a:cubicBezTo>
                <a:cubicBezTo>
                  <a:pt x="1073" y="412"/>
                  <a:pt x="1073" y="412"/>
                  <a:pt x="1073" y="413"/>
                </a:cubicBezTo>
                <a:cubicBezTo>
                  <a:pt x="793" y="272"/>
                  <a:pt x="793" y="272"/>
                  <a:pt x="793" y="272"/>
                </a:cubicBezTo>
                <a:cubicBezTo>
                  <a:pt x="793" y="271"/>
                  <a:pt x="794" y="269"/>
                  <a:pt x="794" y="267"/>
                </a:cubicBezTo>
                <a:cubicBezTo>
                  <a:pt x="794" y="260"/>
                  <a:pt x="788" y="255"/>
                  <a:pt x="781" y="255"/>
                </a:cubicBezTo>
                <a:cubicBezTo>
                  <a:pt x="776" y="255"/>
                  <a:pt x="772" y="257"/>
                  <a:pt x="770" y="261"/>
                </a:cubicBezTo>
                <a:cubicBezTo>
                  <a:pt x="544" y="153"/>
                  <a:pt x="544" y="153"/>
                  <a:pt x="544" y="153"/>
                </a:cubicBezTo>
                <a:cubicBezTo>
                  <a:pt x="545" y="152"/>
                  <a:pt x="546" y="150"/>
                  <a:pt x="546" y="148"/>
                </a:cubicBezTo>
                <a:cubicBezTo>
                  <a:pt x="546" y="141"/>
                  <a:pt x="540" y="135"/>
                  <a:pt x="533" y="135"/>
                </a:cubicBezTo>
                <a:cubicBezTo>
                  <a:pt x="526" y="135"/>
                  <a:pt x="520" y="141"/>
                  <a:pt x="520" y="148"/>
                </a:cubicBezTo>
                <a:cubicBezTo>
                  <a:pt x="520" y="151"/>
                  <a:pt x="521" y="153"/>
                  <a:pt x="523" y="155"/>
                </a:cubicBezTo>
                <a:cubicBezTo>
                  <a:pt x="258" y="446"/>
                  <a:pt x="258" y="446"/>
                  <a:pt x="258" y="446"/>
                </a:cubicBezTo>
                <a:cubicBezTo>
                  <a:pt x="535" y="108"/>
                  <a:pt x="535" y="108"/>
                  <a:pt x="535" y="108"/>
                </a:cubicBezTo>
                <a:cubicBezTo>
                  <a:pt x="537" y="110"/>
                  <a:pt x="540" y="111"/>
                  <a:pt x="543" y="111"/>
                </a:cubicBezTo>
                <a:cubicBezTo>
                  <a:pt x="550" y="111"/>
                  <a:pt x="556" y="105"/>
                  <a:pt x="556" y="98"/>
                </a:cubicBezTo>
                <a:cubicBezTo>
                  <a:pt x="556" y="91"/>
                  <a:pt x="550" y="86"/>
                  <a:pt x="543" y="86"/>
                </a:cubicBezTo>
                <a:cubicBezTo>
                  <a:pt x="536" y="86"/>
                  <a:pt x="530" y="91"/>
                  <a:pt x="530" y="98"/>
                </a:cubicBezTo>
                <a:cubicBezTo>
                  <a:pt x="530" y="99"/>
                  <a:pt x="530" y="99"/>
                  <a:pt x="530" y="99"/>
                </a:cubicBezTo>
                <a:cubicBezTo>
                  <a:pt x="250" y="134"/>
                  <a:pt x="250" y="134"/>
                  <a:pt x="250" y="134"/>
                </a:cubicBezTo>
                <a:cubicBezTo>
                  <a:pt x="249" y="128"/>
                  <a:pt x="243" y="123"/>
                  <a:pt x="237" y="123"/>
                </a:cubicBezTo>
                <a:cubicBezTo>
                  <a:pt x="230" y="123"/>
                  <a:pt x="224" y="129"/>
                  <a:pt x="224" y="136"/>
                </a:cubicBezTo>
                <a:cubicBezTo>
                  <a:pt x="224" y="139"/>
                  <a:pt x="225" y="141"/>
                  <a:pt x="226" y="143"/>
                </a:cubicBezTo>
                <a:cubicBezTo>
                  <a:pt x="5" y="304"/>
                  <a:pt x="5" y="304"/>
                  <a:pt x="5" y="304"/>
                </a:cubicBezTo>
                <a:cubicBezTo>
                  <a:pt x="3" y="305"/>
                  <a:pt x="3" y="305"/>
                  <a:pt x="3" y="305"/>
                </a:cubicBezTo>
                <a:cubicBezTo>
                  <a:pt x="4" y="305"/>
                  <a:pt x="4" y="305"/>
                  <a:pt x="4" y="305"/>
                </a:cubicBezTo>
                <a:cubicBezTo>
                  <a:pt x="0" y="308"/>
                  <a:pt x="0" y="308"/>
                  <a:pt x="0" y="308"/>
                </a:cubicBezTo>
                <a:cubicBezTo>
                  <a:pt x="5" y="306"/>
                  <a:pt x="5" y="306"/>
                  <a:pt x="5" y="306"/>
                </a:cubicBezTo>
                <a:cubicBezTo>
                  <a:pt x="74" y="351"/>
                  <a:pt x="74" y="351"/>
                  <a:pt x="74" y="351"/>
                </a:cubicBezTo>
                <a:cubicBezTo>
                  <a:pt x="4" y="443"/>
                  <a:pt x="4" y="443"/>
                  <a:pt x="4" y="443"/>
                </a:cubicBezTo>
                <a:cubicBezTo>
                  <a:pt x="6" y="444"/>
                  <a:pt x="6" y="444"/>
                  <a:pt x="6" y="444"/>
                </a:cubicBezTo>
                <a:cubicBezTo>
                  <a:pt x="75" y="352"/>
                  <a:pt x="75" y="352"/>
                  <a:pt x="75" y="352"/>
                </a:cubicBezTo>
                <a:cubicBezTo>
                  <a:pt x="233" y="455"/>
                  <a:pt x="233" y="455"/>
                  <a:pt x="233" y="455"/>
                </a:cubicBezTo>
                <a:cubicBezTo>
                  <a:pt x="232" y="457"/>
                  <a:pt x="231" y="460"/>
                  <a:pt x="231" y="462"/>
                </a:cubicBezTo>
                <a:cubicBezTo>
                  <a:pt x="231" y="469"/>
                  <a:pt x="237" y="475"/>
                  <a:pt x="244" y="475"/>
                </a:cubicBezTo>
                <a:cubicBezTo>
                  <a:pt x="246" y="475"/>
                  <a:pt x="248" y="474"/>
                  <a:pt x="250" y="473"/>
                </a:cubicBezTo>
                <a:cubicBezTo>
                  <a:pt x="460" y="808"/>
                  <a:pt x="460" y="808"/>
                  <a:pt x="460" y="808"/>
                </a:cubicBezTo>
                <a:cubicBezTo>
                  <a:pt x="456" y="810"/>
                  <a:pt x="454" y="814"/>
                  <a:pt x="454" y="818"/>
                </a:cubicBezTo>
                <a:cubicBezTo>
                  <a:pt x="454" y="825"/>
                  <a:pt x="460" y="831"/>
                  <a:pt x="467" y="831"/>
                </a:cubicBezTo>
                <a:cubicBezTo>
                  <a:pt x="474" y="831"/>
                  <a:pt x="480" y="825"/>
                  <a:pt x="480" y="818"/>
                </a:cubicBezTo>
                <a:cubicBezTo>
                  <a:pt x="480" y="813"/>
                  <a:pt x="477" y="809"/>
                  <a:pt x="474" y="807"/>
                </a:cubicBezTo>
                <a:cubicBezTo>
                  <a:pt x="556" y="650"/>
                  <a:pt x="556" y="650"/>
                  <a:pt x="556" y="650"/>
                </a:cubicBezTo>
                <a:cubicBezTo>
                  <a:pt x="558" y="650"/>
                  <a:pt x="560" y="651"/>
                  <a:pt x="562" y="651"/>
                </a:cubicBezTo>
                <a:cubicBezTo>
                  <a:pt x="569" y="651"/>
                  <a:pt x="574" y="645"/>
                  <a:pt x="574" y="638"/>
                </a:cubicBezTo>
                <a:cubicBezTo>
                  <a:pt x="574" y="637"/>
                  <a:pt x="574" y="635"/>
                  <a:pt x="574" y="634"/>
                </a:cubicBezTo>
                <a:cubicBezTo>
                  <a:pt x="591" y="627"/>
                  <a:pt x="591" y="627"/>
                  <a:pt x="591" y="627"/>
                </a:cubicBezTo>
                <a:cubicBezTo>
                  <a:pt x="810" y="730"/>
                  <a:pt x="810" y="730"/>
                  <a:pt x="810" y="730"/>
                </a:cubicBezTo>
                <a:cubicBezTo>
                  <a:pt x="809" y="731"/>
                  <a:pt x="809" y="732"/>
                  <a:pt x="809" y="733"/>
                </a:cubicBezTo>
                <a:cubicBezTo>
                  <a:pt x="809" y="737"/>
                  <a:pt x="811" y="741"/>
                  <a:pt x="814" y="743"/>
                </a:cubicBezTo>
                <a:cubicBezTo>
                  <a:pt x="662" y="936"/>
                  <a:pt x="662" y="936"/>
                  <a:pt x="662" y="936"/>
                </a:cubicBezTo>
                <a:cubicBezTo>
                  <a:pt x="661" y="937"/>
                  <a:pt x="661" y="937"/>
                  <a:pt x="661" y="937"/>
                </a:cubicBezTo>
                <a:cubicBezTo>
                  <a:pt x="1319" y="937"/>
                  <a:pt x="1319" y="937"/>
                  <a:pt x="1319" y="937"/>
                </a:cubicBezTo>
                <a:cubicBezTo>
                  <a:pt x="1320" y="938"/>
                  <a:pt x="1320" y="938"/>
                  <a:pt x="1320" y="938"/>
                </a:cubicBezTo>
                <a:lnTo>
                  <a:pt x="1320" y="937"/>
                </a:lnTo>
                <a:close/>
                <a:moveTo>
                  <a:pt x="1318" y="934"/>
                </a:moveTo>
                <a:cubicBezTo>
                  <a:pt x="1197" y="808"/>
                  <a:pt x="1197" y="808"/>
                  <a:pt x="1197" y="808"/>
                </a:cubicBezTo>
                <a:cubicBezTo>
                  <a:pt x="1199" y="806"/>
                  <a:pt x="1200" y="803"/>
                  <a:pt x="1200" y="800"/>
                </a:cubicBezTo>
                <a:cubicBezTo>
                  <a:pt x="1200" y="795"/>
                  <a:pt x="1197" y="790"/>
                  <a:pt x="1192" y="788"/>
                </a:cubicBezTo>
                <a:cubicBezTo>
                  <a:pt x="1283" y="453"/>
                  <a:pt x="1283" y="453"/>
                  <a:pt x="1283" y="453"/>
                </a:cubicBezTo>
                <a:cubicBezTo>
                  <a:pt x="1283" y="454"/>
                  <a:pt x="1284" y="454"/>
                  <a:pt x="1285" y="454"/>
                </a:cubicBezTo>
                <a:cubicBezTo>
                  <a:pt x="1285" y="454"/>
                  <a:pt x="1285" y="454"/>
                  <a:pt x="1285" y="454"/>
                </a:cubicBezTo>
                <a:lnTo>
                  <a:pt x="1318" y="934"/>
                </a:lnTo>
                <a:close/>
                <a:moveTo>
                  <a:pt x="1275" y="448"/>
                </a:moveTo>
                <a:cubicBezTo>
                  <a:pt x="1276" y="451"/>
                  <a:pt x="1278" y="452"/>
                  <a:pt x="1281" y="453"/>
                </a:cubicBezTo>
                <a:cubicBezTo>
                  <a:pt x="1190" y="788"/>
                  <a:pt x="1190" y="788"/>
                  <a:pt x="1190" y="788"/>
                </a:cubicBezTo>
                <a:cubicBezTo>
                  <a:pt x="1189" y="787"/>
                  <a:pt x="1188" y="787"/>
                  <a:pt x="1187" y="787"/>
                </a:cubicBezTo>
                <a:cubicBezTo>
                  <a:pt x="1181" y="787"/>
                  <a:pt x="1176" y="791"/>
                  <a:pt x="1175" y="797"/>
                </a:cubicBezTo>
                <a:cubicBezTo>
                  <a:pt x="834" y="736"/>
                  <a:pt x="834" y="736"/>
                  <a:pt x="834" y="736"/>
                </a:cubicBezTo>
                <a:cubicBezTo>
                  <a:pt x="835" y="735"/>
                  <a:pt x="835" y="734"/>
                  <a:pt x="835" y="733"/>
                </a:cubicBezTo>
                <a:cubicBezTo>
                  <a:pt x="835" y="731"/>
                  <a:pt x="834" y="730"/>
                  <a:pt x="834" y="728"/>
                </a:cubicBezTo>
                <a:lnTo>
                  <a:pt x="1275" y="448"/>
                </a:lnTo>
                <a:close/>
                <a:moveTo>
                  <a:pt x="256" y="459"/>
                </a:moveTo>
                <a:cubicBezTo>
                  <a:pt x="552" y="351"/>
                  <a:pt x="552" y="351"/>
                  <a:pt x="552" y="351"/>
                </a:cubicBezTo>
                <a:cubicBezTo>
                  <a:pt x="769" y="272"/>
                  <a:pt x="769" y="272"/>
                  <a:pt x="769" y="272"/>
                </a:cubicBezTo>
                <a:cubicBezTo>
                  <a:pt x="770" y="275"/>
                  <a:pt x="772" y="277"/>
                  <a:pt x="774" y="278"/>
                </a:cubicBezTo>
                <a:cubicBezTo>
                  <a:pt x="660" y="470"/>
                  <a:pt x="660" y="470"/>
                  <a:pt x="660" y="470"/>
                </a:cubicBezTo>
                <a:cubicBezTo>
                  <a:pt x="480" y="492"/>
                  <a:pt x="480" y="492"/>
                  <a:pt x="480" y="492"/>
                </a:cubicBezTo>
                <a:cubicBezTo>
                  <a:pt x="479" y="486"/>
                  <a:pt x="473" y="481"/>
                  <a:pt x="467" y="481"/>
                </a:cubicBezTo>
                <a:cubicBezTo>
                  <a:pt x="460" y="481"/>
                  <a:pt x="454" y="487"/>
                  <a:pt x="454" y="494"/>
                </a:cubicBezTo>
                <a:cubicBezTo>
                  <a:pt x="454" y="501"/>
                  <a:pt x="460" y="507"/>
                  <a:pt x="467" y="507"/>
                </a:cubicBezTo>
                <a:cubicBezTo>
                  <a:pt x="471" y="507"/>
                  <a:pt x="475" y="505"/>
                  <a:pt x="477" y="502"/>
                </a:cubicBezTo>
                <a:cubicBezTo>
                  <a:pt x="594" y="581"/>
                  <a:pt x="594" y="581"/>
                  <a:pt x="594" y="581"/>
                </a:cubicBezTo>
                <a:cubicBezTo>
                  <a:pt x="573" y="617"/>
                  <a:pt x="573" y="617"/>
                  <a:pt x="573" y="617"/>
                </a:cubicBezTo>
                <a:cubicBezTo>
                  <a:pt x="256" y="467"/>
                  <a:pt x="256" y="467"/>
                  <a:pt x="256" y="467"/>
                </a:cubicBezTo>
                <a:cubicBezTo>
                  <a:pt x="256" y="465"/>
                  <a:pt x="257" y="464"/>
                  <a:pt x="257" y="462"/>
                </a:cubicBezTo>
                <a:cubicBezTo>
                  <a:pt x="257" y="461"/>
                  <a:pt x="256" y="460"/>
                  <a:pt x="256" y="459"/>
                </a:cubicBezTo>
                <a:close/>
                <a:moveTo>
                  <a:pt x="595" y="580"/>
                </a:moveTo>
                <a:cubicBezTo>
                  <a:pt x="478" y="501"/>
                  <a:pt x="478" y="501"/>
                  <a:pt x="478" y="501"/>
                </a:cubicBezTo>
                <a:cubicBezTo>
                  <a:pt x="479" y="499"/>
                  <a:pt x="480" y="496"/>
                  <a:pt x="480" y="494"/>
                </a:cubicBezTo>
                <a:cubicBezTo>
                  <a:pt x="480" y="494"/>
                  <a:pt x="480" y="494"/>
                  <a:pt x="480" y="493"/>
                </a:cubicBezTo>
                <a:cubicBezTo>
                  <a:pt x="659" y="472"/>
                  <a:pt x="659" y="472"/>
                  <a:pt x="659" y="472"/>
                </a:cubicBezTo>
                <a:cubicBezTo>
                  <a:pt x="631" y="519"/>
                  <a:pt x="631" y="519"/>
                  <a:pt x="631" y="519"/>
                </a:cubicBezTo>
                <a:lnTo>
                  <a:pt x="595" y="580"/>
                </a:lnTo>
                <a:close/>
                <a:moveTo>
                  <a:pt x="596" y="582"/>
                </a:moveTo>
                <a:cubicBezTo>
                  <a:pt x="633" y="607"/>
                  <a:pt x="633" y="607"/>
                  <a:pt x="633" y="607"/>
                </a:cubicBezTo>
                <a:cubicBezTo>
                  <a:pt x="591" y="625"/>
                  <a:pt x="591" y="625"/>
                  <a:pt x="591" y="625"/>
                </a:cubicBezTo>
                <a:cubicBezTo>
                  <a:pt x="575" y="617"/>
                  <a:pt x="575" y="617"/>
                  <a:pt x="575" y="617"/>
                </a:cubicBezTo>
                <a:lnTo>
                  <a:pt x="596" y="582"/>
                </a:lnTo>
                <a:close/>
                <a:moveTo>
                  <a:pt x="596" y="581"/>
                </a:moveTo>
                <a:cubicBezTo>
                  <a:pt x="634" y="517"/>
                  <a:pt x="634" y="517"/>
                  <a:pt x="634" y="517"/>
                </a:cubicBezTo>
                <a:cubicBezTo>
                  <a:pt x="661" y="471"/>
                  <a:pt x="661" y="471"/>
                  <a:pt x="661" y="471"/>
                </a:cubicBezTo>
                <a:cubicBezTo>
                  <a:pt x="1074" y="422"/>
                  <a:pt x="1074" y="422"/>
                  <a:pt x="1074" y="422"/>
                </a:cubicBezTo>
                <a:cubicBezTo>
                  <a:pt x="1074" y="422"/>
                  <a:pt x="1074" y="423"/>
                  <a:pt x="1075" y="423"/>
                </a:cubicBezTo>
                <a:cubicBezTo>
                  <a:pt x="635" y="607"/>
                  <a:pt x="635" y="607"/>
                  <a:pt x="635" y="607"/>
                </a:cubicBezTo>
                <a:lnTo>
                  <a:pt x="596" y="581"/>
                </a:lnTo>
                <a:close/>
                <a:moveTo>
                  <a:pt x="1076" y="424"/>
                </a:moveTo>
                <a:cubicBezTo>
                  <a:pt x="1076" y="425"/>
                  <a:pt x="1077" y="426"/>
                  <a:pt x="1078" y="427"/>
                </a:cubicBezTo>
                <a:cubicBezTo>
                  <a:pt x="839" y="713"/>
                  <a:pt x="839" y="713"/>
                  <a:pt x="839" y="713"/>
                </a:cubicBezTo>
                <a:cubicBezTo>
                  <a:pt x="830" y="724"/>
                  <a:pt x="830" y="724"/>
                  <a:pt x="830" y="724"/>
                </a:cubicBezTo>
                <a:cubicBezTo>
                  <a:pt x="828" y="722"/>
                  <a:pt x="825" y="720"/>
                  <a:pt x="822" y="720"/>
                </a:cubicBezTo>
                <a:cubicBezTo>
                  <a:pt x="817" y="720"/>
                  <a:pt x="813" y="723"/>
                  <a:pt x="811" y="726"/>
                </a:cubicBezTo>
                <a:cubicBezTo>
                  <a:pt x="636" y="608"/>
                  <a:pt x="636" y="608"/>
                  <a:pt x="636" y="608"/>
                </a:cubicBezTo>
                <a:lnTo>
                  <a:pt x="1076" y="424"/>
                </a:lnTo>
                <a:close/>
                <a:moveTo>
                  <a:pt x="524" y="17"/>
                </a:moveTo>
                <a:cubicBezTo>
                  <a:pt x="525" y="16"/>
                  <a:pt x="525" y="16"/>
                  <a:pt x="525" y="15"/>
                </a:cubicBezTo>
                <a:cubicBezTo>
                  <a:pt x="1073" y="178"/>
                  <a:pt x="1073" y="178"/>
                  <a:pt x="1073" y="178"/>
                </a:cubicBezTo>
                <a:cubicBezTo>
                  <a:pt x="1073" y="179"/>
                  <a:pt x="1072" y="180"/>
                  <a:pt x="1072" y="180"/>
                </a:cubicBezTo>
                <a:cubicBezTo>
                  <a:pt x="1072" y="186"/>
                  <a:pt x="1077" y="191"/>
                  <a:pt x="1082" y="193"/>
                </a:cubicBezTo>
                <a:cubicBezTo>
                  <a:pt x="1084" y="403"/>
                  <a:pt x="1084" y="403"/>
                  <a:pt x="1084" y="403"/>
                </a:cubicBezTo>
                <a:cubicBezTo>
                  <a:pt x="1080" y="403"/>
                  <a:pt x="1076" y="406"/>
                  <a:pt x="1074" y="410"/>
                </a:cubicBezTo>
                <a:lnTo>
                  <a:pt x="524" y="17"/>
                </a:lnTo>
                <a:close/>
                <a:moveTo>
                  <a:pt x="1073" y="414"/>
                </a:moveTo>
                <a:cubicBezTo>
                  <a:pt x="1073" y="415"/>
                  <a:pt x="1072" y="415"/>
                  <a:pt x="1072" y="416"/>
                </a:cubicBezTo>
                <a:cubicBezTo>
                  <a:pt x="1072" y="417"/>
                  <a:pt x="1073" y="419"/>
                  <a:pt x="1073" y="420"/>
                </a:cubicBezTo>
                <a:cubicBezTo>
                  <a:pt x="662" y="470"/>
                  <a:pt x="662" y="470"/>
                  <a:pt x="662" y="470"/>
                </a:cubicBezTo>
                <a:cubicBezTo>
                  <a:pt x="775" y="279"/>
                  <a:pt x="775" y="279"/>
                  <a:pt x="775" y="279"/>
                </a:cubicBezTo>
                <a:cubicBezTo>
                  <a:pt x="777" y="280"/>
                  <a:pt x="779" y="280"/>
                  <a:pt x="781" y="280"/>
                </a:cubicBezTo>
                <a:cubicBezTo>
                  <a:pt x="786" y="280"/>
                  <a:pt x="790" y="278"/>
                  <a:pt x="792" y="274"/>
                </a:cubicBezTo>
                <a:lnTo>
                  <a:pt x="1073" y="414"/>
                </a:lnTo>
                <a:close/>
                <a:moveTo>
                  <a:pt x="533" y="161"/>
                </a:moveTo>
                <a:cubicBezTo>
                  <a:pt x="537" y="161"/>
                  <a:pt x="541" y="158"/>
                  <a:pt x="543" y="155"/>
                </a:cubicBezTo>
                <a:cubicBezTo>
                  <a:pt x="769" y="263"/>
                  <a:pt x="769" y="263"/>
                  <a:pt x="769" y="263"/>
                </a:cubicBezTo>
                <a:cubicBezTo>
                  <a:pt x="768" y="264"/>
                  <a:pt x="768" y="266"/>
                  <a:pt x="768" y="267"/>
                </a:cubicBezTo>
                <a:cubicBezTo>
                  <a:pt x="768" y="269"/>
                  <a:pt x="768" y="270"/>
                  <a:pt x="769" y="271"/>
                </a:cubicBezTo>
                <a:cubicBezTo>
                  <a:pt x="550" y="350"/>
                  <a:pt x="550" y="350"/>
                  <a:pt x="550" y="350"/>
                </a:cubicBezTo>
                <a:cubicBezTo>
                  <a:pt x="255" y="457"/>
                  <a:pt x="255" y="457"/>
                  <a:pt x="255" y="457"/>
                </a:cubicBezTo>
                <a:cubicBezTo>
                  <a:pt x="255" y="456"/>
                  <a:pt x="254" y="454"/>
                  <a:pt x="253" y="453"/>
                </a:cubicBezTo>
                <a:cubicBezTo>
                  <a:pt x="524" y="157"/>
                  <a:pt x="524" y="157"/>
                  <a:pt x="524" y="157"/>
                </a:cubicBezTo>
                <a:cubicBezTo>
                  <a:pt x="526" y="159"/>
                  <a:pt x="529" y="161"/>
                  <a:pt x="533" y="161"/>
                </a:cubicBezTo>
                <a:close/>
                <a:moveTo>
                  <a:pt x="530" y="101"/>
                </a:moveTo>
                <a:cubicBezTo>
                  <a:pt x="530" y="101"/>
                  <a:pt x="531" y="102"/>
                  <a:pt x="531" y="102"/>
                </a:cubicBezTo>
                <a:cubicBezTo>
                  <a:pt x="316" y="185"/>
                  <a:pt x="316" y="185"/>
                  <a:pt x="316" y="185"/>
                </a:cubicBezTo>
                <a:cubicBezTo>
                  <a:pt x="154" y="247"/>
                  <a:pt x="154" y="247"/>
                  <a:pt x="154" y="247"/>
                </a:cubicBezTo>
                <a:cubicBezTo>
                  <a:pt x="230" y="147"/>
                  <a:pt x="230" y="147"/>
                  <a:pt x="230" y="147"/>
                </a:cubicBezTo>
                <a:cubicBezTo>
                  <a:pt x="232" y="148"/>
                  <a:pt x="234" y="149"/>
                  <a:pt x="237" y="149"/>
                </a:cubicBezTo>
                <a:cubicBezTo>
                  <a:pt x="244" y="149"/>
                  <a:pt x="250" y="143"/>
                  <a:pt x="250" y="136"/>
                </a:cubicBezTo>
                <a:cubicBezTo>
                  <a:pt x="250" y="136"/>
                  <a:pt x="250" y="135"/>
                  <a:pt x="250" y="135"/>
                </a:cubicBezTo>
                <a:lnTo>
                  <a:pt x="530" y="101"/>
                </a:lnTo>
                <a:close/>
                <a:moveTo>
                  <a:pt x="227" y="144"/>
                </a:moveTo>
                <a:cubicBezTo>
                  <a:pt x="228" y="145"/>
                  <a:pt x="228" y="145"/>
                  <a:pt x="229" y="146"/>
                </a:cubicBezTo>
                <a:cubicBezTo>
                  <a:pt x="151" y="248"/>
                  <a:pt x="151" y="248"/>
                  <a:pt x="151" y="248"/>
                </a:cubicBezTo>
                <a:cubicBezTo>
                  <a:pt x="11" y="302"/>
                  <a:pt x="11" y="302"/>
                  <a:pt x="11" y="302"/>
                </a:cubicBezTo>
                <a:lnTo>
                  <a:pt x="227" y="144"/>
                </a:lnTo>
                <a:close/>
                <a:moveTo>
                  <a:pt x="7" y="305"/>
                </a:moveTo>
                <a:cubicBezTo>
                  <a:pt x="150" y="250"/>
                  <a:pt x="150" y="250"/>
                  <a:pt x="150" y="250"/>
                </a:cubicBezTo>
                <a:cubicBezTo>
                  <a:pt x="75" y="350"/>
                  <a:pt x="75" y="350"/>
                  <a:pt x="75" y="350"/>
                </a:cubicBezTo>
                <a:lnTo>
                  <a:pt x="7" y="305"/>
                </a:lnTo>
                <a:close/>
                <a:moveTo>
                  <a:pt x="76" y="351"/>
                </a:moveTo>
                <a:cubicBezTo>
                  <a:pt x="152" y="249"/>
                  <a:pt x="152" y="249"/>
                  <a:pt x="152" y="249"/>
                </a:cubicBezTo>
                <a:cubicBezTo>
                  <a:pt x="320" y="185"/>
                  <a:pt x="320" y="185"/>
                  <a:pt x="320" y="185"/>
                </a:cubicBezTo>
                <a:cubicBezTo>
                  <a:pt x="531" y="104"/>
                  <a:pt x="531" y="104"/>
                  <a:pt x="531" y="104"/>
                </a:cubicBezTo>
                <a:cubicBezTo>
                  <a:pt x="532" y="105"/>
                  <a:pt x="533" y="106"/>
                  <a:pt x="534" y="107"/>
                </a:cubicBezTo>
                <a:cubicBezTo>
                  <a:pt x="251" y="452"/>
                  <a:pt x="251" y="452"/>
                  <a:pt x="251" y="452"/>
                </a:cubicBezTo>
                <a:cubicBezTo>
                  <a:pt x="249" y="450"/>
                  <a:pt x="247" y="449"/>
                  <a:pt x="244" y="449"/>
                </a:cubicBezTo>
                <a:cubicBezTo>
                  <a:pt x="240" y="449"/>
                  <a:pt x="236" y="451"/>
                  <a:pt x="234" y="454"/>
                </a:cubicBezTo>
                <a:lnTo>
                  <a:pt x="76" y="351"/>
                </a:lnTo>
                <a:close/>
                <a:moveTo>
                  <a:pt x="472" y="806"/>
                </a:moveTo>
                <a:cubicBezTo>
                  <a:pt x="471" y="806"/>
                  <a:pt x="469" y="805"/>
                  <a:pt x="467" y="805"/>
                </a:cubicBezTo>
                <a:cubicBezTo>
                  <a:pt x="465" y="805"/>
                  <a:pt x="463" y="806"/>
                  <a:pt x="461" y="807"/>
                </a:cubicBezTo>
                <a:cubicBezTo>
                  <a:pt x="251" y="472"/>
                  <a:pt x="251" y="472"/>
                  <a:pt x="251" y="472"/>
                </a:cubicBezTo>
                <a:cubicBezTo>
                  <a:pt x="253" y="471"/>
                  <a:pt x="254" y="470"/>
                  <a:pt x="255" y="468"/>
                </a:cubicBezTo>
                <a:cubicBezTo>
                  <a:pt x="573" y="618"/>
                  <a:pt x="573" y="618"/>
                  <a:pt x="573" y="618"/>
                </a:cubicBezTo>
                <a:cubicBezTo>
                  <a:pt x="567" y="627"/>
                  <a:pt x="567" y="627"/>
                  <a:pt x="567" y="627"/>
                </a:cubicBezTo>
                <a:cubicBezTo>
                  <a:pt x="566" y="626"/>
                  <a:pt x="564" y="625"/>
                  <a:pt x="562" y="625"/>
                </a:cubicBezTo>
                <a:cubicBezTo>
                  <a:pt x="555" y="625"/>
                  <a:pt x="549" y="631"/>
                  <a:pt x="549" y="638"/>
                </a:cubicBezTo>
                <a:cubicBezTo>
                  <a:pt x="549" y="643"/>
                  <a:pt x="551" y="647"/>
                  <a:pt x="555" y="649"/>
                </a:cubicBezTo>
                <a:lnTo>
                  <a:pt x="472" y="806"/>
                </a:lnTo>
                <a:close/>
                <a:moveTo>
                  <a:pt x="573" y="632"/>
                </a:moveTo>
                <a:cubicBezTo>
                  <a:pt x="572" y="630"/>
                  <a:pt x="571" y="629"/>
                  <a:pt x="569" y="627"/>
                </a:cubicBezTo>
                <a:cubicBezTo>
                  <a:pt x="574" y="619"/>
                  <a:pt x="574" y="619"/>
                  <a:pt x="574" y="619"/>
                </a:cubicBezTo>
                <a:cubicBezTo>
                  <a:pt x="589" y="626"/>
                  <a:pt x="589" y="626"/>
                  <a:pt x="589" y="626"/>
                </a:cubicBezTo>
                <a:lnTo>
                  <a:pt x="573" y="632"/>
                </a:lnTo>
                <a:close/>
                <a:moveTo>
                  <a:pt x="593" y="626"/>
                </a:moveTo>
                <a:cubicBezTo>
                  <a:pt x="634" y="608"/>
                  <a:pt x="634" y="608"/>
                  <a:pt x="634" y="608"/>
                </a:cubicBezTo>
                <a:cubicBezTo>
                  <a:pt x="810" y="728"/>
                  <a:pt x="810" y="728"/>
                  <a:pt x="810" y="728"/>
                </a:cubicBezTo>
                <a:cubicBezTo>
                  <a:pt x="810" y="728"/>
                  <a:pt x="810" y="728"/>
                  <a:pt x="810" y="728"/>
                </a:cubicBezTo>
                <a:lnTo>
                  <a:pt x="593" y="626"/>
                </a:lnTo>
                <a:close/>
                <a:moveTo>
                  <a:pt x="664" y="935"/>
                </a:moveTo>
                <a:cubicBezTo>
                  <a:pt x="815" y="744"/>
                  <a:pt x="815" y="744"/>
                  <a:pt x="815" y="744"/>
                </a:cubicBezTo>
                <a:cubicBezTo>
                  <a:pt x="817" y="745"/>
                  <a:pt x="819" y="746"/>
                  <a:pt x="822" y="746"/>
                </a:cubicBezTo>
                <a:cubicBezTo>
                  <a:pt x="827" y="746"/>
                  <a:pt x="831" y="744"/>
                  <a:pt x="833" y="740"/>
                </a:cubicBezTo>
                <a:cubicBezTo>
                  <a:pt x="1315" y="935"/>
                  <a:pt x="1315" y="935"/>
                  <a:pt x="1315" y="935"/>
                </a:cubicBezTo>
                <a:lnTo>
                  <a:pt x="664" y="935"/>
                </a:lnTo>
                <a:close/>
                <a:moveTo>
                  <a:pt x="833" y="739"/>
                </a:moveTo>
                <a:cubicBezTo>
                  <a:pt x="834" y="738"/>
                  <a:pt x="834" y="738"/>
                  <a:pt x="834" y="738"/>
                </a:cubicBezTo>
                <a:cubicBezTo>
                  <a:pt x="1175" y="798"/>
                  <a:pt x="1175" y="798"/>
                  <a:pt x="1175" y="798"/>
                </a:cubicBezTo>
                <a:cubicBezTo>
                  <a:pt x="1175" y="799"/>
                  <a:pt x="1174" y="799"/>
                  <a:pt x="1174" y="800"/>
                </a:cubicBezTo>
                <a:cubicBezTo>
                  <a:pt x="1174" y="807"/>
                  <a:pt x="1180" y="813"/>
                  <a:pt x="1187" y="813"/>
                </a:cubicBezTo>
                <a:cubicBezTo>
                  <a:pt x="1191" y="813"/>
                  <a:pt x="1193" y="812"/>
                  <a:pt x="1196" y="809"/>
                </a:cubicBezTo>
                <a:cubicBezTo>
                  <a:pt x="1316" y="934"/>
                  <a:pt x="1316" y="934"/>
                  <a:pt x="1316" y="934"/>
                </a:cubicBezTo>
                <a:lnTo>
                  <a:pt x="833" y="739"/>
                </a:lnTo>
                <a:close/>
              </a:path>
            </a:pathLst>
          </a:custGeom>
          <a:solidFill>
            <a:schemeClr val="tx1">
              <a:lumMod val="75000"/>
              <a:alpha val="4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>
              <a:latin typeface="+mn-ea"/>
            </a:endParaRPr>
          </a:p>
        </p:txBody>
      </p:sp>
      <p:sp>
        <p:nvSpPr>
          <p:cNvPr id="47" name="TextBox 13"/>
          <p:cNvSpPr txBox="1"/>
          <p:nvPr/>
        </p:nvSpPr>
        <p:spPr>
          <a:xfrm>
            <a:off x="1842213" y="229801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id-ID" sz="3600" b="1" spc="225" dirty="0">
              <a:solidFill>
                <a:schemeClr val="bg1"/>
              </a:solidFill>
              <a:latin typeface="Chiller" panose="04020404031007020602" pitchFamily="82" charset="0"/>
            </a:endParaRPr>
          </a:p>
        </p:txBody>
      </p:sp>
      <p:sp>
        <p:nvSpPr>
          <p:cNvPr id="57" name="TextBox 1"/>
          <p:cNvSpPr txBox="1"/>
          <p:nvPr/>
        </p:nvSpPr>
        <p:spPr>
          <a:xfrm>
            <a:off x="1106724" y="1951765"/>
            <a:ext cx="184044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50" b="1" dirty="0">
                <a:solidFill>
                  <a:schemeClr val="tx1">
                    <a:lumMod val="75000"/>
                  </a:schemeClr>
                </a:solidFill>
                <a:latin typeface="+mn-ea"/>
              </a:rPr>
              <a:t>目录</a:t>
            </a:r>
            <a:endParaRPr lang="en-US" altLang="zh-CN" sz="4050" b="1" dirty="0">
              <a:solidFill>
                <a:schemeClr val="tx1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1091126" y="2606290"/>
            <a:ext cx="191456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700" b="1" dirty="0">
                <a:solidFill>
                  <a:schemeClr val="tx1">
                    <a:lumMod val="75000"/>
                  </a:schemeClr>
                </a:solidFill>
                <a:latin typeface="+mn-ea"/>
              </a:rPr>
              <a:t>CONTENT</a:t>
            </a:r>
          </a:p>
        </p:txBody>
      </p:sp>
      <p:grpSp>
        <p:nvGrpSpPr>
          <p:cNvPr id="42" name="组合 41"/>
          <p:cNvGrpSpPr/>
          <p:nvPr/>
        </p:nvGrpSpPr>
        <p:grpSpPr>
          <a:xfrm>
            <a:off x="4364525" y="992030"/>
            <a:ext cx="420308" cy="400110"/>
            <a:chOff x="4883212" y="1193637"/>
            <a:chExt cx="420308" cy="40011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81" name="椭圆 80"/>
            <p:cNvSpPr/>
            <p:nvPr/>
          </p:nvSpPr>
          <p:spPr>
            <a:xfrm>
              <a:off x="4893861" y="1194187"/>
              <a:ext cx="399011" cy="3990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2" name="文本框 13"/>
            <p:cNvSpPr txBox="1"/>
            <p:nvPr/>
          </p:nvSpPr>
          <p:spPr>
            <a:xfrm>
              <a:off x="4883212" y="1193637"/>
              <a:ext cx="420308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</a:schemeClr>
                  </a:solidFill>
                  <a:effectLst/>
                  <a:uLnTx/>
                  <a:uFillTx/>
                  <a:latin typeface="Impact" panose="020B0806030902050204" pitchFamily="34" charset="0"/>
                  <a:ea typeface="Impact Label" panose="02000000000000000000" pitchFamily="2" charset="0"/>
                  <a:cs typeface="+mn-cs"/>
                </a:rPr>
                <a:t>01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Impact" panose="020B0806030902050204" pitchFamily="34" charset="0"/>
                <a:ea typeface="Impact Label" panose="02000000000000000000" pitchFamily="2" charset="0"/>
                <a:cs typeface="+mn-cs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4349828" y="1892458"/>
            <a:ext cx="450850" cy="400050"/>
            <a:chOff x="4883212" y="1193637"/>
            <a:chExt cx="450764" cy="400110"/>
          </a:xfrm>
        </p:grpSpPr>
        <p:sp>
          <p:nvSpPr>
            <p:cNvPr id="79" name="椭圆 78"/>
            <p:cNvSpPr/>
            <p:nvPr/>
          </p:nvSpPr>
          <p:spPr>
            <a:xfrm>
              <a:off x="4894322" y="1193637"/>
              <a:ext cx="398387" cy="4001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0" name="文本框 16"/>
            <p:cNvSpPr txBox="1"/>
            <p:nvPr/>
          </p:nvSpPr>
          <p:spPr>
            <a:xfrm>
              <a:off x="4883212" y="1193637"/>
              <a:ext cx="450764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eaLnBrk="1" hangingPunct="1"/>
              <a:r>
                <a:rPr lang="en-US" altLang="zh-CN" sz="2000" dirty="0">
                  <a:solidFill>
                    <a:schemeClr val="tx1">
                      <a:lumMod val="75000"/>
                    </a:schemeClr>
                  </a:solidFill>
                  <a:latin typeface="Impact" panose="020B0806030902050204" pitchFamily="34" charset="0"/>
                  <a:ea typeface="宋体" panose="02010600030101010101" pitchFamily="2" charset="-122"/>
                </a:rPr>
                <a:t>02</a:t>
              </a:r>
              <a:endParaRPr lang="zh-CN" altLang="en-US" sz="2000" dirty="0">
                <a:solidFill>
                  <a:schemeClr val="tx1">
                    <a:lumMod val="75000"/>
                  </a:schemeClr>
                </a:solidFill>
                <a:latin typeface="Impact" panose="020B080603090205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4345289" y="2794128"/>
            <a:ext cx="458780" cy="400110"/>
            <a:chOff x="4883212" y="1193637"/>
            <a:chExt cx="458780" cy="40011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7" name="椭圆 76"/>
            <p:cNvSpPr/>
            <p:nvPr/>
          </p:nvSpPr>
          <p:spPr>
            <a:xfrm>
              <a:off x="4893861" y="1194187"/>
              <a:ext cx="399011" cy="3990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8" name="文本框 19"/>
            <p:cNvSpPr txBox="1"/>
            <p:nvPr/>
          </p:nvSpPr>
          <p:spPr>
            <a:xfrm>
              <a:off x="4883212" y="1193637"/>
              <a:ext cx="458780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</a:schemeClr>
                  </a:solidFill>
                  <a:effectLst/>
                  <a:uLnTx/>
                  <a:uFillTx/>
                  <a:latin typeface="Impact" panose="020B0806030902050204" pitchFamily="34" charset="0"/>
                  <a:ea typeface="Impact Label" panose="02000000000000000000" pitchFamily="2" charset="0"/>
                  <a:cs typeface="+mn-cs"/>
                </a:rPr>
                <a:t>03</a:t>
              </a: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Impact" panose="020B0806030902050204" pitchFamily="34" charset="0"/>
                <a:ea typeface="Impact Label" panose="02000000000000000000" pitchFamily="2" charset="0"/>
                <a:cs typeface="+mn-cs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4349297" y="3695177"/>
            <a:ext cx="450764" cy="400110"/>
            <a:chOff x="4883212" y="1193637"/>
            <a:chExt cx="450764" cy="40011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5" name="椭圆 74"/>
            <p:cNvSpPr/>
            <p:nvPr/>
          </p:nvSpPr>
          <p:spPr>
            <a:xfrm>
              <a:off x="4893861" y="1194187"/>
              <a:ext cx="399011" cy="3990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6" name="文本框 22"/>
            <p:cNvSpPr txBox="1"/>
            <p:nvPr/>
          </p:nvSpPr>
          <p:spPr>
            <a:xfrm>
              <a:off x="4883212" y="1193637"/>
              <a:ext cx="450764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</a:schemeClr>
                  </a:solidFill>
                  <a:effectLst/>
                  <a:uLnTx/>
                  <a:uFillTx/>
                  <a:latin typeface="Impact" panose="020B0806030902050204" pitchFamily="34" charset="0"/>
                  <a:ea typeface="Impact Label" panose="02000000000000000000" pitchFamily="2" charset="0"/>
                  <a:cs typeface="+mn-cs"/>
                </a:rPr>
                <a:t>04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Impact" panose="020B0806030902050204" pitchFamily="34" charset="0"/>
                <a:ea typeface="Impact Label" panose="02000000000000000000" pitchFamily="2" charset="0"/>
                <a:cs typeface="+mn-cs"/>
              </a:endParaRPr>
            </a:p>
          </p:txBody>
        </p:sp>
      </p:grpSp>
      <p:sp>
        <p:nvSpPr>
          <p:cNvPr id="67" name="矩形 66"/>
          <p:cNvSpPr/>
          <p:nvPr/>
        </p:nvSpPr>
        <p:spPr>
          <a:xfrm>
            <a:off x="4993369" y="1260633"/>
            <a:ext cx="4398281" cy="2539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 ipsum dolor sit </a:t>
            </a:r>
            <a:r>
              <a:rPr kumimoji="0" lang="en-US" altLang="zh-CN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altLang="zh-CN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consectetuer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zh-CN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adipiscing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zh-CN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4993369" y="2168683"/>
            <a:ext cx="4398281" cy="2539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 ipsum dolor sit </a:t>
            </a:r>
            <a:r>
              <a:rPr kumimoji="0" lang="en-US" altLang="zh-CN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altLang="zh-CN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consectetuer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zh-CN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adipiscing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zh-CN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4993369" y="3076733"/>
            <a:ext cx="4398281" cy="2539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 ipsum dolor sit </a:t>
            </a:r>
            <a:r>
              <a:rPr kumimoji="0" lang="en-US" altLang="zh-CN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altLang="zh-CN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consectetuer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zh-CN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adipiscing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zh-CN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4993369" y="3984783"/>
            <a:ext cx="4398281" cy="2539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Lorem ipsum dolor sit </a:t>
            </a:r>
            <a:r>
              <a:rPr kumimoji="0" lang="en-US" altLang="zh-CN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amet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altLang="zh-CN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consectetuer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zh-CN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adipiscing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zh-CN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elit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1" name="文本框 8"/>
          <p:cNvSpPr txBox="1"/>
          <p:nvPr/>
        </p:nvSpPr>
        <p:spPr>
          <a:xfrm>
            <a:off x="5006069" y="933608"/>
            <a:ext cx="1620957" cy="338554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1" hangingPunct="1"/>
            <a:r>
              <a:rPr lang="zh-CN" altLang="en-US" sz="1600" b="1" dirty="0" smtClean="0">
                <a:solidFill>
                  <a:srgbClr val="F3E4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请输入你的标题</a:t>
            </a:r>
            <a:endParaRPr lang="zh-CN" altLang="en-US" sz="1600" b="1" dirty="0">
              <a:solidFill>
                <a:srgbClr val="F3E4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文本框 8"/>
          <p:cNvSpPr txBox="1"/>
          <p:nvPr/>
        </p:nvSpPr>
        <p:spPr>
          <a:xfrm>
            <a:off x="4971144" y="1841658"/>
            <a:ext cx="1620957" cy="338554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z="1600" b="1" dirty="0">
                <a:solidFill>
                  <a:srgbClr val="F3E4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请输入你的标题</a:t>
            </a:r>
          </a:p>
        </p:txBody>
      </p:sp>
      <p:sp>
        <p:nvSpPr>
          <p:cNvPr id="73" name="文本框 8"/>
          <p:cNvSpPr txBox="1"/>
          <p:nvPr/>
        </p:nvSpPr>
        <p:spPr>
          <a:xfrm>
            <a:off x="4982257" y="2743358"/>
            <a:ext cx="1620957" cy="338554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z="1600" b="1" dirty="0">
                <a:solidFill>
                  <a:srgbClr val="F3E4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请输入你的标题</a:t>
            </a:r>
          </a:p>
        </p:txBody>
      </p:sp>
      <p:sp>
        <p:nvSpPr>
          <p:cNvPr id="74" name="文本框 8"/>
          <p:cNvSpPr txBox="1"/>
          <p:nvPr/>
        </p:nvSpPr>
        <p:spPr>
          <a:xfrm>
            <a:off x="4964794" y="3624421"/>
            <a:ext cx="1620957" cy="338554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z="1600" b="1" dirty="0">
                <a:solidFill>
                  <a:srgbClr val="F3E4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请输入你的标题</a:t>
            </a:r>
          </a:p>
        </p:txBody>
      </p:sp>
    </p:spTree>
    <p:extLst>
      <p:ext uri="{BB962C8B-B14F-4D97-AF65-F5344CB8AC3E}">
        <p14:creationId xmlns:p14="http://schemas.microsoft.com/office/powerpoint/2010/main" val="9978505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5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66" grpId="0" animBg="1"/>
      <p:bldP spid="59" grpId="0" animBg="1"/>
      <p:bldP spid="57" grpId="0"/>
      <p:bldP spid="5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0" y="908464"/>
            <a:ext cx="9144000" cy="3295403"/>
          </a:xfrm>
          <a:prstGeom prst="rect">
            <a:avLst/>
          </a:prstGeom>
          <a:solidFill>
            <a:srgbClr val="F3E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Freeform 72"/>
          <p:cNvSpPr>
            <a:spLocks noEditPoints="1"/>
          </p:cNvSpPr>
          <p:nvPr/>
        </p:nvSpPr>
        <p:spPr bwMode="auto">
          <a:xfrm>
            <a:off x="2498472" y="1196658"/>
            <a:ext cx="3812120" cy="2707105"/>
          </a:xfrm>
          <a:custGeom>
            <a:avLst/>
            <a:gdLst>
              <a:gd name="T0" fmla="*/ 1287 w 1323"/>
              <a:gd name="T1" fmla="*/ 453 h 938"/>
              <a:gd name="T2" fmla="*/ 1274 w 1323"/>
              <a:gd name="T3" fmla="*/ 447 h 938"/>
              <a:gd name="T4" fmla="*/ 1080 w 1323"/>
              <a:gd name="T5" fmla="*/ 427 h 938"/>
              <a:gd name="T6" fmla="*/ 1084 w 1323"/>
              <a:gd name="T7" fmla="*/ 193 h 938"/>
              <a:gd name="T8" fmla="*/ 1242 w 1323"/>
              <a:gd name="T9" fmla="*/ 26 h 938"/>
              <a:gd name="T10" fmla="*/ 1238 w 1323"/>
              <a:gd name="T11" fmla="*/ 17 h 938"/>
              <a:gd name="T12" fmla="*/ 1073 w 1323"/>
              <a:gd name="T13" fmla="*/ 177 h 938"/>
              <a:gd name="T14" fmla="*/ 500 w 1323"/>
              <a:gd name="T15" fmla="*/ 12 h 938"/>
              <a:gd name="T16" fmla="*/ 1073 w 1323"/>
              <a:gd name="T17" fmla="*/ 413 h 938"/>
              <a:gd name="T18" fmla="*/ 770 w 1323"/>
              <a:gd name="T19" fmla="*/ 261 h 938"/>
              <a:gd name="T20" fmla="*/ 520 w 1323"/>
              <a:gd name="T21" fmla="*/ 148 h 938"/>
              <a:gd name="T22" fmla="*/ 543 w 1323"/>
              <a:gd name="T23" fmla="*/ 111 h 938"/>
              <a:gd name="T24" fmla="*/ 530 w 1323"/>
              <a:gd name="T25" fmla="*/ 99 h 938"/>
              <a:gd name="T26" fmla="*/ 226 w 1323"/>
              <a:gd name="T27" fmla="*/ 143 h 938"/>
              <a:gd name="T28" fmla="*/ 0 w 1323"/>
              <a:gd name="T29" fmla="*/ 308 h 938"/>
              <a:gd name="T30" fmla="*/ 6 w 1323"/>
              <a:gd name="T31" fmla="*/ 444 h 938"/>
              <a:gd name="T32" fmla="*/ 244 w 1323"/>
              <a:gd name="T33" fmla="*/ 475 h 938"/>
              <a:gd name="T34" fmla="*/ 467 w 1323"/>
              <a:gd name="T35" fmla="*/ 831 h 938"/>
              <a:gd name="T36" fmla="*/ 562 w 1323"/>
              <a:gd name="T37" fmla="*/ 651 h 938"/>
              <a:gd name="T38" fmla="*/ 810 w 1323"/>
              <a:gd name="T39" fmla="*/ 730 h 938"/>
              <a:gd name="T40" fmla="*/ 661 w 1323"/>
              <a:gd name="T41" fmla="*/ 937 h 938"/>
              <a:gd name="T42" fmla="*/ 1318 w 1323"/>
              <a:gd name="T43" fmla="*/ 934 h 938"/>
              <a:gd name="T44" fmla="*/ 1283 w 1323"/>
              <a:gd name="T45" fmla="*/ 453 h 938"/>
              <a:gd name="T46" fmla="*/ 1275 w 1323"/>
              <a:gd name="T47" fmla="*/ 448 h 938"/>
              <a:gd name="T48" fmla="*/ 1175 w 1323"/>
              <a:gd name="T49" fmla="*/ 797 h 938"/>
              <a:gd name="T50" fmla="*/ 1275 w 1323"/>
              <a:gd name="T51" fmla="*/ 448 h 938"/>
              <a:gd name="T52" fmla="*/ 774 w 1323"/>
              <a:gd name="T53" fmla="*/ 278 h 938"/>
              <a:gd name="T54" fmla="*/ 454 w 1323"/>
              <a:gd name="T55" fmla="*/ 494 h 938"/>
              <a:gd name="T56" fmla="*/ 573 w 1323"/>
              <a:gd name="T57" fmla="*/ 617 h 938"/>
              <a:gd name="T58" fmla="*/ 595 w 1323"/>
              <a:gd name="T59" fmla="*/ 580 h 938"/>
              <a:gd name="T60" fmla="*/ 659 w 1323"/>
              <a:gd name="T61" fmla="*/ 472 h 938"/>
              <a:gd name="T62" fmla="*/ 633 w 1323"/>
              <a:gd name="T63" fmla="*/ 607 h 938"/>
              <a:gd name="T64" fmla="*/ 596 w 1323"/>
              <a:gd name="T65" fmla="*/ 581 h 938"/>
              <a:gd name="T66" fmla="*/ 1075 w 1323"/>
              <a:gd name="T67" fmla="*/ 423 h 938"/>
              <a:gd name="T68" fmla="*/ 1078 w 1323"/>
              <a:gd name="T69" fmla="*/ 427 h 938"/>
              <a:gd name="T70" fmla="*/ 811 w 1323"/>
              <a:gd name="T71" fmla="*/ 726 h 938"/>
              <a:gd name="T72" fmla="*/ 525 w 1323"/>
              <a:gd name="T73" fmla="*/ 15 h 938"/>
              <a:gd name="T74" fmla="*/ 1084 w 1323"/>
              <a:gd name="T75" fmla="*/ 403 h 938"/>
              <a:gd name="T76" fmla="*/ 1072 w 1323"/>
              <a:gd name="T77" fmla="*/ 416 h 938"/>
              <a:gd name="T78" fmla="*/ 781 w 1323"/>
              <a:gd name="T79" fmla="*/ 280 h 938"/>
              <a:gd name="T80" fmla="*/ 543 w 1323"/>
              <a:gd name="T81" fmla="*/ 155 h 938"/>
              <a:gd name="T82" fmla="*/ 550 w 1323"/>
              <a:gd name="T83" fmla="*/ 350 h 938"/>
              <a:gd name="T84" fmla="*/ 533 w 1323"/>
              <a:gd name="T85" fmla="*/ 161 h 938"/>
              <a:gd name="T86" fmla="*/ 154 w 1323"/>
              <a:gd name="T87" fmla="*/ 247 h 938"/>
              <a:gd name="T88" fmla="*/ 250 w 1323"/>
              <a:gd name="T89" fmla="*/ 135 h 938"/>
              <a:gd name="T90" fmla="*/ 151 w 1323"/>
              <a:gd name="T91" fmla="*/ 248 h 938"/>
              <a:gd name="T92" fmla="*/ 150 w 1323"/>
              <a:gd name="T93" fmla="*/ 250 h 938"/>
              <a:gd name="T94" fmla="*/ 152 w 1323"/>
              <a:gd name="T95" fmla="*/ 249 h 938"/>
              <a:gd name="T96" fmla="*/ 251 w 1323"/>
              <a:gd name="T97" fmla="*/ 452 h 938"/>
              <a:gd name="T98" fmla="*/ 472 w 1323"/>
              <a:gd name="T99" fmla="*/ 806 h 938"/>
              <a:gd name="T100" fmla="*/ 255 w 1323"/>
              <a:gd name="T101" fmla="*/ 468 h 938"/>
              <a:gd name="T102" fmla="*/ 549 w 1323"/>
              <a:gd name="T103" fmla="*/ 638 h 938"/>
              <a:gd name="T104" fmla="*/ 569 w 1323"/>
              <a:gd name="T105" fmla="*/ 627 h 938"/>
              <a:gd name="T106" fmla="*/ 593 w 1323"/>
              <a:gd name="T107" fmla="*/ 626 h 938"/>
              <a:gd name="T108" fmla="*/ 593 w 1323"/>
              <a:gd name="T109" fmla="*/ 626 h 938"/>
              <a:gd name="T110" fmla="*/ 833 w 1323"/>
              <a:gd name="T111" fmla="*/ 740 h 938"/>
              <a:gd name="T112" fmla="*/ 834 w 1323"/>
              <a:gd name="T113" fmla="*/ 738 h 938"/>
              <a:gd name="T114" fmla="*/ 1196 w 1323"/>
              <a:gd name="T115" fmla="*/ 809 h 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323" h="938">
                <a:moveTo>
                  <a:pt x="1320" y="937"/>
                </a:moveTo>
                <a:cubicBezTo>
                  <a:pt x="1323" y="937"/>
                  <a:pt x="1323" y="937"/>
                  <a:pt x="1323" y="937"/>
                </a:cubicBezTo>
                <a:cubicBezTo>
                  <a:pt x="1320" y="935"/>
                  <a:pt x="1320" y="935"/>
                  <a:pt x="1320" y="935"/>
                </a:cubicBezTo>
                <a:cubicBezTo>
                  <a:pt x="1287" y="453"/>
                  <a:pt x="1287" y="453"/>
                  <a:pt x="1287" y="453"/>
                </a:cubicBezTo>
                <a:cubicBezTo>
                  <a:pt x="1293" y="453"/>
                  <a:pt x="1298" y="447"/>
                  <a:pt x="1298" y="441"/>
                </a:cubicBezTo>
                <a:cubicBezTo>
                  <a:pt x="1298" y="434"/>
                  <a:pt x="1292" y="428"/>
                  <a:pt x="1285" y="428"/>
                </a:cubicBezTo>
                <a:cubicBezTo>
                  <a:pt x="1278" y="428"/>
                  <a:pt x="1272" y="434"/>
                  <a:pt x="1272" y="441"/>
                </a:cubicBezTo>
                <a:cubicBezTo>
                  <a:pt x="1272" y="443"/>
                  <a:pt x="1273" y="445"/>
                  <a:pt x="1274" y="447"/>
                </a:cubicBezTo>
                <a:cubicBezTo>
                  <a:pt x="833" y="727"/>
                  <a:pt x="833" y="727"/>
                  <a:pt x="833" y="727"/>
                </a:cubicBezTo>
                <a:cubicBezTo>
                  <a:pt x="832" y="726"/>
                  <a:pt x="832" y="725"/>
                  <a:pt x="831" y="725"/>
                </a:cubicBezTo>
                <a:cubicBezTo>
                  <a:pt x="837" y="717"/>
                  <a:pt x="837" y="717"/>
                  <a:pt x="837" y="717"/>
                </a:cubicBezTo>
                <a:cubicBezTo>
                  <a:pt x="1080" y="427"/>
                  <a:pt x="1080" y="427"/>
                  <a:pt x="1080" y="427"/>
                </a:cubicBezTo>
                <a:cubicBezTo>
                  <a:pt x="1081" y="428"/>
                  <a:pt x="1083" y="429"/>
                  <a:pt x="1085" y="429"/>
                </a:cubicBezTo>
                <a:cubicBezTo>
                  <a:pt x="1092" y="429"/>
                  <a:pt x="1098" y="423"/>
                  <a:pt x="1098" y="416"/>
                </a:cubicBezTo>
                <a:cubicBezTo>
                  <a:pt x="1098" y="409"/>
                  <a:pt x="1093" y="403"/>
                  <a:pt x="1086" y="403"/>
                </a:cubicBezTo>
                <a:cubicBezTo>
                  <a:pt x="1084" y="193"/>
                  <a:pt x="1084" y="193"/>
                  <a:pt x="1084" y="193"/>
                </a:cubicBezTo>
                <a:cubicBezTo>
                  <a:pt x="1084" y="193"/>
                  <a:pt x="1085" y="193"/>
                  <a:pt x="1085" y="193"/>
                </a:cubicBezTo>
                <a:cubicBezTo>
                  <a:pt x="1092" y="193"/>
                  <a:pt x="1098" y="187"/>
                  <a:pt x="1098" y="180"/>
                </a:cubicBezTo>
                <a:cubicBezTo>
                  <a:pt x="1098" y="177"/>
                  <a:pt x="1096" y="173"/>
                  <a:pt x="1094" y="171"/>
                </a:cubicBezTo>
                <a:cubicBezTo>
                  <a:pt x="1242" y="26"/>
                  <a:pt x="1242" y="26"/>
                  <a:pt x="1242" y="26"/>
                </a:cubicBezTo>
                <a:cubicBezTo>
                  <a:pt x="1244" y="28"/>
                  <a:pt x="1247" y="29"/>
                  <a:pt x="1250" y="29"/>
                </a:cubicBezTo>
                <a:cubicBezTo>
                  <a:pt x="1257" y="29"/>
                  <a:pt x="1263" y="24"/>
                  <a:pt x="1263" y="17"/>
                </a:cubicBezTo>
                <a:cubicBezTo>
                  <a:pt x="1263" y="10"/>
                  <a:pt x="1257" y="4"/>
                  <a:pt x="1250" y="4"/>
                </a:cubicBezTo>
                <a:cubicBezTo>
                  <a:pt x="1243" y="4"/>
                  <a:pt x="1238" y="10"/>
                  <a:pt x="1238" y="17"/>
                </a:cubicBezTo>
                <a:cubicBezTo>
                  <a:pt x="1238" y="20"/>
                  <a:pt x="1239" y="23"/>
                  <a:pt x="1241" y="25"/>
                </a:cubicBezTo>
                <a:cubicBezTo>
                  <a:pt x="1093" y="170"/>
                  <a:pt x="1093" y="170"/>
                  <a:pt x="1093" y="170"/>
                </a:cubicBezTo>
                <a:cubicBezTo>
                  <a:pt x="1090" y="168"/>
                  <a:pt x="1088" y="168"/>
                  <a:pt x="1085" y="168"/>
                </a:cubicBezTo>
                <a:cubicBezTo>
                  <a:pt x="1079" y="168"/>
                  <a:pt x="1075" y="171"/>
                  <a:pt x="1073" y="177"/>
                </a:cubicBezTo>
                <a:cubicBezTo>
                  <a:pt x="525" y="14"/>
                  <a:pt x="525" y="14"/>
                  <a:pt x="525" y="14"/>
                </a:cubicBezTo>
                <a:cubicBezTo>
                  <a:pt x="525" y="13"/>
                  <a:pt x="525" y="13"/>
                  <a:pt x="525" y="12"/>
                </a:cubicBezTo>
                <a:cubicBezTo>
                  <a:pt x="525" y="5"/>
                  <a:pt x="520" y="0"/>
                  <a:pt x="512" y="0"/>
                </a:cubicBezTo>
                <a:cubicBezTo>
                  <a:pt x="505" y="0"/>
                  <a:pt x="500" y="5"/>
                  <a:pt x="500" y="12"/>
                </a:cubicBezTo>
                <a:cubicBezTo>
                  <a:pt x="500" y="19"/>
                  <a:pt x="505" y="25"/>
                  <a:pt x="512" y="25"/>
                </a:cubicBezTo>
                <a:cubicBezTo>
                  <a:pt x="517" y="25"/>
                  <a:pt x="522" y="22"/>
                  <a:pt x="524" y="18"/>
                </a:cubicBezTo>
                <a:cubicBezTo>
                  <a:pt x="1073" y="412"/>
                  <a:pt x="1073" y="412"/>
                  <a:pt x="1073" y="412"/>
                </a:cubicBezTo>
                <a:cubicBezTo>
                  <a:pt x="1073" y="412"/>
                  <a:pt x="1073" y="412"/>
                  <a:pt x="1073" y="413"/>
                </a:cubicBezTo>
                <a:cubicBezTo>
                  <a:pt x="793" y="272"/>
                  <a:pt x="793" y="272"/>
                  <a:pt x="793" y="272"/>
                </a:cubicBezTo>
                <a:cubicBezTo>
                  <a:pt x="793" y="271"/>
                  <a:pt x="794" y="269"/>
                  <a:pt x="794" y="267"/>
                </a:cubicBezTo>
                <a:cubicBezTo>
                  <a:pt x="794" y="260"/>
                  <a:pt x="788" y="255"/>
                  <a:pt x="781" y="255"/>
                </a:cubicBezTo>
                <a:cubicBezTo>
                  <a:pt x="776" y="255"/>
                  <a:pt x="772" y="257"/>
                  <a:pt x="770" y="261"/>
                </a:cubicBezTo>
                <a:cubicBezTo>
                  <a:pt x="544" y="153"/>
                  <a:pt x="544" y="153"/>
                  <a:pt x="544" y="153"/>
                </a:cubicBezTo>
                <a:cubicBezTo>
                  <a:pt x="545" y="152"/>
                  <a:pt x="546" y="150"/>
                  <a:pt x="546" y="148"/>
                </a:cubicBezTo>
                <a:cubicBezTo>
                  <a:pt x="546" y="141"/>
                  <a:pt x="540" y="135"/>
                  <a:pt x="533" y="135"/>
                </a:cubicBezTo>
                <a:cubicBezTo>
                  <a:pt x="526" y="135"/>
                  <a:pt x="520" y="141"/>
                  <a:pt x="520" y="148"/>
                </a:cubicBezTo>
                <a:cubicBezTo>
                  <a:pt x="520" y="151"/>
                  <a:pt x="521" y="153"/>
                  <a:pt x="523" y="155"/>
                </a:cubicBezTo>
                <a:cubicBezTo>
                  <a:pt x="258" y="446"/>
                  <a:pt x="258" y="446"/>
                  <a:pt x="258" y="446"/>
                </a:cubicBezTo>
                <a:cubicBezTo>
                  <a:pt x="535" y="108"/>
                  <a:pt x="535" y="108"/>
                  <a:pt x="535" y="108"/>
                </a:cubicBezTo>
                <a:cubicBezTo>
                  <a:pt x="537" y="110"/>
                  <a:pt x="540" y="111"/>
                  <a:pt x="543" y="111"/>
                </a:cubicBezTo>
                <a:cubicBezTo>
                  <a:pt x="550" y="111"/>
                  <a:pt x="556" y="105"/>
                  <a:pt x="556" y="98"/>
                </a:cubicBezTo>
                <a:cubicBezTo>
                  <a:pt x="556" y="91"/>
                  <a:pt x="550" y="86"/>
                  <a:pt x="543" y="86"/>
                </a:cubicBezTo>
                <a:cubicBezTo>
                  <a:pt x="536" y="86"/>
                  <a:pt x="530" y="91"/>
                  <a:pt x="530" y="98"/>
                </a:cubicBezTo>
                <a:cubicBezTo>
                  <a:pt x="530" y="99"/>
                  <a:pt x="530" y="99"/>
                  <a:pt x="530" y="99"/>
                </a:cubicBezTo>
                <a:cubicBezTo>
                  <a:pt x="250" y="134"/>
                  <a:pt x="250" y="134"/>
                  <a:pt x="250" y="134"/>
                </a:cubicBezTo>
                <a:cubicBezTo>
                  <a:pt x="249" y="128"/>
                  <a:pt x="243" y="123"/>
                  <a:pt x="237" y="123"/>
                </a:cubicBezTo>
                <a:cubicBezTo>
                  <a:pt x="230" y="123"/>
                  <a:pt x="224" y="129"/>
                  <a:pt x="224" y="136"/>
                </a:cubicBezTo>
                <a:cubicBezTo>
                  <a:pt x="224" y="139"/>
                  <a:pt x="225" y="141"/>
                  <a:pt x="226" y="143"/>
                </a:cubicBezTo>
                <a:cubicBezTo>
                  <a:pt x="5" y="304"/>
                  <a:pt x="5" y="304"/>
                  <a:pt x="5" y="304"/>
                </a:cubicBezTo>
                <a:cubicBezTo>
                  <a:pt x="3" y="305"/>
                  <a:pt x="3" y="305"/>
                  <a:pt x="3" y="305"/>
                </a:cubicBezTo>
                <a:cubicBezTo>
                  <a:pt x="4" y="305"/>
                  <a:pt x="4" y="305"/>
                  <a:pt x="4" y="305"/>
                </a:cubicBezTo>
                <a:cubicBezTo>
                  <a:pt x="0" y="308"/>
                  <a:pt x="0" y="308"/>
                  <a:pt x="0" y="308"/>
                </a:cubicBezTo>
                <a:cubicBezTo>
                  <a:pt x="5" y="306"/>
                  <a:pt x="5" y="306"/>
                  <a:pt x="5" y="306"/>
                </a:cubicBezTo>
                <a:cubicBezTo>
                  <a:pt x="74" y="351"/>
                  <a:pt x="74" y="351"/>
                  <a:pt x="74" y="351"/>
                </a:cubicBezTo>
                <a:cubicBezTo>
                  <a:pt x="4" y="443"/>
                  <a:pt x="4" y="443"/>
                  <a:pt x="4" y="443"/>
                </a:cubicBezTo>
                <a:cubicBezTo>
                  <a:pt x="6" y="444"/>
                  <a:pt x="6" y="444"/>
                  <a:pt x="6" y="444"/>
                </a:cubicBezTo>
                <a:cubicBezTo>
                  <a:pt x="75" y="352"/>
                  <a:pt x="75" y="352"/>
                  <a:pt x="75" y="352"/>
                </a:cubicBezTo>
                <a:cubicBezTo>
                  <a:pt x="233" y="455"/>
                  <a:pt x="233" y="455"/>
                  <a:pt x="233" y="455"/>
                </a:cubicBezTo>
                <a:cubicBezTo>
                  <a:pt x="232" y="457"/>
                  <a:pt x="231" y="460"/>
                  <a:pt x="231" y="462"/>
                </a:cubicBezTo>
                <a:cubicBezTo>
                  <a:pt x="231" y="469"/>
                  <a:pt x="237" y="475"/>
                  <a:pt x="244" y="475"/>
                </a:cubicBezTo>
                <a:cubicBezTo>
                  <a:pt x="246" y="475"/>
                  <a:pt x="248" y="474"/>
                  <a:pt x="250" y="473"/>
                </a:cubicBezTo>
                <a:cubicBezTo>
                  <a:pt x="460" y="808"/>
                  <a:pt x="460" y="808"/>
                  <a:pt x="460" y="808"/>
                </a:cubicBezTo>
                <a:cubicBezTo>
                  <a:pt x="456" y="810"/>
                  <a:pt x="454" y="814"/>
                  <a:pt x="454" y="818"/>
                </a:cubicBezTo>
                <a:cubicBezTo>
                  <a:pt x="454" y="825"/>
                  <a:pt x="460" y="831"/>
                  <a:pt x="467" y="831"/>
                </a:cubicBezTo>
                <a:cubicBezTo>
                  <a:pt x="474" y="831"/>
                  <a:pt x="480" y="825"/>
                  <a:pt x="480" y="818"/>
                </a:cubicBezTo>
                <a:cubicBezTo>
                  <a:pt x="480" y="813"/>
                  <a:pt x="477" y="809"/>
                  <a:pt x="474" y="807"/>
                </a:cubicBezTo>
                <a:cubicBezTo>
                  <a:pt x="556" y="650"/>
                  <a:pt x="556" y="650"/>
                  <a:pt x="556" y="650"/>
                </a:cubicBezTo>
                <a:cubicBezTo>
                  <a:pt x="558" y="650"/>
                  <a:pt x="560" y="651"/>
                  <a:pt x="562" y="651"/>
                </a:cubicBezTo>
                <a:cubicBezTo>
                  <a:pt x="569" y="651"/>
                  <a:pt x="574" y="645"/>
                  <a:pt x="574" y="638"/>
                </a:cubicBezTo>
                <a:cubicBezTo>
                  <a:pt x="574" y="637"/>
                  <a:pt x="574" y="635"/>
                  <a:pt x="574" y="634"/>
                </a:cubicBezTo>
                <a:cubicBezTo>
                  <a:pt x="591" y="627"/>
                  <a:pt x="591" y="627"/>
                  <a:pt x="591" y="627"/>
                </a:cubicBezTo>
                <a:cubicBezTo>
                  <a:pt x="810" y="730"/>
                  <a:pt x="810" y="730"/>
                  <a:pt x="810" y="730"/>
                </a:cubicBezTo>
                <a:cubicBezTo>
                  <a:pt x="809" y="731"/>
                  <a:pt x="809" y="732"/>
                  <a:pt x="809" y="733"/>
                </a:cubicBezTo>
                <a:cubicBezTo>
                  <a:pt x="809" y="737"/>
                  <a:pt x="811" y="741"/>
                  <a:pt x="814" y="743"/>
                </a:cubicBezTo>
                <a:cubicBezTo>
                  <a:pt x="662" y="936"/>
                  <a:pt x="662" y="936"/>
                  <a:pt x="662" y="936"/>
                </a:cubicBezTo>
                <a:cubicBezTo>
                  <a:pt x="661" y="937"/>
                  <a:pt x="661" y="937"/>
                  <a:pt x="661" y="937"/>
                </a:cubicBezTo>
                <a:cubicBezTo>
                  <a:pt x="1319" y="937"/>
                  <a:pt x="1319" y="937"/>
                  <a:pt x="1319" y="937"/>
                </a:cubicBezTo>
                <a:cubicBezTo>
                  <a:pt x="1320" y="938"/>
                  <a:pt x="1320" y="938"/>
                  <a:pt x="1320" y="938"/>
                </a:cubicBezTo>
                <a:lnTo>
                  <a:pt x="1320" y="937"/>
                </a:lnTo>
                <a:close/>
                <a:moveTo>
                  <a:pt x="1318" y="934"/>
                </a:moveTo>
                <a:cubicBezTo>
                  <a:pt x="1197" y="808"/>
                  <a:pt x="1197" y="808"/>
                  <a:pt x="1197" y="808"/>
                </a:cubicBezTo>
                <a:cubicBezTo>
                  <a:pt x="1199" y="806"/>
                  <a:pt x="1200" y="803"/>
                  <a:pt x="1200" y="800"/>
                </a:cubicBezTo>
                <a:cubicBezTo>
                  <a:pt x="1200" y="795"/>
                  <a:pt x="1197" y="790"/>
                  <a:pt x="1192" y="788"/>
                </a:cubicBezTo>
                <a:cubicBezTo>
                  <a:pt x="1283" y="453"/>
                  <a:pt x="1283" y="453"/>
                  <a:pt x="1283" y="453"/>
                </a:cubicBezTo>
                <a:cubicBezTo>
                  <a:pt x="1283" y="454"/>
                  <a:pt x="1284" y="454"/>
                  <a:pt x="1285" y="454"/>
                </a:cubicBezTo>
                <a:cubicBezTo>
                  <a:pt x="1285" y="454"/>
                  <a:pt x="1285" y="454"/>
                  <a:pt x="1285" y="454"/>
                </a:cubicBezTo>
                <a:lnTo>
                  <a:pt x="1318" y="934"/>
                </a:lnTo>
                <a:close/>
                <a:moveTo>
                  <a:pt x="1275" y="448"/>
                </a:moveTo>
                <a:cubicBezTo>
                  <a:pt x="1276" y="451"/>
                  <a:pt x="1278" y="452"/>
                  <a:pt x="1281" y="453"/>
                </a:cubicBezTo>
                <a:cubicBezTo>
                  <a:pt x="1190" y="788"/>
                  <a:pt x="1190" y="788"/>
                  <a:pt x="1190" y="788"/>
                </a:cubicBezTo>
                <a:cubicBezTo>
                  <a:pt x="1189" y="787"/>
                  <a:pt x="1188" y="787"/>
                  <a:pt x="1187" y="787"/>
                </a:cubicBezTo>
                <a:cubicBezTo>
                  <a:pt x="1181" y="787"/>
                  <a:pt x="1176" y="791"/>
                  <a:pt x="1175" y="797"/>
                </a:cubicBezTo>
                <a:cubicBezTo>
                  <a:pt x="834" y="736"/>
                  <a:pt x="834" y="736"/>
                  <a:pt x="834" y="736"/>
                </a:cubicBezTo>
                <a:cubicBezTo>
                  <a:pt x="835" y="735"/>
                  <a:pt x="835" y="734"/>
                  <a:pt x="835" y="733"/>
                </a:cubicBezTo>
                <a:cubicBezTo>
                  <a:pt x="835" y="731"/>
                  <a:pt x="834" y="730"/>
                  <a:pt x="834" y="728"/>
                </a:cubicBezTo>
                <a:lnTo>
                  <a:pt x="1275" y="448"/>
                </a:lnTo>
                <a:close/>
                <a:moveTo>
                  <a:pt x="256" y="459"/>
                </a:moveTo>
                <a:cubicBezTo>
                  <a:pt x="552" y="351"/>
                  <a:pt x="552" y="351"/>
                  <a:pt x="552" y="351"/>
                </a:cubicBezTo>
                <a:cubicBezTo>
                  <a:pt x="769" y="272"/>
                  <a:pt x="769" y="272"/>
                  <a:pt x="769" y="272"/>
                </a:cubicBezTo>
                <a:cubicBezTo>
                  <a:pt x="770" y="275"/>
                  <a:pt x="772" y="277"/>
                  <a:pt x="774" y="278"/>
                </a:cubicBezTo>
                <a:cubicBezTo>
                  <a:pt x="660" y="470"/>
                  <a:pt x="660" y="470"/>
                  <a:pt x="660" y="470"/>
                </a:cubicBezTo>
                <a:cubicBezTo>
                  <a:pt x="480" y="492"/>
                  <a:pt x="480" y="492"/>
                  <a:pt x="480" y="492"/>
                </a:cubicBezTo>
                <a:cubicBezTo>
                  <a:pt x="479" y="486"/>
                  <a:pt x="473" y="481"/>
                  <a:pt x="467" y="481"/>
                </a:cubicBezTo>
                <a:cubicBezTo>
                  <a:pt x="460" y="481"/>
                  <a:pt x="454" y="487"/>
                  <a:pt x="454" y="494"/>
                </a:cubicBezTo>
                <a:cubicBezTo>
                  <a:pt x="454" y="501"/>
                  <a:pt x="460" y="507"/>
                  <a:pt x="467" y="507"/>
                </a:cubicBezTo>
                <a:cubicBezTo>
                  <a:pt x="471" y="507"/>
                  <a:pt x="475" y="505"/>
                  <a:pt x="477" y="502"/>
                </a:cubicBezTo>
                <a:cubicBezTo>
                  <a:pt x="594" y="581"/>
                  <a:pt x="594" y="581"/>
                  <a:pt x="594" y="581"/>
                </a:cubicBezTo>
                <a:cubicBezTo>
                  <a:pt x="573" y="617"/>
                  <a:pt x="573" y="617"/>
                  <a:pt x="573" y="617"/>
                </a:cubicBezTo>
                <a:cubicBezTo>
                  <a:pt x="256" y="467"/>
                  <a:pt x="256" y="467"/>
                  <a:pt x="256" y="467"/>
                </a:cubicBezTo>
                <a:cubicBezTo>
                  <a:pt x="256" y="465"/>
                  <a:pt x="257" y="464"/>
                  <a:pt x="257" y="462"/>
                </a:cubicBezTo>
                <a:cubicBezTo>
                  <a:pt x="257" y="461"/>
                  <a:pt x="256" y="460"/>
                  <a:pt x="256" y="459"/>
                </a:cubicBezTo>
                <a:close/>
                <a:moveTo>
                  <a:pt x="595" y="580"/>
                </a:moveTo>
                <a:cubicBezTo>
                  <a:pt x="478" y="501"/>
                  <a:pt x="478" y="501"/>
                  <a:pt x="478" y="501"/>
                </a:cubicBezTo>
                <a:cubicBezTo>
                  <a:pt x="479" y="499"/>
                  <a:pt x="480" y="496"/>
                  <a:pt x="480" y="494"/>
                </a:cubicBezTo>
                <a:cubicBezTo>
                  <a:pt x="480" y="494"/>
                  <a:pt x="480" y="494"/>
                  <a:pt x="480" y="493"/>
                </a:cubicBezTo>
                <a:cubicBezTo>
                  <a:pt x="659" y="472"/>
                  <a:pt x="659" y="472"/>
                  <a:pt x="659" y="472"/>
                </a:cubicBezTo>
                <a:cubicBezTo>
                  <a:pt x="631" y="519"/>
                  <a:pt x="631" y="519"/>
                  <a:pt x="631" y="519"/>
                </a:cubicBezTo>
                <a:lnTo>
                  <a:pt x="595" y="580"/>
                </a:lnTo>
                <a:close/>
                <a:moveTo>
                  <a:pt x="596" y="582"/>
                </a:moveTo>
                <a:cubicBezTo>
                  <a:pt x="633" y="607"/>
                  <a:pt x="633" y="607"/>
                  <a:pt x="633" y="607"/>
                </a:cubicBezTo>
                <a:cubicBezTo>
                  <a:pt x="591" y="625"/>
                  <a:pt x="591" y="625"/>
                  <a:pt x="591" y="625"/>
                </a:cubicBezTo>
                <a:cubicBezTo>
                  <a:pt x="575" y="617"/>
                  <a:pt x="575" y="617"/>
                  <a:pt x="575" y="617"/>
                </a:cubicBezTo>
                <a:lnTo>
                  <a:pt x="596" y="582"/>
                </a:lnTo>
                <a:close/>
                <a:moveTo>
                  <a:pt x="596" y="581"/>
                </a:moveTo>
                <a:cubicBezTo>
                  <a:pt x="634" y="517"/>
                  <a:pt x="634" y="517"/>
                  <a:pt x="634" y="517"/>
                </a:cubicBezTo>
                <a:cubicBezTo>
                  <a:pt x="661" y="471"/>
                  <a:pt x="661" y="471"/>
                  <a:pt x="661" y="471"/>
                </a:cubicBezTo>
                <a:cubicBezTo>
                  <a:pt x="1074" y="422"/>
                  <a:pt x="1074" y="422"/>
                  <a:pt x="1074" y="422"/>
                </a:cubicBezTo>
                <a:cubicBezTo>
                  <a:pt x="1074" y="422"/>
                  <a:pt x="1074" y="423"/>
                  <a:pt x="1075" y="423"/>
                </a:cubicBezTo>
                <a:cubicBezTo>
                  <a:pt x="635" y="607"/>
                  <a:pt x="635" y="607"/>
                  <a:pt x="635" y="607"/>
                </a:cubicBezTo>
                <a:lnTo>
                  <a:pt x="596" y="581"/>
                </a:lnTo>
                <a:close/>
                <a:moveTo>
                  <a:pt x="1076" y="424"/>
                </a:moveTo>
                <a:cubicBezTo>
                  <a:pt x="1076" y="425"/>
                  <a:pt x="1077" y="426"/>
                  <a:pt x="1078" y="427"/>
                </a:cubicBezTo>
                <a:cubicBezTo>
                  <a:pt x="839" y="713"/>
                  <a:pt x="839" y="713"/>
                  <a:pt x="839" y="713"/>
                </a:cubicBezTo>
                <a:cubicBezTo>
                  <a:pt x="830" y="724"/>
                  <a:pt x="830" y="724"/>
                  <a:pt x="830" y="724"/>
                </a:cubicBezTo>
                <a:cubicBezTo>
                  <a:pt x="828" y="722"/>
                  <a:pt x="825" y="720"/>
                  <a:pt x="822" y="720"/>
                </a:cubicBezTo>
                <a:cubicBezTo>
                  <a:pt x="817" y="720"/>
                  <a:pt x="813" y="723"/>
                  <a:pt x="811" y="726"/>
                </a:cubicBezTo>
                <a:cubicBezTo>
                  <a:pt x="636" y="608"/>
                  <a:pt x="636" y="608"/>
                  <a:pt x="636" y="608"/>
                </a:cubicBezTo>
                <a:lnTo>
                  <a:pt x="1076" y="424"/>
                </a:lnTo>
                <a:close/>
                <a:moveTo>
                  <a:pt x="524" y="17"/>
                </a:moveTo>
                <a:cubicBezTo>
                  <a:pt x="525" y="16"/>
                  <a:pt x="525" y="16"/>
                  <a:pt x="525" y="15"/>
                </a:cubicBezTo>
                <a:cubicBezTo>
                  <a:pt x="1073" y="178"/>
                  <a:pt x="1073" y="178"/>
                  <a:pt x="1073" y="178"/>
                </a:cubicBezTo>
                <a:cubicBezTo>
                  <a:pt x="1073" y="179"/>
                  <a:pt x="1072" y="180"/>
                  <a:pt x="1072" y="180"/>
                </a:cubicBezTo>
                <a:cubicBezTo>
                  <a:pt x="1072" y="186"/>
                  <a:pt x="1077" y="191"/>
                  <a:pt x="1082" y="193"/>
                </a:cubicBezTo>
                <a:cubicBezTo>
                  <a:pt x="1084" y="403"/>
                  <a:pt x="1084" y="403"/>
                  <a:pt x="1084" y="403"/>
                </a:cubicBezTo>
                <a:cubicBezTo>
                  <a:pt x="1080" y="403"/>
                  <a:pt x="1076" y="406"/>
                  <a:pt x="1074" y="410"/>
                </a:cubicBezTo>
                <a:lnTo>
                  <a:pt x="524" y="17"/>
                </a:lnTo>
                <a:close/>
                <a:moveTo>
                  <a:pt x="1073" y="414"/>
                </a:moveTo>
                <a:cubicBezTo>
                  <a:pt x="1073" y="415"/>
                  <a:pt x="1072" y="415"/>
                  <a:pt x="1072" y="416"/>
                </a:cubicBezTo>
                <a:cubicBezTo>
                  <a:pt x="1072" y="417"/>
                  <a:pt x="1073" y="419"/>
                  <a:pt x="1073" y="420"/>
                </a:cubicBezTo>
                <a:cubicBezTo>
                  <a:pt x="662" y="470"/>
                  <a:pt x="662" y="470"/>
                  <a:pt x="662" y="470"/>
                </a:cubicBezTo>
                <a:cubicBezTo>
                  <a:pt x="775" y="279"/>
                  <a:pt x="775" y="279"/>
                  <a:pt x="775" y="279"/>
                </a:cubicBezTo>
                <a:cubicBezTo>
                  <a:pt x="777" y="280"/>
                  <a:pt x="779" y="280"/>
                  <a:pt x="781" y="280"/>
                </a:cubicBezTo>
                <a:cubicBezTo>
                  <a:pt x="786" y="280"/>
                  <a:pt x="790" y="278"/>
                  <a:pt x="792" y="274"/>
                </a:cubicBezTo>
                <a:lnTo>
                  <a:pt x="1073" y="414"/>
                </a:lnTo>
                <a:close/>
                <a:moveTo>
                  <a:pt x="533" y="161"/>
                </a:moveTo>
                <a:cubicBezTo>
                  <a:pt x="537" y="161"/>
                  <a:pt x="541" y="158"/>
                  <a:pt x="543" y="155"/>
                </a:cubicBezTo>
                <a:cubicBezTo>
                  <a:pt x="769" y="263"/>
                  <a:pt x="769" y="263"/>
                  <a:pt x="769" y="263"/>
                </a:cubicBezTo>
                <a:cubicBezTo>
                  <a:pt x="768" y="264"/>
                  <a:pt x="768" y="266"/>
                  <a:pt x="768" y="267"/>
                </a:cubicBezTo>
                <a:cubicBezTo>
                  <a:pt x="768" y="269"/>
                  <a:pt x="768" y="270"/>
                  <a:pt x="769" y="271"/>
                </a:cubicBezTo>
                <a:cubicBezTo>
                  <a:pt x="550" y="350"/>
                  <a:pt x="550" y="350"/>
                  <a:pt x="550" y="350"/>
                </a:cubicBezTo>
                <a:cubicBezTo>
                  <a:pt x="255" y="457"/>
                  <a:pt x="255" y="457"/>
                  <a:pt x="255" y="457"/>
                </a:cubicBezTo>
                <a:cubicBezTo>
                  <a:pt x="255" y="456"/>
                  <a:pt x="254" y="454"/>
                  <a:pt x="253" y="453"/>
                </a:cubicBezTo>
                <a:cubicBezTo>
                  <a:pt x="524" y="157"/>
                  <a:pt x="524" y="157"/>
                  <a:pt x="524" y="157"/>
                </a:cubicBezTo>
                <a:cubicBezTo>
                  <a:pt x="526" y="159"/>
                  <a:pt x="529" y="161"/>
                  <a:pt x="533" y="161"/>
                </a:cubicBezTo>
                <a:close/>
                <a:moveTo>
                  <a:pt x="530" y="101"/>
                </a:moveTo>
                <a:cubicBezTo>
                  <a:pt x="530" y="101"/>
                  <a:pt x="531" y="102"/>
                  <a:pt x="531" y="102"/>
                </a:cubicBezTo>
                <a:cubicBezTo>
                  <a:pt x="316" y="185"/>
                  <a:pt x="316" y="185"/>
                  <a:pt x="316" y="185"/>
                </a:cubicBezTo>
                <a:cubicBezTo>
                  <a:pt x="154" y="247"/>
                  <a:pt x="154" y="247"/>
                  <a:pt x="154" y="247"/>
                </a:cubicBezTo>
                <a:cubicBezTo>
                  <a:pt x="230" y="147"/>
                  <a:pt x="230" y="147"/>
                  <a:pt x="230" y="147"/>
                </a:cubicBezTo>
                <a:cubicBezTo>
                  <a:pt x="232" y="148"/>
                  <a:pt x="234" y="149"/>
                  <a:pt x="237" y="149"/>
                </a:cubicBezTo>
                <a:cubicBezTo>
                  <a:pt x="244" y="149"/>
                  <a:pt x="250" y="143"/>
                  <a:pt x="250" y="136"/>
                </a:cubicBezTo>
                <a:cubicBezTo>
                  <a:pt x="250" y="136"/>
                  <a:pt x="250" y="135"/>
                  <a:pt x="250" y="135"/>
                </a:cubicBezTo>
                <a:lnTo>
                  <a:pt x="530" y="101"/>
                </a:lnTo>
                <a:close/>
                <a:moveTo>
                  <a:pt x="227" y="144"/>
                </a:moveTo>
                <a:cubicBezTo>
                  <a:pt x="228" y="145"/>
                  <a:pt x="228" y="145"/>
                  <a:pt x="229" y="146"/>
                </a:cubicBezTo>
                <a:cubicBezTo>
                  <a:pt x="151" y="248"/>
                  <a:pt x="151" y="248"/>
                  <a:pt x="151" y="248"/>
                </a:cubicBezTo>
                <a:cubicBezTo>
                  <a:pt x="11" y="302"/>
                  <a:pt x="11" y="302"/>
                  <a:pt x="11" y="302"/>
                </a:cubicBezTo>
                <a:lnTo>
                  <a:pt x="227" y="144"/>
                </a:lnTo>
                <a:close/>
                <a:moveTo>
                  <a:pt x="7" y="305"/>
                </a:moveTo>
                <a:cubicBezTo>
                  <a:pt x="150" y="250"/>
                  <a:pt x="150" y="250"/>
                  <a:pt x="150" y="250"/>
                </a:cubicBezTo>
                <a:cubicBezTo>
                  <a:pt x="75" y="350"/>
                  <a:pt x="75" y="350"/>
                  <a:pt x="75" y="350"/>
                </a:cubicBezTo>
                <a:lnTo>
                  <a:pt x="7" y="305"/>
                </a:lnTo>
                <a:close/>
                <a:moveTo>
                  <a:pt x="76" y="351"/>
                </a:moveTo>
                <a:cubicBezTo>
                  <a:pt x="152" y="249"/>
                  <a:pt x="152" y="249"/>
                  <a:pt x="152" y="249"/>
                </a:cubicBezTo>
                <a:cubicBezTo>
                  <a:pt x="320" y="185"/>
                  <a:pt x="320" y="185"/>
                  <a:pt x="320" y="185"/>
                </a:cubicBezTo>
                <a:cubicBezTo>
                  <a:pt x="531" y="104"/>
                  <a:pt x="531" y="104"/>
                  <a:pt x="531" y="104"/>
                </a:cubicBezTo>
                <a:cubicBezTo>
                  <a:pt x="532" y="105"/>
                  <a:pt x="533" y="106"/>
                  <a:pt x="534" y="107"/>
                </a:cubicBezTo>
                <a:cubicBezTo>
                  <a:pt x="251" y="452"/>
                  <a:pt x="251" y="452"/>
                  <a:pt x="251" y="452"/>
                </a:cubicBezTo>
                <a:cubicBezTo>
                  <a:pt x="249" y="450"/>
                  <a:pt x="247" y="449"/>
                  <a:pt x="244" y="449"/>
                </a:cubicBezTo>
                <a:cubicBezTo>
                  <a:pt x="240" y="449"/>
                  <a:pt x="236" y="451"/>
                  <a:pt x="234" y="454"/>
                </a:cubicBezTo>
                <a:lnTo>
                  <a:pt x="76" y="351"/>
                </a:lnTo>
                <a:close/>
                <a:moveTo>
                  <a:pt x="472" y="806"/>
                </a:moveTo>
                <a:cubicBezTo>
                  <a:pt x="471" y="806"/>
                  <a:pt x="469" y="805"/>
                  <a:pt x="467" y="805"/>
                </a:cubicBezTo>
                <a:cubicBezTo>
                  <a:pt x="465" y="805"/>
                  <a:pt x="463" y="806"/>
                  <a:pt x="461" y="807"/>
                </a:cubicBezTo>
                <a:cubicBezTo>
                  <a:pt x="251" y="472"/>
                  <a:pt x="251" y="472"/>
                  <a:pt x="251" y="472"/>
                </a:cubicBezTo>
                <a:cubicBezTo>
                  <a:pt x="253" y="471"/>
                  <a:pt x="254" y="470"/>
                  <a:pt x="255" y="468"/>
                </a:cubicBezTo>
                <a:cubicBezTo>
                  <a:pt x="573" y="618"/>
                  <a:pt x="573" y="618"/>
                  <a:pt x="573" y="618"/>
                </a:cubicBezTo>
                <a:cubicBezTo>
                  <a:pt x="567" y="627"/>
                  <a:pt x="567" y="627"/>
                  <a:pt x="567" y="627"/>
                </a:cubicBezTo>
                <a:cubicBezTo>
                  <a:pt x="566" y="626"/>
                  <a:pt x="564" y="625"/>
                  <a:pt x="562" y="625"/>
                </a:cubicBezTo>
                <a:cubicBezTo>
                  <a:pt x="555" y="625"/>
                  <a:pt x="549" y="631"/>
                  <a:pt x="549" y="638"/>
                </a:cubicBezTo>
                <a:cubicBezTo>
                  <a:pt x="549" y="643"/>
                  <a:pt x="551" y="647"/>
                  <a:pt x="555" y="649"/>
                </a:cubicBezTo>
                <a:lnTo>
                  <a:pt x="472" y="806"/>
                </a:lnTo>
                <a:close/>
                <a:moveTo>
                  <a:pt x="573" y="632"/>
                </a:moveTo>
                <a:cubicBezTo>
                  <a:pt x="572" y="630"/>
                  <a:pt x="571" y="629"/>
                  <a:pt x="569" y="627"/>
                </a:cubicBezTo>
                <a:cubicBezTo>
                  <a:pt x="574" y="619"/>
                  <a:pt x="574" y="619"/>
                  <a:pt x="574" y="619"/>
                </a:cubicBezTo>
                <a:cubicBezTo>
                  <a:pt x="589" y="626"/>
                  <a:pt x="589" y="626"/>
                  <a:pt x="589" y="626"/>
                </a:cubicBezTo>
                <a:lnTo>
                  <a:pt x="573" y="632"/>
                </a:lnTo>
                <a:close/>
                <a:moveTo>
                  <a:pt x="593" y="626"/>
                </a:moveTo>
                <a:cubicBezTo>
                  <a:pt x="634" y="608"/>
                  <a:pt x="634" y="608"/>
                  <a:pt x="634" y="608"/>
                </a:cubicBezTo>
                <a:cubicBezTo>
                  <a:pt x="810" y="728"/>
                  <a:pt x="810" y="728"/>
                  <a:pt x="810" y="728"/>
                </a:cubicBezTo>
                <a:cubicBezTo>
                  <a:pt x="810" y="728"/>
                  <a:pt x="810" y="728"/>
                  <a:pt x="810" y="728"/>
                </a:cubicBezTo>
                <a:lnTo>
                  <a:pt x="593" y="626"/>
                </a:lnTo>
                <a:close/>
                <a:moveTo>
                  <a:pt x="664" y="935"/>
                </a:moveTo>
                <a:cubicBezTo>
                  <a:pt x="815" y="744"/>
                  <a:pt x="815" y="744"/>
                  <a:pt x="815" y="744"/>
                </a:cubicBezTo>
                <a:cubicBezTo>
                  <a:pt x="817" y="745"/>
                  <a:pt x="819" y="746"/>
                  <a:pt x="822" y="746"/>
                </a:cubicBezTo>
                <a:cubicBezTo>
                  <a:pt x="827" y="746"/>
                  <a:pt x="831" y="744"/>
                  <a:pt x="833" y="740"/>
                </a:cubicBezTo>
                <a:cubicBezTo>
                  <a:pt x="1315" y="935"/>
                  <a:pt x="1315" y="935"/>
                  <a:pt x="1315" y="935"/>
                </a:cubicBezTo>
                <a:lnTo>
                  <a:pt x="664" y="935"/>
                </a:lnTo>
                <a:close/>
                <a:moveTo>
                  <a:pt x="833" y="739"/>
                </a:moveTo>
                <a:cubicBezTo>
                  <a:pt x="834" y="738"/>
                  <a:pt x="834" y="738"/>
                  <a:pt x="834" y="738"/>
                </a:cubicBezTo>
                <a:cubicBezTo>
                  <a:pt x="1175" y="798"/>
                  <a:pt x="1175" y="798"/>
                  <a:pt x="1175" y="798"/>
                </a:cubicBezTo>
                <a:cubicBezTo>
                  <a:pt x="1175" y="799"/>
                  <a:pt x="1174" y="799"/>
                  <a:pt x="1174" y="800"/>
                </a:cubicBezTo>
                <a:cubicBezTo>
                  <a:pt x="1174" y="807"/>
                  <a:pt x="1180" y="813"/>
                  <a:pt x="1187" y="813"/>
                </a:cubicBezTo>
                <a:cubicBezTo>
                  <a:pt x="1191" y="813"/>
                  <a:pt x="1193" y="812"/>
                  <a:pt x="1196" y="809"/>
                </a:cubicBezTo>
                <a:cubicBezTo>
                  <a:pt x="1316" y="934"/>
                  <a:pt x="1316" y="934"/>
                  <a:pt x="1316" y="934"/>
                </a:cubicBezTo>
                <a:lnTo>
                  <a:pt x="833" y="739"/>
                </a:lnTo>
                <a:close/>
              </a:path>
            </a:pathLst>
          </a:custGeom>
          <a:solidFill>
            <a:schemeClr val="tx1">
              <a:lumMod val="75000"/>
              <a:alpha val="4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>
              <a:latin typeface="+mn-ea"/>
            </a:endParaRPr>
          </a:p>
        </p:txBody>
      </p:sp>
      <p:sp>
        <p:nvSpPr>
          <p:cNvPr id="18" name="Oval 4"/>
          <p:cNvSpPr/>
          <p:nvPr/>
        </p:nvSpPr>
        <p:spPr>
          <a:xfrm>
            <a:off x="3864215" y="1343806"/>
            <a:ext cx="1415570" cy="141557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>
                    <a:lumMod val="75000"/>
                  </a:schemeClr>
                </a:solidFill>
                <a:latin typeface="ITC Avant Garde Std Md" panose="020B0602020202020204" pitchFamily="34" charset="0"/>
                <a:ea typeface="造字工房悦圆演示版常规体" pitchFamily="50" charset="-122"/>
              </a:rPr>
              <a:t>01</a:t>
            </a:r>
            <a:endParaRPr lang="id-ID" sz="5400" dirty="0">
              <a:solidFill>
                <a:schemeClr val="tx1">
                  <a:lumMod val="75000"/>
                </a:schemeClr>
              </a:solidFill>
              <a:latin typeface="ITC Avant Garde Std Md" panose="020B0602020202020204" pitchFamily="34" charset="0"/>
              <a:ea typeface="造字工房悦圆演示版常规体" pitchFamily="50" charset="-122"/>
            </a:endParaRPr>
          </a:p>
        </p:txBody>
      </p:sp>
      <p:sp>
        <p:nvSpPr>
          <p:cNvPr id="20" name="AutoShape 2"/>
          <p:cNvSpPr/>
          <p:nvPr/>
        </p:nvSpPr>
        <p:spPr bwMode="auto">
          <a:xfrm>
            <a:off x="2694876" y="2820638"/>
            <a:ext cx="3682786" cy="5429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4288" tIns="14288" rIns="14288" bIns="14288" anchor="ctr"/>
          <a:lstStyle/>
          <a:p>
            <a:pPr algn="ctr">
              <a:defRPr/>
            </a:pPr>
            <a:r>
              <a:rPr lang="zh-CN" altLang="en-US" sz="2400" b="1" dirty="0" smtClean="0">
                <a:solidFill>
                  <a:schemeClr val="tx1">
                    <a:lumMod val="75000"/>
                  </a:schemeClr>
                </a:solidFill>
                <a:latin typeface="Raleway Regular"/>
                <a:cs typeface="Raleway Regular"/>
              </a:rPr>
              <a:t>请输入你的标题</a:t>
            </a:r>
            <a:endParaRPr lang="es-ES" sz="2400" b="1" dirty="0">
              <a:solidFill>
                <a:schemeClr val="tx1">
                  <a:lumMod val="75000"/>
                </a:schemeClr>
              </a:solidFill>
              <a:latin typeface="Raleway Regular"/>
              <a:cs typeface="Raleway Regular"/>
            </a:endParaRPr>
          </a:p>
        </p:txBody>
      </p:sp>
      <p:sp>
        <p:nvSpPr>
          <p:cNvPr id="21" name="TextBox 11"/>
          <p:cNvSpPr txBox="1"/>
          <p:nvPr/>
        </p:nvSpPr>
        <p:spPr>
          <a:xfrm>
            <a:off x="1843063" y="3363562"/>
            <a:ext cx="538641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just"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dirty="0">
                <a:solidFill>
                  <a:schemeClr val="tx1">
                    <a:lumMod val="75000"/>
                  </a:schemeClr>
                </a:solidFill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dirty="0">
                <a:solidFill>
                  <a:schemeClr val="tx1">
                    <a:lumMod val="75000"/>
                  </a:schemeClr>
                </a:solidFill>
              </a:rPr>
              <a:t>200</a:t>
            </a:r>
            <a:r>
              <a:rPr lang="zh-CN" altLang="en-US" dirty="0">
                <a:solidFill>
                  <a:schemeClr val="tx1">
                    <a:lumMod val="75000"/>
                  </a:schemeClr>
                </a:solidFill>
              </a:rPr>
              <a:t>字以内，据统计每页幻灯片的最好控制在</a:t>
            </a:r>
            <a:r>
              <a:rPr lang="en-US" altLang="zh-CN" dirty="0">
                <a:solidFill>
                  <a:schemeClr val="tx1">
                    <a:lumMod val="75000"/>
                  </a:schemeClr>
                </a:solidFill>
              </a:rPr>
              <a:t>5</a:t>
            </a:r>
            <a:r>
              <a:rPr lang="zh-CN" altLang="en-US" dirty="0">
                <a:solidFill>
                  <a:schemeClr val="tx1">
                    <a:lumMod val="75000"/>
                  </a:schemeClr>
                </a:solidFill>
              </a:rPr>
              <a:t>分钟之内。</a:t>
            </a:r>
          </a:p>
        </p:txBody>
      </p:sp>
    </p:spTree>
    <p:extLst>
      <p:ext uri="{BB962C8B-B14F-4D97-AF65-F5344CB8AC3E}">
        <p14:creationId xmlns:p14="http://schemas.microsoft.com/office/powerpoint/2010/main" val="13368077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18" grpId="0" animBg="1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1" descr="2015-02-28_CopacabanaBoats_PT-BR13265001951_1920x1080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366"/>
          <a:stretch>
            <a:fillRect/>
          </a:stretch>
        </p:blipFill>
        <p:spPr bwMode="auto">
          <a:xfrm>
            <a:off x="0" y="0"/>
            <a:ext cx="9144000" cy="214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2560638" y="0"/>
            <a:ext cx="4684712" cy="774700"/>
          </a:xfrm>
          <a:prstGeom prst="rect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kumimoji="1" lang="zh-CN" altLang="en-US" noProof="1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316" name="TextBox 31"/>
          <p:cNvSpPr txBox="1">
            <a:spLocks noChangeArrowheads="1"/>
          </p:cNvSpPr>
          <p:nvPr/>
        </p:nvSpPr>
        <p:spPr bwMode="auto">
          <a:xfrm>
            <a:off x="598488" y="2355850"/>
            <a:ext cx="2854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defTabSz="914400" eaLnBrk="1" hangingPunct="1"/>
            <a:r>
              <a:rPr lang="zh-CN" altLang="en-US" sz="2000" b="1">
                <a:latin typeface="微软雅黑" panose="020B0503020204020204" pitchFamily="34" charset="-122"/>
              </a:rPr>
              <a:t>请输入你的标题</a:t>
            </a:r>
          </a:p>
        </p:txBody>
      </p:sp>
      <p:sp>
        <p:nvSpPr>
          <p:cNvPr id="4" name="矩形 3"/>
          <p:cNvSpPr/>
          <p:nvPr/>
        </p:nvSpPr>
        <p:spPr>
          <a:xfrm>
            <a:off x="514350" y="2790825"/>
            <a:ext cx="6991350" cy="21653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9705" indent="-171450" algn="just" defTabSz="914400" eaLnBrk="1" fontAlgn="auto" hangingPunct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200" noProof="1">
                <a:solidFill>
                  <a:srgbClr val="242424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Add text messageAdd text message </a:t>
            </a:r>
            <a:r>
              <a:rPr lang="zh-CN" altLang="en-US" sz="1200" noProof="1">
                <a:solidFill>
                  <a:srgbClr val="242424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Add text messageAdd text message</a:t>
            </a:r>
          </a:p>
          <a:p>
            <a:pPr marL="8255" algn="just" defTabSz="914400" eaLnBrk="1" fontAlgn="auto" hangingPunct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zh-CN" altLang="en-US" sz="1200" noProof="1">
                <a:solidFill>
                  <a:srgbClr val="242424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Add text messageAdd text message Add text messageAdd text message</a:t>
            </a:r>
            <a:endParaRPr lang="en-US" altLang="zh-CN" sz="1200" noProof="1">
              <a:solidFill>
                <a:srgbClr val="242424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79705" indent="-171450" algn="just" defTabSz="914400" eaLnBrk="1" fontAlgn="auto" hangingPunct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200" noProof="1">
                <a:solidFill>
                  <a:srgbClr val="242424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Add text messageAdd text message Add text messageAdd text message</a:t>
            </a:r>
          </a:p>
          <a:p>
            <a:pPr marL="8255" algn="just" defTabSz="914400" eaLnBrk="1" fontAlgn="auto" hangingPunct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zh-CN" altLang="en-US" sz="1200" noProof="1">
                <a:solidFill>
                  <a:srgbClr val="242424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Add text messageAdd text message Add text messageAdd text message</a:t>
            </a:r>
            <a:endParaRPr lang="zh-CN" altLang="en-US" sz="1200" noProof="1">
              <a:solidFill>
                <a:srgbClr val="242424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79705" indent="-171450" algn="just" defTabSz="914400" eaLnBrk="1" fontAlgn="auto" hangingPunct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zh-CN" altLang="en-US" sz="1200" noProof="1">
              <a:solidFill>
                <a:srgbClr val="242424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79705" indent="-171450" algn="just" defTabSz="914400" eaLnBrk="1" fontAlgn="auto" hangingPunct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en-US" altLang="zh-CN" sz="1400" noProof="1">
              <a:solidFill>
                <a:srgbClr val="242424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318" name="文本框 4"/>
          <p:cNvSpPr txBox="1">
            <a:spLocks noChangeArrowheads="1"/>
          </p:cNvSpPr>
          <p:nvPr/>
        </p:nvSpPr>
        <p:spPr bwMode="auto">
          <a:xfrm>
            <a:off x="6962775" y="4652963"/>
            <a:ext cx="18732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lnSpc>
                <a:spcPct val="130000"/>
              </a:lnSpc>
            </a:pPr>
            <a:r>
              <a:rPr lang="en-US" altLang="zh-CN" sz="1000">
                <a:solidFill>
                  <a:srgbClr val="242424"/>
                </a:solidFill>
                <a:latin typeface="微软雅黑" panose="020B0503020204020204" pitchFamily="34" charset="-122"/>
              </a:rPr>
              <a:t>COMPANY</a:t>
            </a:r>
            <a:r>
              <a:rPr lang="zh-CN" altLang="en-US" sz="1000">
                <a:solidFill>
                  <a:srgbClr val="242424"/>
                </a:solidFill>
                <a:latin typeface="微软雅黑" panose="020B0503020204020204" pitchFamily="34" charset="-122"/>
              </a:rPr>
              <a:t>  </a:t>
            </a:r>
            <a:r>
              <a:rPr lang="zh-CN" altLang="zh-CN" sz="1000">
                <a:solidFill>
                  <a:srgbClr val="242424"/>
                </a:solidFill>
                <a:latin typeface="微软雅黑" panose="020B0503020204020204" pitchFamily="34" charset="-122"/>
              </a:rPr>
              <a:t>|</a:t>
            </a:r>
            <a:r>
              <a:rPr lang="zh-CN" altLang="en-US" sz="1000">
                <a:solidFill>
                  <a:srgbClr val="242424"/>
                </a:solidFill>
                <a:latin typeface="微软雅黑" panose="020B0503020204020204" pitchFamily="34" charset="-122"/>
              </a:rPr>
              <a:t>  </a:t>
            </a:r>
            <a:r>
              <a:rPr lang="en-US" altLang="zh-CN" sz="1000">
                <a:solidFill>
                  <a:srgbClr val="242424"/>
                </a:solidFill>
                <a:latin typeface="微软雅黑" panose="020B0503020204020204" pitchFamily="34" charset="-122"/>
              </a:rPr>
              <a:t>LOGO</a:t>
            </a:r>
            <a:endParaRPr lang="zh-CN" altLang="en-US" sz="1000">
              <a:solidFill>
                <a:srgbClr val="242424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8" name="组 7"/>
          <p:cNvGrpSpPr/>
          <p:nvPr/>
        </p:nvGrpSpPr>
        <p:grpSpPr>
          <a:xfrm>
            <a:off x="424815" y="0"/>
            <a:ext cx="2248535" cy="773430"/>
            <a:chOff x="782065" y="0"/>
            <a:chExt cx="2248535" cy="1343608"/>
          </a:xfrm>
          <a:solidFill>
            <a:srgbClr val="F5E168"/>
          </a:solidFill>
        </p:grpSpPr>
        <p:sp>
          <p:nvSpPr>
            <p:cNvPr id="6" name="矩形 5"/>
            <p:cNvSpPr/>
            <p:nvPr/>
          </p:nvSpPr>
          <p:spPr>
            <a:xfrm>
              <a:off x="787145" y="0"/>
              <a:ext cx="2120044" cy="134360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kumimoji="1" lang="zh-CN" altLang="en-US" noProof="1"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782065" y="71755"/>
              <a:ext cx="2248535" cy="1121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fontAlgn="auto" hangingPunct="1">
                <a:lnSpc>
                  <a:spcPct val="130000"/>
                </a:lnSpc>
                <a:defRPr/>
              </a:pPr>
              <a:r>
                <a:rPr kumimoji="1" lang="en-US" altLang="zh-CN" sz="2800" noProof="1">
                  <a:solidFill>
                    <a:srgbClr val="FFFFFF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PART</a:t>
              </a:r>
              <a:r>
                <a:rPr kumimoji="1" lang="zh-CN" altLang="en-US" sz="2800" noProof="1">
                  <a:solidFill>
                    <a:srgbClr val="FFFFFF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 </a:t>
              </a:r>
              <a:r>
                <a:rPr kumimoji="1" lang="en-US" altLang="zh-CN" sz="2800" noProof="1">
                  <a:solidFill>
                    <a:srgbClr val="FFFFFF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1</a:t>
              </a:r>
              <a:endParaRPr kumimoji="1" lang="en-US" altLang="zh-CN" sz="2800" noProof="1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13320" name="文本框 8"/>
          <p:cNvSpPr txBox="1">
            <a:spLocks noChangeArrowheads="1"/>
          </p:cNvSpPr>
          <p:nvPr/>
        </p:nvSpPr>
        <p:spPr bwMode="auto">
          <a:xfrm>
            <a:off x="2584450" y="71438"/>
            <a:ext cx="2698750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800">
                <a:solidFill>
                  <a:srgbClr val="FFFFFF"/>
                </a:solidFill>
                <a:latin typeface="微软雅黑" panose="020B0503020204020204" pitchFamily="34" charset="-122"/>
                <a:sym typeface="黑体" panose="02010609060101010101" pitchFamily="49" charset="-122"/>
              </a:rPr>
              <a:t>请输入你的标题</a:t>
            </a:r>
            <a:endParaRPr lang="zh-CN" altLang="en-US" sz="2800">
              <a:latin typeface="微软雅黑" panose="020B0503020204020204" pitchFamily="34" charset="-122"/>
            </a:endParaRPr>
          </a:p>
        </p:txBody>
      </p:sp>
      <p:grpSp>
        <p:nvGrpSpPr>
          <p:cNvPr id="11" name="组 7"/>
          <p:cNvGrpSpPr/>
          <p:nvPr/>
        </p:nvGrpSpPr>
        <p:grpSpPr>
          <a:xfrm>
            <a:off x="6217285" y="2884805"/>
            <a:ext cx="78105" cy="1310640"/>
            <a:chOff x="782065" y="0"/>
            <a:chExt cx="2248535" cy="1343608"/>
          </a:xfrm>
          <a:solidFill>
            <a:srgbClr val="F5E168"/>
          </a:solidFill>
        </p:grpSpPr>
        <p:sp>
          <p:nvSpPr>
            <p:cNvPr id="12" name="矩形 11"/>
            <p:cNvSpPr/>
            <p:nvPr/>
          </p:nvSpPr>
          <p:spPr>
            <a:xfrm>
              <a:off x="787145" y="0"/>
              <a:ext cx="2120044" cy="134360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kumimoji="1" lang="zh-CN" altLang="en-US" noProof="1"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782065" y="71755"/>
              <a:ext cx="2248535" cy="1121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fontAlgn="auto" hangingPunct="1">
                <a:lnSpc>
                  <a:spcPct val="130000"/>
                </a:lnSpc>
                <a:defRPr/>
              </a:pPr>
              <a:endParaRPr kumimoji="1" lang="en-US" altLang="zh-CN" sz="2800" noProof="1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组 5"/>
          <p:cNvGrpSpPr>
            <a:grpSpLocks/>
          </p:cNvGrpSpPr>
          <p:nvPr/>
        </p:nvGrpSpPr>
        <p:grpSpPr bwMode="auto">
          <a:xfrm>
            <a:off x="123825" y="1531938"/>
            <a:ext cx="3489325" cy="925512"/>
            <a:chOff x="3675967" y="-1"/>
            <a:chExt cx="5468033" cy="1364603"/>
          </a:xfrm>
        </p:grpSpPr>
        <p:pic>
          <p:nvPicPr>
            <p:cNvPr id="14346" name="图片 2" descr="2015-02-28_CopacabanaBoats_PT-BR13265001951_1920x1080 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48" r="48753" b="73470"/>
            <a:stretch>
              <a:fillRect/>
            </a:stretch>
          </p:blipFill>
          <p:spPr bwMode="auto">
            <a:xfrm>
              <a:off x="3675967" y="-1"/>
              <a:ext cx="2697283" cy="1364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7" name="图片 3" descr="2015-02-28_CopacabanaBoats_PT-BR13265001951_1920x1080 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48" r="48753" b="73470"/>
            <a:stretch>
              <a:fillRect/>
            </a:stretch>
          </p:blipFill>
          <p:spPr bwMode="auto">
            <a:xfrm>
              <a:off x="6446717" y="-1"/>
              <a:ext cx="2697283" cy="1364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339" name="图片 4" descr="2015-02-28_CopacabanaBoats_PT-BR13265001951_1920x1080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7" t="20908" r="16820" b="5711"/>
          <a:stretch>
            <a:fillRect/>
          </a:stretch>
        </p:blipFill>
        <p:spPr bwMode="auto">
          <a:xfrm>
            <a:off x="3676650" y="1531938"/>
            <a:ext cx="5467350" cy="361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矩形 1"/>
          <p:cNvSpPr>
            <a:spLocks noChangeArrowheads="1"/>
          </p:cNvSpPr>
          <p:nvPr/>
        </p:nvSpPr>
        <p:spPr bwMode="auto">
          <a:xfrm>
            <a:off x="425450" y="44450"/>
            <a:ext cx="2247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2800">
                <a:solidFill>
                  <a:srgbClr val="FFFFFF"/>
                </a:solidFill>
                <a:latin typeface="微软雅黑" panose="020B0503020204020204" pitchFamily="34" charset="-122"/>
                <a:sym typeface="黑体" panose="02010609060101010101" pitchFamily="49" charset="-122"/>
              </a:rPr>
              <a:t>PART</a:t>
            </a:r>
            <a:r>
              <a:rPr lang="zh-CN" altLang="en-US" sz="2800">
                <a:solidFill>
                  <a:srgbClr val="FFFFFF"/>
                </a:solidFill>
                <a:latin typeface="微软雅黑" panose="020B0503020204020204" pitchFamily="34" charset="-122"/>
                <a:sym typeface="黑体" panose="02010609060101010101" pitchFamily="49" charset="-122"/>
              </a:rPr>
              <a:t> </a:t>
            </a:r>
            <a:r>
              <a:rPr lang="en-US" altLang="zh-CN" sz="2800">
                <a:solidFill>
                  <a:srgbClr val="FFFFFF"/>
                </a:solidFill>
                <a:latin typeface="微软雅黑" panose="020B0503020204020204" pitchFamily="34" charset="-122"/>
                <a:sym typeface="黑体" panose="02010609060101010101" pitchFamily="49" charset="-122"/>
              </a:rPr>
              <a:t>1</a:t>
            </a:r>
            <a:endParaRPr lang="en-US" altLang="zh-CN" sz="28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4341" name="文本框 10"/>
          <p:cNvSpPr txBox="1">
            <a:spLocks noChangeArrowheads="1"/>
          </p:cNvSpPr>
          <p:nvPr/>
        </p:nvSpPr>
        <p:spPr bwMode="auto">
          <a:xfrm>
            <a:off x="2673350" y="71438"/>
            <a:ext cx="2698750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800">
                <a:solidFill>
                  <a:srgbClr val="FFFFFF"/>
                </a:solidFill>
                <a:latin typeface="微软雅黑" panose="020B0503020204020204" pitchFamily="34" charset="-122"/>
                <a:sym typeface="黑体" panose="02010609060101010101" pitchFamily="49" charset="-122"/>
              </a:rPr>
              <a:t>请输入你的标题</a:t>
            </a:r>
            <a:endParaRPr lang="zh-CN" altLang="en-US" sz="2800">
              <a:latin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547938" y="0"/>
            <a:ext cx="4684712" cy="774700"/>
          </a:xfrm>
          <a:prstGeom prst="rect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kumimoji="1" lang="zh-CN" altLang="en-US" noProof="1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13" name="组 7"/>
          <p:cNvGrpSpPr/>
          <p:nvPr/>
        </p:nvGrpSpPr>
        <p:grpSpPr>
          <a:xfrm>
            <a:off x="424815" y="0"/>
            <a:ext cx="2248535" cy="773430"/>
            <a:chOff x="782065" y="0"/>
            <a:chExt cx="2248535" cy="1343608"/>
          </a:xfrm>
          <a:solidFill>
            <a:srgbClr val="F5E168"/>
          </a:solidFill>
        </p:grpSpPr>
        <p:sp>
          <p:nvSpPr>
            <p:cNvPr id="14" name="矩形 13"/>
            <p:cNvSpPr/>
            <p:nvPr/>
          </p:nvSpPr>
          <p:spPr>
            <a:xfrm>
              <a:off x="787145" y="0"/>
              <a:ext cx="2120044" cy="134360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kumimoji="1" lang="zh-CN" altLang="en-US" noProof="1"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782065" y="71755"/>
              <a:ext cx="2248535" cy="1121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fontAlgn="auto" hangingPunct="1">
                <a:lnSpc>
                  <a:spcPct val="130000"/>
                </a:lnSpc>
                <a:defRPr/>
              </a:pPr>
              <a:r>
                <a:rPr kumimoji="1" lang="en-US" altLang="zh-CN" sz="2800" noProof="1">
                  <a:solidFill>
                    <a:srgbClr val="FFFFFF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PART</a:t>
              </a:r>
              <a:r>
                <a:rPr kumimoji="1" lang="zh-CN" altLang="en-US" sz="2800" noProof="1">
                  <a:solidFill>
                    <a:srgbClr val="FFFFFF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 </a:t>
              </a:r>
              <a:r>
                <a:rPr kumimoji="1" lang="en-US" altLang="zh-CN" sz="2800" noProof="1">
                  <a:solidFill>
                    <a:srgbClr val="FFFFFF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1</a:t>
              </a:r>
              <a:endParaRPr kumimoji="1" lang="en-US" altLang="zh-CN" sz="2800" noProof="1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14344" name="文本框 15"/>
          <p:cNvSpPr txBox="1">
            <a:spLocks noChangeArrowheads="1"/>
          </p:cNvSpPr>
          <p:nvPr/>
        </p:nvSpPr>
        <p:spPr bwMode="auto">
          <a:xfrm>
            <a:off x="2584450" y="71438"/>
            <a:ext cx="2698750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800">
                <a:solidFill>
                  <a:srgbClr val="FFFFFF"/>
                </a:solidFill>
                <a:latin typeface="微软雅黑" panose="020B0503020204020204" pitchFamily="34" charset="-122"/>
                <a:sym typeface="黑体" panose="02010609060101010101" pitchFamily="49" charset="-122"/>
              </a:rPr>
              <a:t>请输入你的标题</a:t>
            </a:r>
            <a:endParaRPr lang="zh-CN" altLang="en-US" sz="2800">
              <a:latin typeface="微软雅黑" panose="020B0503020204020204" pitchFamily="34" charset="-122"/>
            </a:endParaRPr>
          </a:p>
        </p:txBody>
      </p:sp>
      <p:sp>
        <p:nvSpPr>
          <p:cNvPr id="46094" name="文本框 229"/>
          <p:cNvSpPr/>
          <p:nvPr/>
        </p:nvSpPr>
        <p:spPr>
          <a:xfrm>
            <a:off x="123825" y="2590800"/>
            <a:ext cx="3683000" cy="22796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zh-CN" altLang="en-US" sz="900" b="1" noProof="1">
              <a:solidFill>
                <a:srgbClr val="404040"/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方正姚体" panose="02010601030101010101" pitchFamily="2" charset="-122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2000" noProof="1" smtClean="0">
                <a:solidFill>
                  <a:srgbClr val="000000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方正姚体" panose="02010601030101010101" pitchFamily="2" charset="-122"/>
              </a:rPr>
              <a:t>请输入你的标题</a:t>
            </a:r>
            <a:endParaRPr lang="en-US" altLang="zh-CN" sz="2000" noProof="1">
              <a:solidFill>
                <a:srgbClr val="000000"/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方正姚体" panose="02010601030101010101" pitchFamily="2" charset="-122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 spc="300" noProof="1" smtClean="0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Add text message Add text message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 spc="300" noProof="1" smtClean="0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Add text message Add text message</a:t>
            </a:r>
            <a:endParaRPr lang="en-US" altLang="zh-CN" sz="1200" noProof="1">
              <a:solidFill>
                <a:srgbClr val="404040"/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方正姚体" panose="02010601030101010101" pitchFamily="2" charset="-122"/>
            </a:endParaRPr>
          </a:p>
          <a:p>
            <a:pPr marL="0" indent="0" eaLnBrk="1" hangingPunct="1">
              <a:lnSpc>
                <a:spcPct val="2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zh-CN" sz="1400" noProof="1">
              <a:solidFill>
                <a:srgbClr val="404040"/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3" name="矩形 68"/>
          <p:cNvSpPr/>
          <p:nvPr/>
        </p:nvSpPr>
        <p:spPr>
          <a:xfrm>
            <a:off x="822325" y="1473200"/>
            <a:ext cx="3644900" cy="224790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12700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zh-CN" altLang="zh-CN" sz="1350" noProof="1">
              <a:solidFill>
                <a:srgbClr val="FFFFFF"/>
              </a:solidFill>
              <a:latin typeface="宋体" panose="02010600030101010101" pitchFamily="2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9944" name="矩形 69"/>
          <p:cNvSpPr/>
          <p:nvPr/>
        </p:nvSpPr>
        <p:spPr>
          <a:xfrm>
            <a:off x="4514850" y="1473200"/>
            <a:ext cx="3644900" cy="224790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 w="12700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zh-CN" altLang="zh-CN" sz="1350" noProof="1">
              <a:solidFill>
                <a:srgbClr val="FFFFFF"/>
              </a:solidFill>
              <a:latin typeface="宋体" panose="02010600030101010101" pitchFamily="2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9945" name="矩形 70"/>
          <p:cNvSpPr/>
          <p:nvPr/>
        </p:nvSpPr>
        <p:spPr>
          <a:xfrm>
            <a:off x="822325" y="3771900"/>
            <a:ext cx="3644900" cy="914400"/>
          </a:xfrm>
          <a:prstGeom prst="rect">
            <a:avLst/>
          </a:prstGeom>
          <a:gradFill rotWithShape="1">
            <a:gsLst>
              <a:gs pos="0">
                <a:srgbClr val="FCEF75"/>
              </a:gs>
              <a:gs pos="100000">
                <a:srgbClr val="D3A02D"/>
              </a:gs>
            </a:gsLst>
            <a:lin ang="3600000" scaled="1"/>
            <a:tileRect/>
          </a:gradFill>
          <a:ln w="12700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zh-CN" altLang="zh-CN" sz="1350" noProof="1">
              <a:solidFill>
                <a:srgbClr val="FFFFFF"/>
              </a:solidFill>
              <a:latin typeface="宋体" panose="02010600030101010101" pitchFamily="2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9946" name="矩形 71"/>
          <p:cNvSpPr/>
          <p:nvPr/>
        </p:nvSpPr>
        <p:spPr>
          <a:xfrm>
            <a:off x="4514850" y="3771900"/>
            <a:ext cx="3644900" cy="914400"/>
          </a:xfrm>
          <a:prstGeom prst="rect">
            <a:avLst/>
          </a:prstGeom>
          <a:solidFill>
            <a:srgbClr val="000000"/>
          </a:solidFill>
          <a:ln w="12700">
            <a:noFill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zh-CN" altLang="zh-CN" sz="1350" noProof="1">
              <a:solidFill>
                <a:srgbClr val="FFFFFF"/>
              </a:solidFill>
              <a:latin typeface="宋体" panose="02010600030101010101" pitchFamily="2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5366" name="文本框 4"/>
          <p:cNvSpPr txBox="1">
            <a:spLocks noChangeArrowheads="1"/>
          </p:cNvSpPr>
          <p:nvPr/>
        </p:nvSpPr>
        <p:spPr bwMode="auto">
          <a:xfrm>
            <a:off x="6962775" y="4652963"/>
            <a:ext cx="18732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lnSpc>
                <a:spcPct val="130000"/>
              </a:lnSpc>
            </a:pPr>
            <a:r>
              <a:rPr lang="en-US" altLang="zh-CN" sz="1000">
                <a:solidFill>
                  <a:srgbClr val="242424"/>
                </a:solidFill>
                <a:latin typeface="微软雅黑" panose="020B0503020204020204" pitchFamily="34" charset="-122"/>
              </a:rPr>
              <a:t>COMPANY</a:t>
            </a:r>
            <a:r>
              <a:rPr lang="zh-CN" altLang="en-US" sz="1000">
                <a:solidFill>
                  <a:srgbClr val="242424"/>
                </a:solidFill>
                <a:latin typeface="微软雅黑" panose="020B0503020204020204" pitchFamily="34" charset="-122"/>
              </a:rPr>
              <a:t>  </a:t>
            </a:r>
            <a:r>
              <a:rPr lang="zh-CN" altLang="zh-CN" sz="1000">
                <a:solidFill>
                  <a:srgbClr val="242424"/>
                </a:solidFill>
                <a:latin typeface="微软雅黑" panose="020B0503020204020204" pitchFamily="34" charset="-122"/>
              </a:rPr>
              <a:t>|</a:t>
            </a:r>
            <a:r>
              <a:rPr lang="zh-CN" altLang="en-US" sz="1000">
                <a:solidFill>
                  <a:srgbClr val="242424"/>
                </a:solidFill>
                <a:latin typeface="微软雅黑" panose="020B0503020204020204" pitchFamily="34" charset="-122"/>
              </a:rPr>
              <a:t>  </a:t>
            </a:r>
            <a:r>
              <a:rPr lang="en-US" altLang="zh-CN" sz="1000">
                <a:solidFill>
                  <a:srgbClr val="242424"/>
                </a:solidFill>
                <a:latin typeface="微软雅黑" panose="020B0503020204020204" pitchFamily="34" charset="-122"/>
              </a:rPr>
              <a:t>LOGO</a:t>
            </a:r>
            <a:endParaRPr lang="zh-CN" altLang="en-US" sz="1000">
              <a:solidFill>
                <a:srgbClr val="242424"/>
              </a:solidFill>
              <a:latin typeface="微软雅黑" panose="020B0503020204020204" pitchFamily="34" charset="-122"/>
            </a:endParaRPr>
          </a:p>
        </p:txBody>
      </p:sp>
      <p:sp>
        <p:nvSpPr>
          <p:cNvPr id="15367" name="矩形 1"/>
          <p:cNvSpPr>
            <a:spLocks noChangeArrowheads="1"/>
          </p:cNvSpPr>
          <p:nvPr/>
        </p:nvSpPr>
        <p:spPr bwMode="auto">
          <a:xfrm>
            <a:off x="425450" y="44450"/>
            <a:ext cx="2247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2800">
                <a:solidFill>
                  <a:srgbClr val="FFFFFF"/>
                </a:solidFill>
                <a:latin typeface="微软雅黑" panose="020B0503020204020204" pitchFamily="34" charset="-122"/>
                <a:sym typeface="黑体" panose="02010609060101010101" pitchFamily="49" charset="-122"/>
              </a:rPr>
              <a:t>PART</a:t>
            </a:r>
            <a:r>
              <a:rPr lang="zh-CN" altLang="en-US" sz="2800">
                <a:solidFill>
                  <a:srgbClr val="FFFFFF"/>
                </a:solidFill>
                <a:latin typeface="微软雅黑" panose="020B0503020204020204" pitchFamily="34" charset="-122"/>
                <a:sym typeface="黑体" panose="02010609060101010101" pitchFamily="49" charset="-122"/>
              </a:rPr>
              <a:t> </a:t>
            </a:r>
            <a:r>
              <a:rPr lang="en-US" altLang="zh-CN" sz="2800">
                <a:solidFill>
                  <a:srgbClr val="FFFFFF"/>
                </a:solidFill>
                <a:latin typeface="微软雅黑" panose="020B0503020204020204" pitchFamily="34" charset="-122"/>
                <a:sym typeface="黑体" panose="02010609060101010101" pitchFamily="49" charset="-122"/>
              </a:rPr>
              <a:t>1</a:t>
            </a:r>
            <a:endParaRPr lang="en-US" altLang="zh-CN" sz="28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5368" name="文本框 2"/>
          <p:cNvSpPr txBox="1">
            <a:spLocks noChangeArrowheads="1"/>
          </p:cNvSpPr>
          <p:nvPr/>
        </p:nvSpPr>
        <p:spPr bwMode="auto">
          <a:xfrm>
            <a:off x="2673350" y="71438"/>
            <a:ext cx="2698750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800">
                <a:solidFill>
                  <a:srgbClr val="FFFFFF"/>
                </a:solidFill>
                <a:latin typeface="微软雅黑" panose="020B0503020204020204" pitchFamily="34" charset="-122"/>
                <a:sym typeface="黑体" panose="02010609060101010101" pitchFamily="49" charset="-122"/>
              </a:rPr>
              <a:t>请输入你的标题</a:t>
            </a:r>
            <a:endParaRPr lang="zh-CN" altLang="en-US" sz="2800">
              <a:latin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547938" y="0"/>
            <a:ext cx="4684712" cy="774700"/>
          </a:xfrm>
          <a:prstGeom prst="rect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kumimoji="1" lang="zh-CN" altLang="en-US" noProof="1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4" name="组 7"/>
          <p:cNvGrpSpPr/>
          <p:nvPr/>
        </p:nvGrpSpPr>
        <p:grpSpPr>
          <a:xfrm>
            <a:off x="424815" y="0"/>
            <a:ext cx="2248535" cy="773430"/>
            <a:chOff x="782065" y="0"/>
            <a:chExt cx="2248535" cy="1343608"/>
          </a:xfrm>
          <a:solidFill>
            <a:srgbClr val="F5E168"/>
          </a:solidFill>
        </p:grpSpPr>
        <p:sp>
          <p:nvSpPr>
            <p:cNvPr id="11" name="矩形 10"/>
            <p:cNvSpPr/>
            <p:nvPr/>
          </p:nvSpPr>
          <p:spPr>
            <a:xfrm>
              <a:off x="787145" y="0"/>
              <a:ext cx="2120044" cy="134360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kumimoji="1" lang="zh-CN" altLang="en-US" noProof="1"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782065" y="71755"/>
              <a:ext cx="2248535" cy="1121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fontAlgn="auto" hangingPunct="1">
                <a:lnSpc>
                  <a:spcPct val="130000"/>
                </a:lnSpc>
                <a:defRPr/>
              </a:pPr>
              <a:r>
                <a:rPr kumimoji="1" lang="en-US" altLang="zh-CN" sz="2800" noProof="1">
                  <a:solidFill>
                    <a:srgbClr val="FFFFFF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PART</a:t>
              </a:r>
              <a:r>
                <a:rPr kumimoji="1" lang="zh-CN" altLang="en-US" sz="2800" noProof="1">
                  <a:solidFill>
                    <a:srgbClr val="FFFFFF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 </a:t>
              </a:r>
              <a:r>
                <a:rPr kumimoji="1" lang="en-US" altLang="zh-CN" sz="2800" noProof="1">
                  <a:solidFill>
                    <a:srgbClr val="FFFFFF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1</a:t>
              </a:r>
              <a:endParaRPr kumimoji="1" lang="en-US" altLang="zh-CN" sz="2800" noProof="1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15371" name="文本框 12"/>
          <p:cNvSpPr txBox="1">
            <a:spLocks noChangeArrowheads="1"/>
          </p:cNvSpPr>
          <p:nvPr/>
        </p:nvSpPr>
        <p:spPr bwMode="auto">
          <a:xfrm>
            <a:off x="2584450" y="71438"/>
            <a:ext cx="2698750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800">
                <a:solidFill>
                  <a:srgbClr val="FFFFFF"/>
                </a:solidFill>
                <a:latin typeface="微软雅黑" panose="020B0503020204020204" pitchFamily="34" charset="-122"/>
                <a:sym typeface="黑体" panose="02010609060101010101" pitchFamily="49" charset="-122"/>
              </a:rPr>
              <a:t>请输入你的标题</a:t>
            </a:r>
            <a:endParaRPr lang="zh-CN" altLang="en-US" sz="2800">
              <a:latin typeface="微软雅黑" panose="020B0503020204020204" pitchFamily="34" charset="-122"/>
            </a:endParaRPr>
          </a:p>
        </p:txBody>
      </p:sp>
      <p:sp>
        <p:nvSpPr>
          <p:cNvPr id="46094" name="文本框 229"/>
          <p:cNvSpPr/>
          <p:nvPr/>
        </p:nvSpPr>
        <p:spPr>
          <a:xfrm>
            <a:off x="971550" y="3846513"/>
            <a:ext cx="3644900" cy="6397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 spc="300" noProof="1" smtClean="0">
                <a:solidFill>
                  <a:schemeClr val="bg1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Add text message Add text message</a:t>
            </a:r>
          </a:p>
        </p:txBody>
      </p:sp>
      <p:sp>
        <p:nvSpPr>
          <p:cNvPr id="6" name="文本框 229"/>
          <p:cNvSpPr/>
          <p:nvPr/>
        </p:nvSpPr>
        <p:spPr>
          <a:xfrm>
            <a:off x="4616450" y="3846513"/>
            <a:ext cx="3643313" cy="6397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pitchFamily="34" charset="0"/>
              </a:defRPr>
            </a:lvl5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1200" spc="300" noProof="1" smtClean="0">
                <a:solidFill>
                  <a:schemeClr val="bg1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Add text message Add text message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组 24"/>
          <p:cNvGrpSpPr>
            <a:grpSpLocks/>
          </p:cNvGrpSpPr>
          <p:nvPr/>
        </p:nvGrpSpPr>
        <p:grpSpPr bwMode="auto">
          <a:xfrm>
            <a:off x="2971800" y="989013"/>
            <a:ext cx="1644650" cy="2794000"/>
            <a:chOff x="2797237" y="952670"/>
            <a:chExt cx="1644650" cy="2794000"/>
          </a:xfrm>
        </p:grpSpPr>
        <p:sp>
          <p:nvSpPr>
            <p:cNvPr id="7" name="矩形 6"/>
            <p:cNvSpPr/>
            <p:nvPr/>
          </p:nvSpPr>
          <p:spPr>
            <a:xfrm>
              <a:off x="2797237" y="952670"/>
              <a:ext cx="1644650" cy="2794000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  <a:effectLst>
              <a:outerShdw blurRad="63500" sx="102000" sy="102000" algn="ctr" rotWithShape="0">
                <a:schemeClr val="tx1">
                  <a:alpha val="1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grpSp>
          <p:nvGrpSpPr>
            <p:cNvPr id="8" name="组合 13"/>
            <p:cNvGrpSpPr/>
            <p:nvPr/>
          </p:nvGrpSpPr>
          <p:grpSpPr>
            <a:xfrm>
              <a:off x="2797237" y="952670"/>
              <a:ext cx="1644650" cy="1511300"/>
              <a:chOff x="1219200" y="1651000"/>
              <a:chExt cx="1644650" cy="1511300"/>
            </a:xfrm>
            <a:blipFill dpi="0" rotWithShape="1">
              <a:blip r:embed="rId4"/>
              <a:srcRect/>
              <a:stretch>
                <a:fillRect l="-65000" t="-34000" r="-10000" b="-3000"/>
              </a:stretch>
            </a:blipFill>
          </p:grpSpPr>
          <p:sp>
            <p:nvSpPr>
              <p:cNvPr id="9" name="矩形 8"/>
              <p:cNvSpPr/>
              <p:nvPr/>
            </p:nvSpPr>
            <p:spPr>
              <a:xfrm>
                <a:off x="1219200" y="1651000"/>
                <a:ext cx="1644650" cy="10287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defRPr/>
                </a:pPr>
                <a:endParaRPr lang="zh-CN" altLang="en-US" noProof="1">
                  <a:latin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10" name="直角三角形 9"/>
              <p:cNvSpPr/>
              <p:nvPr/>
            </p:nvSpPr>
            <p:spPr>
              <a:xfrm flipH="1" flipV="1">
                <a:off x="1219200" y="2679700"/>
                <a:ext cx="1644650" cy="48260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defRPr/>
                </a:pPr>
                <a:endParaRPr lang="zh-CN" altLang="en-US" noProof="1">
                  <a:latin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6387" name="组 25"/>
          <p:cNvGrpSpPr>
            <a:grpSpLocks/>
          </p:cNvGrpSpPr>
          <p:nvPr/>
        </p:nvGrpSpPr>
        <p:grpSpPr bwMode="auto">
          <a:xfrm>
            <a:off x="5038725" y="989013"/>
            <a:ext cx="1644650" cy="2794000"/>
            <a:chOff x="5156264" y="952670"/>
            <a:chExt cx="1644650" cy="2794000"/>
          </a:xfrm>
        </p:grpSpPr>
        <p:sp>
          <p:nvSpPr>
            <p:cNvPr id="12" name="矩形 11"/>
            <p:cNvSpPr/>
            <p:nvPr/>
          </p:nvSpPr>
          <p:spPr>
            <a:xfrm>
              <a:off x="5156264" y="952670"/>
              <a:ext cx="1644650" cy="2794000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  <a:effectLst>
              <a:outerShdw blurRad="63500" sx="102000" sy="102000" algn="ctr" rotWithShape="0">
                <a:schemeClr val="tx1">
                  <a:alpha val="1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grpSp>
          <p:nvGrpSpPr>
            <p:cNvPr id="13" name="组合 67"/>
            <p:cNvGrpSpPr/>
            <p:nvPr/>
          </p:nvGrpSpPr>
          <p:grpSpPr>
            <a:xfrm>
              <a:off x="5156264" y="952670"/>
              <a:ext cx="1644650" cy="1511300"/>
              <a:chOff x="1219200" y="1651000"/>
              <a:chExt cx="1644650" cy="1511300"/>
            </a:xfrm>
            <a:blipFill dpi="0" rotWithShape="1">
              <a:blip r:embed="rId5"/>
              <a:srcRect/>
              <a:stretch>
                <a:fillRect t="-48000" r="-108000" b="-8000"/>
              </a:stretch>
            </a:blipFill>
          </p:grpSpPr>
          <p:sp>
            <p:nvSpPr>
              <p:cNvPr id="14" name="矩形 13"/>
              <p:cNvSpPr/>
              <p:nvPr/>
            </p:nvSpPr>
            <p:spPr>
              <a:xfrm>
                <a:off x="1219200" y="1651000"/>
                <a:ext cx="1644650" cy="10287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defRPr/>
                </a:pPr>
                <a:endParaRPr lang="zh-CN" altLang="en-US" noProof="1">
                  <a:latin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15" name="直角三角形 14"/>
              <p:cNvSpPr/>
              <p:nvPr/>
            </p:nvSpPr>
            <p:spPr>
              <a:xfrm flipH="1" flipV="1">
                <a:off x="1219200" y="2679700"/>
                <a:ext cx="1644650" cy="48260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defRPr/>
                </a:pPr>
                <a:endParaRPr lang="zh-CN" altLang="en-US" noProof="1">
                  <a:latin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6388" name="组合 44"/>
          <p:cNvGrpSpPr>
            <a:grpSpLocks/>
          </p:cNvGrpSpPr>
          <p:nvPr/>
        </p:nvGrpSpPr>
        <p:grpSpPr bwMode="auto">
          <a:xfrm>
            <a:off x="7105650" y="989013"/>
            <a:ext cx="1644650" cy="2857500"/>
            <a:chOff x="11192" y="1458"/>
            <a:chExt cx="2590" cy="4500"/>
          </a:xfrm>
        </p:grpSpPr>
        <p:sp>
          <p:nvSpPr>
            <p:cNvPr id="17" name="矩形 16"/>
            <p:cNvSpPr/>
            <p:nvPr/>
          </p:nvSpPr>
          <p:spPr>
            <a:xfrm>
              <a:off x="11192" y="1558"/>
              <a:ext cx="2590" cy="4400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  <a:effectLst>
              <a:outerShdw blurRad="63500" sx="102000" sy="102000" algn="ctr" rotWithShape="0">
                <a:schemeClr val="tx1">
                  <a:alpha val="1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grpSp>
          <p:nvGrpSpPr>
            <p:cNvPr id="18" name="组合 73"/>
            <p:cNvGrpSpPr/>
            <p:nvPr/>
          </p:nvGrpSpPr>
          <p:grpSpPr>
            <a:xfrm>
              <a:off x="11192" y="1458"/>
              <a:ext cx="2590" cy="2380"/>
              <a:chOff x="1219200" y="1651000"/>
              <a:chExt cx="1644650" cy="1511300"/>
            </a:xfrm>
            <a:blipFill dpi="0" rotWithShape="1">
              <a:blip r:embed="rId6"/>
              <a:srcRect/>
              <a:stretch>
                <a:fillRect l="-3000" t="-47000" r="-38000" b="-7000"/>
              </a:stretch>
            </a:blipFill>
          </p:grpSpPr>
          <p:sp>
            <p:nvSpPr>
              <p:cNvPr id="19" name="矩形 18"/>
              <p:cNvSpPr/>
              <p:nvPr/>
            </p:nvSpPr>
            <p:spPr>
              <a:xfrm>
                <a:off x="1219200" y="1651000"/>
                <a:ext cx="1644650" cy="10287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defRPr/>
                </a:pPr>
                <a:endParaRPr lang="zh-CN" altLang="en-US" noProof="1">
                  <a:latin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20" name="直角三角形 19"/>
              <p:cNvSpPr/>
              <p:nvPr/>
            </p:nvSpPr>
            <p:spPr>
              <a:xfrm flipH="1" flipV="1">
                <a:off x="1219200" y="2679700"/>
                <a:ext cx="1644650" cy="48260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defRPr/>
                </a:pPr>
                <a:endParaRPr lang="zh-CN" altLang="en-US" noProof="1">
                  <a:latin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</p:grpSp>
      </p:grpSp>
      <p:sp>
        <p:nvSpPr>
          <p:cNvPr id="16389" name="文本框 27"/>
          <p:cNvSpPr txBox="1">
            <a:spLocks noChangeArrowheads="1"/>
          </p:cNvSpPr>
          <p:nvPr/>
        </p:nvSpPr>
        <p:spPr bwMode="auto">
          <a:xfrm>
            <a:off x="1104900" y="4260850"/>
            <a:ext cx="6948488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1200">
                <a:solidFill>
                  <a:srgbClr val="404040"/>
                </a:solidFill>
                <a:latin typeface="微软雅黑" panose="020B0503020204020204" pitchFamily="34" charset="-122"/>
              </a:rPr>
              <a:t>Add text messageAdd text message </a:t>
            </a:r>
            <a:r>
              <a:rPr lang="zh-CN" altLang="en-US" sz="1200">
                <a:solidFill>
                  <a:srgbClr val="404040"/>
                </a:solidFill>
                <a:latin typeface="微软雅黑" panose="020B0503020204020204" pitchFamily="34" charset="-122"/>
                <a:sym typeface="黑体" panose="02010609060101010101" pitchFamily="49" charset="-122"/>
              </a:rPr>
              <a:t>Add text messageAdd text message</a:t>
            </a:r>
            <a:endParaRPr lang="zh-CN" altLang="en-US" sz="1200">
              <a:solidFill>
                <a:srgbClr val="404040"/>
              </a:solidFill>
              <a:latin typeface="微软雅黑" panose="020B0503020204020204" pitchFamily="34" charset="-122"/>
            </a:endParaRPr>
          </a:p>
        </p:txBody>
      </p:sp>
      <p:sp>
        <p:nvSpPr>
          <p:cNvPr id="16390" name="矩形 28"/>
          <p:cNvSpPr>
            <a:spLocks noChangeArrowheads="1"/>
          </p:cNvSpPr>
          <p:nvPr/>
        </p:nvSpPr>
        <p:spPr bwMode="auto">
          <a:xfrm>
            <a:off x="1104900" y="3908425"/>
            <a:ext cx="1979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F5E168"/>
                </a:solidFill>
                <a:latin typeface="微软雅黑" panose="020B0503020204020204" pitchFamily="34" charset="-122"/>
              </a:rPr>
              <a:t>请输入你的标题</a:t>
            </a:r>
          </a:p>
        </p:txBody>
      </p:sp>
      <p:sp>
        <p:nvSpPr>
          <p:cNvPr id="16391" name="矩形 29"/>
          <p:cNvSpPr>
            <a:spLocks noChangeArrowheads="1"/>
          </p:cNvSpPr>
          <p:nvPr/>
        </p:nvSpPr>
        <p:spPr bwMode="auto">
          <a:xfrm>
            <a:off x="425450" y="44450"/>
            <a:ext cx="2247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2800">
                <a:solidFill>
                  <a:srgbClr val="FFFFFF"/>
                </a:solidFill>
                <a:latin typeface="微软雅黑" panose="020B0503020204020204" pitchFamily="34" charset="-122"/>
                <a:sym typeface="黑体" panose="02010609060101010101" pitchFamily="49" charset="-122"/>
              </a:rPr>
              <a:t>PART</a:t>
            </a:r>
            <a:r>
              <a:rPr lang="zh-CN" altLang="en-US" sz="2800">
                <a:solidFill>
                  <a:srgbClr val="FFFFFF"/>
                </a:solidFill>
                <a:latin typeface="微软雅黑" panose="020B0503020204020204" pitchFamily="34" charset="-122"/>
                <a:sym typeface="黑体" panose="02010609060101010101" pitchFamily="49" charset="-122"/>
              </a:rPr>
              <a:t> </a:t>
            </a:r>
            <a:r>
              <a:rPr lang="en-US" altLang="zh-CN" sz="2800">
                <a:solidFill>
                  <a:srgbClr val="FFFFFF"/>
                </a:solidFill>
                <a:latin typeface="微软雅黑" panose="020B0503020204020204" pitchFamily="34" charset="-122"/>
                <a:sym typeface="黑体" panose="02010609060101010101" pitchFamily="49" charset="-122"/>
              </a:rPr>
              <a:t>1</a:t>
            </a:r>
            <a:endParaRPr lang="en-US" altLang="zh-CN" sz="28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6392" name="文本框 30"/>
          <p:cNvSpPr txBox="1">
            <a:spLocks noChangeArrowheads="1"/>
          </p:cNvSpPr>
          <p:nvPr/>
        </p:nvSpPr>
        <p:spPr bwMode="auto">
          <a:xfrm>
            <a:off x="2673350" y="71438"/>
            <a:ext cx="2698750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800">
                <a:solidFill>
                  <a:srgbClr val="FFFFFF"/>
                </a:solidFill>
                <a:latin typeface="微软雅黑" panose="020B0503020204020204" pitchFamily="34" charset="-122"/>
                <a:sym typeface="黑体" panose="02010609060101010101" pitchFamily="49" charset="-122"/>
              </a:rPr>
              <a:t>请输入你的标题</a:t>
            </a:r>
            <a:endParaRPr lang="zh-CN" altLang="en-US" sz="2800">
              <a:latin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547938" y="0"/>
            <a:ext cx="4684712" cy="774700"/>
          </a:xfrm>
          <a:prstGeom prst="rect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kumimoji="1" lang="zh-CN" altLang="en-US" noProof="1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33" name="组 7"/>
          <p:cNvGrpSpPr/>
          <p:nvPr/>
        </p:nvGrpSpPr>
        <p:grpSpPr>
          <a:xfrm>
            <a:off x="424815" y="0"/>
            <a:ext cx="2248535" cy="773430"/>
            <a:chOff x="782065" y="0"/>
            <a:chExt cx="2248535" cy="1343608"/>
          </a:xfrm>
          <a:solidFill>
            <a:srgbClr val="F5E168"/>
          </a:solidFill>
        </p:grpSpPr>
        <p:sp>
          <p:nvSpPr>
            <p:cNvPr id="34" name="矩形 33"/>
            <p:cNvSpPr/>
            <p:nvPr/>
          </p:nvSpPr>
          <p:spPr>
            <a:xfrm>
              <a:off x="787145" y="0"/>
              <a:ext cx="2120044" cy="134360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kumimoji="1" lang="zh-CN" altLang="en-US" noProof="1"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782065" y="71755"/>
              <a:ext cx="2248535" cy="1121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fontAlgn="auto" hangingPunct="1">
                <a:lnSpc>
                  <a:spcPct val="130000"/>
                </a:lnSpc>
                <a:defRPr/>
              </a:pPr>
              <a:r>
                <a:rPr kumimoji="1" lang="en-US" altLang="zh-CN" sz="2800" noProof="1">
                  <a:solidFill>
                    <a:srgbClr val="FFFFFF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PART</a:t>
              </a:r>
              <a:r>
                <a:rPr kumimoji="1" lang="zh-CN" altLang="en-US" sz="2800" noProof="1">
                  <a:solidFill>
                    <a:srgbClr val="FFFFFF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 </a:t>
              </a:r>
              <a:r>
                <a:rPr kumimoji="1" lang="en-US" altLang="zh-CN" sz="2800" noProof="1">
                  <a:solidFill>
                    <a:srgbClr val="FFFFFF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1</a:t>
              </a:r>
              <a:endParaRPr kumimoji="1" lang="en-US" altLang="zh-CN" sz="2800" noProof="1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16395" name="文本框 35"/>
          <p:cNvSpPr txBox="1">
            <a:spLocks noChangeArrowheads="1"/>
          </p:cNvSpPr>
          <p:nvPr/>
        </p:nvSpPr>
        <p:spPr bwMode="auto">
          <a:xfrm>
            <a:off x="2584450" y="71438"/>
            <a:ext cx="2698750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800">
                <a:solidFill>
                  <a:srgbClr val="FFFFFF"/>
                </a:solidFill>
                <a:latin typeface="微软雅黑" panose="020B0503020204020204" pitchFamily="34" charset="-122"/>
                <a:sym typeface="黑体" panose="02010609060101010101" pitchFamily="49" charset="-122"/>
              </a:rPr>
              <a:t>请输入你的标题</a:t>
            </a:r>
            <a:endParaRPr lang="zh-CN" altLang="en-US" sz="2800">
              <a:latin typeface="微软雅黑" panose="020B0503020204020204" pitchFamily="34" charset="-122"/>
            </a:endParaRPr>
          </a:p>
        </p:txBody>
      </p:sp>
      <p:grpSp>
        <p:nvGrpSpPr>
          <p:cNvPr id="16396" name="组 24"/>
          <p:cNvGrpSpPr>
            <a:grpSpLocks/>
          </p:cNvGrpSpPr>
          <p:nvPr/>
        </p:nvGrpSpPr>
        <p:grpSpPr bwMode="auto">
          <a:xfrm>
            <a:off x="847725" y="989013"/>
            <a:ext cx="1803400" cy="3024187"/>
            <a:chOff x="2741357" y="952670"/>
            <a:chExt cx="1802765" cy="3024505"/>
          </a:xfrm>
        </p:grpSpPr>
        <p:sp>
          <p:nvSpPr>
            <p:cNvPr id="38" name="矩形 37"/>
            <p:cNvSpPr/>
            <p:nvPr/>
          </p:nvSpPr>
          <p:spPr>
            <a:xfrm>
              <a:off x="2796900" y="952670"/>
              <a:ext cx="1645657" cy="2794294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  <a:effectLst>
              <a:outerShdw blurRad="63500" sx="102000" sy="102000" algn="ctr" rotWithShape="0">
                <a:schemeClr val="tx1">
                  <a:alpha val="1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40" name="任意多边形 39"/>
            <p:cNvSpPr/>
            <p:nvPr/>
          </p:nvSpPr>
          <p:spPr>
            <a:xfrm>
              <a:off x="2796900" y="952670"/>
              <a:ext cx="1645657" cy="1532098"/>
            </a:xfrm>
            <a:custGeom>
              <a:avLst/>
              <a:gdLst>
                <a:gd name="connsiteX0" fmla="*/ 0 w 2590"/>
                <a:gd name="connsiteY0" fmla="*/ 0 h 2412"/>
                <a:gd name="connsiteX1" fmla="*/ 2590 w 2590"/>
                <a:gd name="connsiteY1" fmla="*/ 0 h 2412"/>
                <a:gd name="connsiteX2" fmla="*/ 2549 w 2590"/>
                <a:gd name="connsiteY2" fmla="*/ 2412 h 2412"/>
                <a:gd name="connsiteX3" fmla="*/ 0 w 2590"/>
                <a:gd name="connsiteY3" fmla="*/ 1620 h 2412"/>
                <a:gd name="connsiteX4" fmla="*/ 0 w 2590"/>
                <a:gd name="connsiteY4" fmla="*/ 0 h 2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90" h="2412">
                  <a:moveTo>
                    <a:pt x="0" y="0"/>
                  </a:moveTo>
                  <a:lnTo>
                    <a:pt x="2590" y="0"/>
                  </a:lnTo>
                  <a:cubicBezTo>
                    <a:pt x="2576" y="804"/>
                    <a:pt x="2617" y="1480"/>
                    <a:pt x="2549" y="2412"/>
                  </a:cubicBezTo>
                  <a:lnTo>
                    <a:pt x="0" y="162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6403" name="文本框 6"/>
            <p:cNvSpPr txBox="1">
              <a:spLocks noChangeArrowheads="1"/>
            </p:cNvSpPr>
            <p:nvPr/>
          </p:nvSpPr>
          <p:spPr bwMode="auto">
            <a:xfrm>
              <a:off x="2741357" y="2697515"/>
              <a:ext cx="1802765" cy="127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defTabSz="914400" eaLnBrk="1" hangingPunct="1">
                <a:lnSpc>
                  <a:spcPct val="13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</a:rPr>
                <a:t>Add text messageAdd text message</a:t>
              </a:r>
            </a:p>
            <a:p>
              <a:pPr defTabSz="914400" eaLnBrk="1" hangingPunct="1">
                <a:lnSpc>
                  <a:spcPct val="13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sym typeface="+mn-ea"/>
                </a:rPr>
                <a:t>Add text messageAdd text message</a:t>
              </a:r>
              <a:endParaRPr lang="zh-CN" altLang="en-US" sz="120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  <a:p>
              <a:pPr defTabSz="914400" eaLnBrk="1" hangingPunct="1">
                <a:lnSpc>
                  <a:spcPct val="130000"/>
                </a:lnSpc>
              </a:pPr>
              <a:endParaRPr lang="zh-CN" altLang="en-US" sz="120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16397" name="文本框 6"/>
          <p:cNvSpPr txBox="1">
            <a:spLocks noChangeArrowheads="1"/>
          </p:cNvSpPr>
          <p:nvPr/>
        </p:nvSpPr>
        <p:spPr bwMode="auto">
          <a:xfrm>
            <a:off x="2901950" y="2735263"/>
            <a:ext cx="1930400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defTabSz="914400" eaLnBrk="1" hangingPunct="1"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sym typeface="+mn-ea"/>
              </a:rPr>
              <a:t>Add text messageAdd text message</a:t>
            </a:r>
            <a:endParaRPr lang="zh-CN" altLang="en-US" sz="1200">
              <a:solidFill>
                <a:schemeClr val="bg1"/>
              </a:solidFill>
              <a:latin typeface="微软雅黑" panose="020B0503020204020204" pitchFamily="34" charset="-122"/>
            </a:endParaRPr>
          </a:p>
          <a:p>
            <a:pPr defTabSz="914400" eaLnBrk="1" hangingPunct="1"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sym typeface="+mn-ea"/>
              </a:rPr>
              <a:t>Add text messageAdd text message</a:t>
            </a:r>
            <a:endParaRPr lang="zh-CN" altLang="en-US" sz="1200">
              <a:solidFill>
                <a:schemeClr val="bg1"/>
              </a:solidFill>
              <a:latin typeface="微软雅黑" panose="020B0503020204020204" pitchFamily="34" charset="-122"/>
            </a:endParaRPr>
          </a:p>
          <a:p>
            <a:pPr defTabSz="914400" eaLnBrk="1" hangingPunct="1">
              <a:lnSpc>
                <a:spcPct val="130000"/>
              </a:lnSpc>
            </a:pPr>
            <a:endParaRPr lang="zh-CN" altLang="en-US" sz="120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6398" name="文本框 6"/>
          <p:cNvSpPr txBox="1">
            <a:spLocks noChangeArrowheads="1"/>
          </p:cNvSpPr>
          <p:nvPr/>
        </p:nvSpPr>
        <p:spPr bwMode="auto">
          <a:xfrm>
            <a:off x="4970463" y="2735263"/>
            <a:ext cx="2032000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defTabSz="914400" eaLnBrk="1" hangingPunct="1"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sym typeface="+mn-ea"/>
              </a:rPr>
              <a:t>Add text messageAdd text message</a:t>
            </a:r>
            <a:endParaRPr lang="zh-CN" altLang="en-US" sz="1200">
              <a:solidFill>
                <a:schemeClr val="bg1"/>
              </a:solidFill>
              <a:latin typeface="微软雅黑" panose="020B0503020204020204" pitchFamily="34" charset="-122"/>
            </a:endParaRPr>
          </a:p>
          <a:p>
            <a:pPr defTabSz="914400" eaLnBrk="1" hangingPunct="1"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sym typeface="+mn-ea"/>
              </a:rPr>
              <a:t>Add text messageAdd text message</a:t>
            </a:r>
            <a:endParaRPr lang="zh-CN" altLang="en-US" sz="1200">
              <a:solidFill>
                <a:schemeClr val="bg1"/>
              </a:solidFill>
              <a:latin typeface="微软雅黑" panose="020B0503020204020204" pitchFamily="34" charset="-122"/>
            </a:endParaRPr>
          </a:p>
          <a:p>
            <a:pPr defTabSz="914400" eaLnBrk="1" hangingPunct="1">
              <a:lnSpc>
                <a:spcPct val="130000"/>
              </a:lnSpc>
            </a:pPr>
            <a:endParaRPr lang="zh-CN" altLang="en-US" sz="120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6399" name="文本框 6"/>
          <p:cNvSpPr txBox="1">
            <a:spLocks noChangeArrowheads="1"/>
          </p:cNvSpPr>
          <p:nvPr/>
        </p:nvSpPr>
        <p:spPr bwMode="auto">
          <a:xfrm>
            <a:off x="7035800" y="2735263"/>
            <a:ext cx="1989138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defTabSz="914400" eaLnBrk="1" hangingPunct="1"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sym typeface="+mn-ea"/>
              </a:rPr>
              <a:t>Add text messageAdd text message</a:t>
            </a:r>
            <a:endParaRPr lang="zh-CN" altLang="en-US" sz="1200">
              <a:solidFill>
                <a:schemeClr val="bg1"/>
              </a:solidFill>
              <a:latin typeface="微软雅黑" panose="020B0503020204020204" pitchFamily="34" charset="-122"/>
            </a:endParaRPr>
          </a:p>
          <a:p>
            <a:pPr defTabSz="914400" eaLnBrk="1" hangingPunct="1"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sym typeface="+mn-ea"/>
              </a:rPr>
              <a:t>Add text messageAdd text message</a:t>
            </a:r>
            <a:endParaRPr lang="zh-CN" altLang="en-US" sz="1200">
              <a:solidFill>
                <a:schemeClr val="bg1"/>
              </a:solidFill>
              <a:latin typeface="微软雅黑" panose="020B0503020204020204" pitchFamily="34" charset="-122"/>
            </a:endParaRPr>
          </a:p>
          <a:p>
            <a:pPr defTabSz="914400" eaLnBrk="1" hangingPunct="1">
              <a:lnSpc>
                <a:spcPct val="130000"/>
              </a:lnSpc>
            </a:pPr>
            <a:endParaRPr lang="zh-CN" altLang="en-US" sz="120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6400" name="文本框 65"/>
          <p:cNvSpPr txBox="1">
            <a:spLocks noChangeArrowheads="1"/>
          </p:cNvSpPr>
          <p:nvPr/>
        </p:nvSpPr>
        <p:spPr bwMode="auto">
          <a:xfrm>
            <a:off x="6962775" y="4652963"/>
            <a:ext cx="18732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lnSpc>
                <a:spcPct val="130000"/>
              </a:lnSpc>
            </a:pPr>
            <a:r>
              <a:rPr lang="en-US" altLang="zh-CN" sz="1000">
                <a:solidFill>
                  <a:srgbClr val="242424"/>
                </a:solidFill>
                <a:latin typeface="微软雅黑" panose="020B0503020204020204" pitchFamily="34" charset="-122"/>
              </a:rPr>
              <a:t>COMPANY</a:t>
            </a:r>
            <a:r>
              <a:rPr lang="zh-CN" altLang="en-US" sz="1000">
                <a:solidFill>
                  <a:srgbClr val="242424"/>
                </a:solidFill>
                <a:latin typeface="微软雅黑" panose="020B0503020204020204" pitchFamily="34" charset="-122"/>
              </a:rPr>
              <a:t>  </a:t>
            </a:r>
            <a:r>
              <a:rPr lang="zh-CN" altLang="zh-CN" sz="1000">
                <a:solidFill>
                  <a:srgbClr val="242424"/>
                </a:solidFill>
                <a:latin typeface="微软雅黑" panose="020B0503020204020204" pitchFamily="34" charset="-122"/>
              </a:rPr>
              <a:t>|</a:t>
            </a:r>
            <a:r>
              <a:rPr lang="zh-CN" altLang="en-US" sz="1000">
                <a:solidFill>
                  <a:srgbClr val="242424"/>
                </a:solidFill>
                <a:latin typeface="微软雅黑" panose="020B0503020204020204" pitchFamily="34" charset="-122"/>
              </a:rPr>
              <a:t>  </a:t>
            </a:r>
            <a:r>
              <a:rPr lang="en-US" altLang="zh-CN" sz="1000">
                <a:solidFill>
                  <a:srgbClr val="242424"/>
                </a:solidFill>
                <a:latin typeface="微软雅黑" panose="020B0503020204020204" pitchFamily="34" charset="-122"/>
              </a:rPr>
              <a:t>LOGO</a:t>
            </a:r>
            <a:endParaRPr lang="zh-CN" altLang="en-US" sz="1000">
              <a:solidFill>
                <a:srgbClr val="242424"/>
              </a:solidFill>
              <a:latin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矩形 32"/>
          <p:cNvSpPr>
            <a:spLocks noChangeArrowheads="1"/>
          </p:cNvSpPr>
          <p:nvPr/>
        </p:nvSpPr>
        <p:spPr bwMode="auto">
          <a:xfrm>
            <a:off x="425450" y="44450"/>
            <a:ext cx="2247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2800">
                <a:solidFill>
                  <a:srgbClr val="FFFFFF"/>
                </a:solidFill>
                <a:latin typeface="微软雅黑" panose="020B0503020204020204" pitchFamily="34" charset="-122"/>
                <a:sym typeface="黑体" panose="02010609060101010101" pitchFamily="49" charset="-122"/>
              </a:rPr>
              <a:t>PART</a:t>
            </a:r>
            <a:r>
              <a:rPr lang="zh-CN" altLang="en-US" sz="2800">
                <a:solidFill>
                  <a:srgbClr val="FFFFFF"/>
                </a:solidFill>
                <a:latin typeface="微软雅黑" panose="020B0503020204020204" pitchFamily="34" charset="-122"/>
                <a:sym typeface="黑体" panose="02010609060101010101" pitchFamily="49" charset="-122"/>
              </a:rPr>
              <a:t> </a:t>
            </a:r>
            <a:r>
              <a:rPr lang="en-US" altLang="zh-CN" sz="2800">
                <a:solidFill>
                  <a:srgbClr val="FFFFFF"/>
                </a:solidFill>
                <a:latin typeface="微软雅黑" panose="020B0503020204020204" pitchFamily="34" charset="-122"/>
                <a:sym typeface="黑体" panose="02010609060101010101" pitchFamily="49" charset="-122"/>
              </a:rPr>
              <a:t>1</a:t>
            </a:r>
            <a:endParaRPr lang="en-US" altLang="zh-CN" sz="28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9459" name="文本框 33"/>
          <p:cNvSpPr txBox="1">
            <a:spLocks noChangeArrowheads="1"/>
          </p:cNvSpPr>
          <p:nvPr/>
        </p:nvSpPr>
        <p:spPr bwMode="auto">
          <a:xfrm>
            <a:off x="2673350" y="71438"/>
            <a:ext cx="2698750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800">
                <a:solidFill>
                  <a:srgbClr val="FFFFFF"/>
                </a:solidFill>
                <a:latin typeface="微软雅黑" panose="020B0503020204020204" pitchFamily="34" charset="-122"/>
                <a:sym typeface="黑体" panose="02010609060101010101" pitchFamily="49" charset="-122"/>
              </a:rPr>
              <a:t>请输入你的标题</a:t>
            </a:r>
            <a:endParaRPr lang="zh-CN" altLang="en-US" sz="2800">
              <a:latin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547938" y="0"/>
            <a:ext cx="4684712" cy="774700"/>
          </a:xfrm>
          <a:prstGeom prst="rect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kumimoji="1" lang="zh-CN" altLang="en-US" noProof="1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36" name="组 7"/>
          <p:cNvGrpSpPr/>
          <p:nvPr/>
        </p:nvGrpSpPr>
        <p:grpSpPr>
          <a:xfrm>
            <a:off x="424815" y="0"/>
            <a:ext cx="2248535" cy="773430"/>
            <a:chOff x="782065" y="0"/>
            <a:chExt cx="2248535" cy="1343608"/>
          </a:xfrm>
          <a:solidFill>
            <a:srgbClr val="F5E168"/>
          </a:solidFill>
        </p:grpSpPr>
        <p:sp>
          <p:nvSpPr>
            <p:cNvPr id="37" name="矩形 36"/>
            <p:cNvSpPr/>
            <p:nvPr/>
          </p:nvSpPr>
          <p:spPr>
            <a:xfrm>
              <a:off x="787145" y="0"/>
              <a:ext cx="2120044" cy="134360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kumimoji="1" lang="zh-CN" altLang="en-US" noProof="1"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782065" y="71755"/>
              <a:ext cx="2248535" cy="1121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fontAlgn="auto" hangingPunct="1">
                <a:lnSpc>
                  <a:spcPct val="130000"/>
                </a:lnSpc>
                <a:defRPr/>
              </a:pPr>
              <a:r>
                <a:rPr kumimoji="1" lang="en-US" altLang="zh-CN" sz="2800" noProof="1">
                  <a:solidFill>
                    <a:srgbClr val="FFFFFF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PART</a:t>
              </a:r>
              <a:r>
                <a:rPr kumimoji="1" lang="zh-CN" altLang="en-US" sz="2800" noProof="1">
                  <a:solidFill>
                    <a:srgbClr val="FFFFFF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 </a:t>
              </a:r>
              <a:r>
                <a:rPr kumimoji="1" lang="en-US" altLang="zh-CN" sz="2800" noProof="1">
                  <a:solidFill>
                    <a:srgbClr val="FFFFFF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2</a:t>
              </a:r>
              <a:endParaRPr kumimoji="1" lang="en-US" altLang="zh-CN" sz="2800" noProof="1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19462" name="文本框 38"/>
          <p:cNvSpPr txBox="1">
            <a:spLocks noChangeArrowheads="1"/>
          </p:cNvSpPr>
          <p:nvPr/>
        </p:nvSpPr>
        <p:spPr bwMode="auto">
          <a:xfrm>
            <a:off x="2584450" y="71438"/>
            <a:ext cx="2698750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800">
                <a:solidFill>
                  <a:srgbClr val="FFFFFF"/>
                </a:solidFill>
                <a:latin typeface="微软雅黑" panose="020B0503020204020204" pitchFamily="34" charset="-122"/>
                <a:sym typeface="黑体" panose="02010609060101010101" pitchFamily="49" charset="-122"/>
              </a:rPr>
              <a:t>请输入你的标题</a:t>
            </a:r>
            <a:endParaRPr lang="zh-CN" altLang="en-US" sz="2800">
              <a:latin typeface="微软雅黑" panose="020B0503020204020204" pitchFamily="34" charset="-122"/>
            </a:endParaRPr>
          </a:p>
        </p:txBody>
      </p:sp>
      <p:sp>
        <p:nvSpPr>
          <p:cNvPr id="19463" name="文本框 39"/>
          <p:cNvSpPr txBox="1">
            <a:spLocks noChangeArrowheads="1"/>
          </p:cNvSpPr>
          <p:nvPr/>
        </p:nvSpPr>
        <p:spPr bwMode="auto">
          <a:xfrm>
            <a:off x="6962775" y="4652963"/>
            <a:ext cx="18732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lnSpc>
                <a:spcPct val="130000"/>
              </a:lnSpc>
            </a:pPr>
            <a:r>
              <a:rPr lang="en-US" altLang="zh-CN" sz="1000">
                <a:solidFill>
                  <a:srgbClr val="242424"/>
                </a:solidFill>
                <a:latin typeface="微软雅黑" panose="020B0503020204020204" pitchFamily="34" charset="-122"/>
              </a:rPr>
              <a:t>COMPANY</a:t>
            </a:r>
            <a:r>
              <a:rPr lang="zh-CN" altLang="en-US" sz="1000">
                <a:solidFill>
                  <a:srgbClr val="242424"/>
                </a:solidFill>
                <a:latin typeface="微软雅黑" panose="020B0503020204020204" pitchFamily="34" charset="-122"/>
              </a:rPr>
              <a:t>  </a:t>
            </a:r>
            <a:r>
              <a:rPr lang="zh-CN" altLang="zh-CN" sz="1000">
                <a:solidFill>
                  <a:srgbClr val="242424"/>
                </a:solidFill>
                <a:latin typeface="微软雅黑" panose="020B0503020204020204" pitchFamily="34" charset="-122"/>
              </a:rPr>
              <a:t>|</a:t>
            </a:r>
            <a:r>
              <a:rPr lang="zh-CN" altLang="en-US" sz="1000">
                <a:solidFill>
                  <a:srgbClr val="242424"/>
                </a:solidFill>
                <a:latin typeface="微软雅黑" panose="020B0503020204020204" pitchFamily="34" charset="-122"/>
              </a:rPr>
              <a:t>  </a:t>
            </a:r>
            <a:r>
              <a:rPr lang="en-US" altLang="zh-CN" sz="1000">
                <a:solidFill>
                  <a:srgbClr val="242424"/>
                </a:solidFill>
                <a:latin typeface="微软雅黑" panose="020B0503020204020204" pitchFamily="34" charset="-122"/>
              </a:rPr>
              <a:t>LOGO</a:t>
            </a:r>
            <a:endParaRPr lang="zh-CN" altLang="en-US" sz="1000">
              <a:solidFill>
                <a:srgbClr val="242424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949575" y="871538"/>
            <a:ext cx="3397250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  <a:alpha val="7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圆角矩形 1"/>
          <p:cNvSpPr/>
          <p:nvPr/>
        </p:nvSpPr>
        <p:spPr>
          <a:xfrm>
            <a:off x="2693988" y="1295400"/>
            <a:ext cx="1731962" cy="1325563"/>
          </a:xfrm>
          <a:prstGeom prst="roundRect">
            <a:avLst>
              <a:gd name="adj" fmla="val 13382"/>
            </a:avLst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sz="1350" noProof="1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4718050" y="1295400"/>
            <a:ext cx="1731963" cy="1325563"/>
          </a:xfrm>
          <a:prstGeom prst="roundRect">
            <a:avLst>
              <a:gd name="adj" fmla="val 13382"/>
            </a:avLst>
          </a:prstGeom>
          <a:solidFill>
            <a:srgbClr val="F3E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sz="1350" noProof="1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4718050" y="2844800"/>
            <a:ext cx="1731963" cy="1325563"/>
          </a:xfrm>
          <a:prstGeom prst="roundRect">
            <a:avLst>
              <a:gd name="adj" fmla="val 13382"/>
            </a:avLst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sz="1350" noProof="1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2693988" y="2844800"/>
            <a:ext cx="1731962" cy="1325563"/>
          </a:xfrm>
          <a:prstGeom prst="roundRect">
            <a:avLst>
              <a:gd name="adj" fmla="val 13382"/>
            </a:avLst>
          </a:prstGeom>
          <a:solidFill>
            <a:srgbClr val="F5E1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sz="1350" noProof="1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3940175" y="2117725"/>
            <a:ext cx="1263650" cy="12620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sz="1350" noProof="1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19470" name="组合 14"/>
          <p:cNvGrpSpPr>
            <a:grpSpLocks/>
          </p:cNvGrpSpPr>
          <p:nvPr/>
        </p:nvGrpSpPr>
        <p:grpSpPr bwMode="auto">
          <a:xfrm>
            <a:off x="4329113" y="2398713"/>
            <a:ext cx="485775" cy="454025"/>
            <a:chOff x="406401" y="500063"/>
            <a:chExt cx="663575" cy="620712"/>
          </a:xfrm>
        </p:grpSpPr>
        <p:sp>
          <p:nvSpPr>
            <p:cNvPr id="16" name="Freeform 5"/>
            <p:cNvSpPr/>
            <p:nvPr/>
          </p:nvSpPr>
          <p:spPr bwMode="auto">
            <a:xfrm>
              <a:off x="818425" y="528276"/>
              <a:ext cx="164809" cy="223544"/>
            </a:xfrm>
            <a:custGeom>
              <a:avLst/>
              <a:gdLst>
                <a:gd name="T0" fmla="*/ 73 w 123"/>
                <a:gd name="T1" fmla="*/ 2 h 166"/>
                <a:gd name="T2" fmla="*/ 4 w 123"/>
                <a:gd name="T3" fmla="*/ 29 h 166"/>
                <a:gd name="T4" fmla="*/ 1 w 123"/>
                <a:gd name="T5" fmla="*/ 35 h 166"/>
                <a:gd name="T6" fmla="*/ 34 w 123"/>
                <a:gd name="T7" fmla="*/ 161 h 166"/>
                <a:gd name="T8" fmla="*/ 40 w 123"/>
                <a:gd name="T9" fmla="*/ 165 h 166"/>
                <a:gd name="T10" fmla="*/ 115 w 123"/>
                <a:gd name="T11" fmla="*/ 149 h 166"/>
                <a:gd name="T12" fmla="*/ 120 w 123"/>
                <a:gd name="T13" fmla="*/ 137 h 166"/>
                <a:gd name="T14" fmla="*/ 93 w 123"/>
                <a:gd name="T15" fmla="*/ 75 h 166"/>
                <a:gd name="T16" fmla="*/ 84 w 123"/>
                <a:gd name="T17" fmla="*/ 10 h 166"/>
                <a:gd name="T18" fmla="*/ 73 w 123"/>
                <a:gd name="T19" fmla="*/ 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166">
                  <a:moveTo>
                    <a:pt x="73" y="2"/>
                  </a:moveTo>
                  <a:cubicBezTo>
                    <a:pt x="4" y="29"/>
                    <a:pt x="4" y="29"/>
                    <a:pt x="4" y="29"/>
                  </a:cubicBezTo>
                  <a:cubicBezTo>
                    <a:pt x="1" y="30"/>
                    <a:pt x="0" y="33"/>
                    <a:pt x="1" y="35"/>
                  </a:cubicBezTo>
                  <a:cubicBezTo>
                    <a:pt x="7" y="56"/>
                    <a:pt x="29" y="140"/>
                    <a:pt x="34" y="161"/>
                  </a:cubicBezTo>
                  <a:cubicBezTo>
                    <a:pt x="35" y="164"/>
                    <a:pt x="37" y="166"/>
                    <a:pt x="40" y="165"/>
                  </a:cubicBezTo>
                  <a:cubicBezTo>
                    <a:pt x="115" y="149"/>
                    <a:pt x="115" y="149"/>
                    <a:pt x="115" y="149"/>
                  </a:cubicBezTo>
                  <a:cubicBezTo>
                    <a:pt x="121" y="148"/>
                    <a:pt x="123" y="142"/>
                    <a:pt x="120" y="137"/>
                  </a:cubicBezTo>
                  <a:cubicBezTo>
                    <a:pt x="108" y="119"/>
                    <a:pt x="99" y="97"/>
                    <a:pt x="93" y="75"/>
                  </a:cubicBezTo>
                  <a:cubicBezTo>
                    <a:pt x="85" y="50"/>
                    <a:pt x="84" y="24"/>
                    <a:pt x="84" y="10"/>
                  </a:cubicBezTo>
                  <a:cubicBezTo>
                    <a:pt x="85" y="4"/>
                    <a:pt x="79" y="0"/>
                    <a:pt x="73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defRPr/>
              </a:pPr>
              <a:endParaRPr lang="zh-CN" altLang="en-US" sz="1350" noProof="1"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7" name="Freeform 6"/>
            <p:cNvSpPr/>
            <p:nvPr/>
          </p:nvSpPr>
          <p:spPr bwMode="auto">
            <a:xfrm>
              <a:off x="963717" y="500063"/>
              <a:ext cx="106259" cy="227883"/>
            </a:xfrm>
            <a:custGeom>
              <a:avLst/>
              <a:gdLst>
                <a:gd name="T0" fmla="*/ 33 w 79"/>
                <a:gd name="T1" fmla="*/ 7 h 171"/>
                <a:gd name="T2" fmla="*/ 14 w 79"/>
                <a:gd name="T3" fmla="*/ 6 h 171"/>
                <a:gd name="T4" fmla="*/ 11 w 79"/>
                <a:gd name="T5" fmla="*/ 90 h 171"/>
                <a:gd name="T6" fmla="*/ 34 w 79"/>
                <a:gd name="T7" fmla="*/ 141 h 171"/>
                <a:gd name="T8" fmla="*/ 73 w 79"/>
                <a:gd name="T9" fmla="*/ 148 h 171"/>
                <a:gd name="T10" fmla="*/ 70 w 79"/>
                <a:gd name="T11" fmla="*/ 73 h 171"/>
                <a:gd name="T12" fmla="*/ 33 w 79"/>
                <a:gd name="T13" fmla="*/ 7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71">
                  <a:moveTo>
                    <a:pt x="33" y="7"/>
                  </a:moveTo>
                  <a:cubicBezTo>
                    <a:pt x="28" y="3"/>
                    <a:pt x="20" y="0"/>
                    <a:pt x="14" y="6"/>
                  </a:cubicBezTo>
                  <a:cubicBezTo>
                    <a:pt x="2" y="16"/>
                    <a:pt x="0" y="51"/>
                    <a:pt x="11" y="90"/>
                  </a:cubicBezTo>
                  <a:cubicBezTo>
                    <a:pt x="16" y="108"/>
                    <a:pt x="23" y="126"/>
                    <a:pt x="34" y="141"/>
                  </a:cubicBezTo>
                  <a:cubicBezTo>
                    <a:pt x="43" y="154"/>
                    <a:pt x="64" y="171"/>
                    <a:pt x="73" y="148"/>
                  </a:cubicBezTo>
                  <a:cubicBezTo>
                    <a:pt x="79" y="132"/>
                    <a:pt x="78" y="104"/>
                    <a:pt x="70" y="73"/>
                  </a:cubicBezTo>
                  <a:cubicBezTo>
                    <a:pt x="61" y="42"/>
                    <a:pt x="47" y="17"/>
                    <a:pt x="33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defRPr/>
              </a:pPr>
              <a:endParaRPr lang="zh-CN" altLang="en-US" sz="1350" noProof="1"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406401" y="665007"/>
              <a:ext cx="199506" cy="171455"/>
            </a:xfrm>
            <a:custGeom>
              <a:avLst/>
              <a:gdLst>
                <a:gd name="T0" fmla="*/ 37 w 149"/>
                <a:gd name="T1" fmla="*/ 125 h 128"/>
                <a:gd name="T2" fmla="*/ 145 w 149"/>
                <a:gd name="T3" fmla="*/ 103 h 128"/>
                <a:gd name="T4" fmla="*/ 148 w 149"/>
                <a:gd name="T5" fmla="*/ 98 h 128"/>
                <a:gd name="T6" fmla="*/ 124 w 149"/>
                <a:gd name="T7" fmla="*/ 4 h 128"/>
                <a:gd name="T8" fmla="*/ 118 w 149"/>
                <a:gd name="T9" fmla="*/ 1 h 128"/>
                <a:gd name="T10" fmla="*/ 13 w 149"/>
                <a:gd name="T11" fmla="*/ 41 h 128"/>
                <a:gd name="T12" fmla="*/ 6 w 149"/>
                <a:gd name="T13" fmla="*/ 88 h 128"/>
                <a:gd name="T14" fmla="*/ 37 w 149"/>
                <a:gd name="T15" fmla="*/ 12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9" h="128">
                  <a:moveTo>
                    <a:pt x="37" y="125"/>
                  </a:moveTo>
                  <a:cubicBezTo>
                    <a:pt x="145" y="103"/>
                    <a:pt x="145" y="103"/>
                    <a:pt x="145" y="103"/>
                  </a:cubicBezTo>
                  <a:cubicBezTo>
                    <a:pt x="148" y="102"/>
                    <a:pt x="149" y="100"/>
                    <a:pt x="148" y="98"/>
                  </a:cubicBezTo>
                  <a:cubicBezTo>
                    <a:pt x="144" y="81"/>
                    <a:pt x="129" y="21"/>
                    <a:pt x="124" y="4"/>
                  </a:cubicBezTo>
                  <a:cubicBezTo>
                    <a:pt x="124" y="2"/>
                    <a:pt x="121" y="0"/>
                    <a:pt x="118" y="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3" y="44"/>
                    <a:pt x="0" y="65"/>
                    <a:pt x="6" y="88"/>
                  </a:cubicBezTo>
                  <a:cubicBezTo>
                    <a:pt x="12" y="112"/>
                    <a:pt x="27" y="128"/>
                    <a:pt x="37" y="1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defRPr/>
              </a:pPr>
              <a:endParaRPr lang="zh-CN" altLang="en-US" sz="1350" noProof="1"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516996" y="567342"/>
              <a:ext cx="425035" cy="553433"/>
            </a:xfrm>
            <a:custGeom>
              <a:avLst/>
              <a:gdLst>
                <a:gd name="T0" fmla="*/ 282 w 319"/>
                <a:gd name="T1" fmla="*/ 404 h 413"/>
                <a:gd name="T2" fmla="*/ 311 w 319"/>
                <a:gd name="T3" fmla="*/ 404 h 413"/>
                <a:gd name="T4" fmla="*/ 311 w 319"/>
                <a:gd name="T5" fmla="*/ 375 h 413"/>
                <a:gd name="T6" fmla="*/ 189 w 319"/>
                <a:gd name="T7" fmla="*/ 254 h 413"/>
                <a:gd name="T8" fmla="*/ 177 w 319"/>
                <a:gd name="T9" fmla="*/ 225 h 413"/>
                <a:gd name="T10" fmla="*/ 177 w 319"/>
                <a:gd name="T11" fmla="*/ 185 h 413"/>
                <a:gd name="T12" fmla="*/ 187 w 319"/>
                <a:gd name="T13" fmla="*/ 173 h 413"/>
                <a:gd name="T14" fmla="*/ 210 w 319"/>
                <a:gd name="T15" fmla="*/ 169 h 413"/>
                <a:gd name="T16" fmla="*/ 229 w 319"/>
                <a:gd name="T17" fmla="*/ 139 h 413"/>
                <a:gd name="T18" fmla="*/ 198 w 319"/>
                <a:gd name="T19" fmla="*/ 20 h 413"/>
                <a:gd name="T20" fmla="*/ 195 w 319"/>
                <a:gd name="T21" fmla="*/ 13 h 413"/>
                <a:gd name="T22" fmla="*/ 166 w 319"/>
                <a:gd name="T23" fmla="*/ 4 h 413"/>
                <a:gd name="T24" fmla="*/ 78 w 319"/>
                <a:gd name="T25" fmla="*/ 39 h 413"/>
                <a:gd name="T26" fmla="*/ 64 w 319"/>
                <a:gd name="T27" fmla="*/ 67 h 413"/>
                <a:gd name="T28" fmla="*/ 89 w 319"/>
                <a:gd name="T29" fmla="*/ 167 h 413"/>
                <a:gd name="T30" fmla="*/ 113 w 319"/>
                <a:gd name="T31" fmla="*/ 186 h 413"/>
                <a:gd name="T32" fmla="*/ 127 w 319"/>
                <a:gd name="T33" fmla="*/ 184 h 413"/>
                <a:gd name="T34" fmla="*/ 141 w 319"/>
                <a:gd name="T35" fmla="*/ 196 h 413"/>
                <a:gd name="T36" fmla="*/ 141 w 319"/>
                <a:gd name="T37" fmla="*/ 226 h 413"/>
                <a:gd name="T38" fmla="*/ 129 w 319"/>
                <a:gd name="T39" fmla="*/ 255 h 413"/>
                <a:gd name="T40" fmla="*/ 8 w 319"/>
                <a:gd name="T41" fmla="*/ 376 h 413"/>
                <a:gd name="T42" fmla="*/ 8 w 319"/>
                <a:gd name="T43" fmla="*/ 405 h 413"/>
                <a:gd name="T44" fmla="*/ 37 w 319"/>
                <a:gd name="T45" fmla="*/ 405 h 413"/>
                <a:gd name="T46" fmla="*/ 121 w 319"/>
                <a:gd name="T47" fmla="*/ 321 h 413"/>
                <a:gd name="T48" fmla="*/ 141 w 319"/>
                <a:gd name="T49" fmla="*/ 329 h 413"/>
                <a:gd name="T50" fmla="*/ 141 w 319"/>
                <a:gd name="T51" fmla="*/ 389 h 413"/>
                <a:gd name="T52" fmla="*/ 142 w 319"/>
                <a:gd name="T53" fmla="*/ 394 h 413"/>
                <a:gd name="T54" fmla="*/ 177 w 319"/>
                <a:gd name="T55" fmla="*/ 394 h 413"/>
                <a:gd name="T56" fmla="*/ 178 w 319"/>
                <a:gd name="T57" fmla="*/ 389 h 413"/>
                <a:gd name="T58" fmla="*/ 178 w 319"/>
                <a:gd name="T59" fmla="*/ 329 h 413"/>
                <a:gd name="T60" fmla="*/ 199 w 319"/>
                <a:gd name="T61" fmla="*/ 321 h 413"/>
                <a:gd name="T62" fmla="*/ 282 w 319"/>
                <a:gd name="T63" fmla="*/ 404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19" h="413">
                  <a:moveTo>
                    <a:pt x="282" y="404"/>
                  </a:moveTo>
                  <a:cubicBezTo>
                    <a:pt x="289" y="411"/>
                    <a:pt x="303" y="411"/>
                    <a:pt x="311" y="404"/>
                  </a:cubicBezTo>
                  <a:cubicBezTo>
                    <a:pt x="319" y="396"/>
                    <a:pt x="319" y="383"/>
                    <a:pt x="311" y="375"/>
                  </a:cubicBezTo>
                  <a:cubicBezTo>
                    <a:pt x="189" y="254"/>
                    <a:pt x="189" y="254"/>
                    <a:pt x="189" y="254"/>
                  </a:cubicBezTo>
                  <a:cubicBezTo>
                    <a:pt x="181" y="246"/>
                    <a:pt x="177" y="236"/>
                    <a:pt x="177" y="225"/>
                  </a:cubicBezTo>
                  <a:cubicBezTo>
                    <a:pt x="177" y="185"/>
                    <a:pt x="177" y="185"/>
                    <a:pt x="177" y="185"/>
                  </a:cubicBezTo>
                  <a:cubicBezTo>
                    <a:pt x="177" y="179"/>
                    <a:pt x="182" y="174"/>
                    <a:pt x="187" y="173"/>
                  </a:cubicBezTo>
                  <a:cubicBezTo>
                    <a:pt x="210" y="169"/>
                    <a:pt x="210" y="169"/>
                    <a:pt x="210" y="169"/>
                  </a:cubicBezTo>
                  <a:cubicBezTo>
                    <a:pt x="223" y="167"/>
                    <a:pt x="233" y="152"/>
                    <a:pt x="229" y="139"/>
                  </a:cubicBezTo>
                  <a:cubicBezTo>
                    <a:pt x="198" y="20"/>
                    <a:pt x="198" y="20"/>
                    <a:pt x="198" y="20"/>
                  </a:cubicBezTo>
                  <a:cubicBezTo>
                    <a:pt x="197" y="18"/>
                    <a:pt x="197" y="15"/>
                    <a:pt x="195" y="13"/>
                  </a:cubicBezTo>
                  <a:cubicBezTo>
                    <a:pt x="189" y="4"/>
                    <a:pt x="176" y="0"/>
                    <a:pt x="166" y="4"/>
                  </a:cubicBezTo>
                  <a:cubicBezTo>
                    <a:pt x="78" y="39"/>
                    <a:pt x="78" y="39"/>
                    <a:pt x="78" y="39"/>
                  </a:cubicBezTo>
                  <a:cubicBezTo>
                    <a:pt x="67" y="43"/>
                    <a:pt x="61" y="56"/>
                    <a:pt x="64" y="67"/>
                  </a:cubicBezTo>
                  <a:cubicBezTo>
                    <a:pt x="89" y="167"/>
                    <a:pt x="89" y="167"/>
                    <a:pt x="89" y="167"/>
                  </a:cubicBezTo>
                  <a:cubicBezTo>
                    <a:pt x="92" y="178"/>
                    <a:pt x="102" y="186"/>
                    <a:pt x="113" y="186"/>
                  </a:cubicBezTo>
                  <a:cubicBezTo>
                    <a:pt x="114" y="186"/>
                    <a:pt x="120" y="185"/>
                    <a:pt x="127" y="184"/>
                  </a:cubicBezTo>
                  <a:cubicBezTo>
                    <a:pt x="134" y="183"/>
                    <a:pt x="141" y="188"/>
                    <a:pt x="141" y="196"/>
                  </a:cubicBezTo>
                  <a:cubicBezTo>
                    <a:pt x="141" y="226"/>
                    <a:pt x="141" y="226"/>
                    <a:pt x="141" y="226"/>
                  </a:cubicBezTo>
                  <a:cubicBezTo>
                    <a:pt x="141" y="237"/>
                    <a:pt x="137" y="247"/>
                    <a:pt x="129" y="255"/>
                  </a:cubicBezTo>
                  <a:cubicBezTo>
                    <a:pt x="8" y="376"/>
                    <a:pt x="8" y="376"/>
                    <a:pt x="8" y="376"/>
                  </a:cubicBezTo>
                  <a:cubicBezTo>
                    <a:pt x="0" y="384"/>
                    <a:pt x="0" y="397"/>
                    <a:pt x="8" y="405"/>
                  </a:cubicBezTo>
                  <a:cubicBezTo>
                    <a:pt x="16" y="412"/>
                    <a:pt x="29" y="413"/>
                    <a:pt x="37" y="405"/>
                  </a:cubicBezTo>
                  <a:cubicBezTo>
                    <a:pt x="121" y="321"/>
                    <a:pt x="121" y="321"/>
                    <a:pt x="121" y="321"/>
                  </a:cubicBezTo>
                  <a:cubicBezTo>
                    <a:pt x="128" y="313"/>
                    <a:pt x="141" y="319"/>
                    <a:pt x="141" y="329"/>
                  </a:cubicBezTo>
                  <a:cubicBezTo>
                    <a:pt x="141" y="389"/>
                    <a:pt x="141" y="389"/>
                    <a:pt x="141" y="389"/>
                  </a:cubicBezTo>
                  <a:cubicBezTo>
                    <a:pt x="141" y="391"/>
                    <a:pt x="141" y="392"/>
                    <a:pt x="142" y="394"/>
                  </a:cubicBezTo>
                  <a:cubicBezTo>
                    <a:pt x="146" y="412"/>
                    <a:pt x="173" y="412"/>
                    <a:pt x="177" y="394"/>
                  </a:cubicBezTo>
                  <a:cubicBezTo>
                    <a:pt x="178" y="392"/>
                    <a:pt x="178" y="391"/>
                    <a:pt x="178" y="389"/>
                  </a:cubicBezTo>
                  <a:cubicBezTo>
                    <a:pt x="178" y="329"/>
                    <a:pt x="178" y="329"/>
                    <a:pt x="178" y="329"/>
                  </a:cubicBezTo>
                  <a:cubicBezTo>
                    <a:pt x="178" y="319"/>
                    <a:pt x="191" y="313"/>
                    <a:pt x="199" y="321"/>
                  </a:cubicBezTo>
                  <a:cubicBezTo>
                    <a:pt x="198" y="320"/>
                    <a:pt x="282" y="404"/>
                    <a:pt x="282" y="4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defRPr/>
              </a:pPr>
              <a:endParaRPr lang="zh-CN" altLang="en-US" sz="1350" noProof="1"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4305300" y="2911475"/>
            <a:ext cx="696913" cy="2968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defRPr/>
            </a:pPr>
            <a:r>
              <a:rPr lang="en-US" altLang="zh-CN" sz="1350" noProof="1">
                <a:latin typeface="微软雅黑" panose="020B0503020204020204" pitchFamily="34" charset="-122"/>
                <a:cs typeface="微软雅黑" panose="020B0503020204020204" pitchFamily="34" charset="-122"/>
              </a:rPr>
              <a:t>SWOT</a:t>
            </a:r>
            <a:endParaRPr lang="zh-CN" altLang="en-US" sz="1350" noProof="1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9472" name="文本框 20"/>
          <p:cNvSpPr txBox="1">
            <a:spLocks noChangeArrowheads="1"/>
          </p:cNvSpPr>
          <p:nvPr/>
        </p:nvSpPr>
        <p:spPr bwMode="auto">
          <a:xfrm>
            <a:off x="3005138" y="1576388"/>
            <a:ext cx="1109662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4500">
                <a:solidFill>
                  <a:schemeClr val="bg1"/>
                </a:solidFill>
                <a:latin typeface="微软雅黑" panose="020B0503020204020204" pitchFamily="34" charset="-122"/>
              </a:rPr>
              <a:t>S</a:t>
            </a:r>
            <a:endParaRPr lang="zh-CN" altLang="en-US" sz="450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9473" name="文本框 21"/>
          <p:cNvSpPr txBox="1">
            <a:spLocks noChangeArrowheads="1"/>
          </p:cNvSpPr>
          <p:nvPr/>
        </p:nvSpPr>
        <p:spPr bwMode="auto">
          <a:xfrm>
            <a:off x="5029200" y="1576388"/>
            <a:ext cx="1109663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4500">
                <a:latin typeface="微软雅黑" panose="020B0503020204020204" pitchFamily="34" charset="-122"/>
              </a:rPr>
              <a:t>W</a:t>
            </a:r>
            <a:endParaRPr lang="zh-CN" altLang="en-US" sz="4500">
              <a:latin typeface="微软雅黑" panose="020B0503020204020204" pitchFamily="34" charset="-122"/>
            </a:endParaRPr>
          </a:p>
        </p:txBody>
      </p:sp>
      <p:sp>
        <p:nvSpPr>
          <p:cNvPr id="19474" name="文本框 22"/>
          <p:cNvSpPr txBox="1">
            <a:spLocks noChangeArrowheads="1"/>
          </p:cNvSpPr>
          <p:nvPr/>
        </p:nvSpPr>
        <p:spPr bwMode="auto">
          <a:xfrm>
            <a:off x="3005138" y="3125788"/>
            <a:ext cx="1109662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4500">
                <a:latin typeface="微软雅黑" panose="020B0503020204020204" pitchFamily="34" charset="-122"/>
              </a:rPr>
              <a:t>O</a:t>
            </a:r>
            <a:endParaRPr lang="zh-CN" altLang="en-US" sz="4500">
              <a:latin typeface="微软雅黑" panose="020B0503020204020204" pitchFamily="34" charset="-122"/>
            </a:endParaRPr>
          </a:p>
        </p:txBody>
      </p:sp>
      <p:sp>
        <p:nvSpPr>
          <p:cNvPr id="19475" name="文本框 23"/>
          <p:cNvSpPr txBox="1">
            <a:spLocks noChangeArrowheads="1"/>
          </p:cNvSpPr>
          <p:nvPr/>
        </p:nvSpPr>
        <p:spPr bwMode="auto">
          <a:xfrm>
            <a:off x="5029200" y="3125788"/>
            <a:ext cx="1109663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4500">
                <a:solidFill>
                  <a:schemeClr val="bg1"/>
                </a:solidFill>
                <a:latin typeface="微软雅黑" panose="020B0503020204020204" pitchFamily="34" charset="-122"/>
              </a:rPr>
              <a:t>T</a:t>
            </a:r>
            <a:endParaRPr lang="zh-CN" altLang="en-US" sz="450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396875" y="2719388"/>
            <a:ext cx="2185988" cy="1463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lnSpc>
                <a:spcPct val="200000"/>
              </a:lnSpc>
              <a:defRPr/>
            </a:pPr>
            <a:r>
              <a:rPr lang="zh-CN" altLang="en-US" noProof="1">
                <a:solidFill>
                  <a:srgbClr val="000000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方正姚体" panose="02010601030101010101" pitchFamily="2" charset="-122"/>
              </a:rPr>
              <a:t>请输入你的标题</a:t>
            </a:r>
            <a:endParaRPr lang="en-US" altLang="zh-CN" noProof="1">
              <a:solidFill>
                <a:srgbClr val="000000"/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方正姚体" panose="02010601030101010101" pitchFamily="2" charset="-122"/>
            </a:endParaRPr>
          </a:p>
          <a:p>
            <a:pPr algn="r" eaLnBrk="1" fontAlgn="auto" hangingPunct="1">
              <a:lnSpc>
                <a:spcPct val="150000"/>
              </a:lnSpc>
              <a:defRPr/>
            </a:pPr>
            <a:r>
              <a:rPr lang="en-US" altLang="zh-CN" sz="1200" spc="300" noProof="1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Add text message Add text message</a:t>
            </a:r>
          </a:p>
          <a:p>
            <a:pPr algn="r" eaLnBrk="1" fontAlgn="auto" hangingPunct="1">
              <a:lnSpc>
                <a:spcPct val="150000"/>
              </a:lnSpc>
              <a:defRPr/>
            </a:pPr>
            <a:r>
              <a:rPr lang="en-US" altLang="zh-CN" sz="1200" spc="300" noProof="1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endParaRPr lang="zh-CN" altLang="en-US" sz="1200" noProof="1">
              <a:latin typeface="微软雅黑" panose="020B0503020204020204" pitchFamily="34" charset="-122"/>
              <a:ea typeface="+mn-ea"/>
              <a:cs typeface="微软雅黑" panose="020B0503020204020204" pitchFamily="3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396875" y="1101725"/>
            <a:ext cx="2185988" cy="1463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lnSpc>
                <a:spcPct val="200000"/>
              </a:lnSpc>
              <a:defRPr/>
            </a:pPr>
            <a:r>
              <a:rPr lang="zh-CN" altLang="en-US" noProof="1">
                <a:solidFill>
                  <a:srgbClr val="000000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方正姚体" panose="02010601030101010101" pitchFamily="2" charset="-122"/>
              </a:rPr>
              <a:t>请输入你的标题</a:t>
            </a:r>
            <a:endParaRPr lang="en-US" altLang="zh-CN" noProof="1">
              <a:solidFill>
                <a:srgbClr val="000000"/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方正姚体" panose="02010601030101010101" pitchFamily="2" charset="-122"/>
            </a:endParaRPr>
          </a:p>
          <a:p>
            <a:pPr algn="r" eaLnBrk="1" fontAlgn="auto" hangingPunct="1">
              <a:lnSpc>
                <a:spcPct val="150000"/>
              </a:lnSpc>
              <a:defRPr/>
            </a:pPr>
            <a:r>
              <a:rPr lang="en-US" altLang="zh-CN" sz="1200" spc="300" noProof="1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Add text message Add text message</a:t>
            </a:r>
          </a:p>
          <a:p>
            <a:pPr algn="r" eaLnBrk="1" fontAlgn="auto" hangingPunct="1">
              <a:lnSpc>
                <a:spcPct val="150000"/>
              </a:lnSpc>
              <a:defRPr/>
            </a:pPr>
            <a:r>
              <a:rPr lang="en-US" altLang="zh-CN" sz="1200" spc="300" noProof="1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endParaRPr lang="zh-CN" altLang="en-US" sz="1200" noProof="1">
              <a:latin typeface="微软雅黑" panose="020B0503020204020204" pitchFamily="34" charset="-122"/>
              <a:ea typeface="+mn-ea"/>
              <a:cs typeface="微软雅黑" panose="020B0503020204020204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6650038" y="2719388"/>
            <a:ext cx="2185987" cy="1463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200000"/>
              </a:lnSpc>
              <a:defRPr/>
            </a:pPr>
            <a:r>
              <a:rPr lang="zh-CN" altLang="en-US" noProof="1">
                <a:solidFill>
                  <a:srgbClr val="000000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方正姚体" panose="02010601030101010101" pitchFamily="2" charset="-122"/>
              </a:rPr>
              <a:t>请输入你的标题</a:t>
            </a:r>
            <a:endParaRPr lang="en-US" altLang="zh-CN" noProof="1">
              <a:solidFill>
                <a:srgbClr val="000000"/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方正姚体" panose="02010601030101010101" pitchFamily="2" charset="-122"/>
            </a:endParaRPr>
          </a:p>
          <a:p>
            <a:pPr eaLnBrk="1" fontAlgn="auto" hangingPunct="1">
              <a:lnSpc>
                <a:spcPct val="150000"/>
              </a:lnSpc>
              <a:defRPr/>
            </a:pPr>
            <a:r>
              <a:rPr lang="en-US" altLang="zh-CN" sz="1200" spc="300" noProof="1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Add text message Add text message</a:t>
            </a:r>
          </a:p>
          <a:p>
            <a:pPr eaLnBrk="1" fontAlgn="auto" hangingPunct="1">
              <a:lnSpc>
                <a:spcPct val="150000"/>
              </a:lnSpc>
              <a:defRPr/>
            </a:pPr>
            <a:r>
              <a:rPr lang="en-US" altLang="zh-CN" sz="1200" spc="300" noProof="1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endParaRPr lang="zh-CN" altLang="en-US" sz="1200" noProof="1">
              <a:latin typeface="微软雅黑" panose="020B0503020204020204" pitchFamily="34" charset="-122"/>
              <a:ea typeface="+mn-ea"/>
              <a:cs typeface="微软雅黑" panose="020B0503020204020204" pitchFamily="34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6650038" y="1101725"/>
            <a:ext cx="2185987" cy="1463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200000"/>
              </a:lnSpc>
              <a:defRPr/>
            </a:pPr>
            <a:r>
              <a:rPr lang="zh-CN" altLang="en-US" noProof="1">
                <a:solidFill>
                  <a:srgbClr val="000000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方正姚体" panose="02010601030101010101" pitchFamily="2" charset="-122"/>
              </a:rPr>
              <a:t>请输入你的标题</a:t>
            </a:r>
            <a:endParaRPr lang="en-US" altLang="zh-CN" noProof="1">
              <a:solidFill>
                <a:srgbClr val="000000"/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方正姚体" panose="02010601030101010101" pitchFamily="2" charset="-122"/>
            </a:endParaRPr>
          </a:p>
          <a:p>
            <a:pPr eaLnBrk="1" fontAlgn="auto" hangingPunct="1">
              <a:lnSpc>
                <a:spcPct val="150000"/>
              </a:lnSpc>
              <a:defRPr/>
            </a:pPr>
            <a:r>
              <a:rPr lang="en-US" altLang="zh-CN" sz="1200" spc="300" noProof="1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Add text message Add text message</a:t>
            </a:r>
          </a:p>
          <a:p>
            <a:pPr eaLnBrk="1" fontAlgn="auto" hangingPunct="1">
              <a:lnSpc>
                <a:spcPct val="150000"/>
              </a:lnSpc>
              <a:defRPr/>
            </a:pPr>
            <a:r>
              <a:rPr lang="en-US" altLang="zh-CN" sz="1200" spc="300" noProof="1">
                <a:solidFill>
                  <a:srgbClr val="404040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endParaRPr lang="zh-CN" altLang="en-US" sz="1200" noProof="1">
              <a:latin typeface="微软雅黑" panose="020B0503020204020204" pitchFamily="34" charset="-122"/>
              <a:ea typeface="+mn-ea"/>
              <a:cs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矩形 32"/>
          <p:cNvSpPr>
            <a:spLocks noChangeArrowheads="1"/>
          </p:cNvSpPr>
          <p:nvPr/>
        </p:nvSpPr>
        <p:spPr bwMode="auto">
          <a:xfrm>
            <a:off x="425450" y="44450"/>
            <a:ext cx="2247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2800">
                <a:solidFill>
                  <a:srgbClr val="FFFFFF"/>
                </a:solidFill>
                <a:latin typeface="微软雅黑" panose="020B0503020204020204" pitchFamily="34" charset="-122"/>
                <a:sym typeface="黑体" panose="02010609060101010101" pitchFamily="49" charset="-122"/>
              </a:rPr>
              <a:t>PART</a:t>
            </a:r>
            <a:r>
              <a:rPr lang="zh-CN" altLang="en-US" sz="2800">
                <a:solidFill>
                  <a:srgbClr val="FFFFFF"/>
                </a:solidFill>
                <a:latin typeface="微软雅黑" panose="020B0503020204020204" pitchFamily="34" charset="-122"/>
                <a:sym typeface="黑体" panose="02010609060101010101" pitchFamily="49" charset="-122"/>
              </a:rPr>
              <a:t> </a:t>
            </a:r>
            <a:r>
              <a:rPr lang="en-US" altLang="zh-CN" sz="2800">
                <a:solidFill>
                  <a:srgbClr val="FFFFFF"/>
                </a:solidFill>
                <a:latin typeface="微软雅黑" panose="020B0503020204020204" pitchFamily="34" charset="-122"/>
                <a:sym typeface="黑体" panose="02010609060101010101" pitchFamily="49" charset="-122"/>
              </a:rPr>
              <a:t>1</a:t>
            </a:r>
            <a:endParaRPr lang="en-US" altLang="zh-CN" sz="28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0483" name="文本框 33"/>
          <p:cNvSpPr txBox="1">
            <a:spLocks noChangeArrowheads="1"/>
          </p:cNvSpPr>
          <p:nvPr/>
        </p:nvSpPr>
        <p:spPr bwMode="auto">
          <a:xfrm>
            <a:off x="2673350" y="71438"/>
            <a:ext cx="2698750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800">
                <a:solidFill>
                  <a:srgbClr val="FFFFFF"/>
                </a:solidFill>
                <a:latin typeface="微软雅黑" panose="020B0503020204020204" pitchFamily="34" charset="-122"/>
                <a:sym typeface="黑体" panose="02010609060101010101" pitchFamily="49" charset="-122"/>
              </a:rPr>
              <a:t>请输入你的标题</a:t>
            </a:r>
            <a:endParaRPr lang="zh-CN" altLang="en-US" sz="2800">
              <a:latin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547938" y="0"/>
            <a:ext cx="4684712" cy="774700"/>
          </a:xfrm>
          <a:prstGeom prst="rect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kumimoji="1" lang="zh-CN" altLang="en-US" noProof="1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36" name="组 7"/>
          <p:cNvGrpSpPr/>
          <p:nvPr/>
        </p:nvGrpSpPr>
        <p:grpSpPr>
          <a:xfrm>
            <a:off x="424815" y="0"/>
            <a:ext cx="2248535" cy="773430"/>
            <a:chOff x="782065" y="0"/>
            <a:chExt cx="2248535" cy="1343608"/>
          </a:xfrm>
          <a:solidFill>
            <a:srgbClr val="F5E168"/>
          </a:solidFill>
        </p:grpSpPr>
        <p:sp>
          <p:nvSpPr>
            <p:cNvPr id="37" name="矩形 36"/>
            <p:cNvSpPr/>
            <p:nvPr/>
          </p:nvSpPr>
          <p:spPr>
            <a:xfrm>
              <a:off x="787145" y="0"/>
              <a:ext cx="2120044" cy="1343608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kumimoji="1" lang="zh-CN" altLang="en-US" noProof="1"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782065" y="71755"/>
              <a:ext cx="2248535" cy="1121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1" fontAlgn="auto" hangingPunct="1">
                <a:lnSpc>
                  <a:spcPct val="130000"/>
                </a:lnSpc>
                <a:defRPr/>
              </a:pPr>
              <a:r>
                <a:rPr kumimoji="1" lang="en-US" altLang="zh-CN" sz="2800" noProof="1">
                  <a:solidFill>
                    <a:srgbClr val="FFFFFF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PART</a:t>
              </a:r>
              <a:r>
                <a:rPr kumimoji="1" lang="zh-CN" altLang="en-US" sz="2800" noProof="1">
                  <a:solidFill>
                    <a:srgbClr val="FFFFFF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 </a:t>
              </a:r>
              <a:r>
                <a:rPr kumimoji="1" lang="en-US" altLang="zh-CN" sz="2800" noProof="1">
                  <a:solidFill>
                    <a:srgbClr val="FFFFFF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2</a:t>
              </a:r>
              <a:endParaRPr kumimoji="1" lang="en-US" altLang="zh-CN" sz="2800" noProof="1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20486" name="文本框 38"/>
          <p:cNvSpPr txBox="1">
            <a:spLocks noChangeArrowheads="1"/>
          </p:cNvSpPr>
          <p:nvPr/>
        </p:nvSpPr>
        <p:spPr bwMode="auto">
          <a:xfrm>
            <a:off x="2584450" y="71438"/>
            <a:ext cx="2698750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800">
                <a:solidFill>
                  <a:srgbClr val="FFFFFF"/>
                </a:solidFill>
                <a:latin typeface="微软雅黑" panose="020B0503020204020204" pitchFamily="34" charset="-122"/>
                <a:sym typeface="黑体" panose="02010609060101010101" pitchFamily="49" charset="-122"/>
              </a:rPr>
              <a:t>请输入你的标题</a:t>
            </a:r>
            <a:endParaRPr lang="zh-CN" altLang="en-US" sz="2800">
              <a:latin typeface="微软雅黑" panose="020B0503020204020204" pitchFamily="34" charset="-122"/>
            </a:endParaRPr>
          </a:p>
        </p:txBody>
      </p:sp>
      <p:sp>
        <p:nvSpPr>
          <p:cNvPr id="20487" name="文本框 39"/>
          <p:cNvSpPr txBox="1">
            <a:spLocks noChangeArrowheads="1"/>
          </p:cNvSpPr>
          <p:nvPr/>
        </p:nvSpPr>
        <p:spPr bwMode="auto">
          <a:xfrm>
            <a:off x="6962775" y="4652963"/>
            <a:ext cx="18732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lnSpc>
                <a:spcPct val="130000"/>
              </a:lnSpc>
            </a:pPr>
            <a:r>
              <a:rPr lang="en-US" altLang="zh-CN" sz="1000">
                <a:solidFill>
                  <a:srgbClr val="242424"/>
                </a:solidFill>
                <a:latin typeface="微软雅黑" panose="020B0503020204020204" pitchFamily="34" charset="-122"/>
              </a:rPr>
              <a:t>COMPANY</a:t>
            </a:r>
            <a:r>
              <a:rPr lang="zh-CN" altLang="en-US" sz="1000">
                <a:solidFill>
                  <a:srgbClr val="242424"/>
                </a:solidFill>
                <a:latin typeface="微软雅黑" panose="020B0503020204020204" pitchFamily="34" charset="-122"/>
              </a:rPr>
              <a:t>  </a:t>
            </a:r>
            <a:r>
              <a:rPr lang="zh-CN" altLang="zh-CN" sz="1000">
                <a:solidFill>
                  <a:srgbClr val="242424"/>
                </a:solidFill>
                <a:latin typeface="微软雅黑" panose="020B0503020204020204" pitchFamily="34" charset="-122"/>
              </a:rPr>
              <a:t>|</a:t>
            </a:r>
            <a:r>
              <a:rPr lang="zh-CN" altLang="en-US" sz="1000">
                <a:solidFill>
                  <a:srgbClr val="242424"/>
                </a:solidFill>
                <a:latin typeface="微软雅黑" panose="020B0503020204020204" pitchFamily="34" charset="-122"/>
              </a:rPr>
              <a:t>  </a:t>
            </a:r>
            <a:r>
              <a:rPr lang="en-US" altLang="zh-CN" sz="1000">
                <a:solidFill>
                  <a:srgbClr val="242424"/>
                </a:solidFill>
                <a:latin typeface="微软雅黑" panose="020B0503020204020204" pitchFamily="34" charset="-122"/>
              </a:rPr>
              <a:t>LOGO</a:t>
            </a:r>
            <a:endParaRPr lang="zh-CN" altLang="en-US" sz="1000">
              <a:solidFill>
                <a:srgbClr val="242424"/>
              </a:solidFill>
              <a:latin typeface="微软雅黑" panose="020B0503020204020204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250950" y="2241550"/>
            <a:ext cx="1401763" cy="1401763"/>
          </a:xfrm>
          <a:prstGeom prst="ellipse">
            <a:avLst/>
          </a:prstGeom>
          <a:solidFill>
            <a:schemeClr val="tx1">
              <a:lumMod val="65000"/>
              <a:lumOff val="3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sz="1350" noProof="1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01638" y="1500188"/>
            <a:ext cx="1401762" cy="1401762"/>
          </a:xfrm>
          <a:prstGeom prst="ellipse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sz="1350" noProof="1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2151063" y="1500188"/>
            <a:ext cx="1400175" cy="1401762"/>
          </a:xfrm>
          <a:prstGeom prst="ellipse">
            <a:avLst/>
          </a:prstGeom>
          <a:solidFill>
            <a:schemeClr val="tx1">
              <a:lumMod val="85000"/>
              <a:lumOff val="1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sz="1350" noProof="1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3051175" y="2241550"/>
            <a:ext cx="1400175" cy="1401763"/>
          </a:xfrm>
          <a:prstGeom prst="ellipse">
            <a:avLst/>
          </a:prstGeom>
          <a:solidFill>
            <a:srgbClr val="F5E1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sz="1350" noProof="1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0492" name="文本框 10"/>
          <p:cNvSpPr txBox="1">
            <a:spLocks noChangeArrowheads="1"/>
          </p:cNvSpPr>
          <p:nvPr/>
        </p:nvSpPr>
        <p:spPr bwMode="auto">
          <a:xfrm>
            <a:off x="547688" y="1754188"/>
            <a:ext cx="1109662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4500">
                <a:solidFill>
                  <a:schemeClr val="bg1"/>
                </a:solidFill>
                <a:latin typeface="微软雅黑" panose="020B0503020204020204" pitchFamily="34" charset="-122"/>
              </a:rPr>
              <a:t>P</a:t>
            </a:r>
          </a:p>
        </p:txBody>
      </p:sp>
      <p:sp>
        <p:nvSpPr>
          <p:cNvPr id="20493" name="文本框 11"/>
          <p:cNvSpPr txBox="1">
            <a:spLocks noChangeArrowheads="1"/>
          </p:cNvSpPr>
          <p:nvPr/>
        </p:nvSpPr>
        <p:spPr bwMode="auto">
          <a:xfrm>
            <a:off x="1436688" y="2562225"/>
            <a:ext cx="1109662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4500">
                <a:solidFill>
                  <a:schemeClr val="bg1"/>
                </a:solidFill>
                <a:latin typeface="微软雅黑" panose="020B0503020204020204" pitchFamily="34" charset="-122"/>
              </a:rPr>
              <a:t>E</a:t>
            </a:r>
          </a:p>
        </p:txBody>
      </p:sp>
      <p:sp>
        <p:nvSpPr>
          <p:cNvPr id="20494" name="文本框 12"/>
          <p:cNvSpPr txBox="1">
            <a:spLocks noChangeArrowheads="1"/>
          </p:cNvSpPr>
          <p:nvPr/>
        </p:nvSpPr>
        <p:spPr bwMode="auto">
          <a:xfrm>
            <a:off x="2306638" y="1800225"/>
            <a:ext cx="111125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4500">
                <a:solidFill>
                  <a:schemeClr val="bg1"/>
                </a:solidFill>
                <a:latin typeface="微软雅黑" panose="020B0503020204020204" pitchFamily="34" charset="-122"/>
              </a:rPr>
              <a:t>S</a:t>
            </a:r>
          </a:p>
        </p:txBody>
      </p:sp>
      <p:sp>
        <p:nvSpPr>
          <p:cNvPr id="20495" name="文本框 13"/>
          <p:cNvSpPr txBox="1">
            <a:spLocks noChangeArrowheads="1"/>
          </p:cNvSpPr>
          <p:nvPr/>
        </p:nvSpPr>
        <p:spPr bwMode="auto">
          <a:xfrm>
            <a:off x="3195638" y="2581275"/>
            <a:ext cx="111125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4500">
                <a:solidFill>
                  <a:srgbClr val="65686A"/>
                </a:solidFill>
                <a:latin typeface="微软雅黑" panose="020B0503020204020204" pitchFamily="34" charset="-122"/>
              </a:rPr>
              <a:t>T</a:t>
            </a:r>
            <a:endParaRPr lang="zh-CN" altLang="en-US" sz="4500">
              <a:solidFill>
                <a:srgbClr val="65686A"/>
              </a:solidFill>
              <a:latin typeface="微软雅黑" panose="020B0503020204020204" pitchFamily="34" charset="-122"/>
            </a:endParaRPr>
          </a:p>
        </p:txBody>
      </p:sp>
      <p:sp>
        <p:nvSpPr>
          <p:cNvPr id="20496" name="文本框 16"/>
          <p:cNvSpPr txBox="1">
            <a:spLocks noChangeArrowheads="1"/>
          </p:cNvSpPr>
          <p:nvPr/>
        </p:nvSpPr>
        <p:spPr bwMode="auto">
          <a:xfrm>
            <a:off x="4851400" y="1262063"/>
            <a:ext cx="11922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404040"/>
                </a:solidFill>
                <a:latin typeface="微软雅黑" panose="020B0503020204020204" pitchFamily="34" charset="-122"/>
              </a:rPr>
              <a:t>Polices 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6281738" y="1284288"/>
            <a:ext cx="0" cy="403225"/>
          </a:xfrm>
          <a:prstGeom prst="line">
            <a:avLst/>
          </a:prstGeom>
          <a:ln w="28575">
            <a:solidFill>
              <a:srgbClr val="F5E168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8" name="文本框 22"/>
          <p:cNvSpPr txBox="1">
            <a:spLocks noChangeArrowheads="1"/>
          </p:cNvSpPr>
          <p:nvPr/>
        </p:nvSpPr>
        <p:spPr bwMode="auto">
          <a:xfrm>
            <a:off x="4851400" y="2022475"/>
            <a:ext cx="11922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404040"/>
                </a:solidFill>
                <a:latin typeface="微软雅黑" panose="020B0503020204020204" pitchFamily="34" charset="-122"/>
              </a:rPr>
              <a:t>Economy  </a:t>
            </a:r>
          </a:p>
        </p:txBody>
      </p:sp>
      <p:cxnSp>
        <p:nvCxnSpPr>
          <p:cNvPr id="24" name="直接连接符 23"/>
          <p:cNvCxnSpPr/>
          <p:nvPr/>
        </p:nvCxnSpPr>
        <p:spPr>
          <a:xfrm>
            <a:off x="6281738" y="2068513"/>
            <a:ext cx="0" cy="401637"/>
          </a:xfrm>
          <a:prstGeom prst="line">
            <a:avLst/>
          </a:prstGeom>
          <a:ln w="28575">
            <a:solidFill>
              <a:srgbClr val="F5E168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00" name="文本框 26"/>
          <p:cNvSpPr txBox="1">
            <a:spLocks noChangeArrowheads="1"/>
          </p:cNvSpPr>
          <p:nvPr/>
        </p:nvSpPr>
        <p:spPr bwMode="auto">
          <a:xfrm>
            <a:off x="4851400" y="2903538"/>
            <a:ext cx="11922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404040"/>
                </a:solidFill>
                <a:latin typeface="微软雅黑" panose="020B0503020204020204" pitchFamily="34" charset="-122"/>
              </a:rPr>
              <a:t>Society  </a:t>
            </a:r>
          </a:p>
        </p:txBody>
      </p:sp>
      <p:cxnSp>
        <p:nvCxnSpPr>
          <p:cNvPr id="28" name="直接连接符 27"/>
          <p:cNvCxnSpPr/>
          <p:nvPr/>
        </p:nvCxnSpPr>
        <p:spPr>
          <a:xfrm>
            <a:off x="6281738" y="2936875"/>
            <a:ext cx="0" cy="403225"/>
          </a:xfrm>
          <a:prstGeom prst="line">
            <a:avLst/>
          </a:prstGeom>
          <a:ln w="28575">
            <a:solidFill>
              <a:srgbClr val="F5E168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02" name="文本框 30"/>
          <p:cNvSpPr txBox="1">
            <a:spLocks noChangeArrowheads="1"/>
          </p:cNvSpPr>
          <p:nvPr/>
        </p:nvSpPr>
        <p:spPr bwMode="auto">
          <a:xfrm>
            <a:off x="4851400" y="3697288"/>
            <a:ext cx="1355725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rgbClr val="404040"/>
                </a:solidFill>
                <a:latin typeface="微软雅黑" panose="020B0503020204020204" pitchFamily="34" charset="-122"/>
              </a:rPr>
              <a:t>Technology  </a:t>
            </a:r>
          </a:p>
        </p:txBody>
      </p:sp>
      <p:cxnSp>
        <p:nvCxnSpPr>
          <p:cNvPr id="32" name="直接连接符 31"/>
          <p:cNvCxnSpPr/>
          <p:nvPr/>
        </p:nvCxnSpPr>
        <p:spPr>
          <a:xfrm>
            <a:off x="6281738" y="3708400"/>
            <a:ext cx="0" cy="403225"/>
          </a:xfrm>
          <a:prstGeom prst="line">
            <a:avLst/>
          </a:prstGeom>
          <a:ln w="28575">
            <a:solidFill>
              <a:srgbClr val="F5E168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04" name="组合 20"/>
          <p:cNvGrpSpPr>
            <a:grpSpLocks/>
          </p:cNvGrpSpPr>
          <p:nvPr/>
        </p:nvGrpSpPr>
        <p:grpSpPr bwMode="auto">
          <a:xfrm>
            <a:off x="6611938" y="1120775"/>
            <a:ext cx="2184400" cy="3295650"/>
            <a:chOff x="10539" y="1621"/>
            <a:chExt cx="3440" cy="5190"/>
          </a:xfrm>
        </p:grpSpPr>
        <p:sp>
          <p:nvSpPr>
            <p:cNvPr id="49" name="文本框 48"/>
            <p:cNvSpPr txBox="1"/>
            <p:nvPr/>
          </p:nvSpPr>
          <p:spPr>
            <a:xfrm>
              <a:off x="10539" y="1621"/>
              <a:ext cx="3440" cy="144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r" eaLnBrk="1" fontAlgn="auto" hangingPunct="1">
                <a:lnSpc>
                  <a:spcPct val="150000"/>
                </a:lnSpc>
                <a:defRPr/>
              </a:pPr>
              <a:r>
                <a:rPr lang="en-US" altLang="zh-CN" sz="1200" spc="300" noProof="1">
                  <a:solidFill>
                    <a:srgbClr val="404040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Add text message Add text message</a:t>
              </a:r>
            </a:p>
            <a:p>
              <a:pPr algn="r" eaLnBrk="1" fontAlgn="auto" hangingPunct="1">
                <a:lnSpc>
                  <a:spcPct val="150000"/>
                </a:lnSpc>
                <a:defRPr/>
              </a:pPr>
              <a:r>
                <a:rPr lang="en-US" altLang="zh-CN" sz="1200" spc="300" noProof="1">
                  <a:solidFill>
                    <a:srgbClr val="404040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 </a:t>
              </a:r>
              <a:endParaRPr lang="zh-CN" altLang="en-US" sz="1200" noProof="1">
                <a:latin typeface="微软雅黑" panose="020B0503020204020204" pitchFamily="34" charset="-122"/>
                <a:ea typeface="+mn-ea"/>
                <a:cs typeface="微软雅黑" panose="020B0503020204020204" pitchFamily="34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0539" y="2871"/>
              <a:ext cx="3440" cy="144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r" eaLnBrk="1" fontAlgn="auto" hangingPunct="1">
                <a:lnSpc>
                  <a:spcPct val="150000"/>
                </a:lnSpc>
                <a:defRPr/>
              </a:pPr>
              <a:r>
                <a:rPr lang="en-US" altLang="zh-CN" sz="1200" spc="300" noProof="1">
                  <a:solidFill>
                    <a:srgbClr val="404040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Add text message Add text message</a:t>
              </a:r>
            </a:p>
            <a:p>
              <a:pPr algn="r" eaLnBrk="1" fontAlgn="auto" hangingPunct="1">
                <a:lnSpc>
                  <a:spcPct val="150000"/>
                </a:lnSpc>
                <a:defRPr/>
              </a:pPr>
              <a:r>
                <a:rPr lang="en-US" altLang="zh-CN" sz="1200" spc="300" noProof="1">
                  <a:solidFill>
                    <a:srgbClr val="404040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 </a:t>
              </a:r>
              <a:endParaRPr lang="zh-CN" altLang="en-US" sz="1200" noProof="1">
                <a:latin typeface="微软雅黑" panose="020B0503020204020204" pitchFamily="34" charset="-122"/>
                <a:ea typeface="+mn-ea"/>
                <a:cs typeface="微软雅黑" panose="020B0503020204020204" pitchFamily="34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0539" y="4121"/>
              <a:ext cx="3440" cy="144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r" eaLnBrk="1" fontAlgn="auto" hangingPunct="1">
                <a:lnSpc>
                  <a:spcPct val="150000"/>
                </a:lnSpc>
                <a:defRPr/>
              </a:pPr>
              <a:r>
                <a:rPr lang="en-US" altLang="zh-CN" sz="1200" spc="300" noProof="1">
                  <a:solidFill>
                    <a:srgbClr val="404040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Add text message Add text message</a:t>
              </a:r>
            </a:p>
            <a:p>
              <a:pPr algn="r" eaLnBrk="1" fontAlgn="auto" hangingPunct="1">
                <a:lnSpc>
                  <a:spcPct val="150000"/>
                </a:lnSpc>
                <a:defRPr/>
              </a:pPr>
              <a:r>
                <a:rPr lang="en-US" altLang="zh-CN" sz="1200" spc="300" noProof="1">
                  <a:solidFill>
                    <a:srgbClr val="404040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 </a:t>
              </a:r>
              <a:endParaRPr lang="zh-CN" altLang="en-US" sz="1200" noProof="1">
                <a:latin typeface="微软雅黑" panose="020B0503020204020204" pitchFamily="34" charset="-122"/>
                <a:ea typeface="+mn-ea"/>
                <a:cs typeface="微软雅黑" panose="020B0503020204020204" pitchFamily="34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0539" y="5371"/>
              <a:ext cx="3440" cy="144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r" eaLnBrk="1" fontAlgn="auto" hangingPunct="1">
                <a:lnSpc>
                  <a:spcPct val="150000"/>
                </a:lnSpc>
                <a:defRPr/>
              </a:pPr>
              <a:r>
                <a:rPr lang="en-US" altLang="zh-CN" sz="1200" spc="300" noProof="1">
                  <a:solidFill>
                    <a:srgbClr val="404040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Add text message Add text message</a:t>
              </a:r>
            </a:p>
            <a:p>
              <a:pPr algn="r" eaLnBrk="1" fontAlgn="auto" hangingPunct="1">
                <a:lnSpc>
                  <a:spcPct val="150000"/>
                </a:lnSpc>
                <a:defRPr/>
              </a:pPr>
              <a:r>
                <a:rPr lang="en-US" altLang="zh-CN" sz="1200" spc="300" noProof="1">
                  <a:solidFill>
                    <a:srgbClr val="404040"/>
                  </a:solidFill>
                  <a:latin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 </a:t>
              </a:r>
              <a:endParaRPr lang="zh-CN" altLang="en-US" sz="1200" noProof="1">
                <a:latin typeface="微软雅黑" panose="020B0503020204020204" pitchFamily="34" charset="-122"/>
                <a:ea typeface="+mn-ea"/>
                <a:cs typeface="微软雅黑" panose="020B0503020204020204" pitchFamily="34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39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39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39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39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39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396"/>
</p:tagLst>
</file>

<file path=ppt/theme/theme1.xml><?xml version="1.0" encoding="utf-8"?>
<a:theme xmlns:a="http://schemas.openxmlformats.org/drawingml/2006/main" name="A000120140530A99PPBG">
  <a:themeElements>
    <a:clrScheme name="106">
      <a:dk1>
        <a:srgbClr val="4B4D4F"/>
      </a:dk1>
      <a:lt1>
        <a:srgbClr val="FFFFFF"/>
      </a:lt1>
      <a:dk2>
        <a:srgbClr val="3D3F41"/>
      </a:dk2>
      <a:lt2>
        <a:srgbClr val="FFFFFF"/>
      </a:lt2>
      <a:accent1>
        <a:srgbClr val="DC5C31"/>
      </a:accent1>
      <a:accent2>
        <a:srgbClr val="EA9B26"/>
      </a:accent2>
      <a:accent3>
        <a:srgbClr val="D36D8D"/>
      </a:accent3>
      <a:accent4>
        <a:srgbClr val="D46E5A"/>
      </a:accent4>
      <a:accent5>
        <a:srgbClr val="FCCF86"/>
      </a:accent5>
      <a:accent6>
        <a:srgbClr val="AA5ED4"/>
      </a:accent6>
      <a:hlink>
        <a:srgbClr val="00B0F0"/>
      </a:hlink>
      <a:folHlink>
        <a:srgbClr val="AFB2B4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</TotalTime>
  <Pages>0</Pages>
  <Words>526</Words>
  <Characters>0</Characters>
  <Application>Microsoft Office PowerPoint</Application>
  <DocSecurity>0</DocSecurity>
  <PresentationFormat>全屏显示(16:9)</PresentationFormat>
  <Lines>0</Lines>
  <Paragraphs>111</Paragraphs>
  <Slides>10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7" baseType="lpstr">
      <vt:lpstr>Adobe Gothic Std B</vt:lpstr>
      <vt:lpstr>Arial Unicode MS</vt:lpstr>
      <vt:lpstr>Impact Label</vt:lpstr>
      <vt:lpstr>ITC Avant Garde Std Md</vt:lpstr>
      <vt:lpstr>Open Sans</vt:lpstr>
      <vt:lpstr>Raleway Regular</vt:lpstr>
      <vt:lpstr>方正姚体</vt:lpstr>
      <vt:lpstr>黑体</vt:lpstr>
      <vt:lpstr>宋体</vt:lpstr>
      <vt:lpstr>微软雅黑</vt:lpstr>
      <vt:lpstr>造字工房悦圆演示版常规体</vt:lpstr>
      <vt:lpstr>Arial</vt:lpstr>
      <vt:lpstr>Calibri</vt:lpstr>
      <vt:lpstr>Chiller</vt:lpstr>
      <vt:lpstr>Impact</vt:lpstr>
      <vt:lpstr>Wingdings 2</vt:lpstr>
      <vt:lpstr>A000120140530A99PPBG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>http://www.ypppt.com/</Company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>http:/www.ypppt.com</cp:keywords>
  <dc:description>www.ppt818.com-提供资源下载</dc:description>
  <cp:lastModifiedBy>Windows 用户</cp:lastModifiedBy>
  <cp:revision>171</cp:revision>
  <dcterms:created xsi:type="dcterms:W3CDTF">2010-04-12T23:12:00Z</dcterms:created>
  <dcterms:modified xsi:type="dcterms:W3CDTF">2023-04-17T01:55:20Z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  <property fmtid="{D5CDD505-2E9C-101B-9397-08002B2CF9AE}" pid="3" name="KSOProductBuildVer">
    <vt:lpwstr>2052-10.1.0.6029</vt:lpwstr>
  </property>
</Properties>
</file>