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1074" r:id="rId2"/>
    <p:sldId id="1075" r:id="rId3"/>
    <p:sldId id="1076" r:id="rId4"/>
    <p:sldId id="259" r:id="rId5"/>
    <p:sldId id="266" r:id="rId6"/>
    <p:sldId id="1250" r:id="rId7"/>
    <p:sldId id="470" r:id="rId8"/>
    <p:sldId id="631" r:id="rId9"/>
    <p:sldId id="1251" r:id="rId10"/>
    <p:sldId id="812" r:id="rId11"/>
    <p:sldId id="274" r:id="rId12"/>
    <p:sldId id="402" r:id="rId13"/>
    <p:sldId id="538" r:id="rId14"/>
    <p:sldId id="540" r:id="rId15"/>
    <p:sldId id="1252" r:id="rId16"/>
    <p:sldId id="1253" r:id="rId17"/>
    <p:sldId id="265" r:id="rId18"/>
    <p:sldId id="260" r:id="rId19"/>
    <p:sldId id="261" r:id="rId20"/>
    <p:sldId id="262" r:id="rId21"/>
    <p:sldId id="1254" r:id="rId22"/>
    <p:sldId id="264" r:id="rId23"/>
    <p:sldId id="275" r:id="rId24"/>
    <p:sldId id="399" r:id="rId25"/>
    <p:sldId id="1173" r:id="rId26"/>
    <p:sldId id="1166" r:id="rId27"/>
    <p:sldId id="1255" r:id="rId28"/>
    <p:sldId id="267" r:id="rId29"/>
    <p:sldId id="268" r:id="rId30"/>
    <p:sldId id="1210" r:id="rId31"/>
    <p:sldId id="298" r:id="rId32"/>
    <p:sldId id="316" r:id="rId33"/>
    <p:sldId id="125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514F"/>
    <a:srgbClr val="D53616"/>
    <a:srgbClr val="B02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6424" autoAdjust="0"/>
  </p:normalViewPr>
  <p:slideViewPr>
    <p:cSldViewPr snapToGrid="0">
      <p:cViewPr varScale="1">
        <p:scale>
          <a:sx n="108" d="100"/>
          <a:sy n="108" d="100"/>
        </p:scale>
        <p:origin x="816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DB-4D09-912B-37FAC400F8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DB-4D09-912B-37FAC400F8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DB-4D09-912B-37FAC400F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97104432"/>
        <c:axId val="-1397098448"/>
      </c:barChart>
      <c:catAx>
        <c:axId val="-139710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397098448"/>
        <c:crosses val="autoZero"/>
        <c:auto val="1"/>
        <c:lblAlgn val="ctr"/>
        <c:lblOffset val="100"/>
        <c:noMultiLvlLbl val="0"/>
      </c:catAx>
      <c:valAx>
        <c:axId val="-139709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39710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7B-4A4F-81FA-68B321CE74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7B-4A4F-81FA-68B321CE74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80000"/>
                    <a:lumOff val="2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7B-4A4F-81FA-68B321CE7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97092464"/>
        <c:axId val="-1397102800"/>
      </c:areaChart>
      <c:catAx>
        <c:axId val="-139709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+mn-ea"/>
                <a:cs typeface="+mn-cs"/>
              </a:defRPr>
            </a:pPr>
            <a:endParaRPr lang="zh-CN"/>
          </a:p>
        </c:txPr>
        <c:crossAx val="-1397102800"/>
        <c:crosses val="autoZero"/>
        <c:auto val="1"/>
        <c:lblAlgn val="ctr"/>
        <c:lblOffset val="100"/>
        <c:noMultiLvlLbl val="0"/>
      </c:catAx>
      <c:valAx>
        <c:axId val="-139710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50" charset="0"/>
                <a:ea typeface="+mn-ea"/>
                <a:cs typeface="+mn-cs"/>
              </a:defRPr>
            </a:pPr>
            <a:endParaRPr lang="zh-CN"/>
          </a:p>
        </c:txPr>
        <c:crossAx val="-13970924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ontserrat" panose="00000500000000000000" pitchFamily="50" charset="0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>
              <a:solidFill>
                <a:schemeClr val="accent1">
                  <a:alpha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1">
                    <a:alpha val="60000"/>
                  </a:schemeClr>
                </a:solidFill>
              </a:ln>
              <a:effectLst/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0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275-43AE-962E-65F97BC363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2">
                  <a:alpha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2">
                    <a:alpha val="60000"/>
                  </a:schemeClr>
                </a:solidFill>
              </a:ln>
              <a:effectLst/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275-43AE-962E-65F97BC363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8275-43AE-962E-65F97BC363F1}"/>
              </c:ext>
            </c:extLst>
          </c:dPt>
          <c:xVal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numCache>
            </c:num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275-43AE-962E-65F97BC36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97100624"/>
        <c:axId val="-1397100080"/>
      </c:scatterChart>
      <c:valAx>
        <c:axId val="-139710062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397100080"/>
        <c:crosses val="autoZero"/>
        <c:crossBetween val="midCat"/>
      </c:valAx>
      <c:valAx>
        <c:axId val="-139710008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3971006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  <a:latin typeface="Montserrat Light"/>
          <a:cs typeface="Montserrat Light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DA19E4-0046-4B8F-A332-89254A7010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0064F8-A446-4C73-95B3-F5BAE7B245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DC824-620D-4F5E-A7CF-E5B5A76543C6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A7B66-0F42-4BA8-8AA6-6369070B53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2F2B8-01F3-4B0B-8CA4-C4F2D4D5B5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5BBF2-296D-41FE-9589-B0FD5FB11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72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D4577-1D8A-4BF5-B5B3-0616AF6CCF1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09B5D-2AA2-4A0F-A83A-337526DB71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07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513E9-CE5E-4BFE-B71D-B542AF679F8A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8153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E6907-E700-844F-BBA7-9E7BE8AB13F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250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78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E760-5C97-4FCD-9D15-1D6CBDC7045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99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>
            <a:extLst>
              <a:ext uri="{FF2B5EF4-FFF2-40B4-BE49-F238E27FC236}">
                <a16:creationId xmlns:a16="http://schemas.microsoft.com/office/drawing/2014/main" id="{BA747139-1B4C-476C-B21B-F12FE34DF9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14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5A98246-4796-479F-AFB0-2BD7C624F4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4324" y="-1"/>
            <a:ext cx="1552575" cy="6810068"/>
          </a:xfrm>
          <a:custGeom>
            <a:avLst/>
            <a:gdLst>
              <a:gd name="connsiteX0" fmla="*/ 0 w 1552575"/>
              <a:gd name="connsiteY0" fmla="*/ 0 h 6810068"/>
              <a:gd name="connsiteX1" fmla="*/ 1552575 w 1552575"/>
              <a:gd name="connsiteY1" fmla="*/ 0 h 6810068"/>
              <a:gd name="connsiteX2" fmla="*/ 1552575 w 1552575"/>
              <a:gd name="connsiteY2" fmla="*/ 6810068 h 6810068"/>
              <a:gd name="connsiteX3" fmla="*/ 0 w 1552575"/>
              <a:gd name="connsiteY3" fmla="*/ 6810068 h 681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575" h="6810068">
                <a:moveTo>
                  <a:pt x="0" y="0"/>
                </a:moveTo>
                <a:lnTo>
                  <a:pt x="1552575" y="0"/>
                </a:lnTo>
                <a:lnTo>
                  <a:pt x="1552575" y="6810068"/>
                </a:lnTo>
                <a:lnTo>
                  <a:pt x="0" y="68100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60576D6-638D-4A38-ACCF-11B63EE1D5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9774" y="472230"/>
            <a:ext cx="1552575" cy="5865606"/>
          </a:xfrm>
          <a:custGeom>
            <a:avLst/>
            <a:gdLst>
              <a:gd name="connsiteX0" fmla="*/ 0 w 1552575"/>
              <a:gd name="connsiteY0" fmla="*/ 0 h 5865606"/>
              <a:gd name="connsiteX1" fmla="*/ 1552575 w 1552575"/>
              <a:gd name="connsiteY1" fmla="*/ 0 h 5865606"/>
              <a:gd name="connsiteX2" fmla="*/ 1552575 w 1552575"/>
              <a:gd name="connsiteY2" fmla="*/ 5865606 h 5865606"/>
              <a:gd name="connsiteX3" fmla="*/ 0 w 1552575"/>
              <a:gd name="connsiteY3" fmla="*/ 5865606 h 5865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575" h="5865606">
                <a:moveTo>
                  <a:pt x="0" y="0"/>
                </a:moveTo>
                <a:lnTo>
                  <a:pt x="1552575" y="0"/>
                </a:lnTo>
                <a:lnTo>
                  <a:pt x="1552575" y="5865606"/>
                </a:lnTo>
                <a:lnTo>
                  <a:pt x="0" y="586560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306EB5D8-ADD6-45DC-8AA8-CEB9EAEE12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85224" y="23966"/>
            <a:ext cx="1552575" cy="6810068"/>
          </a:xfrm>
          <a:custGeom>
            <a:avLst/>
            <a:gdLst>
              <a:gd name="connsiteX0" fmla="*/ 0 w 1552575"/>
              <a:gd name="connsiteY0" fmla="*/ 0 h 6810068"/>
              <a:gd name="connsiteX1" fmla="*/ 1552575 w 1552575"/>
              <a:gd name="connsiteY1" fmla="*/ 0 h 6810068"/>
              <a:gd name="connsiteX2" fmla="*/ 1552575 w 1552575"/>
              <a:gd name="connsiteY2" fmla="*/ 6810068 h 6810068"/>
              <a:gd name="connsiteX3" fmla="*/ 0 w 1552575"/>
              <a:gd name="connsiteY3" fmla="*/ 6810068 h 681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575" h="6810068">
                <a:moveTo>
                  <a:pt x="0" y="0"/>
                </a:moveTo>
                <a:lnTo>
                  <a:pt x="1552575" y="0"/>
                </a:lnTo>
                <a:lnTo>
                  <a:pt x="1552575" y="6810068"/>
                </a:lnTo>
                <a:lnTo>
                  <a:pt x="0" y="68100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FA215F39-0EDF-4305-9FAE-E1E982DA06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80674" y="496197"/>
            <a:ext cx="1552575" cy="5865606"/>
          </a:xfrm>
          <a:custGeom>
            <a:avLst/>
            <a:gdLst>
              <a:gd name="connsiteX0" fmla="*/ 0 w 1552575"/>
              <a:gd name="connsiteY0" fmla="*/ 0 h 5865606"/>
              <a:gd name="connsiteX1" fmla="*/ 1552575 w 1552575"/>
              <a:gd name="connsiteY1" fmla="*/ 0 h 5865606"/>
              <a:gd name="connsiteX2" fmla="*/ 1552575 w 1552575"/>
              <a:gd name="connsiteY2" fmla="*/ 5865606 h 5865606"/>
              <a:gd name="connsiteX3" fmla="*/ 0 w 1552575"/>
              <a:gd name="connsiteY3" fmla="*/ 5865606 h 5865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2575" h="5865606">
                <a:moveTo>
                  <a:pt x="0" y="0"/>
                </a:moveTo>
                <a:lnTo>
                  <a:pt x="1552575" y="0"/>
                </a:lnTo>
                <a:lnTo>
                  <a:pt x="1552575" y="5865606"/>
                </a:lnTo>
                <a:lnTo>
                  <a:pt x="0" y="586560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3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BF3F00C-D8F7-4E66-85A1-3E546F9688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11097" y="817339"/>
            <a:ext cx="6322141" cy="5229500"/>
          </a:xfrm>
          <a:custGeom>
            <a:avLst/>
            <a:gdLst>
              <a:gd name="connsiteX0" fmla="*/ 871601 w 6322141"/>
              <a:gd name="connsiteY0" fmla="*/ 0 h 5229500"/>
              <a:gd name="connsiteX1" fmla="*/ 5450540 w 6322141"/>
              <a:gd name="connsiteY1" fmla="*/ 0 h 5229500"/>
              <a:gd name="connsiteX2" fmla="*/ 6322141 w 6322141"/>
              <a:gd name="connsiteY2" fmla="*/ 871601 h 5229500"/>
              <a:gd name="connsiteX3" fmla="*/ 6322141 w 6322141"/>
              <a:gd name="connsiteY3" fmla="*/ 4357899 h 5229500"/>
              <a:gd name="connsiteX4" fmla="*/ 5450540 w 6322141"/>
              <a:gd name="connsiteY4" fmla="*/ 5229500 h 5229500"/>
              <a:gd name="connsiteX5" fmla="*/ 871601 w 6322141"/>
              <a:gd name="connsiteY5" fmla="*/ 5229500 h 5229500"/>
              <a:gd name="connsiteX6" fmla="*/ 0 w 6322141"/>
              <a:gd name="connsiteY6" fmla="*/ 4357899 h 5229500"/>
              <a:gd name="connsiteX7" fmla="*/ 0 w 6322141"/>
              <a:gd name="connsiteY7" fmla="*/ 871601 h 5229500"/>
              <a:gd name="connsiteX8" fmla="*/ 871601 w 6322141"/>
              <a:gd name="connsiteY8" fmla="*/ 0 h 522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2141" h="5229500">
                <a:moveTo>
                  <a:pt x="871601" y="0"/>
                </a:moveTo>
                <a:lnTo>
                  <a:pt x="5450540" y="0"/>
                </a:lnTo>
                <a:cubicBezTo>
                  <a:pt x="5931912" y="0"/>
                  <a:pt x="6322141" y="390229"/>
                  <a:pt x="6322141" y="871601"/>
                </a:cubicBezTo>
                <a:lnTo>
                  <a:pt x="6322141" y="4357899"/>
                </a:lnTo>
                <a:cubicBezTo>
                  <a:pt x="6322141" y="4839271"/>
                  <a:pt x="5931912" y="5229500"/>
                  <a:pt x="5450540" y="5229500"/>
                </a:cubicBezTo>
                <a:lnTo>
                  <a:pt x="871601" y="5229500"/>
                </a:lnTo>
                <a:cubicBezTo>
                  <a:pt x="390229" y="5229500"/>
                  <a:pt x="0" y="4839271"/>
                  <a:pt x="0" y="4357899"/>
                </a:cubicBezTo>
                <a:lnTo>
                  <a:pt x="0" y="871601"/>
                </a:lnTo>
                <a:cubicBezTo>
                  <a:pt x="0" y="390229"/>
                  <a:pt x="390229" y="0"/>
                  <a:pt x="8716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70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DC6AEE9-81ED-41AE-8FCA-20884FCFA7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5254172" cy="5994400"/>
          </a:xfrm>
          <a:custGeom>
            <a:avLst/>
            <a:gdLst>
              <a:gd name="connsiteX0" fmla="*/ 0 w 5254172"/>
              <a:gd name="connsiteY0" fmla="*/ 0 h 5994400"/>
              <a:gd name="connsiteX1" fmla="*/ 5254172 w 5254172"/>
              <a:gd name="connsiteY1" fmla="*/ 0 h 5994400"/>
              <a:gd name="connsiteX2" fmla="*/ 5254172 w 5254172"/>
              <a:gd name="connsiteY2" fmla="*/ 5994400 h 5994400"/>
              <a:gd name="connsiteX3" fmla="*/ 0 w 5254172"/>
              <a:gd name="connsiteY3" fmla="*/ 5994400 h 599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4172" h="5994400">
                <a:moveTo>
                  <a:pt x="0" y="0"/>
                </a:moveTo>
                <a:lnTo>
                  <a:pt x="5254172" y="0"/>
                </a:lnTo>
                <a:lnTo>
                  <a:pt x="5254172" y="5994400"/>
                </a:lnTo>
                <a:lnTo>
                  <a:pt x="0" y="5994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0AC5978-AE52-48AB-9BEB-108BE1D26C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35814" y="0"/>
            <a:ext cx="5254172" cy="5994400"/>
          </a:xfrm>
          <a:custGeom>
            <a:avLst/>
            <a:gdLst>
              <a:gd name="connsiteX0" fmla="*/ 0 w 5254172"/>
              <a:gd name="connsiteY0" fmla="*/ 0 h 5994400"/>
              <a:gd name="connsiteX1" fmla="*/ 5254172 w 5254172"/>
              <a:gd name="connsiteY1" fmla="*/ 0 h 5994400"/>
              <a:gd name="connsiteX2" fmla="*/ 5254172 w 5254172"/>
              <a:gd name="connsiteY2" fmla="*/ 5994400 h 5994400"/>
              <a:gd name="connsiteX3" fmla="*/ 0 w 5254172"/>
              <a:gd name="connsiteY3" fmla="*/ 5994400 h 599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4172" h="5994400">
                <a:moveTo>
                  <a:pt x="0" y="0"/>
                </a:moveTo>
                <a:lnTo>
                  <a:pt x="5254172" y="0"/>
                </a:lnTo>
                <a:lnTo>
                  <a:pt x="5254172" y="5994400"/>
                </a:lnTo>
                <a:lnTo>
                  <a:pt x="0" y="5994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46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DC0D72F-AF40-456C-A892-6AA27101EA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0914" y="400956"/>
            <a:ext cx="4528457" cy="6056087"/>
          </a:xfrm>
          <a:custGeom>
            <a:avLst/>
            <a:gdLst>
              <a:gd name="connsiteX0" fmla="*/ 0 w 4528457"/>
              <a:gd name="connsiteY0" fmla="*/ 0 h 6056087"/>
              <a:gd name="connsiteX1" fmla="*/ 4528457 w 4528457"/>
              <a:gd name="connsiteY1" fmla="*/ 0 h 6056087"/>
              <a:gd name="connsiteX2" fmla="*/ 4528457 w 4528457"/>
              <a:gd name="connsiteY2" fmla="*/ 6056087 h 6056087"/>
              <a:gd name="connsiteX3" fmla="*/ 0 w 4528457"/>
              <a:gd name="connsiteY3" fmla="*/ 6056087 h 605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8457" h="6056087">
                <a:moveTo>
                  <a:pt x="0" y="0"/>
                </a:moveTo>
                <a:lnTo>
                  <a:pt x="4528457" y="0"/>
                </a:lnTo>
                <a:lnTo>
                  <a:pt x="4528457" y="6056087"/>
                </a:lnTo>
                <a:lnTo>
                  <a:pt x="0" y="60560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C04A663-AB77-42D6-9F24-0C69E3CF41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54596" y="400956"/>
            <a:ext cx="2416490" cy="2037443"/>
          </a:xfrm>
          <a:custGeom>
            <a:avLst/>
            <a:gdLst>
              <a:gd name="connsiteX0" fmla="*/ 0 w 2416490"/>
              <a:gd name="connsiteY0" fmla="*/ 0 h 2037443"/>
              <a:gd name="connsiteX1" fmla="*/ 2416490 w 2416490"/>
              <a:gd name="connsiteY1" fmla="*/ 0 h 2037443"/>
              <a:gd name="connsiteX2" fmla="*/ 2416490 w 2416490"/>
              <a:gd name="connsiteY2" fmla="*/ 2037443 h 2037443"/>
              <a:gd name="connsiteX3" fmla="*/ 0 w 2416490"/>
              <a:gd name="connsiteY3" fmla="*/ 2037443 h 203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490" h="2037443">
                <a:moveTo>
                  <a:pt x="0" y="0"/>
                </a:moveTo>
                <a:lnTo>
                  <a:pt x="2416490" y="0"/>
                </a:lnTo>
                <a:lnTo>
                  <a:pt x="2416490" y="2037443"/>
                </a:lnTo>
                <a:lnTo>
                  <a:pt x="0" y="20374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29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288365" y="986971"/>
            <a:ext cx="3021346" cy="4021012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D4B82D1-B6B0-48F9-AE70-020E641D64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02479" y="994228"/>
            <a:ext cx="3021346" cy="4021012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56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440279" y="1277493"/>
            <a:ext cx="2167019" cy="22574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1277493"/>
            <a:ext cx="4292009" cy="22574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3720338"/>
            <a:ext cx="4292009" cy="2257425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2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1641F92-DCD5-49BD-9514-2D8C180DAC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0475" y="898071"/>
            <a:ext cx="2452912" cy="2452912"/>
          </a:xfrm>
          <a:custGeom>
            <a:avLst/>
            <a:gdLst>
              <a:gd name="connsiteX0" fmla="*/ 0 w 2452912"/>
              <a:gd name="connsiteY0" fmla="*/ 0 h 2452912"/>
              <a:gd name="connsiteX1" fmla="*/ 2452912 w 2452912"/>
              <a:gd name="connsiteY1" fmla="*/ 0 h 2452912"/>
              <a:gd name="connsiteX2" fmla="*/ 2452912 w 2452912"/>
              <a:gd name="connsiteY2" fmla="*/ 2452912 h 2452912"/>
              <a:gd name="connsiteX3" fmla="*/ 0 w 2452912"/>
              <a:gd name="connsiteY3" fmla="*/ 2452912 h 245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2912" h="2452912">
                <a:moveTo>
                  <a:pt x="0" y="0"/>
                </a:moveTo>
                <a:lnTo>
                  <a:pt x="2452912" y="0"/>
                </a:lnTo>
                <a:lnTo>
                  <a:pt x="2452912" y="2452912"/>
                </a:lnTo>
                <a:lnTo>
                  <a:pt x="0" y="24529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D40F2900-0565-4CA4-80C9-A7A41310DA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6847" y="898071"/>
            <a:ext cx="2452912" cy="2452912"/>
          </a:xfrm>
          <a:custGeom>
            <a:avLst/>
            <a:gdLst>
              <a:gd name="connsiteX0" fmla="*/ 0 w 2452912"/>
              <a:gd name="connsiteY0" fmla="*/ 0 h 2452912"/>
              <a:gd name="connsiteX1" fmla="*/ 2452912 w 2452912"/>
              <a:gd name="connsiteY1" fmla="*/ 0 h 2452912"/>
              <a:gd name="connsiteX2" fmla="*/ 2452912 w 2452912"/>
              <a:gd name="connsiteY2" fmla="*/ 2452912 h 2452912"/>
              <a:gd name="connsiteX3" fmla="*/ 0 w 2452912"/>
              <a:gd name="connsiteY3" fmla="*/ 2452912 h 245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2912" h="2452912">
                <a:moveTo>
                  <a:pt x="0" y="0"/>
                </a:moveTo>
                <a:lnTo>
                  <a:pt x="2452912" y="0"/>
                </a:lnTo>
                <a:lnTo>
                  <a:pt x="2452912" y="2452912"/>
                </a:lnTo>
                <a:lnTo>
                  <a:pt x="0" y="24529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8C137F96-EF8A-4BA7-90FA-54B1E74F0A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0475" y="3429000"/>
            <a:ext cx="2452912" cy="2452912"/>
          </a:xfrm>
          <a:custGeom>
            <a:avLst/>
            <a:gdLst>
              <a:gd name="connsiteX0" fmla="*/ 0 w 2452912"/>
              <a:gd name="connsiteY0" fmla="*/ 0 h 2452912"/>
              <a:gd name="connsiteX1" fmla="*/ 2452912 w 2452912"/>
              <a:gd name="connsiteY1" fmla="*/ 0 h 2452912"/>
              <a:gd name="connsiteX2" fmla="*/ 2452912 w 2452912"/>
              <a:gd name="connsiteY2" fmla="*/ 2452912 h 2452912"/>
              <a:gd name="connsiteX3" fmla="*/ 0 w 2452912"/>
              <a:gd name="connsiteY3" fmla="*/ 2452912 h 245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2912" h="2452912">
                <a:moveTo>
                  <a:pt x="0" y="0"/>
                </a:moveTo>
                <a:lnTo>
                  <a:pt x="2452912" y="0"/>
                </a:lnTo>
                <a:lnTo>
                  <a:pt x="2452912" y="2452912"/>
                </a:lnTo>
                <a:lnTo>
                  <a:pt x="0" y="24529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E3AFE51B-49A6-4C70-B29C-AF8DC13387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6847" y="3429000"/>
            <a:ext cx="2452912" cy="2452912"/>
          </a:xfrm>
          <a:custGeom>
            <a:avLst/>
            <a:gdLst>
              <a:gd name="connsiteX0" fmla="*/ 0 w 2452912"/>
              <a:gd name="connsiteY0" fmla="*/ 0 h 2452912"/>
              <a:gd name="connsiteX1" fmla="*/ 2452912 w 2452912"/>
              <a:gd name="connsiteY1" fmla="*/ 0 h 2452912"/>
              <a:gd name="connsiteX2" fmla="*/ 2452912 w 2452912"/>
              <a:gd name="connsiteY2" fmla="*/ 2452912 h 2452912"/>
              <a:gd name="connsiteX3" fmla="*/ 0 w 2452912"/>
              <a:gd name="connsiteY3" fmla="*/ 2452912 h 245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2912" h="2452912">
                <a:moveTo>
                  <a:pt x="0" y="0"/>
                </a:moveTo>
                <a:lnTo>
                  <a:pt x="2452912" y="0"/>
                </a:lnTo>
                <a:lnTo>
                  <a:pt x="2452912" y="2452912"/>
                </a:lnTo>
                <a:lnTo>
                  <a:pt x="0" y="24529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75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696C489-F895-4201-AC4D-B1AAA619A8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150" y="2476500"/>
            <a:ext cx="10553700" cy="3981450"/>
          </a:xfrm>
          <a:custGeom>
            <a:avLst/>
            <a:gdLst>
              <a:gd name="connsiteX0" fmla="*/ 0 w 10553700"/>
              <a:gd name="connsiteY0" fmla="*/ 0 h 3981450"/>
              <a:gd name="connsiteX1" fmla="*/ 9890112 w 10553700"/>
              <a:gd name="connsiteY1" fmla="*/ 0 h 3981450"/>
              <a:gd name="connsiteX2" fmla="*/ 10553700 w 10553700"/>
              <a:gd name="connsiteY2" fmla="*/ 663588 h 3981450"/>
              <a:gd name="connsiteX3" fmla="*/ 10553700 w 10553700"/>
              <a:gd name="connsiteY3" fmla="*/ 3981450 h 3981450"/>
              <a:gd name="connsiteX4" fmla="*/ 663588 w 10553700"/>
              <a:gd name="connsiteY4" fmla="*/ 3981450 h 3981450"/>
              <a:gd name="connsiteX5" fmla="*/ 0 w 10553700"/>
              <a:gd name="connsiteY5" fmla="*/ 3317862 h 398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53700" h="3981450">
                <a:moveTo>
                  <a:pt x="0" y="0"/>
                </a:moveTo>
                <a:lnTo>
                  <a:pt x="9890112" y="0"/>
                </a:lnTo>
                <a:lnTo>
                  <a:pt x="10553700" y="663588"/>
                </a:lnTo>
                <a:lnTo>
                  <a:pt x="10553700" y="3981450"/>
                </a:lnTo>
                <a:lnTo>
                  <a:pt x="663588" y="3981450"/>
                </a:lnTo>
                <a:lnTo>
                  <a:pt x="0" y="3317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72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2E38976-62D7-4218-BBCA-1308529AD7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804671"/>
            <a:ext cx="9939528" cy="2798064"/>
          </a:xfrm>
          <a:custGeom>
            <a:avLst/>
            <a:gdLst>
              <a:gd name="connsiteX0" fmla="*/ 0 w 9939528"/>
              <a:gd name="connsiteY0" fmla="*/ 0 h 2798064"/>
              <a:gd name="connsiteX1" fmla="*/ 9939528 w 9939528"/>
              <a:gd name="connsiteY1" fmla="*/ 0 h 2798064"/>
              <a:gd name="connsiteX2" fmla="*/ 9939528 w 9939528"/>
              <a:gd name="connsiteY2" fmla="*/ 2798064 h 2798064"/>
              <a:gd name="connsiteX3" fmla="*/ 0 w 9939528"/>
              <a:gd name="connsiteY3" fmla="*/ 2798064 h 279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39528" h="2798064">
                <a:moveTo>
                  <a:pt x="0" y="0"/>
                </a:moveTo>
                <a:lnTo>
                  <a:pt x="9939528" y="0"/>
                </a:lnTo>
                <a:lnTo>
                  <a:pt x="9939528" y="2798064"/>
                </a:lnTo>
                <a:lnTo>
                  <a:pt x="0" y="27980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9407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51266F-53BF-45DE-B82B-946BA09F5C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3039" y="3667759"/>
            <a:ext cx="8188960" cy="2641600"/>
          </a:xfrm>
          <a:custGeom>
            <a:avLst/>
            <a:gdLst>
              <a:gd name="connsiteX0" fmla="*/ 0 w 8188960"/>
              <a:gd name="connsiteY0" fmla="*/ 0 h 2641600"/>
              <a:gd name="connsiteX1" fmla="*/ 8188960 w 8188960"/>
              <a:gd name="connsiteY1" fmla="*/ 0 h 2641600"/>
              <a:gd name="connsiteX2" fmla="*/ 8188960 w 8188960"/>
              <a:gd name="connsiteY2" fmla="*/ 2641600 h 2641600"/>
              <a:gd name="connsiteX3" fmla="*/ 0 w 8188960"/>
              <a:gd name="connsiteY3" fmla="*/ 264160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8960" h="2641600">
                <a:moveTo>
                  <a:pt x="0" y="0"/>
                </a:moveTo>
                <a:lnTo>
                  <a:pt x="8188960" y="0"/>
                </a:lnTo>
                <a:lnTo>
                  <a:pt x="8188960" y="2641600"/>
                </a:lnTo>
                <a:lnTo>
                  <a:pt x="0" y="2641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550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>
            <a:extLst>
              <a:ext uri="{FF2B5EF4-FFF2-40B4-BE49-F238E27FC236}">
                <a16:creationId xmlns:a16="http://schemas.microsoft.com/office/drawing/2014/main" id="{BD8B1EFA-69DC-4D26-A1DF-D9B9A36A53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31738" y="-1"/>
            <a:ext cx="6760262" cy="6858001"/>
          </a:xfrm>
          <a:custGeom>
            <a:avLst/>
            <a:gdLst>
              <a:gd name="connsiteX0" fmla="*/ 3678574 w 6760262"/>
              <a:gd name="connsiteY0" fmla="*/ 0 h 6858001"/>
              <a:gd name="connsiteX1" fmla="*/ 6760262 w 6760262"/>
              <a:gd name="connsiteY1" fmla="*/ 0 h 6858001"/>
              <a:gd name="connsiteX2" fmla="*/ 6760262 w 6760262"/>
              <a:gd name="connsiteY2" fmla="*/ 3217145 h 6858001"/>
              <a:gd name="connsiteX3" fmla="*/ 4807336 w 6760262"/>
              <a:gd name="connsiteY3" fmla="*/ 6858001 h 6858001"/>
              <a:gd name="connsiteX4" fmla="*/ 0 w 6760262"/>
              <a:gd name="connsiteY4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0262" h="6858001">
                <a:moveTo>
                  <a:pt x="3678574" y="0"/>
                </a:moveTo>
                <a:lnTo>
                  <a:pt x="6760262" y="0"/>
                </a:lnTo>
                <a:lnTo>
                  <a:pt x="6760262" y="3217145"/>
                </a:lnTo>
                <a:lnTo>
                  <a:pt x="4807336" y="6858001"/>
                </a:lnTo>
                <a:lnTo>
                  <a:pt x="0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361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F74B306-70C8-4575-9D11-B1076FCE4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4484" y="0"/>
            <a:ext cx="3942796" cy="3358007"/>
          </a:xfrm>
          <a:custGeom>
            <a:avLst/>
            <a:gdLst>
              <a:gd name="connsiteX0" fmla="*/ 0 w 3942796"/>
              <a:gd name="connsiteY0" fmla="*/ 0 h 3358007"/>
              <a:gd name="connsiteX1" fmla="*/ 3942796 w 3942796"/>
              <a:gd name="connsiteY1" fmla="*/ 0 h 3358007"/>
              <a:gd name="connsiteX2" fmla="*/ 3942796 w 3942796"/>
              <a:gd name="connsiteY2" fmla="*/ 3358007 h 3358007"/>
              <a:gd name="connsiteX3" fmla="*/ 0 w 3942796"/>
              <a:gd name="connsiteY3" fmla="*/ 3358007 h 33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2796" h="3358007">
                <a:moveTo>
                  <a:pt x="0" y="0"/>
                </a:moveTo>
                <a:lnTo>
                  <a:pt x="3942796" y="0"/>
                </a:lnTo>
                <a:lnTo>
                  <a:pt x="3942796" y="3358007"/>
                </a:lnTo>
                <a:lnTo>
                  <a:pt x="0" y="33580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26572F4-1602-4F86-A88B-85CC725074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65284" y="3358007"/>
            <a:ext cx="3862233" cy="3499993"/>
          </a:xfrm>
          <a:custGeom>
            <a:avLst/>
            <a:gdLst>
              <a:gd name="connsiteX0" fmla="*/ 0 w 3862233"/>
              <a:gd name="connsiteY0" fmla="*/ 0 h 3499993"/>
              <a:gd name="connsiteX1" fmla="*/ 3862233 w 3862233"/>
              <a:gd name="connsiteY1" fmla="*/ 0 h 3499993"/>
              <a:gd name="connsiteX2" fmla="*/ 3862233 w 3862233"/>
              <a:gd name="connsiteY2" fmla="*/ 3499993 h 3499993"/>
              <a:gd name="connsiteX3" fmla="*/ 0 w 3862233"/>
              <a:gd name="connsiteY3" fmla="*/ 3499993 h 349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2233" h="3499993">
                <a:moveTo>
                  <a:pt x="0" y="0"/>
                </a:moveTo>
                <a:lnTo>
                  <a:pt x="3862233" y="0"/>
                </a:lnTo>
                <a:lnTo>
                  <a:pt x="3862233" y="3499993"/>
                </a:lnTo>
                <a:lnTo>
                  <a:pt x="0" y="34999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77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CE51B76-1141-43B9-B895-2382109ECB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50485" y="1689100"/>
            <a:ext cx="5502636" cy="4444850"/>
          </a:xfrm>
          <a:custGeom>
            <a:avLst/>
            <a:gdLst>
              <a:gd name="connsiteX0" fmla="*/ 2938268 w 13560275"/>
              <a:gd name="connsiteY0" fmla="*/ 7795335 h 10952123"/>
              <a:gd name="connsiteX1" fmla="*/ 4306171 w 13560275"/>
              <a:gd name="connsiteY1" fmla="*/ 8585820 h 10952123"/>
              <a:gd name="connsiteX2" fmla="*/ 4306171 w 13560275"/>
              <a:gd name="connsiteY2" fmla="*/ 10161335 h 10952123"/>
              <a:gd name="connsiteX3" fmla="*/ 2938268 w 13560275"/>
              <a:gd name="connsiteY3" fmla="*/ 10952123 h 10952123"/>
              <a:gd name="connsiteX4" fmla="*/ 1573091 w 13560275"/>
              <a:gd name="connsiteY4" fmla="*/ 10161335 h 10952123"/>
              <a:gd name="connsiteX5" fmla="*/ 1573091 w 13560275"/>
              <a:gd name="connsiteY5" fmla="*/ 8585820 h 10952123"/>
              <a:gd name="connsiteX6" fmla="*/ 7594357 w 13560275"/>
              <a:gd name="connsiteY6" fmla="*/ 5176269 h 10952123"/>
              <a:gd name="connsiteX7" fmla="*/ 8962259 w 13560275"/>
              <a:gd name="connsiteY7" fmla="*/ 5966753 h 10952123"/>
              <a:gd name="connsiteX8" fmla="*/ 8962259 w 13560275"/>
              <a:gd name="connsiteY8" fmla="*/ 7542269 h 10952123"/>
              <a:gd name="connsiteX9" fmla="*/ 7594357 w 13560275"/>
              <a:gd name="connsiteY9" fmla="*/ 8333057 h 10952123"/>
              <a:gd name="connsiteX10" fmla="*/ 6229180 w 13560275"/>
              <a:gd name="connsiteY10" fmla="*/ 7542269 h 10952123"/>
              <a:gd name="connsiteX11" fmla="*/ 6229180 w 13560275"/>
              <a:gd name="connsiteY11" fmla="*/ 5966753 h 10952123"/>
              <a:gd name="connsiteX12" fmla="*/ 10652841 w 13560275"/>
              <a:gd name="connsiteY12" fmla="*/ 5166119 h 10952123"/>
              <a:gd name="connsiteX13" fmla="*/ 12020743 w 13560275"/>
              <a:gd name="connsiteY13" fmla="*/ 5956603 h 10952123"/>
              <a:gd name="connsiteX14" fmla="*/ 12020743 w 13560275"/>
              <a:gd name="connsiteY14" fmla="*/ 7532119 h 10952123"/>
              <a:gd name="connsiteX15" fmla="*/ 10652841 w 13560275"/>
              <a:gd name="connsiteY15" fmla="*/ 8322907 h 10952123"/>
              <a:gd name="connsiteX16" fmla="*/ 9287663 w 13560275"/>
              <a:gd name="connsiteY16" fmla="*/ 7532119 h 10952123"/>
              <a:gd name="connsiteX17" fmla="*/ 9287663 w 13560275"/>
              <a:gd name="connsiteY17" fmla="*/ 5956603 h 10952123"/>
              <a:gd name="connsiteX18" fmla="*/ 1365177 w 13560275"/>
              <a:gd name="connsiteY18" fmla="*/ 5157660 h 10952123"/>
              <a:gd name="connsiteX19" fmla="*/ 2733080 w 13560275"/>
              <a:gd name="connsiteY19" fmla="*/ 5948144 h 10952123"/>
              <a:gd name="connsiteX20" fmla="*/ 2733080 w 13560275"/>
              <a:gd name="connsiteY20" fmla="*/ 7523660 h 10952123"/>
              <a:gd name="connsiteX21" fmla="*/ 1365177 w 13560275"/>
              <a:gd name="connsiteY21" fmla="*/ 8314448 h 10952123"/>
              <a:gd name="connsiteX22" fmla="*/ 0 w 13560275"/>
              <a:gd name="connsiteY22" fmla="*/ 7523660 h 10952123"/>
              <a:gd name="connsiteX23" fmla="*/ 0 w 13560275"/>
              <a:gd name="connsiteY23" fmla="*/ 5948144 h 10952123"/>
              <a:gd name="connsiteX24" fmla="*/ 12192371 w 13560275"/>
              <a:gd name="connsiteY24" fmla="*/ 2590090 h 10952123"/>
              <a:gd name="connsiteX25" fmla="*/ 13560275 w 13560275"/>
              <a:gd name="connsiteY25" fmla="*/ 3380574 h 10952123"/>
              <a:gd name="connsiteX26" fmla="*/ 13560275 w 13560275"/>
              <a:gd name="connsiteY26" fmla="*/ 4956090 h 10952123"/>
              <a:gd name="connsiteX27" fmla="*/ 12192371 w 13560275"/>
              <a:gd name="connsiteY27" fmla="*/ 5746879 h 10952123"/>
              <a:gd name="connsiteX28" fmla="*/ 10827195 w 13560275"/>
              <a:gd name="connsiteY28" fmla="*/ 4956090 h 10952123"/>
              <a:gd name="connsiteX29" fmla="*/ 10827195 w 13560275"/>
              <a:gd name="connsiteY29" fmla="*/ 3380574 h 10952123"/>
              <a:gd name="connsiteX30" fmla="*/ 6017606 w 13560275"/>
              <a:gd name="connsiteY30" fmla="*/ 2573169 h 10952123"/>
              <a:gd name="connsiteX31" fmla="*/ 7385509 w 13560275"/>
              <a:gd name="connsiteY31" fmla="*/ 3363653 h 10952123"/>
              <a:gd name="connsiteX32" fmla="*/ 7385509 w 13560275"/>
              <a:gd name="connsiteY32" fmla="*/ 4939169 h 10952123"/>
              <a:gd name="connsiteX33" fmla="*/ 6017606 w 13560275"/>
              <a:gd name="connsiteY33" fmla="*/ 5729957 h 10952123"/>
              <a:gd name="connsiteX34" fmla="*/ 4652429 w 13560275"/>
              <a:gd name="connsiteY34" fmla="*/ 4939169 h 10952123"/>
              <a:gd name="connsiteX35" fmla="*/ 4652429 w 13560275"/>
              <a:gd name="connsiteY35" fmla="*/ 3363653 h 10952123"/>
              <a:gd name="connsiteX36" fmla="*/ 2955462 w 13560275"/>
              <a:gd name="connsiteY36" fmla="*/ 2573169 h 10952123"/>
              <a:gd name="connsiteX37" fmla="*/ 4323365 w 13560275"/>
              <a:gd name="connsiteY37" fmla="*/ 3363653 h 10952123"/>
              <a:gd name="connsiteX38" fmla="*/ 4323365 w 13560275"/>
              <a:gd name="connsiteY38" fmla="*/ 4939169 h 10952123"/>
              <a:gd name="connsiteX39" fmla="*/ 2955462 w 13560275"/>
              <a:gd name="connsiteY39" fmla="*/ 5729957 h 10952123"/>
              <a:gd name="connsiteX40" fmla="*/ 1590285 w 13560275"/>
              <a:gd name="connsiteY40" fmla="*/ 4939169 h 10952123"/>
              <a:gd name="connsiteX41" fmla="*/ 1590285 w 13560275"/>
              <a:gd name="connsiteY41" fmla="*/ 3363653 h 10952123"/>
              <a:gd name="connsiteX42" fmla="*/ 10650103 w 13560275"/>
              <a:gd name="connsiteY42" fmla="*/ 0 h 10952123"/>
              <a:gd name="connsiteX43" fmla="*/ 12018007 w 13560275"/>
              <a:gd name="connsiteY43" fmla="*/ 790485 h 10952123"/>
              <a:gd name="connsiteX44" fmla="*/ 12018007 w 13560275"/>
              <a:gd name="connsiteY44" fmla="*/ 2366000 h 10952123"/>
              <a:gd name="connsiteX45" fmla="*/ 10650103 w 13560275"/>
              <a:gd name="connsiteY45" fmla="*/ 3156788 h 10952123"/>
              <a:gd name="connsiteX46" fmla="*/ 9284927 w 13560275"/>
              <a:gd name="connsiteY46" fmla="*/ 2366000 h 10952123"/>
              <a:gd name="connsiteX47" fmla="*/ 9284927 w 13560275"/>
              <a:gd name="connsiteY47" fmla="*/ 790485 h 1095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560275" h="10952123">
                <a:moveTo>
                  <a:pt x="2938268" y="7795335"/>
                </a:moveTo>
                <a:lnTo>
                  <a:pt x="4306171" y="8585820"/>
                </a:lnTo>
                <a:lnTo>
                  <a:pt x="4306171" y="10161335"/>
                </a:lnTo>
                <a:lnTo>
                  <a:pt x="2938268" y="10952123"/>
                </a:lnTo>
                <a:lnTo>
                  <a:pt x="1573091" y="10161335"/>
                </a:lnTo>
                <a:lnTo>
                  <a:pt x="1573091" y="8585820"/>
                </a:lnTo>
                <a:close/>
                <a:moveTo>
                  <a:pt x="7594357" y="5176269"/>
                </a:moveTo>
                <a:lnTo>
                  <a:pt x="8962259" y="5966753"/>
                </a:lnTo>
                <a:lnTo>
                  <a:pt x="8962259" y="7542269"/>
                </a:lnTo>
                <a:lnTo>
                  <a:pt x="7594357" y="8333057"/>
                </a:lnTo>
                <a:lnTo>
                  <a:pt x="6229180" y="7542269"/>
                </a:lnTo>
                <a:lnTo>
                  <a:pt x="6229180" y="5966753"/>
                </a:lnTo>
                <a:close/>
                <a:moveTo>
                  <a:pt x="10652841" y="5166119"/>
                </a:moveTo>
                <a:lnTo>
                  <a:pt x="12020743" y="5956603"/>
                </a:lnTo>
                <a:lnTo>
                  <a:pt x="12020743" y="7532119"/>
                </a:lnTo>
                <a:lnTo>
                  <a:pt x="10652841" y="8322907"/>
                </a:lnTo>
                <a:lnTo>
                  <a:pt x="9287663" y="7532119"/>
                </a:lnTo>
                <a:lnTo>
                  <a:pt x="9287663" y="5956603"/>
                </a:lnTo>
                <a:close/>
                <a:moveTo>
                  <a:pt x="1365177" y="5157660"/>
                </a:moveTo>
                <a:lnTo>
                  <a:pt x="2733080" y="5948144"/>
                </a:lnTo>
                <a:lnTo>
                  <a:pt x="2733080" y="7523660"/>
                </a:lnTo>
                <a:lnTo>
                  <a:pt x="1365177" y="8314448"/>
                </a:lnTo>
                <a:lnTo>
                  <a:pt x="0" y="7523660"/>
                </a:lnTo>
                <a:lnTo>
                  <a:pt x="0" y="5948144"/>
                </a:lnTo>
                <a:close/>
                <a:moveTo>
                  <a:pt x="12192371" y="2590090"/>
                </a:moveTo>
                <a:lnTo>
                  <a:pt x="13560275" y="3380574"/>
                </a:lnTo>
                <a:lnTo>
                  <a:pt x="13560275" y="4956090"/>
                </a:lnTo>
                <a:lnTo>
                  <a:pt x="12192371" y="5746879"/>
                </a:lnTo>
                <a:lnTo>
                  <a:pt x="10827195" y="4956090"/>
                </a:lnTo>
                <a:lnTo>
                  <a:pt x="10827195" y="3380574"/>
                </a:lnTo>
                <a:close/>
                <a:moveTo>
                  <a:pt x="6017606" y="2573169"/>
                </a:moveTo>
                <a:lnTo>
                  <a:pt x="7385509" y="3363653"/>
                </a:lnTo>
                <a:lnTo>
                  <a:pt x="7385509" y="4939169"/>
                </a:lnTo>
                <a:lnTo>
                  <a:pt x="6017606" y="5729957"/>
                </a:lnTo>
                <a:lnTo>
                  <a:pt x="4652429" y="4939169"/>
                </a:lnTo>
                <a:lnTo>
                  <a:pt x="4652429" y="3363653"/>
                </a:lnTo>
                <a:close/>
                <a:moveTo>
                  <a:pt x="2955462" y="2573169"/>
                </a:moveTo>
                <a:lnTo>
                  <a:pt x="4323365" y="3363653"/>
                </a:lnTo>
                <a:lnTo>
                  <a:pt x="4323365" y="4939169"/>
                </a:lnTo>
                <a:lnTo>
                  <a:pt x="2955462" y="5729957"/>
                </a:lnTo>
                <a:lnTo>
                  <a:pt x="1590285" y="4939169"/>
                </a:lnTo>
                <a:lnTo>
                  <a:pt x="1590285" y="3363653"/>
                </a:lnTo>
                <a:close/>
                <a:moveTo>
                  <a:pt x="10650103" y="0"/>
                </a:moveTo>
                <a:lnTo>
                  <a:pt x="12018007" y="790485"/>
                </a:lnTo>
                <a:lnTo>
                  <a:pt x="12018007" y="2366000"/>
                </a:lnTo>
                <a:lnTo>
                  <a:pt x="10650103" y="3156788"/>
                </a:lnTo>
                <a:lnTo>
                  <a:pt x="9284927" y="2366000"/>
                </a:lnTo>
                <a:lnTo>
                  <a:pt x="9284927" y="790485"/>
                </a:lnTo>
                <a:close/>
              </a:path>
            </a:pathLst>
          </a:custGeom>
          <a:effectLst>
            <a:outerShdw blurRad="254000" dist="101600" dir="2700000" algn="ctr" rotWithShape="0">
              <a:srgbClr val="000000">
                <a:alpha val="15000"/>
              </a:srgbClr>
            </a:outerShdw>
          </a:effectLst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751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00" b="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26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911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46341"/>
            <a:ext cx="11023600" cy="587375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600" b="0" i="0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9500" y="512762"/>
            <a:ext cx="10007600" cy="390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 spc="3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21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64B04B6-F967-4B7F-B168-9CA520A230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42317" y="4050009"/>
            <a:ext cx="2510467" cy="1590777"/>
          </a:xfrm>
          <a:custGeom>
            <a:avLst/>
            <a:gdLst>
              <a:gd name="connsiteX0" fmla="*/ 536346 w 2510467"/>
              <a:gd name="connsiteY0" fmla="*/ 0 h 1590777"/>
              <a:gd name="connsiteX1" fmla="*/ 2510467 w 2510467"/>
              <a:gd name="connsiteY1" fmla="*/ 0 h 1590777"/>
              <a:gd name="connsiteX2" fmla="*/ 1974121 w 2510467"/>
              <a:gd name="connsiteY2" fmla="*/ 1590777 h 1590777"/>
              <a:gd name="connsiteX3" fmla="*/ 0 w 2510467"/>
              <a:gd name="connsiteY3" fmla="*/ 1590777 h 159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0467" h="1590777">
                <a:moveTo>
                  <a:pt x="536346" y="0"/>
                </a:moveTo>
                <a:lnTo>
                  <a:pt x="2510467" y="0"/>
                </a:lnTo>
                <a:lnTo>
                  <a:pt x="1974121" y="1590777"/>
                </a:lnTo>
                <a:lnTo>
                  <a:pt x="0" y="1590777"/>
                </a:lnTo>
                <a:close/>
              </a:path>
            </a:pathLst>
          </a:cu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6350">
            <a:noFill/>
          </a:ln>
          <a:effectLst>
            <a:outerShdw blurRad="558800" dist="381000" dir="2700000" sx="85000" sy="85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471F8BA-A0B1-45F5-B571-BD3E773EAA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49810" y="4050009"/>
            <a:ext cx="2510467" cy="1590777"/>
          </a:xfrm>
          <a:custGeom>
            <a:avLst/>
            <a:gdLst>
              <a:gd name="connsiteX0" fmla="*/ 536346 w 2510467"/>
              <a:gd name="connsiteY0" fmla="*/ 0 h 1590777"/>
              <a:gd name="connsiteX1" fmla="*/ 2510467 w 2510467"/>
              <a:gd name="connsiteY1" fmla="*/ 0 h 1590777"/>
              <a:gd name="connsiteX2" fmla="*/ 1974121 w 2510467"/>
              <a:gd name="connsiteY2" fmla="*/ 1590777 h 1590777"/>
              <a:gd name="connsiteX3" fmla="*/ 0 w 2510467"/>
              <a:gd name="connsiteY3" fmla="*/ 1590777 h 159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0467" h="1590777">
                <a:moveTo>
                  <a:pt x="536346" y="0"/>
                </a:moveTo>
                <a:lnTo>
                  <a:pt x="2510467" y="0"/>
                </a:lnTo>
                <a:lnTo>
                  <a:pt x="1974121" y="1590777"/>
                </a:lnTo>
                <a:lnTo>
                  <a:pt x="0" y="1590777"/>
                </a:lnTo>
                <a:close/>
              </a:path>
            </a:pathLst>
          </a:cu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6350">
            <a:noFill/>
          </a:ln>
          <a:effectLst>
            <a:outerShdw blurRad="558800" dist="381000" dir="2700000" sx="85000" sy="85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C38DE75-B538-4664-9167-BB6B7ECF7D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57303" y="4050009"/>
            <a:ext cx="2510467" cy="1590777"/>
          </a:xfrm>
          <a:custGeom>
            <a:avLst/>
            <a:gdLst>
              <a:gd name="connsiteX0" fmla="*/ 536346 w 2510467"/>
              <a:gd name="connsiteY0" fmla="*/ 0 h 1590777"/>
              <a:gd name="connsiteX1" fmla="*/ 2510467 w 2510467"/>
              <a:gd name="connsiteY1" fmla="*/ 0 h 1590777"/>
              <a:gd name="connsiteX2" fmla="*/ 1974121 w 2510467"/>
              <a:gd name="connsiteY2" fmla="*/ 1590777 h 1590777"/>
              <a:gd name="connsiteX3" fmla="*/ 0 w 2510467"/>
              <a:gd name="connsiteY3" fmla="*/ 1590777 h 159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0467" h="1590777">
                <a:moveTo>
                  <a:pt x="536346" y="0"/>
                </a:moveTo>
                <a:lnTo>
                  <a:pt x="2510467" y="0"/>
                </a:lnTo>
                <a:lnTo>
                  <a:pt x="1974121" y="1590777"/>
                </a:lnTo>
                <a:lnTo>
                  <a:pt x="0" y="1590777"/>
                </a:lnTo>
                <a:close/>
              </a:path>
            </a:pathLst>
          </a:cu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6350">
            <a:noFill/>
          </a:ln>
          <a:effectLst>
            <a:outerShdw blurRad="558800" dist="381000" dir="2700000" sx="85000" sy="85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687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457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E5C3-EBBB-354D-B51A-AABE4A8A56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08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654708A-E6CA-4EB4-A370-5B71F2A7CA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9122" y="1745058"/>
            <a:ext cx="8629414" cy="5012782"/>
          </a:xfrm>
          <a:custGeom>
            <a:avLst/>
            <a:gdLst>
              <a:gd name="connsiteX0" fmla="*/ 0 w 8629414"/>
              <a:gd name="connsiteY0" fmla="*/ 0 h 5012782"/>
              <a:gd name="connsiteX1" fmla="*/ 8629414 w 8629414"/>
              <a:gd name="connsiteY1" fmla="*/ 0 h 5012782"/>
              <a:gd name="connsiteX2" fmla="*/ 8629414 w 8629414"/>
              <a:gd name="connsiteY2" fmla="*/ 5012782 h 5012782"/>
              <a:gd name="connsiteX3" fmla="*/ 0 w 8629414"/>
              <a:gd name="connsiteY3" fmla="*/ 5012782 h 501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9414" h="5012782">
                <a:moveTo>
                  <a:pt x="0" y="0"/>
                </a:moveTo>
                <a:lnTo>
                  <a:pt x="8629414" y="0"/>
                </a:lnTo>
                <a:lnTo>
                  <a:pt x="8629414" y="5012782"/>
                </a:lnTo>
                <a:lnTo>
                  <a:pt x="0" y="50127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7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65AABBA-F044-47A3-9E42-0305398813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8626" y="1376963"/>
            <a:ext cx="4664765" cy="4104074"/>
          </a:xfrm>
          <a:custGeom>
            <a:avLst/>
            <a:gdLst>
              <a:gd name="connsiteX0" fmla="*/ 0 w 4664765"/>
              <a:gd name="connsiteY0" fmla="*/ 3327067 h 4104074"/>
              <a:gd name="connsiteX1" fmla="*/ 4374666 w 4664765"/>
              <a:gd name="connsiteY1" fmla="*/ 3327067 h 4104074"/>
              <a:gd name="connsiteX2" fmla="*/ 4374666 w 4664765"/>
              <a:gd name="connsiteY2" fmla="*/ 4104074 h 4104074"/>
              <a:gd name="connsiteX3" fmla="*/ 0 w 4664765"/>
              <a:gd name="connsiteY3" fmla="*/ 4104074 h 4104074"/>
              <a:gd name="connsiteX4" fmla="*/ 290099 w 4664765"/>
              <a:gd name="connsiteY4" fmla="*/ 2490042 h 4104074"/>
              <a:gd name="connsiteX5" fmla="*/ 4664765 w 4664765"/>
              <a:gd name="connsiteY5" fmla="*/ 2490042 h 4104074"/>
              <a:gd name="connsiteX6" fmla="*/ 4664765 w 4664765"/>
              <a:gd name="connsiteY6" fmla="*/ 3267049 h 4104074"/>
              <a:gd name="connsiteX7" fmla="*/ 290099 w 4664765"/>
              <a:gd name="connsiteY7" fmla="*/ 3267049 h 4104074"/>
              <a:gd name="connsiteX8" fmla="*/ 0 w 4664765"/>
              <a:gd name="connsiteY8" fmla="*/ 1660028 h 4104074"/>
              <a:gd name="connsiteX9" fmla="*/ 4374666 w 4664765"/>
              <a:gd name="connsiteY9" fmla="*/ 1660028 h 4104074"/>
              <a:gd name="connsiteX10" fmla="*/ 4374666 w 4664765"/>
              <a:gd name="connsiteY10" fmla="*/ 2437035 h 4104074"/>
              <a:gd name="connsiteX11" fmla="*/ 0 w 4664765"/>
              <a:gd name="connsiteY11" fmla="*/ 2437035 h 4104074"/>
              <a:gd name="connsiteX12" fmla="*/ 290099 w 4664765"/>
              <a:gd name="connsiteY12" fmla="*/ 830014 h 4104074"/>
              <a:gd name="connsiteX13" fmla="*/ 4664765 w 4664765"/>
              <a:gd name="connsiteY13" fmla="*/ 830014 h 4104074"/>
              <a:gd name="connsiteX14" fmla="*/ 4664765 w 4664765"/>
              <a:gd name="connsiteY14" fmla="*/ 1607021 h 4104074"/>
              <a:gd name="connsiteX15" fmla="*/ 290099 w 4664765"/>
              <a:gd name="connsiteY15" fmla="*/ 1607021 h 4104074"/>
              <a:gd name="connsiteX16" fmla="*/ 150851 w 4664765"/>
              <a:gd name="connsiteY16" fmla="*/ 0 h 4104074"/>
              <a:gd name="connsiteX17" fmla="*/ 4525517 w 4664765"/>
              <a:gd name="connsiteY17" fmla="*/ 0 h 4104074"/>
              <a:gd name="connsiteX18" fmla="*/ 4525517 w 4664765"/>
              <a:gd name="connsiteY18" fmla="*/ 777007 h 4104074"/>
              <a:gd name="connsiteX19" fmla="*/ 150851 w 4664765"/>
              <a:gd name="connsiteY19" fmla="*/ 777007 h 410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664765" h="4104074">
                <a:moveTo>
                  <a:pt x="0" y="3327067"/>
                </a:moveTo>
                <a:lnTo>
                  <a:pt x="4374666" y="3327067"/>
                </a:lnTo>
                <a:lnTo>
                  <a:pt x="4374666" y="4104074"/>
                </a:lnTo>
                <a:lnTo>
                  <a:pt x="0" y="4104074"/>
                </a:lnTo>
                <a:close/>
                <a:moveTo>
                  <a:pt x="290099" y="2490042"/>
                </a:moveTo>
                <a:lnTo>
                  <a:pt x="4664765" y="2490042"/>
                </a:lnTo>
                <a:lnTo>
                  <a:pt x="4664765" y="3267049"/>
                </a:lnTo>
                <a:lnTo>
                  <a:pt x="290099" y="3267049"/>
                </a:lnTo>
                <a:close/>
                <a:moveTo>
                  <a:pt x="0" y="1660028"/>
                </a:moveTo>
                <a:lnTo>
                  <a:pt x="4374666" y="1660028"/>
                </a:lnTo>
                <a:lnTo>
                  <a:pt x="4374666" y="2437035"/>
                </a:lnTo>
                <a:lnTo>
                  <a:pt x="0" y="2437035"/>
                </a:lnTo>
                <a:close/>
                <a:moveTo>
                  <a:pt x="290099" y="830014"/>
                </a:moveTo>
                <a:lnTo>
                  <a:pt x="4664765" y="830014"/>
                </a:lnTo>
                <a:lnTo>
                  <a:pt x="4664765" y="1607021"/>
                </a:lnTo>
                <a:lnTo>
                  <a:pt x="290099" y="1607021"/>
                </a:lnTo>
                <a:close/>
                <a:moveTo>
                  <a:pt x="150851" y="0"/>
                </a:moveTo>
                <a:lnTo>
                  <a:pt x="4525517" y="0"/>
                </a:lnTo>
                <a:lnTo>
                  <a:pt x="4525517" y="777007"/>
                </a:lnTo>
                <a:lnTo>
                  <a:pt x="150851" y="7770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7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6F1FB1D-DD28-407D-9096-EDBC184821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59828" y="558800"/>
            <a:ext cx="2053770" cy="5740400"/>
          </a:xfrm>
          <a:custGeom>
            <a:avLst/>
            <a:gdLst>
              <a:gd name="connsiteX0" fmla="*/ 342302 w 2053770"/>
              <a:gd name="connsiteY0" fmla="*/ 0 h 5740400"/>
              <a:gd name="connsiteX1" fmla="*/ 1711468 w 2053770"/>
              <a:gd name="connsiteY1" fmla="*/ 0 h 5740400"/>
              <a:gd name="connsiteX2" fmla="*/ 2053770 w 2053770"/>
              <a:gd name="connsiteY2" fmla="*/ 342302 h 5740400"/>
              <a:gd name="connsiteX3" fmla="*/ 2053770 w 2053770"/>
              <a:gd name="connsiteY3" fmla="*/ 5398098 h 5740400"/>
              <a:gd name="connsiteX4" fmla="*/ 1711468 w 2053770"/>
              <a:gd name="connsiteY4" fmla="*/ 5740400 h 5740400"/>
              <a:gd name="connsiteX5" fmla="*/ 342302 w 2053770"/>
              <a:gd name="connsiteY5" fmla="*/ 5740400 h 5740400"/>
              <a:gd name="connsiteX6" fmla="*/ 0 w 2053770"/>
              <a:gd name="connsiteY6" fmla="*/ 5398098 h 5740400"/>
              <a:gd name="connsiteX7" fmla="*/ 0 w 2053770"/>
              <a:gd name="connsiteY7" fmla="*/ 342302 h 5740400"/>
              <a:gd name="connsiteX8" fmla="*/ 342302 w 2053770"/>
              <a:gd name="connsiteY8" fmla="*/ 0 h 57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770" h="5740400">
                <a:moveTo>
                  <a:pt x="342302" y="0"/>
                </a:moveTo>
                <a:lnTo>
                  <a:pt x="1711468" y="0"/>
                </a:lnTo>
                <a:cubicBezTo>
                  <a:pt x="1900516" y="0"/>
                  <a:pt x="2053770" y="153254"/>
                  <a:pt x="2053770" y="342302"/>
                </a:cubicBezTo>
                <a:lnTo>
                  <a:pt x="2053770" y="5398098"/>
                </a:lnTo>
                <a:cubicBezTo>
                  <a:pt x="2053770" y="5587146"/>
                  <a:pt x="1900516" y="5740400"/>
                  <a:pt x="1711468" y="5740400"/>
                </a:cubicBezTo>
                <a:lnTo>
                  <a:pt x="342302" y="5740400"/>
                </a:lnTo>
                <a:cubicBezTo>
                  <a:pt x="153254" y="5740400"/>
                  <a:pt x="0" y="5587146"/>
                  <a:pt x="0" y="5398098"/>
                </a:cubicBezTo>
                <a:lnTo>
                  <a:pt x="0" y="342302"/>
                </a:lnTo>
                <a:cubicBezTo>
                  <a:pt x="0" y="153254"/>
                  <a:pt x="153254" y="0"/>
                  <a:pt x="3423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45C7FDC-C23A-40EE-A3EA-20C0E6D45D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44230" y="558799"/>
            <a:ext cx="2053770" cy="5740400"/>
          </a:xfrm>
          <a:custGeom>
            <a:avLst/>
            <a:gdLst>
              <a:gd name="connsiteX0" fmla="*/ 342302 w 2053770"/>
              <a:gd name="connsiteY0" fmla="*/ 0 h 5740400"/>
              <a:gd name="connsiteX1" fmla="*/ 1711468 w 2053770"/>
              <a:gd name="connsiteY1" fmla="*/ 0 h 5740400"/>
              <a:gd name="connsiteX2" fmla="*/ 2053770 w 2053770"/>
              <a:gd name="connsiteY2" fmla="*/ 342302 h 5740400"/>
              <a:gd name="connsiteX3" fmla="*/ 2053770 w 2053770"/>
              <a:gd name="connsiteY3" fmla="*/ 5398098 h 5740400"/>
              <a:gd name="connsiteX4" fmla="*/ 1711468 w 2053770"/>
              <a:gd name="connsiteY4" fmla="*/ 5740400 h 5740400"/>
              <a:gd name="connsiteX5" fmla="*/ 342302 w 2053770"/>
              <a:gd name="connsiteY5" fmla="*/ 5740400 h 5740400"/>
              <a:gd name="connsiteX6" fmla="*/ 0 w 2053770"/>
              <a:gd name="connsiteY6" fmla="*/ 5398098 h 5740400"/>
              <a:gd name="connsiteX7" fmla="*/ 0 w 2053770"/>
              <a:gd name="connsiteY7" fmla="*/ 342302 h 5740400"/>
              <a:gd name="connsiteX8" fmla="*/ 342302 w 2053770"/>
              <a:gd name="connsiteY8" fmla="*/ 0 h 57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770" h="5740400">
                <a:moveTo>
                  <a:pt x="342302" y="0"/>
                </a:moveTo>
                <a:lnTo>
                  <a:pt x="1711468" y="0"/>
                </a:lnTo>
                <a:cubicBezTo>
                  <a:pt x="1900516" y="0"/>
                  <a:pt x="2053770" y="153254"/>
                  <a:pt x="2053770" y="342302"/>
                </a:cubicBezTo>
                <a:lnTo>
                  <a:pt x="2053770" y="5398098"/>
                </a:lnTo>
                <a:cubicBezTo>
                  <a:pt x="2053770" y="5587146"/>
                  <a:pt x="1900516" y="5740400"/>
                  <a:pt x="1711468" y="5740400"/>
                </a:cubicBezTo>
                <a:lnTo>
                  <a:pt x="342302" y="5740400"/>
                </a:lnTo>
                <a:cubicBezTo>
                  <a:pt x="153254" y="5740400"/>
                  <a:pt x="0" y="5587146"/>
                  <a:pt x="0" y="5398098"/>
                </a:cubicBezTo>
                <a:lnTo>
                  <a:pt x="0" y="342302"/>
                </a:lnTo>
                <a:cubicBezTo>
                  <a:pt x="0" y="153254"/>
                  <a:pt x="153254" y="0"/>
                  <a:pt x="3423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DB83E0F-8574-4EF6-93AC-4BBF86182E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28631" y="558800"/>
            <a:ext cx="2053770" cy="5740400"/>
          </a:xfrm>
          <a:custGeom>
            <a:avLst/>
            <a:gdLst>
              <a:gd name="connsiteX0" fmla="*/ 342302 w 2053770"/>
              <a:gd name="connsiteY0" fmla="*/ 0 h 5740400"/>
              <a:gd name="connsiteX1" fmla="*/ 1711468 w 2053770"/>
              <a:gd name="connsiteY1" fmla="*/ 0 h 5740400"/>
              <a:gd name="connsiteX2" fmla="*/ 2053770 w 2053770"/>
              <a:gd name="connsiteY2" fmla="*/ 342302 h 5740400"/>
              <a:gd name="connsiteX3" fmla="*/ 2053770 w 2053770"/>
              <a:gd name="connsiteY3" fmla="*/ 5398098 h 5740400"/>
              <a:gd name="connsiteX4" fmla="*/ 1711468 w 2053770"/>
              <a:gd name="connsiteY4" fmla="*/ 5740400 h 5740400"/>
              <a:gd name="connsiteX5" fmla="*/ 342302 w 2053770"/>
              <a:gd name="connsiteY5" fmla="*/ 5740400 h 5740400"/>
              <a:gd name="connsiteX6" fmla="*/ 0 w 2053770"/>
              <a:gd name="connsiteY6" fmla="*/ 5398098 h 5740400"/>
              <a:gd name="connsiteX7" fmla="*/ 0 w 2053770"/>
              <a:gd name="connsiteY7" fmla="*/ 342302 h 5740400"/>
              <a:gd name="connsiteX8" fmla="*/ 342302 w 2053770"/>
              <a:gd name="connsiteY8" fmla="*/ 0 h 574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770" h="5740400">
                <a:moveTo>
                  <a:pt x="342302" y="0"/>
                </a:moveTo>
                <a:lnTo>
                  <a:pt x="1711468" y="0"/>
                </a:lnTo>
                <a:cubicBezTo>
                  <a:pt x="1900516" y="0"/>
                  <a:pt x="2053770" y="153254"/>
                  <a:pt x="2053770" y="342302"/>
                </a:cubicBezTo>
                <a:lnTo>
                  <a:pt x="2053770" y="5398098"/>
                </a:lnTo>
                <a:cubicBezTo>
                  <a:pt x="2053770" y="5587146"/>
                  <a:pt x="1900516" y="5740400"/>
                  <a:pt x="1711468" y="5740400"/>
                </a:cubicBezTo>
                <a:lnTo>
                  <a:pt x="342302" y="5740400"/>
                </a:lnTo>
                <a:cubicBezTo>
                  <a:pt x="153254" y="5740400"/>
                  <a:pt x="0" y="5587146"/>
                  <a:pt x="0" y="5398098"/>
                </a:cubicBezTo>
                <a:lnTo>
                  <a:pt x="0" y="342302"/>
                </a:lnTo>
                <a:cubicBezTo>
                  <a:pt x="0" y="153254"/>
                  <a:pt x="153254" y="0"/>
                  <a:pt x="3423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7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1D9F608-2BC3-43C1-A086-9750909B2F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0571" y="678543"/>
            <a:ext cx="5747657" cy="5500914"/>
          </a:xfrm>
          <a:custGeom>
            <a:avLst/>
            <a:gdLst>
              <a:gd name="connsiteX0" fmla="*/ 916837 w 5747657"/>
              <a:gd name="connsiteY0" fmla="*/ 0 h 5500914"/>
              <a:gd name="connsiteX1" fmla="*/ 4830820 w 5747657"/>
              <a:gd name="connsiteY1" fmla="*/ 0 h 5500914"/>
              <a:gd name="connsiteX2" fmla="*/ 5747657 w 5747657"/>
              <a:gd name="connsiteY2" fmla="*/ 916837 h 5500914"/>
              <a:gd name="connsiteX3" fmla="*/ 5747657 w 5747657"/>
              <a:gd name="connsiteY3" fmla="*/ 4584077 h 5500914"/>
              <a:gd name="connsiteX4" fmla="*/ 4830820 w 5747657"/>
              <a:gd name="connsiteY4" fmla="*/ 5500914 h 5500914"/>
              <a:gd name="connsiteX5" fmla="*/ 916837 w 5747657"/>
              <a:gd name="connsiteY5" fmla="*/ 5500914 h 5500914"/>
              <a:gd name="connsiteX6" fmla="*/ 0 w 5747657"/>
              <a:gd name="connsiteY6" fmla="*/ 4584077 h 5500914"/>
              <a:gd name="connsiteX7" fmla="*/ 0 w 5747657"/>
              <a:gd name="connsiteY7" fmla="*/ 916837 h 5500914"/>
              <a:gd name="connsiteX8" fmla="*/ 916837 w 5747657"/>
              <a:gd name="connsiteY8" fmla="*/ 0 h 550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7657" h="5500914">
                <a:moveTo>
                  <a:pt x="916837" y="0"/>
                </a:moveTo>
                <a:lnTo>
                  <a:pt x="4830820" y="0"/>
                </a:lnTo>
                <a:cubicBezTo>
                  <a:pt x="5337175" y="0"/>
                  <a:pt x="5747657" y="410482"/>
                  <a:pt x="5747657" y="916837"/>
                </a:cubicBezTo>
                <a:lnTo>
                  <a:pt x="5747657" y="4584077"/>
                </a:lnTo>
                <a:cubicBezTo>
                  <a:pt x="5747657" y="5090432"/>
                  <a:pt x="5337175" y="5500914"/>
                  <a:pt x="4830820" y="5500914"/>
                </a:cubicBezTo>
                <a:lnTo>
                  <a:pt x="916837" y="5500914"/>
                </a:lnTo>
                <a:cubicBezTo>
                  <a:pt x="410482" y="5500914"/>
                  <a:pt x="0" y="5090432"/>
                  <a:pt x="0" y="4584077"/>
                </a:cubicBezTo>
                <a:lnTo>
                  <a:pt x="0" y="916837"/>
                </a:lnTo>
                <a:cubicBezTo>
                  <a:pt x="0" y="410482"/>
                  <a:pt x="410482" y="0"/>
                  <a:pt x="91683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6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064E299-3558-43E2-BD70-B82EF33B9A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150" y="704850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4650415 w 5448300"/>
              <a:gd name="connsiteY1" fmla="*/ 797885 h 5448300"/>
              <a:gd name="connsiteX2" fmla="*/ 4792882 w 5448300"/>
              <a:gd name="connsiteY2" fmla="*/ 954639 h 5448300"/>
              <a:gd name="connsiteX3" fmla="*/ 3145029 w 5448300"/>
              <a:gd name="connsiteY3" fmla="*/ 2305167 h 5448300"/>
              <a:gd name="connsiteX4" fmla="*/ 3278649 w 5448300"/>
              <a:gd name="connsiteY4" fmla="*/ 2468204 h 5448300"/>
              <a:gd name="connsiteX5" fmla="*/ 4922912 w 5448300"/>
              <a:gd name="connsiteY5" fmla="*/ 1120620 h 5448300"/>
              <a:gd name="connsiteX6" fmla="*/ 4983059 w 5448300"/>
              <a:gd name="connsiteY6" fmla="*/ 1201053 h 5448300"/>
              <a:gd name="connsiteX7" fmla="*/ 5448300 w 5448300"/>
              <a:gd name="connsiteY7" fmla="*/ 2724150 h 5448300"/>
              <a:gd name="connsiteX8" fmla="*/ 2724150 w 5448300"/>
              <a:gd name="connsiteY8" fmla="*/ 5448300 h 5448300"/>
              <a:gd name="connsiteX9" fmla="*/ 2625580 w 5448300"/>
              <a:gd name="connsiteY9" fmla="*/ 5443323 h 5448300"/>
              <a:gd name="connsiteX10" fmla="*/ 3148699 w 5448300"/>
              <a:gd name="connsiteY10" fmla="*/ 3225257 h 5448300"/>
              <a:gd name="connsiteX11" fmla="*/ 2943531 w 5448300"/>
              <a:gd name="connsiteY11" fmla="*/ 3176869 h 5448300"/>
              <a:gd name="connsiteX12" fmla="*/ 2412340 w 5448300"/>
              <a:gd name="connsiteY12" fmla="*/ 5429156 h 5448300"/>
              <a:gd name="connsiteX13" fmla="*/ 2175140 w 5448300"/>
              <a:gd name="connsiteY13" fmla="*/ 5392956 h 5448300"/>
              <a:gd name="connsiteX14" fmla="*/ 0 w 5448300"/>
              <a:gd name="connsiteY14" fmla="*/ 2724150 h 5448300"/>
              <a:gd name="connsiteX15" fmla="*/ 214078 w 5448300"/>
              <a:gd name="connsiteY15" fmla="*/ 1663788 h 5448300"/>
              <a:gd name="connsiteX16" fmla="*/ 317679 w 5448300"/>
              <a:gd name="connsiteY16" fmla="*/ 1448725 h 5448300"/>
              <a:gd name="connsiteX17" fmla="*/ 2300935 w 5448300"/>
              <a:gd name="connsiteY17" fmla="*/ 2831853 h 5448300"/>
              <a:gd name="connsiteX18" fmla="*/ 2421519 w 5448300"/>
              <a:gd name="connsiteY18" fmla="*/ 2658949 h 5448300"/>
              <a:gd name="connsiteX19" fmla="*/ 425306 w 5448300"/>
              <a:gd name="connsiteY19" fmla="*/ 1266788 h 5448300"/>
              <a:gd name="connsiteX20" fmla="*/ 465243 w 5448300"/>
              <a:gd name="connsiteY20" fmla="*/ 1201053 h 5448300"/>
              <a:gd name="connsiteX21" fmla="*/ 2724150 w 5448300"/>
              <a:gd name="connsiteY21" fmla="*/ 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cubicBezTo>
                  <a:pt x="3476404" y="0"/>
                  <a:pt x="4157441" y="304912"/>
                  <a:pt x="4650415" y="797885"/>
                </a:cubicBezTo>
                <a:lnTo>
                  <a:pt x="4792882" y="954639"/>
                </a:lnTo>
                <a:lnTo>
                  <a:pt x="3145029" y="2305167"/>
                </a:lnTo>
                <a:lnTo>
                  <a:pt x="3278649" y="2468204"/>
                </a:lnTo>
                <a:lnTo>
                  <a:pt x="4922912" y="1120620"/>
                </a:lnTo>
                <a:lnTo>
                  <a:pt x="4983059" y="1201053"/>
                </a:lnTo>
                <a:cubicBezTo>
                  <a:pt x="5276789" y="1635830"/>
                  <a:pt x="5448300" y="2159960"/>
                  <a:pt x="5448300" y="2724150"/>
                </a:cubicBezTo>
                <a:cubicBezTo>
                  <a:pt x="5448300" y="4228657"/>
                  <a:pt x="4228657" y="5448300"/>
                  <a:pt x="2724150" y="5448300"/>
                </a:cubicBezTo>
                <a:lnTo>
                  <a:pt x="2625580" y="5443323"/>
                </a:lnTo>
                <a:lnTo>
                  <a:pt x="3148699" y="3225257"/>
                </a:lnTo>
                <a:lnTo>
                  <a:pt x="2943531" y="3176869"/>
                </a:lnTo>
                <a:lnTo>
                  <a:pt x="2412340" y="5429156"/>
                </a:lnTo>
                <a:lnTo>
                  <a:pt x="2175140" y="5392956"/>
                </a:lnTo>
                <a:cubicBezTo>
                  <a:pt x="933790" y="5138939"/>
                  <a:pt x="0" y="4040594"/>
                  <a:pt x="0" y="2724150"/>
                </a:cubicBezTo>
                <a:cubicBezTo>
                  <a:pt x="0" y="2348023"/>
                  <a:pt x="76228" y="1989701"/>
                  <a:pt x="214078" y="1663788"/>
                </a:cubicBezTo>
                <a:lnTo>
                  <a:pt x="317679" y="1448725"/>
                </a:lnTo>
                <a:lnTo>
                  <a:pt x="2300935" y="2831853"/>
                </a:lnTo>
                <a:lnTo>
                  <a:pt x="2421519" y="2658949"/>
                </a:lnTo>
                <a:lnTo>
                  <a:pt x="425306" y="1266788"/>
                </a:lnTo>
                <a:lnTo>
                  <a:pt x="465243" y="1201053"/>
                </a:lnTo>
                <a:cubicBezTo>
                  <a:pt x="954792" y="476423"/>
                  <a:pt x="1783833" y="0"/>
                  <a:pt x="27241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3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5BCC3CF-62CE-4F03-8A59-066946F825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76142" y="153914"/>
            <a:ext cx="2489200" cy="3997468"/>
          </a:xfrm>
          <a:custGeom>
            <a:avLst/>
            <a:gdLst>
              <a:gd name="connsiteX0" fmla="*/ 0 w 2489200"/>
              <a:gd name="connsiteY0" fmla="*/ 0 h 3997468"/>
              <a:gd name="connsiteX1" fmla="*/ 2489200 w 2489200"/>
              <a:gd name="connsiteY1" fmla="*/ 0 h 3997468"/>
              <a:gd name="connsiteX2" fmla="*/ 2489200 w 2489200"/>
              <a:gd name="connsiteY2" fmla="*/ 3997468 h 3997468"/>
              <a:gd name="connsiteX3" fmla="*/ 0 w 2489200"/>
              <a:gd name="connsiteY3" fmla="*/ 3997468 h 399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9200" h="3997468">
                <a:moveTo>
                  <a:pt x="0" y="0"/>
                </a:moveTo>
                <a:lnTo>
                  <a:pt x="2489200" y="0"/>
                </a:lnTo>
                <a:lnTo>
                  <a:pt x="2489200" y="3997468"/>
                </a:lnTo>
                <a:lnTo>
                  <a:pt x="0" y="39974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6E818FE-8D71-43ED-A205-FF4EA69BC7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59018" y="153913"/>
            <a:ext cx="2489200" cy="3997468"/>
          </a:xfrm>
          <a:custGeom>
            <a:avLst/>
            <a:gdLst>
              <a:gd name="connsiteX0" fmla="*/ 0 w 2489200"/>
              <a:gd name="connsiteY0" fmla="*/ 0 h 3997468"/>
              <a:gd name="connsiteX1" fmla="*/ 2489200 w 2489200"/>
              <a:gd name="connsiteY1" fmla="*/ 0 h 3997468"/>
              <a:gd name="connsiteX2" fmla="*/ 2489200 w 2489200"/>
              <a:gd name="connsiteY2" fmla="*/ 3997468 h 3997468"/>
              <a:gd name="connsiteX3" fmla="*/ 0 w 2489200"/>
              <a:gd name="connsiteY3" fmla="*/ 3997468 h 399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9200" h="3997468">
                <a:moveTo>
                  <a:pt x="0" y="0"/>
                </a:moveTo>
                <a:lnTo>
                  <a:pt x="2489200" y="0"/>
                </a:lnTo>
                <a:lnTo>
                  <a:pt x="2489200" y="3997468"/>
                </a:lnTo>
                <a:lnTo>
                  <a:pt x="0" y="39974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0A65477-D60B-4E34-92CB-324815A807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76144" y="4330693"/>
            <a:ext cx="5172075" cy="2373393"/>
          </a:xfrm>
          <a:custGeom>
            <a:avLst/>
            <a:gdLst>
              <a:gd name="connsiteX0" fmla="*/ 0 w 5172075"/>
              <a:gd name="connsiteY0" fmla="*/ 0 h 2373393"/>
              <a:gd name="connsiteX1" fmla="*/ 5172075 w 5172075"/>
              <a:gd name="connsiteY1" fmla="*/ 0 h 2373393"/>
              <a:gd name="connsiteX2" fmla="*/ 5172075 w 5172075"/>
              <a:gd name="connsiteY2" fmla="*/ 2373393 h 2373393"/>
              <a:gd name="connsiteX3" fmla="*/ 0 w 5172075"/>
              <a:gd name="connsiteY3" fmla="*/ 2373393 h 237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2075" h="2373393">
                <a:moveTo>
                  <a:pt x="0" y="0"/>
                </a:moveTo>
                <a:lnTo>
                  <a:pt x="5172075" y="0"/>
                </a:lnTo>
                <a:lnTo>
                  <a:pt x="5172075" y="2373393"/>
                </a:lnTo>
                <a:lnTo>
                  <a:pt x="0" y="23733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9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0CB426-9157-43FA-83E1-034CFBBE9C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8855" y="631370"/>
            <a:ext cx="7003144" cy="5595258"/>
          </a:xfrm>
          <a:custGeom>
            <a:avLst/>
            <a:gdLst>
              <a:gd name="connsiteX0" fmla="*/ 0 w 7003144"/>
              <a:gd name="connsiteY0" fmla="*/ 0 h 5595258"/>
              <a:gd name="connsiteX1" fmla="*/ 7003144 w 7003144"/>
              <a:gd name="connsiteY1" fmla="*/ 0 h 5595258"/>
              <a:gd name="connsiteX2" fmla="*/ 7003144 w 7003144"/>
              <a:gd name="connsiteY2" fmla="*/ 5595258 h 5595258"/>
              <a:gd name="connsiteX3" fmla="*/ 0 w 7003144"/>
              <a:gd name="connsiteY3" fmla="*/ 5595258 h 559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3144" h="5595258">
                <a:moveTo>
                  <a:pt x="0" y="0"/>
                </a:moveTo>
                <a:lnTo>
                  <a:pt x="7003144" y="0"/>
                </a:lnTo>
                <a:lnTo>
                  <a:pt x="7003144" y="5595258"/>
                </a:lnTo>
                <a:lnTo>
                  <a:pt x="0" y="55952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3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D22E695-B7B9-4EF3-8873-3351621CBC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0514" y="1"/>
            <a:ext cx="5065486" cy="3428999"/>
          </a:xfrm>
          <a:custGeom>
            <a:avLst/>
            <a:gdLst>
              <a:gd name="connsiteX0" fmla="*/ 0 w 5065486"/>
              <a:gd name="connsiteY0" fmla="*/ 0 h 3428999"/>
              <a:gd name="connsiteX1" fmla="*/ 5065486 w 5065486"/>
              <a:gd name="connsiteY1" fmla="*/ 0 h 3428999"/>
              <a:gd name="connsiteX2" fmla="*/ 5065486 w 5065486"/>
              <a:gd name="connsiteY2" fmla="*/ 3428999 h 3428999"/>
              <a:gd name="connsiteX3" fmla="*/ 0 w 5065486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5486" h="3428999">
                <a:moveTo>
                  <a:pt x="0" y="0"/>
                </a:moveTo>
                <a:lnTo>
                  <a:pt x="5065486" y="0"/>
                </a:lnTo>
                <a:lnTo>
                  <a:pt x="5065486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734BCFE-C493-4516-87A9-3534C7DAF0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0514" y="3581400"/>
            <a:ext cx="5065486" cy="3276601"/>
          </a:xfrm>
          <a:custGeom>
            <a:avLst/>
            <a:gdLst>
              <a:gd name="connsiteX0" fmla="*/ 0 w 5065486"/>
              <a:gd name="connsiteY0" fmla="*/ 0 h 3276601"/>
              <a:gd name="connsiteX1" fmla="*/ 5065486 w 5065486"/>
              <a:gd name="connsiteY1" fmla="*/ 0 h 3276601"/>
              <a:gd name="connsiteX2" fmla="*/ 5065486 w 5065486"/>
              <a:gd name="connsiteY2" fmla="*/ 3276601 h 3276601"/>
              <a:gd name="connsiteX3" fmla="*/ 0 w 5065486"/>
              <a:gd name="connsiteY3" fmla="*/ 3276601 h 3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5486" h="3276601">
                <a:moveTo>
                  <a:pt x="0" y="0"/>
                </a:moveTo>
                <a:lnTo>
                  <a:pt x="5065486" y="0"/>
                </a:lnTo>
                <a:lnTo>
                  <a:pt x="5065486" y="3276601"/>
                </a:lnTo>
                <a:lnTo>
                  <a:pt x="0" y="32766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2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274563-1566-4B2D-B58C-C9B935349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9AEA5-2319-44F9-8B3C-01DE4CF63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80238-B153-437D-AF82-330CED9FC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36ED3-C721-4E08-9DEF-50449CBB4E22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7F848-C2C8-451C-AB56-8E917FC9E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C5316-D2A2-46A4-9341-5B6E2D217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8635B-F951-48FC-BF79-D750E9813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9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8" r:id="rId19"/>
    <p:sldLayoutId id="2147483669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占位符 22" descr="图片包含 男人, 穿着, 建筑, 黑暗&#10;&#10;描述已自动生成">
            <a:extLst>
              <a:ext uri="{FF2B5EF4-FFF2-40B4-BE49-F238E27FC236}">
                <a16:creationId xmlns:a16="http://schemas.microsoft.com/office/drawing/2014/main" id="{26E2E83F-B336-4C4C-86C6-B6B6507037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9EEC370D-1BEF-4F1C-8D65-9DA4A9FC7624}"/>
              </a:ext>
            </a:extLst>
          </p:cNvPr>
          <p:cNvSpPr/>
          <p:nvPr/>
        </p:nvSpPr>
        <p:spPr>
          <a:xfrm>
            <a:off x="174171" y="-13826"/>
            <a:ext cx="7000875" cy="2720288"/>
          </a:xfrm>
          <a:custGeom>
            <a:avLst/>
            <a:gdLst>
              <a:gd name="connsiteX0" fmla="*/ 0 w 1886858"/>
              <a:gd name="connsiteY0" fmla="*/ 0 h 405713"/>
              <a:gd name="connsiteX1" fmla="*/ 1886858 w 1886858"/>
              <a:gd name="connsiteY1" fmla="*/ 0 h 405713"/>
              <a:gd name="connsiteX2" fmla="*/ 1886858 w 1886858"/>
              <a:gd name="connsiteY2" fmla="*/ 405713 h 405713"/>
              <a:gd name="connsiteX3" fmla="*/ 0 w 1886858"/>
              <a:gd name="connsiteY3" fmla="*/ 405713 h 405713"/>
              <a:gd name="connsiteX4" fmla="*/ 0 w 1886858"/>
              <a:gd name="connsiteY4" fmla="*/ 0 h 405713"/>
              <a:gd name="connsiteX0" fmla="*/ 0 w 6735083"/>
              <a:gd name="connsiteY0" fmla="*/ 0 h 1882088"/>
              <a:gd name="connsiteX1" fmla="*/ 1886858 w 6735083"/>
              <a:gd name="connsiteY1" fmla="*/ 0 h 1882088"/>
              <a:gd name="connsiteX2" fmla="*/ 6735083 w 6735083"/>
              <a:gd name="connsiteY2" fmla="*/ 1882088 h 1882088"/>
              <a:gd name="connsiteX3" fmla="*/ 0 w 6735083"/>
              <a:gd name="connsiteY3" fmla="*/ 405713 h 1882088"/>
              <a:gd name="connsiteX4" fmla="*/ 0 w 6735083"/>
              <a:gd name="connsiteY4" fmla="*/ 0 h 1882088"/>
              <a:gd name="connsiteX0" fmla="*/ 0 w 7000875"/>
              <a:gd name="connsiteY0" fmla="*/ 0 h 2720288"/>
              <a:gd name="connsiteX1" fmla="*/ 1886858 w 7000875"/>
              <a:gd name="connsiteY1" fmla="*/ 0 h 2720288"/>
              <a:gd name="connsiteX2" fmla="*/ 6735083 w 7000875"/>
              <a:gd name="connsiteY2" fmla="*/ 1882088 h 2720288"/>
              <a:gd name="connsiteX3" fmla="*/ 7000875 w 7000875"/>
              <a:gd name="connsiteY3" fmla="*/ 2720288 h 2720288"/>
              <a:gd name="connsiteX4" fmla="*/ 0 w 7000875"/>
              <a:gd name="connsiteY4" fmla="*/ 0 h 272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0875" h="2720288">
                <a:moveTo>
                  <a:pt x="0" y="0"/>
                </a:moveTo>
                <a:lnTo>
                  <a:pt x="1886858" y="0"/>
                </a:lnTo>
                <a:lnTo>
                  <a:pt x="6735083" y="1882088"/>
                </a:lnTo>
                <a:lnTo>
                  <a:pt x="7000875" y="272028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02F44A20-B8A5-416D-A847-8C4984F3BF68}"/>
              </a:ext>
            </a:extLst>
          </p:cNvPr>
          <p:cNvSpPr/>
          <p:nvPr/>
        </p:nvSpPr>
        <p:spPr>
          <a:xfrm>
            <a:off x="0" y="901364"/>
            <a:ext cx="12192000" cy="5406894"/>
          </a:xfrm>
          <a:custGeom>
            <a:avLst/>
            <a:gdLst>
              <a:gd name="connsiteX0" fmla="*/ 0 w 12192000"/>
              <a:gd name="connsiteY0" fmla="*/ 0 h 5406894"/>
              <a:gd name="connsiteX1" fmla="*/ 12192000 w 12192000"/>
              <a:gd name="connsiteY1" fmla="*/ 4860636 h 5406894"/>
              <a:gd name="connsiteX2" fmla="*/ 12192000 w 12192000"/>
              <a:gd name="connsiteY2" fmla="*/ 5406894 h 5406894"/>
              <a:gd name="connsiteX3" fmla="*/ 0 w 12192000"/>
              <a:gd name="connsiteY3" fmla="*/ 546258 h 540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406894">
                <a:moveTo>
                  <a:pt x="0" y="0"/>
                </a:moveTo>
                <a:lnTo>
                  <a:pt x="12192000" y="4860636"/>
                </a:lnTo>
                <a:lnTo>
                  <a:pt x="12192000" y="5406894"/>
                </a:lnTo>
                <a:lnTo>
                  <a:pt x="0" y="546258"/>
                </a:lnTo>
                <a:close/>
              </a:path>
            </a:pathLst>
          </a:custGeom>
          <a:gradFill>
            <a:gsLst>
              <a:gs pos="28000">
                <a:schemeClr val="accent4"/>
              </a:gs>
              <a:gs pos="8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B7471C4B-9CBD-45DD-B3F3-FF8B0F537A8E}"/>
              </a:ext>
            </a:extLst>
          </p:cNvPr>
          <p:cNvSpPr/>
          <p:nvPr/>
        </p:nvSpPr>
        <p:spPr>
          <a:xfrm>
            <a:off x="0" y="1433108"/>
            <a:ext cx="12192000" cy="5424892"/>
          </a:xfrm>
          <a:custGeom>
            <a:avLst/>
            <a:gdLst>
              <a:gd name="connsiteX0" fmla="*/ 0 w 12192000"/>
              <a:gd name="connsiteY0" fmla="*/ 0 h 5424892"/>
              <a:gd name="connsiteX1" fmla="*/ 12192000 w 12192000"/>
              <a:gd name="connsiteY1" fmla="*/ 4860636 h 5424892"/>
              <a:gd name="connsiteX2" fmla="*/ 12192000 w 12192000"/>
              <a:gd name="connsiteY2" fmla="*/ 5424892 h 5424892"/>
              <a:gd name="connsiteX3" fmla="*/ 12191999 w 12192000"/>
              <a:gd name="connsiteY3" fmla="*/ 5424892 h 5424892"/>
              <a:gd name="connsiteX4" fmla="*/ 0 w 12192000"/>
              <a:gd name="connsiteY4" fmla="*/ 5424892 h 542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424892">
                <a:moveTo>
                  <a:pt x="0" y="0"/>
                </a:moveTo>
                <a:lnTo>
                  <a:pt x="12192000" y="4860636"/>
                </a:lnTo>
                <a:lnTo>
                  <a:pt x="12192000" y="5424892"/>
                </a:lnTo>
                <a:lnTo>
                  <a:pt x="12191999" y="5424892"/>
                </a:lnTo>
                <a:lnTo>
                  <a:pt x="0" y="5424892"/>
                </a:lnTo>
                <a:close/>
              </a:path>
            </a:pathLst>
          </a:custGeom>
          <a:gradFill>
            <a:gsLst>
              <a:gs pos="37000">
                <a:schemeClr val="accent4"/>
              </a:gs>
              <a:gs pos="100000">
                <a:schemeClr val="accent4">
                  <a:alpha val="5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47106A6-B062-48BB-A01E-A3FCA2D962F9}"/>
              </a:ext>
            </a:extLst>
          </p:cNvPr>
          <p:cNvSpPr/>
          <p:nvPr/>
        </p:nvSpPr>
        <p:spPr>
          <a:xfrm>
            <a:off x="7988300" y="4883150"/>
            <a:ext cx="3359150" cy="1631950"/>
          </a:xfrm>
          <a:custGeom>
            <a:avLst/>
            <a:gdLst>
              <a:gd name="connsiteX0" fmla="*/ 0 w 3378200"/>
              <a:gd name="connsiteY0" fmla="*/ 0 h 1574800"/>
              <a:gd name="connsiteX1" fmla="*/ 3378200 w 3378200"/>
              <a:gd name="connsiteY1" fmla="*/ 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78200"/>
              <a:gd name="connsiteY0" fmla="*/ 0 h 1574800"/>
              <a:gd name="connsiteX1" fmla="*/ 2209800 w 3378200"/>
              <a:gd name="connsiteY1" fmla="*/ 130175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78200"/>
              <a:gd name="connsiteY0" fmla="*/ 0 h 1574800"/>
              <a:gd name="connsiteX1" fmla="*/ 3130550 w 3378200"/>
              <a:gd name="connsiteY1" fmla="*/ 122555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0 w 3359150"/>
              <a:gd name="connsiteY3" fmla="*/ 1574800 h 1612900"/>
              <a:gd name="connsiteX4" fmla="*/ 0 w 3359150"/>
              <a:gd name="connsiteY4" fmla="*/ 0 h 16129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749300 w 3359150"/>
              <a:gd name="connsiteY3" fmla="*/ 781050 h 1612900"/>
              <a:gd name="connsiteX4" fmla="*/ 0 w 3359150"/>
              <a:gd name="connsiteY4" fmla="*/ 0 h 16129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184150 w 3359150"/>
              <a:gd name="connsiteY3" fmla="*/ 349250 h 1612900"/>
              <a:gd name="connsiteX4" fmla="*/ 0 w 3359150"/>
              <a:gd name="connsiteY4" fmla="*/ 0 h 1612900"/>
              <a:gd name="connsiteX0" fmla="*/ 0 w 3359150"/>
              <a:gd name="connsiteY0" fmla="*/ 0 h 1631950"/>
              <a:gd name="connsiteX1" fmla="*/ 3130550 w 3359150"/>
              <a:gd name="connsiteY1" fmla="*/ 1244600 h 1631950"/>
              <a:gd name="connsiteX2" fmla="*/ 3359150 w 3359150"/>
              <a:gd name="connsiteY2" fmla="*/ 1631950 h 1631950"/>
              <a:gd name="connsiteX3" fmla="*/ 184150 w 3359150"/>
              <a:gd name="connsiteY3" fmla="*/ 368300 h 1631950"/>
              <a:gd name="connsiteX4" fmla="*/ 0 w 3359150"/>
              <a:gd name="connsiteY4" fmla="*/ 0 h 163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9150" h="1631950">
                <a:moveTo>
                  <a:pt x="0" y="0"/>
                </a:moveTo>
                <a:lnTo>
                  <a:pt x="3130550" y="1244600"/>
                </a:lnTo>
                <a:lnTo>
                  <a:pt x="3359150" y="1631950"/>
                </a:lnTo>
                <a:lnTo>
                  <a:pt x="184150" y="3683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4">
            <a:extLst>
              <a:ext uri="{FF2B5EF4-FFF2-40B4-BE49-F238E27FC236}">
                <a16:creationId xmlns:a16="http://schemas.microsoft.com/office/drawing/2014/main" id="{441FB2AA-E3CF-410B-AAF3-55D1401BD08F}"/>
              </a:ext>
            </a:extLst>
          </p:cNvPr>
          <p:cNvSpPr/>
          <p:nvPr/>
        </p:nvSpPr>
        <p:spPr>
          <a:xfrm>
            <a:off x="6907904" y="4170363"/>
            <a:ext cx="1387326" cy="673994"/>
          </a:xfrm>
          <a:custGeom>
            <a:avLst/>
            <a:gdLst>
              <a:gd name="connsiteX0" fmla="*/ 0 w 3378200"/>
              <a:gd name="connsiteY0" fmla="*/ 0 h 1574800"/>
              <a:gd name="connsiteX1" fmla="*/ 3378200 w 3378200"/>
              <a:gd name="connsiteY1" fmla="*/ 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78200"/>
              <a:gd name="connsiteY0" fmla="*/ 0 h 1574800"/>
              <a:gd name="connsiteX1" fmla="*/ 2209800 w 3378200"/>
              <a:gd name="connsiteY1" fmla="*/ 130175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78200"/>
              <a:gd name="connsiteY0" fmla="*/ 0 h 1574800"/>
              <a:gd name="connsiteX1" fmla="*/ 3130550 w 3378200"/>
              <a:gd name="connsiteY1" fmla="*/ 122555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0 w 3359150"/>
              <a:gd name="connsiteY3" fmla="*/ 1574800 h 1612900"/>
              <a:gd name="connsiteX4" fmla="*/ 0 w 3359150"/>
              <a:gd name="connsiteY4" fmla="*/ 0 h 16129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749300 w 3359150"/>
              <a:gd name="connsiteY3" fmla="*/ 781050 h 1612900"/>
              <a:gd name="connsiteX4" fmla="*/ 0 w 3359150"/>
              <a:gd name="connsiteY4" fmla="*/ 0 h 16129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184150 w 3359150"/>
              <a:gd name="connsiteY3" fmla="*/ 349250 h 1612900"/>
              <a:gd name="connsiteX4" fmla="*/ 0 w 3359150"/>
              <a:gd name="connsiteY4" fmla="*/ 0 h 1612900"/>
              <a:gd name="connsiteX0" fmla="*/ 0 w 3359150"/>
              <a:gd name="connsiteY0" fmla="*/ 0 h 1631950"/>
              <a:gd name="connsiteX1" fmla="*/ 3130550 w 3359150"/>
              <a:gd name="connsiteY1" fmla="*/ 1244600 h 1631950"/>
              <a:gd name="connsiteX2" fmla="*/ 3359150 w 3359150"/>
              <a:gd name="connsiteY2" fmla="*/ 1631950 h 1631950"/>
              <a:gd name="connsiteX3" fmla="*/ 184150 w 3359150"/>
              <a:gd name="connsiteY3" fmla="*/ 368300 h 1631950"/>
              <a:gd name="connsiteX4" fmla="*/ 0 w 3359150"/>
              <a:gd name="connsiteY4" fmla="*/ 0 h 163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9150" h="1631950">
                <a:moveTo>
                  <a:pt x="0" y="0"/>
                </a:moveTo>
                <a:lnTo>
                  <a:pt x="3130550" y="1244600"/>
                </a:lnTo>
                <a:lnTo>
                  <a:pt x="3359150" y="1631950"/>
                </a:lnTo>
                <a:lnTo>
                  <a:pt x="184150" y="3683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4">
            <a:extLst>
              <a:ext uri="{FF2B5EF4-FFF2-40B4-BE49-F238E27FC236}">
                <a16:creationId xmlns:a16="http://schemas.microsoft.com/office/drawing/2014/main" id="{537BC474-D504-4EB6-A9E4-E4FBD4A181CE}"/>
              </a:ext>
            </a:extLst>
          </p:cNvPr>
          <p:cNvSpPr/>
          <p:nvPr/>
        </p:nvSpPr>
        <p:spPr>
          <a:xfrm>
            <a:off x="10198791" y="6446476"/>
            <a:ext cx="988322" cy="480148"/>
          </a:xfrm>
          <a:custGeom>
            <a:avLst/>
            <a:gdLst>
              <a:gd name="connsiteX0" fmla="*/ 0 w 3378200"/>
              <a:gd name="connsiteY0" fmla="*/ 0 h 1574800"/>
              <a:gd name="connsiteX1" fmla="*/ 3378200 w 3378200"/>
              <a:gd name="connsiteY1" fmla="*/ 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78200"/>
              <a:gd name="connsiteY0" fmla="*/ 0 h 1574800"/>
              <a:gd name="connsiteX1" fmla="*/ 2209800 w 3378200"/>
              <a:gd name="connsiteY1" fmla="*/ 130175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78200"/>
              <a:gd name="connsiteY0" fmla="*/ 0 h 1574800"/>
              <a:gd name="connsiteX1" fmla="*/ 3130550 w 3378200"/>
              <a:gd name="connsiteY1" fmla="*/ 122555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0 w 3359150"/>
              <a:gd name="connsiteY3" fmla="*/ 1574800 h 1612900"/>
              <a:gd name="connsiteX4" fmla="*/ 0 w 3359150"/>
              <a:gd name="connsiteY4" fmla="*/ 0 h 16129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749300 w 3359150"/>
              <a:gd name="connsiteY3" fmla="*/ 781050 h 1612900"/>
              <a:gd name="connsiteX4" fmla="*/ 0 w 3359150"/>
              <a:gd name="connsiteY4" fmla="*/ 0 h 16129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184150 w 3359150"/>
              <a:gd name="connsiteY3" fmla="*/ 349250 h 1612900"/>
              <a:gd name="connsiteX4" fmla="*/ 0 w 3359150"/>
              <a:gd name="connsiteY4" fmla="*/ 0 h 1612900"/>
              <a:gd name="connsiteX0" fmla="*/ 0 w 3359150"/>
              <a:gd name="connsiteY0" fmla="*/ 0 h 1631950"/>
              <a:gd name="connsiteX1" fmla="*/ 3130550 w 3359150"/>
              <a:gd name="connsiteY1" fmla="*/ 1244600 h 1631950"/>
              <a:gd name="connsiteX2" fmla="*/ 3359150 w 3359150"/>
              <a:gd name="connsiteY2" fmla="*/ 1631950 h 1631950"/>
              <a:gd name="connsiteX3" fmla="*/ 184150 w 3359150"/>
              <a:gd name="connsiteY3" fmla="*/ 368300 h 1631950"/>
              <a:gd name="connsiteX4" fmla="*/ 0 w 3359150"/>
              <a:gd name="connsiteY4" fmla="*/ 0 h 163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9150" h="1631950">
                <a:moveTo>
                  <a:pt x="0" y="0"/>
                </a:moveTo>
                <a:lnTo>
                  <a:pt x="3130550" y="1244600"/>
                </a:lnTo>
                <a:lnTo>
                  <a:pt x="3359150" y="1631950"/>
                </a:lnTo>
                <a:lnTo>
                  <a:pt x="184150" y="3683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AC3CAD2B-8C07-4C9F-AA7C-BB2217677266}"/>
              </a:ext>
            </a:extLst>
          </p:cNvPr>
          <p:cNvCxnSpPr>
            <a:cxnSpLocks/>
          </p:cNvCxnSpPr>
          <p:nvPr/>
        </p:nvCxnSpPr>
        <p:spPr>
          <a:xfrm>
            <a:off x="0" y="1046460"/>
            <a:ext cx="11347450" cy="4490740"/>
          </a:xfrm>
          <a:prstGeom prst="line">
            <a:avLst/>
          </a:prstGeom>
          <a:ln>
            <a:gradFill>
              <a:gsLst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  <a:gs pos="14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21">
            <a:extLst>
              <a:ext uri="{FF2B5EF4-FFF2-40B4-BE49-F238E27FC236}">
                <a16:creationId xmlns:a16="http://schemas.microsoft.com/office/drawing/2014/main" id="{F96504AF-A34F-4258-B523-1DC3FB026878}"/>
              </a:ext>
            </a:extLst>
          </p:cNvPr>
          <p:cNvSpPr txBox="1"/>
          <p:nvPr/>
        </p:nvSpPr>
        <p:spPr>
          <a:xfrm>
            <a:off x="767420" y="3277684"/>
            <a:ext cx="2522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</a:t>
            </a:r>
            <a:r>
              <a:rPr lang="en-US" altLang="zh-CN" sz="7200" b="1" dirty="0" smtClean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XX</a:t>
            </a:r>
            <a:endParaRPr lang="id-ID" sz="7200" b="1" dirty="0">
              <a:solidFill>
                <a:schemeClr val="bg1"/>
              </a:soli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6376B988-60B8-4EAE-8002-363BFF4B60A0}"/>
              </a:ext>
            </a:extLst>
          </p:cNvPr>
          <p:cNvSpPr txBox="1"/>
          <p:nvPr/>
        </p:nvSpPr>
        <p:spPr>
          <a:xfrm>
            <a:off x="695294" y="4282096"/>
            <a:ext cx="5915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年终总结汇报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PPT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模板</a:t>
            </a:r>
            <a:endParaRPr lang="id-ID" sz="4400" b="1" dirty="0">
              <a:solidFill>
                <a:schemeClr val="bg1"/>
              </a:soli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3" name="PA-文本框 31">
            <a:extLst>
              <a:ext uri="{FF2B5EF4-FFF2-40B4-BE49-F238E27FC236}">
                <a16:creationId xmlns:a16="http://schemas.microsoft.com/office/drawing/2014/main" id="{35EAB4D8-2288-4445-8E84-DDA0E0FB804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67420" y="4989841"/>
            <a:ext cx="46332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00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公司介绍 </a:t>
            </a:r>
            <a:r>
              <a:rPr lang="en-US" altLang="zh-CN" sz="1100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/ </a:t>
            </a:r>
            <a:r>
              <a:rPr lang="zh-CN" altLang="en-US" sz="1100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创业计划 </a:t>
            </a:r>
            <a:r>
              <a:rPr lang="en-US" altLang="zh-CN" sz="1100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/ </a:t>
            </a:r>
            <a:r>
              <a:rPr lang="zh-CN" altLang="en-US" sz="1100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商业融资 </a:t>
            </a:r>
            <a:r>
              <a:rPr lang="en-US" altLang="zh-CN" sz="1100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/ </a:t>
            </a:r>
            <a:r>
              <a:rPr lang="zh-CN" altLang="en-US" sz="1100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招商合作</a:t>
            </a:r>
          </a:p>
        </p:txBody>
      </p:sp>
      <p:sp>
        <p:nvSpPr>
          <p:cNvPr id="34" name="PA-文本框 31">
            <a:extLst>
              <a:ext uri="{FF2B5EF4-FFF2-40B4-BE49-F238E27FC236}">
                <a16:creationId xmlns:a16="http://schemas.microsoft.com/office/drawing/2014/main" id="{C9FEC7B5-AA70-4974-86CC-DB3891CF9B5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67420" y="6015061"/>
            <a:ext cx="18995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spc="300" smtClean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汇报人：</a:t>
            </a:r>
            <a:r>
              <a:rPr lang="en-US" altLang="zh-CN" sz="1000" spc="300" smtClean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PPT818</a:t>
            </a:r>
            <a:endParaRPr lang="zh-CN" altLang="en-US" sz="1000" spc="3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982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/>
          </p:cNvSpPr>
          <p:nvPr/>
        </p:nvSpPr>
        <p:spPr bwMode="auto">
          <a:xfrm>
            <a:off x="5871052" y="1976221"/>
            <a:ext cx="2280611" cy="2074926"/>
          </a:xfrm>
          <a:custGeom>
            <a:avLst/>
            <a:gdLst>
              <a:gd name="T0" fmla="+- 0 10692 34"/>
              <a:gd name="T1" fmla="*/ T0 w 21317"/>
              <a:gd name="T2" fmla="+- 0 11201 803"/>
              <a:gd name="T3" fmla="*/ 11201 h 20797"/>
              <a:gd name="T4" fmla="+- 0 10692 34"/>
              <a:gd name="T5" fmla="*/ T4 w 21317"/>
              <a:gd name="T6" fmla="+- 0 11201 803"/>
              <a:gd name="T7" fmla="*/ 11201 h 20797"/>
              <a:gd name="T8" fmla="+- 0 10692 34"/>
              <a:gd name="T9" fmla="*/ T8 w 21317"/>
              <a:gd name="T10" fmla="+- 0 11201 803"/>
              <a:gd name="T11" fmla="*/ 11201 h 20797"/>
              <a:gd name="T12" fmla="+- 0 10692 34"/>
              <a:gd name="T13" fmla="*/ T12 w 21317"/>
              <a:gd name="T14" fmla="+- 0 11201 803"/>
              <a:gd name="T15" fmla="*/ 11201 h 207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17" h="20797">
                <a:moveTo>
                  <a:pt x="3947" y="11647"/>
                </a:moveTo>
                <a:cubicBezTo>
                  <a:pt x="3799" y="7927"/>
                  <a:pt x="6065" y="5326"/>
                  <a:pt x="8805" y="4519"/>
                </a:cubicBezTo>
                <a:cubicBezTo>
                  <a:pt x="10142" y="4125"/>
                  <a:pt x="11584" y="4160"/>
                  <a:pt x="12919" y="4651"/>
                </a:cubicBezTo>
                <a:cubicBezTo>
                  <a:pt x="14290" y="5156"/>
                  <a:pt x="15565" y="6144"/>
                  <a:pt x="16471" y="7739"/>
                </a:cubicBezTo>
                <a:cubicBezTo>
                  <a:pt x="17197" y="9018"/>
                  <a:pt x="17447" y="10392"/>
                  <a:pt x="17383" y="11709"/>
                </a:cubicBezTo>
                <a:cubicBezTo>
                  <a:pt x="17321" y="12986"/>
                  <a:pt x="16958" y="14226"/>
                  <a:pt x="16341" y="15294"/>
                </a:cubicBezTo>
                <a:cubicBezTo>
                  <a:pt x="15135" y="17384"/>
                  <a:pt x="12960" y="18821"/>
                  <a:pt x="10319" y="18673"/>
                </a:cubicBezTo>
                <a:cubicBezTo>
                  <a:pt x="11472" y="18625"/>
                  <a:pt x="12624" y="18783"/>
                  <a:pt x="13729" y="19139"/>
                </a:cubicBezTo>
                <a:cubicBezTo>
                  <a:pt x="14849" y="19501"/>
                  <a:pt x="15904" y="20061"/>
                  <a:pt x="16851" y="20797"/>
                </a:cubicBezTo>
                <a:cubicBezTo>
                  <a:pt x="19452" y="18757"/>
                  <a:pt x="20931" y="15762"/>
                  <a:pt x="21251" y="12640"/>
                </a:cubicBezTo>
                <a:cubicBezTo>
                  <a:pt x="21566" y="9569"/>
                  <a:pt x="20761" y="6333"/>
                  <a:pt x="18611" y="3828"/>
                </a:cubicBezTo>
                <a:cubicBezTo>
                  <a:pt x="15340" y="17"/>
                  <a:pt x="10756" y="-803"/>
                  <a:pt x="6928" y="724"/>
                </a:cubicBezTo>
                <a:cubicBezTo>
                  <a:pt x="4965" y="1507"/>
                  <a:pt x="3225" y="2900"/>
                  <a:pt x="1981" y="4748"/>
                </a:cubicBezTo>
                <a:cubicBezTo>
                  <a:pt x="721" y="6620"/>
                  <a:pt x="-34" y="8962"/>
                  <a:pt x="1" y="11638"/>
                </a:cubicBezTo>
                <a:lnTo>
                  <a:pt x="3947" y="11647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25400" tIns="25400" rIns="25400" bIns="25400" anchor="ctr"/>
          <a:lstStyle/>
          <a:p>
            <a:endParaRPr lang="ar-IQ" sz="1600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>
            <a:off x="6081235" y="3835378"/>
            <a:ext cx="2075794" cy="2285301"/>
          </a:xfrm>
          <a:custGeom>
            <a:avLst/>
            <a:gdLst>
              <a:gd name="T0" fmla="*/ 10455 w 20910"/>
              <a:gd name="T1" fmla="+- 0 10794 109"/>
              <a:gd name="T2" fmla="*/ 10794 h 21370"/>
              <a:gd name="T3" fmla="*/ 10455 w 20910"/>
              <a:gd name="T4" fmla="+- 0 10794 109"/>
              <a:gd name="T5" fmla="*/ 10794 h 21370"/>
              <a:gd name="T6" fmla="*/ 10455 w 20910"/>
              <a:gd name="T7" fmla="+- 0 10794 109"/>
              <a:gd name="T8" fmla="*/ 10794 h 21370"/>
              <a:gd name="T9" fmla="*/ 10455 w 20910"/>
              <a:gd name="T10" fmla="+- 0 10794 109"/>
              <a:gd name="T11" fmla="*/ 10794 h 2137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0910" h="21370">
                <a:moveTo>
                  <a:pt x="9012" y="4"/>
                </a:moveTo>
                <a:cubicBezTo>
                  <a:pt x="13531" y="-109"/>
                  <a:pt x="17251" y="2100"/>
                  <a:pt x="19270" y="5254"/>
                </a:cubicBezTo>
                <a:cubicBezTo>
                  <a:pt x="21284" y="8399"/>
                  <a:pt x="21600" y="12479"/>
                  <a:pt x="19336" y="16099"/>
                </a:cubicBezTo>
                <a:cubicBezTo>
                  <a:pt x="17229" y="19470"/>
                  <a:pt x="13573" y="21232"/>
                  <a:pt x="9859" y="21362"/>
                </a:cubicBezTo>
                <a:cubicBezTo>
                  <a:pt x="6173" y="21491"/>
                  <a:pt x="2421" y="20014"/>
                  <a:pt x="0" y="16871"/>
                </a:cubicBezTo>
                <a:cubicBezTo>
                  <a:pt x="737" y="15919"/>
                  <a:pt x="1300" y="14860"/>
                  <a:pt x="1666" y="13738"/>
                </a:cubicBezTo>
                <a:cubicBezTo>
                  <a:pt x="1993" y="12733"/>
                  <a:pt x="2158" y="11688"/>
                  <a:pt x="2156" y="10638"/>
                </a:cubicBezTo>
                <a:cubicBezTo>
                  <a:pt x="2155" y="12360"/>
                  <a:pt x="2764" y="13817"/>
                  <a:pt x="3744" y="14941"/>
                </a:cubicBezTo>
                <a:cubicBezTo>
                  <a:pt x="4725" y="16065"/>
                  <a:pt x="6081" y="16860"/>
                  <a:pt x="7574" y="17215"/>
                </a:cubicBezTo>
                <a:cubicBezTo>
                  <a:pt x="9038" y="17563"/>
                  <a:pt x="10607" y="17480"/>
                  <a:pt x="12041" y="16970"/>
                </a:cubicBezTo>
                <a:cubicBezTo>
                  <a:pt x="13491" y="16454"/>
                  <a:pt x="14821" y="15498"/>
                  <a:pt x="15743" y="14006"/>
                </a:cubicBezTo>
                <a:cubicBezTo>
                  <a:pt x="16475" y="12821"/>
                  <a:pt x="16722" y="11561"/>
                  <a:pt x="16646" y="10358"/>
                </a:cubicBezTo>
                <a:cubicBezTo>
                  <a:pt x="16570" y="9163"/>
                  <a:pt x="16172" y="8008"/>
                  <a:pt x="15489" y="7018"/>
                </a:cubicBezTo>
                <a:cubicBezTo>
                  <a:pt x="14812" y="6038"/>
                  <a:pt x="13861" y="5227"/>
                  <a:pt x="12724" y="4685"/>
                </a:cubicBezTo>
                <a:cubicBezTo>
                  <a:pt x="11643" y="4170"/>
                  <a:pt x="10391" y="3897"/>
                  <a:pt x="9024" y="3958"/>
                </a:cubicBezTo>
                <a:lnTo>
                  <a:pt x="9012" y="4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25400" tIns="25400" rIns="25400" bIns="25400" anchor="ctr"/>
          <a:lstStyle/>
          <a:p>
            <a:endParaRPr lang="ar-IQ" sz="1600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4010197" y="4050045"/>
            <a:ext cx="2286327" cy="2069729"/>
          </a:xfrm>
          <a:custGeom>
            <a:avLst/>
            <a:gdLst>
              <a:gd name="T0" fmla="+- 0 10874 169"/>
              <a:gd name="T1" fmla="*/ T0 w 21410"/>
              <a:gd name="T2" fmla="*/ 10447 h 20894"/>
              <a:gd name="T3" fmla="+- 0 10874 169"/>
              <a:gd name="T4" fmla="*/ T3 w 21410"/>
              <a:gd name="T5" fmla="*/ 10447 h 20894"/>
              <a:gd name="T6" fmla="+- 0 10874 169"/>
              <a:gd name="T7" fmla="*/ T6 w 21410"/>
              <a:gd name="T8" fmla="*/ 10447 h 20894"/>
              <a:gd name="T9" fmla="+- 0 10874 169"/>
              <a:gd name="T10" fmla="*/ T9 w 21410"/>
              <a:gd name="T11" fmla="*/ 10447 h 20894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10" h="20894">
                <a:moveTo>
                  <a:pt x="21409" y="9307"/>
                </a:moveTo>
                <a:lnTo>
                  <a:pt x="17416" y="9307"/>
                </a:lnTo>
                <a:cubicBezTo>
                  <a:pt x="17452" y="13094"/>
                  <a:pt x="15051" y="15743"/>
                  <a:pt x="12177" y="16440"/>
                </a:cubicBezTo>
                <a:cubicBezTo>
                  <a:pt x="10665" y="16806"/>
                  <a:pt x="9067" y="16630"/>
                  <a:pt x="7661" y="15887"/>
                </a:cubicBezTo>
                <a:cubicBezTo>
                  <a:pt x="6265" y="15149"/>
                  <a:pt x="5059" y="13854"/>
                  <a:pt x="4387" y="11991"/>
                </a:cubicBezTo>
                <a:cubicBezTo>
                  <a:pt x="3948" y="10773"/>
                  <a:pt x="3867" y="9534"/>
                  <a:pt x="4028" y="8366"/>
                </a:cubicBezTo>
                <a:cubicBezTo>
                  <a:pt x="4187" y="7209"/>
                  <a:pt x="4587" y="6110"/>
                  <a:pt x="5195" y="5168"/>
                </a:cubicBezTo>
                <a:cubicBezTo>
                  <a:pt x="6382" y="3326"/>
                  <a:pt x="8362" y="2081"/>
                  <a:pt x="10701" y="2098"/>
                </a:cubicBezTo>
                <a:cubicBezTo>
                  <a:pt x="9575" y="2112"/>
                  <a:pt x="8454" y="1926"/>
                  <a:pt x="7384" y="1548"/>
                </a:cubicBezTo>
                <a:cubicBezTo>
                  <a:pt x="6377" y="1192"/>
                  <a:pt x="5427" y="670"/>
                  <a:pt x="4568" y="0"/>
                </a:cubicBezTo>
                <a:cubicBezTo>
                  <a:pt x="1733" y="2141"/>
                  <a:pt x="204" y="5415"/>
                  <a:pt x="19" y="8771"/>
                </a:cubicBezTo>
                <a:cubicBezTo>
                  <a:pt x="-169" y="12172"/>
                  <a:pt x="1022" y="15674"/>
                  <a:pt x="3707" y="18113"/>
                </a:cubicBezTo>
                <a:cubicBezTo>
                  <a:pt x="7231" y="21314"/>
                  <a:pt x="11732" y="21600"/>
                  <a:pt x="15332" y="19748"/>
                </a:cubicBezTo>
                <a:cubicBezTo>
                  <a:pt x="18839" y="17944"/>
                  <a:pt x="21431" y="14134"/>
                  <a:pt x="21409" y="9307"/>
                </a:cubicBezTo>
                <a:close/>
              </a:path>
            </a:pathLst>
          </a:custGeom>
          <a:solidFill>
            <a:schemeClr val="accent4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25400" tIns="25400" rIns="25400" bIns="25400" anchor="ctr"/>
          <a:lstStyle/>
          <a:p>
            <a:endParaRPr lang="ar-IQ" sz="1600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4008095" y="1976874"/>
            <a:ext cx="2076167" cy="2284056"/>
          </a:xfrm>
          <a:custGeom>
            <a:avLst/>
            <a:gdLst>
              <a:gd name="T0" fmla="+- 0 10816 33"/>
              <a:gd name="T1" fmla="*/ T0 w 21567"/>
              <a:gd name="T2" fmla="+- 0 10877 180"/>
              <a:gd name="T3" fmla="*/ 10877 h 21395"/>
              <a:gd name="T4" fmla="+- 0 10816 33"/>
              <a:gd name="T5" fmla="*/ T4 w 21567"/>
              <a:gd name="T6" fmla="+- 0 10877 180"/>
              <a:gd name="T7" fmla="*/ 10877 h 21395"/>
              <a:gd name="T8" fmla="+- 0 10816 33"/>
              <a:gd name="T9" fmla="*/ T8 w 21567"/>
              <a:gd name="T10" fmla="+- 0 10877 180"/>
              <a:gd name="T11" fmla="*/ 10877 h 21395"/>
              <a:gd name="T12" fmla="+- 0 10816 33"/>
              <a:gd name="T13" fmla="*/ T12 w 21567"/>
              <a:gd name="T14" fmla="+- 0 10877 180"/>
              <a:gd name="T15" fmla="*/ 10877 h 2139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67" h="21395">
                <a:moveTo>
                  <a:pt x="11890" y="17435"/>
                </a:moveTo>
                <a:lnTo>
                  <a:pt x="11890" y="21394"/>
                </a:lnTo>
                <a:cubicBezTo>
                  <a:pt x="8632" y="21420"/>
                  <a:pt x="5509" y="20222"/>
                  <a:pt x="3271" y="18087"/>
                </a:cubicBezTo>
                <a:cubicBezTo>
                  <a:pt x="1943" y="16820"/>
                  <a:pt x="1000" y="15293"/>
                  <a:pt x="485" y="13673"/>
                </a:cubicBezTo>
                <a:cubicBezTo>
                  <a:pt x="220" y="12836"/>
                  <a:pt x="68" y="11973"/>
                  <a:pt x="18" y="11102"/>
                </a:cubicBezTo>
                <a:cubicBezTo>
                  <a:pt x="-33" y="10219"/>
                  <a:pt x="20" y="9324"/>
                  <a:pt x="237" y="8436"/>
                </a:cubicBezTo>
                <a:cubicBezTo>
                  <a:pt x="795" y="6156"/>
                  <a:pt x="2092" y="4326"/>
                  <a:pt x="3738" y="2939"/>
                </a:cubicBezTo>
                <a:cubicBezTo>
                  <a:pt x="5368" y="1563"/>
                  <a:pt x="7371" y="607"/>
                  <a:pt x="9515" y="210"/>
                </a:cubicBezTo>
                <a:cubicBezTo>
                  <a:pt x="11622" y="-180"/>
                  <a:pt x="13840" y="-25"/>
                  <a:pt x="15899" y="649"/>
                </a:cubicBezTo>
                <a:cubicBezTo>
                  <a:pt x="18030" y="1347"/>
                  <a:pt x="20004" y="2603"/>
                  <a:pt x="21567" y="4473"/>
                </a:cubicBezTo>
                <a:cubicBezTo>
                  <a:pt x="20842" y="5366"/>
                  <a:pt x="20282" y="6358"/>
                  <a:pt x="19908" y="7412"/>
                </a:cubicBezTo>
                <a:cubicBezTo>
                  <a:pt x="19515" y="8521"/>
                  <a:pt x="19332" y="9681"/>
                  <a:pt x="19369" y="10845"/>
                </a:cubicBezTo>
                <a:cubicBezTo>
                  <a:pt x="19387" y="9286"/>
                  <a:pt x="18874" y="7926"/>
                  <a:pt x="18018" y="6832"/>
                </a:cubicBezTo>
                <a:cubicBezTo>
                  <a:pt x="17160" y="5736"/>
                  <a:pt x="15957" y="4905"/>
                  <a:pt x="14596" y="4424"/>
                </a:cubicBezTo>
                <a:cubicBezTo>
                  <a:pt x="11744" y="3417"/>
                  <a:pt x="8268" y="3961"/>
                  <a:pt x="6000" y="6526"/>
                </a:cubicBezTo>
                <a:cubicBezTo>
                  <a:pt x="4045" y="8737"/>
                  <a:pt x="3973" y="11476"/>
                  <a:pt x="5158" y="13651"/>
                </a:cubicBezTo>
                <a:cubicBezTo>
                  <a:pt x="6338" y="15817"/>
                  <a:pt x="8768" y="17432"/>
                  <a:pt x="11890" y="17435"/>
                </a:cubicBezTo>
                <a:close/>
              </a:path>
            </a:pathLst>
          </a:custGeom>
          <a:solidFill>
            <a:schemeClr val="accent4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25400" tIns="25400" rIns="25400" bIns="25400" anchor="ctr"/>
          <a:lstStyle/>
          <a:p>
            <a:endParaRPr lang="ar-IQ" sz="1600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5871052" y="3309303"/>
            <a:ext cx="422615" cy="0"/>
          </a:xfrm>
          <a:prstGeom prst="line">
            <a:avLst/>
          </a:prstGeom>
          <a:noFill/>
          <a:ln w="190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endParaRPr lang="ar-IQ" sz="1600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5861976" y="4787029"/>
            <a:ext cx="422615" cy="0"/>
          </a:xfrm>
          <a:prstGeom prst="line">
            <a:avLst/>
          </a:prstGeom>
          <a:noFill/>
          <a:ln w="19050" cap="flat" cmpd="sng">
            <a:solidFill>
              <a:schemeClr val="bg1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endParaRPr lang="ar-IQ" sz="1600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6788705" y="3851266"/>
            <a:ext cx="0" cy="423386"/>
          </a:xfrm>
          <a:prstGeom prst="line">
            <a:avLst/>
          </a:prstGeom>
          <a:noFill/>
          <a:ln w="190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endParaRPr lang="ar-IQ" sz="1600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>
            <a:off x="5338623" y="3851266"/>
            <a:ext cx="0" cy="423386"/>
          </a:xfrm>
          <a:prstGeom prst="line">
            <a:avLst/>
          </a:prstGeom>
          <a:noFill/>
          <a:ln w="19050" cap="flat" cmpd="sng">
            <a:solidFill>
              <a:schemeClr val="bg1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ctr"/>
          <a:lstStyle/>
          <a:p>
            <a:endParaRPr lang="ar-IQ" sz="1600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582956" y="2548532"/>
            <a:ext cx="1140810" cy="1140742"/>
          </a:xfrm>
          <a:custGeom>
            <a:avLst/>
            <a:gdLst>
              <a:gd name="connsiteX0" fmla="*/ 570405 w 1140810"/>
              <a:gd name="connsiteY0" fmla="*/ 0 h 1140742"/>
              <a:gd name="connsiteX1" fmla="*/ 1140810 w 1140810"/>
              <a:gd name="connsiteY1" fmla="*/ 570371 h 1140742"/>
              <a:gd name="connsiteX2" fmla="*/ 570405 w 1140810"/>
              <a:gd name="connsiteY2" fmla="*/ 1140742 h 1140742"/>
              <a:gd name="connsiteX3" fmla="*/ 0 w 1140810"/>
              <a:gd name="connsiteY3" fmla="*/ 570371 h 1140742"/>
              <a:gd name="connsiteX4" fmla="*/ 570405 w 1140810"/>
              <a:gd name="connsiteY4" fmla="*/ 0 h 114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810" h="1140742">
                <a:moveTo>
                  <a:pt x="570405" y="0"/>
                </a:moveTo>
                <a:cubicBezTo>
                  <a:pt x="885431" y="0"/>
                  <a:pt x="1140810" y="255364"/>
                  <a:pt x="1140810" y="570371"/>
                </a:cubicBezTo>
                <a:cubicBezTo>
                  <a:pt x="1140810" y="885378"/>
                  <a:pt x="885431" y="1140742"/>
                  <a:pt x="570405" y="1140742"/>
                </a:cubicBezTo>
                <a:cubicBezTo>
                  <a:pt x="255379" y="1140742"/>
                  <a:pt x="0" y="885378"/>
                  <a:pt x="0" y="570371"/>
                </a:cubicBezTo>
                <a:cubicBezTo>
                  <a:pt x="0" y="255364"/>
                  <a:pt x="255379" y="0"/>
                  <a:pt x="57040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0" dist="1016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01</a:t>
            </a:r>
            <a:endParaRPr lang="ar-IQ" sz="2800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440953" y="2548532"/>
            <a:ext cx="1140810" cy="1140742"/>
          </a:xfrm>
          <a:custGeom>
            <a:avLst/>
            <a:gdLst>
              <a:gd name="connsiteX0" fmla="*/ 570405 w 1140810"/>
              <a:gd name="connsiteY0" fmla="*/ 0 h 1140742"/>
              <a:gd name="connsiteX1" fmla="*/ 1140810 w 1140810"/>
              <a:gd name="connsiteY1" fmla="*/ 570371 h 1140742"/>
              <a:gd name="connsiteX2" fmla="*/ 570405 w 1140810"/>
              <a:gd name="connsiteY2" fmla="*/ 1140742 h 1140742"/>
              <a:gd name="connsiteX3" fmla="*/ 0 w 1140810"/>
              <a:gd name="connsiteY3" fmla="*/ 570371 h 1140742"/>
              <a:gd name="connsiteX4" fmla="*/ 570405 w 1140810"/>
              <a:gd name="connsiteY4" fmla="*/ 0 h 114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810" h="1140742">
                <a:moveTo>
                  <a:pt x="570405" y="0"/>
                </a:moveTo>
                <a:cubicBezTo>
                  <a:pt x="885431" y="0"/>
                  <a:pt x="1140810" y="255364"/>
                  <a:pt x="1140810" y="570371"/>
                </a:cubicBezTo>
                <a:cubicBezTo>
                  <a:pt x="1140810" y="885378"/>
                  <a:pt x="885431" y="1140742"/>
                  <a:pt x="570405" y="1140742"/>
                </a:cubicBezTo>
                <a:cubicBezTo>
                  <a:pt x="255379" y="1140742"/>
                  <a:pt x="0" y="885378"/>
                  <a:pt x="0" y="570371"/>
                </a:cubicBezTo>
                <a:cubicBezTo>
                  <a:pt x="0" y="255364"/>
                  <a:pt x="255379" y="0"/>
                  <a:pt x="57040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0" dist="1016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02</a:t>
            </a:r>
            <a:endParaRPr lang="ar-IQ" sz="2800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440953" y="4407658"/>
            <a:ext cx="1140810" cy="1140742"/>
          </a:xfrm>
          <a:custGeom>
            <a:avLst/>
            <a:gdLst>
              <a:gd name="connsiteX0" fmla="*/ 570405 w 1140810"/>
              <a:gd name="connsiteY0" fmla="*/ 0 h 1140742"/>
              <a:gd name="connsiteX1" fmla="*/ 1140810 w 1140810"/>
              <a:gd name="connsiteY1" fmla="*/ 570371 h 1140742"/>
              <a:gd name="connsiteX2" fmla="*/ 570405 w 1140810"/>
              <a:gd name="connsiteY2" fmla="*/ 1140742 h 1140742"/>
              <a:gd name="connsiteX3" fmla="*/ 0 w 1140810"/>
              <a:gd name="connsiteY3" fmla="*/ 570371 h 1140742"/>
              <a:gd name="connsiteX4" fmla="*/ 570405 w 1140810"/>
              <a:gd name="connsiteY4" fmla="*/ 0 h 114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810" h="1140742">
                <a:moveTo>
                  <a:pt x="570405" y="0"/>
                </a:moveTo>
                <a:cubicBezTo>
                  <a:pt x="885431" y="0"/>
                  <a:pt x="1140810" y="255364"/>
                  <a:pt x="1140810" y="570371"/>
                </a:cubicBezTo>
                <a:cubicBezTo>
                  <a:pt x="1140810" y="885378"/>
                  <a:pt x="885431" y="1140742"/>
                  <a:pt x="570405" y="1140742"/>
                </a:cubicBezTo>
                <a:cubicBezTo>
                  <a:pt x="255379" y="1140742"/>
                  <a:pt x="0" y="885378"/>
                  <a:pt x="0" y="570371"/>
                </a:cubicBezTo>
                <a:cubicBezTo>
                  <a:pt x="0" y="255364"/>
                  <a:pt x="255379" y="0"/>
                  <a:pt x="57040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0" dist="1016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03</a:t>
            </a:r>
            <a:endParaRPr lang="ar-IQ" sz="2800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582956" y="4407658"/>
            <a:ext cx="1140810" cy="1140742"/>
          </a:xfrm>
          <a:custGeom>
            <a:avLst/>
            <a:gdLst>
              <a:gd name="connsiteX0" fmla="*/ 570405 w 1140810"/>
              <a:gd name="connsiteY0" fmla="*/ 0 h 1140742"/>
              <a:gd name="connsiteX1" fmla="*/ 1140810 w 1140810"/>
              <a:gd name="connsiteY1" fmla="*/ 570371 h 1140742"/>
              <a:gd name="connsiteX2" fmla="*/ 570405 w 1140810"/>
              <a:gd name="connsiteY2" fmla="*/ 1140742 h 1140742"/>
              <a:gd name="connsiteX3" fmla="*/ 0 w 1140810"/>
              <a:gd name="connsiteY3" fmla="*/ 570371 h 1140742"/>
              <a:gd name="connsiteX4" fmla="*/ 570405 w 1140810"/>
              <a:gd name="connsiteY4" fmla="*/ 0 h 114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810" h="1140742">
                <a:moveTo>
                  <a:pt x="570405" y="0"/>
                </a:moveTo>
                <a:cubicBezTo>
                  <a:pt x="885431" y="0"/>
                  <a:pt x="1140810" y="255364"/>
                  <a:pt x="1140810" y="570371"/>
                </a:cubicBezTo>
                <a:cubicBezTo>
                  <a:pt x="1140810" y="885378"/>
                  <a:pt x="885431" y="1140742"/>
                  <a:pt x="570405" y="1140742"/>
                </a:cubicBezTo>
                <a:cubicBezTo>
                  <a:pt x="255379" y="1140742"/>
                  <a:pt x="0" y="885378"/>
                  <a:pt x="0" y="570371"/>
                </a:cubicBezTo>
                <a:cubicBezTo>
                  <a:pt x="0" y="255364"/>
                  <a:pt x="255379" y="0"/>
                  <a:pt x="57040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0" dist="1016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04</a:t>
            </a:r>
            <a:endParaRPr lang="ar-IQ" sz="2800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F12C858-0AE5-4102-AA7B-F98189B026E2}"/>
              </a:ext>
            </a:extLst>
          </p:cNvPr>
          <p:cNvGrpSpPr/>
          <p:nvPr/>
        </p:nvGrpSpPr>
        <p:grpSpPr>
          <a:xfrm>
            <a:off x="4623295" y="496701"/>
            <a:ext cx="2918066" cy="920087"/>
            <a:chOff x="866535" y="1141738"/>
            <a:chExt cx="2918066" cy="920087"/>
          </a:xfrm>
        </p:grpSpPr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863D70DC-9E6D-40C5-BA6E-4E641D3FFF29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工作完成情况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21" name="TextBox 15">
              <a:extLst>
                <a:ext uri="{FF2B5EF4-FFF2-40B4-BE49-F238E27FC236}">
                  <a16:creationId xmlns:a16="http://schemas.microsoft.com/office/drawing/2014/main" id="{133C1461-025F-4F96-A0C5-564B655075C5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1A33026A-21AE-44D7-804A-F71B2141593D}"/>
              </a:ext>
            </a:extLst>
          </p:cNvPr>
          <p:cNvGrpSpPr/>
          <p:nvPr/>
        </p:nvGrpSpPr>
        <p:grpSpPr>
          <a:xfrm>
            <a:off x="8619235" y="2291827"/>
            <a:ext cx="2790769" cy="1144556"/>
            <a:chOff x="1943098" y="5949691"/>
            <a:chExt cx="5582265" cy="2289411"/>
          </a:xfrm>
        </p:grpSpPr>
        <p:sp>
          <p:nvSpPr>
            <p:cNvPr id="26" name="TextBox 16">
              <a:extLst>
                <a:ext uri="{FF2B5EF4-FFF2-40B4-BE49-F238E27FC236}">
                  <a16:creationId xmlns:a16="http://schemas.microsoft.com/office/drawing/2014/main" id="{B915B2FF-1BC5-4087-922D-9B9F8118144B}"/>
                </a:ext>
              </a:extLst>
            </p:cNvPr>
            <p:cNvSpPr txBox="1"/>
            <p:nvPr/>
          </p:nvSpPr>
          <p:spPr>
            <a:xfrm flipH="1">
              <a:off x="1943098" y="6500707"/>
              <a:ext cx="5582265" cy="17383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2950"/>
                </a:spcBef>
              </a:pPr>
              <a:r>
                <a:rPr lang="zh-CN" altLang="en-US" sz="1300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+mn-lt"/>
                </a:rPr>
                <a:t>此处添加详细文本描述，建议与标题相关并符合整体语言风格，此处添加详细文本描述此处</a:t>
              </a:r>
              <a:endParaRPr lang="en-US" altLang="en-US" sz="13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7" name="TextBox 17">
              <a:extLst>
                <a:ext uri="{FF2B5EF4-FFF2-40B4-BE49-F238E27FC236}">
                  <a16:creationId xmlns:a16="http://schemas.microsoft.com/office/drawing/2014/main" id="{45989F30-F2BB-4818-9766-8E2DD3C6CA1C}"/>
                </a:ext>
              </a:extLst>
            </p:cNvPr>
            <p:cNvSpPr txBox="1"/>
            <p:nvPr/>
          </p:nvSpPr>
          <p:spPr>
            <a:xfrm>
              <a:off x="1943100" y="5949691"/>
              <a:ext cx="2462532" cy="4925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600" b="1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添加标题内容</a:t>
              </a:r>
              <a:endParaRPr lang="vi-VN" sz="16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8" name="Group 18">
            <a:extLst>
              <a:ext uri="{FF2B5EF4-FFF2-40B4-BE49-F238E27FC236}">
                <a16:creationId xmlns:a16="http://schemas.microsoft.com/office/drawing/2014/main" id="{25521FDB-C3C8-4E27-857F-1C98E260E03E}"/>
              </a:ext>
            </a:extLst>
          </p:cNvPr>
          <p:cNvGrpSpPr/>
          <p:nvPr/>
        </p:nvGrpSpPr>
        <p:grpSpPr>
          <a:xfrm>
            <a:off x="8619235" y="4512631"/>
            <a:ext cx="2790769" cy="1144556"/>
            <a:chOff x="1943098" y="5949691"/>
            <a:chExt cx="5582265" cy="2289411"/>
          </a:xfrm>
        </p:grpSpPr>
        <p:sp>
          <p:nvSpPr>
            <p:cNvPr id="34" name="TextBox 16">
              <a:extLst>
                <a:ext uri="{FF2B5EF4-FFF2-40B4-BE49-F238E27FC236}">
                  <a16:creationId xmlns:a16="http://schemas.microsoft.com/office/drawing/2014/main" id="{03EE23CA-E0EF-459A-B095-98F9DA4B7740}"/>
                </a:ext>
              </a:extLst>
            </p:cNvPr>
            <p:cNvSpPr txBox="1"/>
            <p:nvPr/>
          </p:nvSpPr>
          <p:spPr>
            <a:xfrm flipH="1">
              <a:off x="1943098" y="6500707"/>
              <a:ext cx="5582265" cy="17383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2950"/>
                </a:spcBef>
              </a:pPr>
              <a:r>
                <a:rPr lang="zh-CN" altLang="en-US" sz="1300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+mn-lt"/>
                </a:rPr>
                <a:t>此处添加详细文本描述，建议与标题相关并符合整体语言风格，此处添加详细文本描述此处</a:t>
              </a:r>
              <a:endParaRPr lang="en-US" altLang="en-US" sz="13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5" name="TextBox 17">
              <a:extLst>
                <a:ext uri="{FF2B5EF4-FFF2-40B4-BE49-F238E27FC236}">
                  <a16:creationId xmlns:a16="http://schemas.microsoft.com/office/drawing/2014/main" id="{7699EAB6-46DD-4B6F-B746-8D8F2884E36B}"/>
                </a:ext>
              </a:extLst>
            </p:cNvPr>
            <p:cNvSpPr txBox="1"/>
            <p:nvPr/>
          </p:nvSpPr>
          <p:spPr>
            <a:xfrm>
              <a:off x="1943100" y="5949691"/>
              <a:ext cx="2462532" cy="4925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600" b="1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添加标题内容</a:t>
              </a:r>
              <a:endParaRPr lang="vi-VN" sz="16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6" name="Group 18">
            <a:extLst>
              <a:ext uri="{FF2B5EF4-FFF2-40B4-BE49-F238E27FC236}">
                <a16:creationId xmlns:a16="http://schemas.microsoft.com/office/drawing/2014/main" id="{3C65B9DD-9E00-4CD7-9AFA-BC9BC2FA7048}"/>
              </a:ext>
            </a:extLst>
          </p:cNvPr>
          <p:cNvGrpSpPr/>
          <p:nvPr/>
        </p:nvGrpSpPr>
        <p:grpSpPr>
          <a:xfrm>
            <a:off x="846020" y="2291827"/>
            <a:ext cx="2790769" cy="1144556"/>
            <a:chOff x="1943098" y="5949691"/>
            <a:chExt cx="5582265" cy="2289411"/>
          </a:xfrm>
        </p:grpSpPr>
        <p:sp>
          <p:nvSpPr>
            <p:cNvPr id="37" name="TextBox 16">
              <a:extLst>
                <a:ext uri="{FF2B5EF4-FFF2-40B4-BE49-F238E27FC236}">
                  <a16:creationId xmlns:a16="http://schemas.microsoft.com/office/drawing/2014/main" id="{7290B2FA-AC88-4559-8CA8-0D235935E561}"/>
                </a:ext>
              </a:extLst>
            </p:cNvPr>
            <p:cNvSpPr txBox="1"/>
            <p:nvPr/>
          </p:nvSpPr>
          <p:spPr>
            <a:xfrm flipH="1">
              <a:off x="1943098" y="6500707"/>
              <a:ext cx="5582265" cy="17383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  <a:spcBef>
                  <a:spcPts val="2950"/>
                </a:spcBef>
              </a:pPr>
              <a:r>
                <a:rPr lang="zh-CN" altLang="en-US" sz="1300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+mn-lt"/>
                </a:rPr>
                <a:t>此处添加详细文本描述，建议与标题相关并符合整体语言风格，此处添加详细文本描述此处</a:t>
              </a:r>
              <a:endParaRPr lang="en-US" altLang="en-US" sz="13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8" name="TextBox 17">
              <a:extLst>
                <a:ext uri="{FF2B5EF4-FFF2-40B4-BE49-F238E27FC236}">
                  <a16:creationId xmlns:a16="http://schemas.microsoft.com/office/drawing/2014/main" id="{1A89914F-2114-40F1-9334-46F4E1D6E41F}"/>
                </a:ext>
              </a:extLst>
            </p:cNvPr>
            <p:cNvSpPr txBox="1"/>
            <p:nvPr/>
          </p:nvSpPr>
          <p:spPr>
            <a:xfrm>
              <a:off x="5062830" y="5949691"/>
              <a:ext cx="2462533" cy="4925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zh-CN" altLang="en-US" sz="1600" b="1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添加标题内容</a:t>
              </a:r>
              <a:endParaRPr lang="vi-VN" sz="16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9" name="Group 18">
            <a:extLst>
              <a:ext uri="{FF2B5EF4-FFF2-40B4-BE49-F238E27FC236}">
                <a16:creationId xmlns:a16="http://schemas.microsoft.com/office/drawing/2014/main" id="{CD1C5A26-6B55-4858-8ECF-3B0C325CBCC4}"/>
              </a:ext>
            </a:extLst>
          </p:cNvPr>
          <p:cNvGrpSpPr/>
          <p:nvPr/>
        </p:nvGrpSpPr>
        <p:grpSpPr>
          <a:xfrm>
            <a:off x="846020" y="4512631"/>
            <a:ext cx="2790769" cy="1144556"/>
            <a:chOff x="1943098" y="5949691"/>
            <a:chExt cx="5582265" cy="2289411"/>
          </a:xfrm>
        </p:grpSpPr>
        <p:sp>
          <p:nvSpPr>
            <p:cNvPr id="40" name="TextBox 16">
              <a:extLst>
                <a:ext uri="{FF2B5EF4-FFF2-40B4-BE49-F238E27FC236}">
                  <a16:creationId xmlns:a16="http://schemas.microsoft.com/office/drawing/2014/main" id="{DFB64D04-5187-402C-9793-143C42836E9A}"/>
                </a:ext>
              </a:extLst>
            </p:cNvPr>
            <p:cNvSpPr txBox="1"/>
            <p:nvPr/>
          </p:nvSpPr>
          <p:spPr>
            <a:xfrm flipH="1">
              <a:off x="1943098" y="6500707"/>
              <a:ext cx="5582265" cy="17383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  <a:spcBef>
                  <a:spcPts val="2950"/>
                </a:spcBef>
              </a:pPr>
              <a:r>
                <a:rPr lang="zh-CN" altLang="en-US" sz="1300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+mn-lt"/>
                </a:rPr>
                <a:t>此处添加详细文本描述，建议与标题相关并符合整体语言风格，此处添加详细文本描述此处</a:t>
              </a:r>
              <a:endParaRPr lang="en-US" altLang="en-US" sz="13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1" name="TextBox 17">
              <a:extLst>
                <a:ext uri="{FF2B5EF4-FFF2-40B4-BE49-F238E27FC236}">
                  <a16:creationId xmlns:a16="http://schemas.microsoft.com/office/drawing/2014/main" id="{21739237-C623-42A4-84EC-C61513885915}"/>
                </a:ext>
              </a:extLst>
            </p:cNvPr>
            <p:cNvSpPr txBox="1"/>
            <p:nvPr/>
          </p:nvSpPr>
          <p:spPr>
            <a:xfrm>
              <a:off x="5062830" y="5949691"/>
              <a:ext cx="2462533" cy="4925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zh-CN" altLang="en-US" sz="1600" b="1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添加标题内容</a:t>
              </a:r>
              <a:endParaRPr lang="vi-VN" sz="16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076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3FEE9C1-2DD3-4B4C-8629-3E7E997CF844}"/>
              </a:ext>
            </a:extLst>
          </p:cNvPr>
          <p:cNvSpPr/>
          <p:nvPr/>
        </p:nvSpPr>
        <p:spPr>
          <a:xfrm>
            <a:off x="1004569" y="2487419"/>
            <a:ext cx="3232817" cy="1213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217EF0-84DC-41A9-B720-6803717F945A}"/>
              </a:ext>
            </a:extLst>
          </p:cNvPr>
          <p:cNvSpPr/>
          <p:nvPr/>
        </p:nvSpPr>
        <p:spPr>
          <a:xfrm>
            <a:off x="1175500" y="2940455"/>
            <a:ext cx="2890954" cy="573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lang="zh-CN" altLang="en-US" sz="11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</a:t>
            </a:r>
            <a:endParaRPr lang="en-US" altLang="en-US" sz="11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8BD6FC-FF61-4EE9-816B-1D83A83BB910}"/>
              </a:ext>
            </a:extLst>
          </p:cNvPr>
          <p:cNvSpPr txBox="1"/>
          <p:nvPr/>
        </p:nvSpPr>
        <p:spPr>
          <a:xfrm>
            <a:off x="1175501" y="265337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添加标题内容</a:t>
            </a:r>
            <a:endParaRPr lang="id-ID" sz="16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70966BC-B74F-40D9-9F62-2DB3BAD57D15}"/>
              </a:ext>
            </a:extLst>
          </p:cNvPr>
          <p:cNvSpPr/>
          <p:nvPr/>
        </p:nvSpPr>
        <p:spPr>
          <a:xfrm>
            <a:off x="4479592" y="2487419"/>
            <a:ext cx="3232817" cy="1213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7F69D02-F482-4337-A697-8F8E2F0AAC5D}"/>
              </a:ext>
            </a:extLst>
          </p:cNvPr>
          <p:cNvSpPr/>
          <p:nvPr/>
        </p:nvSpPr>
        <p:spPr>
          <a:xfrm>
            <a:off x="7954614" y="2487419"/>
            <a:ext cx="3232817" cy="1213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AD27ABE-3265-4545-9A03-C6135CBC1ABF}"/>
              </a:ext>
            </a:extLst>
          </p:cNvPr>
          <p:cNvSpPr/>
          <p:nvPr/>
        </p:nvSpPr>
        <p:spPr>
          <a:xfrm>
            <a:off x="1004569" y="4153499"/>
            <a:ext cx="3232817" cy="1213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2859118-2646-44A4-840C-068672389D26}"/>
              </a:ext>
            </a:extLst>
          </p:cNvPr>
          <p:cNvSpPr/>
          <p:nvPr/>
        </p:nvSpPr>
        <p:spPr>
          <a:xfrm>
            <a:off x="4479592" y="4153499"/>
            <a:ext cx="3232817" cy="1213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71686D-F416-4CFD-9B38-51D4AA82C32F}"/>
              </a:ext>
            </a:extLst>
          </p:cNvPr>
          <p:cNvSpPr/>
          <p:nvPr/>
        </p:nvSpPr>
        <p:spPr>
          <a:xfrm>
            <a:off x="7954614" y="4153499"/>
            <a:ext cx="3232817" cy="12130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50F292B-972A-4021-9568-43999D2B7EDC}"/>
              </a:ext>
            </a:extLst>
          </p:cNvPr>
          <p:cNvGrpSpPr/>
          <p:nvPr/>
        </p:nvGrpSpPr>
        <p:grpSpPr>
          <a:xfrm>
            <a:off x="4623295" y="737321"/>
            <a:ext cx="2918066" cy="920087"/>
            <a:chOff x="866535" y="1141738"/>
            <a:chExt cx="2918066" cy="920087"/>
          </a:xfrm>
        </p:grpSpPr>
        <p:sp>
          <p:nvSpPr>
            <p:cNvPr id="28" name="TextBox 15">
              <a:extLst>
                <a:ext uri="{FF2B5EF4-FFF2-40B4-BE49-F238E27FC236}">
                  <a16:creationId xmlns:a16="http://schemas.microsoft.com/office/drawing/2014/main" id="{79222A46-D898-4F88-B05D-2DCFF7C4D1B6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工作完成情况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29" name="TextBox 15">
              <a:extLst>
                <a:ext uri="{FF2B5EF4-FFF2-40B4-BE49-F238E27FC236}">
                  <a16:creationId xmlns:a16="http://schemas.microsoft.com/office/drawing/2014/main" id="{C8BBCFCD-B6BD-4352-9920-F5F061C8BE5F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sp>
        <p:nvSpPr>
          <p:cNvPr id="30" name="Rectangle 23">
            <a:extLst>
              <a:ext uri="{FF2B5EF4-FFF2-40B4-BE49-F238E27FC236}">
                <a16:creationId xmlns:a16="http://schemas.microsoft.com/office/drawing/2014/main" id="{1F98297C-4FA4-4EED-8B61-10CCE8C3977C}"/>
              </a:ext>
            </a:extLst>
          </p:cNvPr>
          <p:cNvSpPr/>
          <p:nvPr/>
        </p:nvSpPr>
        <p:spPr>
          <a:xfrm>
            <a:off x="1175500" y="4606535"/>
            <a:ext cx="2890954" cy="573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lang="zh-CN" altLang="en-US" sz="11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</a:t>
            </a:r>
            <a:endParaRPr lang="en-US" altLang="en-US" sz="11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7526EAC0-DE15-45AE-9241-F352A290E35B}"/>
              </a:ext>
            </a:extLst>
          </p:cNvPr>
          <p:cNvSpPr txBox="1"/>
          <p:nvPr/>
        </p:nvSpPr>
        <p:spPr>
          <a:xfrm>
            <a:off x="1175501" y="431945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添加标题内容</a:t>
            </a:r>
            <a:endParaRPr lang="id-ID" sz="16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46E42877-5F8A-4C84-AF07-E1535C6F6C06}"/>
              </a:ext>
            </a:extLst>
          </p:cNvPr>
          <p:cNvSpPr/>
          <p:nvPr/>
        </p:nvSpPr>
        <p:spPr>
          <a:xfrm>
            <a:off x="4680227" y="2940455"/>
            <a:ext cx="2890954" cy="573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lang="zh-CN" altLang="en-US" sz="11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</a:t>
            </a:r>
            <a:endParaRPr lang="en-US" altLang="en-US" sz="11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37" name="TextBox 31">
            <a:extLst>
              <a:ext uri="{FF2B5EF4-FFF2-40B4-BE49-F238E27FC236}">
                <a16:creationId xmlns:a16="http://schemas.microsoft.com/office/drawing/2014/main" id="{CA3C741B-A897-4A5F-B20D-C0CBCEE9032F}"/>
              </a:ext>
            </a:extLst>
          </p:cNvPr>
          <p:cNvSpPr txBox="1"/>
          <p:nvPr/>
        </p:nvSpPr>
        <p:spPr>
          <a:xfrm>
            <a:off x="4680228" y="265337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添加标题内容</a:t>
            </a:r>
            <a:endParaRPr lang="id-ID" sz="16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1" name="Rectangle 23">
            <a:extLst>
              <a:ext uri="{FF2B5EF4-FFF2-40B4-BE49-F238E27FC236}">
                <a16:creationId xmlns:a16="http://schemas.microsoft.com/office/drawing/2014/main" id="{CFEC0C3D-3242-4147-BCD5-3F7A509A43FA}"/>
              </a:ext>
            </a:extLst>
          </p:cNvPr>
          <p:cNvSpPr/>
          <p:nvPr/>
        </p:nvSpPr>
        <p:spPr>
          <a:xfrm>
            <a:off x="4680227" y="4606535"/>
            <a:ext cx="2890954" cy="573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lang="zh-CN" altLang="en-US" sz="11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</a:t>
            </a:r>
            <a:endParaRPr lang="en-US" altLang="en-US" sz="11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42" name="TextBox 31">
            <a:extLst>
              <a:ext uri="{FF2B5EF4-FFF2-40B4-BE49-F238E27FC236}">
                <a16:creationId xmlns:a16="http://schemas.microsoft.com/office/drawing/2014/main" id="{18654D36-C70D-4209-8978-92DD3627E120}"/>
              </a:ext>
            </a:extLst>
          </p:cNvPr>
          <p:cNvSpPr txBox="1"/>
          <p:nvPr/>
        </p:nvSpPr>
        <p:spPr>
          <a:xfrm>
            <a:off x="4680228" y="431945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添加标题内容</a:t>
            </a:r>
            <a:endParaRPr lang="id-ID" sz="16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3" name="Rectangle 23">
            <a:extLst>
              <a:ext uri="{FF2B5EF4-FFF2-40B4-BE49-F238E27FC236}">
                <a16:creationId xmlns:a16="http://schemas.microsoft.com/office/drawing/2014/main" id="{4E7BA9F8-78D7-41BA-9EFF-902E611033B2}"/>
              </a:ext>
            </a:extLst>
          </p:cNvPr>
          <p:cNvSpPr/>
          <p:nvPr/>
        </p:nvSpPr>
        <p:spPr>
          <a:xfrm>
            <a:off x="8144595" y="2940455"/>
            <a:ext cx="2890954" cy="573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lang="zh-CN" altLang="en-US" sz="11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</a:t>
            </a:r>
            <a:endParaRPr lang="en-US" altLang="en-US" sz="11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44" name="TextBox 31">
            <a:extLst>
              <a:ext uri="{FF2B5EF4-FFF2-40B4-BE49-F238E27FC236}">
                <a16:creationId xmlns:a16="http://schemas.microsoft.com/office/drawing/2014/main" id="{942DADCA-3412-40FD-AE34-6A06DE413865}"/>
              </a:ext>
            </a:extLst>
          </p:cNvPr>
          <p:cNvSpPr txBox="1"/>
          <p:nvPr/>
        </p:nvSpPr>
        <p:spPr>
          <a:xfrm>
            <a:off x="8144596" y="265337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添加标题内容</a:t>
            </a:r>
            <a:endParaRPr lang="id-ID" sz="16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5" name="Rectangle 23">
            <a:extLst>
              <a:ext uri="{FF2B5EF4-FFF2-40B4-BE49-F238E27FC236}">
                <a16:creationId xmlns:a16="http://schemas.microsoft.com/office/drawing/2014/main" id="{86A4D58D-3282-4EDE-B37E-D888CBD12FF3}"/>
              </a:ext>
            </a:extLst>
          </p:cNvPr>
          <p:cNvSpPr/>
          <p:nvPr/>
        </p:nvSpPr>
        <p:spPr>
          <a:xfrm>
            <a:off x="8144595" y="4606535"/>
            <a:ext cx="2890954" cy="573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lang="zh-CN" altLang="en-US" sz="11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</a:t>
            </a:r>
            <a:endParaRPr lang="en-US" altLang="en-US" sz="11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46" name="TextBox 31">
            <a:extLst>
              <a:ext uri="{FF2B5EF4-FFF2-40B4-BE49-F238E27FC236}">
                <a16:creationId xmlns:a16="http://schemas.microsoft.com/office/drawing/2014/main" id="{EE824B25-0F91-449C-A927-C5CC36AFE3A8}"/>
              </a:ext>
            </a:extLst>
          </p:cNvPr>
          <p:cNvSpPr txBox="1"/>
          <p:nvPr/>
        </p:nvSpPr>
        <p:spPr>
          <a:xfrm>
            <a:off x="8144596" y="431945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添加标题内容</a:t>
            </a:r>
            <a:endParaRPr lang="id-ID" sz="16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796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  <p:bldP spid="32" grpId="0"/>
      <p:bldP spid="34" grpId="0" animBg="1"/>
      <p:bldP spid="38" grpId="0" animBg="1"/>
      <p:bldP spid="59" grpId="0" animBg="1"/>
      <p:bldP spid="57" grpId="0" animBg="1"/>
      <p:bldP spid="55" grpId="0" animBg="1"/>
      <p:bldP spid="30" grpId="0"/>
      <p:bldP spid="31" grpId="0"/>
      <p:bldP spid="33" grpId="0"/>
      <p:bldP spid="37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540BEB80-1172-4046-8017-6486ECBF080A}"/>
              </a:ext>
            </a:extLst>
          </p:cNvPr>
          <p:cNvSpPr/>
          <p:nvPr/>
        </p:nvSpPr>
        <p:spPr>
          <a:xfrm>
            <a:off x="1443012" y="2252014"/>
            <a:ext cx="568038" cy="568036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  <a:effectLst>
            <a:outerShdw blurRad="254000" dist="101600" dir="5400000" algn="ctr" rotWithShape="0">
              <a:schemeClr val="accent5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01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CE2C3EA-4740-449C-AA9E-A4B171065E67}"/>
              </a:ext>
            </a:extLst>
          </p:cNvPr>
          <p:cNvSpPr/>
          <p:nvPr/>
        </p:nvSpPr>
        <p:spPr>
          <a:xfrm>
            <a:off x="2186304" y="2191056"/>
            <a:ext cx="3719196" cy="61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此处添加详细文本描述，建议与标题相关并符合整体语言风格，此处添加详细文本描述此处此处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A8FA6E7-8750-4832-84EA-0CF90ADBD5D8}"/>
              </a:ext>
            </a:extLst>
          </p:cNvPr>
          <p:cNvSpPr/>
          <p:nvPr/>
        </p:nvSpPr>
        <p:spPr>
          <a:xfrm>
            <a:off x="1443012" y="3133614"/>
            <a:ext cx="568038" cy="568036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  <a:effectLst>
            <a:outerShdw blurRad="254000" dist="101600" dir="5400000" algn="ctr" rotWithShape="0">
              <a:schemeClr val="accent5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02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649BE48-C062-4EA2-9C7A-C32D8E0AB52C}"/>
              </a:ext>
            </a:extLst>
          </p:cNvPr>
          <p:cNvSpPr/>
          <p:nvPr/>
        </p:nvSpPr>
        <p:spPr>
          <a:xfrm>
            <a:off x="1443012" y="4016512"/>
            <a:ext cx="568038" cy="568036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  <a:effectLst>
            <a:outerShdw blurRad="254000" dist="101600" dir="5400000" algn="ctr" rotWithShape="0">
              <a:schemeClr val="accent5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03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EA182E4-5B87-4B79-9C76-E8D842675B26}"/>
              </a:ext>
            </a:extLst>
          </p:cNvPr>
          <p:cNvSpPr/>
          <p:nvPr/>
        </p:nvSpPr>
        <p:spPr>
          <a:xfrm>
            <a:off x="1440171" y="4899410"/>
            <a:ext cx="568038" cy="568036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  <a:effectLst>
            <a:outerShdw blurRad="254000" dist="101600" dir="5400000" algn="ctr" rotWithShape="0">
              <a:schemeClr val="accent5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04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75BAD22-B606-46AC-BB6B-CEA20634CB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3791953"/>
              </p:ext>
            </p:extLst>
          </p:nvPr>
        </p:nvGraphicFramePr>
        <p:xfrm>
          <a:off x="6881379" y="2191056"/>
          <a:ext cx="4294910" cy="3575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组合 15">
            <a:extLst>
              <a:ext uri="{FF2B5EF4-FFF2-40B4-BE49-F238E27FC236}">
                <a16:creationId xmlns:a16="http://schemas.microsoft.com/office/drawing/2014/main" id="{9E64FA7C-A0D2-43EC-8EBE-2DBD3558B246}"/>
              </a:ext>
            </a:extLst>
          </p:cNvPr>
          <p:cNvGrpSpPr/>
          <p:nvPr/>
        </p:nvGrpSpPr>
        <p:grpSpPr>
          <a:xfrm>
            <a:off x="4623295" y="496701"/>
            <a:ext cx="2918066" cy="920087"/>
            <a:chOff x="866535" y="1141738"/>
            <a:chExt cx="2918066" cy="920087"/>
          </a:xfrm>
        </p:grpSpPr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952FEF61-2854-4A48-AA40-7965DF74FF77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工作完成情况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10610226-DC91-4DEE-B8BF-1B60396840D3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sp>
        <p:nvSpPr>
          <p:cNvPr id="19" name="Rectangle 75">
            <a:extLst>
              <a:ext uri="{FF2B5EF4-FFF2-40B4-BE49-F238E27FC236}">
                <a16:creationId xmlns:a16="http://schemas.microsoft.com/office/drawing/2014/main" id="{DE2A82CE-6CF5-4554-B757-31A7F01999D6}"/>
              </a:ext>
            </a:extLst>
          </p:cNvPr>
          <p:cNvSpPr/>
          <p:nvPr/>
        </p:nvSpPr>
        <p:spPr>
          <a:xfrm>
            <a:off x="2186304" y="3108829"/>
            <a:ext cx="3719196" cy="61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此处添加详细文本描述，建议与标题相关并符合整体语言风格，此处添加详细文本描述此处此处</a:t>
            </a:r>
          </a:p>
        </p:txBody>
      </p:sp>
      <p:sp>
        <p:nvSpPr>
          <p:cNvPr id="20" name="Rectangle 75">
            <a:extLst>
              <a:ext uri="{FF2B5EF4-FFF2-40B4-BE49-F238E27FC236}">
                <a16:creationId xmlns:a16="http://schemas.microsoft.com/office/drawing/2014/main" id="{99D90928-04E4-4AED-A1FA-EB26F548ACDC}"/>
              </a:ext>
            </a:extLst>
          </p:cNvPr>
          <p:cNvSpPr/>
          <p:nvPr/>
        </p:nvSpPr>
        <p:spPr>
          <a:xfrm>
            <a:off x="2186304" y="3991727"/>
            <a:ext cx="3719196" cy="61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此处添加详细文本描述，建议与标题相关并符合整体语言风格，此处添加详细文本描述此处此处</a:t>
            </a:r>
          </a:p>
        </p:txBody>
      </p:sp>
      <p:sp>
        <p:nvSpPr>
          <p:cNvPr id="21" name="Rectangle 75">
            <a:extLst>
              <a:ext uri="{FF2B5EF4-FFF2-40B4-BE49-F238E27FC236}">
                <a16:creationId xmlns:a16="http://schemas.microsoft.com/office/drawing/2014/main" id="{9248E9E3-35B0-4500-AEEE-B33317DC0B10}"/>
              </a:ext>
            </a:extLst>
          </p:cNvPr>
          <p:cNvSpPr/>
          <p:nvPr/>
        </p:nvSpPr>
        <p:spPr>
          <a:xfrm>
            <a:off x="2186304" y="4848688"/>
            <a:ext cx="3719196" cy="617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此处添加详细文本描述，建议与标题相关并符合整体语言风格，此处添加详细文本描述此处此处</a:t>
            </a:r>
          </a:p>
        </p:txBody>
      </p:sp>
    </p:spTree>
    <p:extLst>
      <p:ext uri="{BB962C8B-B14F-4D97-AF65-F5344CB8AC3E}">
        <p14:creationId xmlns:p14="http://schemas.microsoft.com/office/powerpoint/2010/main" val="352764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/>
      <p:bldP spid="78" grpId="0" animBg="1"/>
      <p:bldP spid="81" grpId="0" animBg="1"/>
      <p:bldP spid="83" grpId="0" animBg="1"/>
      <p:bldGraphic spid="4" grpId="0">
        <p:bldAsOne/>
      </p:bldGraphic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9500" y="3887444"/>
            <a:ext cx="3368675" cy="1171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" panose="020B0502040204020203" pitchFamily="34" charset="0"/>
              </a:rPr>
              <a:t>您的内容打在这里，或者通过复制您的文本后，在此框中选择粘贴，并选择只保留文字。您的内容打在这里，您的内容打在这里，或者通过复制您的文本后，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9501" y="2609442"/>
            <a:ext cx="2732513" cy="779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Montserrat" panose="00000500000000000000" pitchFamily="50" charset="0"/>
                <a:cs typeface="Segoe UI Light" panose="020B0502040204020203" pitchFamily="34" charset="0"/>
              </a:rPr>
              <a:t>67,892</a:t>
            </a:r>
            <a:r>
              <a:rPr lang="zh-CN" altLang="en-US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rPr>
              <a:t>亿</a:t>
            </a:r>
            <a:endParaRPr lang="en-US" sz="4000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latin typeface="思源黑体 CN Regular" panose="020B0500000000000000" pitchFamily="34" charset="-122"/>
              <a:ea typeface="思源黑体 CN Regular" panose="020B0500000000000000" pitchFamily="34" charset="-122"/>
              <a:cs typeface="Segoe UI Light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9500" y="3330780"/>
            <a:ext cx="1597026" cy="401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Segoe UI Light" panose="020B0502040204020203" pitchFamily="34" charset="0"/>
              </a:rPr>
              <a:t>项目完成情况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Segoe UI Light" panose="020B0502040204020203" pitchFamily="34" charset="0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278462726"/>
              </p:ext>
            </p:extLst>
          </p:nvPr>
        </p:nvGraphicFramePr>
        <p:xfrm>
          <a:off x="5057999" y="2228442"/>
          <a:ext cx="6327370" cy="3311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Speech Bubble: Rectangle 15"/>
          <p:cNvSpPr/>
          <p:nvPr/>
        </p:nvSpPr>
        <p:spPr>
          <a:xfrm>
            <a:off x="8221684" y="1847442"/>
            <a:ext cx="1917700" cy="762000"/>
          </a:xfrm>
          <a:prstGeom prst="wedgeRectCallout">
            <a:avLst>
              <a:gd name="adj1" fmla="val -20833"/>
              <a:gd name="adj2" fmla="val 72500"/>
            </a:avLst>
          </a:prstGeom>
          <a:gradFill>
            <a:gsLst>
              <a:gs pos="0">
                <a:schemeClr val="accent4"/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71668" y="2041638"/>
            <a:ext cx="1617732" cy="29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Segoe UI Light" panose="020B0502040204020203" pitchFamily="34" charset="0"/>
              </a:rPr>
              <a:t>神奇的数据分析</a:t>
            </a:r>
            <a:endParaRPr lang="en-US" sz="12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Segoe UI Light" panose="020B0502040204020203" pitchFamily="34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76A05D6-C11E-48F9-BC5A-74A9A22C9081}"/>
              </a:ext>
            </a:extLst>
          </p:cNvPr>
          <p:cNvGrpSpPr/>
          <p:nvPr/>
        </p:nvGrpSpPr>
        <p:grpSpPr>
          <a:xfrm>
            <a:off x="4623295" y="496701"/>
            <a:ext cx="2918066" cy="920087"/>
            <a:chOff x="866535" y="1141738"/>
            <a:chExt cx="2918066" cy="920087"/>
          </a:xfrm>
        </p:grpSpPr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id="{CFA71E3D-4FD9-4CF6-97E0-14FAFFD1C82E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工作完成情况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0301A296-C723-43E7-A399-56ED04974A2F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837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Graphic spid="15" grpId="0">
        <p:bldAsOne/>
      </p:bldGraphic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670552" y="2044700"/>
          <a:ext cx="7404100" cy="372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8648700" y="1910942"/>
            <a:ext cx="2654300" cy="956072"/>
            <a:chOff x="8648700" y="1910942"/>
            <a:chExt cx="2654300" cy="956072"/>
          </a:xfrm>
        </p:grpSpPr>
        <p:sp>
          <p:nvSpPr>
            <p:cNvPr id="6" name="Rectangle 5"/>
            <p:cNvSpPr/>
            <p:nvPr/>
          </p:nvSpPr>
          <p:spPr>
            <a:xfrm>
              <a:off x="8766177" y="1910942"/>
              <a:ext cx="1993899" cy="781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000" b="1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typeface="Montserrat" panose="00000500000000000000" pitchFamily="50" charset="0"/>
                  <a:cs typeface="Segoe UI Light" panose="020B0502040204020203" pitchFamily="34" charset="0"/>
                </a:rPr>
                <a:t>67,892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8766175" y="2534102"/>
              <a:ext cx="2536825" cy="332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rPr>
                <a:t>添加项目名称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648700" y="2101850"/>
              <a:ext cx="66675" cy="7080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648700" y="3136236"/>
            <a:ext cx="2654300" cy="956649"/>
            <a:chOff x="8648700" y="1910942"/>
            <a:chExt cx="2654300" cy="956649"/>
          </a:xfrm>
        </p:grpSpPr>
        <p:sp>
          <p:nvSpPr>
            <p:cNvPr id="11" name="Rectangle 10"/>
            <p:cNvSpPr/>
            <p:nvPr/>
          </p:nvSpPr>
          <p:spPr>
            <a:xfrm>
              <a:off x="8766177" y="1910942"/>
              <a:ext cx="1993899" cy="781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000" b="1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typeface="Montserrat" panose="00000500000000000000" pitchFamily="50" charset="0"/>
                  <a:cs typeface="Segoe UI Light" panose="020B0502040204020203" pitchFamily="34" charset="0"/>
                </a:rPr>
                <a:t>45,890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766175" y="2534102"/>
              <a:ext cx="2536825" cy="333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rPr>
                <a:t>添加项目名称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648700" y="2101850"/>
              <a:ext cx="66675" cy="7080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648700" y="4435322"/>
            <a:ext cx="2654300" cy="956649"/>
            <a:chOff x="8648700" y="1910942"/>
            <a:chExt cx="2654300" cy="956649"/>
          </a:xfrm>
        </p:grpSpPr>
        <p:sp>
          <p:nvSpPr>
            <p:cNvPr id="15" name="Rectangle 14"/>
            <p:cNvSpPr/>
            <p:nvPr/>
          </p:nvSpPr>
          <p:spPr>
            <a:xfrm>
              <a:off x="8766177" y="1910942"/>
              <a:ext cx="1993899" cy="781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4000" b="1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typeface="Montserrat" panose="00000500000000000000" pitchFamily="50" charset="0"/>
                  <a:cs typeface="Segoe UI Light" panose="020B0502040204020203" pitchFamily="34" charset="0"/>
                </a:rPr>
                <a:t>12,873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766175" y="2534102"/>
              <a:ext cx="2536825" cy="333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Segoe UI Light" panose="020B0502040204020203" pitchFamily="34" charset="0"/>
                </a:rPr>
                <a:t>添加项目名称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 Light" panose="020B0502040204020203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648700" y="2101850"/>
              <a:ext cx="66675" cy="7080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59CB2144-6CF2-47E2-AD31-5F288B117737}"/>
              </a:ext>
            </a:extLst>
          </p:cNvPr>
          <p:cNvGrpSpPr/>
          <p:nvPr/>
        </p:nvGrpSpPr>
        <p:grpSpPr>
          <a:xfrm>
            <a:off x="4623295" y="496701"/>
            <a:ext cx="2918066" cy="920087"/>
            <a:chOff x="866535" y="1141738"/>
            <a:chExt cx="2918066" cy="920087"/>
          </a:xfrm>
        </p:grpSpPr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id="{CED80BA8-D413-4E9E-8254-055291D68CF5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工作完成情况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25" name="TextBox 15">
              <a:extLst>
                <a:ext uri="{FF2B5EF4-FFF2-40B4-BE49-F238E27FC236}">
                  <a16:creationId xmlns:a16="http://schemas.microsoft.com/office/drawing/2014/main" id="{A7AFB2EE-FB92-4807-9F4F-8A5D232351F7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025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18" descr="图片包含 物体, 蜂窝, 站, 男人&#10;&#10;描述已自动生成">
            <a:extLst>
              <a:ext uri="{FF2B5EF4-FFF2-40B4-BE49-F238E27FC236}">
                <a16:creationId xmlns:a16="http://schemas.microsoft.com/office/drawing/2014/main" id="{CB036AB1-2AB2-4EF2-A02C-7DF1FC036E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BE54D10A-5EDE-4BEE-88FA-8F72D6341B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A57B30F0-6C1B-4D1B-9760-1150D1495D45}"/>
              </a:ext>
            </a:extLst>
          </p:cNvPr>
          <p:cNvSpPr/>
          <p:nvPr/>
        </p:nvSpPr>
        <p:spPr>
          <a:xfrm rot="5840768">
            <a:off x="1063499" y="952944"/>
            <a:ext cx="4915043" cy="2643047"/>
          </a:xfrm>
          <a:custGeom>
            <a:avLst/>
            <a:gdLst>
              <a:gd name="connsiteX0" fmla="*/ 99515 w 4915043"/>
              <a:gd name="connsiteY0" fmla="*/ 771907 h 2643047"/>
              <a:gd name="connsiteX1" fmla="*/ 0 w 4915043"/>
              <a:gd name="connsiteY1" fmla="*/ 0 h 2643047"/>
              <a:gd name="connsiteX2" fmla="*/ 4649251 w 4915043"/>
              <a:gd name="connsiteY2" fmla="*/ 1804847 h 2643047"/>
              <a:gd name="connsiteX3" fmla="*/ 4915043 w 4915043"/>
              <a:gd name="connsiteY3" fmla="*/ 2643047 h 264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5043" h="2643047">
                <a:moveTo>
                  <a:pt x="99515" y="771907"/>
                </a:moveTo>
                <a:lnTo>
                  <a:pt x="0" y="0"/>
                </a:lnTo>
                <a:lnTo>
                  <a:pt x="4649251" y="1804847"/>
                </a:lnTo>
                <a:lnTo>
                  <a:pt x="4915043" y="2643047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8DE02278-EDAC-49EE-B399-40B4BBC1FAAE}"/>
              </a:ext>
            </a:extLst>
          </p:cNvPr>
          <p:cNvSpPr/>
          <p:nvPr/>
        </p:nvSpPr>
        <p:spPr>
          <a:xfrm rot="5840768" flipH="1" flipV="1">
            <a:off x="6168323" y="3274708"/>
            <a:ext cx="4915043" cy="2643047"/>
          </a:xfrm>
          <a:custGeom>
            <a:avLst/>
            <a:gdLst>
              <a:gd name="connsiteX0" fmla="*/ 99515 w 4915043"/>
              <a:gd name="connsiteY0" fmla="*/ 771907 h 2643047"/>
              <a:gd name="connsiteX1" fmla="*/ 0 w 4915043"/>
              <a:gd name="connsiteY1" fmla="*/ 0 h 2643047"/>
              <a:gd name="connsiteX2" fmla="*/ 4649251 w 4915043"/>
              <a:gd name="connsiteY2" fmla="*/ 1804847 h 2643047"/>
              <a:gd name="connsiteX3" fmla="*/ 4915043 w 4915043"/>
              <a:gd name="connsiteY3" fmla="*/ 2643047 h 264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5043" h="2643047">
                <a:moveTo>
                  <a:pt x="99515" y="771907"/>
                </a:moveTo>
                <a:lnTo>
                  <a:pt x="0" y="0"/>
                </a:lnTo>
                <a:lnTo>
                  <a:pt x="4649251" y="1804847"/>
                </a:lnTo>
                <a:lnTo>
                  <a:pt x="4915043" y="2643047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EEF811A7-28B8-41D3-8612-1109F60A92CD}"/>
              </a:ext>
            </a:extLst>
          </p:cNvPr>
          <p:cNvSpPr/>
          <p:nvPr/>
        </p:nvSpPr>
        <p:spPr>
          <a:xfrm flipH="1">
            <a:off x="1176397" y="-1"/>
            <a:ext cx="9839206" cy="6858000"/>
          </a:xfrm>
          <a:custGeom>
            <a:avLst/>
            <a:gdLst>
              <a:gd name="connsiteX0" fmla="*/ 6145949 w 9839206"/>
              <a:gd name="connsiteY0" fmla="*/ 0 h 6858000"/>
              <a:gd name="connsiteX1" fmla="*/ 0 w 9839206"/>
              <a:gd name="connsiteY1" fmla="*/ 0 h 6858000"/>
              <a:gd name="connsiteX2" fmla="*/ 2416226 w 9839206"/>
              <a:gd name="connsiteY2" fmla="*/ 4435548 h 6858000"/>
              <a:gd name="connsiteX3" fmla="*/ 2416226 w 9839206"/>
              <a:gd name="connsiteY3" fmla="*/ 4445552 h 6858000"/>
              <a:gd name="connsiteX4" fmla="*/ 2460610 w 9839206"/>
              <a:gd name="connsiteY4" fmla="*/ 4527690 h 6858000"/>
              <a:gd name="connsiteX5" fmla="*/ 3714286 w 9839206"/>
              <a:gd name="connsiteY5" fmla="*/ 6847768 h 6858000"/>
              <a:gd name="connsiteX6" fmla="*/ 3719815 w 9839206"/>
              <a:gd name="connsiteY6" fmla="*/ 6858000 h 6858000"/>
              <a:gd name="connsiteX7" fmla="*/ 3735836 w 9839206"/>
              <a:gd name="connsiteY7" fmla="*/ 6858000 h 6858000"/>
              <a:gd name="connsiteX8" fmla="*/ 4637536 w 9839206"/>
              <a:gd name="connsiteY8" fmla="*/ 6858000 h 6858000"/>
              <a:gd name="connsiteX9" fmla="*/ 8318262 w 9839206"/>
              <a:gd name="connsiteY9" fmla="*/ 6858000 h 6858000"/>
              <a:gd name="connsiteX10" fmla="*/ 9839206 w 9839206"/>
              <a:gd name="connsiteY10" fmla="*/ 6858000 h 6858000"/>
              <a:gd name="connsiteX11" fmla="*/ 9516900 w 9839206"/>
              <a:gd name="connsiteY11" fmla="*/ 6253474 h 6858000"/>
              <a:gd name="connsiteX12" fmla="*/ 9436316 w 9839206"/>
              <a:gd name="connsiteY12" fmla="*/ 6089222 h 6858000"/>
              <a:gd name="connsiteX13" fmla="*/ 8923650 w 9839206"/>
              <a:gd name="connsiteY13" fmla="*/ 5140472 h 6858000"/>
              <a:gd name="connsiteX14" fmla="*/ 8912134 w 9839206"/>
              <a:gd name="connsiteY14" fmla="*/ 5119162 h 6858000"/>
              <a:gd name="connsiteX15" fmla="*/ 8518004 w 9839206"/>
              <a:gd name="connsiteY15" fmla="*/ 4379922 h 6858000"/>
              <a:gd name="connsiteX16" fmla="*/ 8513870 w 9839206"/>
              <a:gd name="connsiteY16" fmla="*/ 4382126 h 6858000"/>
              <a:gd name="connsiteX17" fmla="*/ 8460507 w 9839206"/>
              <a:gd name="connsiteY17" fmla="*/ 4283372 h 6858000"/>
              <a:gd name="connsiteX18" fmla="*/ 6146442 w 9839206"/>
              <a:gd name="connsiteY18" fmla="*/ 91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839206" h="6858000">
                <a:moveTo>
                  <a:pt x="6145949" y="0"/>
                </a:moveTo>
                <a:lnTo>
                  <a:pt x="0" y="0"/>
                </a:lnTo>
                <a:lnTo>
                  <a:pt x="2416226" y="4435548"/>
                </a:lnTo>
                <a:lnTo>
                  <a:pt x="2416226" y="4445552"/>
                </a:lnTo>
                <a:lnTo>
                  <a:pt x="2460610" y="4527690"/>
                </a:lnTo>
                <a:cubicBezTo>
                  <a:pt x="2997348" y="5520988"/>
                  <a:pt x="3404871" y="6275158"/>
                  <a:pt x="3714286" y="6847768"/>
                </a:cubicBezTo>
                <a:lnTo>
                  <a:pt x="3719815" y="6858000"/>
                </a:lnTo>
                <a:lnTo>
                  <a:pt x="3735836" y="6858000"/>
                </a:lnTo>
                <a:lnTo>
                  <a:pt x="4637536" y="6858000"/>
                </a:lnTo>
                <a:lnTo>
                  <a:pt x="8318262" y="6858000"/>
                </a:lnTo>
                <a:lnTo>
                  <a:pt x="9839206" y="6858000"/>
                </a:lnTo>
                <a:lnTo>
                  <a:pt x="9516900" y="6253474"/>
                </a:lnTo>
                <a:lnTo>
                  <a:pt x="9436316" y="6089222"/>
                </a:lnTo>
                <a:cubicBezTo>
                  <a:pt x="9256894" y="5757180"/>
                  <a:pt x="9086145" y="5441188"/>
                  <a:pt x="8923650" y="5140472"/>
                </a:cubicBezTo>
                <a:lnTo>
                  <a:pt x="8912134" y="5119162"/>
                </a:lnTo>
                <a:lnTo>
                  <a:pt x="8518004" y="4379922"/>
                </a:lnTo>
                <a:lnTo>
                  <a:pt x="8513870" y="4382126"/>
                </a:lnTo>
                <a:lnTo>
                  <a:pt x="8460507" y="4283372"/>
                </a:lnTo>
                <a:cubicBezTo>
                  <a:pt x="7191653" y="1935203"/>
                  <a:pt x="6511273" y="676078"/>
                  <a:pt x="6146442" y="914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9000"/>
                  <a:lumOff val="11000"/>
                  <a:alpha val="82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92BE70D9-27D4-404E-BC7D-D1A8469665AF}"/>
              </a:ext>
            </a:extLst>
          </p:cNvPr>
          <p:cNvSpPr txBox="1"/>
          <p:nvPr/>
        </p:nvSpPr>
        <p:spPr>
          <a:xfrm>
            <a:off x="3955548" y="3034660"/>
            <a:ext cx="432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rPr>
              <a:t>项目成果展示</a:t>
            </a:r>
            <a:endParaRPr lang="en-US" sz="5400" dirty="0">
              <a:solidFill>
                <a:schemeClr val="bg1"/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02186879-7E66-4E80-BEBC-842DADD18EDF}"/>
              </a:ext>
            </a:extLst>
          </p:cNvPr>
          <p:cNvSpPr txBox="1"/>
          <p:nvPr/>
        </p:nvSpPr>
        <p:spPr>
          <a:xfrm>
            <a:off x="4280646" y="4085877"/>
            <a:ext cx="3630707" cy="573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3F716DBD-98BA-4386-9F7B-3BB675180966}"/>
              </a:ext>
            </a:extLst>
          </p:cNvPr>
          <p:cNvSpPr/>
          <p:nvPr/>
        </p:nvSpPr>
        <p:spPr>
          <a:xfrm>
            <a:off x="5144093" y="1465866"/>
            <a:ext cx="1944914" cy="1944914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9000">
                <a:schemeClr val="accent4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3ABAB0E8-0509-4130-BF14-187B09CAC4BD}"/>
              </a:ext>
            </a:extLst>
          </p:cNvPr>
          <p:cNvSpPr txBox="1"/>
          <p:nvPr/>
        </p:nvSpPr>
        <p:spPr>
          <a:xfrm>
            <a:off x="5544516" y="1718312"/>
            <a:ext cx="1144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rPr>
              <a:t>03</a:t>
            </a:r>
            <a:endParaRPr lang="en-US" sz="6000" dirty="0">
              <a:solidFill>
                <a:schemeClr val="bg1"/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2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F676126-3183-40B6-9375-F3C4F56186D1}"/>
              </a:ext>
            </a:extLst>
          </p:cNvPr>
          <p:cNvSpPr txBox="1"/>
          <p:nvPr/>
        </p:nvSpPr>
        <p:spPr>
          <a:xfrm>
            <a:off x="1510042" y="2451343"/>
            <a:ext cx="9171916" cy="82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zh-CN" altLang="en-US" sz="1100" spc="5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" panose="020B0502040204020203" pitchFamily="34" charset="0"/>
              </a:rPr>
              <a:t>您的内容打在这里，或者通过复制您的文本后，在此框中选择粘贴，并选择只保留文字。您的内容打在这里，或者通过复制您的文本后，在此框中选择粘贴，您的内容打在这里，您的内容打在这里，或者通过复制您的文本后，您的内容打在这里，或者通过复制您的文本后，在此框中选择粘贴，并选择只保留文字。您的内容打在这里，或者通过复制您的文本后，在此框中选择粘贴，</a:t>
            </a: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D76F0C46-C56B-4CA1-882C-EE6A97EE79E1}"/>
              </a:ext>
            </a:extLst>
          </p:cNvPr>
          <p:cNvSpPr/>
          <p:nvPr/>
        </p:nvSpPr>
        <p:spPr>
          <a:xfrm>
            <a:off x="4023541" y="3863328"/>
            <a:ext cx="6082636" cy="1964136"/>
          </a:xfrm>
          <a:prstGeom prst="parallelogram">
            <a:avLst>
              <a:gd name="adj" fmla="val 33716"/>
            </a:avLst>
          </a:prstGeom>
          <a:gradFill>
            <a:gsLst>
              <a:gs pos="0">
                <a:schemeClr val="accent4">
                  <a:lumMod val="80000"/>
                  <a:lumOff val="20000"/>
                </a:schemeClr>
              </a:gs>
              <a:gs pos="100000">
                <a:schemeClr val="accent4"/>
              </a:gs>
            </a:gsLst>
            <a:lin ang="5400000" scaled="0"/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DD1D6F-684F-4413-A641-1C70EB1FAC11}"/>
              </a:ext>
            </a:extLst>
          </p:cNvPr>
          <p:cNvSpPr/>
          <p:nvPr/>
        </p:nvSpPr>
        <p:spPr>
          <a:xfrm>
            <a:off x="1326241" y="4362450"/>
            <a:ext cx="3834098" cy="965894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>
            <a:outerShdw blurRad="558800" dist="254000" dir="2700000" sx="85000" sy="85000" algn="tl" rotWithShape="0">
              <a:schemeClr val="accent4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2256560C-CA34-4B8C-8E71-F6CCFD261117}"/>
              </a:ext>
            </a:extLst>
          </p:cNvPr>
          <p:cNvSpPr txBox="1"/>
          <p:nvPr/>
        </p:nvSpPr>
        <p:spPr>
          <a:xfrm>
            <a:off x="1558302" y="4558490"/>
            <a:ext cx="2624627" cy="573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zh-CN" altLang="en-US" sz="1100" spc="5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Segoe UI" panose="020B0502040204020203" pitchFamily="34" charset="0"/>
              </a:rPr>
              <a:t>您的内容打在这里，或者通过复制您的文本后，在此框中选择粘贴，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E8A74D5-968C-48F5-BE73-A35EB9F58E39}"/>
              </a:ext>
            </a:extLst>
          </p:cNvPr>
          <p:cNvGrpSpPr/>
          <p:nvPr/>
        </p:nvGrpSpPr>
        <p:grpSpPr>
          <a:xfrm>
            <a:off x="4636967" y="980501"/>
            <a:ext cx="2918066" cy="920087"/>
            <a:chOff x="866535" y="1141738"/>
            <a:chExt cx="2918066" cy="920087"/>
          </a:xfrm>
        </p:grpSpPr>
        <p:sp>
          <p:nvSpPr>
            <p:cNvPr id="22" name="TextBox 15">
              <a:extLst>
                <a:ext uri="{FF2B5EF4-FFF2-40B4-BE49-F238E27FC236}">
                  <a16:creationId xmlns:a16="http://schemas.microsoft.com/office/drawing/2014/main" id="{4FA42A30-1D57-43B4-B3FA-5068201129E2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项目成果展示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id="{CFBBFC61-1C29-4E47-BC15-661240254A45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pic>
        <p:nvPicPr>
          <p:cNvPr id="18" name="图片占位符 17">
            <a:extLst>
              <a:ext uri="{FF2B5EF4-FFF2-40B4-BE49-F238E27FC236}">
                <a16:creationId xmlns:a16="http://schemas.microsoft.com/office/drawing/2014/main" id="{2B99E169-7BB9-42B1-8567-D62C1B8EB68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图片占位符 11">
            <a:extLst>
              <a:ext uri="{FF2B5EF4-FFF2-40B4-BE49-F238E27FC236}">
                <a16:creationId xmlns:a16="http://schemas.microsoft.com/office/drawing/2014/main" id="{EACA9FBC-9830-4245-9FC9-DC68D0506FA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DDADA0DC-7663-408A-85C2-1FB5D246C3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116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 animBg="1"/>
      <p:bldP spid="15" grpId="0" animBg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AD3A7D-C408-4E3F-93A9-2E8BC2F7E9D2}"/>
              </a:ext>
            </a:extLst>
          </p:cNvPr>
          <p:cNvSpPr/>
          <p:nvPr/>
        </p:nvSpPr>
        <p:spPr>
          <a:xfrm>
            <a:off x="1208504" y="3087586"/>
            <a:ext cx="4510978" cy="82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此处添加详细文本描述，建议与标题相关并符合整体语言风格，此处添加详细文本描述此处此处添加详细文本描述，建议与标题相关并符合整体语言风格，此处添加详细文本描述此处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A617BC-7D4D-4F27-8224-2A7D6934E9B1}"/>
              </a:ext>
            </a:extLst>
          </p:cNvPr>
          <p:cNvSpPr/>
          <p:nvPr/>
        </p:nvSpPr>
        <p:spPr>
          <a:xfrm>
            <a:off x="1208504" y="2850695"/>
            <a:ext cx="2578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01.</a:t>
            </a:r>
            <a:r>
              <a:rPr lang="zh-CN" altLang="en-US" sz="16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vi-VN" altLang="zh-CN" sz="1600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pic>
        <p:nvPicPr>
          <p:cNvPr id="16" name="图片占位符 15" descr="图片包含 人, 桌子, 室内, 笔记本&#10;&#10;描述已自动生成">
            <a:extLst>
              <a:ext uri="{FF2B5EF4-FFF2-40B4-BE49-F238E27FC236}">
                <a16:creationId xmlns:a16="http://schemas.microsoft.com/office/drawing/2014/main" id="{5F0CBFCC-1775-4046-8EEA-557717D722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pic>
        <p:nvPicPr>
          <p:cNvPr id="18" name="图片占位符 17" descr="图片包含 人, 桌子, 笔记本, 女人&#10;&#10;描述已自动生成">
            <a:extLst>
              <a:ext uri="{FF2B5EF4-FFF2-40B4-BE49-F238E27FC236}">
                <a16:creationId xmlns:a16="http://schemas.microsoft.com/office/drawing/2014/main" id="{E3183401-B798-462A-A264-C8E36C48135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pic>
        <p:nvPicPr>
          <p:cNvPr id="14" name="图片占位符 13" descr="图片包含 游戏机, 桌子&#10;&#10;描述已自动生成">
            <a:extLst>
              <a:ext uri="{FF2B5EF4-FFF2-40B4-BE49-F238E27FC236}">
                <a16:creationId xmlns:a16="http://schemas.microsoft.com/office/drawing/2014/main" id="{CDE9AAF4-601F-4901-BABF-B7624BC222D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F5E2B6CE-6FA4-470C-8BEE-F1C9A076A73A}"/>
              </a:ext>
            </a:extLst>
          </p:cNvPr>
          <p:cNvGrpSpPr/>
          <p:nvPr/>
        </p:nvGrpSpPr>
        <p:grpSpPr>
          <a:xfrm>
            <a:off x="1038521" y="1232560"/>
            <a:ext cx="2918066" cy="920087"/>
            <a:chOff x="866535" y="1141738"/>
            <a:chExt cx="2918066" cy="920087"/>
          </a:xfrm>
        </p:grpSpPr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88D3042B-EC29-450F-817D-5F0E59DD55BD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项目成果展示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21" name="TextBox 15">
              <a:extLst>
                <a:ext uri="{FF2B5EF4-FFF2-40B4-BE49-F238E27FC236}">
                  <a16:creationId xmlns:a16="http://schemas.microsoft.com/office/drawing/2014/main" id="{B76A6799-CC71-4F3C-A269-77AD51A94CEB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sp>
        <p:nvSpPr>
          <p:cNvPr id="25" name="Rectangle 4">
            <a:extLst>
              <a:ext uri="{FF2B5EF4-FFF2-40B4-BE49-F238E27FC236}">
                <a16:creationId xmlns:a16="http://schemas.microsoft.com/office/drawing/2014/main" id="{A3E461D4-50FE-4BEE-BAC0-C98E59F648F9}"/>
              </a:ext>
            </a:extLst>
          </p:cNvPr>
          <p:cNvSpPr/>
          <p:nvPr/>
        </p:nvSpPr>
        <p:spPr>
          <a:xfrm>
            <a:off x="99854" y="0"/>
            <a:ext cx="199706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FC85681A-1E6E-47D9-8F05-81F3C56A1FED}"/>
              </a:ext>
            </a:extLst>
          </p:cNvPr>
          <p:cNvSpPr/>
          <p:nvPr/>
        </p:nvSpPr>
        <p:spPr>
          <a:xfrm>
            <a:off x="1" y="0"/>
            <a:ext cx="1997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E2781157-141B-4AAD-9A2A-9F7F4EF4B4EC}"/>
              </a:ext>
            </a:extLst>
          </p:cNvPr>
          <p:cNvSpPr/>
          <p:nvPr/>
        </p:nvSpPr>
        <p:spPr>
          <a:xfrm>
            <a:off x="1208504" y="4815466"/>
            <a:ext cx="4510978" cy="82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此处添加详细文本描述，建议与标题相关并符合整体语言风格，此处添加详细文本描述此处此处添加详细文本描述，建议与标题相关并符合整体语言风格，此处添加详细文本描述此处</a:t>
            </a:r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A69649DA-AFFA-499D-B4ED-FC005765B60F}"/>
              </a:ext>
            </a:extLst>
          </p:cNvPr>
          <p:cNvSpPr/>
          <p:nvPr/>
        </p:nvSpPr>
        <p:spPr>
          <a:xfrm>
            <a:off x="1208504" y="4578575"/>
            <a:ext cx="2578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02.</a:t>
            </a:r>
            <a:r>
              <a:rPr lang="zh-CN" altLang="en-US" sz="16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vi-VN" altLang="zh-CN" sz="1600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70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5" grpId="0" animBg="1"/>
      <p:bldP spid="26" grpId="0" animBg="1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D23E842-383B-463C-B233-D7406A1FB07F}"/>
              </a:ext>
            </a:extLst>
          </p:cNvPr>
          <p:cNvSpPr/>
          <p:nvPr/>
        </p:nvSpPr>
        <p:spPr>
          <a:xfrm>
            <a:off x="4440279" y="3720338"/>
            <a:ext cx="2167019" cy="22574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391EE6-3DE0-470E-936F-779BF561CE5F}"/>
              </a:ext>
            </a:extLst>
          </p:cNvPr>
          <p:cNvSpPr/>
          <p:nvPr/>
        </p:nvSpPr>
        <p:spPr>
          <a:xfrm>
            <a:off x="4670282" y="4901752"/>
            <a:ext cx="1707012" cy="61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wonderful serenity has taken</a:t>
            </a:r>
          </a:p>
        </p:txBody>
      </p:sp>
      <p:grpSp>
        <p:nvGrpSpPr>
          <p:cNvPr id="18" name="Group 25">
            <a:extLst>
              <a:ext uri="{FF2B5EF4-FFF2-40B4-BE49-F238E27FC236}">
                <a16:creationId xmlns:a16="http://schemas.microsoft.com/office/drawing/2014/main" id="{E5B23852-F9E3-44E6-8C86-C125B7253F4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01171" y="4195068"/>
            <a:ext cx="445234" cy="527240"/>
            <a:chOff x="3256" y="1652"/>
            <a:chExt cx="1151" cy="1363"/>
          </a:xfrm>
          <a:solidFill>
            <a:schemeClr val="bg1"/>
          </a:solidFill>
        </p:grpSpPr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7D99D954-5656-47DF-B8A5-F85E247D4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" y="1652"/>
              <a:ext cx="608" cy="808"/>
            </a:xfrm>
            <a:custGeom>
              <a:avLst/>
              <a:gdLst>
                <a:gd name="T0" fmla="*/ 1033 w 1824"/>
                <a:gd name="T1" fmla="*/ 7 h 2426"/>
                <a:gd name="T2" fmla="*/ 1180 w 1824"/>
                <a:gd name="T3" fmla="*/ 42 h 2426"/>
                <a:gd name="T4" fmla="*/ 1297 w 1824"/>
                <a:gd name="T5" fmla="*/ 96 h 2426"/>
                <a:gd name="T6" fmla="*/ 1404 w 1824"/>
                <a:gd name="T7" fmla="*/ 171 h 2426"/>
                <a:gd name="T8" fmla="*/ 1471 w 1824"/>
                <a:gd name="T9" fmla="*/ 239 h 2426"/>
                <a:gd name="T10" fmla="*/ 1506 w 1824"/>
                <a:gd name="T11" fmla="*/ 285 h 2426"/>
                <a:gd name="T12" fmla="*/ 1514 w 1824"/>
                <a:gd name="T13" fmla="*/ 296 h 2426"/>
                <a:gd name="T14" fmla="*/ 1532 w 1824"/>
                <a:gd name="T15" fmla="*/ 300 h 2426"/>
                <a:gd name="T16" fmla="*/ 1570 w 1824"/>
                <a:gd name="T17" fmla="*/ 313 h 2426"/>
                <a:gd name="T18" fmla="*/ 1616 w 1824"/>
                <a:gd name="T19" fmla="*/ 340 h 2426"/>
                <a:gd name="T20" fmla="*/ 1667 w 1824"/>
                <a:gd name="T21" fmla="*/ 388 h 2426"/>
                <a:gd name="T22" fmla="*/ 1713 w 1824"/>
                <a:gd name="T23" fmla="*/ 462 h 2426"/>
                <a:gd name="T24" fmla="*/ 1750 w 1824"/>
                <a:gd name="T25" fmla="*/ 567 h 2426"/>
                <a:gd name="T26" fmla="*/ 1770 w 1824"/>
                <a:gd name="T27" fmla="*/ 709 h 2426"/>
                <a:gd name="T28" fmla="*/ 1766 w 1824"/>
                <a:gd name="T29" fmla="*/ 893 h 2426"/>
                <a:gd name="T30" fmla="*/ 1734 w 1824"/>
                <a:gd name="T31" fmla="*/ 1099 h 2426"/>
                <a:gd name="T32" fmla="*/ 1743 w 1824"/>
                <a:gd name="T33" fmla="*/ 1157 h 2426"/>
                <a:gd name="T34" fmla="*/ 1781 w 1824"/>
                <a:gd name="T35" fmla="*/ 1170 h 2426"/>
                <a:gd name="T36" fmla="*/ 1810 w 1824"/>
                <a:gd name="T37" fmla="*/ 1206 h 2426"/>
                <a:gd name="T38" fmla="*/ 1824 w 1824"/>
                <a:gd name="T39" fmla="*/ 1272 h 2426"/>
                <a:gd name="T40" fmla="*/ 1815 w 1824"/>
                <a:gd name="T41" fmla="*/ 1377 h 2426"/>
                <a:gd name="T42" fmla="*/ 1775 w 1824"/>
                <a:gd name="T43" fmla="*/ 1527 h 2426"/>
                <a:gd name="T44" fmla="*/ 1725 w 1824"/>
                <a:gd name="T45" fmla="*/ 1650 h 2426"/>
                <a:gd name="T46" fmla="*/ 1680 w 1824"/>
                <a:gd name="T47" fmla="*/ 1715 h 2426"/>
                <a:gd name="T48" fmla="*/ 1641 w 1824"/>
                <a:gd name="T49" fmla="*/ 1735 h 2426"/>
                <a:gd name="T50" fmla="*/ 1594 w 1824"/>
                <a:gd name="T51" fmla="*/ 1896 h 2426"/>
                <a:gd name="T52" fmla="*/ 1510 w 1824"/>
                <a:gd name="T53" fmla="*/ 2060 h 2426"/>
                <a:gd name="T54" fmla="*/ 1386 w 1824"/>
                <a:gd name="T55" fmla="*/ 2212 h 2426"/>
                <a:gd name="T56" fmla="*/ 1230 w 1824"/>
                <a:gd name="T57" fmla="*/ 2334 h 2426"/>
                <a:gd name="T58" fmla="*/ 1043 w 1824"/>
                <a:gd name="T59" fmla="*/ 2411 h 2426"/>
                <a:gd name="T60" fmla="*/ 845 w 1824"/>
                <a:gd name="T61" fmla="*/ 2422 h 2426"/>
                <a:gd name="T62" fmla="*/ 652 w 1824"/>
                <a:gd name="T63" fmla="*/ 2367 h 2426"/>
                <a:gd name="T64" fmla="*/ 482 w 1824"/>
                <a:gd name="T65" fmla="*/ 2258 h 2426"/>
                <a:gd name="T66" fmla="*/ 348 w 1824"/>
                <a:gd name="T67" fmla="*/ 2114 h 2426"/>
                <a:gd name="T68" fmla="*/ 252 w 1824"/>
                <a:gd name="T69" fmla="*/ 1952 h 2426"/>
                <a:gd name="T70" fmla="*/ 193 w 1824"/>
                <a:gd name="T71" fmla="*/ 1787 h 2426"/>
                <a:gd name="T72" fmla="*/ 157 w 1824"/>
                <a:gd name="T73" fmla="*/ 1725 h 2426"/>
                <a:gd name="T74" fmla="*/ 114 w 1824"/>
                <a:gd name="T75" fmla="*/ 1677 h 2426"/>
                <a:gd name="T76" fmla="*/ 66 w 1824"/>
                <a:gd name="T77" fmla="*/ 1575 h 2426"/>
                <a:gd name="T78" fmla="*/ 19 w 1824"/>
                <a:gd name="T79" fmla="*/ 1420 h 2426"/>
                <a:gd name="T80" fmla="*/ 0 w 1824"/>
                <a:gd name="T81" fmla="*/ 1302 h 2426"/>
                <a:gd name="T82" fmla="*/ 8 w 1824"/>
                <a:gd name="T83" fmla="*/ 1225 h 2426"/>
                <a:gd name="T84" fmla="*/ 32 w 1824"/>
                <a:gd name="T85" fmla="*/ 1180 h 2426"/>
                <a:gd name="T86" fmla="*/ 68 w 1824"/>
                <a:gd name="T87" fmla="*/ 1159 h 2426"/>
                <a:gd name="T88" fmla="*/ 109 w 1824"/>
                <a:gd name="T89" fmla="*/ 1157 h 2426"/>
                <a:gd name="T90" fmla="*/ 66 w 1824"/>
                <a:gd name="T91" fmla="*/ 978 h 2426"/>
                <a:gd name="T92" fmla="*/ 56 w 1824"/>
                <a:gd name="T93" fmla="*/ 792 h 2426"/>
                <a:gd name="T94" fmla="*/ 94 w 1824"/>
                <a:gd name="T95" fmla="*/ 610 h 2426"/>
                <a:gd name="T96" fmla="*/ 177 w 1824"/>
                <a:gd name="T97" fmla="*/ 438 h 2426"/>
                <a:gd name="T98" fmla="*/ 291 w 1824"/>
                <a:gd name="T99" fmla="*/ 299 h 2426"/>
                <a:gd name="T100" fmla="*/ 436 w 1824"/>
                <a:gd name="T101" fmla="*/ 171 h 2426"/>
                <a:gd name="T102" fmla="*/ 581 w 1824"/>
                <a:gd name="T103" fmla="*/ 80 h 2426"/>
                <a:gd name="T104" fmla="*/ 738 w 1824"/>
                <a:gd name="T105" fmla="*/ 20 h 2426"/>
                <a:gd name="T106" fmla="*/ 918 w 1824"/>
                <a:gd name="T107" fmla="*/ 0 h 2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24" h="2426">
                  <a:moveTo>
                    <a:pt x="918" y="0"/>
                  </a:moveTo>
                  <a:lnTo>
                    <a:pt x="977" y="2"/>
                  </a:lnTo>
                  <a:lnTo>
                    <a:pt x="1033" y="7"/>
                  </a:lnTo>
                  <a:lnTo>
                    <a:pt x="1085" y="15"/>
                  </a:lnTo>
                  <a:lnTo>
                    <a:pt x="1134" y="28"/>
                  </a:lnTo>
                  <a:lnTo>
                    <a:pt x="1180" y="42"/>
                  </a:lnTo>
                  <a:lnTo>
                    <a:pt x="1222" y="58"/>
                  </a:lnTo>
                  <a:lnTo>
                    <a:pt x="1261" y="76"/>
                  </a:lnTo>
                  <a:lnTo>
                    <a:pt x="1297" y="96"/>
                  </a:lnTo>
                  <a:lnTo>
                    <a:pt x="1337" y="121"/>
                  </a:lnTo>
                  <a:lnTo>
                    <a:pt x="1373" y="146"/>
                  </a:lnTo>
                  <a:lnTo>
                    <a:pt x="1404" y="171"/>
                  </a:lnTo>
                  <a:lnTo>
                    <a:pt x="1430" y="194"/>
                  </a:lnTo>
                  <a:lnTo>
                    <a:pt x="1452" y="218"/>
                  </a:lnTo>
                  <a:lnTo>
                    <a:pt x="1471" y="239"/>
                  </a:lnTo>
                  <a:lnTo>
                    <a:pt x="1486" y="258"/>
                  </a:lnTo>
                  <a:lnTo>
                    <a:pt x="1497" y="274"/>
                  </a:lnTo>
                  <a:lnTo>
                    <a:pt x="1506" y="285"/>
                  </a:lnTo>
                  <a:lnTo>
                    <a:pt x="1510" y="293"/>
                  </a:lnTo>
                  <a:lnTo>
                    <a:pt x="1512" y="296"/>
                  </a:lnTo>
                  <a:lnTo>
                    <a:pt x="1514" y="296"/>
                  </a:lnTo>
                  <a:lnTo>
                    <a:pt x="1517" y="296"/>
                  </a:lnTo>
                  <a:lnTo>
                    <a:pt x="1523" y="298"/>
                  </a:lnTo>
                  <a:lnTo>
                    <a:pt x="1532" y="300"/>
                  </a:lnTo>
                  <a:lnTo>
                    <a:pt x="1543" y="303"/>
                  </a:lnTo>
                  <a:lnTo>
                    <a:pt x="1556" y="306"/>
                  </a:lnTo>
                  <a:lnTo>
                    <a:pt x="1570" y="313"/>
                  </a:lnTo>
                  <a:lnTo>
                    <a:pt x="1583" y="320"/>
                  </a:lnTo>
                  <a:lnTo>
                    <a:pt x="1599" y="329"/>
                  </a:lnTo>
                  <a:lnTo>
                    <a:pt x="1616" y="340"/>
                  </a:lnTo>
                  <a:lnTo>
                    <a:pt x="1633" y="354"/>
                  </a:lnTo>
                  <a:lnTo>
                    <a:pt x="1649" y="370"/>
                  </a:lnTo>
                  <a:lnTo>
                    <a:pt x="1667" y="388"/>
                  </a:lnTo>
                  <a:lnTo>
                    <a:pt x="1683" y="409"/>
                  </a:lnTo>
                  <a:lnTo>
                    <a:pt x="1698" y="434"/>
                  </a:lnTo>
                  <a:lnTo>
                    <a:pt x="1713" y="462"/>
                  </a:lnTo>
                  <a:lnTo>
                    <a:pt x="1726" y="493"/>
                  </a:lnTo>
                  <a:lnTo>
                    <a:pt x="1739" y="528"/>
                  </a:lnTo>
                  <a:lnTo>
                    <a:pt x="1750" y="567"/>
                  </a:lnTo>
                  <a:lnTo>
                    <a:pt x="1759" y="610"/>
                  </a:lnTo>
                  <a:lnTo>
                    <a:pt x="1766" y="657"/>
                  </a:lnTo>
                  <a:lnTo>
                    <a:pt x="1770" y="709"/>
                  </a:lnTo>
                  <a:lnTo>
                    <a:pt x="1771" y="765"/>
                  </a:lnTo>
                  <a:lnTo>
                    <a:pt x="1770" y="826"/>
                  </a:lnTo>
                  <a:lnTo>
                    <a:pt x="1766" y="893"/>
                  </a:lnTo>
                  <a:lnTo>
                    <a:pt x="1759" y="965"/>
                  </a:lnTo>
                  <a:lnTo>
                    <a:pt x="1748" y="1042"/>
                  </a:lnTo>
                  <a:lnTo>
                    <a:pt x="1734" y="1099"/>
                  </a:lnTo>
                  <a:lnTo>
                    <a:pt x="1716" y="1157"/>
                  </a:lnTo>
                  <a:lnTo>
                    <a:pt x="1730" y="1157"/>
                  </a:lnTo>
                  <a:lnTo>
                    <a:pt x="1743" y="1157"/>
                  </a:lnTo>
                  <a:lnTo>
                    <a:pt x="1756" y="1159"/>
                  </a:lnTo>
                  <a:lnTo>
                    <a:pt x="1769" y="1164"/>
                  </a:lnTo>
                  <a:lnTo>
                    <a:pt x="1781" y="1170"/>
                  </a:lnTo>
                  <a:lnTo>
                    <a:pt x="1792" y="1180"/>
                  </a:lnTo>
                  <a:lnTo>
                    <a:pt x="1802" y="1191"/>
                  </a:lnTo>
                  <a:lnTo>
                    <a:pt x="1810" y="1206"/>
                  </a:lnTo>
                  <a:lnTo>
                    <a:pt x="1817" y="1225"/>
                  </a:lnTo>
                  <a:lnTo>
                    <a:pt x="1821" y="1247"/>
                  </a:lnTo>
                  <a:lnTo>
                    <a:pt x="1824" y="1272"/>
                  </a:lnTo>
                  <a:lnTo>
                    <a:pt x="1824" y="1302"/>
                  </a:lnTo>
                  <a:lnTo>
                    <a:pt x="1821" y="1337"/>
                  </a:lnTo>
                  <a:lnTo>
                    <a:pt x="1815" y="1377"/>
                  </a:lnTo>
                  <a:lnTo>
                    <a:pt x="1805" y="1420"/>
                  </a:lnTo>
                  <a:lnTo>
                    <a:pt x="1792" y="1470"/>
                  </a:lnTo>
                  <a:lnTo>
                    <a:pt x="1775" y="1527"/>
                  </a:lnTo>
                  <a:lnTo>
                    <a:pt x="1758" y="1575"/>
                  </a:lnTo>
                  <a:lnTo>
                    <a:pt x="1741" y="1617"/>
                  </a:lnTo>
                  <a:lnTo>
                    <a:pt x="1725" y="1650"/>
                  </a:lnTo>
                  <a:lnTo>
                    <a:pt x="1710" y="1677"/>
                  </a:lnTo>
                  <a:lnTo>
                    <a:pt x="1695" y="1699"/>
                  </a:lnTo>
                  <a:lnTo>
                    <a:pt x="1680" y="1715"/>
                  </a:lnTo>
                  <a:lnTo>
                    <a:pt x="1667" y="1725"/>
                  </a:lnTo>
                  <a:lnTo>
                    <a:pt x="1653" y="1732"/>
                  </a:lnTo>
                  <a:lnTo>
                    <a:pt x="1641" y="1735"/>
                  </a:lnTo>
                  <a:lnTo>
                    <a:pt x="1629" y="1787"/>
                  </a:lnTo>
                  <a:lnTo>
                    <a:pt x="1614" y="1842"/>
                  </a:lnTo>
                  <a:lnTo>
                    <a:pt x="1594" y="1896"/>
                  </a:lnTo>
                  <a:lnTo>
                    <a:pt x="1571" y="1951"/>
                  </a:lnTo>
                  <a:lnTo>
                    <a:pt x="1542" y="2006"/>
                  </a:lnTo>
                  <a:lnTo>
                    <a:pt x="1510" y="2060"/>
                  </a:lnTo>
                  <a:lnTo>
                    <a:pt x="1472" y="2113"/>
                  </a:lnTo>
                  <a:lnTo>
                    <a:pt x="1431" y="2163"/>
                  </a:lnTo>
                  <a:lnTo>
                    <a:pt x="1386" y="2212"/>
                  </a:lnTo>
                  <a:lnTo>
                    <a:pt x="1338" y="2257"/>
                  </a:lnTo>
                  <a:lnTo>
                    <a:pt x="1286" y="2298"/>
                  </a:lnTo>
                  <a:lnTo>
                    <a:pt x="1230" y="2334"/>
                  </a:lnTo>
                  <a:lnTo>
                    <a:pt x="1170" y="2366"/>
                  </a:lnTo>
                  <a:lnTo>
                    <a:pt x="1106" y="2392"/>
                  </a:lnTo>
                  <a:lnTo>
                    <a:pt x="1043" y="2411"/>
                  </a:lnTo>
                  <a:lnTo>
                    <a:pt x="977" y="2422"/>
                  </a:lnTo>
                  <a:lnTo>
                    <a:pt x="911" y="2426"/>
                  </a:lnTo>
                  <a:lnTo>
                    <a:pt x="845" y="2422"/>
                  </a:lnTo>
                  <a:lnTo>
                    <a:pt x="780" y="2412"/>
                  </a:lnTo>
                  <a:lnTo>
                    <a:pt x="715" y="2393"/>
                  </a:lnTo>
                  <a:lnTo>
                    <a:pt x="652" y="2367"/>
                  </a:lnTo>
                  <a:lnTo>
                    <a:pt x="591" y="2335"/>
                  </a:lnTo>
                  <a:lnTo>
                    <a:pt x="535" y="2299"/>
                  </a:lnTo>
                  <a:lnTo>
                    <a:pt x="482" y="2258"/>
                  </a:lnTo>
                  <a:lnTo>
                    <a:pt x="434" y="2213"/>
                  </a:lnTo>
                  <a:lnTo>
                    <a:pt x="389" y="2165"/>
                  </a:lnTo>
                  <a:lnTo>
                    <a:pt x="348" y="2114"/>
                  </a:lnTo>
                  <a:lnTo>
                    <a:pt x="312" y="2062"/>
                  </a:lnTo>
                  <a:lnTo>
                    <a:pt x="279" y="2007"/>
                  </a:lnTo>
                  <a:lnTo>
                    <a:pt x="252" y="1952"/>
                  </a:lnTo>
                  <a:lnTo>
                    <a:pt x="228" y="1896"/>
                  </a:lnTo>
                  <a:lnTo>
                    <a:pt x="208" y="1842"/>
                  </a:lnTo>
                  <a:lnTo>
                    <a:pt x="193" y="1787"/>
                  </a:lnTo>
                  <a:lnTo>
                    <a:pt x="184" y="1735"/>
                  </a:lnTo>
                  <a:lnTo>
                    <a:pt x="171" y="1732"/>
                  </a:lnTo>
                  <a:lnTo>
                    <a:pt x="157" y="1725"/>
                  </a:lnTo>
                  <a:lnTo>
                    <a:pt x="144" y="1715"/>
                  </a:lnTo>
                  <a:lnTo>
                    <a:pt x="129" y="1699"/>
                  </a:lnTo>
                  <a:lnTo>
                    <a:pt x="114" y="1677"/>
                  </a:lnTo>
                  <a:lnTo>
                    <a:pt x="98" y="1650"/>
                  </a:lnTo>
                  <a:lnTo>
                    <a:pt x="83" y="1617"/>
                  </a:lnTo>
                  <a:lnTo>
                    <a:pt x="66" y="1575"/>
                  </a:lnTo>
                  <a:lnTo>
                    <a:pt x="49" y="1527"/>
                  </a:lnTo>
                  <a:lnTo>
                    <a:pt x="33" y="1470"/>
                  </a:lnTo>
                  <a:lnTo>
                    <a:pt x="19" y="1420"/>
                  </a:lnTo>
                  <a:lnTo>
                    <a:pt x="10" y="1377"/>
                  </a:lnTo>
                  <a:lnTo>
                    <a:pt x="4" y="1337"/>
                  </a:lnTo>
                  <a:lnTo>
                    <a:pt x="0" y="1302"/>
                  </a:lnTo>
                  <a:lnTo>
                    <a:pt x="0" y="1272"/>
                  </a:lnTo>
                  <a:lnTo>
                    <a:pt x="3" y="1247"/>
                  </a:lnTo>
                  <a:lnTo>
                    <a:pt x="8" y="1225"/>
                  </a:lnTo>
                  <a:lnTo>
                    <a:pt x="14" y="1206"/>
                  </a:lnTo>
                  <a:lnTo>
                    <a:pt x="23" y="1191"/>
                  </a:lnTo>
                  <a:lnTo>
                    <a:pt x="32" y="1180"/>
                  </a:lnTo>
                  <a:lnTo>
                    <a:pt x="43" y="1170"/>
                  </a:lnTo>
                  <a:lnTo>
                    <a:pt x="55" y="1164"/>
                  </a:lnTo>
                  <a:lnTo>
                    <a:pt x="68" y="1159"/>
                  </a:lnTo>
                  <a:lnTo>
                    <a:pt x="81" y="1157"/>
                  </a:lnTo>
                  <a:lnTo>
                    <a:pt x="95" y="1157"/>
                  </a:lnTo>
                  <a:lnTo>
                    <a:pt x="109" y="1157"/>
                  </a:lnTo>
                  <a:lnTo>
                    <a:pt x="90" y="1099"/>
                  </a:lnTo>
                  <a:lnTo>
                    <a:pt x="78" y="1042"/>
                  </a:lnTo>
                  <a:lnTo>
                    <a:pt x="66" y="978"/>
                  </a:lnTo>
                  <a:lnTo>
                    <a:pt x="59" y="914"/>
                  </a:lnTo>
                  <a:lnTo>
                    <a:pt x="55" y="853"/>
                  </a:lnTo>
                  <a:lnTo>
                    <a:pt x="56" y="792"/>
                  </a:lnTo>
                  <a:lnTo>
                    <a:pt x="64" y="733"/>
                  </a:lnTo>
                  <a:lnTo>
                    <a:pt x="75" y="674"/>
                  </a:lnTo>
                  <a:lnTo>
                    <a:pt x="94" y="610"/>
                  </a:lnTo>
                  <a:lnTo>
                    <a:pt x="118" y="549"/>
                  </a:lnTo>
                  <a:lnTo>
                    <a:pt x="145" y="492"/>
                  </a:lnTo>
                  <a:lnTo>
                    <a:pt x="177" y="438"/>
                  </a:lnTo>
                  <a:lnTo>
                    <a:pt x="212" y="388"/>
                  </a:lnTo>
                  <a:lnTo>
                    <a:pt x="251" y="342"/>
                  </a:lnTo>
                  <a:lnTo>
                    <a:pt x="291" y="299"/>
                  </a:lnTo>
                  <a:lnTo>
                    <a:pt x="335" y="253"/>
                  </a:lnTo>
                  <a:lnTo>
                    <a:pt x="385" y="211"/>
                  </a:lnTo>
                  <a:lnTo>
                    <a:pt x="436" y="171"/>
                  </a:lnTo>
                  <a:lnTo>
                    <a:pt x="489" y="135"/>
                  </a:lnTo>
                  <a:lnTo>
                    <a:pt x="533" y="106"/>
                  </a:lnTo>
                  <a:lnTo>
                    <a:pt x="581" y="80"/>
                  </a:lnTo>
                  <a:lnTo>
                    <a:pt x="631" y="56"/>
                  </a:lnTo>
                  <a:lnTo>
                    <a:pt x="682" y="37"/>
                  </a:lnTo>
                  <a:lnTo>
                    <a:pt x="738" y="20"/>
                  </a:lnTo>
                  <a:lnTo>
                    <a:pt x="796" y="9"/>
                  </a:lnTo>
                  <a:lnTo>
                    <a:pt x="857" y="3"/>
                  </a:lnTo>
                  <a:lnTo>
                    <a:pt x="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D5ACCB69-0326-44DF-9685-AB729E2E7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6" y="2426"/>
              <a:ext cx="1151" cy="589"/>
            </a:xfrm>
            <a:custGeom>
              <a:avLst/>
              <a:gdLst>
                <a:gd name="T0" fmla="*/ 1441 w 3453"/>
                <a:gd name="T1" fmla="*/ 1028 h 1766"/>
                <a:gd name="T2" fmla="*/ 1565 w 3453"/>
                <a:gd name="T3" fmla="*/ 656 h 1766"/>
                <a:gd name="T4" fmla="*/ 1498 w 3453"/>
                <a:gd name="T5" fmla="*/ 501 h 1766"/>
                <a:gd name="T6" fmla="*/ 1494 w 3453"/>
                <a:gd name="T7" fmla="*/ 393 h 1766"/>
                <a:gd name="T8" fmla="*/ 1535 w 3453"/>
                <a:gd name="T9" fmla="*/ 324 h 1766"/>
                <a:gd name="T10" fmla="*/ 1600 w 3453"/>
                <a:gd name="T11" fmla="*/ 286 h 1766"/>
                <a:gd name="T12" fmla="*/ 1667 w 3453"/>
                <a:gd name="T13" fmla="*/ 268 h 1766"/>
                <a:gd name="T14" fmla="*/ 1716 w 3453"/>
                <a:gd name="T15" fmla="*/ 265 h 1766"/>
                <a:gd name="T16" fmla="*/ 1737 w 3453"/>
                <a:gd name="T17" fmla="*/ 265 h 1766"/>
                <a:gd name="T18" fmla="*/ 1786 w 3453"/>
                <a:gd name="T19" fmla="*/ 268 h 1766"/>
                <a:gd name="T20" fmla="*/ 1853 w 3453"/>
                <a:gd name="T21" fmla="*/ 286 h 1766"/>
                <a:gd name="T22" fmla="*/ 1918 w 3453"/>
                <a:gd name="T23" fmla="*/ 324 h 1766"/>
                <a:gd name="T24" fmla="*/ 1959 w 3453"/>
                <a:gd name="T25" fmla="*/ 393 h 1766"/>
                <a:gd name="T26" fmla="*/ 1955 w 3453"/>
                <a:gd name="T27" fmla="*/ 501 h 1766"/>
                <a:gd name="T28" fmla="*/ 1888 w 3453"/>
                <a:gd name="T29" fmla="*/ 656 h 1766"/>
                <a:gd name="T30" fmla="*/ 2012 w 3453"/>
                <a:gd name="T31" fmla="*/ 1028 h 1766"/>
                <a:gd name="T32" fmla="*/ 2342 w 3453"/>
                <a:gd name="T33" fmla="*/ 2 h 1766"/>
                <a:gd name="T34" fmla="*/ 2402 w 3453"/>
                <a:gd name="T35" fmla="*/ 41 h 1766"/>
                <a:gd name="T36" fmla="*/ 2529 w 3453"/>
                <a:gd name="T37" fmla="*/ 115 h 1766"/>
                <a:gd name="T38" fmla="*/ 2712 w 3453"/>
                <a:gd name="T39" fmla="*/ 207 h 1766"/>
                <a:gd name="T40" fmla="*/ 2936 w 3453"/>
                <a:gd name="T41" fmla="*/ 299 h 1766"/>
                <a:gd name="T42" fmla="*/ 3173 w 3453"/>
                <a:gd name="T43" fmla="*/ 373 h 1766"/>
                <a:gd name="T44" fmla="*/ 3321 w 3453"/>
                <a:gd name="T45" fmla="*/ 473 h 1766"/>
                <a:gd name="T46" fmla="*/ 3407 w 3453"/>
                <a:gd name="T47" fmla="*/ 619 h 1766"/>
                <a:gd name="T48" fmla="*/ 3446 w 3453"/>
                <a:gd name="T49" fmla="*/ 781 h 1766"/>
                <a:gd name="T50" fmla="*/ 3453 w 3453"/>
                <a:gd name="T51" fmla="*/ 932 h 1766"/>
                <a:gd name="T52" fmla="*/ 3450 w 3453"/>
                <a:gd name="T53" fmla="*/ 1013 h 1766"/>
                <a:gd name="T54" fmla="*/ 3441 w 3453"/>
                <a:gd name="T55" fmla="*/ 1117 h 1766"/>
                <a:gd name="T56" fmla="*/ 3426 w 3453"/>
                <a:gd name="T57" fmla="*/ 1263 h 1766"/>
                <a:gd name="T58" fmla="*/ 3410 w 3453"/>
                <a:gd name="T59" fmla="*/ 1357 h 1766"/>
                <a:gd name="T60" fmla="*/ 3345 w 3453"/>
                <a:gd name="T61" fmla="*/ 1396 h 1766"/>
                <a:gd name="T62" fmla="*/ 3194 w 3453"/>
                <a:gd name="T63" fmla="*/ 1469 h 1766"/>
                <a:gd name="T64" fmla="*/ 2965 w 3453"/>
                <a:gd name="T65" fmla="*/ 1561 h 1766"/>
                <a:gd name="T66" fmla="*/ 2661 w 3453"/>
                <a:gd name="T67" fmla="*/ 1652 h 1766"/>
                <a:gd name="T68" fmla="*/ 2286 w 3453"/>
                <a:gd name="T69" fmla="*/ 1727 h 1766"/>
                <a:gd name="T70" fmla="*/ 1846 w 3453"/>
                <a:gd name="T71" fmla="*/ 1764 h 1766"/>
                <a:gd name="T72" fmla="*/ 1377 w 3453"/>
                <a:gd name="T73" fmla="*/ 1750 h 1766"/>
                <a:gd name="T74" fmla="*/ 969 w 3453"/>
                <a:gd name="T75" fmla="*/ 1693 h 1766"/>
                <a:gd name="T76" fmla="*/ 629 w 3453"/>
                <a:gd name="T77" fmla="*/ 1607 h 1766"/>
                <a:gd name="T78" fmla="*/ 361 w 3453"/>
                <a:gd name="T79" fmla="*/ 1514 h 1766"/>
                <a:gd name="T80" fmla="*/ 172 w 3453"/>
                <a:gd name="T81" fmla="*/ 1429 h 1766"/>
                <a:gd name="T82" fmla="*/ 64 w 3453"/>
                <a:gd name="T83" fmla="*/ 1371 h 1766"/>
                <a:gd name="T84" fmla="*/ 35 w 3453"/>
                <a:gd name="T85" fmla="*/ 1329 h 1766"/>
                <a:gd name="T86" fmla="*/ 19 w 3453"/>
                <a:gd name="T87" fmla="*/ 1189 h 1766"/>
                <a:gd name="T88" fmla="*/ 6 w 3453"/>
                <a:gd name="T89" fmla="*/ 1055 h 1766"/>
                <a:gd name="T90" fmla="*/ 2 w 3453"/>
                <a:gd name="T91" fmla="*/ 997 h 1766"/>
                <a:gd name="T92" fmla="*/ 1 w 3453"/>
                <a:gd name="T93" fmla="*/ 859 h 1766"/>
                <a:gd name="T94" fmla="*/ 22 w 3453"/>
                <a:gd name="T95" fmla="*/ 698 h 1766"/>
                <a:gd name="T96" fmla="*/ 82 w 3453"/>
                <a:gd name="T97" fmla="*/ 542 h 1766"/>
                <a:gd name="T98" fmla="*/ 197 w 3453"/>
                <a:gd name="T99" fmla="*/ 416 h 1766"/>
                <a:gd name="T100" fmla="*/ 392 w 3453"/>
                <a:gd name="T101" fmla="*/ 340 h 1766"/>
                <a:gd name="T102" fmla="*/ 634 w 3453"/>
                <a:gd name="T103" fmla="*/ 255 h 1766"/>
                <a:gd name="T104" fmla="*/ 839 w 3453"/>
                <a:gd name="T105" fmla="*/ 160 h 1766"/>
                <a:gd name="T106" fmla="*/ 995 w 3453"/>
                <a:gd name="T107" fmla="*/ 74 h 1766"/>
                <a:gd name="T108" fmla="*/ 1091 w 3453"/>
                <a:gd name="T109" fmla="*/ 16 h 1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53" h="1766">
                  <a:moveTo>
                    <a:pt x="1113" y="0"/>
                  </a:moveTo>
                  <a:lnTo>
                    <a:pt x="1387" y="868"/>
                  </a:lnTo>
                  <a:lnTo>
                    <a:pt x="1440" y="1030"/>
                  </a:lnTo>
                  <a:lnTo>
                    <a:pt x="1441" y="1028"/>
                  </a:lnTo>
                  <a:lnTo>
                    <a:pt x="1486" y="1166"/>
                  </a:lnTo>
                  <a:lnTo>
                    <a:pt x="1630" y="756"/>
                  </a:lnTo>
                  <a:lnTo>
                    <a:pt x="1595" y="705"/>
                  </a:lnTo>
                  <a:lnTo>
                    <a:pt x="1565" y="656"/>
                  </a:lnTo>
                  <a:lnTo>
                    <a:pt x="1542" y="613"/>
                  </a:lnTo>
                  <a:lnTo>
                    <a:pt x="1523" y="572"/>
                  </a:lnTo>
                  <a:lnTo>
                    <a:pt x="1508" y="534"/>
                  </a:lnTo>
                  <a:lnTo>
                    <a:pt x="1498" y="501"/>
                  </a:lnTo>
                  <a:lnTo>
                    <a:pt x="1492" y="470"/>
                  </a:lnTo>
                  <a:lnTo>
                    <a:pt x="1489" y="441"/>
                  </a:lnTo>
                  <a:lnTo>
                    <a:pt x="1491" y="415"/>
                  </a:lnTo>
                  <a:lnTo>
                    <a:pt x="1494" y="393"/>
                  </a:lnTo>
                  <a:lnTo>
                    <a:pt x="1502" y="372"/>
                  </a:lnTo>
                  <a:lnTo>
                    <a:pt x="1512" y="354"/>
                  </a:lnTo>
                  <a:lnTo>
                    <a:pt x="1523" y="338"/>
                  </a:lnTo>
                  <a:lnTo>
                    <a:pt x="1535" y="324"/>
                  </a:lnTo>
                  <a:lnTo>
                    <a:pt x="1550" y="312"/>
                  </a:lnTo>
                  <a:lnTo>
                    <a:pt x="1567" y="301"/>
                  </a:lnTo>
                  <a:lnTo>
                    <a:pt x="1583" y="293"/>
                  </a:lnTo>
                  <a:lnTo>
                    <a:pt x="1600" y="286"/>
                  </a:lnTo>
                  <a:lnTo>
                    <a:pt x="1618" y="280"/>
                  </a:lnTo>
                  <a:lnTo>
                    <a:pt x="1635" y="275"/>
                  </a:lnTo>
                  <a:lnTo>
                    <a:pt x="1651" y="271"/>
                  </a:lnTo>
                  <a:lnTo>
                    <a:pt x="1667" y="268"/>
                  </a:lnTo>
                  <a:lnTo>
                    <a:pt x="1681" y="267"/>
                  </a:lnTo>
                  <a:lnTo>
                    <a:pt x="1695" y="266"/>
                  </a:lnTo>
                  <a:lnTo>
                    <a:pt x="1706" y="265"/>
                  </a:lnTo>
                  <a:lnTo>
                    <a:pt x="1716" y="265"/>
                  </a:lnTo>
                  <a:lnTo>
                    <a:pt x="1722" y="265"/>
                  </a:lnTo>
                  <a:lnTo>
                    <a:pt x="1726" y="265"/>
                  </a:lnTo>
                  <a:lnTo>
                    <a:pt x="1730" y="265"/>
                  </a:lnTo>
                  <a:lnTo>
                    <a:pt x="1737" y="265"/>
                  </a:lnTo>
                  <a:lnTo>
                    <a:pt x="1747" y="265"/>
                  </a:lnTo>
                  <a:lnTo>
                    <a:pt x="1758" y="266"/>
                  </a:lnTo>
                  <a:lnTo>
                    <a:pt x="1771" y="267"/>
                  </a:lnTo>
                  <a:lnTo>
                    <a:pt x="1786" y="268"/>
                  </a:lnTo>
                  <a:lnTo>
                    <a:pt x="1802" y="271"/>
                  </a:lnTo>
                  <a:lnTo>
                    <a:pt x="1818" y="275"/>
                  </a:lnTo>
                  <a:lnTo>
                    <a:pt x="1836" y="280"/>
                  </a:lnTo>
                  <a:lnTo>
                    <a:pt x="1853" y="286"/>
                  </a:lnTo>
                  <a:lnTo>
                    <a:pt x="1870" y="293"/>
                  </a:lnTo>
                  <a:lnTo>
                    <a:pt x="1887" y="301"/>
                  </a:lnTo>
                  <a:lnTo>
                    <a:pt x="1903" y="312"/>
                  </a:lnTo>
                  <a:lnTo>
                    <a:pt x="1918" y="324"/>
                  </a:lnTo>
                  <a:lnTo>
                    <a:pt x="1930" y="338"/>
                  </a:lnTo>
                  <a:lnTo>
                    <a:pt x="1941" y="354"/>
                  </a:lnTo>
                  <a:lnTo>
                    <a:pt x="1951" y="372"/>
                  </a:lnTo>
                  <a:lnTo>
                    <a:pt x="1959" y="393"/>
                  </a:lnTo>
                  <a:lnTo>
                    <a:pt x="1963" y="415"/>
                  </a:lnTo>
                  <a:lnTo>
                    <a:pt x="1964" y="441"/>
                  </a:lnTo>
                  <a:lnTo>
                    <a:pt x="1961" y="470"/>
                  </a:lnTo>
                  <a:lnTo>
                    <a:pt x="1955" y="501"/>
                  </a:lnTo>
                  <a:lnTo>
                    <a:pt x="1945" y="534"/>
                  </a:lnTo>
                  <a:lnTo>
                    <a:pt x="1930" y="572"/>
                  </a:lnTo>
                  <a:lnTo>
                    <a:pt x="1912" y="613"/>
                  </a:lnTo>
                  <a:lnTo>
                    <a:pt x="1888" y="656"/>
                  </a:lnTo>
                  <a:lnTo>
                    <a:pt x="1858" y="705"/>
                  </a:lnTo>
                  <a:lnTo>
                    <a:pt x="1823" y="756"/>
                  </a:lnTo>
                  <a:lnTo>
                    <a:pt x="1968" y="1166"/>
                  </a:lnTo>
                  <a:lnTo>
                    <a:pt x="2012" y="1028"/>
                  </a:lnTo>
                  <a:lnTo>
                    <a:pt x="2014" y="1030"/>
                  </a:lnTo>
                  <a:lnTo>
                    <a:pt x="2066" y="868"/>
                  </a:lnTo>
                  <a:lnTo>
                    <a:pt x="2340" y="0"/>
                  </a:lnTo>
                  <a:lnTo>
                    <a:pt x="2342" y="2"/>
                  </a:lnTo>
                  <a:lnTo>
                    <a:pt x="2350" y="7"/>
                  </a:lnTo>
                  <a:lnTo>
                    <a:pt x="2362" y="16"/>
                  </a:lnTo>
                  <a:lnTo>
                    <a:pt x="2380" y="27"/>
                  </a:lnTo>
                  <a:lnTo>
                    <a:pt x="2402" y="41"/>
                  </a:lnTo>
                  <a:lnTo>
                    <a:pt x="2427" y="56"/>
                  </a:lnTo>
                  <a:lnTo>
                    <a:pt x="2458" y="74"/>
                  </a:lnTo>
                  <a:lnTo>
                    <a:pt x="2492" y="94"/>
                  </a:lnTo>
                  <a:lnTo>
                    <a:pt x="2529" y="115"/>
                  </a:lnTo>
                  <a:lnTo>
                    <a:pt x="2570" y="138"/>
                  </a:lnTo>
                  <a:lnTo>
                    <a:pt x="2614" y="160"/>
                  </a:lnTo>
                  <a:lnTo>
                    <a:pt x="2661" y="184"/>
                  </a:lnTo>
                  <a:lnTo>
                    <a:pt x="2712" y="207"/>
                  </a:lnTo>
                  <a:lnTo>
                    <a:pt x="2765" y="231"/>
                  </a:lnTo>
                  <a:lnTo>
                    <a:pt x="2819" y="255"/>
                  </a:lnTo>
                  <a:lnTo>
                    <a:pt x="2877" y="278"/>
                  </a:lnTo>
                  <a:lnTo>
                    <a:pt x="2936" y="299"/>
                  </a:lnTo>
                  <a:lnTo>
                    <a:pt x="2997" y="321"/>
                  </a:lnTo>
                  <a:lnTo>
                    <a:pt x="3061" y="340"/>
                  </a:lnTo>
                  <a:lnTo>
                    <a:pt x="3125" y="358"/>
                  </a:lnTo>
                  <a:lnTo>
                    <a:pt x="3173" y="373"/>
                  </a:lnTo>
                  <a:lnTo>
                    <a:pt x="3217" y="393"/>
                  </a:lnTo>
                  <a:lnTo>
                    <a:pt x="3257" y="416"/>
                  </a:lnTo>
                  <a:lnTo>
                    <a:pt x="3291" y="444"/>
                  </a:lnTo>
                  <a:lnTo>
                    <a:pt x="3321" y="473"/>
                  </a:lnTo>
                  <a:lnTo>
                    <a:pt x="3347" y="507"/>
                  </a:lnTo>
                  <a:lnTo>
                    <a:pt x="3371" y="543"/>
                  </a:lnTo>
                  <a:lnTo>
                    <a:pt x="3391" y="580"/>
                  </a:lnTo>
                  <a:lnTo>
                    <a:pt x="3407" y="619"/>
                  </a:lnTo>
                  <a:lnTo>
                    <a:pt x="3421" y="659"/>
                  </a:lnTo>
                  <a:lnTo>
                    <a:pt x="3431" y="700"/>
                  </a:lnTo>
                  <a:lnTo>
                    <a:pt x="3440" y="739"/>
                  </a:lnTo>
                  <a:lnTo>
                    <a:pt x="3446" y="781"/>
                  </a:lnTo>
                  <a:lnTo>
                    <a:pt x="3450" y="820"/>
                  </a:lnTo>
                  <a:lnTo>
                    <a:pt x="3452" y="859"/>
                  </a:lnTo>
                  <a:lnTo>
                    <a:pt x="3453" y="897"/>
                  </a:lnTo>
                  <a:lnTo>
                    <a:pt x="3453" y="932"/>
                  </a:lnTo>
                  <a:lnTo>
                    <a:pt x="3452" y="966"/>
                  </a:lnTo>
                  <a:lnTo>
                    <a:pt x="3451" y="997"/>
                  </a:lnTo>
                  <a:lnTo>
                    <a:pt x="3451" y="1001"/>
                  </a:lnTo>
                  <a:lnTo>
                    <a:pt x="3450" y="1013"/>
                  </a:lnTo>
                  <a:lnTo>
                    <a:pt x="3448" y="1032"/>
                  </a:lnTo>
                  <a:lnTo>
                    <a:pt x="3446" y="1055"/>
                  </a:lnTo>
                  <a:lnTo>
                    <a:pt x="3443" y="1085"/>
                  </a:lnTo>
                  <a:lnTo>
                    <a:pt x="3441" y="1117"/>
                  </a:lnTo>
                  <a:lnTo>
                    <a:pt x="3437" y="1152"/>
                  </a:lnTo>
                  <a:lnTo>
                    <a:pt x="3433" y="1189"/>
                  </a:lnTo>
                  <a:lnTo>
                    <a:pt x="3430" y="1226"/>
                  </a:lnTo>
                  <a:lnTo>
                    <a:pt x="3426" y="1263"/>
                  </a:lnTo>
                  <a:lnTo>
                    <a:pt x="3422" y="1296"/>
                  </a:lnTo>
                  <a:lnTo>
                    <a:pt x="3417" y="1329"/>
                  </a:lnTo>
                  <a:lnTo>
                    <a:pt x="3413" y="1356"/>
                  </a:lnTo>
                  <a:lnTo>
                    <a:pt x="3410" y="1357"/>
                  </a:lnTo>
                  <a:lnTo>
                    <a:pt x="3402" y="1364"/>
                  </a:lnTo>
                  <a:lnTo>
                    <a:pt x="3389" y="1371"/>
                  </a:lnTo>
                  <a:lnTo>
                    <a:pt x="3369" y="1382"/>
                  </a:lnTo>
                  <a:lnTo>
                    <a:pt x="3345" y="1396"/>
                  </a:lnTo>
                  <a:lnTo>
                    <a:pt x="3315" y="1412"/>
                  </a:lnTo>
                  <a:lnTo>
                    <a:pt x="3280" y="1429"/>
                  </a:lnTo>
                  <a:lnTo>
                    <a:pt x="3240" y="1448"/>
                  </a:lnTo>
                  <a:lnTo>
                    <a:pt x="3194" y="1469"/>
                  </a:lnTo>
                  <a:lnTo>
                    <a:pt x="3144" y="1492"/>
                  </a:lnTo>
                  <a:lnTo>
                    <a:pt x="3090" y="1514"/>
                  </a:lnTo>
                  <a:lnTo>
                    <a:pt x="3030" y="1538"/>
                  </a:lnTo>
                  <a:lnTo>
                    <a:pt x="2965" y="1561"/>
                  </a:lnTo>
                  <a:lnTo>
                    <a:pt x="2897" y="1585"/>
                  </a:lnTo>
                  <a:lnTo>
                    <a:pt x="2823" y="1608"/>
                  </a:lnTo>
                  <a:lnTo>
                    <a:pt x="2745" y="1631"/>
                  </a:lnTo>
                  <a:lnTo>
                    <a:pt x="2661" y="1652"/>
                  </a:lnTo>
                  <a:lnTo>
                    <a:pt x="2574" y="1673"/>
                  </a:lnTo>
                  <a:lnTo>
                    <a:pt x="2482" y="1693"/>
                  </a:lnTo>
                  <a:lnTo>
                    <a:pt x="2386" y="1710"/>
                  </a:lnTo>
                  <a:lnTo>
                    <a:pt x="2286" y="1727"/>
                  </a:lnTo>
                  <a:lnTo>
                    <a:pt x="2182" y="1740"/>
                  </a:lnTo>
                  <a:lnTo>
                    <a:pt x="2075" y="1750"/>
                  </a:lnTo>
                  <a:lnTo>
                    <a:pt x="1961" y="1759"/>
                  </a:lnTo>
                  <a:lnTo>
                    <a:pt x="1846" y="1764"/>
                  </a:lnTo>
                  <a:lnTo>
                    <a:pt x="1726" y="1766"/>
                  </a:lnTo>
                  <a:lnTo>
                    <a:pt x="1605" y="1764"/>
                  </a:lnTo>
                  <a:lnTo>
                    <a:pt x="1489" y="1759"/>
                  </a:lnTo>
                  <a:lnTo>
                    <a:pt x="1377" y="1750"/>
                  </a:lnTo>
                  <a:lnTo>
                    <a:pt x="1269" y="1739"/>
                  </a:lnTo>
                  <a:lnTo>
                    <a:pt x="1164" y="1725"/>
                  </a:lnTo>
                  <a:lnTo>
                    <a:pt x="1065" y="1710"/>
                  </a:lnTo>
                  <a:lnTo>
                    <a:pt x="969" y="1693"/>
                  </a:lnTo>
                  <a:lnTo>
                    <a:pt x="878" y="1673"/>
                  </a:lnTo>
                  <a:lnTo>
                    <a:pt x="791" y="1652"/>
                  </a:lnTo>
                  <a:lnTo>
                    <a:pt x="707" y="1631"/>
                  </a:lnTo>
                  <a:lnTo>
                    <a:pt x="629" y="1607"/>
                  </a:lnTo>
                  <a:lnTo>
                    <a:pt x="555" y="1584"/>
                  </a:lnTo>
                  <a:lnTo>
                    <a:pt x="486" y="1561"/>
                  </a:lnTo>
                  <a:lnTo>
                    <a:pt x="421" y="1538"/>
                  </a:lnTo>
                  <a:lnTo>
                    <a:pt x="361" y="1514"/>
                  </a:lnTo>
                  <a:lnTo>
                    <a:pt x="306" y="1492"/>
                  </a:lnTo>
                  <a:lnTo>
                    <a:pt x="257" y="1469"/>
                  </a:lnTo>
                  <a:lnTo>
                    <a:pt x="212" y="1448"/>
                  </a:lnTo>
                  <a:lnTo>
                    <a:pt x="172" y="1429"/>
                  </a:lnTo>
                  <a:lnTo>
                    <a:pt x="137" y="1411"/>
                  </a:lnTo>
                  <a:lnTo>
                    <a:pt x="107" y="1396"/>
                  </a:lnTo>
                  <a:lnTo>
                    <a:pt x="82" y="1382"/>
                  </a:lnTo>
                  <a:lnTo>
                    <a:pt x="64" y="1371"/>
                  </a:lnTo>
                  <a:lnTo>
                    <a:pt x="50" y="1362"/>
                  </a:lnTo>
                  <a:lnTo>
                    <a:pt x="41" y="1357"/>
                  </a:lnTo>
                  <a:lnTo>
                    <a:pt x="39" y="1356"/>
                  </a:lnTo>
                  <a:lnTo>
                    <a:pt x="35" y="1329"/>
                  </a:lnTo>
                  <a:lnTo>
                    <a:pt x="30" y="1296"/>
                  </a:lnTo>
                  <a:lnTo>
                    <a:pt x="26" y="1263"/>
                  </a:lnTo>
                  <a:lnTo>
                    <a:pt x="22" y="1226"/>
                  </a:lnTo>
                  <a:lnTo>
                    <a:pt x="19" y="1189"/>
                  </a:lnTo>
                  <a:lnTo>
                    <a:pt x="15" y="1152"/>
                  </a:lnTo>
                  <a:lnTo>
                    <a:pt x="11" y="1117"/>
                  </a:lnTo>
                  <a:lnTo>
                    <a:pt x="9" y="1085"/>
                  </a:lnTo>
                  <a:lnTo>
                    <a:pt x="6" y="1055"/>
                  </a:lnTo>
                  <a:lnTo>
                    <a:pt x="5" y="1032"/>
                  </a:lnTo>
                  <a:lnTo>
                    <a:pt x="4" y="1013"/>
                  </a:lnTo>
                  <a:lnTo>
                    <a:pt x="2" y="1001"/>
                  </a:lnTo>
                  <a:lnTo>
                    <a:pt x="2" y="997"/>
                  </a:lnTo>
                  <a:lnTo>
                    <a:pt x="1" y="966"/>
                  </a:lnTo>
                  <a:lnTo>
                    <a:pt x="0" y="932"/>
                  </a:lnTo>
                  <a:lnTo>
                    <a:pt x="0" y="896"/>
                  </a:lnTo>
                  <a:lnTo>
                    <a:pt x="1" y="859"/>
                  </a:lnTo>
                  <a:lnTo>
                    <a:pt x="4" y="820"/>
                  </a:lnTo>
                  <a:lnTo>
                    <a:pt x="7" y="781"/>
                  </a:lnTo>
                  <a:lnTo>
                    <a:pt x="14" y="739"/>
                  </a:lnTo>
                  <a:lnTo>
                    <a:pt x="22" y="698"/>
                  </a:lnTo>
                  <a:lnTo>
                    <a:pt x="32" y="659"/>
                  </a:lnTo>
                  <a:lnTo>
                    <a:pt x="46" y="618"/>
                  </a:lnTo>
                  <a:lnTo>
                    <a:pt x="62" y="579"/>
                  </a:lnTo>
                  <a:lnTo>
                    <a:pt x="82" y="542"/>
                  </a:lnTo>
                  <a:lnTo>
                    <a:pt x="106" y="507"/>
                  </a:lnTo>
                  <a:lnTo>
                    <a:pt x="132" y="473"/>
                  </a:lnTo>
                  <a:lnTo>
                    <a:pt x="162" y="444"/>
                  </a:lnTo>
                  <a:lnTo>
                    <a:pt x="197" y="416"/>
                  </a:lnTo>
                  <a:lnTo>
                    <a:pt x="237" y="393"/>
                  </a:lnTo>
                  <a:lnTo>
                    <a:pt x="280" y="373"/>
                  </a:lnTo>
                  <a:lnTo>
                    <a:pt x="328" y="358"/>
                  </a:lnTo>
                  <a:lnTo>
                    <a:pt x="392" y="340"/>
                  </a:lnTo>
                  <a:lnTo>
                    <a:pt x="456" y="321"/>
                  </a:lnTo>
                  <a:lnTo>
                    <a:pt x="517" y="299"/>
                  </a:lnTo>
                  <a:lnTo>
                    <a:pt x="577" y="278"/>
                  </a:lnTo>
                  <a:lnTo>
                    <a:pt x="634" y="255"/>
                  </a:lnTo>
                  <a:lnTo>
                    <a:pt x="689" y="231"/>
                  </a:lnTo>
                  <a:lnTo>
                    <a:pt x="741" y="207"/>
                  </a:lnTo>
                  <a:lnTo>
                    <a:pt x="792" y="184"/>
                  </a:lnTo>
                  <a:lnTo>
                    <a:pt x="839" y="160"/>
                  </a:lnTo>
                  <a:lnTo>
                    <a:pt x="883" y="138"/>
                  </a:lnTo>
                  <a:lnTo>
                    <a:pt x="924" y="115"/>
                  </a:lnTo>
                  <a:lnTo>
                    <a:pt x="961" y="94"/>
                  </a:lnTo>
                  <a:lnTo>
                    <a:pt x="995" y="74"/>
                  </a:lnTo>
                  <a:lnTo>
                    <a:pt x="1026" y="56"/>
                  </a:lnTo>
                  <a:lnTo>
                    <a:pt x="1051" y="41"/>
                  </a:lnTo>
                  <a:lnTo>
                    <a:pt x="1073" y="27"/>
                  </a:lnTo>
                  <a:lnTo>
                    <a:pt x="1091" y="16"/>
                  </a:lnTo>
                  <a:lnTo>
                    <a:pt x="1103" y="7"/>
                  </a:lnTo>
                  <a:lnTo>
                    <a:pt x="1111" y="2"/>
                  </a:lnTo>
                  <a:lnTo>
                    <a:pt x="1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8BB5D6A7-035C-4B4C-BFBE-FA300382A5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pic>
        <p:nvPicPr>
          <p:cNvPr id="12" name="图片占位符 11" descr="图片包含 人, 桌子, 笔记本, 女人&#10;&#10;描述已自动生成">
            <a:extLst>
              <a:ext uri="{FF2B5EF4-FFF2-40B4-BE49-F238E27FC236}">
                <a16:creationId xmlns:a16="http://schemas.microsoft.com/office/drawing/2014/main" id="{22C7B4F0-9DEF-430B-AC21-F4849FA162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949F2F3A-0C33-4D7D-A826-2D7CC8F817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sp>
        <p:nvSpPr>
          <p:cNvPr id="26" name="Rectangle 7">
            <a:extLst>
              <a:ext uri="{FF2B5EF4-FFF2-40B4-BE49-F238E27FC236}">
                <a16:creationId xmlns:a16="http://schemas.microsoft.com/office/drawing/2014/main" id="{C180CF52-7C6C-4924-BE37-2F9781D8B9CB}"/>
              </a:ext>
            </a:extLst>
          </p:cNvPr>
          <p:cNvSpPr/>
          <p:nvPr/>
        </p:nvSpPr>
        <p:spPr>
          <a:xfrm>
            <a:off x="7343015" y="3132519"/>
            <a:ext cx="3810760" cy="82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此处添加详细文本描述，建议与标题相关并符合整体语言风格，此处添加详细文本描述此处此处添加详细文本描述，建议与标题相关并符合整体语言风格，</a:t>
            </a: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1CECD7B9-C123-4CA0-A3BC-15E488363C4A}"/>
              </a:ext>
            </a:extLst>
          </p:cNvPr>
          <p:cNvSpPr/>
          <p:nvPr/>
        </p:nvSpPr>
        <p:spPr>
          <a:xfrm>
            <a:off x="7343015" y="2844828"/>
            <a:ext cx="2578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01.</a:t>
            </a:r>
            <a:r>
              <a:rPr lang="zh-CN" altLang="en-US" sz="16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vi-VN" altLang="zh-CN" sz="1600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2F2D0A6-70A5-42FC-B982-143574A6A40E}"/>
              </a:ext>
            </a:extLst>
          </p:cNvPr>
          <p:cNvGrpSpPr/>
          <p:nvPr/>
        </p:nvGrpSpPr>
        <p:grpSpPr>
          <a:xfrm>
            <a:off x="7173032" y="1277493"/>
            <a:ext cx="2918066" cy="920087"/>
            <a:chOff x="866535" y="1141738"/>
            <a:chExt cx="2918066" cy="920087"/>
          </a:xfrm>
        </p:grpSpPr>
        <p:sp>
          <p:nvSpPr>
            <p:cNvPr id="29" name="TextBox 15">
              <a:extLst>
                <a:ext uri="{FF2B5EF4-FFF2-40B4-BE49-F238E27FC236}">
                  <a16:creationId xmlns:a16="http://schemas.microsoft.com/office/drawing/2014/main" id="{81EF8F03-7B56-4F86-B526-ADFA18BA5EC3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项目成果展示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30" name="TextBox 15">
              <a:extLst>
                <a:ext uri="{FF2B5EF4-FFF2-40B4-BE49-F238E27FC236}">
                  <a16:creationId xmlns:a16="http://schemas.microsoft.com/office/drawing/2014/main" id="{63DE6D5F-633C-4AC5-8791-6AF35F586CDB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sp>
        <p:nvSpPr>
          <p:cNvPr id="31" name="Rectangle 7">
            <a:extLst>
              <a:ext uri="{FF2B5EF4-FFF2-40B4-BE49-F238E27FC236}">
                <a16:creationId xmlns:a16="http://schemas.microsoft.com/office/drawing/2014/main" id="{935A66DF-8C67-4B6C-BC79-259F525B9D0F}"/>
              </a:ext>
            </a:extLst>
          </p:cNvPr>
          <p:cNvSpPr/>
          <p:nvPr/>
        </p:nvSpPr>
        <p:spPr>
          <a:xfrm>
            <a:off x="7343015" y="4860399"/>
            <a:ext cx="3810760" cy="82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此处添加详细文本描述，建议与标题相关并符合整体语言风格，此处添加详细文本描述此处此处添加详细文本描述，建议与标题相关并符合整体语言风格，</a:t>
            </a:r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CFCB9098-7BEC-46A1-9844-3BA11482B8D2}"/>
              </a:ext>
            </a:extLst>
          </p:cNvPr>
          <p:cNvSpPr/>
          <p:nvPr/>
        </p:nvSpPr>
        <p:spPr>
          <a:xfrm>
            <a:off x="7343015" y="4572708"/>
            <a:ext cx="2578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02.</a:t>
            </a:r>
            <a:r>
              <a:rPr lang="zh-CN" altLang="en-US" sz="16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vi-VN" altLang="zh-CN" sz="1600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896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26" grpId="0"/>
      <p:bldP spid="27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3F96FB7-4579-477A-B79F-E5F59CBDED5F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2D8423-8920-49A1-BFD8-BF49CE8C0361}"/>
              </a:ext>
            </a:extLst>
          </p:cNvPr>
          <p:cNvSpPr/>
          <p:nvPr/>
        </p:nvSpPr>
        <p:spPr>
          <a:xfrm>
            <a:off x="6864626" y="3198266"/>
            <a:ext cx="638630" cy="638630"/>
          </a:xfrm>
          <a:prstGeom prst="rect">
            <a:avLst/>
          </a:prstGeom>
          <a:noFill/>
          <a:ln w="666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D16D3F-BE4E-488E-A98D-FCE20ADED549}"/>
              </a:ext>
            </a:extLst>
          </p:cNvPr>
          <p:cNvSpPr/>
          <p:nvPr/>
        </p:nvSpPr>
        <p:spPr>
          <a:xfrm>
            <a:off x="6900282" y="4642719"/>
            <a:ext cx="638630" cy="638630"/>
          </a:xfrm>
          <a:prstGeom prst="rect">
            <a:avLst/>
          </a:prstGeom>
          <a:noFill/>
          <a:ln w="666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647">
            <a:extLst>
              <a:ext uri="{FF2B5EF4-FFF2-40B4-BE49-F238E27FC236}">
                <a16:creationId xmlns:a16="http://schemas.microsoft.com/office/drawing/2014/main" id="{4B639567-762D-4F94-8CA8-8F515902CE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07738" y="3357891"/>
            <a:ext cx="352405" cy="353682"/>
            <a:chOff x="580" y="3017"/>
            <a:chExt cx="828" cy="831"/>
          </a:xfrm>
          <a:solidFill>
            <a:schemeClr val="tx1"/>
          </a:solidFill>
        </p:grpSpPr>
        <p:sp>
          <p:nvSpPr>
            <p:cNvPr id="13" name="Freeform 649">
              <a:extLst>
                <a:ext uri="{FF2B5EF4-FFF2-40B4-BE49-F238E27FC236}">
                  <a16:creationId xmlns:a16="http://schemas.microsoft.com/office/drawing/2014/main" id="{3338DDC3-1BCE-4E1A-B7AA-1F095FF0C4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" y="3059"/>
              <a:ext cx="248" cy="360"/>
            </a:xfrm>
            <a:custGeom>
              <a:avLst/>
              <a:gdLst>
                <a:gd name="T0" fmla="*/ 278 w 995"/>
                <a:gd name="T1" fmla="*/ 1291 h 1440"/>
                <a:gd name="T2" fmla="*/ 293 w 995"/>
                <a:gd name="T3" fmla="*/ 1328 h 1440"/>
                <a:gd name="T4" fmla="*/ 711 w 995"/>
                <a:gd name="T5" fmla="*/ 1322 h 1440"/>
                <a:gd name="T6" fmla="*/ 711 w 995"/>
                <a:gd name="T7" fmla="*/ 1282 h 1440"/>
                <a:gd name="T8" fmla="*/ 249 w 995"/>
                <a:gd name="T9" fmla="*/ 1108 h 1440"/>
                <a:gd name="T10" fmla="*/ 222 w 995"/>
                <a:gd name="T11" fmla="*/ 1136 h 1440"/>
                <a:gd name="T12" fmla="*/ 249 w 995"/>
                <a:gd name="T13" fmla="*/ 1164 h 1440"/>
                <a:gd name="T14" fmla="*/ 771 w 995"/>
                <a:gd name="T15" fmla="*/ 1146 h 1440"/>
                <a:gd name="T16" fmla="*/ 757 w 995"/>
                <a:gd name="T17" fmla="*/ 1110 h 1440"/>
                <a:gd name="T18" fmla="*/ 480 w 995"/>
                <a:gd name="T19" fmla="*/ 446 h 1440"/>
                <a:gd name="T20" fmla="*/ 442 w 995"/>
                <a:gd name="T21" fmla="*/ 499 h 1440"/>
                <a:gd name="T22" fmla="*/ 480 w 995"/>
                <a:gd name="T23" fmla="*/ 552 h 1440"/>
                <a:gd name="T24" fmla="*/ 542 w 995"/>
                <a:gd name="T25" fmla="*/ 531 h 1440"/>
                <a:gd name="T26" fmla="*/ 542 w 995"/>
                <a:gd name="T27" fmla="*/ 466 h 1440"/>
                <a:gd name="T28" fmla="*/ 497 w 995"/>
                <a:gd name="T29" fmla="*/ 111 h 1440"/>
                <a:gd name="T30" fmla="*/ 316 w 995"/>
                <a:gd name="T31" fmla="*/ 156 h 1440"/>
                <a:gd name="T32" fmla="*/ 180 w 995"/>
                <a:gd name="T33" fmla="*/ 278 h 1440"/>
                <a:gd name="T34" fmla="*/ 113 w 995"/>
                <a:gd name="T35" fmla="*/ 450 h 1440"/>
                <a:gd name="T36" fmla="*/ 135 w 995"/>
                <a:gd name="T37" fmla="*/ 632 h 1440"/>
                <a:gd name="T38" fmla="*/ 232 w 995"/>
                <a:gd name="T39" fmla="*/ 780 h 1440"/>
                <a:gd name="T40" fmla="*/ 332 w 995"/>
                <a:gd name="T41" fmla="*/ 997 h 1440"/>
                <a:gd name="T42" fmla="*/ 392 w 995"/>
                <a:gd name="T43" fmla="*/ 626 h 1440"/>
                <a:gd name="T44" fmla="*/ 335 w 995"/>
                <a:gd name="T45" fmla="*/ 529 h 1440"/>
                <a:gd name="T46" fmla="*/ 354 w 995"/>
                <a:gd name="T47" fmla="*/ 415 h 1440"/>
                <a:gd name="T48" fmla="*/ 440 w 995"/>
                <a:gd name="T49" fmla="*/ 343 h 1440"/>
                <a:gd name="T50" fmla="*/ 555 w 995"/>
                <a:gd name="T51" fmla="*/ 343 h 1440"/>
                <a:gd name="T52" fmla="*/ 640 w 995"/>
                <a:gd name="T53" fmla="*/ 415 h 1440"/>
                <a:gd name="T54" fmla="*/ 660 w 995"/>
                <a:gd name="T55" fmla="*/ 529 h 1440"/>
                <a:gd name="T56" fmla="*/ 603 w 995"/>
                <a:gd name="T57" fmla="*/ 626 h 1440"/>
                <a:gd name="T58" fmla="*/ 663 w 995"/>
                <a:gd name="T59" fmla="*/ 997 h 1440"/>
                <a:gd name="T60" fmla="*/ 763 w 995"/>
                <a:gd name="T61" fmla="*/ 780 h 1440"/>
                <a:gd name="T62" fmla="*/ 860 w 995"/>
                <a:gd name="T63" fmla="*/ 632 h 1440"/>
                <a:gd name="T64" fmla="*/ 882 w 995"/>
                <a:gd name="T65" fmla="*/ 450 h 1440"/>
                <a:gd name="T66" fmla="*/ 815 w 995"/>
                <a:gd name="T67" fmla="*/ 278 h 1440"/>
                <a:gd name="T68" fmla="*/ 679 w 995"/>
                <a:gd name="T69" fmla="*/ 156 h 1440"/>
                <a:gd name="T70" fmla="*/ 497 w 995"/>
                <a:gd name="T71" fmla="*/ 111 h 1440"/>
                <a:gd name="T72" fmla="*/ 654 w 995"/>
                <a:gd name="T73" fmla="*/ 26 h 1440"/>
                <a:gd name="T74" fmla="*/ 830 w 995"/>
                <a:gd name="T75" fmla="*/ 129 h 1440"/>
                <a:gd name="T76" fmla="*/ 950 w 995"/>
                <a:gd name="T77" fmla="*/ 293 h 1440"/>
                <a:gd name="T78" fmla="*/ 995 w 995"/>
                <a:gd name="T79" fmla="*/ 499 h 1440"/>
                <a:gd name="T80" fmla="*/ 956 w 995"/>
                <a:gd name="T81" fmla="*/ 690 h 1440"/>
                <a:gd name="T82" fmla="*/ 849 w 995"/>
                <a:gd name="T83" fmla="*/ 850 h 1440"/>
                <a:gd name="T84" fmla="*/ 800 w 995"/>
                <a:gd name="T85" fmla="*/ 1009 h 1440"/>
                <a:gd name="T86" fmla="*/ 873 w 995"/>
                <a:gd name="T87" fmla="*/ 1081 h 1440"/>
                <a:gd name="T88" fmla="*/ 872 w 995"/>
                <a:gd name="T89" fmla="*/ 1191 h 1440"/>
                <a:gd name="T90" fmla="*/ 826 w 995"/>
                <a:gd name="T91" fmla="*/ 1277 h 1440"/>
                <a:gd name="T92" fmla="*/ 806 w 995"/>
                <a:gd name="T93" fmla="*/ 1379 h 1440"/>
                <a:gd name="T94" fmla="*/ 719 w 995"/>
                <a:gd name="T95" fmla="*/ 1437 h 1440"/>
                <a:gd name="T96" fmla="*/ 250 w 995"/>
                <a:gd name="T97" fmla="*/ 1429 h 1440"/>
                <a:gd name="T98" fmla="*/ 177 w 995"/>
                <a:gd name="T99" fmla="*/ 1356 h 1440"/>
                <a:gd name="T100" fmla="*/ 175 w 995"/>
                <a:gd name="T101" fmla="*/ 1253 h 1440"/>
                <a:gd name="T102" fmla="*/ 113 w 995"/>
                <a:gd name="T103" fmla="*/ 1165 h 1440"/>
                <a:gd name="T104" fmla="*/ 135 w 995"/>
                <a:gd name="T105" fmla="*/ 1058 h 1440"/>
                <a:gd name="T106" fmla="*/ 222 w 995"/>
                <a:gd name="T107" fmla="*/ 1000 h 1440"/>
                <a:gd name="T108" fmla="*/ 113 w 995"/>
                <a:gd name="T109" fmla="*/ 814 h 1440"/>
                <a:gd name="T110" fmla="*/ 22 w 995"/>
                <a:gd name="T111" fmla="*/ 644 h 1440"/>
                <a:gd name="T112" fmla="*/ 3 w 995"/>
                <a:gd name="T113" fmla="*/ 445 h 1440"/>
                <a:gd name="T114" fmla="*/ 68 w 995"/>
                <a:gd name="T115" fmla="*/ 248 h 1440"/>
                <a:gd name="T116" fmla="*/ 204 w 995"/>
                <a:gd name="T117" fmla="*/ 97 h 1440"/>
                <a:gd name="T118" fmla="*/ 391 w 995"/>
                <a:gd name="T119" fmla="*/ 12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95" h="1440">
                  <a:moveTo>
                    <a:pt x="304" y="1274"/>
                  </a:moveTo>
                  <a:lnTo>
                    <a:pt x="293" y="1276"/>
                  </a:lnTo>
                  <a:lnTo>
                    <a:pt x="284" y="1282"/>
                  </a:lnTo>
                  <a:lnTo>
                    <a:pt x="278" y="1291"/>
                  </a:lnTo>
                  <a:lnTo>
                    <a:pt x="276" y="1302"/>
                  </a:lnTo>
                  <a:lnTo>
                    <a:pt x="278" y="1313"/>
                  </a:lnTo>
                  <a:lnTo>
                    <a:pt x="284" y="1322"/>
                  </a:lnTo>
                  <a:lnTo>
                    <a:pt x="293" y="1328"/>
                  </a:lnTo>
                  <a:lnTo>
                    <a:pt x="304" y="1330"/>
                  </a:lnTo>
                  <a:lnTo>
                    <a:pt x="690" y="1330"/>
                  </a:lnTo>
                  <a:lnTo>
                    <a:pt x="702" y="1328"/>
                  </a:lnTo>
                  <a:lnTo>
                    <a:pt x="711" y="1322"/>
                  </a:lnTo>
                  <a:lnTo>
                    <a:pt x="716" y="1313"/>
                  </a:lnTo>
                  <a:lnTo>
                    <a:pt x="719" y="1302"/>
                  </a:lnTo>
                  <a:lnTo>
                    <a:pt x="716" y="1291"/>
                  </a:lnTo>
                  <a:lnTo>
                    <a:pt x="711" y="1282"/>
                  </a:lnTo>
                  <a:lnTo>
                    <a:pt x="702" y="1276"/>
                  </a:lnTo>
                  <a:lnTo>
                    <a:pt x="690" y="1274"/>
                  </a:lnTo>
                  <a:lnTo>
                    <a:pt x="304" y="1274"/>
                  </a:lnTo>
                  <a:close/>
                  <a:moveTo>
                    <a:pt x="249" y="1108"/>
                  </a:moveTo>
                  <a:lnTo>
                    <a:pt x="238" y="1110"/>
                  </a:lnTo>
                  <a:lnTo>
                    <a:pt x="230" y="1116"/>
                  </a:lnTo>
                  <a:lnTo>
                    <a:pt x="224" y="1125"/>
                  </a:lnTo>
                  <a:lnTo>
                    <a:pt x="222" y="1136"/>
                  </a:lnTo>
                  <a:lnTo>
                    <a:pt x="224" y="1146"/>
                  </a:lnTo>
                  <a:lnTo>
                    <a:pt x="230" y="1155"/>
                  </a:lnTo>
                  <a:lnTo>
                    <a:pt x="238" y="1162"/>
                  </a:lnTo>
                  <a:lnTo>
                    <a:pt x="249" y="1164"/>
                  </a:lnTo>
                  <a:lnTo>
                    <a:pt x="746" y="1164"/>
                  </a:lnTo>
                  <a:lnTo>
                    <a:pt x="757" y="1162"/>
                  </a:lnTo>
                  <a:lnTo>
                    <a:pt x="765" y="1155"/>
                  </a:lnTo>
                  <a:lnTo>
                    <a:pt x="771" y="1146"/>
                  </a:lnTo>
                  <a:lnTo>
                    <a:pt x="773" y="1136"/>
                  </a:lnTo>
                  <a:lnTo>
                    <a:pt x="771" y="1125"/>
                  </a:lnTo>
                  <a:lnTo>
                    <a:pt x="765" y="1116"/>
                  </a:lnTo>
                  <a:lnTo>
                    <a:pt x="757" y="1110"/>
                  </a:lnTo>
                  <a:lnTo>
                    <a:pt x="746" y="1108"/>
                  </a:lnTo>
                  <a:lnTo>
                    <a:pt x="249" y="1108"/>
                  </a:lnTo>
                  <a:close/>
                  <a:moveTo>
                    <a:pt x="497" y="443"/>
                  </a:moveTo>
                  <a:lnTo>
                    <a:pt x="480" y="446"/>
                  </a:lnTo>
                  <a:lnTo>
                    <a:pt x="465" y="454"/>
                  </a:lnTo>
                  <a:lnTo>
                    <a:pt x="453" y="466"/>
                  </a:lnTo>
                  <a:lnTo>
                    <a:pt x="445" y="482"/>
                  </a:lnTo>
                  <a:lnTo>
                    <a:pt x="442" y="499"/>
                  </a:lnTo>
                  <a:lnTo>
                    <a:pt x="445" y="516"/>
                  </a:lnTo>
                  <a:lnTo>
                    <a:pt x="453" y="531"/>
                  </a:lnTo>
                  <a:lnTo>
                    <a:pt x="465" y="543"/>
                  </a:lnTo>
                  <a:lnTo>
                    <a:pt x="480" y="552"/>
                  </a:lnTo>
                  <a:lnTo>
                    <a:pt x="497" y="555"/>
                  </a:lnTo>
                  <a:lnTo>
                    <a:pt x="515" y="552"/>
                  </a:lnTo>
                  <a:lnTo>
                    <a:pt x="530" y="543"/>
                  </a:lnTo>
                  <a:lnTo>
                    <a:pt x="542" y="531"/>
                  </a:lnTo>
                  <a:lnTo>
                    <a:pt x="550" y="516"/>
                  </a:lnTo>
                  <a:lnTo>
                    <a:pt x="553" y="499"/>
                  </a:lnTo>
                  <a:lnTo>
                    <a:pt x="550" y="482"/>
                  </a:lnTo>
                  <a:lnTo>
                    <a:pt x="542" y="466"/>
                  </a:lnTo>
                  <a:lnTo>
                    <a:pt x="530" y="454"/>
                  </a:lnTo>
                  <a:lnTo>
                    <a:pt x="515" y="446"/>
                  </a:lnTo>
                  <a:lnTo>
                    <a:pt x="497" y="443"/>
                  </a:lnTo>
                  <a:close/>
                  <a:moveTo>
                    <a:pt x="497" y="111"/>
                  </a:moveTo>
                  <a:lnTo>
                    <a:pt x="449" y="114"/>
                  </a:lnTo>
                  <a:lnTo>
                    <a:pt x="402" y="123"/>
                  </a:lnTo>
                  <a:lnTo>
                    <a:pt x="358" y="137"/>
                  </a:lnTo>
                  <a:lnTo>
                    <a:pt x="316" y="156"/>
                  </a:lnTo>
                  <a:lnTo>
                    <a:pt x="277" y="181"/>
                  </a:lnTo>
                  <a:lnTo>
                    <a:pt x="241" y="209"/>
                  </a:lnTo>
                  <a:lnTo>
                    <a:pt x="208" y="241"/>
                  </a:lnTo>
                  <a:lnTo>
                    <a:pt x="180" y="278"/>
                  </a:lnTo>
                  <a:lnTo>
                    <a:pt x="156" y="316"/>
                  </a:lnTo>
                  <a:lnTo>
                    <a:pt x="137" y="359"/>
                  </a:lnTo>
                  <a:lnTo>
                    <a:pt x="123" y="404"/>
                  </a:lnTo>
                  <a:lnTo>
                    <a:pt x="113" y="450"/>
                  </a:lnTo>
                  <a:lnTo>
                    <a:pt x="110" y="499"/>
                  </a:lnTo>
                  <a:lnTo>
                    <a:pt x="113" y="544"/>
                  </a:lnTo>
                  <a:lnTo>
                    <a:pt x="121" y="589"/>
                  </a:lnTo>
                  <a:lnTo>
                    <a:pt x="135" y="632"/>
                  </a:lnTo>
                  <a:lnTo>
                    <a:pt x="152" y="672"/>
                  </a:lnTo>
                  <a:lnTo>
                    <a:pt x="174" y="712"/>
                  </a:lnTo>
                  <a:lnTo>
                    <a:pt x="201" y="747"/>
                  </a:lnTo>
                  <a:lnTo>
                    <a:pt x="232" y="780"/>
                  </a:lnTo>
                  <a:lnTo>
                    <a:pt x="266" y="809"/>
                  </a:lnTo>
                  <a:lnTo>
                    <a:pt x="304" y="834"/>
                  </a:lnTo>
                  <a:lnTo>
                    <a:pt x="332" y="850"/>
                  </a:lnTo>
                  <a:lnTo>
                    <a:pt x="332" y="997"/>
                  </a:lnTo>
                  <a:lnTo>
                    <a:pt x="442" y="997"/>
                  </a:lnTo>
                  <a:lnTo>
                    <a:pt x="442" y="655"/>
                  </a:lnTo>
                  <a:lnTo>
                    <a:pt x="416" y="643"/>
                  </a:lnTo>
                  <a:lnTo>
                    <a:pt x="392" y="626"/>
                  </a:lnTo>
                  <a:lnTo>
                    <a:pt x="372" y="606"/>
                  </a:lnTo>
                  <a:lnTo>
                    <a:pt x="355" y="583"/>
                  </a:lnTo>
                  <a:lnTo>
                    <a:pt x="343" y="558"/>
                  </a:lnTo>
                  <a:lnTo>
                    <a:pt x="335" y="529"/>
                  </a:lnTo>
                  <a:lnTo>
                    <a:pt x="332" y="499"/>
                  </a:lnTo>
                  <a:lnTo>
                    <a:pt x="335" y="469"/>
                  </a:lnTo>
                  <a:lnTo>
                    <a:pt x="342" y="441"/>
                  </a:lnTo>
                  <a:lnTo>
                    <a:pt x="354" y="415"/>
                  </a:lnTo>
                  <a:lnTo>
                    <a:pt x="371" y="391"/>
                  </a:lnTo>
                  <a:lnTo>
                    <a:pt x="390" y="372"/>
                  </a:lnTo>
                  <a:lnTo>
                    <a:pt x="414" y="355"/>
                  </a:lnTo>
                  <a:lnTo>
                    <a:pt x="440" y="343"/>
                  </a:lnTo>
                  <a:lnTo>
                    <a:pt x="467" y="336"/>
                  </a:lnTo>
                  <a:lnTo>
                    <a:pt x="497" y="333"/>
                  </a:lnTo>
                  <a:lnTo>
                    <a:pt x="527" y="336"/>
                  </a:lnTo>
                  <a:lnTo>
                    <a:pt x="555" y="343"/>
                  </a:lnTo>
                  <a:lnTo>
                    <a:pt x="581" y="355"/>
                  </a:lnTo>
                  <a:lnTo>
                    <a:pt x="605" y="372"/>
                  </a:lnTo>
                  <a:lnTo>
                    <a:pt x="624" y="391"/>
                  </a:lnTo>
                  <a:lnTo>
                    <a:pt x="640" y="415"/>
                  </a:lnTo>
                  <a:lnTo>
                    <a:pt x="653" y="441"/>
                  </a:lnTo>
                  <a:lnTo>
                    <a:pt x="660" y="469"/>
                  </a:lnTo>
                  <a:lnTo>
                    <a:pt x="663" y="499"/>
                  </a:lnTo>
                  <a:lnTo>
                    <a:pt x="660" y="529"/>
                  </a:lnTo>
                  <a:lnTo>
                    <a:pt x="652" y="558"/>
                  </a:lnTo>
                  <a:lnTo>
                    <a:pt x="640" y="583"/>
                  </a:lnTo>
                  <a:lnTo>
                    <a:pt x="623" y="606"/>
                  </a:lnTo>
                  <a:lnTo>
                    <a:pt x="603" y="626"/>
                  </a:lnTo>
                  <a:lnTo>
                    <a:pt x="579" y="643"/>
                  </a:lnTo>
                  <a:lnTo>
                    <a:pt x="553" y="655"/>
                  </a:lnTo>
                  <a:lnTo>
                    <a:pt x="553" y="997"/>
                  </a:lnTo>
                  <a:lnTo>
                    <a:pt x="663" y="997"/>
                  </a:lnTo>
                  <a:lnTo>
                    <a:pt x="663" y="850"/>
                  </a:lnTo>
                  <a:lnTo>
                    <a:pt x="690" y="834"/>
                  </a:lnTo>
                  <a:lnTo>
                    <a:pt x="729" y="809"/>
                  </a:lnTo>
                  <a:lnTo>
                    <a:pt x="763" y="780"/>
                  </a:lnTo>
                  <a:lnTo>
                    <a:pt x="794" y="747"/>
                  </a:lnTo>
                  <a:lnTo>
                    <a:pt x="821" y="712"/>
                  </a:lnTo>
                  <a:lnTo>
                    <a:pt x="843" y="672"/>
                  </a:lnTo>
                  <a:lnTo>
                    <a:pt x="860" y="632"/>
                  </a:lnTo>
                  <a:lnTo>
                    <a:pt x="873" y="589"/>
                  </a:lnTo>
                  <a:lnTo>
                    <a:pt x="882" y="544"/>
                  </a:lnTo>
                  <a:lnTo>
                    <a:pt x="885" y="499"/>
                  </a:lnTo>
                  <a:lnTo>
                    <a:pt x="882" y="450"/>
                  </a:lnTo>
                  <a:lnTo>
                    <a:pt x="872" y="404"/>
                  </a:lnTo>
                  <a:lnTo>
                    <a:pt x="858" y="359"/>
                  </a:lnTo>
                  <a:lnTo>
                    <a:pt x="839" y="316"/>
                  </a:lnTo>
                  <a:lnTo>
                    <a:pt x="815" y="278"/>
                  </a:lnTo>
                  <a:lnTo>
                    <a:pt x="787" y="241"/>
                  </a:lnTo>
                  <a:lnTo>
                    <a:pt x="754" y="209"/>
                  </a:lnTo>
                  <a:lnTo>
                    <a:pt x="718" y="181"/>
                  </a:lnTo>
                  <a:lnTo>
                    <a:pt x="679" y="156"/>
                  </a:lnTo>
                  <a:lnTo>
                    <a:pt x="637" y="137"/>
                  </a:lnTo>
                  <a:lnTo>
                    <a:pt x="592" y="123"/>
                  </a:lnTo>
                  <a:lnTo>
                    <a:pt x="546" y="114"/>
                  </a:lnTo>
                  <a:lnTo>
                    <a:pt x="497" y="111"/>
                  </a:lnTo>
                  <a:close/>
                  <a:moveTo>
                    <a:pt x="497" y="0"/>
                  </a:moveTo>
                  <a:lnTo>
                    <a:pt x="551" y="3"/>
                  </a:lnTo>
                  <a:lnTo>
                    <a:pt x="604" y="12"/>
                  </a:lnTo>
                  <a:lnTo>
                    <a:pt x="654" y="26"/>
                  </a:lnTo>
                  <a:lnTo>
                    <a:pt x="703" y="45"/>
                  </a:lnTo>
                  <a:lnTo>
                    <a:pt x="748" y="68"/>
                  </a:lnTo>
                  <a:lnTo>
                    <a:pt x="791" y="97"/>
                  </a:lnTo>
                  <a:lnTo>
                    <a:pt x="830" y="129"/>
                  </a:lnTo>
                  <a:lnTo>
                    <a:pt x="866" y="165"/>
                  </a:lnTo>
                  <a:lnTo>
                    <a:pt x="899" y="205"/>
                  </a:lnTo>
                  <a:lnTo>
                    <a:pt x="927" y="248"/>
                  </a:lnTo>
                  <a:lnTo>
                    <a:pt x="950" y="293"/>
                  </a:lnTo>
                  <a:lnTo>
                    <a:pt x="969" y="342"/>
                  </a:lnTo>
                  <a:lnTo>
                    <a:pt x="983" y="392"/>
                  </a:lnTo>
                  <a:lnTo>
                    <a:pt x="992" y="445"/>
                  </a:lnTo>
                  <a:lnTo>
                    <a:pt x="995" y="499"/>
                  </a:lnTo>
                  <a:lnTo>
                    <a:pt x="992" y="548"/>
                  </a:lnTo>
                  <a:lnTo>
                    <a:pt x="985" y="597"/>
                  </a:lnTo>
                  <a:lnTo>
                    <a:pt x="972" y="644"/>
                  </a:lnTo>
                  <a:lnTo>
                    <a:pt x="956" y="690"/>
                  </a:lnTo>
                  <a:lnTo>
                    <a:pt x="935" y="734"/>
                  </a:lnTo>
                  <a:lnTo>
                    <a:pt x="911" y="775"/>
                  </a:lnTo>
                  <a:lnTo>
                    <a:pt x="882" y="814"/>
                  </a:lnTo>
                  <a:lnTo>
                    <a:pt x="849" y="850"/>
                  </a:lnTo>
                  <a:lnTo>
                    <a:pt x="813" y="884"/>
                  </a:lnTo>
                  <a:lnTo>
                    <a:pt x="773" y="913"/>
                  </a:lnTo>
                  <a:lnTo>
                    <a:pt x="773" y="1000"/>
                  </a:lnTo>
                  <a:lnTo>
                    <a:pt x="800" y="1009"/>
                  </a:lnTo>
                  <a:lnTo>
                    <a:pt x="823" y="1021"/>
                  </a:lnTo>
                  <a:lnTo>
                    <a:pt x="843" y="1038"/>
                  </a:lnTo>
                  <a:lnTo>
                    <a:pt x="860" y="1058"/>
                  </a:lnTo>
                  <a:lnTo>
                    <a:pt x="873" y="1081"/>
                  </a:lnTo>
                  <a:lnTo>
                    <a:pt x="882" y="1108"/>
                  </a:lnTo>
                  <a:lnTo>
                    <a:pt x="885" y="1136"/>
                  </a:lnTo>
                  <a:lnTo>
                    <a:pt x="882" y="1165"/>
                  </a:lnTo>
                  <a:lnTo>
                    <a:pt x="872" y="1191"/>
                  </a:lnTo>
                  <a:lnTo>
                    <a:pt x="859" y="1215"/>
                  </a:lnTo>
                  <a:lnTo>
                    <a:pt x="841" y="1236"/>
                  </a:lnTo>
                  <a:lnTo>
                    <a:pt x="820" y="1253"/>
                  </a:lnTo>
                  <a:lnTo>
                    <a:pt x="826" y="1277"/>
                  </a:lnTo>
                  <a:lnTo>
                    <a:pt x="829" y="1302"/>
                  </a:lnTo>
                  <a:lnTo>
                    <a:pt x="826" y="1330"/>
                  </a:lnTo>
                  <a:lnTo>
                    <a:pt x="818" y="1356"/>
                  </a:lnTo>
                  <a:lnTo>
                    <a:pt x="806" y="1379"/>
                  </a:lnTo>
                  <a:lnTo>
                    <a:pt x="789" y="1400"/>
                  </a:lnTo>
                  <a:lnTo>
                    <a:pt x="768" y="1417"/>
                  </a:lnTo>
                  <a:lnTo>
                    <a:pt x="744" y="1429"/>
                  </a:lnTo>
                  <a:lnTo>
                    <a:pt x="719" y="1437"/>
                  </a:lnTo>
                  <a:lnTo>
                    <a:pt x="690" y="1440"/>
                  </a:lnTo>
                  <a:lnTo>
                    <a:pt x="304" y="1440"/>
                  </a:lnTo>
                  <a:lnTo>
                    <a:pt x="276" y="1437"/>
                  </a:lnTo>
                  <a:lnTo>
                    <a:pt x="250" y="1429"/>
                  </a:lnTo>
                  <a:lnTo>
                    <a:pt x="227" y="1417"/>
                  </a:lnTo>
                  <a:lnTo>
                    <a:pt x="206" y="1400"/>
                  </a:lnTo>
                  <a:lnTo>
                    <a:pt x="189" y="1379"/>
                  </a:lnTo>
                  <a:lnTo>
                    <a:pt x="177" y="1356"/>
                  </a:lnTo>
                  <a:lnTo>
                    <a:pt x="169" y="1330"/>
                  </a:lnTo>
                  <a:lnTo>
                    <a:pt x="166" y="1302"/>
                  </a:lnTo>
                  <a:lnTo>
                    <a:pt x="168" y="1277"/>
                  </a:lnTo>
                  <a:lnTo>
                    <a:pt x="175" y="1253"/>
                  </a:lnTo>
                  <a:lnTo>
                    <a:pt x="154" y="1236"/>
                  </a:lnTo>
                  <a:lnTo>
                    <a:pt x="136" y="1215"/>
                  </a:lnTo>
                  <a:lnTo>
                    <a:pt x="123" y="1191"/>
                  </a:lnTo>
                  <a:lnTo>
                    <a:pt x="113" y="1165"/>
                  </a:lnTo>
                  <a:lnTo>
                    <a:pt x="110" y="1136"/>
                  </a:lnTo>
                  <a:lnTo>
                    <a:pt x="113" y="1108"/>
                  </a:lnTo>
                  <a:lnTo>
                    <a:pt x="121" y="1081"/>
                  </a:lnTo>
                  <a:lnTo>
                    <a:pt x="135" y="1058"/>
                  </a:lnTo>
                  <a:lnTo>
                    <a:pt x="151" y="1038"/>
                  </a:lnTo>
                  <a:lnTo>
                    <a:pt x="172" y="1021"/>
                  </a:lnTo>
                  <a:lnTo>
                    <a:pt x="195" y="1009"/>
                  </a:lnTo>
                  <a:lnTo>
                    <a:pt x="222" y="1000"/>
                  </a:lnTo>
                  <a:lnTo>
                    <a:pt x="222" y="913"/>
                  </a:lnTo>
                  <a:lnTo>
                    <a:pt x="182" y="884"/>
                  </a:lnTo>
                  <a:lnTo>
                    <a:pt x="146" y="850"/>
                  </a:lnTo>
                  <a:lnTo>
                    <a:pt x="113" y="814"/>
                  </a:lnTo>
                  <a:lnTo>
                    <a:pt x="84" y="775"/>
                  </a:lnTo>
                  <a:lnTo>
                    <a:pt x="59" y="734"/>
                  </a:lnTo>
                  <a:lnTo>
                    <a:pt x="39" y="690"/>
                  </a:lnTo>
                  <a:lnTo>
                    <a:pt x="22" y="644"/>
                  </a:lnTo>
                  <a:lnTo>
                    <a:pt x="10" y="597"/>
                  </a:lnTo>
                  <a:lnTo>
                    <a:pt x="2" y="548"/>
                  </a:lnTo>
                  <a:lnTo>
                    <a:pt x="0" y="499"/>
                  </a:lnTo>
                  <a:lnTo>
                    <a:pt x="3" y="445"/>
                  </a:lnTo>
                  <a:lnTo>
                    <a:pt x="11" y="392"/>
                  </a:lnTo>
                  <a:lnTo>
                    <a:pt x="25" y="342"/>
                  </a:lnTo>
                  <a:lnTo>
                    <a:pt x="45" y="293"/>
                  </a:lnTo>
                  <a:lnTo>
                    <a:pt x="68" y="248"/>
                  </a:lnTo>
                  <a:lnTo>
                    <a:pt x="96" y="205"/>
                  </a:lnTo>
                  <a:lnTo>
                    <a:pt x="129" y="165"/>
                  </a:lnTo>
                  <a:lnTo>
                    <a:pt x="164" y="129"/>
                  </a:lnTo>
                  <a:lnTo>
                    <a:pt x="204" y="97"/>
                  </a:lnTo>
                  <a:lnTo>
                    <a:pt x="247" y="68"/>
                  </a:lnTo>
                  <a:lnTo>
                    <a:pt x="292" y="45"/>
                  </a:lnTo>
                  <a:lnTo>
                    <a:pt x="341" y="26"/>
                  </a:lnTo>
                  <a:lnTo>
                    <a:pt x="391" y="12"/>
                  </a:lnTo>
                  <a:lnTo>
                    <a:pt x="443" y="3"/>
                  </a:lnTo>
                  <a:lnTo>
                    <a:pt x="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50">
              <a:extLst>
                <a:ext uri="{FF2B5EF4-FFF2-40B4-BE49-F238E27FC236}">
                  <a16:creationId xmlns:a16="http://schemas.microsoft.com/office/drawing/2014/main" id="{C45E7059-6F8B-4A92-AAC0-EBACDE3266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1" y="3433"/>
              <a:ext cx="331" cy="415"/>
            </a:xfrm>
            <a:custGeom>
              <a:avLst/>
              <a:gdLst>
                <a:gd name="T0" fmla="*/ 114 w 1326"/>
                <a:gd name="T1" fmla="*/ 921 h 1662"/>
                <a:gd name="T2" fmla="*/ 126 w 1326"/>
                <a:gd name="T3" fmla="*/ 989 h 1662"/>
                <a:gd name="T4" fmla="*/ 456 w 1326"/>
                <a:gd name="T5" fmla="*/ 1282 h 1662"/>
                <a:gd name="T6" fmla="*/ 505 w 1326"/>
                <a:gd name="T7" fmla="*/ 1232 h 1662"/>
                <a:gd name="T8" fmla="*/ 213 w 1326"/>
                <a:gd name="T9" fmla="*/ 901 h 1662"/>
                <a:gd name="T10" fmla="*/ 327 w 1326"/>
                <a:gd name="T11" fmla="*/ 719 h 1662"/>
                <a:gd name="T12" fmla="*/ 276 w 1326"/>
                <a:gd name="T13" fmla="*/ 771 h 1662"/>
                <a:gd name="T14" fmla="*/ 585 w 1326"/>
                <a:gd name="T15" fmla="*/ 1118 h 1662"/>
                <a:gd name="T16" fmla="*/ 649 w 1326"/>
                <a:gd name="T17" fmla="*/ 1124 h 1662"/>
                <a:gd name="T18" fmla="*/ 670 w 1326"/>
                <a:gd name="T19" fmla="*/ 1094 h 1662"/>
                <a:gd name="T20" fmla="*/ 662 w 1326"/>
                <a:gd name="T21" fmla="*/ 1052 h 1662"/>
                <a:gd name="T22" fmla="*/ 405 w 1326"/>
                <a:gd name="T23" fmla="*/ 722 h 1662"/>
                <a:gd name="T24" fmla="*/ 518 w 1326"/>
                <a:gd name="T25" fmla="*/ 563 h 1662"/>
                <a:gd name="T26" fmla="*/ 499 w 1326"/>
                <a:gd name="T27" fmla="*/ 640 h 1662"/>
                <a:gd name="T28" fmla="*/ 702 w 1326"/>
                <a:gd name="T29" fmla="*/ 941 h 1662"/>
                <a:gd name="T30" fmla="*/ 752 w 1326"/>
                <a:gd name="T31" fmla="*/ 873 h 1662"/>
                <a:gd name="T32" fmla="*/ 635 w 1326"/>
                <a:gd name="T33" fmla="*/ 580 h 1662"/>
                <a:gd name="T34" fmla="*/ 548 w 1326"/>
                <a:gd name="T35" fmla="*/ 553 h 1662"/>
                <a:gd name="T36" fmla="*/ 785 w 1326"/>
                <a:gd name="T37" fmla="*/ 152 h 1662"/>
                <a:gd name="T38" fmla="*/ 939 w 1326"/>
                <a:gd name="T39" fmla="*/ 831 h 1662"/>
                <a:gd name="T40" fmla="*/ 898 w 1326"/>
                <a:gd name="T41" fmla="*/ 122 h 1662"/>
                <a:gd name="T42" fmla="*/ 924 w 1326"/>
                <a:gd name="T43" fmla="*/ 12 h 1662"/>
                <a:gd name="T44" fmla="*/ 1037 w 1326"/>
                <a:gd name="T45" fmla="*/ 127 h 1662"/>
                <a:gd name="T46" fmla="*/ 1114 w 1326"/>
                <a:gd name="T47" fmla="*/ 833 h 1662"/>
                <a:gd name="T48" fmla="*/ 1226 w 1326"/>
                <a:gd name="T49" fmla="*/ 910 h 1662"/>
                <a:gd name="T50" fmla="*/ 1326 w 1326"/>
                <a:gd name="T51" fmla="*/ 1209 h 1662"/>
                <a:gd name="T52" fmla="*/ 1297 w 1326"/>
                <a:gd name="T53" fmla="*/ 1346 h 1662"/>
                <a:gd name="T54" fmla="*/ 1215 w 1326"/>
                <a:gd name="T55" fmla="*/ 1662 h 1662"/>
                <a:gd name="T56" fmla="*/ 1121 w 1326"/>
                <a:gd name="T57" fmla="*/ 1453 h 1662"/>
                <a:gd name="T58" fmla="*/ 1215 w 1326"/>
                <a:gd name="T59" fmla="*/ 1221 h 1662"/>
                <a:gd name="T60" fmla="*/ 1128 w 1326"/>
                <a:gd name="T61" fmla="*/ 963 h 1662"/>
                <a:gd name="T62" fmla="*/ 850 w 1326"/>
                <a:gd name="T63" fmla="*/ 944 h 1662"/>
                <a:gd name="T64" fmla="*/ 775 w 1326"/>
                <a:gd name="T65" fmla="*/ 1018 h 1662"/>
                <a:gd name="T66" fmla="*/ 810 w 1326"/>
                <a:gd name="T67" fmla="*/ 1119 h 1662"/>
                <a:gd name="T68" fmla="*/ 942 w 1326"/>
                <a:gd name="T69" fmla="*/ 1402 h 1662"/>
                <a:gd name="T70" fmla="*/ 733 w 1326"/>
                <a:gd name="T71" fmla="*/ 1198 h 1662"/>
                <a:gd name="T72" fmla="*/ 665 w 1326"/>
                <a:gd name="T73" fmla="*/ 1237 h 1662"/>
                <a:gd name="T74" fmla="*/ 609 w 1326"/>
                <a:gd name="T75" fmla="*/ 1268 h 1662"/>
                <a:gd name="T76" fmla="*/ 539 w 1326"/>
                <a:gd name="T77" fmla="*/ 1363 h 1662"/>
                <a:gd name="T78" fmla="*/ 417 w 1326"/>
                <a:gd name="T79" fmla="*/ 1392 h 1662"/>
                <a:gd name="T80" fmla="*/ 118 w 1326"/>
                <a:gd name="T81" fmla="*/ 1137 h 1662"/>
                <a:gd name="T82" fmla="*/ 251 w 1326"/>
                <a:gd name="T83" fmla="*/ 1488 h 1662"/>
                <a:gd name="T84" fmla="*/ 166 w 1326"/>
                <a:gd name="T85" fmla="*/ 1662 h 1662"/>
                <a:gd name="T86" fmla="*/ 130 w 1326"/>
                <a:gd name="T87" fmla="*/ 1477 h 1662"/>
                <a:gd name="T88" fmla="*/ 0 w 1326"/>
                <a:gd name="T89" fmla="*/ 1064 h 1662"/>
                <a:gd name="T90" fmla="*/ 38 w 1326"/>
                <a:gd name="T91" fmla="*/ 833 h 1662"/>
                <a:gd name="T92" fmla="*/ 161 w 1326"/>
                <a:gd name="T93" fmla="*/ 775 h 1662"/>
                <a:gd name="T94" fmla="*/ 187 w 1326"/>
                <a:gd name="T95" fmla="*/ 689 h 1662"/>
                <a:gd name="T96" fmla="*/ 298 w 1326"/>
                <a:gd name="T97" fmla="*/ 612 h 1662"/>
                <a:gd name="T98" fmla="*/ 396 w 1326"/>
                <a:gd name="T99" fmla="*/ 548 h 1662"/>
                <a:gd name="T100" fmla="*/ 491 w 1326"/>
                <a:gd name="T101" fmla="*/ 453 h 1662"/>
                <a:gd name="T102" fmla="*/ 643 w 1326"/>
                <a:gd name="T103" fmla="*/ 450 h 1662"/>
                <a:gd name="T104" fmla="*/ 690 w 1326"/>
                <a:gd name="T105" fmla="*/ 96 h 1662"/>
                <a:gd name="T106" fmla="*/ 822 w 1326"/>
                <a:gd name="T107" fmla="*/ 3 h 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6" h="1662">
                  <a:moveTo>
                    <a:pt x="161" y="886"/>
                  </a:moveTo>
                  <a:lnTo>
                    <a:pt x="145" y="889"/>
                  </a:lnTo>
                  <a:lnTo>
                    <a:pt x="132" y="896"/>
                  </a:lnTo>
                  <a:lnTo>
                    <a:pt x="121" y="907"/>
                  </a:lnTo>
                  <a:lnTo>
                    <a:pt x="114" y="921"/>
                  </a:lnTo>
                  <a:lnTo>
                    <a:pt x="110" y="937"/>
                  </a:lnTo>
                  <a:lnTo>
                    <a:pt x="110" y="952"/>
                  </a:lnTo>
                  <a:lnTo>
                    <a:pt x="112" y="966"/>
                  </a:lnTo>
                  <a:lnTo>
                    <a:pt x="118" y="978"/>
                  </a:lnTo>
                  <a:lnTo>
                    <a:pt x="126" y="989"/>
                  </a:lnTo>
                  <a:lnTo>
                    <a:pt x="403" y="1267"/>
                  </a:lnTo>
                  <a:lnTo>
                    <a:pt x="415" y="1276"/>
                  </a:lnTo>
                  <a:lnTo>
                    <a:pt x="428" y="1282"/>
                  </a:lnTo>
                  <a:lnTo>
                    <a:pt x="442" y="1283"/>
                  </a:lnTo>
                  <a:lnTo>
                    <a:pt x="456" y="1282"/>
                  </a:lnTo>
                  <a:lnTo>
                    <a:pt x="469" y="1276"/>
                  </a:lnTo>
                  <a:lnTo>
                    <a:pt x="481" y="1267"/>
                  </a:lnTo>
                  <a:lnTo>
                    <a:pt x="490" y="1257"/>
                  </a:lnTo>
                  <a:lnTo>
                    <a:pt x="500" y="1245"/>
                  </a:lnTo>
                  <a:lnTo>
                    <a:pt x="505" y="1232"/>
                  </a:lnTo>
                  <a:lnTo>
                    <a:pt x="507" y="1218"/>
                  </a:lnTo>
                  <a:lnTo>
                    <a:pt x="505" y="1205"/>
                  </a:lnTo>
                  <a:lnTo>
                    <a:pt x="500" y="1191"/>
                  </a:lnTo>
                  <a:lnTo>
                    <a:pt x="490" y="1179"/>
                  </a:lnTo>
                  <a:lnTo>
                    <a:pt x="213" y="901"/>
                  </a:lnTo>
                  <a:lnTo>
                    <a:pt x="202" y="893"/>
                  </a:lnTo>
                  <a:lnTo>
                    <a:pt x="190" y="888"/>
                  </a:lnTo>
                  <a:lnTo>
                    <a:pt x="177" y="886"/>
                  </a:lnTo>
                  <a:lnTo>
                    <a:pt x="161" y="886"/>
                  </a:lnTo>
                  <a:close/>
                  <a:moveTo>
                    <a:pt x="327" y="719"/>
                  </a:moveTo>
                  <a:lnTo>
                    <a:pt x="311" y="722"/>
                  </a:lnTo>
                  <a:lnTo>
                    <a:pt x="297" y="730"/>
                  </a:lnTo>
                  <a:lnTo>
                    <a:pt x="286" y="741"/>
                  </a:lnTo>
                  <a:lnTo>
                    <a:pt x="279" y="755"/>
                  </a:lnTo>
                  <a:lnTo>
                    <a:pt x="276" y="771"/>
                  </a:lnTo>
                  <a:lnTo>
                    <a:pt x="276" y="786"/>
                  </a:lnTo>
                  <a:lnTo>
                    <a:pt x="278" y="799"/>
                  </a:lnTo>
                  <a:lnTo>
                    <a:pt x="283" y="812"/>
                  </a:lnTo>
                  <a:lnTo>
                    <a:pt x="291" y="823"/>
                  </a:lnTo>
                  <a:lnTo>
                    <a:pt x="585" y="1118"/>
                  </a:lnTo>
                  <a:lnTo>
                    <a:pt x="597" y="1126"/>
                  </a:lnTo>
                  <a:lnTo>
                    <a:pt x="610" y="1131"/>
                  </a:lnTo>
                  <a:lnTo>
                    <a:pt x="623" y="1133"/>
                  </a:lnTo>
                  <a:lnTo>
                    <a:pt x="637" y="1130"/>
                  </a:lnTo>
                  <a:lnTo>
                    <a:pt x="649" y="1124"/>
                  </a:lnTo>
                  <a:lnTo>
                    <a:pt x="650" y="1123"/>
                  </a:lnTo>
                  <a:lnTo>
                    <a:pt x="660" y="1115"/>
                  </a:lnTo>
                  <a:lnTo>
                    <a:pt x="666" y="1104"/>
                  </a:lnTo>
                  <a:lnTo>
                    <a:pt x="670" y="1094"/>
                  </a:lnTo>
                  <a:lnTo>
                    <a:pt x="670" y="1094"/>
                  </a:lnTo>
                  <a:lnTo>
                    <a:pt x="666" y="1074"/>
                  </a:lnTo>
                  <a:lnTo>
                    <a:pt x="664" y="1053"/>
                  </a:lnTo>
                  <a:lnTo>
                    <a:pt x="663" y="1052"/>
                  </a:lnTo>
                  <a:lnTo>
                    <a:pt x="663" y="1052"/>
                  </a:lnTo>
                  <a:lnTo>
                    <a:pt x="662" y="1052"/>
                  </a:lnTo>
                  <a:lnTo>
                    <a:pt x="662" y="1051"/>
                  </a:lnTo>
                  <a:lnTo>
                    <a:pt x="557" y="911"/>
                  </a:lnTo>
                  <a:lnTo>
                    <a:pt x="430" y="740"/>
                  </a:lnTo>
                  <a:lnTo>
                    <a:pt x="418" y="730"/>
                  </a:lnTo>
                  <a:lnTo>
                    <a:pt x="405" y="722"/>
                  </a:lnTo>
                  <a:lnTo>
                    <a:pt x="388" y="719"/>
                  </a:lnTo>
                  <a:lnTo>
                    <a:pt x="327" y="719"/>
                  </a:lnTo>
                  <a:close/>
                  <a:moveTo>
                    <a:pt x="548" y="553"/>
                  </a:moveTo>
                  <a:lnTo>
                    <a:pt x="532" y="556"/>
                  </a:lnTo>
                  <a:lnTo>
                    <a:pt x="518" y="563"/>
                  </a:lnTo>
                  <a:lnTo>
                    <a:pt x="507" y="574"/>
                  </a:lnTo>
                  <a:lnTo>
                    <a:pt x="500" y="589"/>
                  </a:lnTo>
                  <a:lnTo>
                    <a:pt x="498" y="605"/>
                  </a:lnTo>
                  <a:lnTo>
                    <a:pt x="498" y="629"/>
                  </a:lnTo>
                  <a:lnTo>
                    <a:pt x="499" y="640"/>
                  </a:lnTo>
                  <a:lnTo>
                    <a:pt x="502" y="652"/>
                  </a:lnTo>
                  <a:lnTo>
                    <a:pt x="508" y="661"/>
                  </a:lnTo>
                  <a:lnTo>
                    <a:pt x="518" y="679"/>
                  </a:lnTo>
                  <a:lnTo>
                    <a:pt x="583" y="772"/>
                  </a:lnTo>
                  <a:lnTo>
                    <a:pt x="702" y="941"/>
                  </a:lnTo>
                  <a:lnTo>
                    <a:pt x="702" y="941"/>
                  </a:lnTo>
                  <a:lnTo>
                    <a:pt x="713" y="920"/>
                  </a:lnTo>
                  <a:lnTo>
                    <a:pt x="726" y="901"/>
                  </a:lnTo>
                  <a:lnTo>
                    <a:pt x="740" y="886"/>
                  </a:lnTo>
                  <a:lnTo>
                    <a:pt x="752" y="873"/>
                  </a:lnTo>
                  <a:lnTo>
                    <a:pt x="763" y="862"/>
                  </a:lnTo>
                  <a:lnTo>
                    <a:pt x="770" y="854"/>
                  </a:lnTo>
                  <a:lnTo>
                    <a:pt x="773" y="847"/>
                  </a:lnTo>
                  <a:lnTo>
                    <a:pt x="773" y="847"/>
                  </a:lnTo>
                  <a:lnTo>
                    <a:pt x="635" y="580"/>
                  </a:lnTo>
                  <a:lnTo>
                    <a:pt x="629" y="569"/>
                  </a:lnTo>
                  <a:lnTo>
                    <a:pt x="622" y="560"/>
                  </a:lnTo>
                  <a:lnTo>
                    <a:pt x="613" y="555"/>
                  </a:lnTo>
                  <a:lnTo>
                    <a:pt x="601" y="553"/>
                  </a:lnTo>
                  <a:lnTo>
                    <a:pt x="548" y="553"/>
                  </a:lnTo>
                  <a:close/>
                  <a:moveTo>
                    <a:pt x="856" y="110"/>
                  </a:moveTo>
                  <a:lnTo>
                    <a:pt x="834" y="113"/>
                  </a:lnTo>
                  <a:lnTo>
                    <a:pt x="815" y="122"/>
                  </a:lnTo>
                  <a:lnTo>
                    <a:pt x="798" y="135"/>
                  </a:lnTo>
                  <a:lnTo>
                    <a:pt x="785" y="152"/>
                  </a:lnTo>
                  <a:lnTo>
                    <a:pt x="775" y="171"/>
                  </a:lnTo>
                  <a:lnTo>
                    <a:pt x="773" y="193"/>
                  </a:lnTo>
                  <a:lnTo>
                    <a:pt x="773" y="584"/>
                  </a:lnTo>
                  <a:lnTo>
                    <a:pt x="910" y="831"/>
                  </a:lnTo>
                  <a:lnTo>
                    <a:pt x="939" y="831"/>
                  </a:lnTo>
                  <a:lnTo>
                    <a:pt x="939" y="193"/>
                  </a:lnTo>
                  <a:lnTo>
                    <a:pt x="936" y="171"/>
                  </a:lnTo>
                  <a:lnTo>
                    <a:pt x="928" y="152"/>
                  </a:lnTo>
                  <a:lnTo>
                    <a:pt x="915" y="135"/>
                  </a:lnTo>
                  <a:lnTo>
                    <a:pt x="898" y="122"/>
                  </a:lnTo>
                  <a:lnTo>
                    <a:pt x="879" y="113"/>
                  </a:lnTo>
                  <a:lnTo>
                    <a:pt x="856" y="110"/>
                  </a:lnTo>
                  <a:close/>
                  <a:moveTo>
                    <a:pt x="856" y="0"/>
                  </a:moveTo>
                  <a:lnTo>
                    <a:pt x="891" y="3"/>
                  </a:lnTo>
                  <a:lnTo>
                    <a:pt x="924" y="12"/>
                  </a:lnTo>
                  <a:lnTo>
                    <a:pt x="953" y="26"/>
                  </a:lnTo>
                  <a:lnTo>
                    <a:pt x="981" y="46"/>
                  </a:lnTo>
                  <a:lnTo>
                    <a:pt x="1004" y="69"/>
                  </a:lnTo>
                  <a:lnTo>
                    <a:pt x="1023" y="96"/>
                  </a:lnTo>
                  <a:lnTo>
                    <a:pt x="1037" y="127"/>
                  </a:lnTo>
                  <a:lnTo>
                    <a:pt x="1046" y="159"/>
                  </a:lnTo>
                  <a:lnTo>
                    <a:pt x="1049" y="193"/>
                  </a:lnTo>
                  <a:lnTo>
                    <a:pt x="1049" y="831"/>
                  </a:lnTo>
                  <a:lnTo>
                    <a:pt x="1085" y="831"/>
                  </a:lnTo>
                  <a:lnTo>
                    <a:pt x="1114" y="833"/>
                  </a:lnTo>
                  <a:lnTo>
                    <a:pt x="1141" y="840"/>
                  </a:lnTo>
                  <a:lnTo>
                    <a:pt x="1167" y="852"/>
                  </a:lnTo>
                  <a:lnTo>
                    <a:pt x="1190" y="867"/>
                  </a:lnTo>
                  <a:lnTo>
                    <a:pt x="1209" y="887"/>
                  </a:lnTo>
                  <a:lnTo>
                    <a:pt x="1226" y="910"/>
                  </a:lnTo>
                  <a:lnTo>
                    <a:pt x="1239" y="936"/>
                  </a:lnTo>
                  <a:lnTo>
                    <a:pt x="1307" y="1108"/>
                  </a:lnTo>
                  <a:lnTo>
                    <a:pt x="1317" y="1141"/>
                  </a:lnTo>
                  <a:lnTo>
                    <a:pt x="1323" y="1174"/>
                  </a:lnTo>
                  <a:lnTo>
                    <a:pt x="1326" y="1209"/>
                  </a:lnTo>
                  <a:lnTo>
                    <a:pt x="1326" y="1221"/>
                  </a:lnTo>
                  <a:lnTo>
                    <a:pt x="1324" y="1253"/>
                  </a:lnTo>
                  <a:lnTo>
                    <a:pt x="1318" y="1285"/>
                  </a:lnTo>
                  <a:lnTo>
                    <a:pt x="1309" y="1315"/>
                  </a:lnTo>
                  <a:lnTo>
                    <a:pt x="1297" y="1346"/>
                  </a:lnTo>
                  <a:lnTo>
                    <a:pt x="1233" y="1473"/>
                  </a:lnTo>
                  <a:lnTo>
                    <a:pt x="1223" y="1497"/>
                  </a:lnTo>
                  <a:lnTo>
                    <a:pt x="1217" y="1522"/>
                  </a:lnTo>
                  <a:lnTo>
                    <a:pt x="1215" y="1547"/>
                  </a:lnTo>
                  <a:lnTo>
                    <a:pt x="1215" y="1662"/>
                  </a:lnTo>
                  <a:lnTo>
                    <a:pt x="1105" y="1662"/>
                  </a:lnTo>
                  <a:lnTo>
                    <a:pt x="1105" y="1547"/>
                  </a:lnTo>
                  <a:lnTo>
                    <a:pt x="1107" y="1516"/>
                  </a:lnTo>
                  <a:lnTo>
                    <a:pt x="1112" y="1484"/>
                  </a:lnTo>
                  <a:lnTo>
                    <a:pt x="1121" y="1453"/>
                  </a:lnTo>
                  <a:lnTo>
                    <a:pt x="1134" y="1424"/>
                  </a:lnTo>
                  <a:lnTo>
                    <a:pt x="1198" y="1296"/>
                  </a:lnTo>
                  <a:lnTo>
                    <a:pt x="1207" y="1272"/>
                  </a:lnTo>
                  <a:lnTo>
                    <a:pt x="1213" y="1247"/>
                  </a:lnTo>
                  <a:lnTo>
                    <a:pt x="1215" y="1221"/>
                  </a:lnTo>
                  <a:lnTo>
                    <a:pt x="1215" y="1209"/>
                  </a:lnTo>
                  <a:lnTo>
                    <a:pt x="1212" y="1178"/>
                  </a:lnTo>
                  <a:lnTo>
                    <a:pt x="1204" y="1148"/>
                  </a:lnTo>
                  <a:lnTo>
                    <a:pt x="1136" y="977"/>
                  </a:lnTo>
                  <a:lnTo>
                    <a:pt x="1128" y="963"/>
                  </a:lnTo>
                  <a:lnTo>
                    <a:pt x="1116" y="951"/>
                  </a:lnTo>
                  <a:lnTo>
                    <a:pt x="1101" y="944"/>
                  </a:lnTo>
                  <a:lnTo>
                    <a:pt x="1085" y="941"/>
                  </a:lnTo>
                  <a:lnTo>
                    <a:pt x="874" y="941"/>
                  </a:lnTo>
                  <a:lnTo>
                    <a:pt x="850" y="944"/>
                  </a:lnTo>
                  <a:lnTo>
                    <a:pt x="829" y="951"/>
                  </a:lnTo>
                  <a:lnTo>
                    <a:pt x="811" y="964"/>
                  </a:lnTo>
                  <a:lnTo>
                    <a:pt x="796" y="979"/>
                  </a:lnTo>
                  <a:lnTo>
                    <a:pt x="784" y="997"/>
                  </a:lnTo>
                  <a:lnTo>
                    <a:pt x="775" y="1018"/>
                  </a:lnTo>
                  <a:lnTo>
                    <a:pt x="773" y="1042"/>
                  </a:lnTo>
                  <a:lnTo>
                    <a:pt x="775" y="1064"/>
                  </a:lnTo>
                  <a:lnTo>
                    <a:pt x="784" y="1084"/>
                  </a:lnTo>
                  <a:lnTo>
                    <a:pt x="795" y="1103"/>
                  </a:lnTo>
                  <a:lnTo>
                    <a:pt x="810" y="1119"/>
                  </a:lnTo>
                  <a:lnTo>
                    <a:pt x="828" y="1131"/>
                  </a:lnTo>
                  <a:lnTo>
                    <a:pt x="849" y="1139"/>
                  </a:lnTo>
                  <a:lnTo>
                    <a:pt x="982" y="1172"/>
                  </a:lnTo>
                  <a:lnTo>
                    <a:pt x="1046" y="1367"/>
                  </a:lnTo>
                  <a:lnTo>
                    <a:pt x="942" y="1402"/>
                  </a:lnTo>
                  <a:lnTo>
                    <a:pt x="897" y="1265"/>
                  </a:lnTo>
                  <a:lnTo>
                    <a:pt x="822" y="1246"/>
                  </a:lnTo>
                  <a:lnTo>
                    <a:pt x="790" y="1235"/>
                  </a:lnTo>
                  <a:lnTo>
                    <a:pt x="759" y="1219"/>
                  </a:lnTo>
                  <a:lnTo>
                    <a:pt x="733" y="1198"/>
                  </a:lnTo>
                  <a:lnTo>
                    <a:pt x="722" y="1208"/>
                  </a:lnTo>
                  <a:lnTo>
                    <a:pt x="711" y="1216"/>
                  </a:lnTo>
                  <a:lnTo>
                    <a:pt x="708" y="1218"/>
                  </a:lnTo>
                  <a:lnTo>
                    <a:pt x="688" y="1229"/>
                  </a:lnTo>
                  <a:lnTo>
                    <a:pt x="665" y="1237"/>
                  </a:lnTo>
                  <a:lnTo>
                    <a:pt x="644" y="1241"/>
                  </a:lnTo>
                  <a:lnTo>
                    <a:pt x="621" y="1243"/>
                  </a:lnTo>
                  <a:lnTo>
                    <a:pt x="618" y="1243"/>
                  </a:lnTo>
                  <a:lnTo>
                    <a:pt x="615" y="1242"/>
                  </a:lnTo>
                  <a:lnTo>
                    <a:pt x="609" y="1268"/>
                  </a:lnTo>
                  <a:lnTo>
                    <a:pt x="600" y="1292"/>
                  </a:lnTo>
                  <a:lnTo>
                    <a:pt x="586" y="1315"/>
                  </a:lnTo>
                  <a:lnTo>
                    <a:pt x="568" y="1336"/>
                  </a:lnTo>
                  <a:lnTo>
                    <a:pt x="559" y="1346"/>
                  </a:lnTo>
                  <a:lnTo>
                    <a:pt x="539" y="1363"/>
                  </a:lnTo>
                  <a:lnTo>
                    <a:pt x="516" y="1376"/>
                  </a:lnTo>
                  <a:lnTo>
                    <a:pt x="493" y="1386"/>
                  </a:lnTo>
                  <a:lnTo>
                    <a:pt x="467" y="1392"/>
                  </a:lnTo>
                  <a:lnTo>
                    <a:pt x="442" y="1394"/>
                  </a:lnTo>
                  <a:lnTo>
                    <a:pt x="417" y="1392"/>
                  </a:lnTo>
                  <a:lnTo>
                    <a:pt x="391" y="1386"/>
                  </a:lnTo>
                  <a:lnTo>
                    <a:pt x="368" y="1376"/>
                  </a:lnTo>
                  <a:lnTo>
                    <a:pt x="345" y="1363"/>
                  </a:lnTo>
                  <a:lnTo>
                    <a:pt x="325" y="1346"/>
                  </a:lnTo>
                  <a:lnTo>
                    <a:pt x="118" y="1137"/>
                  </a:lnTo>
                  <a:lnTo>
                    <a:pt x="125" y="1172"/>
                  </a:lnTo>
                  <a:lnTo>
                    <a:pt x="134" y="1207"/>
                  </a:lnTo>
                  <a:lnTo>
                    <a:pt x="147" y="1240"/>
                  </a:lnTo>
                  <a:lnTo>
                    <a:pt x="231" y="1434"/>
                  </a:lnTo>
                  <a:lnTo>
                    <a:pt x="251" y="1488"/>
                  </a:lnTo>
                  <a:lnTo>
                    <a:pt x="265" y="1541"/>
                  </a:lnTo>
                  <a:lnTo>
                    <a:pt x="273" y="1597"/>
                  </a:lnTo>
                  <a:lnTo>
                    <a:pt x="276" y="1654"/>
                  </a:lnTo>
                  <a:lnTo>
                    <a:pt x="276" y="1662"/>
                  </a:lnTo>
                  <a:lnTo>
                    <a:pt x="166" y="1662"/>
                  </a:lnTo>
                  <a:lnTo>
                    <a:pt x="166" y="1654"/>
                  </a:lnTo>
                  <a:lnTo>
                    <a:pt x="163" y="1609"/>
                  </a:lnTo>
                  <a:lnTo>
                    <a:pt x="157" y="1565"/>
                  </a:lnTo>
                  <a:lnTo>
                    <a:pt x="145" y="1521"/>
                  </a:lnTo>
                  <a:lnTo>
                    <a:pt x="130" y="1477"/>
                  </a:lnTo>
                  <a:lnTo>
                    <a:pt x="46" y="1284"/>
                  </a:lnTo>
                  <a:lnTo>
                    <a:pt x="26" y="1231"/>
                  </a:lnTo>
                  <a:lnTo>
                    <a:pt x="11" y="1176"/>
                  </a:lnTo>
                  <a:lnTo>
                    <a:pt x="3" y="1121"/>
                  </a:lnTo>
                  <a:lnTo>
                    <a:pt x="0" y="1064"/>
                  </a:lnTo>
                  <a:lnTo>
                    <a:pt x="0" y="937"/>
                  </a:lnTo>
                  <a:lnTo>
                    <a:pt x="2" y="908"/>
                  </a:lnTo>
                  <a:lnTo>
                    <a:pt x="10" y="881"/>
                  </a:lnTo>
                  <a:lnTo>
                    <a:pt x="23" y="855"/>
                  </a:lnTo>
                  <a:lnTo>
                    <a:pt x="38" y="833"/>
                  </a:lnTo>
                  <a:lnTo>
                    <a:pt x="58" y="814"/>
                  </a:lnTo>
                  <a:lnTo>
                    <a:pt x="80" y="797"/>
                  </a:lnTo>
                  <a:lnTo>
                    <a:pt x="105" y="785"/>
                  </a:lnTo>
                  <a:lnTo>
                    <a:pt x="133" y="778"/>
                  </a:lnTo>
                  <a:lnTo>
                    <a:pt x="161" y="775"/>
                  </a:lnTo>
                  <a:lnTo>
                    <a:pt x="166" y="775"/>
                  </a:lnTo>
                  <a:lnTo>
                    <a:pt x="166" y="771"/>
                  </a:lnTo>
                  <a:lnTo>
                    <a:pt x="168" y="742"/>
                  </a:lnTo>
                  <a:lnTo>
                    <a:pt x="176" y="714"/>
                  </a:lnTo>
                  <a:lnTo>
                    <a:pt x="187" y="689"/>
                  </a:lnTo>
                  <a:lnTo>
                    <a:pt x="203" y="667"/>
                  </a:lnTo>
                  <a:lnTo>
                    <a:pt x="224" y="647"/>
                  </a:lnTo>
                  <a:lnTo>
                    <a:pt x="246" y="631"/>
                  </a:lnTo>
                  <a:lnTo>
                    <a:pt x="271" y="619"/>
                  </a:lnTo>
                  <a:lnTo>
                    <a:pt x="298" y="612"/>
                  </a:lnTo>
                  <a:lnTo>
                    <a:pt x="327" y="609"/>
                  </a:lnTo>
                  <a:lnTo>
                    <a:pt x="386" y="609"/>
                  </a:lnTo>
                  <a:lnTo>
                    <a:pt x="386" y="605"/>
                  </a:lnTo>
                  <a:lnTo>
                    <a:pt x="389" y="576"/>
                  </a:lnTo>
                  <a:lnTo>
                    <a:pt x="396" y="548"/>
                  </a:lnTo>
                  <a:lnTo>
                    <a:pt x="409" y="523"/>
                  </a:lnTo>
                  <a:lnTo>
                    <a:pt x="425" y="501"/>
                  </a:lnTo>
                  <a:lnTo>
                    <a:pt x="444" y="481"/>
                  </a:lnTo>
                  <a:lnTo>
                    <a:pt x="466" y="465"/>
                  </a:lnTo>
                  <a:lnTo>
                    <a:pt x="491" y="453"/>
                  </a:lnTo>
                  <a:lnTo>
                    <a:pt x="519" y="446"/>
                  </a:lnTo>
                  <a:lnTo>
                    <a:pt x="548" y="443"/>
                  </a:lnTo>
                  <a:lnTo>
                    <a:pt x="601" y="443"/>
                  </a:lnTo>
                  <a:lnTo>
                    <a:pt x="622" y="445"/>
                  </a:lnTo>
                  <a:lnTo>
                    <a:pt x="643" y="450"/>
                  </a:lnTo>
                  <a:lnTo>
                    <a:pt x="663" y="457"/>
                  </a:lnTo>
                  <a:lnTo>
                    <a:pt x="663" y="193"/>
                  </a:lnTo>
                  <a:lnTo>
                    <a:pt x="666" y="159"/>
                  </a:lnTo>
                  <a:lnTo>
                    <a:pt x="675" y="127"/>
                  </a:lnTo>
                  <a:lnTo>
                    <a:pt x="690" y="96"/>
                  </a:lnTo>
                  <a:lnTo>
                    <a:pt x="709" y="69"/>
                  </a:lnTo>
                  <a:lnTo>
                    <a:pt x="732" y="46"/>
                  </a:lnTo>
                  <a:lnTo>
                    <a:pt x="758" y="26"/>
                  </a:lnTo>
                  <a:lnTo>
                    <a:pt x="789" y="12"/>
                  </a:lnTo>
                  <a:lnTo>
                    <a:pt x="822" y="3"/>
                  </a:lnTo>
                  <a:lnTo>
                    <a:pt x="8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651">
              <a:extLst>
                <a:ext uri="{FF2B5EF4-FFF2-40B4-BE49-F238E27FC236}">
                  <a16:creationId xmlns:a16="http://schemas.microsoft.com/office/drawing/2014/main" id="{7674C085-8B61-4EF5-9C0A-A2BBF5E29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" y="3017"/>
              <a:ext cx="28" cy="2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52">
              <a:extLst>
                <a:ext uri="{FF2B5EF4-FFF2-40B4-BE49-F238E27FC236}">
                  <a16:creationId xmlns:a16="http://schemas.microsoft.com/office/drawing/2014/main" id="{6C111F00-381C-4B5C-BEE4-D96F4BD71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3033"/>
              <a:ext cx="38" cy="37"/>
            </a:xfrm>
            <a:custGeom>
              <a:avLst/>
              <a:gdLst>
                <a:gd name="T0" fmla="*/ 95 w 151"/>
                <a:gd name="T1" fmla="*/ 0 h 151"/>
                <a:gd name="T2" fmla="*/ 151 w 151"/>
                <a:gd name="T3" fmla="*/ 95 h 151"/>
                <a:gd name="T4" fmla="*/ 55 w 151"/>
                <a:gd name="T5" fmla="*/ 151 h 151"/>
                <a:gd name="T6" fmla="*/ 0 w 151"/>
                <a:gd name="T7" fmla="*/ 55 h 151"/>
                <a:gd name="T8" fmla="*/ 95 w 151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1">
                  <a:moveTo>
                    <a:pt x="95" y="0"/>
                  </a:moveTo>
                  <a:lnTo>
                    <a:pt x="151" y="95"/>
                  </a:lnTo>
                  <a:lnTo>
                    <a:pt x="55" y="151"/>
                  </a:lnTo>
                  <a:lnTo>
                    <a:pt x="0" y="55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53">
              <a:extLst>
                <a:ext uri="{FF2B5EF4-FFF2-40B4-BE49-F238E27FC236}">
                  <a16:creationId xmlns:a16="http://schemas.microsoft.com/office/drawing/2014/main" id="{B3BF7E4E-D3E5-4839-A4EB-E7F5B6D60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3088"/>
              <a:ext cx="37" cy="38"/>
            </a:xfrm>
            <a:custGeom>
              <a:avLst/>
              <a:gdLst>
                <a:gd name="T0" fmla="*/ 55 w 151"/>
                <a:gd name="T1" fmla="*/ 0 h 151"/>
                <a:gd name="T2" fmla="*/ 151 w 151"/>
                <a:gd name="T3" fmla="*/ 55 h 151"/>
                <a:gd name="T4" fmla="*/ 95 w 151"/>
                <a:gd name="T5" fmla="*/ 151 h 151"/>
                <a:gd name="T6" fmla="*/ 0 w 151"/>
                <a:gd name="T7" fmla="*/ 95 h 151"/>
                <a:gd name="T8" fmla="*/ 55 w 151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1">
                  <a:moveTo>
                    <a:pt x="55" y="0"/>
                  </a:moveTo>
                  <a:lnTo>
                    <a:pt x="151" y="55"/>
                  </a:lnTo>
                  <a:lnTo>
                    <a:pt x="95" y="151"/>
                  </a:lnTo>
                  <a:lnTo>
                    <a:pt x="0" y="95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654">
              <a:extLst>
                <a:ext uri="{FF2B5EF4-FFF2-40B4-BE49-F238E27FC236}">
                  <a16:creationId xmlns:a16="http://schemas.microsoft.com/office/drawing/2014/main" id="{83BEA93D-C8E3-4117-884F-6BEE70EB5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" y="3170"/>
              <a:ext cx="28" cy="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55">
              <a:extLst>
                <a:ext uri="{FF2B5EF4-FFF2-40B4-BE49-F238E27FC236}">
                  <a16:creationId xmlns:a16="http://schemas.microsoft.com/office/drawing/2014/main" id="{7096EA64-3E97-4C44-8155-7969DBEF2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3241"/>
              <a:ext cx="37" cy="37"/>
            </a:xfrm>
            <a:custGeom>
              <a:avLst/>
              <a:gdLst>
                <a:gd name="T0" fmla="*/ 95 w 151"/>
                <a:gd name="T1" fmla="*/ 0 h 151"/>
                <a:gd name="T2" fmla="*/ 151 w 151"/>
                <a:gd name="T3" fmla="*/ 96 h 151"/>
                <a:gd name="T4" fmla="*/ 55 w 151"/>
                <a:gd name="T5" fmla="*/ 151 h 151"/>
                <a:gd name="T6" fmla="*/ 0 w 151"/>
                <a:gd name="T7" fmla="*/ 56 h 151"/>
                <a:gd name="T8" fmla="*/ 95 w 151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1">
                  <a:moveTo>
                    <a:pt x="95" y="0"/>
                  </a:moveTo>
                  <a:lnTo>
                    <a:pt x="151" y="96"/>
                  </a:lnTo>
                  <a:lnTo>
                    <a:pt x="55" y="151"/>
                  </a:lnTo>
                  <a:lnTo>
                    <a:pt x="0" y="56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56">
              <a:extLst>
                <a:ext uri="{FF2B5EF4-FFF2-40B4-BE49-F238E27FC236}">
                  <a16:creationId xmlns:a16="http://schemas.microsoft.com/office/drawing/2014/main" id="{67900BB0-3BCD-478E-A5F6-B449F44BC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3241"/>
              <a:ext cx="37" cy="37"/>
            </a:xfrm>
            <a:custGeom>
              <a:avLst/>
              <a:gdLst>
                <a:gd name="T0" fmla="*/ 56 w 151"/>
                <a:gd name="T1" fmla="*/ 0 h 151"/>
                <a:gd name="T2" fmla="*/ 151 w 151"/>
                <a:gd name="T3" fmla="*/ 56 h 151"/>
                <a:gd name="T4" fmla="*/ 96 w 151"/>
                <a:gd name="T5" fmla="*/ 151 h 151"/>
                <a:gd name="T6" fmla="*/ 0 w 151"/>
                <a:gd name="T7" fmla="*/ 96 h 151"/>
                <a:gd name="T8" fmla="*/ 56 w 151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1">
                  <a:moveTo>
                    <a:pt x="56" y="0"/>
                  </a:moveTo>
                  <a:lnTo>
                    <a:pt x="151" y="56"/>
                  </a:lnTo>
                  <a:lnTo>
                    <a:pt x="96" y="151"/>
                  </a:lnTo>
                  <a:lnTo>
                    <a:pt x="0" y="9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657">
              <a:extLst>
                <a:ext uri="{FF2B5EF4-FFF2-40B4-BE49-F238E27FC236}">
                  <a16:creationId xmlns:a16="http://schemas.microsoft.com/office/drawing/2014/main" id="{9F0058EC-81D3-4634-843D-B5A401637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2" y="3170"/>
              <a:ext cx="28" cy="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58">
              <a:extLst>
                <a:ext uri="{FF2B5EF4-FFF2-40B4-BE49-F238E27FC236}">
                  <a16:creationId xmlns:a16="http://schemas.microsoft.com/office/drawing/2014/main" id="{7A25E256-AB54-403C-B13B-495E59185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3088"/>
              <a:ext cx="37" cy="38"/>
            </a:xfrm>
            <a:custGeom>
              <a:avLst/>
              <a:gdLst>
                <a:gd name="T0" fmla="*/ 96 w 151"/>
                <a:gd name="T1" fmla="*/ 0 h 151"/>
                <a:gd name="T2" fmla="*/ 151 w 151"/>
                <a:gd name="T3" fmla="*/ 96 h 151"/>
                <a:gd name="T4" fmla="*/ 56 w 151"/>
                <a:gd name="T5" fmla="*/ 151 h 151"/>
                <a:gd name="T6" fmla="*/ 0 w 151"/>
                <a:gd name="T7" fmla="*/ 56 h 151"/>
                <a:gd name="T8" fmla="*/ 96 w 151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151">
                  <a:moveTo>
                    <a:pt x="96" y="0"/>
                  </a:moveTo>
                  <a:lnTo>
                    <a:pt x="151" y="96"/>
                  </a:lnTo>
                  <a:lnTo>
                    <a:pt x="56" y="151"/>
                  </a:lnTo>
                  <a:lnTo>
                    <a:pt x="0" y="56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59">
              <a:extLst>
                <a:ext uri="{FF2B5EF4-FFF2-40B4-BE49-F238E27FC236}">
                  <a16:creationId xmlns:a16="http://schemas.microsoft.com/office/drawing/2014/main" id="{023C9F2D-AE77-4977-A794-415558479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" y="3033"/>
              <a:ext cx="38" cy="37"/>
            </a:xfrm>
            <a:custGeom>
              <a:avLst/>
              <a:gdLst>
                <a:gd name="T0" fmla="*/ 54 w 150"/>
                <a:gd name="T1" fmla="*/ 0 h 151"/>
                <a:gd name="T2" fmla="*/ 150 w 150"/>
                <a:gd name="T3" fmla="*/ 55 h 151"/>
                <a:gd name="T4" fmla="*/ 96 w 150"/>
                <a:gd name="T5" fmla="*/ 151 h 151"/>
                <a:gd name="T6" fmla="*/ 0 w 150"/>
                <a:gd name="T7" fmla="*/ 95 h 151"/>
                <a:gd name="T8" fmla="*/ 54 w 150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51">
                  <a:moveTo>
                    <a:pt x="54" y="0"/>
                  </a:moveTo>
                  <a:lnTo>
                    <a:pt x="150" y="55"/>
                  </a:lnTo>
                  <a:lnTo>
                    <a:pt x="96" y="151"/>
                  </a:lnTo>
                  <a:lnTo>
                    <a:pt x="0" y="95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60">
              <a:extLst>
                <a:ext uri="{FF2B5EF4-FFF2-40B4-BE49-F238E27FC236}">
                  <a16:creationId xmlns:a16="http://schemas.microsoft.com/office/drawing/2014/main" id="{E8FE81D2-0045-4758-9721-29D7E5809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" y="3156"/>
              <a:ext cx="82" cy="83"/>
            </a:xfrm>
            <a:custGeom>
              <a:avLst/>
              <a:gdLst>
                <a:gd name="T0" fmla="*/ 111 w 332"/>
                <a:gd name="T1" fmla="*/ 0 h 333"/>
                <a:gd name="T2" fmla="*/ 221 w 332"/>
                <a:gd name="T3" fmla="*/ 0 h 333"/>
                <a:gd name="T4" fmla="*/ 221 w 332"/>
                <a:gd name="T5" fmla="*/ 111 h 333"/>
                <a:gd name="T6" fmla="*/ 332 w 332"/>
                <a:gd name="T7" fmla="*/ 111 h 333"/>
                <a:gd name="T8" fmla="*/ 332 w 332"/>
                <a:gd name="T9" fmla="*/ 221 h 333"/>
                <a:gd name="T10" fmla="*/ 221 w 332"/>
                <a:gd name="T11" fmla="*/ 221 h 333"/>
                <a:gd name="T12" fmla="*/ 221 w 332"/>
                <a:gd name="T13" fmla="*/ 333 h 333"/>
                <a:gd name="T14" fmla="*/ 111 w 332"/>
                <a:gd name="T15" fmla="*/ 333 h 333"/>
                <a:gd name="T16" fmla="*/ 111 w 332"/>
                <a:gd name="T17" fmla="*/ 221 h 333"/>
                <a:gd name="T18" fmla="*/ 0 w 332"/>
                <a:gd name="T19" fmla="*/ 221 h 333"/>
                <a:gd name="T20" fmla="*/ 0 w 332"/>
                <a:gd name="T21" fmla="*/ 111 h 333"/>
                <a:gd name="T22" fmla="*/ 111 w 332"/>
                <a:gd name="T23" fmla="*/ 111 h 333"/>
                <a:gd name="T24" fmla="*/ 111 w 332"/>
                <a:gd name="T25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2" h="333">
                  <a:moveTo>
                    <a:pt x="111" y="0"/>
                  </a:moveTo>
                  <a:lnTo>
                    <a:pt x="221" y="0"/>
                  </a:lnTo>
                  <a:lnTo>
                    <a:pt x="221" y="111"/>
                  </a:lnTo>
                  <a:lnTo>
                    <a:pt x="332" y="111"/>
                  </a:lnTo>
                  <a:lnTo>
                    <a:pt x="332" y="221"/>
                  </a:lnTo>
                  <a:lnTo>
                    <a:pt x="221" y="221"/>
                  </a:lnTo>
                  <a:lnTo>
                    <a:pt x="221" y="333"/>
                  </a:lnTo>
                  <a:lnTo>
                    <a:pt x="111" y="333"/>
                  </a:lnTo>
                  <a:lnTo>
                    <a:pt x="111" y="221"/>
                  </a:lnTo>
                  <a:lnTo>
                    <a:pt x="0" y="221"/>
                  </a:lnTo>
                  <a:lnTo>
                    <a:pt x="0" y="111"/>
                  </a:lnTo>
                  <a:lnTo>
                    <a:pt x="111" y="111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61">
              <a:extLst>
                <a:ext uri="{FF2B5EF4-FFF2-40B4-BE49-F238E27FC236}">
                  <a16:creationId xmlns:a16="http://schemas.microsoft.com/office/drawing/2014/main" id="{16725B58-A89F-4554-9B53-D1648C41B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5" y="3017"/>
              <a:ext cx="83" cy="83"/>
            </a:xfrm>
            <a:custGeom>
              <a:avLst/>
              <a:gdLst>
                <a:gd name="T0" fmla="*/ 111 w 331"/>
                <a:gd name="T1" fmla="*/ 0 h 332"/>
                <a:gd name="T2" fmla="*/ 221 w 331"/>
                <a:gd name="T3" fmla="*/ 0 h 332"/>
                <a:gd name="T4" fmla="*/ 221 w 331"/>
                <a:gd name="T5" fmla="*/ 112 h 332"/>
                <a:gd name="T6" fmla="*/ 331 w 331"/>
                <a:gd name="T7" fmla="*/ 112 h 332"/>
                <a:gd name="T8" fmla="*/ 331 w 331"/>
                <a:gd name="T9" fmla="*/ 222 h 332"/>
                <a:gd name="T10" fmla="*/ 221 w 331"/>
                <a:gd name="T11" fmla="*/ 222 h 332"/>
                <a:gd name="T12" fmla="*/ 221 w 331"/>
                <a:gd name="T13" fmla="*/ 332 h 332"/>
                <a:gd name="T14" fmla="*/ 111 w 331"/>
                <a:gd name="T15" fmla="*/ 332 h 332"/>
                <a:gd name="T16" fmla="*/ 111 w 331"/>
                <a:gd name="T17" fmla="*/ 222 h 332"/>
                <a:gd name="T18" fmla="*/ 0 w 331"/>
                <a:gd name="T19" fmla="*/ 222 h 332"/>
                <a:gd name="T20" fmla="*/ 0 w 331"/>
                <a:gd name="T21" fmla="*/ 112 h 332"/>
                <a:gd name="T22" fmla="*/ 111 w 331"/>
                <a:gd name="T23" fmla="*/ 112 h 332"/>
                <a:gd name="T24" fmla="*/ 111 w 331"/>
                <a:gd name="T25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1" h="332">
                  <a:moveTo>
                    <a:pt x="111" y="0"/>
                  </a:moveTo>
                  <a:lnTo>
                    <a:pt x="221" y="0"/>
                  </a:lnTo>
                  <a:lnTo>
                    <a:pt x="221" y="112"/>
                  </a:lnTo>
                  <a:lnTo>
                    <a:pt x="331" y="112"/>
                  </a:lnTo>
                  <a:lnTo>
                    <a:pt x="331" y="222"/>
                  </a:lnTo>
                  <a:lnTo>
                    <a:pt x="221" y="222"/>
                  </a:lnTo>
                  <a:lnTo>
                    <a:pt x="221" y="332"/>
                  </a:lnTo>
                  <a:lnTo>
                    <a:pt x="111" y="332"/>
                  </a:lnTo>
                  <a:lnTo>
                    <a:pt x="111" y="222"/>
                  </a:lnTo>
                  <a:lnTo>
                    <a:pt x="0" y="222"/>
                  </a:lnTo>
                  <a:lnTo>
                    <a:pt x="0" y="112"/>
                  </a:lnTo>
                  <a:lnTo>
                    <a:pt x="111" y="112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62">
              <a:extLst>
                <a:ext uri="{FF2B5EF4-FFF2-40B4-BE49-F238E27FC236}">
                  <a16:creationId xmlns:a16="http://schemas.microsoft.com/office/drawing/2014/main" id="{9EA0F1CE-7DDA-4991-824A-C4D0DA961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3239"/>
              <a:ext cx="83" cy="83"/>
            </a:xfrm>
            <a:custGeom>
              <a:avLst/>
              <a:gdLst>
                <a:gd name="T0" fmla="*/ 111 w 331"/>
                <a:gd name="T1" fmla="*/ 0 h 332"/>
                <a:gd name="T2" fmla="*/ 221 w 331"/>
                <a:gd name="T3" fmla="*/ 0 h 332"/>
                <a:gd name="T4" fmla="*/ 221 w 331"/>
                <a:gd name="T5" fmla="*/ 110 h 332"/>
                <a:gd name="T6" fmla="*/ 331 w 331"/>
                <a:gd name="T7" fmla="*/ 110 h 332"/>
                <a:gd name="T8" fmla="*/ 331 w 331"/>
                <a:gd name="T9" fmla="*/ 221 h 332"/>
                <a:gd name="T10" fmla="*/ 221 w 331"/>
                <a:gd name="T11" fmla="*/ 221 h 332"/>
                <a:gd name="T12" fmla="*/ 221 w 331"/>
                <a:gd name="T13" fmla="*/ 332 h 332"/>
                <a:gd name="T14" fmla="*/ 111 w 331"/>
                <a:gd name="T15" fmla="*/ 332 h 332"/>
                <a:gd name="T16" fmla="*/ 111 w 331"/>
                <a:gd name="T17" fmla="*/ 221 h 332"/>
                <a:gd name="T18" fmla="*/ 0 w 331"/>
                <a:gd name="T19" fmla="*/ 221 h 332"/>
                <a:gd name="T20" fmla="*/ 0 w 331"/>
                <a:gd name="T21" fmla="*/ 110 h 332"/>
                <a:gd name="T22" fmla="*/ 111 w 331"/>
                <a:gd name="T23" fmla="*/ 110 h 332"/>
                <a:gd name="T24" fmla="*/ 111 w 331"/>
                <a:gd name="T25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1" h="332">
                  <a:moveTo>
                    <a:pt x="111" y="0"/>
                  </a:moveTo>
                  <a:lnTo>
                    <a:pt x="221" y="0"/>
                  </a:lnTo>
                  <a:lnTo>
                    <a:pt x="221" y="110"/>
                  </a:lnTo>
                  <a:lnTo>
                    <a:pt x="331" y="110"/>
                  </a:lnTo>
                  <a:lnTo>
                    <a:pt x="331" y="221"/>
                  </a:lnTo>
                  <a:lnTo>
                    <a:pt x="221" y="221"/>
                  </a:lnTo>
                  <a:lnTo>
                    <a:pt x="221" y="332"/>
                  </a:lnTo>
                  <a:lnTo>
                    <a:pt x="111" y="332"/>
                  </a:lnTo>
                  <a:lnTo>
                    <a:pt x="111" y="221"/>
                  </a:lnTo>
                  <a:lnTo>
                    <a:pt x="0" y="221"/>
                  </a:lnTo>
                  <a:lnTo>
                    <a:pt x="0" y="110"/>
                  </a:lnTo>
                  <a:lnTo>
                    <a:pt x="111" y="110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63">
              <a:extLst>
                <a:ext uri="{FF2B5EF4-FFF2-40B4-BE49-F238E27FC236}">
                  <a16:creationId xmlns:a16="http://schemas.microsoft.com/office/drawing/2014/main" id="{4B7C183C-681A-4305-AC1F-CD7871F91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3100"/>
              <a:ext cx="82" cy="83"/>
            </a:xfrm>
            <a:custGeom>
              <a:avLst/>
              <a:gdLst>
                <a:gd name="T0" fmla="*/ 110 w 332"/>
                <a:gd name="T1" fmla="*/ 0 h 333"/>
                <a:gd name="T2" fmla="*/ 220 w 332"/>
                <a:gd name="T3" fmla="*/ 0 h 333"/>
                <a:gd name="T4" fmla="*/ 220 w 332"/>
                <a:gd name="T5" fmla="*/ 111 h 333"/>
                <a:gd name="T6" fmla="*/ 332 w 332"/>
                <a:gd name="T7" fmla="*/ 111 h 333"/>
                <a:gd name="T8" fmla="*/ 332 w 332"/>
                <a:gd name="T9" fmla="*/ 222 h 333"/>
                <a:gd name="T10" fmla="*/ 220 w 332"/>
                <a:gd name="T11" fmla="*/ 222 h 333"/>
                <a:gd name="T12" fmla="*/ 220 w 332"/>
                <a:gd name="T13" fmla="*/ 333 h 333"/>
                <a:gd name="T14" fmla="*/ 110 w 332"/>
                <a:gd name="T15" fmla="*/ 333 h 333"/>
                <a:gd name="T16" fmla="*/ 110 w 332"/>
                <a:gd name="T17" fmla="*/ 222 h 333"/>
                <a:gd name="T18" fmla="*/ 0 w 332"/>
                <a:gd name="T19" fmla="*/ 222 h 333"/>
                <a:gd name="T20" fmla="*/ 0 w 332"/>
                <a:gd name="T21" fmla="*/ 111 h 333"/>
                <a:gd name="T22" fmla="*/ 110 w 332"/>
                <a:gd name="T23" fmla="*/ 111 h 333"/>
                <a:gd name="T24" fmla="*/ 110 w 332"/>
                <a:gd name="T25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2" h="333">
                  <a:moveTo>
                    <a:pt x="110" y="0"/>
                  </a:moveTo>
                  <a:lnTo>
                    <a:pt x="220" y="0"/>
                  </a:lnTo>
                  <a:lnTo>
                    <a:pt x="220" y="111"/>
                  </a:lnTo>
                  <a:lnTo>
                    <a:pt x="332" y="111"/>
                  </a:lnTo>
                  <a:lnTo>
                    <a:pt x="332" y="222"/>
                  </a:lnTo>
                  <a:lnTo>
                    <a:pt x="220" y="222"/>
                  </a:lnTo>
                  <a:lnTo>
                    <a:pt x="220" y="333"/>
                  </a:lnTo>
                  <a:lnTo>
                    <a:pt x="110" y="333"/>
                  </a:lnTo>
                  <a:lnTo>
                    <a:pt x="110" y="222"/>
                  </a:lnTo>
                  <a:lnTo>
                    <a:pt x="0" y="222"/>
                  </a:lnTo>
                  <a:lnTo>
                    <a:pt x="0" y="111"/>
                  </a:lnTo>
                  <a:lnTo>
                    <a:pt x="110" y="111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64">
              <a:extLst>
                <a:ext uri="{FF2B5EF4-FFF2-40B4-BE49-F238E27FC236}">
                  <a16:creationId xmlns:a16="http://schemas.microsoft.com/office/drawing/2014/main" id="{4AA16A74-4AF9-4870-A956-89B879037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" y="3377"/>
              <a:ext cx="83" cy="83"/>
            </a:xfrm>
            <a:custGeom>
              <a:avLst/>
              <a:gdLst>
                <a:gd name="T0" fmla="*/ 110 w 331"/>
                <a:gd name="T1" fmla="*/ 0 h 332"/>
                <a:gd name="T2" fmla="*/ 221 w 331"/>
                <a:gd name="T3" fmla="*/ 0 h 332"/>
                <a:gd name="T4" fmla="*/ 221 w 331"/>
                <a:gd name="T5" fmla="*/ 111 h 332"/>
                <a:gd name="T6" fmla="*/ 331 w 331"/>
                <a:gd name="T7" fmla="*/ 111 h 332"/>
                <a:gd name="T8" fmla="*/ 331 w 331"/>
                <a:gd name="T9" fmla="*/ 222 h 332"/>
                <a:gd name="T10" fmla="*/ 221 w 331"/>
                <a:gd name="T11" fmla="*/ 222 h 332"/>
                <a:gd name="T12" fmla="*/ 221 w 331"/>
                <a:gd name="T13" fmla="*/ 332 h 332"/>
                <a:gd name="T14" fmla="*/ 110 w 331"/>
                <a:gd name="T15" fmla="*/ 332 h 332"/>
                <a:gd name="T16" fmla="*/ 110 w 331"/>
                <a:gd name="T17" fmla="*/ 222 h 332"/>
                <a:gd name="T18" fmla="*/ 0 w 331"/>
                <a:gd name="T19" fmla="*/ 222 h 332"/>
                <a:gd name="T20" fmla="*/ 0 w 331"/>
                <a:gd name="T21" fmla="*/ 111 h 332"/>
                <a:gd name="T22" fmla="*/ 110 w 331"/>
                <a:gd name="T23" fmla="*/ 111 h 332"/>
                <a:gd name="T24" fmla="*/ 110 w 331"/>
                <a:gd name="T25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1" h="332">
                  <a:moveTo>
                    <a:pt x="110" y="0"/>
                  </a:moveTo>
                  <a:lnTo>
                    <a:pt x="221" y="0"/>
                  </a:lnTo>
                  <a:lnTo>
                    <a:pt x="221" y="111"/>
                  </a:lnTo>
                  <a:lnTo>
                    <a:pt x="331" y="111"/>
                  </a:lnTo>
                  <a:lnTo>
                    <a:pt x="331" y="222"/>
                  </a:lnTo>
                  <a:lnTo>
                    <a:pt x="221" y="222"/>
                  </a:lnTo>
                  <a:lnTo>
                    <a:pt x="221" y="332"/>
                  </a:lnTo>
                  <a:lnTo>
                    <a:pt x="110" y="332"/>
                  </a:lnTo>
                  <a:lnTo>
                    <a:pt x="110" y="222"/>
                  </a:lnTo>
                  <a:lnTo>
                    <a:pt x="0" y="222"/>
                  </a:lnTo>
                  <a:lnTo>
                    <a:pt x="0" y="111"/>
                  </a:lnTo>
                  <a:lnTo>
                    <a:pt x="110" y="111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65">
              <a:extLst>
                <a:ext uri="{FF2B5EF4-FFF2-40B4-BE49-F238E27FC236}">
                  <a16:creationId xmlns:a16="http://schemas.microsoft.com/office/drawing/2014/main" id="{486B9D63-3827-457C-9DCA-9ECA41087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9" y="3308"/>
              <a:ext cx="83" cy="83"/>
            </a:xfrm>
            <a:custGeom>
              <a:avLst/>
              <a:gdLst>
                <a:gd name="T0" fmla="*/ 111 w 332"/>
                <a:gd name="T1" fmla="*/ 0 h 333"/>
                <a:gd name="T2" fmla="*/ 222 w 332"/>
                <a:gd name="T3" fmla="*/ 0 h 333"/>
                <a:gd name="T4" fmla="*/ 222 w 332"/>
                <a:gd name="T5" fmla="*/ 111 h 333"/>
                <a:gd name="T6" fmla="*/ 332 w 332"/>
                <a:gd name="T7" fmla="*/ 111 h 333"/>
                <a:gd name="T8" fmla="*/ 332 w 332"/>
                <a:gd name="T9" fmla="*/ 222 h 333"/>
                <a:gd name="T10" fmla="*/ 222 w 332"/>
                <a:gd name="T11" fmla="*/ 222 h 333"/>
                <a:gd name="T12" fmla="*/ 222 w 332"/>
                <a:gd name="T13" fmla="*/ 333 h 333"/>
                <a:gd name="T14" fmla="*/ 111 w 332"/>
                <a:gd name="T15" fmla="*/ 333 h 333"/>
                <a:gd name="T16" fmla="*/ 111 w 332"/>
                <a:gd name="T17" fmla="*/ 222 h 333"/>
                <a:gd name="T18" fmla="*/ 0 w 332"/>
                <a:gd name="T19" fmla="*/ 222 h 333"/>
                <a:gd name="T20" fmla="*/ 0 w 332"/>
                <a:gd name="T21" fmla="*/ 111 h 333"/>
                <a:gd name="T22" fmla="*/ 111 w 332"/>
                <a:gd name="T23" fmla="*/ 111 h 333"/>
                <a:gd name="T24" fmla="*/ 111 w 332"/>
                <a:gd name="T25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2" h="333">
                  <a:moveTo>
                    <a:pt x="111" y="0"/>
                  </a:moveTo>
                  <a:lnTo>
                    <a:pt x="222" y="0"/>
                  </a:lnTo>
                  <a:lnTo>
                    <a:pt x="222" y="111"/>
                  </a:lnTo>
                  <a:lnTo>
                    <a:pt x="332" y="111"/>
                  </a:lnTo>
                  <a:lnTo>
                    <a:pt x="332" y="222"/>
                  </a:lnTo>
                  <a:lnTo>
                    <a:pt x="222" y="222"/>
                  </a:lnTo>
                  <a:lnTo>
                    <a:pt x="222" y="333"/>
                  </a:lnTo>
                  <a:lnTo>
                    <a:pt x="111" y="333"/>
                  </a:lnTo>
                  <a:lnTo>
                    <a:pt x="111" y="222"/>
                  </a:lnTo>
                  <a:lnTo>
                    <a:pt x="0" y="222"/>
                  </a:lnTo>
                  <a:lnTo>
                    <a:pt x="0" y="111"/>
                  </a:lnTo>
                  <a:lnTo>
                    <a:pt x="111" y="111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727">
            <a:extLst>
              <a:ext uri="{FF2B5EF4-FFF2-40B4-BE49-F238E27FC236}">
                <a16:creationId xmlns:a16="http://schemas.microsoft.com/office/drawing/2014/main" id="{B00DB086-5CCF-4EEF-B664-5166615AF0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66472" y="4827927"/>
            <a:ext cx="267704" cy="268214"/>
            <a:chOff x="5265" y="497"/>
            <a:chExt cx="1049" cy="1051"/>
          </a:xfrm>
          <a:solidFill>
            <a:schemeClr val="tx1"/>
          </a:solidFill>
        </p:grpSpPr>
        <p:sp>
          <p:nvSpPr>
            <p:cNvPr id="33" name="Freeform 729">
              <a:extLst>
                <a:ext uri="{FF2B5EF4-FFF2-40B4-BE49-F238E27FC236}">
                  <a16:creationId xmlns:a16="http://schemas.microsoft.com/office/drawing/2014/main" id="{454381F5-DEB1-43F5-A40C-25CB365F6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" y="838"/>
              <a:ext cx="142" cy="51"/>
            </a:xfrm>
            <a:custGeom>
              <a:avLst/>
              <a:gdLst>
                <a:gd name="T0" fmla="*/ 102 w 569"/>
                <a:gd name="T1" fmla="*/ 0 h 204"/>
                <a:gd name="T2" fmla="*/ 468 w 569"/>
                <a:gd name="T3" fmla="*/ 0 h 204"/>
                <a:gd name="T4" fmla="*/ 494 w 569"/>
                <a:gd name="T5" fmla="*/ 4 h 204"/>
                <a:gd name="T6" fmla="*/ 518 w 569"/>
                <a:gd name="T7" fmla="*/ 14 h 204"/>
                <a:gd name="T8" fmla="*/ 540 w 569"/>
                <a:gd name="T9" fmla="*/ 30 h 204"/>
                <a:gd name="T10" fmla="*/ 555 w 569"/>
                <a:gd name="T11" fmla="*/ 50 h 204"/>
                <a:gd name="T12" fmla="*/ 566 w 569"/>
                <a:gd name="T13" fmla="*/ 76 h 204"/>
                <a:gd name="T14" fmla="*/ 569 w 569"/>
                <a:gd name="T15" fmla="*/ 102 h 204"/>
                <a:gd name="T16" fmla="*/ 566 w 569"/>
                <a:gd name="T17" fmla="*/ 129 h 204"/>
                <a:gd name="T18" fmla="*/ 555 w 569"/>
                <a:gd name="T19" fmla="*/ 153 h 204"/>
                <a:gd name="T20" fmla="*/ 540 w 569"/>
                <a:gd name="T21" fmla="*/ 174 h 204"/>
                <a:gd name="T22" fmla="*/ 518 w 569"/>
                <a:gd name="T23" fmla="*/ 190 h 204"/>
                <a:gd name="T24" fmla="*/ 494 w 569"/>
                <a:gd name="T25" fmla="*/ 200 h 204"/>
                <a:gd name="T26" fmla="*/ 468 w 569"/>
                <a:gd name="T27" fmla="*/ 204 h 204"/>
                <a:gd name="T28" fmla="*/ 102 w 569"/>
                <a:gd name="T29" fmla="*/ 204 h 204"/>
                <a:gd name="T30" fmla="*/ 75 w 569"/>
                <a:gd name="T31" fmla="*/ 200 h 204"/>
                <a:gd name="T32" fmla="*/ 51 w 569"/>
                <a:gd name="T33" fmla="*/ 190 h 204"/>
                <a:gd name="T34" fmla="*/ 29 w 569"/>
                <a:gd name="T35" fmla="*/ 174 h 204"/>
                <a:gd name="T36" fmla="*/ 14 w 569"/>
                <a:gd name="T37" fmla="*/ 153 h 204"/>
                <a:gd name="T38" fmla="*/ 4 w 569"/>
                <a:gd name="T39" fmla="*/ 129 h 204"/>
                <a:gd name="T40" fmla="*/ 0 w 569"/>
                <a:gd name="T41" fmla="*/ 102 h 204"/>
                <a:gd name="T42" fmla="*/ 4 w 569"/>
                <a:gd name="T43" fmla="*/ 76 h 204"/>
                <a:gd name="T44" fmla="*/ 14 w 569"/>
                <a:gd name="T45" fmla="*/ 50 h 204"/>
                <a:gd name="T46" fmla="*/ 29 w 569"/>
                <a:gd name="T47" fmla="*/ 30 h 204"/>
                <a:gd name="T48" fmla="*/ 51 w 569"/>
                <a:gd name="T49" fmla="*/ 14 h 204"/>
                <a:gd name="T50" fmla="*/ 75 w 569"/>
                <a:gd name="T51" fmla="*/ 4 h 204"/>
                <a:gd name="T52" fmla="*/ 102 w 569"/>
                <a:gd name="T5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9" h="204">
                  <a:moveTo>
                    <a:pt x="102" y="0"/>
                  </a:moveTo>
                  <a:lnTo>
                    <a:pt x="468" y="0"/>
                  </a:lnTo>
                  <a:lnTo>
                    <a:pt x="494" y="4"/>
                  </a:lnTo>
                  <a:lnTo>
                    <a:pt x="518" y="14"/>
                  </a:lnTo>
                  <a:lnTo>
                    <a:pt x="540" y="30"/>
                  </a:lnTo>
                  <a:lnTo>
                    <a:pt x="555" y="50"/>
                  </a:lnTo>
                  <a:lnTo>
                    <a:pt x="566" y="76"/>
                  </a:lnTo>
                  <a:lnTo>
                    <a:pt x="569" y="102"/>
                  </a:lnTo>
                  <a:lnTo>
                    <a:pt x="566" y="129"/>
                  </a:lnTo>
                  <a:lnTo>
                    <a:pt x="555" y="153"/>
                  </a:lnTo>
                  <a:lnTo>
                    <a:pt x="540" y="174"/>
                  </a:lnTo>
                  <a:lnTo>
                    <a:pt x="518" y="190"/>
                  </a:lnTo>
                  <a:lnTo>
                    <a:pt x="494" y="200"/>
                  </a:lnTo>
                  <a:lnTo>
                    <a:pt x="468" y="204"/>
                  </a:lnTo>
                  <a:lnTo>
                    <a:pt x="102" y="204"/>
                  </a:lnTo>
                  <a:lnTo>
                    <a:pt x="75" y="200"/>
                  </a:lnTo>
                  <a:lnTo>
                    <a:pt x="51" y="190"/>
                  </a:lnTo>
                  <a:lnTo>
                    <a:pt x="29" y="174"/>
                  </a:lnTo>
                  <a:lnTo>
                    <a:pt x="14" y="153"/>
                  </a:lnTo>
                  <a:lnTo>
                    <a:pt x="4" y="129"/>
                  </a:lnTo>
                  <a:lnTo>
                    <a:pt x="0" y="102"/>
                  </a:lnTo>
                  <a:lnTo>
                    <a:pt x="4" y="76"/>
                  </a:lnTo>
                  <a:lnTo>
                    <a:pt x="14" y="50"/>
                  </a:lnTo>
                  <a:lnTo>
                    <a:pt x="29" y="30"/>
                  </a:lnTo>
                  <a:lnTo>
                    <a:pt x="51" y="14"/>
                  </a:lnTo>
                  <a:lnTo>
                    <a:pt x="75" y="4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30">
              <a:extLst>
                <a:ext uri="{FF2B5EF4-FFF2-40B4-BE49-F238E27FC236}">
                  <a16:creationId xmlns:a16="http://schemas.microsoft.com/office/drawing/2014/main" id="{2E3A7EA7-1B24-48F7-91B1-C78E888D3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2" y="838"/>
              <a:ext cx="142" cy="51"/>
            </a:xfrm>
            <a:custGeom>
              <a:avLst/>
              <a:gdLst>
                <a:gd name="T0" fmla="*/ 102 w 570"/>
                <a:gd name="T1" fmla="*/ 0 h 204"/>
                <a:gd name="T2" fmla="*/ 469 w 570"/>
                <a:gd name="T3" fmla="*/ 0 h 204"/>
                <a:gd name="T4" fmla="*/ 496 w 570"/>
                <a:gd name="T5" fmla="*/ 4 h 204"/>
                <a:gd name="T6" fmla="*/ 520 w 570"/>
                <a:gd name="T7" fmla="*/ 14 h 204"/>
                <a:gd name="T8" fmla="*/ 540 w 570"/>
                <a:gd name="T9" fmla="*/ 30 h 204"/>
                <a:gd name="T10" fmla="*/ 556 w 570"/>
                <a:gd name="T11" fmla="*/ 50 h 204"/>
                <a:gd name="T12" fmla="*/ 566 w 570"/>
                <a:gd name="T13" fmla="*/ 76 h 204"/>
                <a:gd name="T14" fmla="*/ 570 w 570"/>
                <a:gd name="T15" fmla="*/ 102 h 204"/>
                <a:gd name="T16" fmla="*/ 566 w 570"/>
                <a:gd name="T17" fmla="*/ 129 h 204"/>
                <a:gd name="T18" fmla="*/ 556 w 570"/>
                <a:gd name="T19" fmla="*/ 153 h 204"/>
                <a:gd name="T20" fmla="*/ 540 w 570"/>
                <a:gd name="T21" fmla="*/ 174 h 204"/>
                <a:gd name="T22" fmla="*/ 520 w 570"/>
                <a:gd name="T23" fmla="*/ 190 h 204"/>
                <a:gd name="T24" fmla="*/ 496 w 570"/>
                <a:gd name="T25" fmla="*/ 200 h 204"/>
                <a:gd name="T26" fmla="*/ 469 w 570"/>
                <a:gd name="T27" fmla="*/ 204 h 204"/>
                <a:gd name="T28" fmla="*/ 102 w 570"/>
                <a:gd name="T29" fmla="*/ 204 h 204"/>
                <a:gd name="T30" fmla="*/ 75 w 570"/>
                <a:gd name="T31" fmla="*/ 200 h 204"/>
                <a:gd name="T32" fmla="*/ 51 w 570"/>
                <a:gd name="T33" fmla="*/ 190 h 204"/>
                <a:gd name="T34" fmla="*/ 31 w 570"/>
                <a:gd name="T35" fmla="*/ 174 h 204"/>
                <a:gd name="T36" fmla="*/ 14 w 570"/>
                <a:gd name="T37" fmla="*/ 153 h 204"/>
                <a:gd name="T38" fmla="*/ 4 w 570"/>
                <a:gd name="T39" fmla="*/ 129 h 204"/>
                <a:gd name="T40" fmla="*/ 0 w 570"/>
                <a:gd name="T41" fmla="*/ 102 h 204"/>
                <a:gd name="T42" fmla="*/ 4 w 570"/>
                <a:gd name="T43" fmla="*/ 76 h 204"/>
                <a:gd name="T44" fmla="*/ 14 w 570"/>
                <a:gd name="T45" fmla="*/ 50 h 204"/>
                <a:gd name="T46" fmla="*/ 31 w 570"/>
                <a:gd name="T47" fmla="*/ 30 h 204"/>
                <a:gd name="T48" fmla="*/ 51 w 570"/>
                <a:gd name="T49" fmla="*/ 14 h 204"/>
                <a:gd name="T50" fmla="*/ 75 w 570"/>
                <a:gd name="T51" fmla="*/ 4 h 204"/>
                <a:gd name="T52" fmla="*/ 102 w 570"/>
                <a:gd name="T5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0" h="204">
                  <a:moveTo>
                    <a:pt x="102" y="0"/>
                  </a:moveTo>
                  <a:lnTo>
                    <a:pt x="469" y="0"/>
                  </a:lnTo>
                  <a:lnTo>
                    <a:pt x="496" y="4"/>
                  </a:lnTo>
                  <a:lnTo>
                    <a:pt x="520" y="14"/>
                  </a:lnTo>
                  <a:lnTo>
                    <a:pt x="540" y="30"/>
                  </a:lnTo>
                  <a:lnTo>
                    <a:pt x="556" y="50"/>
                  </a:lnTo>
                  <a:lnTo>
                    <a:pt x="566" y="76"/>
                  </a:lnTo>
                  <a:lnTo>
                    <a:pt x="570" y="102"/>
                  </a:lnTo>
                  <a:lnTo>
                    <a:pt x="566" y="129"/>
                  </a:lnTo>
                  <a:lnTo>
                    <a:pt x="556" y="153"/>
                  </a:lnTo>
                  <a:lnTo>
                    <a:pt x="540" y="174"/>
                  </a:lnTo>
                  <a:lnTo>
                    <a:pt x="520" y="190"/>
                  </a:lnTo>
                  <a:lnTo>
                    <a:pt x="496" y="200"/>
                  </a:lnTo>
                  <a:lnTo>
                    <a:pt x="469" y="204"/>
                  </a:lnTo>
                  <a:lnTo>
                    <a:pt x="102" y="204"/>
                  </a:lnTo>
                  <a:lnTo>
                    <a:pt x="75" y="200"/>
                  </a:lnTo>
                  <a:lnTo>
                    <a:pt x="51" y="190"/>
                  </a:lnTo>
                  <a:lnTo>
                    <a:pt x="31" y="174"/>
                  </a:lnTo>
                  <a:lnTo>
                    <a:pt x="14" y="153"/>
                  </a:lnTo>
                  <a:lnTo>
                    <a:pt x="4" y="129"/>
                  </a:lnTo>
                  <a:lnTo>
                    <a:pt x="0" y="102"/>
                  </a:lnTo>
                  <a:lnTo>
                    <a:pt x="4" y="76"/>
                  </a:lnTo>
                  <a:lnTo>
                    <a:pt x="14" y="50"/>
                  </a:lnTo>
                  <a:lnTo>
                    <a:pt x="31" y="30"/>
                  </a:lnTo>
                  <a:lnTo>
                    <a:pt x="51" y="14"/>
                  </a:lnTo>
                  <a:lnTo>
                    <a:pt x="75" y="4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31">
              <a:extLst>
                <a:ext uri="{FF2B5EF4-FFF2-40B4-BE49-F238E27FC236}">
                  <a16:creationId xmlns:a16="http://schemas.microsoft.com/office/drawing/2014/main" id="{3681A08B-D05E-43EF-A623-328D9509A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7" y="1159"/>
              <a:ext cx="117" cy="118"/>
            </a:xfrm>
            <a:custGeom>
              <a:avLst/>
              <a:gdLst>
                <a:gd name="T0" fmla="*/ 357 w 469"/>
                <a:gd name="T1" fmla="*/ 0 h 469"/>
                <a:gd name="T2" fmla="*/ 379 w 469"/>
                <a:gd name="T3" fmla="*/ 0 h 469"/>
                <a:gd name="T4" fmla="*/ 400 w 469"/>
                <a:gd name="T5" fmla="*/ 4 h 469"/>
                <a:gd name="T6" fmla="*/ 422 w 469"/>
                <a:gd name="T7" fmla="*/ 14 h 469"/>
                <a:gd name="T8" fmla="*/ 440 w 469"/>
                <a:gd name="T9" fmla="*/ 28 h 469"/>
                <a:gd name="T10" fmla="*/ 454 w 469"/>
                <a:gd name="T11" fmla="*/ 47 h 469"/>
                <a:gd name="T12" fmla="*/ 464 w 469"/>
                <a:gd name="T13" fmla="*/ 67 h 469"/>
                <a:gd name="T14" fmla="*/ 469 w 469"/>
                <a:gd name="T15" fmla="*/ 89 h 469"/>
                <a:gd name="T16" fmla="*/ 469 w 469"/>
                <a:gd name="T17" fmla="*/ 112 h 469"/>
                <a:gd name="T18" fmla="*/ 464 w 469"/>
                <a:gd name="T19" fmla="*/ 134 h 469"/>
                <a:gd name="T20" fmla="*/ 454 w 469"/>
                <a:gd name="T21" fmla="*/ 154 h 469"/>
                <a:gd name="T22" fmla="*/ 440 w 469"/>
                <a:gd name="T23" fmla="*/ 172 h 469"/>
                <a:gd name="T24" fmla="*/ 173 w 469"/>
                <a:gd name="T25" fmla="*/ 438 h 469"/>
                <a:gd name="T26" fmla="*/ 158 w 469"/>
                <a:gd name="T27" fmla="*/ 452 h 469"/>
                <a:gd name="T28" fmla="*/ 140 w 469"/>
                <a:gd name="T29" fmla="*/ 461 h 469"/>
                <a:gd name="T30" fmla="*/ 121 w 469"/>
                <a:gd name="T31" fmla="*/ 466 h 469"/>
                <a:gd name="T32" fmla="*/ 102 w 469"/>
                <a:gd name="T33" fmla="*/ 469 h 469"/>
                <a:gd name="T34" fmla="*/ 82 w 469"/>
                <a:gd name="T35" fmla="*/ 466 h 469"/>
                <a:gd name="T36" fmla="*/ 64 w 469"/>
                <a:gd name="T37" fmla="*/ 461 h 469"/>
                <a:gd name="T38" fmla="*/ 46 w 469"/>
                <a:gd name="T39" fmla="*/ 452 h 469"/>
                <a:gd name="T40" fmla="*/ 29 w 469"/>
                <a:gd name="T41" fmla="*/ 438 h 469"/>
                <a:gd name="T42" fmla="*/ 15 w 469"/>
                <a:gd name="T43" fmla="*/ 420 h 469"/>
                <a:gd name="T44" fmla="*/ 5 w 469"/>
                <a:gd name="T45" fmla="*/ 400 h 469"/>
                <a:gd name="T46" fmla="*/ 0 w 469"/>
                <a:gd name="T47" fmla="*/ 378 h 469"/>
                <a:gd name="T48" fmla="*/ 0 w 469"/>
                <a:gd name="T49" fmla="*/ 355 h 469"/>
                <a:gd name="T50" fmla="*/ 5 w 469"/>
                <a:gd name="T51" fmla="*/ 334 h 469"/>
                <a:gd name="T52" fmla="*/ 15 w 469"/>
                <a:gd name="T53" fmla="*/ 313 h 469"/>
                <a:gd name="T54" fmla="*/ 29 w 469"/>
                <a:gd name="T55" fmla="*/ 294 h 469"/>
                <a:gd name="T56" fmla="*/ 296 w 469"/>
                <a:gd name="T57" fmla="*/ 28 h 469"/>
                <a:gd name="T58" fmla="*/ 315 w 469"/>
                <a:gd name="T59" fmla="*/ 14 h 469"/>
                <a:gd name="T60" fmla="*/ 335 w 469"/>
                <a:gd name="T61" fmla="*/ 4 h 469"/>
                <a:gd name="T62" fmla="*/ 357 w 469"/>
                <a:gd name="T63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9" h="469">
                  <a:moveTo>
                    <a:pt x="357" y="0"/>
                  </a:moveTo>
                  <a:lnTo>
                    <a:pt x="379" y="0"/>
                  </a:lnTo>
                  <a:lnTo>
                    <a:pt x="400" y="4"/>
                  </a:lnTo>
                  <a:lnTo>
                    <a:pt x="422" y="14"/>
                  </a:lnTo>
                  <a:lnTo>
                    <a:pt x="440" y="28"/>
                  </a:lnTo>
                  <a:lnTo>
                    <a:pt x="454" y="47"/>
                  </a:lnTo>
                  <a:lnTo>
                    <a:pt x="464" y="67"/>
                  </a:lnTo>
                  <a:lnTo>
                    <a:pt x="469" y="89"/>
                  </a:lnTo>
                  <a:lnTo>
                    <a:pt x="469" y="112"/>
                  </a:lnTo>
                  <a:lnTo>
                    <a:pt x="464" y="134"/>
                  </a:lnTo>
                  <a:lnTo>
                    <a:pt x="454" y="154"/>
                  </a:lnTo>
                  <a:lnTo>
                    <a:pt x="440" y="172"/>
                  </a:lnTo>
                  <a:lnTo>
                    <a:pt x="173" y="438"/>
                  </a:lnTo>
                  <a:lnTo>
                    <a:pt x="158" y="452"/>
                  </a:lnTo>
                  <a:lnTo>
                    <a:pt x="140" y="461"/>
                  </a:lnTo>
                  <a:lnTo>
                    <a:pt x="121" y="466"/>
                  </a:lnTo>
                  <a:lnTo>
                    <a:pt x="102" y="469"/>
                  </a:lnTo>
                  <a:lnTo>
                    <a:pt x="82" y="466"/>
                  </a:lnTo>
                  <a:lnTo>
                    <a:pt x="64" y="461"/>
                  </a:lnTo>
                  <a:lnTo>
                    <a:pt x="46" y="452"/>
                  </a:lnTo>
                  <a:lnTo>
                    <a:pt x="29" y="438"/>
                  </a:lnTo>
                  <a:lnTo>
                    <a:pt x="15" y="420"/>
                  </a:lnTo>
                  <a:lnTo>
                    <a:pt x="5" y="400"/>
                  </a:lnTo>
                  <a:lnTo>
                    <a:pt x="0" y="378"/>
                  </a:lnTo>
                  <a:lnTo>
                    <a:pt x="0" y="355"/>
                  </a:lnTo>
                  <a:lnTo>
                    <a:pt x="5" y="334"/>
                  </a:lnTo>
                  <a:lnTo>
                    <a:pt x="15" y="313"/>
                  </a:lnTo>
                  <a:lnTo>
                    <a:pt x="29" y="294"/>
                  </a:lnTo>
                  <a:lnTo>
                    <a:pt x="296" y="28"/>
                  </a:lnTo>
                  <a:lnTo>
                    <a:pt x="315" y="14"/>
                  </a:lnTo>
                  <a:lnTo>
                    <a:pt x="335" y="4"/>
                  </a:lnTo>
                  <a:lnTo>
                    <a:pt x="3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32">
              <a:extLst>
                <a:ext uri="{FF2B5EF4-FFF2-40B4-BE49-F238E27FC236}">
                  <a16:creationId xmlns:a16="http://schemas.microsoft.com/office/drawing/2014/main" id="{A796D6DD-1C6A-44C4-9E2D-FCBB8D6C1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" y="497"/>
              <a:ext cx="115" cy="116"/>
            </a:xfrm>
            <a:custGeom>
              <a:avLst/>
              <a:gdLst>
                <a:gd name="T0" fmla="*/ 349 w 461"/>
                <a:gd name="T1" fmla="*/ 0 h 462"/>
                <a:gd name="T2" fmla="*/ 371 w 461"/>
                <a:gd name="T3" fmla="*/ 0 h 462"/>
                <a:gd name="T4" fmla="*/ 393 w 461"/>
                <a:gd name="T5" fmla="*/ 5 h 462"/>
                <a:gd name="T6" fmla="*/ 414 w 461"/>
                <a:gd name="T7" fmla="*/ 15 h 462"/>
                <a:gd name="T8" fmla="*/ 432 w 461"/>
                <a:gd name="T9" fmla="*/ 29 h 462"/>
                <a:gd name="T10" fmla="*/ 446 w 461"/>
                <a:gd name="T11" fmla="*/ 48 h 462"/>
                <a:gd name="T12" fmla="*/ 456 w 461"/>
                <a:gd name="T13" fmla="*/ 69 h 462"/>
                <a:gd name="T14" fmla="*/ 461 w 461"/>
                <a:gd name="T15" fmla="*/ 90 h 462"/>
                <a:gd name="T16" fmla="*/ 461 w 461"/>
                <a:gd name="T17" fmla="*/ 113 h 462"/>
                <a:gd name="T18" fmla="*/ 456 w 461"/>
                <a:gd name="T19" fmla="*/ 135 h 462"/>
                <a:gd name="T20" fmla="*/ 446 w 461"/>
                <a:gd name="T21" fmla="*/ 155 h 462"/>
                <a:gd name="T22" fmla="*/ 432 w 461"/>
                <a:gd name="T23" fmla="*/ 173 h 462"/>
                <a:gd name="T24" fmla="*/ 174 w 461"/>
                <a:gd name="T25" fmla="*/ 433 h 462"/>
                <a:gd name="T26" fmla="*/ 157 w 461"/>
                <a:gd name="T27" fmla="*/ 446 h 462"/>
                <a:gd name="T28" fmla="*/ 139 w 461"/>
                <a:gd name="T29" fmla="*/ 455 h 462"/>
                <a:gd name="T30" fmla="*/ 121 w 461"/>
                <a:gd name="T31" fmla="*/ 460 h 462"/>
                <a:gd name="T32" fmla="*/ 101 w 461"/>
                <a:gd name="T33" fmla="*/ 462 h 462"/>
                <a:gd name="T34" fmla="*/ 82 w 461"/>
                <a:gd name="T35" fmla="*/ 460 h 462"/>
                <a:gd name="T36" fmla="*/ 63 w 461"/>
                <a:gd name="T37" fmla="*/ 455 h 462"/>
                <a:gd name="T38" fmla="*/ 45 w 461"/>
                <a:gd name="T39" fmla="*/ 446 h 462"/>
                <a:gd name="T40" fmla="*/ 30 w 461"/>
                <a:gd name="T41" fmla="*/ 433 h 462"/>
                <a:gd name="T42" fmla="*/ 14 w 461"/>
                <a:gd name="T43" fmla="*/ 414 h 462"/>
                <a:gd name="T44" fmla="*/ 5 w 461"/>
                <a:gd name="T45" fmla="*/ 394 h 462"/>
                <a:gd name="T46" fmla="*/ 0 w 461"/>
                <a:gd name="T47" fmla="*/ 372 h 462"/>
                <a:gd name="T48" fmla="*/ 0 w 461"/>
                <a:gd name="T49" fmla="*/ 349 h 462"/>
                <a:gd name="T50" fmla="*/ 5 w 461"/>
                <a:gd name="T51" fmla="*/ 327 h 462"/>
                <a:gd name="T52" fmla="*/ 14 w 461"/>
                <a:gd name="T53" fmla="*/ 307 h 462"/>
                <a:gd name="T54" fmla="*/ 30 w 461"/>
                <a:gd name="T55" fmla="*/ 289 h 462"/>
                <a:gd name="T56" fmla="*/ 288 w 461"/>
                <a:gd name="T57" fmla="*/ 29 h 462"/>
                <a:gd name="T58" fmla="*/ 307 w 461"/>
                <a:gd name="T59" fmla="*/ 15 h 462"/>
                <a:gd name="T60" fmla="*/ 328 w 461"/>
                <a:gd name="T61" fmla="*/ 5 h 462"/>
                <a:gd name="T62" fmla="*/ 349 w 461"/>
                <a:gd name="T63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1" h="462">
                  <a:moveTo>
                    <a:pt x="349" y="0"/>
                  </a:moveTo>
                  <a:lnTo>
                    <a:pt x="371" y="0"/>
                  </a:lnTo>
                  <a:lnTo>
                    <a:pt x="393" y="5"/>
                  </a:lnTo>
                  <a:lnTo>
                    <a:pt x="414" y="15"/>
                  </a:lnTo>
                  <a:lnTo>
                    <a:pt x="432" y="29"/>
                  </a:lnTo>
                  <a:lnTo>
                    <a:pt x="446" y="48"/>
                  </a:lnTo>
                  <a:lnTo>
                    <a:pt x="456" y="69"/>
                  </a:lnTo>
                  <a:lnTo>
                    <a:pt x="461" y="90"/>
                  </a:lnTo>
                  <a:lnTo>
                    <a:pt x="461" y="113"/>
                  </a:lnTo>
                  <a:lnTo>
                    <a:pt x="456" y="135"/>
                  </a:lnTo>
                  <a:lnTo>
                    <a:pt x="446" y="155"/>
                  </a:lnTo>
                  <a:lnTo>
                    <a:pt x="432" y="173"/>
                  </a:lnTo>
                  <a:lnTo>
                    <a:pt x="174" y="433"/>
                  </a:lnTo>
                  <a:lnTo>
                    <a:pt x="157" y="446"/>
                  </a:lnTo>
                  <a:lnTo>
                    <a:pt x="139" y="455"/>
                  </a:lnTo>
                  <a:lnTo>
                    <a:pt x="121" y="460"/>
                  </a:lnTo>
                  <a:lnTo>
                    <a:pt x="101" y="462"/>
                  </a:lnTo>
                  <a:lnTo>
                    <a:pt x="82" y="460"/>
                  </a:lnTo>
                  <a:lnTo>
                    <a:pt x="63" y="455"/>
                  </a:lnTo>
                  <a:lnTo>
                    <a:pt x="45" y="446"/>
                  </a:lnTo>
                  <a:lnTo>
                    <a:pt x="30" y="433"/>
                  </a:lnTo>
                  <a:lnTo>
                    <a:pt x="14" y="414"/>
                  </a:lnTo>
                  <a:lnTo>
                    <a:pt x="5" y="394"/>
                  </a:lnTo>
                  <a:lnTo>
                    <a:pt x="0" y="372"/>
                  </a:lnTo>
                  <a:lnTo>
                    <a:pt x="0" y="349"/>
                  </a:lnTo>
                  <a:lnTo>
                    <a:pt x="5" y="327"/>
                  </a:lnTo>
                  <a:lnTo>
                    <a:pt x="14" y="307"/>
                  </a:lnTo>
                  <a:lnTo>
                    <a:pt x="30" y="289"/>
                  </a:lnTo>
                  <a:lnTo>
                    <a:pt x="288" y="29"/>
                  </a:lnTo>
                  <a:lnTo>
                    <a:pt x="307" y="15"/>
                  </a:lnTo>
                  <a:lnTo>
                    <a:pt x="328" y="5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33">
              <a:extLst>
                <a:ext uri="{FF2B5EF4-FFF2-40B4-BE49-F238E27FC236}">
                  <a16:creationId xmlns:a16="http://schemas.microsoft.com/office/drawing/2014/main" id="{659D4EFA-21EC-4353-8400-ADF01A44E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3" y="497"/>
              <a:ext cx="116" cy="116"/>
            </a:xfrm>
            <a:custGeom>
              <a:avLst/>
              <a:gdLst>
                <a:gd name="T0" fmla="*/ 112 w 461"/>
                <a:gd name="T1" fmla="*/ 0 h 461"/>
                <a:gd name="T2" fmla="*/ 135 w 461"/>
                <a:gd name="T3" fmla="*/ 4 h 461"/>
                <a:gd name="T4" fmla="*/ 156 w 461"/>
                <a:gd name="T5" fmla="*/ 14 h 461"/>
                <a:gd name="T6" fmla="*/ 173 w 461"/>
                <a:gd name="T7" fmla="*/ 28 h 461"/>
                <a:gd name="T8" fmla="*/ 432 w 461"/>
                <a:gd name="T9" fmla="*/ 288 h 461"/>
                <a:gd name="T10" fmla="*/ 447 w 461"/>
                <a:gd name="T11" fmla="*/ 306 h 461"/>
                <a:gd name="T12" fmla="*/ 456 w 461"/>
                <a:gd name="T13" fmla="*/ 326 h 461"/>
                <a:gd name="T14" fmla="*/ 461 w 461"/>
                <a:gd name="T15" fmla="*/ 348 h 461"/>
                <a:gd name="T16" fmla="*/ 461 w 461"/>
                <a:gd name="T17" fmla="*/ 371 h 461"/>
                <a:gd name="T18" fmla="*/ 456 w 461"/>
                <a:gd name="T19" fmla="*/ 393 h 461"/>
                <a:gd name="T20" fmla="*/ 447 w 461"/>
                <a:gd name="T21" fmla="*/ 413 h 461"/>
                <a:gd name="T22" fmla="*/ 432 w 461"/>
                <a:gd name="T23" fmla="*/ 431 h 461"/>
                <a:gd name="T24" fmla="*/ 417 w 461"/>
                <a:gd name="T25" fmla="*/ 445 h 461"/>
                <a:gd name="T26" fmla="*/ 399 w 461"/>
                <a:gd name="T27" fmla="*/ 454 h 461"/>
                <a:gd name="T28" fmla="*/ 380 w 461"/>
                <a:gd name="T29" fmla="*/ 459 h 461"/>
                <a:gd name="T30" fmla="*/ 361 w 461"/>
                <a:gd name="T31" fmla="*/ 461 h 461"/>
                <a:gd name="T32" fmla="*/ 342 w 461"/>
                <a:gd name="T33" fmla="*/ 459 h 461"/>
                <a:gd name="T34" fmla="*/ 322 w 461"/>
                <a:gd name="T35" fmla="*/ 454 h 461"/>
                <a:gd name="T36" fmla="*/ 305 w 461"/>
                <a:gd name="T37" fmla="*/ 445 h 461"/>
                <a:gd name="T38" fmla="*/ 288 w 461"/>
                <a:gd name="T39" fmla="*/ 431 h 461"/>
                <a:gd name="T40" fmla="*/ 29 w 461"/>
                <a:gd name="T41" fmla="*/ 172 h 461"/>
                <a:gd name="T42" fmla="*/ 15 w 461"/>
                <a:gd name="T43" fmla="*/ 154 h 461"/>
                <a:gd name="T44" fmla="*/ 5 w 461"/>
                <a:gd name="T45" fmla="*/ 134 h 461"/>
                <a:gd name="T46" fmla="*/ 0 w 461"/>
                <a:gd name="T47" fmla="*/ 112 h 461"/>
                <a:gd name="T48" fmla="*/ 0 w 461"/>
                <a:gd name="T49" fmla="*/ 89 h 461"/>
                <a:gd name="T50" fmla="*/ 5 w 461"/>
                <a:gd name="T51" fmla="*/ 68 h 461"/>
                <a:gd name="T52" fmla="*/ 15 w 461"/>
                <a:gd name="T53" fmla="*/ 47 h 461"/>
                <a:gd name="T54" fmla="*/ 29 w 461"/>
                <a:gd name="T55" fmla="*/ 28 h 461"/>
                <a:gd name="T56" fmla="*/ 49 w 461"/>
                <a:gd name="T57" fmla="*/ 14 h 461"/>
                <a:gd name="T58" fmla="*/ 69 w 461"/>
                <a:gd name="T59" fmla="*/ 4 h 461"/>
                <a:gd name="T60" fmla="*/ 91 w 461"/>
                <a:gd name="T61" fmla="*/ 0 h 461"/>
                <a:gd name="T62" fmla="*/ 112 w 461"/>
                <a:gd name="T63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1" h="461">
                  <a:moveTo>
                    <a:pt x="112" y="0"/>
                  </a:moveTo>
                  <a:lnTo>
                    <a:pt x="135" y="4"/>
                  </a:lnTo>
                  <a:lnTo>
                    <a:pt x="156" y="14"/>
                  </a:lnTo>
                  <a:lnTo>
                    <a:pt x="173" y="28"/>
                  </a:lnTo>
                  <a:lnTo>
                    <a:pt x="432" y="288"/>
                  </a:lnTo>
                  <a:lnTo>
                    <a:pt x="447" y="306"/>
                  </a:lnTo>
                  <a:lnTo>
                    <a:pt x="456" y="326"/>
                  </a:lnTo>
                  <a:lnTo>
                    <a:pt x="461" y="348"/>
                  </a:lnTo>
                  <a:lnTo>
                    <a:pt x="461" y="371"/>
                  </a:lnTo>
                  <a:lnTo>
                    <a:pt x="456" y="393"/>
                  </a:lnTo>
                  <a:lnTo>
                    <a:pt x="447" y="413"/>
                  </a:lnTo>
                  <a:lnTo>
                    <a:pt x="432" y="431"/>
                  </a:lnTo>
                  <a:lnTo>
                    <a:pt x="417" y="445"/>
                  </a:lnTo>
                  <a:lnTo>
                    <a:pt x="399" y="454"/>
                  </a:lnTo>
                  <a:lnTo>
                    <a:pt x="380" y="459"/>
                  </a:lnTo>
                  <a:lnTo>
                    <a:pt x="361" y="461"/>
                  </a:lnTo>
                  <a:lnTo>
                    <a:pt x="342" y="459"/>
                  </a:lnTo>
                  <a:lnTo>
                    <a:pt x="322" y="454"/>
                  </a:lnTo>
                  <a:lnTo>
                    <a:pt x="305" y="445"/>
                  </a:lnTo>
                  <a:lnTo>
                    <a:pt x="288" y="431"/>
                  </a:lnTo>
                  <a:lnTo>
                    <a:pt x="29" y="172"/>
                  </a:lnTo>
                  <a:lnTo>
                    <a:pt x="15" y="154"/>
                  </a:lnTo>
                  <a:lnTo>
                    <a:pt x="5" y="134"/>
                  </a:lnTo>
                  <a:lnTo>
                    <a:pt x="0" y="112"/>
                  </a:lnTo>
                  <a:lnTo>
                    <a:pt x="0" y="89"/>
                  </a:lnTo>
                  <a:lnTo>
                    <a:pt x="5" y="68"/>
                  </a:lnTo>
                  <a:lnTo>
                    <a:pt x="15" y="47"/>
                  </a:lnTo>
                  <a:lnTo>
                    <a:pt x="29" y="28"/>
                  </a:lnTo>
                  <a:lnTo>
                    <a:pt x="49" y="14"/>
                  </a:lnTo>
                  <a:lnTo>
                    <a:pt x="69" y="4"/>
                  </a:lnTo>
                  <a:lnTo>
                    <a:pt x="91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734">
              <a:extLst>
                <a:ext uri="{FF2B5EF4-FFF2-40B4-BE49-F238E27FC236}">
                  <a16:creationId xmlns:a16="http://schemas.microsoft.com/office/drawing/2014/main" id="{12043086-44C6-4714-88F8-00FA4CF00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6" y="1159"/>
              <a:ext cx="117" cy="118"/>
            </a:xfrm>
            <a:custGeom>
              <a:avLst/>
              <a:gdLst>
                <a:gd name="T0" fmla="*/ 112 w 467"/>
                <a:gd name="T1" fmla="*/ 0 h 469"/>
                <a:gd name="T2" fmla="*/ 134 w 467"/>
                <a:gd name="T3" fmla="*/ 5 h 469"/>
                <a:gd name="T4" fmla="*/ 155 w 467"/>
                <a:gd name="T5" fmla="*/ 15 h 469"/>
                <a:gd name="T6" fmla="*/ 173 w 467"/>
                <a:gd name="T7" fmla="*/ 29 h 469"/>
                <a:gd name="T8" fmla="*/ 438 w 467"/>
                <a:gd name="T9" fmla="*/ 294 h 469"/>
                <a:gd name="T10" fmla="*/ 453 w 467"/>
                <a:gd name="T11" fmla="*/ 313 h 469"/>
                <a:gd name="T12" fmla="*/ 462 w 467"/>
                <a:gd name="T13" fmla="*/ 334 h 469"/>
                <a:gd name="T14" fmla="*/ 467 w 467"/>
                <a:gd name="T15" fmla="*/ 355 h 469"/>
                <a:gd name="T16" fmla="*/ 467 w 467"/>
                <a:gd name="T17" fmla="*/ 378 h 469"/>
                <a:gd name="T18" fmla="*/ 462 w 467"/>
                <a:gd name="T19" fmla="*/ 400 h 469"/>
                <a:gd name="T20" fmla="*/ 453 w 467"/>
                <a:gd name="T21" fmla="*/ 420 h 469"/>
                <a:gd name="T22" fmla="*/ 438 w 467"/>
                <a:gd name="T23" fmla="*/ 438 h 469"/>
                <a:gd name="T24" fmla="*/ 423 w 467"/>
                <a:gd name="T25" fmla="*/ 452 h 469"/>
                <a:gd name="T26" fmla="*/ 405 w 467"/>
                <a:gd name="T27" fmla="*/ 461 h 469"/>
                <a:gd name="T28" fmla="*/ 386 w 467"/>
                <a:gd name="T29" fmla="*/ 466 h 469"/>
                <a:gd name="T30" fmla="*/ 367 w 467"/>
                <a:gd name="T31" fmla="*/ 469 h 469"/>
                <a:gd name="T32" fmla="*/ 346 w 467"/>
                <a:gd name="T33" fmla="*/ 466 h 469"/>
                <a:gd name="T34" fmla="*/ 329 w 467"/>
                <a:gd name="T35" fmla="*/ 461 h 469"/>
                <a:gd name="T36" fmla="*/ 311 w 467"/>
                <a:gd name="T37" fmla="*/ 452 h 469"/>
                <a:gd name="T38" fmla="*/ 294 w 467"/>
                <a:gd name="T39" fmla="*/ 438 h 469"/>
                <a:gd name="T40" fmla="*/ 29 w 467"/>
                <a:gd name="T41" fmla="*/ 173 h 469"/>
                <a:gd name="T42" fmla="*/ 15 w 467"/>
                <a:gd name="T43" fmla="*/ 155 h 469"/>
                <a:gd name="T44" fmla="*/ 5 w 467"/>
                <a:gd name="T45" fmla="*/ 135 h 469"/>
                <a:gd name="T46" fmla="*/ 0 w 467"/>
                <a:gd name="T47" fmla="*/ 112 h 469"/>
                <a:gd name="T48" fmla="*/ 0 w 467"/>
                <a:gd name="T49" fmla="*/ 90 h 469"/>
                <a:gd name="T50" fmla="*/ 5 w 467"/>
                <a:gd name="T51" fmla="*/ 69 h 469"/>
                <a:gd name="T52" fmla="*/ 15 w 467"/>
                <a:gd name="T53" fmla="*/ 48 h 469"/>
                <a:gd name="T54" fmla="*/ 29 w 467"/>
                <a:gd name="T55" fmla="*/ 29 h 469"/>
                <a:gd name="T56" fmla="*/ 48 w 467"/>
                <a:gd name="T57" fmla="*/ 15 h 469"/>
                <a:gd name="T58" fmla="*/ 69 w 467"/>
                <a:gd name="T59" fmla="*/ 5 h 469"/>
                <a:gd name="T60" fmla="*/ 90 w 467"/>
                <a:gd name="T61" fmla="*/ 0 h 469"/>
                <a:gd name="T62" fmla="*/ 112 w 467"/>
                <a:gd name="T63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7" h="469">
                  <a:moveTo>
                    <a:pt x="112" y="0"/>
                  </a:moveTo>
                  <a:lnTo>
                    <a:pt x="134" y="5"/>
                  </a:lnTo>
                  <a:lnTo>
                    <a:pt x="155" y="15"/>
                  </a:lnTo>
                  <a:lnTo>
                    <a:pt x="173" y="29"/>
                  </a:lnTo>
                  <a:lnTo>
                    <a:pt x="438" y="294"/>
                  </a:lnTo>
                  <a:lnTo>
                    <a:pt x="453" y="313"/>
                  </a:lnTo>
                  <a:lnTo>
                    <a:pt x="462" y="334"/>
                  </a:lnTo>
                  <a:lnTo>
                    <a:pt x="467" y="355"/>
                  </a:lnTo>
                  <a:lnTo>
                    <a:pt x="467" y="378"/>
                  </a:lnTo>
                  <a:lnTo>
                    <a:pt x="462" y="400"/>
                  </a:lnTo>
                  <a:lnTo>
                    <a:pt x="453" y="420"/>
                  </a:lnTo>
                  <a:lnTo>
                    <a:pt x="438" y="438"/>
                  </a:lnTo>
                  <a:lnTo>
                    <a:pt x="423" y="452"/>
                  </a:lnTo>
                  <a:lnTo>
                    <a:pt x="405" y="461"/>
                  </a:lnTo>
                  <a:lnTo>
                    <a:pt x="386" y="466"/>
                  </a:lnTo>
                  <a:lnTo>
                    <a:pt x="367" y="469"/>
                  </a:lnTo>
                  <a:lnTo>
                    <a:pt x="346" y="466"/>
                  </a:lnTo>
                  <a:lnTo>
                    <a:pt x="329" y="461"/>
                  </a:lnTo>
                  <a:lnTo>
                    <a:pt x="311" y="452"/>
                  </a:lnTo>
                  <a:lnTo>
                    <a:pt x="294" y="438"/>
                  </a:lnTo>
                  <a:lnTo>
                    <a:pt x="29" y="173"/>
                  </a:lnTo>
                  <a:lnTo>
                    <a:pt x="15" y="155"/>
                  </a:lnTo>
                  <a:lnTo>
                    <a:pt x="5" y="135"/>
                  </a:lnTo>
                  <a:lnTo>
                    <a:pt x="0" y="112"/>
                  </a:lnTo>
                  <a:lnTo>
                    <a:pt x="0" y="90"/>
                  </a:lnTo>
                  <a:lnTo>
                    <a:pt x="5" y="69"/>
                  </a:lnTo>
                  <a:lnTo>
                    <a:pt x="15" y="48"/>
                  </a:lnTo>
                  <a:lnTo>
                    <a:pt x="29" y="29"/>
                  </a:lnTo>
                  <a:lnTo>
                    <a:pt x="48" y="15"/>
                  </a:lnTo>
                  <a:lnTo>
                    <a:pt x="69" y="5"/>
                  </a:lnTo>
                  <a:lnTo>
                    <a:pt x="90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35">
              <a:extLst>
                <a:ext uri="{FF2B5EF4-FFF2-40B4-BE49-F238E27FC236}">
                  <a16:creationId xmlns:a16="http://schemas.microsoft.com/office/drawing/2014/main" id="{6675D631-D272-4BC9-A69D-8A7C682D8D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1" y="566"/>
              <a:ext cx="638" cy="982"/>
            </a:xfrm>
            <a:custGeom>
              <a:avLst/>
              <a:gdLst>
                <a:gd name="T0" fmla="*/ 1302 w 2551"/>
                <a:gd name="T1" fmla="*/ 3392 h 3928"/>
                <a:gd name="T2" fmla="*/ 1374 w 2551"/>
                <a:gd name="T3" fmla="*/ 3463 h 3928"/>
                <a:gd name="T4" fmla="*/ 1347 w 2551"/>
                <a:gd name="T5" fmla="*/ 3562 h 3928"/>
                <a:gd name="T6" fmla="*/ 790 w 2551"/>
                <a:gd name="T7" fmla="*/ 3592 h 3928"/>
                <a:gd name="T8" fmla="*/ 1760 w 2551"/>
                <a:gd name="T9" fmla="*/ 3255 h 3928"/>
                <a:gd name="T10" fmla="*/ 1139 w 2551"/>
                <a:gd name="T11" fmla="*/ 1845 h 3928"/>
                <a:gd name="T12" fmla="*/ 1408 w 2551"/>
                <a:gd name="T13" fmla="*/ 1863 h 3928"/>
                <a:gd name="T14" fmla="*/ 996 w 2551"/>
                <a:gd name="T15" fmla="*/ 1537 h 3928"/>
                <a:gd name="T16" fmla="*/ 1018 w 2551"/>
                <a:gd name="T17" fmla="*/ 236 h 3928"/>
                <a:gd name="T18" fmla="*/ 711 w 2551"/>
                <a:gd name="T19" fmla="*/ 374 h 3928"/>
                <a:gd name="T20" fmla="*/ 461 w 2551"/>
                <a:gd name="T21" fmla="*/ 599 h 3928"/>
                <a:gd name="T22" fmla="*/ 287 w 2551"/>
                <a:gd name="T23" fmla="*/ 895 h 3928"/>
                <a:gd name="T24" fmla="*/ 207 w 2551"/>
                <a:gd name="T25" fmla="*/ 1241 h 3928"/>
                <a:gd name="T26" fmla="*/ 232 w 2551"/>
                <a:gd name="T27" fmla="*/ 1608 h 3928"/>
                <a:gd name="T28" fmla="*/ 354 w 2551"/>
                <a:gd name="T29" fmla="*/ 1974 h 3928"/>
                <a:gd name="T30" fmla="*/ 559 w 2551"/>
                <a:gd name="T31" fmla="*/ 2313 h 3928"/>
                <a:gd name="T32" fmla="*/ 726 w 2551"/>
                <a:gd name="T33" fmla="*/ 2674 h 3928"/>
                <a:gd name="T34" fmla="*/ 790 w 2551"/>
                <a:gd name="T35" fmla="*/ 3052 h 3928"/>
                <a:gd name="T36" fmla="*/ 737 w 2551"/>
                <a:gd name="T37" fmla="*/ 1454 h 3928"/>
                <a:gd name="T38" fmla="*/ 767 w 2551"/>
                <a:gd name="T39" fmla="*/ 1361 h 3928"/>
                <a:gd name="T40" fmla="*/ 1714 w 2551"/>
                <a:gd name="T41" fmla="*/ 1333 h 3928"/>
                <a:gd name="T42" fmla="*/ 1799 w 2551"/>
                <a:gd name="T43" fmla="*/ 1380 h 3928"/>
                <a:gd name="T44" fmla="*/ 1805 w 2551"/>
                <a:gd name="T45" fmla="*/ 1478 h 3928"/>
                <a:gd name="T46" fmla="*/ 1766 w 2551"/>
                <a:gd name="T47" fmla="*/ 2956 h 3928"/>
                <a:gd name="T48" fmla="*/ 1856 w 2551"/>
                <a:gd name="T49" fmla="*/ 2581 h 3928"/>
                <a:gd name="T50" fmla="*/ 2049 w 2551"/>
                <a:gd name="T51" fmla="*/ 2226 h 3928"/>
                <a:gd name="T52" fmla="*/ 2235 w 2551"/>
                <a:gd name="T53" fmla="*/ 1885 h 3928"/>
                <a:gd name="T54" fmla="*/ 2334 w 2551"/>
                <a:gd name="T55" fmla="*/ 1515 h 3928"/>
                <a:gd name="T56" fmla="*/ 2333 w 2551"/>
                <a:gd name="T57" fmla="*/ 1151 h 3928"/>
                <a:gd name="T58" fmla="*/ 2227 w 2551"/>
                <a:gd name="T59" fmla="*/ 814 h 3928"/>
                <a:gd name="T60" fmla="*/ 2032 w 2551"/>
                <a:gd name="T61" fmla="*/ 535 h 3928"/>
                <a:gd name="T62" fmla="*/ 1767 w 2551"/>
                <a:gd name="T63" fmla="*/ 330 h 3928"/>
                <a:gd name="T64" fmla="*/ 1449 w 2551"/>
                <a:gd name="T65" fmla="*/ 218 h 3928"/>
                <a:gd name="T66" fmla="*/ 1375 w 2551"/>
                <a:gd name="T67" fmla="*/ 4 h 3928"/>
                <a:gd name="T68" fmla="*/ 1749 w 2551"/>
                <a:gd name="T69" fmla="*/ 96 h 3928"/>
                <a:gd name="T70" fmla="*/ 2072 w 2551"/>
                <a:gd name="T71" fmla="*/ 293 h 3928"/>
                <a:gd name="T72" fmla="*/ 2325 w 2551"/>
                <a:gd name="T73" fmla="*/ 579 h 3928"/>
                <a:gd name="T74" fmla="*/ 2491 w 2551"/>
                <a:gd name="T75" fmla="*/ 932 h 3928"/>
                <a:gd name="T76" fmla="*/ 2551 w 2551"/>
                <a:gd name="T77" fmla="*/ 1334 h 3928"/>
                <a:gd name="T78" fmla="*/ 2493 w 2551"/>
                <a:gd name="T79" fmla="*/ 1751 h 3928"/>
                <a:gd name="T80" fmla="*/ 2332 w 2551"/>
                <a:gd name="T81" fmla="*/ 2157 h 3928"/>
                <a:gd name="T82" fmla="*/ 2106 w 2551"/>
                <a:gd name="T83" fmla="*/ 2522 h 3928"/>
                <a:gd name="T84" fmla="*/ 1980 w 2551"/>
                <a:gd name="T85" fmla="*/ 2895 h 3928"/>
                <a:gd name="T86" fmla="*/ 1961 w 2551"/>
                <a:gd name="T87" fmla="*/ 3761 h 3928"/>
                <a:gd name="T88" fmla="*/ 1891 w 2551"/>
                <a:gd name="T89" fmla="*/ 3880 h 3928"/>
                <a:gd name="T90" fmla="*/ 1760 w 2551"/>
                <a:gd name="T91" fmla="*/ 3928 h 3928"/>
                <a:gd name="T92" fmla="*/ 687 w 2551"/>
                <a:gd name="T93" fmla="*/ 3900 h 3928"/>
                <a:gd name="T94" fmla="*/ 599 w 2551"/>
                <a:gd name="T95" fmla="*/ 3796 h 3928"/>
                <a:gd name="T96" fmla="*/ 582 w 2551"/>
                <a:gd name="T97" fmla="*/ 2989 h 3928"/>
                <a:gd name="T98" fmla="*/ 487 w 2551"/>
                <a:gd name="T99" fmla="*/ 2613 h 3928"/>
                <a:gd name="T100" fmla="*/ 274 w 2551"/>
                <a:gd name="T101" fmla="*/ 2253 h 3928"/>
                <a:gd name="T102" fmla="*/ 88 w 2551"/>
                <a:gd name="T103" fmla="*/ 1855 h 3928"/>
                <a:gd name="T104" fmla="*/ 3 w 2551"/>
                <a:gd name="T105" fmla="*/ 1437 h 3928"/>
                <a:gd name="T106" fmla="*/ 33 w 2551"/>
                <a:gd name="T107" fmla="*/ 1029 h 3928"/>
                <a:gd name="T108" fmla="*/ 173 w 2551"/>
                <a:gd name="T109" fmla="*/ 662 h 3928"/>
                <a:gd name="T110" fmla="*/ 407 w 2551"/>
                <a:gd name="T111" fmla="*/ 357 h 3928"/>
                <a:gd name="T112" fmla="*/ 715 w 2551"/>
                <a:gd name="T113" fmla="*/ 135 h 3928"/>
                <a:gd name="T114" fmla="*/ 1078 w 2551"/>
                <a:gd name="T115" fmla="*/ 16 h 3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51" h="3928">
                  <a:moveTo>
                    <a:pt x="790" y="3255"/>
                  </a:moveTo>
                  <a:lnTo>
                    <a:pt x="790" y="3388"/>
                  </a:lnTo>
                  <a:lnTo>
                    <a:pt x="1275" y="3388"/>
                  </a:lnTo>
                  <a:lnTo>
                    <a:pt x="1302" y="3392"/>
                  </a:lnTo>
                  <a:lnTo>
                    <a:pt x="1326" y="3402"/>
                  </a:lnTo>
                  <a:lnTo>
                    <a:pt x="1347" y="3418"/>
                  </a:lnTo>
                  <a:lnTo>
                    <a:pt x="1363" y="3439"/>
                  </a:lnTo>
                  <a:lnTo>
                    <a:pt x="1374" y="3463"/>
                  </a:lnTo>
                  <a:lnTo>
                    <a:pt x="1376" y="3490"/>
                  </a:lnTo>
                  <a:lnTo>
                    <a:pt x="1374" y="3517"/>
                  </a:lnTo>
                  <a:lnTo>
                    <a:pt x="1363" y="3541"/>
                  </a:lnTo>
                  <a:lnTo>
                    <a:pt x="1347" y="3562"/>
                  </a:lnTo>
                  <a:lnTo>
                    <a:pt x="1326" y="3578"/>
                  </a:lnTo>
                  <a:lnTo>
                    <a:pt x="1302" y="3588"/>
                  </a:lnTo>
                  <a:lnTo>
                    <a:pt x="1275" y="3592"/>
                  </a:lnTo>
                  <a:lnTo>
                    <a:pt x="790" y="3592"/>
                  </a:lnTo>
                  <a:lnTo>
                    <a:pt x="790" y="3724"/>
                  </a:lnTo>
                  <a:lnTo>
                    <a:pt x="1760" y="3724"/>
                  </a:lnTo>
                  <a:lnTo>
                    <a:pt x="1761" y="3724"/>
                  </a:lnTo>
                  <a:lnTo>
                    <a:pt x="1760" y="3255"/>
                  </a:lnTo>
                  <a:lnTo>
                    <a:pt x="790" y="3255"/>
                  </a:lnTo>
                  <a:close/>
                  <a:moveTo>
                    <a:pt x="996" y="1537"/>
                  </a:moveTo>
                  <a:lnTo>
                    <a:pt x="1133" y="1827"/>
                  </a:lnTo>
                  <a:lnTo>
                    <a:pt x="1139" y="1845"/>
                  </a:lnTo>
                  <a:lnTo>
                    <a:pt x="1142" y="1863"/>
                  </a:lnTo>
                  <a:lnTo>
                    <a:pt x="1221" y="3052"/>
                  </a:lnTo>
                  <a:lnTo>
                    <a:pt x="1329" y="3052"/>
                  </a:lnTo>
                  <a:lnTo>
                    <a:pt x="1408" y="1863"/>
                  </a:lnTo>
                  <a:lnTo>
                    <a:pt x="1412" y="1845"/>
                  </a:lnTo>
                  <a:lnTo>
                    <a:pt x="1418" y="1827"/>
                  </a:lnTo>
                  <a:lnTo>
                    <a:pt x="1553" y="1537"/>
                  </a:lnTo>
                  <a:lnTo>
                    <a:pt x="996" y="1537"/>
                  </a:lnTo>
                  <a:close/>
                  <a:moveTo>
                    <a:pt x="1275" y="203"/>
                  </a:moveTo>
                  <a:lnTo>
                    <a:pt x="1188" y="207"/>
                  </a:lnTo>
                  <a:lnTo>
                    <a:pt x="1101" y="218"/>
                  </a:lnTo>
                  <a:lnTo>
                    <a:pt x="1018" y="236"/>
                  </a:lnTo>
                  <a:lnTo>
                    <a:pt x="937" y="262"/>
                  </a:lnTo>
                  <a:lnTo>
                    <a:pt x="858" y="292"/>
                  </a:lnTo>
                  <a:lnTo>
                    <a:pt x="782" y="330"/>
                  </a:lnTo>
                  <a:lnTo>
                    <a:pt x="711" y="374"/>
                  </a:lnTo>
                  <a:lnTo>
                    <a:pt x="642" y="422"/>
                  </a:lnTo>
                  <a:lnTo>
                    <a:pt x="577" y="476"/>
                  </a:lnTo>
                  <a:lnTo>
                    <a:pt x="517" y="535"/>
                  </a:lnTo>
                  <a:lnTo>
                    <a:pt x="461" y="599"/>
                  </a:lnTo>
                  <a:lnTo>
                    <a:pt x="410" y="667"/>
                  </a:lnTo>
                  <a:lnTo>
                    <a:pt x="363" y="739"/>
                  </a:lnTo>
                  <a:lnTo>
                    <a:pt x="323" y="814"/>
                  </a:lnTo>
                  <a:lnTo>
                    <a:pt x="287" y="895"/>
                  </a:lnTo>
                  <a:lnTo>
                    <a:pt x="258" y="978"/>
                  </a:lnTo>
                  <a:lnTo>
                    <a:pt x="235" y="1063"/>
                  </a:lnTo>
                  <a:lnTo>
                    <a:pt x="217" y="1151"/>
                  </a:lnTo>
                  <a:lnTo>
                    <a:pt x="207" y="1241"/>
                  </a:lnTo>
                  <a:lnTo>
                    <a:pt x="203" y="1334"/>
                  </a:lnTo>
                  <a:lnTo>
                    <a:pt x="207" y="1425"/>
                  </a:lnTo>
                  <a:lnTo>
                    <a:pt x="216" y="1515"/>
                  </a:lnTo>
                  <a:lnTo>
                    <a:pt x="232" y="1608"/>
                  </a:lnTo>
                  <a:lnTo>
                    <a:pt x="254" y="1701"/>
                  </a:lnTo>
                  <a:lnTo>
                    <a:pt x="282" y="1793"/>
                  </a:lnTo>
                  <a:lnTo>
                    <a:pt x="316" y="1885"/>
                  </a:lnTo>
                  <a:lnTo>
                    <a:pt x="354" y="1974"/>
                  </a:lnTo>
                  <a:lnTo>
                    <a:pt x="399" y="2062"/>
                  </a:lnTo>
                  <a:lnTo>
                    <a:pt x="447" y="2146"/>
                  </a:lnTo>
                  <a:lnTo>
                    <a:pt x="501" y="2226"/>
                  </a:lnTo>
                  <a:lnTo>
                    <a:pt x="559" y="2313"/>
                  </a:lnTo>
                  <a:lnTo>
                    <a:pt x="610" y="2401"/>
                  </a:lnTo>
                  <a:lnTo>
                    <a:pt x="655" y="2490"/>
                  </a:lnTo>
                  <a:lnTo>
                    <a:pt x="695" y="2581"/>
                  </a:lnTo>
                  <a:lnTo>
                    <a:pt x="726" y="2674"/>
                  </a:lnTo>
                  <a:lnTo>
                    <a:pt x="752" y="2767"/>
                  </a:lnTo>
                  <a:lnTo>
                    <a:pt x="771" y="2862"/>
                  </a:lnTo>
                  <a:lnTo>
                    <a:pt x="784" y="2956"/>
                  </a:lnTo>
                  <a:lnTo>
                    <a:pt x="790" y="3052"/>
                  </a:lnTo>
                  <a:lnTo>
                    <a:pt x="1017" y="3052"/>
                  </a:lnTo>
                  <a:lnTo>
                    <a:pt x="940" y="1896"/>
                  </a:lnTo>
                  <a:lnTo>
                    <a:pt x="744" y="1478"/>
                  </a:lnTo>
                  <a:lnTo>
                    <a:pt x="737" y="1454"/>
                  </a:lnTo>
                  <a:lnTo>
                    <a:pt x="735" y="1429"/>
                  </a:lnTo>
                  <a:lnTo>
                    <a:pt x="740" y="1403"/>
                  </a:lnTo>
                  <a:lnTo>
                    <a:pt x="751" y="1380"/>
                  </a:lnTo>
                  <a:lnTo>
                    <a:pt x="767" y="1361"/>
                  </a:lnTo>
                  <a:lnTo>
                    <a:pt x="788" y="1346"/>
                  </a:lnTo>
                  <a:lnTo>
                    <a:pt x="810" y="1337"/>
                  </a:lnTo>
                  <a:lnTo>
                    <a:pt x="836" y="1333"/>
                  </a:lnTo>
                  <a:lnTo>
                    <a:pt x="1714" y="1333"/>
                  </a:lnTo>
                  <a:lnTo>
                    <a:pt x="1739" y="1337"/>
                  </a:lnTo>
                  <a:lnTo>
                    <a:pt x="1762" y="1346"/>
                  </a:lnTo>
                  <a:lnTo>
                    <a:pt x="1782" y="1361"/>
                  </a:lnTo>
                  <a:lnTo>
                    <a:pt x="1799" y="1380"/>
                  </a:lnTo>
                  <a:lnTo>
                    <a:pt x="1811" y="1403"/>
                  </a:lnTo>
                  <a:lnTo>
                    <a:pt x="1816" y="1429"/>
                  </a:lnTo>
                  <a:lnTo>
                    <a:pt x="1813" y="1454"/>
                  </a:lnTo>
                  <a:lnTo>
                    <a:pt x="1805" y="1478"/>
                  </a:lnTo>
                  <a:lnTo>
                    <a:pt x="1610" y="1896"/>
                  </a:lnTo>
                  <a:lnTo>
                    <a:pt x="1533" y="3052"/>
                  </a:lnTo>
                  <a:lnTo>
                    <a:pt x="1761" y="3052"/>
                  </a:lnTo>
                  <a:lnTo>
                    <a:pt x="1766" y="2956"/>
                  </a:lnTo>
                  <a:lnTo>
                    <a:pt x="1779" y="2862"/>
                  </a:lnTo>
                  <a:lnTo>
                    <a:pt x="1798" y="2767"/>
                  </a:lnTo>
                  <a:lnTo>
                    <a:pt x="1823" y="2674"/>
                  </a:lnTo>
                  <a:lnTo>
                    <a:pt x="1856" y="2581"/>
                  </a:lnTo>
                  <a:lnTo>
                    <a:pt x="1895" y="2490"/>
                  </a:lnTo>
                  <a:lnTo>
                    <a:pt x="1940" y="2401"/>
                  </a:lnTo>
                  <a:lnTo>
                    <a:pt x="1991" y="2313"/>
                  </a:lnTo>
                  <a:lnTo>
                    <a:pt x="2049" y="2226"/>
                  </a:lnTo>
                  <a:lnTo>
                    <a:pt x="2102" y="2146"/>
                  </a:lnTo>
                  <a:lnTo>
                    <a:pt x="2152" y="2062"/>
                  </a:lnTo>
                  <a:lnTo>
                    <a:pt x="2195" y="1974"/>
                  </a:lnTo>
                  <a:lnTo>
                    <a:pt x="2235" y="1885"/>
                  </a:lnTo>
                  <a:lnTo>
                    <a:pt x="2268" y="1793"/>
                  </a:lnTo>
                  <a:lnTo>
                    <a:pt x="2296" y="1701"/>
                  </a:lnTo>
                  <a:lnTo>
                    <a:pt x="2318" y="1608"/>
                  </a:lnTo>
                  <a:lnTo>
                    <a:pt x="2334" y="1515"/>
                  </a:lnTo>
                  <a:lnTo>
                    <a:pt x="2344" y="1425"/>
                  </a:lnTo>
                  <a:lnTo>
                    <a:pt x="2347" y="1334"/>
                  </a:lnTo>
                  <a:lnTo>
                    <a:pt x="2343" y="1241"/>
                  </a:lnTo>
                  <a:lnTo>
                    <a:pt x="2333" y="1151"/>
                  </a:lnTo>
                  <a:lnTo>
                    <a:pt x="2316" y="1063"/>
                  </a:lnTo>
                  <a:lnTo>
                    <a:pt x="2292" y="978"/>
                  </a:lnTo>
                  <a:lnTo>
                    <a:pt x="2263" y="895"/>
                  </a:lnTo>
                  <a:lnTo>
                    <a:pt x="2227" y="814"/>
                  </a:lnTo>
                  <a:lnTo>
                    <a:pt x="2186" y="739"/>
                  </a:lnTo>
                  <a:lnTo>
                    <a:pt x="2140" y="667"/>
                  </a:lnTo>
                  <a:lnTo>
                    <a:pt x="2088" y="599"/>
                  </a:lnTo>
                  <a:lnTo>
                    <a:pt x="2032" y="535"/>
                  </a:lnTo>
                  <a:lnTo>
                    <a:pt x="1972" y="476"/>
                  </a:lnTo>
                  <a:lnTo>
                    <a:pt x="1907" y="422"/>
                  </a:lnTo>
                  <a:lnTo>
                    <a:pt x="1840" y="374"/>
                  </a:lnTo>
                  <a:lnTo>
                    <a:pt x="1767" y="330"/>
                  </a:lnTo>
                  <a:lnTo>
                    <a:pt x="1692" y="292"/>
                  </a:lnTo>
                  <a:lnTo>
                    <a:pt x="1613" y="262"/>
                  </a:lnTo>
                  <a:lnTo>
                    <a:pt x="1533" y="236"/>
                  </a:lnTo>
                  <a:lnTo>
                    <a:pt x="1449" y="218"/>
                  </a:lnTo>
                  <a:lnTo>
                    <a:pt x="1363" y="207"/>
                  </a:lnTo>
                  <a:lnTo>
                    <a:pt x="1275" y="203"/>
                  </a:lnTo>
                  <a:close/>
                  <a:moveTo>
                    <a:pt x="1275" y="0"/>
                  </a:moveTo>
                  <a:lnTo>
                    <a:pt x="1375" y="4"/>
                  </a:lnTo>
                  <a:lnTo>
                    <a:pt x="1472" y="16"/>
                  </a:lnTo>
                  <a:lnTo>
                    <a:pt x="1567" y="36"/>
                  </a:lnTo>
                  <a:lnTo>
                    <a:pt x="1660" y="62"/>
                  </a:lnTo>
                  <a:lnTo>
                    <a:pt x="1749" y="96"/>
                  </a:lnTo>
                  <a:lnTo>
                    <a:pt x="1836" y="135"/>
                  </a:lnTo>
                  <a:lnTo>
                    <a:pt x="1919" y="183"/>
                  </a:lnTo>
                  <a:lnTo>
                    <a:pt x="1998" y="235"/>
                  </a:lnTo>
                  <a:lnTo>
                    <a:pt x="2072" y="293"/>
                  </a:lnTo>
                  <a:lnTo>
                    <a:pt x="2143" y="357"/>
                  </a:lnTo>
                  <a:lnTo>
                    <a:pt x="2209" y="426"/>
                  </a:lnTo>
                  <a:lnTo>
                    <a:pt x="2270" y="500"/>
                  </a:lnTo>
                  <a:lnTo>
                    <a:pt x="2325" y="579"/>
                  </a:lnTo>
                  <a:lnTo>
                    <a:pt x="2376" y="662"/>
                  </a:lnTo>
                  <a:lnTo>
                    <a:pt x="2421" y="748"/>
                  </a:lnTo>
                  <a:lnTo>
                    <a:pt x="2459" y="839"/>
                  </a:lnTo>
                  <a:lnTo>
                    <a:pt x="2491" y="932"/>
                  </a:lnTo>
                  <a:lnTo>
                    <a:pt x="2516" y="1029"/>
                  </a:lnTo>
                  <a:lnTo>
                    <a:pt x="2535" y="1128"/>
                  </a:lnTo>
                  <a:lnTo>
                    <a:pt x="2547" y="1230"/>
                  </a:lnTo>
                  <a:lnTo>
                    <a:pt x="2551" y="1334"/>
                  </a:lnTo>
                  <a:lnTo>
                    <a:pt x="2547" y="1437"/>
                  </a:lnTo>
                  <a:lnTo>
                    <a:pt x="2535" y="1542"/>
                  </a:lnTo>
                  <a:lnTo>
                    <a:pt x="2518" y="1646"/>
                  </a:lnTo>
                  <a:lnTo>
                    <a:pt x="2493" y="1751"/>
                  </a:lnTo>
                  <a:lnTo>
                    <a:pt x="2463" y="1855"/>
                  </a:lnTo>
                  <a:lnTo>
                    <a:pt x="2425" y="1957"/>
                  </a:lnTo>
                  <a:lnTo>
                    <a:pt x="2381" y="2058"/>
                  </a:lnTo>
                  <a:lnTo>
                    <a:pt x="2332" y="2157"/>
                  </a:lnTo>
                  <a:lnTo>
                    <a:pt x="2275" y="2253"/>
                  </a:lnTo>
                  <a:lnTo>
                    <a:pt x="2214" y="2344"/>
                  </a:lnTo>
                  <a:lnTo>
                    <a:pt x="2157" y="2431"/>
                  </a:lnTo>
                  <a:lnTo>
                    <a:pt x="2106" y="2522"/>
                  </a:lnTo>
                  <a:lnTo>
                    <a:pt x="2063" y="2613"/>
                  </a:lnTo>
                  <a:lnTo>
                    <a:pt x="2027" y="2705"/>
                  </a:lnTo>
                  <a:lnTo>
                    <a:pt x="1999" y="2799"/>
                  </a:lnTo>
                  <a:lnTo>
                    <a:pt x="1980" y="2895"/>
                  </a:lnTo>
                  <a:lnTo>
                    <a:pt x="1967" y="2989"/>
                  </a:lnTo>
                  <a:lnTo>
                    <a:pt x="1963" y="3085"/>
                  </a:lnTo>
                  <a:lnTo>
                    <a:pt x="1963" y="3724"/>
                  </a:lnTo>
                  <a:lnTo>
                    <a:pt x="1961" y="3761"/>
                  </a:lnTo>
                  <a:lnTo>
                    <a:pt x="1951" y="3796"/>
                  </a:lnTo>
                  <a:lnTo>
                    <a:pt x="1935" y="3827"/>
                  </a:lnTo>
                  <a:lnTo>
                    <a:pt x="1916" y="3855"/>
                  </a:lnTo>
                  <a:lnTo>
                    <a:pt x="1891" y="3880"/>
                  </a:lnTo>
                  <a:lnTo>
                    <a:pt x="1863" y="3900"/>
                  </a:lnTo>
                  <a:lnTo>
                    <a:pt x="1831" y="3915"/>
                  </a:lnTo>
                  <a:lnTo>
                    <a:pt x="1796" y="3924"/>
                  </a:lnTo>
                  <a:lnTo>
                    <a:pt x="1760" y="3928"/>
                  </a:lnTo>
                  <a:lnTo>
                    <a:pt x="790" y="3928"/>
                  </a:lnTo>
                  <a:lnTo>
                    <a:pt x="753" y="3924"/>
                  </a:lnTo>
                  <a:lnTo>
                    <a:pt x="719" y="3915"/>
                  </a:lnTo>
                  <a:lnTo>
                    <a:pt x="687" y="3900"/>
                  </a:lnTo>
                  <a:lnTo>
                    <a:pt x="659" y="3880"/>
                  </a:lnTo>
                  <a:lnTo>
                    <a:pt x="635" y="3855"/>
                  </a:lnTo>
                  <a:lnTo>
                    <a:pt x="614" y="3827"/>
                  </a:lnTo>
                  <a:lnTo>
                    <a:pt x="599" y="3796"/>
                  </a:lnTo>
                  <a:lnTo>
                    <a:pt x="590" y="3761"/>
                  </a:lnTo>
                  <a:lnTo>
                    <a:pt x="586" y="3724"/>
                  </a:lnTo>
                  <a:lnTo>
                    <a:pt x="586" y="3085"/>
                  </a:lnTo>
                  <a:lnTo>
                    <a:pt x="582" y="2989"/>
                  </a:lnTo>
                  <a:lnTo>
                    <a:pt x="571" y="2895"/>
                  </a:lnTo>
                  <a:lnTo>
                    <a:pt x="551" y="2799"/>
                  </a:lnTo>
                  <a:lnTo>
                    <a:pt x="523" y="2705"/>
                  </a:lnTo>
                  <a:lnTo>
                    <a:pt x="487" y="2613"/>
                  </a:lnTo>
                  <a:lnTo>
                    <a:pt x="444" y="2522"/>
                  </a:lnTo>
                  <a:lnTo>
                    <a:pt x="394" y="2431"/>
                  </a:lnTo>
                  <a:lnTo>
                    <a:pt x="335" y="2344"/>
                  </a:lnTo>
                  <a:lnTo>
                    <a:pt x="274" y="2253"/>
                  </a:lnTo>
                  <a:lnTo>
                    <a:pt x="219" y="2157"/>
                  </a:lnTo>
                  <a:lnTo>
                    <a:pt x="168" y="2058"/>
                  </a:lnTo>
                  <a:lnTo>
                    <a:pt x="125" y="1957"/>
                  </a:lnTo>
                  <a:lnTo>
                    <a:pt x="88" y="1855"/>
                  </a:lnTo>
                  <a:lnTo>
                    <a:pt x="56" y="1751"/>
                  </a:lnTo>
                  <a:lnTo>
                    <a:pt x="32" y="1646"/>
                  </a:lnTo>
                  <a:lnTo>
                    <a:pt x="14" y="1542"/>
                  </a:lnTo>
                  <a:lnTo>
                    <a:pt x="3" y="1437"/>
                  </a:lnTo>
                  <a:lnTo>
                    <a:pt x="0" y="1334"/>
                  </a:lnTo>
                  <a:lnTo>
                    <a:pt x="4" y="1230"/>
                  </a:lnTo>
                  <a:lnTo>
                    <a:pt x="14" y="1128"/>
                  </a:lnTo>
                  <a:lnTo>
                    <a:pt x="33" y="1029"/>
                  </a:lnTo>
                  <a:lnTo>
                    <a:pt x="59" y="932"/>
                  </a:lnTo>
                  <a:lnTo>
                    <a:pt x="91" y="839"/>
                  </a:lnTo>
                  <a:lnTo>
                    <a:pt x="129" y="748"/>
                  </a:lnTo>
                  <a:lnTo>
                    <a:pt x="173" y="662"/>
                  </a:lnTo>
                  <a:lnTo>
                    <a:pt x="224" y="579"/>
                  </a:lnTo>
                  <a:lnTo>
                    <a:pt x="281" y="500"/>
                  </a:lnTo>
                  <a:lnTo>
                    <a:pt x="342" y="426"/>
                  </a:lnTo>
                  <a:lnTo>
                    <a:pt x="407" y="357"/>
                  </a:lnTo>
                  <a:lnTo>
                    <a:pt x="478" y="293"/>
                  </a:lnTo>
                  <a:lnTo>
                    <a:pt x="553" y="235"/>
                  </a:lnTo>
                  <a:lnTo>
                    <a:pt x="632" y="183"/>
                  </a:lnTo>
                  <a:lnTo>
                    <a:pt x="715" y="135"/>
                  </a:lnTo>
                  <a:lnTo>
                    <a:pt x="802" y="96"/>
                  </a:lnTo>
                  <a:lnTo>
                    <a:pt x="891" y="62"/>
                  </a:lnTo>
                  <a:lnTo>
                    <a:pt x="982" y="36"/>
                  </a:lnTo>
                  <a:lnTo>
                    <a:pt x="1078" y="16"/>
                  </a:lnTo>
                  <a:lnTo>
                    <a:pt x="1176" y="4"/>
                  </a:lnTo>
                  <a:lnTo>
                    <a:pt x="1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图片占位符 5" descr="图片包含 人, 桌子, 笔记本, 女人&#10;&#10;描述已自动生成">
            <a:extLst>
              <a:ext uri="{FF2B5EF4-FFF2-40B4-BE49-F238E27FC236}">
                <a16:creationId xmlns:a16="http://schemas.microsoft.com/office/drawing/2014/main" id="{64E73EE2-77C2-4D29-AE77-4CADB742DC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sp>
        <p:nvSpPr>
          <p:cNvPr id="44" name="Rectangle 7">
            <a:extLst>
              <a:ext uri="{FF2B5EF4-FFF2-40B4-BE49-F238E27FC236}">
                <a16:creationId xmlns:a16="http://schemas.microsoft.com/office/drawing/2014/main" id="{CB00EC2D-0291-4ED4-99B6-FDA44CA68232}"/>
              </a:ext>
            </a:extLst>
          </p:cNvPr>
          <p:cNvSpPr/>
          <p:nvPr/>
        </p:nvSpPr>
        <p:spPr>
          <a:xfrm>
            <a:off x="7687652" y="3357891"/>
            <a:ext cx="3506128" cy="573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此处添加详细文本描述，建议与标题相关并符合整体语言风格，此处添加详细文本描述</a:t>
            </a:r>
          </a:p>
        </p:txBody>
      </p:sp>
      <p:sp>
        <p:nvSpPr>
          <p:cNvPr id="45" name="Rectangle 8">
            <a:extLst>
              <a:ext uri="{FF2B5EF4-FFF2-40B4-BE49-F238E27FC236}">
                <a16:creationId xmlns:a16="http://schemas.microsoft.com/office/drawing/2014/main" id="{A1F880C8-C47F-4950-A449-F4D8A9F581D3}"/>
              </a:ext>
            </a:extLst>
          </p:cNvPr>
          <p:cNvSpPr/>
          <p:nvPr/>
        </p:nvSpPr>
        <p:spPr>
          <a:xfrm>
            <a:off x="7687652" y="3070200"/>
            <a:ext cx="2578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01.</a:t>
            </a:r>
            <a:r>
              <a:rPr lang="zh-CN" altLang="en-US" sz="16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vi-VN" altLang="zh-CN" sz="1600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D56AF123-7DFC-4866-BC0B-6AEADD79B092}"/>
              </a:ext>
            </a:extLst>
          </p:cNvPr>
          <p:cNvGrpSpPr/>
          <p:nvPr/>
        </p:nvGrpSpPr>
        <p:grpSpPr>
          <a:xfrm>
            <a:off x="7173032" y="1277493"/>
            <a:ext cx="2918066" cy="920087"/>
            <a:chOff x="866535" y="1141738"/>
            <a:chExt cx="2918066" cy="920087"/>
          </a:xfrm>
        </p:grpSpPr>
        <p:sp>
          <p:nvSpPr>
            <p:cNvPr id="47" name="TextBox 15">
              <a:extLst>
                <a:ext uri="{FF2B5EF4-FFF2-40B4-BE49-F238E27FC236}">
                  <a16:creationId xmlns:a16="http://schemas.microsoft.com/office/drawing/2014/main" id="{7957A2FA-7BFB-45AB-AA96-F422D321770F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项目成果展示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48" name="TextBox 15">
              <a:extLst>
                <a:ext uri="{FF2B5EF4-FFF2-40B4-BE49-F238E27FC236}">
                  <a16:creationId xmlns:a16="http://schemas.microsoft.com/office/drawing/2014/main" id="{63642A59-ECC7-42E1-B78B-7106E7B2CD91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sp>
        <p:nvSpPr>
          <p:cNvPr id="49" name="Rectangle 7">
            <a:extLst>
              <a:ext uri="{FF2B5EF4-FFF2-40B4-BE49-F238E27FC236}">
                <a16:creationId xmlns:a16="http://schemas.microsoft.com/office/drawing/2014/main" id="{1D78B19D-D2F9-4CFB-B702-BA7A86611AF8}"/>
              </a:ext>
            </a:extLst>
          </p:cNvPr>
          <p:cNvSpPr/>
          <p:nvPr/>
        </p:nvSpPr>
        <p:spPr>
          <a:xfrm>
            <a:off x="7687652" y="4907226"/>
            <a:ext cx="3506128" cy="573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此处添加详细文本描述，建议与标题相关并符合整体语言风格，此处添加详细文本描述</a:t>
            </a:r>
          </a:p>
        </p:txBody>
      </p:sp>
      <p:sp>
        <p:nvSpPr>
          <p:cNvPr id="50" name="Rectangle 8">
            <a:extLst>
              <a:ext uri="{FF2B5EF4-FFF2-40B4-BE49-F238E27FC236}">
                <a16:creationId xmlns:a16="http://schemas.microsoft.com/office/drawing/2014/main" id="{A12F475E-A379-492D-A62F-462FEADBF65D}"/>
              </a:ext>
            </a:extLst>
          </p:cNvPr>
          <p:cNvSpPr/>
          <p:nvPr/>
        </p:nvSpPr>
        <p:spPr>
          <a:xfrm>
            <a:off x="7687652" y="4619535"/>
            <a:ext cx="2578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01.</a:t>
            </a:r>
            <a:r>
              <a:rPr lang="zh-CN" altLang="en-US" sz="16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vi-VN" altLang="zh-CN" sz="1600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387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4" grpId="0"/>
      <p:bldP spid="45" grpId="0"/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3244D34B-A71D-4616-AEDE-AF3975E2CD02}"/>
              </a:ext>
            </a:extLst>
          </p:cNvPr>
          <p:cNvSpPr/>
          <p:nvPr/>
        </p:nvSpPr>
        <p:spPr>
          <a:xfrm rot="5840768">
            <a:off x="4913782" y="937908"/>
            <a:ext cx="4915043" cy="2643047"/>
          </a:xfrm>
          <a:custGeom>
            <a:avLst/>
            <a:gdLst>
              <a:gd name="connsiteX0" fmla="*/ 99515 w 4915043"/>
              <a:gd name="connsiteY0" fmla="*/ 771907 h 2643047"/>
              <a:gd name="connsiteX1" fmla="*/ 0 w 4915043"/>
              <a:gd name="connsiteY1" fmla="*/ 0 h 2643047"/>
              <a:gd name="connsiteX2" fmla="*/ 4649251 w 4915043"/>
              <a:gd name="connsiteY2" fmla="*/ 1804847 h 2643047"/>
              <a:gd name="connsiteX3" fmla="*/ 4915043 w 4915043"/>
              <a:gd name="connsiteY3" fmla="*/ 2643047 h 264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5043" h="2643047">
                <a:moveTo>
                  <a:pt x="99515" y="771907"/>
                </a:moveTo>
                <a:lnTo>
                  <a:pt x="0" y="0"/>
                </a:lnTo>
                <a:lnTo>
                  <a:pt x="4649251" y="1804847"/>
                </a:lnTo>
                <a:lnTo>
                  <a:pt x="4915043" y="2643047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: Shape 38">
            <a:extLst>
              <a:ext uri="{FF2B5EF4-FFF2-40B4-BE49-F238E27FC236}">
                <a16:creationId xmlns:a16="http://schemas.microsoft.com/office/drawing/2014/main" id="{EEAAEB02-2E06-44D8-85FA-E385ED1E2011}"/>
              </a:ext>
            </a:extLst>
          </p:cNvPr>
          <p:cNvSpPr/>
          <p:nvPr/>
        </p:nvSpPr>
        <p:spPr>
          <a:xfrm flipH="1">
            <a:off x="4767830" y="-1"/>
            <a:ext cx="7422980" cy="6858001"/>
          </a:xfrm>
          <a:custGeom>
            <a:avLst/>
            <a:gdLst>
              <a:gd name="connsiteX0" fmla="*/ 0 w 14845960"/>
              <a:gd name="connsiteY0" fmla="*/ 0 h 13716001"/>
              <a:gd name="connsiteX1" fmla="*/ 7459443 w 14845960"/>
              <a:gd name="connsiteY1" fmla="*/ 0 h 13716001"/>
              <a:gd name="connsiteX2" fmla="*/ 7460431 w 14845960"/>
              <a:gd name="connsiteY2" fmla="*/ 1829 h 13716001"/>
              <a:gd name="connsiteX3" fmla="*/ 12088563 w 14845960"/>
              <a:gd name="connsiteY3" fmla="*/ 8566744 h 13716001"/>
              <a:gd name="connsiteX4" fmla="*/ 12195289 w 14845960"/>
              <a:gd name="connsiteY4" fmla="*/ 8764252 h 13716001"/>
              <a:gd name="connsiteX5" fmla="*/ 12203557 w 14845960"/>
              <a:gd name="connsiteY5" fmla="*/ 8759844 h 13716001"/>
              <a:gd name="connsiteX6" fmla="*/ 12991817 w 14845960"/>
              <a:gd name="connsiteY6" fmla="*/ 10238324 h 13716001"/>
              <a:gd name="connsiteX7" fmla="*/ 13014847 w 14845960"/>
              <a:gd name="connsiteY7" fmla="*/ 10280944 h 13716001"/>
              <a:gd name="connsiteX8" fmla="*/ 14040180 w 14845960"/>
              <a:gd name="connsiteY8" fmla="*/ 12178445 h 13716001"/>
              <a:gd name="connsiteX9" fmla="*/ 14201348 w 14845960"/>
              <a:gd name="connsiteY9" fmla="*/ 12506948 h 13716001"/>
              <a:gd name="connsiteX10" fmla="*/ 14845960 w 14845960"/>
              <a:gd name="connsiteY10" fmla="*/ 13716000 h 13716001"/>
              <a:gd name="connsiteX11" fmla="*/ 11804072 w 14845960"/>
              <a:gd name="connsiteY11" fmla="*/ 13716000 h 13716001"/>
              <a:gd name="connsiteX12" fmla="*/ 11804072 w 14845960"/>
              <a:gd name="connsiteY12" fmla="*/ 13716001 h 13716001"/>
              <a:gd name="connsiteX13" fmla="*/ 2607178 w 14845960"/>
              <a:gd name="connsiteY13" fmla="*/ 13716001 h 13716001"/>
              <a:gd name="connsiteX14" fmla="*/ 2596120 w 14845960"/>
              <a:gd name="connsiteY14" fmla="*/ 13695537 h 13716001"/>
              <a:gd name="connsiteX15" fmla="*/ 88768 w 14845960"/>
              <a:gd name="connsiteY15" fmla="*/ 9055381 h 13716001"/>
              <a:gd name="connsiteX16" fmla="*/ 0 w 14845960"/>
              <a:gd name="connsiteY16" fmla="*/ 8891105 h 13716001"/>
              <a:gd name="connsiteX17" fmla="*/ 0 w 14845960"/>
              <a:gd name="connsiteY17" fmla="*/ 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845960" h="13716001">
                <a:moveTo>
                  <a:pt x="0" y="0"/>
                </a:moveTo>
                <a:lnTo>
                  <a:pt x="7459443" y="0"/>
                </a:lnTo>
                <a:lnTo>
                  <a:pt x="7460431" y="1829"/>
                </a:lnTo>
                <a:cubicBezTo>
                  <a:pt x="8190093" y="1352157"/>
                  <a:pt x="9550854" y="3870408"/>
                  <a:pt x="12088563" y="8566744"/>
                </a:cubicBezTo>
                <a:lnTo>
                  <a:pt x="12195289" y="8764252"/>
                </a:lnTo>
                <a:lnTo>
                  <a:pt x="12203557" y="8759844"/>
                </a:lnTo>
                <a:lnTo>
                  <a:pt x="12991817" y="10238324"/>
                </a:lnTo>
                <a:lnTo>
                  <a:pt x="13014847" y="10280944"/>
                </a:lnTo>
                <a:cubicBezTo>
                  <a:pt x="13339838" y="10882377"/>
                  <a:pt x="13681336" y="11514360"/>
                  <a:pt x="14040180" y="12178445"/>
                </a:cubicBezTo>
                <a:lnTo>
                  <a:pt x="14201348" y="12506948"/>
                </a:lnTo>
                <a:lnTo>
                  <a:pt x="14845960" y="13716000"/>
                </a:lnTo>
                <a:lnTo>
                  <a:pt x="11804072" y="13716000"/>
                </a:lnTo>
                <a:lnTo>
                  <a:pt x="11804072" y="13716001"/>
                </a:lnTo>
                <a:lnTo>
                  <a:pt x="2607178" y="13716001"/>
                </a:lnTo>
                <a:lnTo>
                  <a:pt x="2596120" y="13695537"/>
                </a:lnTo>
                <a:cubicBezTo>
                  <a:pt x="1977289" y="12550316"/>
                  <a:pt x="1162243" y="11041976"/>
                  <a:pt x="88768" y="9055381"/>
                </a:cubicBezTo>
                <a:lnTo>
                  <a:pt x="0" y="889110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89000"/>
                  <a:lumOff val="11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50" dirty="0"/>
          </a:p>
        </p:txBody>
      </p:sp>
      <p:pic>
        <p:nvPicPr>
          <p:cNvPr id="16" name="图片占位符 11" descr="图片包含 人, 室内, 笔记本, 桌子&#10;&#10;描述已自动生成">
            <a:extLst>
              <a:ext uri="{FF2B5EF4-FFF2-40B4-BE49-F238E27FC236}">
                <a16:creationId xmlns:a16="http://schemas.microsoft.com/office/drawing/2014/main" id="{94AF14C0-3B2B-4295-9610-A9F9B3B662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431738" y="-1"/>
            <a:ext cx="6760262" cy="6858001"/>
          </a:xfrm>
          <a:custGeom>
            <a:avLst/>
            <a:gdLst>
              <a:gd name="connsiteX0" fmla="*/ 0 w 13517883"/>
              <a:gd name="connsiteY0" fmla="*/ 0 h 13716001"/>
              <a:gd name="connsiteX1" fmla="*/ 6162171 w 13517883"/>
              <a:gd name="connsiteY1" fmla="*/ 0 h 13716001"/>
              <a:gd name="connsiteX2" fmla="*/ 13517883 w 13517883"/>
              <a:gd name="connsiteY2" fmla="*/ 13716001 h 13716001"/>
              <a:gd name="connsiteX3" fmla="*/ 3905088 w 13517883"/>
              <a:gd name="connsiteY3" fmla="*/ 13716001 h 13716001"/>
              <a:gd name="connsiteX4" fmla="*/ 0 w 13517883"/>
              <a:gd name="connsiteY4" fmla="*/ 6434290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17883" h="13716001">
                <a:moveTo>
                  <a:pt x="0" y="0"/>
                </a:moveTo>
                <a:lnTo>
                  <a:pt x="6162171" y="0"/>
                </a:lnTo>
                <a:lnTo>
                  <a:pt x="13517883" y="13716001"/>
                </a:lnTo>
                <a:lnTo>
                  <a:pt x="3905088" y="13716001"/>
                </a:lnTo>
                <a:lnTo>
                  <a:pt x="0" y="6434290"/>
                </a:lnTo>
                <a:close/>
              </a:path>
            </a:pathLst>
          </a:cu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628B7A1B-C1B8-4209-A2BD-DA54E04F1A68}"/>
              </a:ext>
            </a:extLst>
          </p:cNvPr>
          <p:cNvGrpSpPr/>
          <p:nvPr/>
        </p:nvGrpSpPr>
        <p:grpSpPr>
          <a:xfrm>
            <a:off x="1001951" y="2130546"/>
            <a:ext cx="3284882" cy="677108"/>
            <a:chOff x="1001951" y="2130546"/>
            <a:chExt cx="3284882" cy="677108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8EA9AD0D-CA50-47FD-AC44-0F759322A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951" y="2259432"/>
              <a:ext cx="725129" cy="498799"/>
            </a:xfrm>
            <a:custGeom>
              <a:avLst/>
              <a:gdLst>
                <a:gd name="T0" fmla="*/ 367 w 557"/>
                <a:gd name="T1" fmla="*/ 382 h 382"/>
                <a:gd name="T2" fmla="*/ 190 w 557"/>
                <a:gd name="T3" fmla="*/ 382 h 382"/>
                <a:gd name="T4" fmla="*/ 0 w 557"/>
                <a:gd name="T5" fmla="*/ 191 h 382"/>
                <a:gd name="T6" fmla="*/ 0 w 557"/>
                <a:gd name="T7" fmla="*/ 191 h 382"/>
                <a:gd name="T8" fmla="*/ 190 w 557"/>
                <a:gd name="T9" fmla="*/ 0 h 382"/>
                <a:gd name="T10" fmla="*/ 367 w 557"/>
                <a:gd name="T11" fmla="*/ 0 h 382"/>
                <a:gd name="T12" fmla="*/ 557 w 557"/>
                <a:gd name="T13" fmla="*/ 191 h 382"/>
                <a:gd name="T14" fmla="*/ 557 w 557"/>
                <a:gd name="T15" fmla="*/ 191 h 382"/>
                <a:gd name="T16" fmla="*/ 367 w 557"/>
                <a:gd name="T17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7" h="382">
                  <a:moveTo>
                    <a:pt x="367" y="382"/>
                  </a:moveTo>
                  <a:cubicBezTo>
                    <a:pt x="190" y="382"/>
                    <a:pt x="190" y="382"/>
                    <a:pt x="190" y="382"/>
                  </a:cubicBezTo>
                  <a:cubicBezTo>
                    <a:pt x="85" y="382"/>
                    <a:pt x="0" y="296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86"/>
                    <a:pt x="85" y="0"/>
                    <a:pt x="19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472" y="0"/>
                    <a:pt x="557" y="86"/>
                    <a:pt x="557" y="191"/>
                  </a:cubicBezTo>
                  <a:cubicBezTo>
                    <a:pt x="557" y="191"/>
                    <a:pt x="557" y="191"/>
                    <a:pt x="557" y="191"/>
                  </a:cubicBezTo>
                  <a:cubicBezTo>
                    <a:pt x="557" y="297"/>
                    <a:pt x="472" y="382"/>
                    <a:pt x="367" y="382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4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254000" dist="101600" dir="5400000" algn="ctr" rotWithShape="0">
                <a:schemeClr val="accent4">
                  <a:alpha val="23000"/>
                </a:schemeClr>
              </a:outerShdw>
            </a:effectLst>
          </p:spPr>
          <p:txBody>
            <a:bodyPr vert="horz" wrap="square" lIns="45720" tIns="22860" rIns="45720" bIns="2286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Open Sans Extrabold" panose="020B0906030804020204" pitchFamily="34" charset="0"/>
                </a:rPr>
                <a:t>01</a:t>
              </a:r>
            </a:p>
          </p:txBody>
        </p:sp>
        <p:sp>
          <p:nvSpPr>
            <p:cNvPr id="20" name="TextBox 51">
              <a:extLst>
                <a:ext uri="{FF2B5EF4-FFF2-40B4-BE49-F238E27FC236}">
                  <a16:creationId xmlns:a16="http://schemas.microsoft.com/office/drawing/2014/main" id="{8574CE89-4E09-4F91-A826-E620C469C5BF}"/>
                </a:ext>
              </a:extLst>
            </p:cNvPr>
            <p:cNvSpPr txBox="1"/>
            <p:nvPr/>
          </p:nvSpPr>
          <p:spPr>
            <a:xfrm>
              <a:off x="2089732" y="2130546"/>
              <a:ext cx="219710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gradFill>
                    <a:gsLst>
                      <a:gs pos="100000">
                        <a:schemeClr val="accent4"/>
                      </a:gs>
                      <a:gs pos="0">
                        <a:schemeClr val="accent4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年度工作概述</a:t>
              </a:r>
              <a:endParaRPr lang="en-US" altLang="zh-CN" sz="2400" b="1" dirty="0">
                <a:gradFill>
                  <a:gsLst>
                    <a:gs pos="100000">
                      <a:schemeClr val="accent4"/>
                    </a:gs>
                    <a:gs pos="0">
                      <a:schemeClr val="accent4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+mn-lt"/>
                </a:rPr>
                <a:t>GENERAL VIEW</a:t>
              </a:r>
              <a:endParaRPr lang="en-US" sz="1400" b="1" dirty="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4AFED44-4CF7-44C1-8B2D-D234B4DEE1E9}"/>
              </a:ext>
            </a:extLst>
          </p:cNvPr>
          <p:cNvGrpSpPr/>
          <p:nvPr/>
        </p:nvGrpSpPr>
        <p:grpSpPr>
          <a:xfrm>
            <a:off x="1001951" y="514223"/>
            <a:ext cx="4263453" cy="769441"/>
            <a:chOff x="5078651" y="514223"/>
            <a:chExt cx="4263453" cy="76944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F13B725-18FE-44D6-9107-C9811E572292}"/>
                </a:ext>
              </a:extLst>
            </p:cNvPr>
            <p:cNvSpPr txBox="1"/>
            <p:nvPr/>
          </p:nvSpPr>
          <p:spPr>
            <a:xfrm>
              <a:off x="5078651" y="514223"/>
              <a:ext cx="28257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gradFill>
                    <a:gsLst>
                      <a:gs pos="16000">
                        <a:schemeClr val="accent4">
                          <a:lumMod val="90000"/>
                          <a:lumOff val="10000"/>
                        </a:schemeClr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effectLst>
                    <a:outerShdw blurRad="254000" dist="101600" dir="5400000" algn="ctr" rotWithShape="0">
                      <a:schemeClr val="accent1">
                        <a:alpha val="23000"/>
                      </a:scheme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  <a:r>
                <a:rPr lang="en-US" altLang="zh-CN" sz="4400" b="1" dirty="0">
                  <a:gradFill>
                    <a:gsLst>
                      <a:gs pos="16000">
                        <a:schemeClr val="accent4">
                          <a:lumMod val="90000"/>
                          <a:lumOff val="10000"/>
                        </a:schemeClr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effectLst>
                    <a:outerShdw blurRad="254000" dist="101600" dir="5400000" algn="ctr" rotWithShape="0">
                      <a:schemeClr val="accent1">
                        <a:alpha val="23000"/>
                      </a:scheme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ontents</a:t>
              </a:r>
              <a:endParaRPr lang="id-ID" sz="4400" b="1" dirty="0">
                <a:gradFill>
                  <a:gsLst>
                    <a:gs pos="16000">
                      <a:schemeClr val="accent4">
                        <a:lumMod val="90000"/>
                        <a:lumOff val="10000"/>
                      </a:schemeClr>
                    </a:gs>
                    <a:gs pos="100000">
                      <a:schemeClr val="accent4"/>
                    </a:gs>
                  </a:gsLst>
                  <a:lin ang="5400000" scaled="0"/>
                </a:gradFill>
                <a:effectLst>
                  <a:outerShdw blurRad="254000" dist="101600" dir="5400000" algn="ctr" rotWithShape="0">
                    <a:schemeClr val="accent1">
                      <a:alpha val="23000"/>
                    </a:scheme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263275B7-14AF-4B43-B33E-5D2B858E3714}"/>
                </a:ext>
              </a:extLst>
            </p:cNvPr>
            <p:cNvCxnSpPr/>
            <p:nvPr/>
          </p:nvCxnSpPr>
          <p:spPr>
            <a:xfrm>
              <a:off x="5294616" y="1283664"/>
              <a:ext cx="4047488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00887D86-7CFC-474A-93A7-620A1995A299}"/>
              </a:ext>
            </a:extLst>
          </p:cNvPr>
          <p:cNvGrpSpPr/>
          <p:nvPr/>
        </p:nvGrpSpPr>
        <p:grpSpPr>
          <a:xfrm>
            <a:off x="1001951" y="3164369"/>
            <a:ext cx="3284882" cy="646331"/>
            <a:chOff x="1001951" y="3164369"/>
            <a:chExt cx="3284882" cy="646331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157AE90D-4332-42DC-A958-DD155B98A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951" y="3293255"/>
              <a:ext cx="725129" cy="498799"/>
            </a:xfrm>
            <a:custGeom>
              <a:avLst/>
              <a:gdLst>
                <a:gd name="T0" fmla="*/ 367 w 557"/>
                <a:gd name="T1" fmla="*/ 382 h 382"/>
                <a:gd name="T2" fmla="*/ 190 w 557"/>
                <a:gd name="T3" fmla="*/ 382 h 382"/>
                <a:gd name="T4" fmla="*/ 0 w 557"/>
                <a:gd name="T5" fmla="*/ 191 h 382"/>
                <a:gd name="T6" fmla="*/ 0 w 557"/>
                <a:gd name="T7" fmla="*/ 191 h 382"/>
                <a:gd name="T8" fmla="*/ 190 w 557"/>
                <a:gd name="T9" fmla="*/ 0 h 382"/>
                <a:gd name="T10" fmla="*/ 367 w 557"/>
                <a:gd name="T11" fmla="*/ 0 h 382"/>
                <a:gd name="T12" fmla="*/ 557 w 557"/>
                <a:gd name="T13" fmla="*/ 191 h 382"/>
                <a:gd name="T14" fmla="*/ 557 w 557"/>
                <a:gd name="T15" fmla="*/ 191 h 382"/>
                <a:gd name="T16" fmla="*/ 367 w 557"/>
                <a:gd name="T17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7" h="382">
                  <a:moveTo>
                    <a:pt x="367" y="382"/>
                  </a:moveTo>
                  <a:cubicBezTo>
                    <a:pt x="190" y="382"/>
                    <a:pt x="190" y="382"/>
                    <a:pt x="190" y="382"/>
                  </a:cubicBezTo>
                  <a:cubicBezTo>
                    <a:pt x="85" y="382"/>
                    <a:pt x="0" y="296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86"/>
                    <a:pt x="85" y="0"/>
                    <a:pt x="19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472" y="0"/>
                    <a:pt x="557" y="86"/>
                    <a:pt x="557" y="191"/>
                  </a:cubicBezTo>
                  <a:cubicBezTo>
                    <a:pt x="557" y="191"/>
                    <a:pt x="557" y="191"/>
                    <a:pt x="557" y="191"/>
                  </a:cubicBezTo>
                  <a:cubicBezTo>
                    <a:pt x="557" y="297"/>
                    <a:pt x="472" y="382"/>
                    <a:pt x="367" y="382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4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254000" dist="101600" dir="5400000" algn="ctr" rotWithShape="0">
                <a:schemeClr val="accent4">
                  <a:alpha val="23000"/>
                </a:schemeClr>
              </a:outerShdw>
            </a:effectLst>
          </p:spPr>
          <p:txBody>
            <a:bodyPr vert="horz" wrap="square" lIns="45720" tIns="22860" rIns="45720" bIns="2286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Open Sans Extrabold" panose="020B0906030804020204" pitchFamily="34" charset="0"/>
                </a:rPr>
                <a:t>0</a:t>
              </a:r>
              <a:r>
                <a:rPr lang="en-US" altLang="zh-CN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Open Sans Extrabold" panose="020B0906030804020204" pitchFamily="34" charset="0"/>
                </a:rPr>
                <a:t>2</a:t>
              </a:r>
              <a:endParaRPr 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 Extrabold" panose="020B0906030804020204" pitchFamily="34" charset="0"/>
              </a:endParaRPr>
            </a:p>
          </p:txBody>
        </p:sp>
        <p:sp>
          <p:nvSpPr>
            <p:cNvPr id="26" name="TextBox 51">
              <a:extLst>
                <a:ext uri="{FF2B5EF4-FFF2-40B4-BE49-F238E27FC236}">
                  <a16:creationId xmlns:a16="http://schemas.microsoft.com/office/drawing/2014/main" id="{5A425EFF-5EA4-41AB-8BEC-A5106D07D285}"/>
                </a:ext>
              </a:extLst>
            </p:cNvPr>
            <p:cNvSpPr txBox="1"/>
            <p:nvPr/>
          </p:nvSpPr>
          <p:spPr>
            <a:xfrm>
              <a:off x="2089732" y="3164369"/>
              <a:ext cx="21971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gradFill>
                    <a:gsLst>
                      <a:gs pos="100000">
                        <a:schemeClr val="accent4"/>
                      </a:gs>
                      <a:gs pos="0">
                        <a:schemeClr val="accent4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工作完成情况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+mn-lt"/>
                </a:rPr>
                <a:t>WORK COMPLETED</a:t>
              </a:r>
              <a:endParaRPr lang="en-US" sz="1400" b="1" dirty="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E6880AC5-E146-4120-9426-F319082C4175}"/>
              </a:ext>
            </a:extLst>
          </p:cNvPr>
          <p:cNvGrpSpPr/>
          <p:nvPr/>
        </p:nvGrpSpPr>
        <p:grpSpPr>
          <a:xfrm>
            <a:off x="1001951" y="4238245"/>
            <a:ext cx="3284882" cy="646331"/>
            <a:chOff x="1001951" y="4238245"/>
            <a:chExt cx="3284882" cy="646331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FD960915-3250-446F-B5F2-0A210E14E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951" y="4367131"/>
              <a:ext cx="725129" cy="498799"/>
            </a:xfrm>
            <a:custGeom>
              <a:avLst/>
              <a:gdLst>
                <a:gd name="T0" fmla="*/ 367 w 557"/>
                <a:gd name="T1" fmla="*/ 382 h 382"/>
                <a:gd name="T2" fmla="*/ 190 w 557"/>
                <a:gd name="T3" fmla="*/ 382 h 382"/>
                <a:gd name="T4" fmla="*/ 0 w 557"/>
                <a:gd name="T5" fmla="*/ 191 h 382"/>
                <a:gd name="T6" fmla="*/ 0 w 557"/>
                <a:gd name="T7" fmla="*/ 191 h 382"/>
                <a:gd name="T8" fmla="*/ 190 w 557"/>
                <a:gd name="T9" fmla="*/ 0 h 382"/>
                <a:gd name="T10" fmla="*/ 367 w 557"/>
                <a:gd name="T11" fmla="*/ 0 h 382"/>
                <a:gd name="T12" fmla="*/ 557 w 557"/>
                <a:gd name="T13" fmla="*/ 191 h 382"/>
                <a:gd name="T14" fmla="*/ 557 w 557"/>
                <a:gd name="T15" fmla="*/ 191 h 382"/>
                <a:gd name="T16" fmla="*/ 367 w 557"/>
                <a:gd name="T17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7" h="382">
                  <a:moveTo>
                    <a:pt x="367" y="382"/>
                  </a:moveTo>
                  <a:cubicBezTo>
                    <a:pt x="190" y="382"/>
                    <a:pt x="190" y="382"/>
                    <a:pt x="190" y="382"/>
                  </a:cubicBezTo>
                  <a:cubicBezTo>
                    <a:pt x="85" y="382"/>
                    <a:pt x="0" y="296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86"/>
                    <a:pt x="85" y="0"/>
                    <a:pt x="19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472" y="0"/>
                    <a:pt x="557" y="86"/>
                    <a:pt x="557" y="191"/>
                  </a:cubicBezTo>
                  <a:cubicBezTo>
                    <a:pt x="557" y="191"/>
                    <a:pt x="557" y="191"/>
                    <a:pt x="557" y="191"/>
                  </a:cubicBezTo>
                  <a:cubicBezTo>
                    <a:pt x="557" y="297"/>
                    <a:pt x="472" y="382"/>
                    <a:pt x="367" y="382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4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254000" dist="101600" dir="5400000" algn="ctr" rotWithShape="0">
                <a:schemeClr val="accent4">
                  <a:alpha val="23000"/>
                </a:schemeClr>
              </a:outerShdw>
            </a:effectLst>
          </p:spPr>
          <p:txBody>
            <a:bodyPr vert="horz" wrap="square" lIns="45720" tIns="22860" rIns="45720" bIns="2286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Open Sans Extrabold" panose="020B0906030804020204" pitchFamily="34" charset="0"/>
                </a:rPr>
                <a:t>0</a:t>
              </a:r>
              <a:r>
                <a:rPr lang="en-US" altLang="zh-CN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Open Sans Extrabold" panose="020B0906030804020204" pitchFamily="34" charset="0"/>
                </a:rPr>
                <a:t>3</a:t>
              </a:r>
              <a:endParaRPr 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 Extrabold" panose="020B0906030804020204" pitchFamily="34" charset="0"/>
              </a:endParaRPr>
            </a:p>
          </p:txBody>
        </p:sp>
        <p:sp>
          <p:nvSpPr>
            <p:cNvPr id="29" name="TextBox 51">
              <a:extLst>
                <a:ext uri="{FF2B5EF4-FFF2-40B4-BE49-F238E27FC236}">
                  <a16:creationId xmlns:a16="http://schemas.microsoft.com/office/drawing/2014/main" id="{8A6B3B91-9126-4B2C-BD3D-E7C21D9DC49D}"/>
                </a:ext>
              </a:extLst>
            </p:cNvPr>
            <p:cNvSpPr txBox="1"/>
            <p:nvPr/>
          </p:nvSpPr>
          <p:spPr>
            <a:xfrm>
              <a:off x="2089732" y="4238245"/>
              <a:ext cx="21971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gradFill>
                    <a:gsLst>
                      <a:gs pos="100000">
                        <a:schemeClr val="accent4"/>
                      </a:gs>
                      <a:gs pos="0">
                        <a:schemeClr val="accent4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项目成果展示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+mn-lt"/>
                </a:rPr>
                <a:t>PROJECT RESULTS</a:t>
              </a:r>
              <a:endParaRPr lang="en-US" sz="1400" b="1" dirty="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789E06EB-9C8C-4FBB-83C6-3C1EBBD6C2F2}"/>
              </a:ext>
            </a:extLst>
          </p:cNvPr>
          <p:cNvGrpSpPr/>
          <p:nvPr/>
        </p:nvGrpSpPr>
        <p:grpSpPr>
          <a:xfrm>
            <a:off x="1001951" y="5314040"/>
            <a:ext cx="3284882" cy="646331"/>
            <a:chOff x="1001951" y="5314040"/>
            <a:chExt cx="3284882" cy="646331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636CD337-EC19-4DE6-9F19-1D4F77D3F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951" y="5442926"/>
              <a:ext cx="725129" cy="498799"/>
            </a:xfrm>
            <a:custGeom>
              <a:avLst/>
              <a:gdLst>
                <a:gd name="T0" fmla="*/ 367 w 557"/>
                <a:gd name="T1" fmla="*/ 382 h 382"/>
                <a:gd name="T2" fmla="*/ 190 w 557"/>
                <a:gd name="T3" fmla="*/ 382 h 382"/>
                <a:gd name="T4" fmla="*/ 0 w 557"/>
                <a:gd name="T5" fmla="*/ 191 h 382"/>
                <a:gd name="T6" fmla="*/ 0 w 557"/>
                <a:gd name="T7" fmla="*/ 191 h 382"/>
                <a:gd name="T8" fmla="*/ 190 w 557"/>
                <a:gd name="T9" fmla="*/ 0 h 382"/>
                <a:gd name="T10" fmla="*/ 367 w 557"/>
                <a:gd name="T11" fmla="*/ 0 h 382"/>
                <a:gd name="T12" fmla="*/ 557 w 557"/>
                <a:gd name="T13" fmla="*/ 191 h 382"/>
                <a:gd name="T14" fmla="*/ 557 w 557"/>
                <a:gd name="T15" fmla="*/ 191 h 382"/>
                <a:gd name="T16" fmla="*/ 367 w 557"/>
                <a:gd name="T17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7" h="382">
                  <a:moveTo>
                    <a:pt x="367" y="382"/>
                  </a:moveTo>
                  <a:cubicBezTo>
                    <a:pt x="190" y="382"/>
                    <a:pt x="190" y="382"/>
                    <a:pt x="190" y="382"/>
                  </a:cubicBezTo>
                  <a:cubicBezTo>
                    <a:pt x="85" y="382"/>
                    <a:pt x="0" y="296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86"/>
                    <a:pt x="85" y="0"/>
                    <a:pt x="190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472" y="0"/>
                    <a:pt x="557" y="86"/>
                    <a:pt x="557" y="191"/>
                  </a:cubicBezTo>
                  <a:cubicBezTo>
                    <a:pt x="557" y="191"/>
                    <a:pt x="557" y="191"/>
                    <a:pt x="557" y="191"/>
                  </a:cubicBezTo>
                  <a:cubicBezTo>
                    <a:pt x="557" y="297"/>
                    <a:pt x="472" y="382"/>
                    <a:pt x="367" y="382"/>
                  </a:cubicBezTo>
                  <a:close/>
                </a:path>
              </a:pathLst>
            </a:custGeom>
            <a:gradFill>
              <a:gsLst>
                <a:gs pos="100000">
                  <a:schemeClr val="accent4"/>
                </a:gs>
                <a:gs pos="0">
                  <a:schemeClr val="accent4">
                    <a:lumMod val="90000"/>
                    <a:lumOff val="1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254000" dist="101600" dir="5400000" algn="ctr" rotWithShape="0">
                <a:schemeClr val="accent4">
                  <a:alpha val="23000"/>
                </a:schemeClr>
              </a:outerShdw>
            </a:effectLst>
          </p:spPr>
          <p:txBody>
            <a:bodyPr vert="horz" wrap="square" lIns="45720" tIns="22860" rIns="45720" bIns="2286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Open Sans Extrabold" panose="020B0906030804020204" pitchFamily="34" charset="0"/>
                </a:rPr>
                <a:t>0</a:t>
              </a:r>
              <a:r>
                <a:rPr lang="en-US" altLang="zh-CN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Open Sans Extrabold" panose="020B0906030804020204" pitchFamily="34" charset="0"/>
                </a:rPr>
                <a:t>4</a:t>
              </a:r>
              <a:endParaRPr 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 Extrabold" panose="020B0906030804020204" pitchFamily="34" charset="0"/>
              </a:endParaRPr>
            </a:p>
          </p:txBody>
        </p:sp>
        <p:sp>
          <p:nvSpPr>
            <p:cNvPr id="32" name="TextBox 51">
              <a:extLst>
                <a:ext uri="{FF2B5EF4-FFF2-40B4-BE49-F238E27FC236}">
                  <a16:creationId xmlns:a16="http://schemas.microsoft.com/office/drawing/2014/main" id="{A080A998-B3D3-4D31-B842-23F205F14BE1}"/>
                </a:ext>
              </a:extLst>
            </p:cNvPr>
            <p:cNvSpPr txBox="1"/>
            <p:nvPr/>
          </p:nvSpPr>
          <p:spPr>
            <a:xfrm>
              <a:off x="2089732" y="5314040"/>
              <a:ext cx="21971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gradFill>
                    <a:gsLst>
                      <a:gs pos="100000">
                        <a:schemeClr val="accent4"/>
                      </a:gs>
                      <a:gs pos="0">
                        <a:schemeClr val="accent4">
                          <a:lumMod val="90000"/>
                          <a:lumOff val="10000"/>
                        </a:schemeClr>
                      </a:gs>
                    </a:gsLst>
                    <a:lin ang="5400000" scaled="0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新年工作计划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+mn-lt"/>
                </a:rPr>
                <a:t>PROJECT RESULTS</a:t>
              </a:r>
              <a:endParaRPr lang="en-US" sz="1400" b="1" dirty="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576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 descr="图片包含 人, 桌子, 室内, 笔记本&#10;&#10;描述已自动生成">
            <a:extLst>
              <a:ext uri="{FF2B5EF4-FFF2-40B4-BE49-F238E27FC236}">
                <a16:creationId xmlns:a16="http://schemas.microsoft.com/office/drawing/2014/main" id="{41BF75CC-7268-44A3-B17E-10EC2BD2F1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pic>
        <p:nvPicPr>
          <p:cNvPr id="18" name="图片占位符 17" descr="图片包含 人, 桌子, 笔记本, 女人&#10;&#10;描述已自动生成">
            <a:extLst>
              <a:ext uri="{FF2B5EF4-FFF2-40B4-BE49-F238E27FC236}">
                <a16:creationId xmlns:a16="http://schemas.microsoft.com/office/drawing/2014/main" id="{72A12526-F5F3-41C4-B030-3014E4306BC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7CC4786B-9E6F-4192-ABFF-A7061FED27B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F6B3BC1A-E5A7-4EC3-9D30-9D942B5713BC}"/>
              </a:ext>
            </a:extLst>
          </p:cNvPr>
          <p:cNvGrpSpPr/>
          <p:nvPr/>
        </p:nvGrpSpPr>
        <p:grpSpPr>
          <a:xfrm>
            <a:off x="986747" y="1513509"/>
            <a:ext cx="2918066" cy="920087"/>
            <a:chOff x="866535" y="1141738"/>
            <a:chExt cx="2918066" cy="920087"/>
          </a:xfrm>
        </p:grpSpPr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9B15B64A-3C2F-4E20-8234-1B08CB173BFC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项目成果展示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21" name="TextBox 15">
              <a:extLst>
                <a:ext uri="{FF2B5EF4-FFF2-40B4-BE49-F238E27FC236}">
                  <a16:creationId xmlns:a16="http://schemas.microsoft.com/office/drawing/2014/main" id="{ACE2C469-BBFF-476B-A3D4-84FBB5FC8F42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sp>
        <p:nvSpPr>
          <p:cNvPr id="22" name="TextBox 53">
            <a:extLst>
              <a:ext uri="{FF2B5EF4-FFF2-40B4-BE49-F238E27FC236}">
                <a16:creationId xmlns:a16="http://schemas.microsoft.com/office/drawing/2014/main" id="{E10ABCE9-08B1-4196-BB10-CA170626AACC}"/>
              </a:ext>
            </a:extLst>
          </p:cNvPr>
          <p:cNvSpPr txBox="1"/>
          <p:nvPr/>
        </p:nvSpPr>
        <p:spPr>
          <a:xfrm>
            <a:off x="986747" y="4286096"/>
            <a:ext cx="3156722" cy="525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3" name="TextBox 53">
            <a:extLst>
              <a:ext uri="{FF2B5EF4-FFF2-40B4-BE49-F238E27FC236}">
                <a16:creationId xmlns:a16="http://schemas.microsoft.com/office/drawing/2014/main" id="{938D46BD-4B71-4823-8F63-FB4449403E38}"/>
              </a:ext>
            </a:extLst>
          </p:cNvPr>
          <p:cNvSpPr txBox="1"/>
          <p:nvPr/>
        </p:nvSpPr>
        <p:spPr>
          <a:xfrm>
            <a:off x="986747" y="2889076"/>
            <a:ext cx="3156722" cy="10798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您的内容打在这里，或者通过复制您的文本后，在此框中选择粘贴，并选择只保留文字。您的内容打在这里或者通过复制您的文本后，在此框中选择粘贴并选择只保留文字。</a:t>
            </a:r>
          </a:p>
        </p:txBody>
      </p:sp>
    </p:spTree>
    <p:extLst>
      <p:ext uri="{BB962C8B-B14F-4D97-AF65-F5344CB8AC3E}">
        <p14:creationId xmlns:p14="http://schemas.microsoft.com/office/powerpoint/2010/main" val="339707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18" descr="图片包含 物体, 蜂窝, 站, 男人&#10;&#10;描述已自动生成">
            <a:extLst>
              <a:ext uri="{FF2B5EF4-FFF2-40B4-BE49-F238E27FC236}">
                <a16:creationId xmlns:a16="http://schemas.microsoft.com/office/drawing/2014/main" id="{CB036AB1-2AB2-4EF2-A02C-7DF1FC036E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BE54D10A-5EDE-4BEE-88FA-8F72D6341B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A57B30F0-6C1B-4D1B-9760-1150D1495D45}"/>
              </a:ext>
            </a:extLst>
          </p:cNvPr>
          <p:cNvSpPr/>
          <p:nvPr/>
        </p:nvSpPr>
        <p:spPr>
          <a:xfrm rot="5840768">
            <a:off x="1063499" y="952944"/>
            <a:ext cx="4915043" cy="2643047"/>
          </a:xfrm>
          <a:custGeom>
            <a:avLst/>
            <a:gdLst>
              <a:gd name="connsiteX0" fmla="*/ 99515 w 4915043"/>
              <a:gd name="connsiteY0" fmla="*/ 771907 h 2643047"/>
              <a:gd name="connsiteX1" fmla="*/ 0 w 4915043"/>
              <a:gd name="connsiteY1" fmla="*/ 0 h 2643047"/>
              <a:gd name="connsiteX2" fmla="*/ 4649251 w 4915043"/>
              <a:gd name="connsiteY2" fmla="*/ 1804847 h 2643047"/>
              <a:gd name="connsiteX3" fmla="*/ 4915043 w 4915043"/>
              <a:gd name="connsiteY3" fmla="*/ 2643047 h 264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5043" h="2643047">
                <a:moveTo>
                  <a:pt x="99515" y="771907"/>
                </a:moveTo>
                <a:lnTo>
                  <a:pt x="0" y="0"/>
                </a:lnTo>
                <a:lnTo>
                  <a:pt x="4649251" y="1804847"/>
                </a:lnTo>
                <a:lnTo>
                  <a:pt x="4915043" y="2643047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8DE02278-EDAC-49EE-B399-40B4BBC1FAAE}"/>
              </a:ext>
            </a:extLst>
          </p:cNvPr>
          <p:cNvSpPr/>
          <p:nvPr/>
        </p:nvSpPr>
        <p:spPr>
          <a:xfrm rot="5840768" flipH="1" flipV="1">
            <a:off x="6168323" y="3274708"/>
            <a:ext cx="4915043" cy="2643047"/>
          </a:xfrm>
          <a:custGeom>
            <a:avLst/>
            <a:gdLst>
              <a:gd name="connsiteX0" fmla="*/ 99515 w 4915043"/>
              <a:gd name="connsiteY0" fmla="*/ 771907 h 2643047"/>
              <a:gd name="connsiteX1" fmla="*/ 0 w 4915043"/>
              <a:gd name="connsiteY1" fmla="*/ 0 h 2643047"/>
              <a:gd name="connsiteX2" fmla="*/ 4649251 w 4915043"/>
              <a:gd name="connsiteY2" fmla="*/ 1804847 h 2643047"/>
              <a:gd name="connsiteX3" fmla="*/ 4915043 w 4915043"/>
              <a:gd name="connsiteY3" fmla="*/ 2643047 h 264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5043" h="2643047">
                <a:moveTo>
                  <a:pt x="99515" y="771907"/>
                </a:moveTo>
                <a:lnTo>
                  <a:pt x="0" y="0"/>
                </a:lnTo>
                <a:lnTo>
                  <a:pt x="4649251" y="1804847"/>
                </a:lnTo>
                <a:lnTo>
                  <a:pt x="4915043" y="2643047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EEF811A7-28B8-41D3-8612-1109F60A92CD}"/>
              </a:ext>
            </a:extLst>
          </p:cNvPr>
          <p:cNvSpPr/>
          <p:nvPr/>
        </p:nvSpPr>
        <p:spPr>
          <a:xfrm flipH="1">
            <a:off x="1176397" y="-1"/>
            <a:ext cx="9839206" cy="6858000"/>
          </a:xfrm>
          <a:custGeom>
            <a:avLst/>
            <a:gdLst>
              <a:gd name="connsiteX0" fmla="*/ 6145949 w 9839206"/>
              <a:gd name="connsiteY0" fmla="*/ 0 h 6858000"/>
              <a:gd name="connsiteX1" fmla="*/ 0 w 9839206"/>
              <a:gd name="connsiteY1" fmla="*/ 0 h 6858000"/>
              <a:gd name="connsiteX2" fmla="*/ 2416226 w 9839206"/>
              <a:gd name="connsiteY2" fmla="*/ 4435548 h 6858000"/>
              <a:gd name="connsiteX3" fmla="*/ 2416226 w 9839206"/>
              <a:gd name="connsiteY3" fmla="*/ 4445552 h 6858000"/>
              <a:gd name="connsiteX4" fmla="*/ 2460610 w 9839206"/>
              <a:gd name="connsiteY4" fmla="*/ 4527690 h 6858000"/>
              <a:gd name="connsiteX5" fmla="*/ 3714286 w 9839206"/>
              <a:gd name="connsiteY5" fmla="*/ 6847768 h 6858000"/>
              <a:gd name="connsiteX6" fmla="*/ 3719815 w 9839206"/>
              <a:gd name="connsiteY6" fmla="*/ 6858000 h 6858000"/>
              <a:gd name="connsiteX7" fmla="*/ 3735836 w 9839206"/>
              <a:gd name="connsiteY7" fmla="*/ 6858000 h 6858000"/>
              <a:gd name="connsiteX8" fmla="*/ 4637536 w 9839206"/>
              <a:gd name="connsiteY8" fmla="*/ 6858000 h 6858000"/>
              <a:gd name="connsiteX9" fmla="*/ 8318262 w 9839206"/>
              <a:gd name="connsiteY9" fmla="*/ 6858000 h 6858000"/>
              <a:gd name="connsiteX10" fmla="*/ 9839206 w 9839206"/>
              <a:gd name="connsiteY10" fmla="*/ 6858000 h 6858000"/>
              <a:gd name="connsiteX11" fmla="*/ 9516900 w 9839206"/>
              <a:gd name="connsiteY11" fmla="*/ 6253474 h 6858000"/>
              <a:gd name="connsiteX12" fmla="*/ 9436316 w 9839206"/>
              <a:gd name="connsiteY12" fmla="*/ 6089222 h 6858000"/>
              <a:gd name="connsiteX13" fmla="*/ 8923650 w 9839206"/>
              <a:gd name="connsiteY13" fmla="*/ 5140472 h 6858000"/>
              <a:gd name="connsiteX14" fmla="*/ 8912134 w 9839206"/>
              <a:gd name="connsiteY14" fmla="*/ 5119162 h 6858000"/>
              <a:gd name="connsiteX15" fmla="*/ 8518004 w 9839206"/>
              <a:gd name="connsiteY15" fmla="*/ 4379922 h 6858000"/>
              <a:gd name="connsiteX16" fmla="*/ 8513870 w 9839206"/>
              <a:gd name="connsiteY16" fmla="*/ 4382126 h 6858000"/>
              <a:gd name="connsiteX17" fmla="*/ 8460507 w 9839206"/>
              <a:gd name="connsiteY17" fmla="*/ 4283372 h 6858000"/>
              <a:gd name="connsiteX18" fmla="*/ 6146442 w 9839206"/>
              <a:gd name="connsiteY18" fmla="*/ 91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839206" h="6858000">
                <a:moveTo>
                  <a:pt x="6145949" y="0"/>
                </a:moveTo>
                <a:lnTo>
                  <a:pt x="0" y="0"/>
                </a:lnTo>
                <a:lnTo>
                  <a:pt x="2416226" y="4435548"/>
                </a:lnTo>
                <a:lnTo>
                  <a:pt x="2416226" y="4445552"/>
                </a:lnTo>
                <a:lnTo>
                  <a:pt x="2460610" y="4527690"/>
                </a:lnTo>
                <a:cubicBezTo>
                  <a:pt x="2997348" y="5520988"/>
                  <a:pt x="3404871" y="6275158"/>
                  <a:pt x="3714286" y="6847768"/>
                </a:cubicBezTo>
                <a:lnTo>
                  <a:pt x="3719815" y="6858000"/>
                </a:lnTo>
                <a:lnTo>
                  <a:pt x="3735836" y="6858000"/>
                </a:lnTo>
                <a:lnTo>
                  <a:pt x="4637536" y="6858000"/>
                </a:lnTo>
                <a:lnTo>
                  <a:pt x="8318262" y="6858000"/>
                </a:lnTo>
                <a:lnTo>
                  <a:pt x="9839206" y="6858000"/>
                </a:lnTo>
                <a:lnTo>
                  <a:pt x="9516900" y="6253474"/>
                </a:lnTo>
                <a:lnTo>
                  <a:pt x="9436316" y="6089222"/>
                </a:lnTo>
                <a:cubicBezTo>
                  <a:pt x="9256894" y="5757180"/>
                  <a:pt x="9086145" y="5441188"/>
                  <a:pt x="8923650" y="5140472"/>
                </a:cubicBezTo>
                <a:lnTo>
                  <a:pt x="8912134" y="5119162"/>
                </a:lnTo>
                <a:lnTo>
                  <a:pt x="8518004" y="4379922"/>
                </a:lnTo>
                <a:lnTo>
                  <a:pt x="8513870" y="4382126"/>
                </a:lnTo>
                <a:lnTo>
                  <a:pt x="8460507" y="4283372"/>
                </a:lnTo>
                <a:cubicBezTo>
                  <a:pt x="7191653" y="1935203"/>
                  <a:pt x="6511273" y="676078"/>
                  <a:pt x="6146442" y="914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9000"/>
                  <a:lumOff val="11000"/>
                  <a:alpha val="82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92BE70D9-27D4-404E-BC7D-D1A8469665AF}"/>
              </a:ext>
            </a:extLst>
          </p:cNvPr>
          <p:cNvSpPr txBox="1"/>
          <p:nvPr/>
        </p:nvSpPr>
        <p:spPr>
          <a:xfrm>
            <a:off x="3955548" y="3034660"/>
            <a:ext cx="432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rPr>
              <a:t>工作不足之处</a:t>
            </a:r>
            <a:endParaRPr lang="en-US" sz="5400" dirty="0">
              <a:solidFill>
                <a:schemeClr val="bg1"/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02186879-7E66-4E80-BEBC-842DADD18EDF}"/>
              </a:ext>
            </a:extLst>
          </p:cNvPr>
          <p:cNvSpPr txBox="1"/>
          <p:nvPr/>
        </p:nvSpPr>
        <p:spPr>
          <a:xfrm>
            <a:off x="4280646" y="4085877"/>
            <a:ext cx="3630707" cy="573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3F716DBD-98BA-4386-9F7B-3BB675180966}"/>
              </a:ext>
            </a:extLst>
          </p:cNvPr>
          <p:cNvSpPr/>
          <p:nvPr/>
        </p:nvSpPr>
        <p:spPr>
          <a:xfrm>
            <a:off x="5144093" y="1465866"/>
            <a:ext cx="1944914" cy="1944914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9000">
                <a:schemeClr val="accent4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3ABAB0E8-0509-4130-BF14-187B09CAC4BD}"/>
              </a:ext>
            </a:extLst>
          </p:cNvPr>
          <p:cNvSpPr txBox="1"/>
          <p:nvPr/>
        </p:nvSpPr>
        <p:spPr>
          <a:xfrm>
            <a:off x="5544516" y="1718312"/>
            <a:ext cx="1144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rPr>
              <a:t>04</a:t>
            </a:r>
            <a:endParaRPr lang="en-US" sz="6000" dirty="0">
              <a:solidFill>
                <a:schemeClr val="bg1"/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44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 descr="图片包含 人, 男人, 女人, 躺&#10;&#10;描述已自动生成">
            <a:extLst>
              <a:ext uri="{FF2B5EF4-FFF2-40B4-BE49-F238E27FC236}">
                <a16:creationId xmlns:a16="http://schemas.microsoft.com/office/drawing/2014/main" id="{4D65B8B5-2615-41F7-98B2-B07176ED4F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150" y="704850"/>
            <a:ext cx="5448300" cy="5448300"/>
          </a:xfrm>
          <a:solidFill>
            <a:schemeClr val="bg1">
              <a:lumMod val="85000"/>
            </a:schemeClr>
          </a:solidFill>
        </p:spPr>
      </p:pic>
      <p:sp>
        <p:nvSpPr>
          <p:cNvPr id="18" name="Rectangle 7">
            <a:extLst>
              <a:ext uri="{FF2B5EF4-FFF2-40B4-BE49-F238E27FC236}">
                <a16:creationId xmlns:a16="http://schemas.microsoft.com/office/drawing/2014/main" id="{D7A82173-6519-4387-BAAB-D71270E76B77}"/>
              </a:ext>
            </a:extLst>
          </p:cNvPr>
          <p:cNvSpPr/>
          <p:nvPr/>
        </p:nvSpPr>
        <p:spPr>
          <a:xfrm>
            <a:off x="6135569" y="2936830"/>
            <a:ext cx="2376365" cy="82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此处添加详细文本描述，建议与标题相关并符合整体语言风格，此处添加详细文本描述，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CFC1C3AB-06FF-4631-ABF8-12190C98BCD7}"/>
              </a:ext>
            </a:extLst>
          </p:cNvPr>
          <p:cNvSpPr/>
          <p:nvPr/>
        </p:nvSpPr>
        <p:spPr>
          <a:xfrm>
            <a:off x="6135569" y="2567498"/>
            <a:ext cx="257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01.</a:t>
            </a:r>
            <a:r>
              <a:rPr lang="zh-CN" altLang="en-US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vi-VN" altLang="zh-CN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04FE6D2-F85F-4E3C-B37C-005F35BF3188}"/>
              </a:ext>
            </a:extLst>
          </p:cNvPr>
          <p:cNvGrpSpPr/>
          <p:nvPr/>
        </p:nvGrpSpPr>
        <p:grpSpPr>
          <a:xfrm>
            <a:off x="6135569" y="1000163"/>
            <a:ext cx="2918066" cy="920087"/>
            <a:chOff x="866535" y="1141738"/>
            <a:chExt cx="2918066" cy="920087"/>
          </a:xfrm>
        </p:grpSpPr>
        <p:sp>
          <p:nvSpPr>
            <p:cNvPr id="23" name="TextBox 15">
              <a:extLst>
                <a:ext uri="{FF2B5EF4-FFF2-40B4-BE49-F238E27FC236}">
                  <a16:creationId xmlns:a16="http://schemas.microsoft.com/office/drawing/2014/main" id="{ACE59D99-9201-4D22-859A-03C2138EDB2D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工作不足之处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28" name="TextBox 15">
              <a:extLst>
                <a:ext uri="{FF2B5EF4-FFF2-40B4-BE49-F238E27FC236}">
                  <a16:creationId xmlns:a16="http://schemas.microsoft.com/office/drawing/2014/main" id="{5C808022-AEC9-4067-9D8E-B2C413E74662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sp>
        <p:nvSpPr>
          <p:cNvPr id="31" name="Rectangle 7">
            <a:extLst>
              <a:ext uri="{FF2B5EF4-FFF2-40B4-BE49-F238E27FC236}">
                <a16:creationId xmlns:a16="http://schemas.microsoft.com/office/drawing/2014/main" id="{9CE4E41A-C9ED-497C-8238-C42C27E771F3}"/>
              </a:ext>
            </a:extLst>
          </p:cNvPr>
          <p:cNvSpPr/>
          <p:nvPr/>
        </p:nvSpPr>
        <p:spPr>
          <a:xfrm>
            <a:off x="8883652" y="2936830"/>
            <a:ext cx="2376365" cy="82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此处添加详细文本描述，建议与标题相关并符合整体语言风格，此处添加详细文本描述，</a:t>
            </a:r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4315A432-4CA0-40B2-B430-9F324E499ACB}"/>
              </a:ext>
            </a:extLst>
          </p:cNvPr>
          <p:cNvSpPr/>
          <p:nvPr/>
        </p:nvSpPr>
        <p:spPr>
          <a:xfrm>
            <a:off x="8883652" y="2567498"/>
            <a:ext cx="257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02.</a:t>
            </a:r>
            <a:r>
              <a:rPr lang="zh-CN" altLang="en-US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vi-VN" altLang="zh-CN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B67C81F3-A54C-49BE-A601-3C9EB07D6A0F}"/>
              </a:ext>
            </a:extLst>
          </p:cNvPr>
          <p:cNvSpPr/>
          <p:nvPr/>
        </p:nvSpPr>
        <p:spPr>
          <a:xfrm>
            <a:off x="6135569" y="4600530"/>
            <a:ext cx="2376365" cy="82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此处添加详细文本描述，建议与标题相关并符合整体语言风格，此处添加详细文本描述，</a:t>
            </a: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B9A932D7-AB04-4C89-A18A-353AEDE5CB4B}"/>
              </a:ext>
            </a:extLst>
          </p:cNvPr>
          <p:cNvSpPr/>
          <p:nvPr/>
        </p:nvSpPr>
        <p:spPr>
          <a:xfrm>
            <a:off x="6135569" y="4231198"/>
            <a:ext cx="257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03.</a:t>
            </a:r>
            <a:r>
              <a:rPr lang="zh-CN" altLang="en-US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vi-VN" altLang="zh-CN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F5F992C6-61C6-4D5D-A683-12086FF814D3}"/>
              </a:ext>
            </a:extLst>
          </p:cNvPr>
          <p:cNvSpPr/>
          <p:nvPr/>
        </p:nvSpPr>
        <p:spPr>
          <a:xfrm>
            <a:off x="8883652" y="4600530"/>
            <a:ext cx="2376365" cy="82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950"/>
              </a:spcBef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此处添加详细文本描述，建议与标题相关并符合整体语言风格，此处添加详细文本描述，</a:t>
            </a:r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id="{189793CB-F6C4-444A-90B0-37F742D631E0}"/>
              </a:ext>
            </a:extLst>
          </p:cNvPr>
          <p:cNvSpPr/>
          <p:nvPr/>
        </p:nvSpPr>
        <p:spPr>
          <a:xfrm>
            <a:off x="8883652" y="4231198"/>
            <a:ext cx="2578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04.</a:t>
            </a:r>
            <a:r>
              <a:rPr lang="zh-CN" altLang="en-US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vi-VN" altLang="zh-CN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598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74123D38-1D8E-4345-A681-5F701C62E995}"/>
              </a:ext>
            </a:extLst>
          </p:cNvPr>
          <p:cNvSpPr/>
          <p:nvPr/>
        </p:nvSpPr>
        <p:spPr>
          <a:xfrm>
            <a:off x="2383689" y="2271931"/>
            <a:ext cx="1077731" cy="1077731"/>
          </a:xfrm>
          <a:prstGeom prst="ellipse">
            <a:avLst/>
          </a:prstGeom>
          <a:gradFill>
            <a:gsLst>
              <a:gs pos="0">
                <a:schemeClr val="accent4">
                  <a:lumMod val="80000"/>
                  <a:lumOff val="20000"/>
                </a:schemeClr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  <a:effectLst>
            <a:outerShdw blurRad="254000" dist="114300" dir="5400000" algn="ctr" rotWithShape="0">
              <a:schemeClr val="accent4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DB34E12-96D9-46F7-8BA7-20E2BADDCAF5}"/>
              </a:ext>
            </a:extLst>
          </p:cNvPr>
          <p:cNvGrpSpPr/>
          <p:nvPr/>
        </p:nvGrpSpPr>
        <p:grpSpPr>
          <a:xfrm>
            <a:off x="2765050" y="2581201"/>
            <a:ext cx="315009" cy="459191"/>
            <a:chOff x="3582988" y="3510757"/>
            <a:chExt cx="319088" cy="465138"/>
          </a:xfrm>
          <a:solidFill>
            <a:schemeClr val="bg1"/>
          </a:solidFill>
        </p:grpSpPr>
        <p:sp>
          <p:nvSpPr>
            <p:cNvPr id="22" name="AutoShape 113">
              <a:extLst>
                <a:ext uri="{FF2B5EF4-FFF2-40B4-BE49-F238E27FC236}">
                  <a16:creationId xmlns:a16="http://schemas.microsoft.com/office/drawing/2014/main" id="{8BC545EC-5695-419A-B07D-A0D33F357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0433" tIns="30433" rIns="30433" bIns="30433" anchor="ctr"/>
            <a:lstStyle/>
            <a:p>
              <a:pPr algn="ctr" defTabSz="365189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396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3" name="AutoShape 114">
              <a:extLst>
                <a:ext uri="{FF2B5EF4-FFF2-40B4-BE49-F238E27FC236}">
                  <a16:creationId xmlns:a16="http://schemas.microsoft.com/office/drawing/2014/main" id="{F0152FB3-2DD2-47FB-868E-1567072ED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0433" tIns="30433" rIns="30433" bIns="30433" anchor="ctr"/>
            <a:lstStyle/>
            <a:p>
              <a:pPr algn="ctr" defTabSz="365189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396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31D8C17B-920B-4128-A039-043F0375CA4E}"/>
              </a:ext>
            </a:extLst>
          </p:cNvPr>
          <p:cNvSpPr/>
          <p:nvPr/>
        </p:nvSpPr>
        <p:spPr>
          <a:xfrm>
            <a:off x="5557135" y="2271931"/>
            <a:ext cx="1077731" cy="1077731"/>
          </a:xfrm>
          <a:prstGeom prst="ellipse">
            <a:avLst/>
          </a:prstGeom>
          <a:gradFill>
            <a:gsLst>
              <a:gs pos="0">
                <a:schemeClr val="accent4">
                  <a:lumMod val="80000"/>
                  <a:lumOff val="20000"/>
                </a:schemeClr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  <a:effectLst>
            <a:outerShdw blurRad="254000" dist="114300" dir="5400000" algn="ctr" rotWithShape="0">
              <a:schemeClr val="accent4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63160AD-531A-4AE6-A1CB-1CAD45A2DD89}"/>
              </a:ext>
            </a:extLst>
          </p:cNvPr>
          <p:cNvGrpSpPr/>
          <p:nvPr/>
        </p:nvGrpSpPr>
        <p:grpSpPr>
          <a:xfrm>
            <a:off x="5938496" y="2581201"/>
            <a:ext cx="315009" cy="459191"/>
            <a:chOff x="3582988" y="3510757"/>
            <a:chExt cx="319088" cy="465138"/>
          </a:xfrm>
          <a:solidFill>
            <a:schemeClr val="bg1"/>
          </a:solidFill>
        </p:grpSpPr>
        <p:sp>
          <p:nvSpPr>
            <p:cNvPr id="27" name="AutoShape 113">
              <a:extLst>
                <a:ext uri="{FF2B5EF4-FFF2-40B4-BE49-F238E27FC236}">
                  <a16:creationId xmlns:a16="http://schemas.microsoft.com/office/drawing/2014/main" id="{D116225B-C41A-4F53-A4C7-EF5D7D81F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0433" tIns="30433" rIns="30433" bIns="30433" anchor="ctr"/>
            <a:lstStyle/>
            <a:p>
              <a:pPr algn="ctr" defTabSz="365189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396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8" name="AutoShape 114">
              <a:extLst>
                <a:ext uri="{FF2B5EF4-FFF2-40B4-BE49-F238E27FC236}">
                  <a16:creationId xmlns:a16="http://schemas.microsoft.com/office/drawing/2014/main" id="{A06620DD-E5E8-428A-8848-6BF354B55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0433" tIns="30433" rIns="30433" bIns="30433" anchor="ctr"/>
            <a:lstStyle/>
            <a:p>
              <a:pPr algn="ctr" defTabSz="365189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396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3AB08E6A-6C05-49B9-9ACF-2C71D5390185}"/>
              </a:ext>
            </a:extLst>
          </p:cNvPr>
          <p:cNvSpPr/>
          <p:nvPr/>
        </p:nvSpPr>
        <p:spPr>
          <a:xfrm>
            <a:off x="1532503" y="3658932"/>
            <a:ext cx="2820028" cy="2110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950"/>
              </a:spcBef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此处添加详细文本描述，建议与标题相关并符合整体语言风格，此处添加详细文本描述，此处添加详细文本描述，建议与标题相关并符合整体语言风格，此处添加详细文本描述，</a:t>
            </a:r>
          </a:p>
          <a:p>
            <a:pPr algn="ctr">
              <a:lnSpc>
                <a:spcPct val="150000"/>
              </a:lnSpc>
              <a:spcBef>
                <a:spcPts val="2950"/>
              </a:spcBef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5E558F0-CCF0-4D80-98F3-47CE5051C844}"/>
              </a:ext>
            </a:extLst>
          </p:cNvPr>
          <p:cNvSpPr/>
          <p:nvPr/>
        </p:nvSpPr>
        <p:spPr>
          <a:xfrm>
            <a:off x="2027109" y="5430386"/>
            <a:ext cx="1579418" cy="387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spc="300" dirty="0"/>
              <a:t>More info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DDA5E2BF-3D1B-44CF-9817-99005299A181}"/>
              </a:ext>
            </a:extLst>
          </p:cNvPr>
          <p:cNvGrpSpPr/>
          <p:nvPr/>
        </p:nvGrpSpPr>
        <p:grpSpPr>
          <a:xfrm>
            <a:off x="4636967" y="617801"/>
            <a:ext cx="2918066" cy="920087"/>
            <a:chOff x="866535" y="1141738"/>
            <a:chExt cx="2918066" cy="920087"/>
          </a:xfrm>
        </p:grpSpPr>
        <p:sp>
          <p:nvSpPr>
            <p:cNvPr id="36" name="TextBox 15">
              <a:extLst>
                <a:ext uri="{FF2B5EF4-FFF2-40B4-BE49-F238E27FC236}">
                  <a16:creationId xmlns:a16="http://schemas.microsoft.com/office/drawing/2014/main" id="{6737EDF4-78D8-45CF-A025-76866B8EDBD1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工作不足之处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37" name="TextBox 15">
              <a:extLst>
                <a:ext uri="{FF2B5EF4-FFF2-40B4-BE49-F238E27FC236}">
                  <a16:creationId xmlns:a16="http://schemas.microsoft.com/office/drawing/2014/main" id="{D2F2460E-2F2A-449D-8C09-661EF12A56C2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sp>
        <p:nvSpPr>
          <p:cNvPr id="38" name="Oval 24">
            <a:extLst>
              <a:ext uri="{FF2B5EF4-FFF2-40B4-BE49-F238E27FC236}">
                <a16:creationId xmlns:a16="http://schemas.microsoft.com/office/drawing/2014/main" id="{D0BA3C9B-9E5E-4A7A-85B6-46E2CA5732B2}"/>
              </a:ext>
            </a:extLst>
          </p:cNvPr>
          <p:cNvSpPr/>
          <p:nvPr/>
        </p:nvSpPr>
        <p:spPr>
          <a:xfrm>
            <a:off x="8730581" y="2271931"/>
            <a:ext cx="1077731" cy="1077731"/>
          </a:xfrm>
          <a:prstGeom prst="ellipse">
            <a:avLst/>
          </a:prstGeom>
          <a:gradFill>
            <a:gsLst>
              <a:gs pos="0">
                <a:schemeClr val="accent4">
                  <a:lumMod val="80000"/>
                  <a:lumOff val="20000"/>
                </a:schemeClr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  <a:effectLst>
            <a:outerShdw blurRad="254000" dist="114300" dir="5400000" algn="ctr" rotWithShape="0">
              <a:schemeClr val="accent4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39" name="Group 25">
            <a:extLst>
              <a:ext uri="{FF2B5EF4-FFF2-40B4-BE49-F238E27FC236}">
                <a16:creationId xmlns:a16="http://schemas.microsoft.com/office/drawing/2014/main" id="{6D509576-9EC6-4874-85DF-3650D58AD1BE}"/>
              </a:ext>
            </a:extLst>
          </p:cNvPr>
          <p:cNvGrpSpPr/>
          <p:nvPr/>
        </p:nvGrpSpPr>
        <p:grpSpPr>
          <a:xfrm>
            <a:off x="9111942" y="2581201"/>
            <a:ext cx="315009" cy="459191"/>
            <a:chOff x="3582988" y="3510757"/>
            <a:chExt cx="319088" cy="465138"/>
          </a:xfrm>
          <a:solidFill>
            <a:schemeClr val="bg1"/>
          </a:solidFill>
        </p:grpSpPr>
        <p:sp>
          <p:nvSpPr>
            <p:cNvPr id="40" name="AutoShape 113">
              <a:extLst>
                <a:ext uri="{FF2B5EF4-FFF2-40B4-BE49-F238E27FC236}">
                  <a16:creationId xmlns:a16="http://schemas.microsoft.com/office/drawing/2014/main" id="{DDD8C3E5-6120-42C9-B11F-EDF3A9AF1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0433" tIns="30433" rIns="30433" bIns="30433" anchor="ctr"/>
            <a:lstStyle/>
            <a:p>
              <a:pPr algn="ctr" defTabSz="365189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396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1" name="AutoShape 114">
              <a:extLst>
                <a:ext uri="{FF2B5EF4-FFF2-40B4-BE49-F238E27FC236}">
                  <a16:creationId xmlns:a16="http://schemas.microsoft.com/office/drawing/2014/main" id="{EDFBEFED-CFFB-4210-BFAB-5A5CCE938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0433" tIns="30433" rIns="30433" bIns="30433" anchor="ctr"/>
            <a:lstStyle/>
            <a:p>
              <a:pPr algn="ctr" defTabSz="365189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396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51" name="Rectangle 42">
            <a:extLst>
              <a:ext uri="{FF2B5EF4-FFF2-40B4-BE49-F238E27FC236}">
                <a16:creationId xmlns:a16="http://schemas.microsoft.com/office/drawing/2014/main" id="{717FCE99-850E-4F85-87FE-1459964BD272}"/>
              </a:ext>
            </a:extLst>
          </p:cNvPr>
          <p:cNvSpPr/>
          <p:nvPr/>
        </p:nvSpPr>
        <p:spPr>
          <a:xfrm>
            <a:off x="4693039" y="3658932"/>
            <a:ext cx="2820028" cy="2110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950"/>
              </a:spcBef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此处添加详细文本描述，建议与标题相关并符合整体语言风格，此处添加详细文本描述，此处添加详细文本描述，建议与标题相关并符合整体语言风格，此处添加详细文本描述，</a:t>
            </a:r>
          </a:p>
          <a:p>
            <a:pPr algn="ctr">
              <a:lnSpc>
                <a:spcPct val="150000"/>
              </a:lnSpc>
              <a:spcBef>
                <a:spcPts val="2950"/>
              </a:spcBef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52" name="Rectangle 43">
            <a:extLst>
              <a:ext uri="{FF2B5EF4-FFF2-40B4-BE49-F238E27FC236}">
                <a16:creationId xmlns:a16="http://schemas.microsoft.com/office/drawing/2014/main" id="{CEBB197C-8B59-4822-8C0C-368A658339F0}"/>
              </a:ext>
            </a:extLst>
          </p:cNvPr>
          <p:cNvSpPr/>
          <p:nvPr/>
        </p:nvSpPr>
        <p:spPr>
          <a:xfrm>
            <a:off x="5187645" y="5430386"/>
            <a:ext cx="1579418" cy="387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spc="300" dirty="0"/>
              <a:t>More info</a:t>
            </a:r>
          </a:p>
        </p:txBody>
      </p:sp>
      <p:sp>
        <p:nvSpPr>
          <p:cNvPr id="53" name="Rectangle 42">
            <a:extLst>
              <a:ext uri="{FF2B5EF4-FFF2-40B4-BE49-F238E27FC236}">
                <a16:creationId xmlns:a16="http://schemas.microsoft.com/office/drawing/2014/main" id="{91F49F52-F9BE-49B5-A00F-BE878E6469ED}"/>
              </a:ext>
            </a:extLst>
          </p:cNvPr>
          <p:cNvSpPr/>
          <p:nvPr/>
        </p:nvSpPr>
        <p:spPr>
          <a:xfrm>
            <a:off x="7866485" y="3658932"/>
            <a:ext cx="2820028" cy="2110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950"/>
              </a:spcBef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此处添加详细文本描述，建议与标题相关并符合整体语言风格，此处添加详细文本描述，此处添加详细文本描述，建议与标题相关并符合整体语言风格，此处添加详细文本描述，</a:t>
            </a:r>
          </a:p>
          <a:p>
            <a:pPr algn="ctr">
              <a:lnSpc>
                <a:spcPct val="150000"/>
              </a:lnSpc>
              <a:spcBef>
                <a:spcPts val="2950"/>
              </a:spcBef>
            </a:pP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54" name="Rectangle 43">
            <a:extLst>
              <a:ext uri="{FF2B5EF4-FFF2-40B4-BE49-F238E27FC236}">
                <a16:creationId xmlns:a16="http://schemas.microsoft.com/office/drawing/2014/main" id="{772C7533-CBD1-4F4F-B42D-EEFEC9885852}"/>
              </a:ext>
            </a:extLst>
          </p:cNvPr>
          <p:cNvSpPr/>
          <p:nvPr/>
        </p:nvSpPr>
        <p:spPr>
          <a:xfrm>
            <a:off x="8361091" y="5430386"/>
            <a:ext cx="1579418" cy="387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spc="300" dirty="0"/>
              <a:t>More info</a:t>
            </a:r>
          </a:p>
        </p:txBody>
      </p:sp>
    </p:spTree>
    <p:extLst>
      <p:ext uri="{BB962C8B-B14F-4D97-AF65-F5344CB8AC3E}">
        <p14:creationId xmlns:p14="http://schemas.microsoft.com/office/powerpoint/2010/main" val="20305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43" grpId="0"/>
      <p:bldP spid="44" grpId="0" animBg="1"/>
      <p:bldP spid="38" grpId="0" animBg="1"/>
      <p:bldP spid="51" grpId="0"/>
      <p:bldP spid="52" grpId="0" animBg="1"/>
      <p:bldP spid="53" grpId="0"/>
      <p:bldP spid="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1920846-BC31-4231-8D61-EF11322EEEE3}"/>
              </a:ext>
            </a:extLst>
          </p:cNvPr>
          <p:cNvGrpSpPr/>
          <p:nvPr/>
        </p:nvGrpSpPr>
        <p:grpSpPr>
          <a:xfrm>
            <a:off x="7932542" y="2105183"/>
            <a:ext cx="3469709" cy="3422440"/>
            <a:chOff x="929902" y="1496479"/>
            <a:chExt cx="3288354" cy="3243556"/>
          </a:xfrm>
          <a:solidFill>
            <a:schemeClr val="accent4">
              <a:lumMod val="40000"/>
              <a:lumOff val="60000"/>
            </a:schemeClr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0B450CF-1BED-4AAE-B8B2-EB634C0A790D}"/>
                </a:ext>
              </a:extLst>
            </p:cNvPr>
            <p:cNvGrpSpPr/>
            <p:nvPr/>
          </p:nvGrpSpPr>
          <p:grpSpPr>
            <a:xfrm>
              <a:off x="1601158" y="1496479"/>
              <a:ext cx="1870965" cy="1303547"/>
              <a:chOff x="1601158" y="1496479"/>
              <a:chExt cx="1870965" cy="1303547"/>
            </a:xfrm>
            <a:grpFill/>
          </p:grpSpPr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id="{9ED46A90-9824-414C-B270-35138C2DF65B}"/>
                  </a:ext>
                </a:extLst>
              </p:cNvPr>
              <p:cNvSpPr>
                <a:spLocks/>
              </p:cNvSpPr>
              <p:nvPr/>
            </p:nvSpPr>
            <p:spPr bwMode="auto">
              <a:xfrm rot="1800000">
                <a:off x="1601158" y="1512317"/>
                <a:ext cx="1870965" cy="1287709"/>
              </a:xfrm>
              <a:custGeom>
                <a:avLst/>
                <a:gdLst>
                  <a:gd name="T0" fmla="*/ 139 w 181"/>
                  <a:gd name="T1" fmla="*/ 84 h 125"/>
                  <a:gd name="T2" fmla="*/ 181 w 181"/>
                  <a:gd name="T3" fmla="*/ 42 h 125"/>
                  <a:gd name="T4" fmla="*/ 139 w 181"/>
                  <a:gd name="T5" fmla="*/ 0 h 125"/>
                  <a:gd name="T6" fmla="*/ 0 w 181"/>
                  <a:gd name="T7" fmla="*/ 115 h 125"/>
                  <a:gd name="T8" fmla="*/ 39 w 181"/>
                  <a:gd name="T9" fmla="*/ 94 h 125"/>
                  <a:gd name="T10" fmla="*/ 84 w 181"/>
                  <a:gd name="T11" fmla="*/ 125 h 125"/>
                  <a:gd name="T12" fmla="*/ 139 w 181"/>
                  <a:gd name="T13" fmla="*/ 8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1" h="125">
                    <a:moveTo>
                      <a:pt x="139" y="84"/>
                    </a:moveTo>
                    <a:cubicBezTo>
                      <a:pt x="162" y="84"/>
                      <a:pt x="181" y="65"/>
                      <a:pt x="181" y="42"/>
                    </a:cubicBezTo>
                    <a:cubicBezTo>
                      <a:pt x="181" y="19"/>
                      <a:pt x="162" y="0"/>
                      <a:pt x="139" y="0"/>
                    </a:cubicBezTo>
                    <a:cubicBezTo>
                      <a:pt x="70" y="0"/>
                      <a:pt x="12" y="50"/>
                      <a:pt x="0" y="115"/>
                    </a:cubicBezTo>
                    <a:cubicBezTo>
                      <a:pt x="8" y="103"/>
                      <a:pt x="23" y="94"/>
                      <a:pt x="39" y="94"/>
                    </a:cubicBezTo>
                    <a:cubicBezTo>
                      <a:pt x="60" y="94"/>
                      <a:pt x="77" y="107"/>
                      <a:pt x="84" y="125"/>
                    </a:cubicBezTo>
                    <a:cubicBezTo>
                      <a:pt x="91" y="101"/>
                      <a:pt x="113" y="84"/>
                      <a:pt x="139" y="84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4EE604A-B464-427B-906F-AF1FAC872AD7}"/>
                  </a:ext>
                </a:extLst>
              </p:cNvPr>
              <p:cNvGrpSpPr/>
              <p:nvPr/>
            </p:nvGrpSpPr>
            <p:grpSpPr>
              <a:xfrm>
                <a:off x="2395707" y="1496479"/>
                <a:ext cx="356246" cy="356246"/>
                <a:chOff x="4693973" y="2744664"/>
                <a:chExt cx="356246" cy="356246"/>
              </a:xfrm>
              <a:grpFill/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6259CC2C-F662-4D55-9977-C25CF5870F37}"/>
                    </a:ext>
                  </a:extLst>
                </p:cNvPr>
                <p:cNvSpPr/>
                <p:nvPr/>
              </p:nvSpPr>
              <p:spPr>
                <a:xfrm>
                  <a:off x="4693973" y="2744664"/>
                  <a:ext cx="356246" cy="356246"/>
                </a:xfrm>
                <a:prstGeom prst="ellipse">
                  <a:avLst/>
                </a:prstGeom>
                <a:solidFill>
                  <a:schemeClr val="bg1"/>
                </a:solidFill>
                <a:ln w="4445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700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E18C29D-948A-45CB-8000-1FADEB2D7660}"/>
                    </a:ext>
                  </a:extLst>
                </p:cNvPr>
                <p:cNvSpPr txBox="1"/>
                <p:nvPr/>
              </p:nvSpPr>
              <p:spPr>
                <a:xfrm>
                  <a:off x="4710149" y="2791982"/>
                  <a:ext cx="323897" cy="2625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id-ID" sz="1200" b="1" dirty="0">
                      <a:ea typeface="Source Sans Pro" charset="0"/>
                      <a:cs typeface="Source Sans Pro" charset="0"/>
                    </a:rPr>
                    <a:t>01</a:t>
                  </a: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EEE30AE-14DF-438B-B9BC-BE17F54D174F}"/>
                </a:ext>
              </a:extLst>
            </p:cNvPr>
            <p:cNvGrpSpPr/>
            <p:nvPr/>
          </p:nvGrpSpPr>
          <p:grpSpPr>
            <a:xfrm>
              <a:off x="1651255" y="3441434"/>
              <a:ext cx="1878539" cy="1298601"/>
              <a:chOff x="1651255" y="3441434"/>
              <a:chExt cx="1878539" cy="1298601"/>
            </a:xfrm>
            <a:grpFill/>
          </p:grpSpPr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1DBF3276-5E4E-4F25-BF30-D1546AD86525}"/>
                  </a:ext>
                </a:extLst>
              </p:cNvPr>
              <p:cNvSpPr>
                <a:spLocks/>
              </p:cNvSpPr>
              <p:nvPr/>
            </p:nvSpPr>
            <p:spPr bwMode="auto">
              <a:xfrm rot="1800000">
                <a:off x="1651255" y="3441434"/>
                <a:ext cx="1878539" cy="1287709"/>
              </a:xfrm>
              <a:custGeom>
                <a:avLst/>
                <a:gdLst>
                  <a:gd name="T0" fmla="*/ 42 w 182"/>
                  <a:gd name="T1" fmla="*/ 41 h 125"/>
                  <a:gd name="T2" fmla="*/ 0 w 182"/>
                  <a:gd name="T3" fmla="*/ 83 h 125"/>
                  <a:gd name="T4" fmla="*/ 42 w 182"/>
                  <a:gd name="T5" fmla="*/ 125 h 125"/>
                  <a:gd name="T6" fmla="*/ 182 w 182"/>
                  <a:gd name="T7" fmla="*/ 9 h 125"/>
                  <a:gd name="T8" fmla="*/ 142 w 182"/>
                  <a:gd name="T9" fmla="*/ 31 h 125"/>
                  <a:gd name="T10" fmla="*/ 98 w 182"/>
                  <a:gd name="T11" fmla="*/ 0 h 125"/>
                  <a:gd name="T12" fmla="*/ 42 w 182"/>
                  <a:gd name="T13" fmla="*/ 4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" h="125">
                    <a:moveTo>
                      <a:pt x="42" y="41"/>
                    </a:moveTo>
                    <a:cubicBezTo>
                      <a:pt x="19" y="41"/>
                      <a:pt x="0" y="60"/>
                      <a:pt x="0" y="83"/>
                    </a:cubicBezTo>
                    <a:cubicBezTo>
                      <a:pt x="0" y="106"/>
                      <a:pt x="19" y="125"/>
                      <a:pt x="42" y="125"/>
                    </a:cubicBezTo>
                    <a:cubicBezTo>
                      <a:pt x="112" y="125"/>
                      <a:pt x="169" y="75"/>
                      <a:pt x="182" y="9"/>
                    </a:cubicBezTo>
                    <a:cubicBezTo>
                      <a:pt x="173" y="22"/>
                      <a:pt x="159" y="31"/>
                      <a:pt x="142" y="31"/>
                    </a:cubicBezTo>
                    <a:cubicBezTo>
                      <a:pt x="122" y="31"/>
                      <a:pt x="104" y="18"/>
                      <a:pt x="98" y="0"/>
                    </a:cubicBezTo>
                    <a:cubicBezTo>
                      <a:pt x="90" y="23"/>
                      <a:pt x="68" y="41"/>
                      <a:pt x="42" y="41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C071C306-85E2-4E1D-8F65-51E7C6D79B05}"/>
                  </a:ext>
                </a:extLst>
              </p:cNvPr>
              <p:cNvGrpSpPr/>
              <p:nvPr/>
            </p:nvGrpSpPr>
            <p:grpSpPr>
              <a:xfrm>
                <a:off x="2395707" y="4383789"/>
                <a:ext cx="356246" cy="356246"/>
                <a:chOff x="4693973" y="2744664"/>
                <a:chExt cx="356246" cy="356246"/>
              </a:xfrm>
              <a:grpFill/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F2DF2885-9D53-439E-B88C-994BE22A4C68}"/>
                    </a:ext>
                  </a:extLst>
                </p:cNvPr>
                <p:cNvSpPr/>
                <p:nvPr/>
              </p:nvSpPr>
              <p:spPr>
                <a:xfrm>
                  <a:off x="4693973" y="2744664"/>
                  <a:ext cx="356246" cy="356246"/>
                </a:xfrm>
                <a:prstGeom prst="ellipse">
                  <a:avLst/>
                </a:prstGeom>
                <a:solidFill>
                  <a:schemeClr val="bg1"/>
                </a:solidFill>
                <a:ln w="4445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70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7428AB4-01EF-4464-83E6-F41A720ABC20}"/>
                    </a:ext>
                  </a:extLst>
                </p:cNvPr>
                <p:cNvSpPr txBox="1"/>
                <p:nvPr/>
              </p:nvSpPr>
              <p:spPr>
                <a:xfrm>
                  <a:off x="4710146" y="2791982"/>
                  <a:ext cx="323897" cy="2625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ID" sz="1200" b="1" dirty="0">
                      <a:ea typeface="Source Sans Pro" charset="0"/>
                      <a:cs typeface="Source Sans Pro" charset="0"/>
                    </a:rPr>
                    <a:t>03</a:t>
                  </a:r>
                  <a:endParaRPr lang="id-ID" sz="1200" b="1" dirty="0">
                    <a:ea typeface="Source Sans Pro" charset="0"/>
                    <a:cs typeface="Source Sans Pro" charset="0"/>
                  </a:endParaRP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E19622B-CBD9-4473-8716-816D8E031F69}"/>
                </a:ext>
              </a:extLst>
            </p:cNvPr>
            <p:cNvGrpSpPr/>
            <p:nvPr/>
          </p:nvGrpSpPr>
          <p:grpSpPr>
            <a:xfrm>
              <a:off x="2879807" y="2148140"/>
              <a:ext cx="1338449" cy="1886115"/>
              <a:chOff x="2879807" y="2148140"/>
              <a:chExt cx="1338449" cy="1886115"/>
            </a:xfrm>
            <a:grpFill/>
          </p:grpSpPr>
          <p:sp>
            <p:nvSpPr>
              <p:cNvPr id="16" name="Freeform 13">
                <a:extLst>
                  <a:ext uri="{FF2B5EF4-FFF2-40B4-BE49-F238E27FC236}">
                    <a16:creationId xmlns:a16="http://schemas.microsoft.com/office/drawing/2014/main" id="{518DB5FE-A2B2-4794-83F6-B53A6CEE7B4F}"/>
                  </a:ext>
                </a:extLst>
              </p:cNvPr>
              <p:cNvSpPr>
                <a:spLocks/>
              </p:cNvSpPr>
              <p:nvPr/>
            </p:nvSpPr>
            <p:spPr bwMode="auto">
              <a:xfrm rot="1800000">
                <a:off x="2879807" y="2148140"/>
                <a:ext cx="1295285" cy="1886115"/>
              </a:xfrm>
              <a:custGeom>
                <a:avLst/>
                <a:gdLst>
                  <a:gd name="T0" fmla="*/ 41 w 125"/>
                  <a:gd name="T1" fmla="*/ 140 h 182"/>
                  <a:gd name="T2" fmla="*/ 83 w 125"/>
                  <a:gd name="T3" fmla="*/ 182 h 182"/>
                  <a:gd name="T4" fmla="*/ 125 w 125"/>
                  <a:gd name="T5" fmla="*/ 140 h 182"/>
                  <a:gd name="T6" fmla="*/ 10 w 125"/>
                  <a:gd name="T7" fmla="*/ 0 h 182"/>
                  <a:gd name="T8" fmla="*/ 31 w 125"/>
                  <a:gd name="T9" fmla="*/ 40 h 182"/>
                  <a:gd name="T10" fmla="*/ 0 w 125"/>
                  <a:gd name="T11" fmla="*/ 84 h 182"/>
                  <a:gd name="T12" fmla="*/ 41 w 125"/>
                  <a:gd name="T13" fmla="*/ 14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182">
                    <a:moveTo>
                      <a:pt x="41" y="140"/>
                    </a:moveTo>
                    <a:cubicBezTo>
                      <a:pt x="41" y="163"/>
                      <a:pt x="60" y="182"/>
                      <a:pt x="83" y="182"/>
                    </a:cubicBezTo>
                    <a:cubicBezTo>
                      <a:pt x="106" y="182"/>
                      <a:pt x="125" y="163"/>
                      <a:pt x="125" y="140"/>
                    </a:cubicBezTo>
                    <a:cubicBezTo>
                      <a:pt x="125" y="71"/>
                      <a:pt x="75" y="13"/>
                      <a:pt x="10" y="0"/>
                    </a:cubicBezTo>
                    <a:cubicBezTo>
                      <a:pt x="22" y="9"/>
                      <a:pt x="31" y="23"/>
                      <a:pt x="31" y="40"/>
                    </a:cubicBezTo>
                    <a:cubicBezTo>
                      <a:pt x="31" y="60"/>
                      <a:pt x="18" y="78"/>
                      <a:pt x="0" y="84"/>
                    </a:cubicBezTo>
                    <a:cubicBezTo>
                      <a:pt x="24" y="92"/>
                      <a:pt x="41" y="114"/>
                      <a:pt x="41" y="140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293B41D-3867-46F7-9784-237C293E15C6}"/>
                  </a:ext>
                </a:extLst>
              </p:cNvPr>
              <p:cNvGrpSpPr/>
              <p:nvPr/>
            </p:nvGrpSpPr>
            <p:grpSpPr>
              <a:xfrm>
                <a:off x="3862010" y="3005901"/>
                <a:ext cx="356246" cy="356246"/>
                <a:chOff x="4693973" y="2744664"/>
                <a:chExt cx="356246" cy="356246"/>
              </a:xfrm>
              <a:grpFill/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5DE12EEE-E095-4722-A21F-F070DEE57A55}"/>
                    </a:ext>
                  </a:extLst>
                </p:cNvPr>
                <p:cNvSpPr/>
                <p:nvPr/>
              </p:nvSpPr>
              <p:spPr>
                <a:xfrm>
                  <a:off x="4693973" y="2744664"/>
                  <a:ext cx="356246" cy="356246"/>
                </a:xfrm>
                <a:prstGeom prst="ellipse">
                  <a:avLst/>
                </a:prstGeom>
                <a:solidFill>
                  <a:schemeClr val="bg1"/>
                </a:solidFill>
                <a:ln w="4445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700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59578D1-5D94-4B78-B5B8-B66193F56840}"/>
                    </a:ext>
                  </a:extLst>
                </p:cNvPr>
                <p:cNvSpPr txBox="1"/>
                <p:nvPr/>
              </p:nvSpPr>
              <p:spPr>
                <a:xfrm>
                  <a:off x="4710146" y="2791982"/>
                  <a:ext cx="323897" cy="2625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ID" sz="1200" b="1" dirty="0">
                      <a:ea typeface="Source Sans Pro" charset="0"/>
                      <a:cs typeface="Source Sans Pro" charset="0"/>
                    </a:rPr>
                    <a:t>02</a:t>
                  </a:r>
                  <a:endParaRPr lang="id-ID" sz="1200" b="1" dirty="0">
                    <a:ea typeface="Source Sans Pro" charset="0"/>
                    <a:cs typeface="Source Sans Pro" charset="0"/>
                  </a:endParaRPr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C6E581E-88F5-4E15-8C02-4F00D5F43BDC}"/>
                </a:ext>
              </a:extLst>
            </p:cNvPr>
            <p:cNvGrpSpPr/>
            <p:nvPr/>
          </p:nvGrpSpPr>
          <p:grpSpPr>
            <a:xfrm>
              <a:off x="929902" y="2205310"/>
              <a:ext cx="1314180" cy="1886115"/>
              <a:chOff x="929902" y="2205310"/>
              <a:chExt cx="1314180" cy="1886115"/>
            </a:xfrm>
            <a:grpFill/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A16FDABA-AC8B-4D83-B5AD-ECEAE1C3370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00000">
                <a:off x="948797" y="2205310"/>
                <a:ext cx="1295285" cy="1886115"/>
              </a:xfrm>
              <a:custGeom>
                <a:avLst/>
                <a:gdLst>
                  <a:gd name="T0" fmla="*/ 84 w 125"/>
                  <a:gd name="T1" fmla="*/ 42 h 182"/>
                  <a:gd name="T2" fmla="*/ 42 w 125"/>
                  <a:gd name="T3" fmla="*/ 0 h 182"/>
                  <a:gd name="T4" fmla="*/ 0 w 125"/>
                  <a:gd name="T5" fmla="*/ 42 h 182"/>
                  <a:gd name="T6" fmla="*/ 116 w 125"/>
                  <a:gd name="T7" fmla="*/ 182 h 182"/>
                  <a:gd name="T8" fmla="*/ 95 w 125"/>
                  <a:gd name="T9" fmla="*/ 142 h 182"/>
                  <a:gd name="T10" fmla="*/ 125 w 125"/>
                  <a:gd name="T11" fmla="*/ 97 h 182"/>
                  <a:gd name="T12" fmla="*/ 84 w 125"/>
                  <a:gd name="T13" fmla="*/ 4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182">
                    <a:moveTo>
                      <a:pt x="84" y="42"/>
                    </a:moveTo>
                    <a:cubicBezTo>
                      <a:pt x="84" y="19"/>
                      <a:pt x="65" y="0"/>
                      <a:pt x="42" y="0"/>
                    </a:cubicBezTo>
                    <a:cubicBezTo>
                      <a:pt x="19" y="0"/>
                      <a:pt x="0" y="19"/>
                      <a:pt x="0" y="42"/>
                    </a:cubicBezTo>
                    <a:cubicBezTo>
                      <a:pt x="0" y="111"/>
                      <a:pt x="50" y="169"/>
                      <a:pt x="116" y="182"/>
                    </a:cubicBezTo>
                    <a:cubicBezTo>
                      <a:pt x="103" y="173"/>
                      <a:pt x="95" y="158"/>
                      <a:pt x="95" y="142"/>
                    </a:cubicBezTo>
                    <a:cubicBezTo>
                      <a:pt x="95" y="122"/>
                      <a:pt x="107" y="104"/>
                      <a:pt x="125" y="97"/>
                    </a:cubicBezTo>
                    <a:cubicBezTo>
                      <a:pt x="102" y="90"/>
                      <a:pt x="84" y="68"/>
                      <a:pt x="84" y="42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6187D9E-6AB1-44F6-B9E9-104819CEB694}"/>
                  </a:ext>
                </a:extLst>
              </p:cNvPr>
              <p:cNvGrpSpPr/>
              <p:nvPr/>
            </p:nvGrpSpPr>
            <p:grpSpPr>
              <a:xfrm>
                <a:off x="929902" y="3005901"/>
                <a:ext cx="356246" cy="356246"/>
                <a:chOff x="4693973" y="2744664"/>
                <a:chExt cx="356246" cy="356246"/>
              </a:xfrm>
              <a:grpFill/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C7354D21-C1DC-4D90-B35B-86287D42D18A}"/>
                    </a:ext>
                  </a:extLst>
                </p:cNvPr>
                <p:cNvSpPr/>
                <p:nvPr/>
              </p:nvSpPr>
              <p:spPr>
                <a:xfrm>
                  <a:off x="4693973" y="2744664"/>
                  <a:ext cx="356246" cy="356246"/>
                </a:xfrm>
                <a:prstGeom prst="ellipse">
                  <a:avLst/>
                </a:prstGeom>
                <a:solidFill>
                  <a:schemeClr val="bg1"/>
                </a:solidFill>
                <a:ln w="44450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700"/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6136571-EC31-4855-9053-9AC05FEED961}"/>
                    </a:ext>
                  </a:extLst>
                </p:cNvPr>
                <p:cNvSpPr txBox="1"/>
                <p:nvPr/>
              </p:nvSpPr>
              <p:spPr>
                <a:xfrm>
                  <a:off x="4710146" y="2791982"/>
                  <a:ext cx="323897" cy="2625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ID" sz="1200" b="1" dirty="0">
                      <a:ea typeface="Source Sans Pro" charset="0"/>
                      <a:cs typeface="Source Sans Pro" charset="0"/>
                    </a:rPr>
                    <a:t>04</a:t>
                  </a:r>
                  <a:endParaRPr lang="id-ID" sz="1200" b="1" dirty="0">
                    <a:ea typeface="Source Sans Pro" charset="0"/>
                    <a:cs typeface="Source Sans Pro" charset="0"/>
                  </a:endParaRPr>
                </a:p>
              </p:txBody>
            </p:sp>
          </p:grp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0A30A82-6946-425D-B646-5829700DD9FE}"/>
              </a:ext>
            </a:extLst>
          </p:cNvPr>
          <p:cNvSpPr/>
          <p:nvPr/>
        </p:nvSpPr>
        <p:spPr>
          <a:xfrm>
            <a:off x="1010964" y="2494962"/>
            <a:ext cx="2918066" cy="1171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此处添加详细文本描述，建议与标题相关并符合整体语言风格，此处添加详细文本描述，此处添加详细文本描述，建议与标题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193A6104-E671-45C1-84B7-E2F9A236E0D9}"/>
              </a:ext>
            </a:extLst>
          </p:cNvPr>
          <p:cNvGrpSpPr/>
          <p:nvPr/>
        </p:nvGrpSpPr>
        <p:grpSpPr>
          <a:xfrm>
            <a:off x="4636967" y="617801"/>
            <a:ext cx="2918066" cy="920087"/>
            <a:chOff x="866535" y="1141738"/>
            <a:chExt cx="2918066" cy="920087"/>
          </a:xfrm>
        </p:grpSpPr>
        <p:sp>
          <p:nvSpPr>
            <p:cNvPr id="41" name="TextBox 15">
              <a:extLst>
                <a:ext uri="{FF2B5EF4-FFF2-40B4-BE49-F238E27FC236}">
                  <a16:creationId xmlns:a16="http://schemas.microsoft.com/office/drawing/2014/main" id="{FE0C8854-55D2-49A3-91E4-694604EF6531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工作不足之处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42" name="TextBox 15">
              <a:extLst>
                <a:ext uri="{FF2B5EF4-FFF2-40B4-BE49-F238E27FC236}">
                  <a16:creationId xmlns:a16="http://schemas.microsoft.com/office/drawing/2014/main" id="{D75C81E7-2872-4AE1-8D91-3EB1C4CCBE4A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sp>
        <p:nvSpPr>
          <p:cNvPr id="43" name="Rectangle 37">
            <a:extLst>
              <a:ext uri="{FF2B5EF4-FFF2-40B4-BE49-F238E27FC236}">
                <a16:creationId xmlns:a16="http://schemas.microsoft.com/office/drawing/2014/main" id="{403633F9-9E53-42D8-90FC-A2AD29D8BC37}"/>
              </a:ext>
            </a:extLst>
          </p:cNvPr>
          <p:cNvSpPr/>
          <p:nvPr/>
        </p:nvSpPr>
        <p:spPr>
          <a:xfrm>
            <a:off x="4401903" y="2494962"/>
            <a:ext cx="2918066" cy="1171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此处添加详细文本描述，建议与标题相关并符合整体语言风格，此处添加详细文本描述，此处添加详细文本描述，建议与标题</a:t>
            </a:r>
          </a:p>
        </p:txBody>
      </p:sp>
      <p:sp>
        <p:nvSpPr>
          <p:cNvPr id="44" name="Rectangle 37">
            <a:extLst>
              <a:ext uri="{FF2B5EF4-FFF2-40B4-BE49-F238E27FC236}">
                <a16:creationId xmlns:a16="http://schemas.microsoft.com/office/drawing/2014/main" id="{376063B1-A665-46C6-826F-5B2D31CD6DE1}"/>
              </a:ext>
            </a:extLst>
          </p:cNvPr>
          <p:cNvSpPr/>
          <p:nvPr/>
        </p:nvSpPr>
        <p:spPr>
          <a:xfrm>
            <a:off x="1010964" y="4264243"/>
            <a:ext cx="2918066" cy="1171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此处添加详细文本描述，建议与标题相关并符合整体语言风格，此处添加详细文本描述，此处添加详细文本描述，建议与标题</a:t>
            </a:r>
          </a:p>
        </p:txBody>
      </p:sp>
      <p:sp>
        <p:nvSpPr>
          <p:cNvPr id="45" name="Rectangle 37">
            <a:extLst>
              <a:ext uri="{FF2B5EF4-FFF2-40B4-BE49-F238E27FC236}">
                <a16:creationId xmlns:a16="http://schemas.microsoft.com/office/drawing/2014/main" id="{D5047BFF-87BD-4E6E-9DB2-85FBEA53EFEF}"/>
              </a:ext>
            </a:extLst>
          </p:cNvPr>
          <p:cNvSpPr/>
          <p:nvPr/>
        </p:nvSpPr>
        <p:spPr>
          <a:xfrm>
            <a:off x="4401903" y="4264243"/>
            <a:ext cx="2918066" cy="1171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此处添加详细文本描述，建议与标题相关并符合整体语言风格，此处添加详细文本描述，此处添加详细文本描述，建议与标题</a:t>
            </a:r>
          </a:p>
        </p:txBody>
      </p:sp>
    </p:spTree>
    <p:extLst>
      <p:ext uri="{BB962C8B-B14F-4D97-AF65-F5344CB8AC3E}">
        <p14:creationId xmlns:p14="http://schemas.microsoft.com/office/powerpoint/2010/main" val="253106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44" grpId="0"/>
      <p:bldP spid="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 flipH="1">
            <a:off x="2239055" y="1927398"/>
            <a:ext cx="2184442" cy="4383350"/>
          </a:xfrm>
          <a:custGeom>
            <a:avLst/>
            <a:gdLst>
              <a:gd name="T0" fmla="*/ 761 w 761"/>
              <a:gd name="T1" fmla="*/ 1493 h 1528"/>
              <a:gd name="T2" fmla="*/ 709 w 761"/>
              <a:gd name="T3" fmla="*/ 1458 h 1528"/>
              <a:gd name="T4" fmla="*/ 709 w 761"/>
              <a:gd name="T5" fmla="*/ 1486 h 1528"/>
              <a:gd name="T6" fmla="*/ 13 w 761"/>
              <a:gd name="T7" fmla="*/ 761 h 1528"/>
              <a:gd name="T8" fmla="*/ 696 w 761"/>
              <a:gd name="T9" fmla="*/ 37 h 1528"/>
              <a:gd name="T10" fmla="*/ 725 w 761"/>
              <a:gd name="T11" fmla="*/ 61 h 1528"/>
              <a:gd name="T12" fmla="*/ 755 w 761"/>
              <a:gd name="T13" fmla="*/ 31 h 1528"/>
              <a:gd name="T14" fmla="*/ 725 w 761"/>
              <a:gd name="T15" fmla="*/ 0 h 1528"/>
              <a:gd name="T16" fmla="*/ 696 w 761"/>
              <a:gd name="T17" fmla="*/ 24 h 1528"/>
              <a:gd name="T18" fmla="*/ 0 w 761"/>
              <a:gd name="T19" fmla="*/ 761 h 1528"/>
              <a:gd name="T20" fmla="*/ 709 w 761"/>
              <a:gd name="T21" fmla="*/ 1498 h 1528"/>
              <a:gd name="T22" fmla="*/ 709 w 761"/>
              <a:gd name="T23" fmla="*/ 1528 h 1528"/>
              <a:gd name="T24" fmla="*/ 761 w 761"/>
              <a:gd name="T25" fmla="*/ 1493 h 1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1" h="1528">
                <a:moveTo>
                  <a:pt x="761" y="1493"/>
                </a:moveTo>
                <a:cubicBezTo>
                  <a:pt x="709" y="1458"/>
                  <a:pt x="709" y="1458"/>
                  <a:pt x="709" y="1458"/>
                </a:cubicBezTo>
                <a:cubicBezTo>
                  <a:pt x="709" y="1486"/>
                  <a:pt x="709" y="1486"/>
                  <a:pt x="709" y="1486"/>
                </a:cubicBezTo>
                <a:cubicBezTo>
                  <a:pt x="323" y="1470"/>
                  <a:pt x="13" y="1151"/>
                  <a:pt x="13" y="761"/>
                </a:cubicBezTo>
                <a:cubicBezTo>
                  <a:pt x="13" y="375"/>
                  <a:pt x="316" y="59"/>
                  <a:pt x="696" y="37"/>
                </a:cubicBezTo>
                <a:cubicBezTo>
                  <a:pt x="699" y="51"/>
                  <a:pt x="711" y="61"/>
                  <a:pt x="725" y="61"/>
                </a:cubicBezTo>
                <a:cubicBezTo>
                  <a:pt x="742" y="61"/>
                  <a:pt x="755" y="47"/>
                  <a:pt x="755" y="31"/>
                </a:cubicBezTo>
                <a:cubicBezTo>
                  <a:pt x="755" y="14"/>
                  <a:pt x="742" y="0"/>
                  <a:pt x="725" y="0"/>
                </a:cubicBezTo>
                <a:cubicBezTo>
                  <a:pt x="711" y="0"/>
                  <a:pt x="698" y="11"/>
                  <a:pt x="696" y="24"/>
                </a:cubicBezTo>
                <a:cubicBezTo>
                  <a:pt x="308" y="46"/>
                  <a:pt x="0" y="368"/>
                  <a:pt x="0" y="761"/>
                </a:cubicBezTo>
                <a:cubicBezTo>
                  <a:pt x="0" y="1158"/>
                  <a:pt x="315" y="1483"/>
                  <a:pt x="709" y="1498"/>
                </a:cubicBezTo>
                <a:cubicBezTo>
                  <a:pt x="709" y="1528"/>
                  <a:pt x="709" y="1528"/>
                  <a:pt x="709" y="1528"/>
                </a:cubicBezTo>
                <a:lnTo>
                  <a:pt x="761" y="149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90770" y="1916548"/>
            <a:ext cx="1148279" cy="1146470"/>
            <a:chOff x="2568254" y="1916548"/>
            <a:chExt cx="1148279" cy="1146470"/>
          </a:xfrm>
          <a:effectLst>
            <a:outerShdw blurRad="254000" dist="114300" dir="2700000" algn="ctr" rotWithShape="0">
              <a:srgbClr val="000000">
                <a:alpha val="15000"/>
              </a:srgbClr>
            </a:outerShdw>
          </a:effectLst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 flipH="1">
              <a:off x="2568254" y="1916548"/>
              <a:ext cx="1148279" cy="11464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 flipH="1">
              <a:off x="2680369" y="2026856"/>
              <a:ext cx="924049" cy="9240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48454" y="3511480"/>
            <a:ext cx="1148279" cy="1150087"/>
            <a:chOff x="3325938" y="3511480"/>
            <a:chExt cx="1148279" cy="1150087"/>
          </a:xfrm>
          <a:effectLst>
            <a:outerShdw blurRad="254000" dist="114300" dir="2700000" algn="ctr" rotWithShape="0">
              <a:srgbClr val="000000">
                <a:alpha val="15000"/>
              </a:srgbClr>
            </a:outerShdw>
          </a:effectLst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 flipH="1">
              <a:off x="3325938" y="3511480"/>
              <a:ext cx="1148279" cy="11500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 flipH="1">
              <a:off x="3438053" y="3621787"/>
              <a:ext cx="924049" cy="92766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90770" y="5108221"/>
            <a:ext cx="1148279" cy="1148279"/>
            <a:chOff x="2568254" y="5108221"/>
            <a:chExt cx="1148279" cy="1148279"/>
          </a:xfrm>
          <a:effectLst>
            <a:outerShdw blurRad="254000" dist="114300" dir="2700000" algn="ctr" rotWithShape="0">
              <a:srgbClr val="000000">
                <a:alpha val="15000"/>
              </a:srgbClr>
            </a:outerShdw>
          </a:effectLst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 flipH="1">
              <a:off x="2568254" y="5108221"/>
              <a:ext cx="1148279" cy="11482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 flipH="1">
              <a:off x="2680369" y="5220336"/>
              <a:ext cx="924049" cy="9240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2" name="Oval 12"/>
          <p:cNvSpPr>
            <a:spLocks noChangeArrowheads="1"/>
          </p:cNvSpPr>
          <p:nvPr/>
        </p:nvSpPr>
        <p:spPr bwMode="auto">
          <a:xfrm flipH="1">
            <a:off x="1058227" y="2880379"/>
            <a:ext cx="2462922" cy="246111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114300" dir="2700000" algn="ctr" rotWithShape="0">
              <a:srgbClr val="000000">
                <a:alpha val="1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88759" y="3519545"/>
            <a:ext cx="1195642" cy="1199055"/>
            <a:chOff x="7216775" y="2687638"/>
            <a:chExt cx="555625" cy="557212"/>
          </a:xfrm>
          <a:gradFill>
            <a:gsLst>
              <a:gs pos="0">
                <a:schemeClr val="accent4">
                  <a:lumMod val="80000"/>
                  <a:lumOff val="20000"/>
                </a:schemeClr>
              </a:gs>
              <a:gs pos="100000">
                <a:schemeClr val="accent4"/>
              </a:gs>
            </a:gsLst>
            <a:lin ang="5400000" scaled="0"/>
          </a:gradFill>
        </p:grpSpPr>
        <p:sp>
          <p:nvSpPr>
            <p:cNvPr id="17" name="Freeform 123"/>
            <p:cNvSpPr>
              <a:spLocks noEditPoints="1"/>
            </p:cNvSpPr>
            <p:nvPr/>
          </p:nvSpPr>
          <p:spPr bwMode="auto">
            <a:xfrm>
              <a:off x="7216775" y="2687638"/>
              <a:ext cx="555625" cy="557212"/>
            </a:xfrm>
            <a:custGeom>
              <a:avLst/>
              <a:gdLst>
                <a:gd name="T0" fmla="*/ 1528 w 3500"/>
                <a:gd name="T1" fmla="*/ 438 h 3510"/>
                <a:gd name="T2" fmla="*/ 1195 w 3500"/>
                <a:gd name="T3" fmla="*/ 616 h 3510"/>
                <a:gd name="T4" fmla="*/ 924 w 3500"/>
                <a:gd name="T5" fmla="*/ 637 h 3510"/>
                <a:gd name="T6" fmla="*/ 512 w 3500"/>
                <a:gd name="T7" fmla="*/ 758 h 3510"/>
                <a:gd name="T8" fmla="*/ 671 w 3500"/>
                <a:gd name="T9" fmla="*/ 1072 h 3510"/>
                <a:gd name="T10" fmla="*/ 505 w 3500"/>
                <a:gd name="T11" fmla="*/ 1473 h 3510"/>
                <a:gd name="T12" fmla="*/ 172 w 3500"/>
                <a:gd name="T13" fmla="*/ 1582 h 3510"/>
                <a:gd name="T14" fmla="*/ 378 w 3500"/>
                <a:gd name="T15" fmla="*/ 1959 h 3510"/>
                <a:gd name="T16" fmla="*/ 555 w 3500"/>
                <a:gd name="T17" fmla="*/ 2168 h 3510"/>
                <a:gd name="T18" fmla="*/ 665 w 3500"/>
                <a:gd name="T19" fmla="*/ 2528 h 3510"/>
                <a:gd name="T20" fmla="*/ 739 w 3500"/>
                <a:gd name="T21" fmla="*/ 2991 h 3510"/>
                <a:gd name="T22" fmla="*/ 1007 w 3500"/>
                <a:gd name="T23" fmla="*/ 2837 h 3510"/>
                <a:gd name="T24" fmla="*/ 1413 w 3500"/>
                <a:gd name="T25" fmla="*/ 2977 h 3510"/>
                <a:gd name="T26" fmla="*/ 1559 w 3500"/>
                <a:gd name="T27" fmla="*/ 3231 h 3510"/>
                <a:gd name="T28" fmla="*/ 1926 w 3500"/>
                <a:gd name="T29" fmla="*/ 3329 h 3510"/>
                <a:gd name="T30" fmla="*/ 2058 w 3500"/>
                <a:gd name="T31" fmla="*/ 2988 h 3510"/>
                <a:gd name="T32" fmla="*/ 2462 w 3500"/>
                <a:gd name="T33" fmla="*/ 2835 h 3510"/>
                <a:gd name="T34" fmla="*/ 2753 w 3500"/>
                <a:gd name="T35" fmla="*/ 2996 h 3510"/>
                <a:gd name="T36" fmla="*/ 2848 w 3500"/>
                <a:gd name="T37" fmla="*/ 2557 h 3510"/>
                <a:gd name="T38" fmla="*/ 2918 w 3500"/>
                <a:gd name="T39" fmla="*/ 2240 h 3510"/>
                <a:gd name="T40" fmla="*/ 3092 w 3500"/>
                <a:gd name="T41" fmla="*/ 1967 h 3510"/>
                <a:gd name="T42" fmla="*/ 3335 w 3500"/>
                <a:gd name="T43" fmla="*/ 1589 h 3510"/>
                <a:gd name="T44" fmla="*/ 3014 w 3500"/>
                <a:gd name="T45" fmla="*/ 1497 h 3510"/>
                <a:gd name="T46" fmla="*/ 2837 w 3500"/>
                <a:gd name="T47" fmla="*/ 1101 h 3510"/>
                <a:gd name="T48" fmla="*/ 2985 w 3500"/>
                <a:gd name="T49" fmla="*/ 767 h 3510"/>
                <a:gd name="T50" fmla="*/ 2656 w 3500"/>
                <a:gd name="T51" fmla="*/ 576 h 3510"/>
                <a:gd name="T52" fmla="*/ 2374 w 3500"/>
                <a:gd name="T53" fmla="*/ 652 h 3510"/>
                <a:gd name="T54" fmla="*/ 1988 w 3500"/>
                <a:gd name="T55" fmla="*/ 465 h 3510"/>
                <a:gd name="T56" fmla="*/ 1907 w 3500"/>
                <a:gd name="T57" fmla="*/ 164 h 3510"/>
                <a:gd name="T58" fmla="*/ 2048 w 3500"/>
                <a:gd name="T59" fmla="*/ 68 h 3510"/>
                <a:gd name="T60" fmla="*/ 2122 w 3500"/>
                <a:gd name="T61" fmla="*/ 370 h 3510"/>
                <a:gd name="T62" fmla="*/ 2469 w 3500"/>
                <a:gd name="T63" fmla="*/ 512 h 3510"/>
                <a:gd name="T64" fmla="*/ 2775 w 3500"/>
                <a:gd name="T65" fmla="*/ 352 h 3510"/>
                <a:gd name="T66" fmla="*/ 3143 w 3500"/>
                <a:gd name="T67" fmla="*/ 699 h 3510"/>
                <a:gd name="T68" fmla="*/ 2994 w 3500"/>
                <a:gd name="T69" fmla="*/ 1026 h 3510"/>
                <a:gd name="T70" fmla="*/ 3128 w 3500"/>
                <a:gd name="T71" fmla="*/ 1378 h 3510"/>
                <a:gd name="T72" fmla="*/ 3406 w 3500"/>
                <a:gd name="T73" fmla="*/ 1437 h 3510"/>
                <a:gd name="T74" fmla="*/ 3497 w 3500"/>
                <a:gd name="T75" fmla="*/ 1945 h 3510"/>
                <a:gd name="T76" fmla="*/ 3244 w 3500"/>
                <a:gd name="T77" fmla="*/ 2108 h 3510"/>
                <a:gd name="T78" fmla="*/ 3069 w 3500"/>
                <a:gd name="T79" fmla="*/ 2303 h 3510"/>
                <a:gd name="T80" fmla="*/ 3132 w 3500"/>
                <a:gd name="T81" fmla="*/ 2671 h 3510"/>
                <a:gd name="T82" fmla="*/ 3098 w 3500"/>
                <a:gd name="T83" fmla="*/ 2885 h 3510"/>
                <a:gd name="T84" fmla="*/ 2690 w 3500"/>
                <a:gd name="T85" fmla="*/ 3152 h 3510"/>
                <a:gd name="T86" fmla="*/ 2377 w 3500"/>
                <a:gd name="T87" fmla="*/ 3042 h 3510"/>
                <a:gd name="T88" fmla="*/ 2116 w 3500"/>
                <a:gd name="T89" fmla="*/ 3153 h 3510"/>
                <a:gd name="T90" fmla="*/ 1971 w 3500"/>
                <a:gd name="T91" fmla="*/ 3498 h 3510"/>
                <a:gd name="T92" fmla="*/ 1452 w 3500"/>
                <a:gd name="T93" fmla="*/ 3442 h 3510"/>
                <a:gd name="T94" fmla="*/ 1378 w 3500"/>
                <a:gd name="T95" fmla="*/ 3140 h 3510"/>
                <a:gd name="T96" fmla="*/ 1031 w 3500"/>
                <a:gd name="T97" fmla="*/ 2998 h 3510"/>
                <a:gd name="T98" fmla="*/ 725 w 3500"/>
                <a:gd name="T99" fmla="*/ 3158 h 3510"/>
                <a:gd name="T100" fmla="*/ 357 w 3500"/>
                <a:gd name="T101" fmla="*/ 2811 h 3510"/>
                <a:gd name="T102" fmla="*/ 506 w 3500"/>
                <a:gd name="T103" fmla="*/ 2484 h 3510"/>
                <a:gd name="T104" fmla="*/ 372 w 3500"/>
                <a:gd name="T105" fmla="*/ 2132 h 3510"/>
                <a:gd name="T106" fmla="*/ 94 w 3500"/>
                <a:gd name="T107" fmla="*/ 2073 h 3510"/>
                <a:gd name="T108" fmla="*/ 3 w 3500"/>
                <a:gd name="T109" fmla="*/ 1565 h 3510"/>
                <a:gd name="T110" fmla="*/ 256 w 3500"/>
                <a:gd name="T111" fmla="*/ 1402 h 3510"/>
                <a:gd name="T112" fmla="*/ 431 w 3500"/>
                <a:gd name="T113" fmla="*/ 1207 h 3510"/>
                <a:gd name="T114" fmla="*/ 368 w 3500"/>
                <a:gd name="T115" fmla="*/ 839 h 3510"/>
                <a:gd name="T116" fmla="*/ 402 w 3500"/>
                <a:gd name="T117" fmla="*/ 625 h 3510"/>
                <a:gd name="T118" fmla="*/ 810 w 3500"/>
                <a:gd name="T119" fmla="*/ 358 h 3510"/>
                <a:gd name="T120" fmla="*/ 1123 w 3500"/>
                <a:gd name="T121" fmla="*/ 468 h 3510"/>
                <a:gd name="T122" fmla="*/ 1384 w 3500"/>
                <a:gd name="T123" fmla="*/ 357 h 3510"/>
                <a:gd name="T124" fmla="*/ 1529 w 3500"/>
                <a:gd name="T125" fmla="*/ 12 h 3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00" h="3510">
                  <a:moveTo>
                    <a:pt x="1593" y="164"/>
                  </a:moveTo>
                  <a:lnTo>
                    <a:pt x="1585" y="166"/>
                  </a:lnTo>
                  <a:lnTo>
                    <a:pt x="1577" y="172"/>
                  </a:lnTo>
                  <a:lnTo>
                    <a:pt x="1574" y="181"/>
                  </a:lnTo>
                  <a:lnTo>
                    <a:pt x="1559" y="280"/>
                  </a:lnTo>
                  <a:lnTo>
                    <a:pt x="1546" y="379"/>
                  </a:lnTo>
                  <a:lnTo>
                    <a:pt x="1539" y="410"/>
                  </a:lnTo>
                  <a:lnTo>
                    <a:pt x="1528" y="438"/>
                  </a:lnTo>
                  <a:lnTo>
                    <a:pt x="1512" y="465"/>
                  </a:lnTo>
                  <a:lnTo>
                    <a:pt x="1492" y="487"/>
                  </a:lnTo>
                  <a:lnTo>
                    <a:pt x="1469" y="506"/>
                  </a:lnTo>
                  <a:lnTo>
                    <a:pt x="1442" y="522"/>
                  </a:lnTo>
                  <a:lnTo>
                    <a:pt x="1413" y="533"/>
                  </a:lnTo>
                  <a:lnTo>
                    <a:pt x="1338" y="556"/>
                  </a:lnTo>
                  <a:lnTo>
                    <a:pt x="1266" y="584"/>
                  </a:lnTo>
                  <a:lnTo>
                    <a:pt x="1195" y="616"/>
                  </a:lnTo>
                  <a:lnTo>
                    <a:pt x="1126" y="652"/>
                  </a:lnTo>
                  <a:lnTo>
                    <a:pt x="1098" y="665"/>
                  </a:lnTo>
                  <a:lnTo>
                    <a:pt x="1069" y="673"/>
                  </a:lnTo>
                  <a:lnTo>
                    <a:pt x="1038" y="675"/>
                  </a:lnTo>
                  <a:lnTo>
                    <a:pt x="1009" y="673"/>
                  </a:lnTo>
                  <a:lnTo>
                    <a:pt x="979" y="667"/>
                  </a:lnTo>
                  <a:lnTo>
                    <a:pt x="950" y="654"/>
                  </a:lnTo>
                  <a:lnTo>
                    <a:pt x="924" y="637"/>
                  </a:lnTo>
                  <a:lnTo>
                    <a:pt x="844" y="576"/>
                  </a:lnTo>
                  <a:lnTo>
                    <a:pt x="765" y="517"/>
                  </a:lnTo>
                  <a:lnTo>
                    <a:pt x="756" y="514"/>
                  </a:lnTo>
                  <a:lnTo>
                    <a:pt x="747" y="514"/>
                  </a:lnTo>
                  <a:lnTo>
                    <a:pt x="739" y="519"/>
                  </a:lnTo>
                  <a:lnTo>
                    <a:pt x="518" y="741"/>
                  </a:lnTo>
                  <a:lnTo>
                    <a:pt x="512" y="749"/>
                  </a:lnTo>
                  <a:lnTo>
                    <a:pt x="512" y="758"/>
                  </a:lnTo>
                  <a:lnTo>
                    <a:pt x="515" y="767"/>
                  </a:lnTo>
                  <a:lnTo>
                    <a:pt x="575" y="847"/>
                  </a:lnTo>
                  <a:lnTo>
                    <a:pt x="635" y="926"/>
                  </a:lnTo>
                  <a:lnTo>
                    <a:pt x="652" y="953"/>
                  </a:lnTo>
                  <a:lnTo>
                    <a:pt x="665" y="982"/>
                  </a:lnTo>
                  <a:lnTo>
                    <a:pt x="671" y="1012"/>
                  </a:lnTo>
                  <a:lnTo>
                    <a:pt x="673" y="1041"/>
                  </a:lnTo>
                  <a:lnTo>
                    <a:pt x="671" y="1072"/>
                  </a:lnTo>
                  <a:lnTo>
                    <a:pt x="663" y="1101"/>
                  </a:lnTo>
                  <a:lnTo>
                    <a:pt x="650" y="1130"/>
                  </a:lnTo>
                  <a:lnTo>
                    <a:pt x="614" y="1199"/>
                  </a:lnTo>
                  <a:lnTo>
                    <a:pt x="582" y="1270"/>
                  </a:lnTo>
                  <a:lnTo>
                    <a:pt x="555" y="1342"/>
                  </a:lnTo>
                  <a:lnTo>
                    <a:pt x="531" y="1417"/>
                  </a:lnTo>
                  <a:lnTo>
                    <a:pt x="521" y="1447"/>
                  </a:lnTo>
                  <a:lnTo>
                    <a:pt x="505" y="1473"/>
                  </a:lnTo>
                  <a:lnTo>
                    <a:pt x="486" y="1497"/>
                  </a:lnTo>
                  <a:lnTo>
                    <a:pt x="463" y="1517"/>
                  </a:lnTo>
                  <a:lnTo>
                    <a:pt x="437" y="1533"/>
                  </a:lnTo>
                  <a:lnTo>
                    <a:pt x="408" y="1543"/>
                  </a:lnTo>
                  <a:lnTo>
                    <a:pt x="378" y="1551"/>
                  </a:lnTo>
                  <a:lnTo>
                    <a:pt x="279" y="1564"/>
                  </a:lnTo>
                  <a:lnTo>
                    <a:pt x="180" y="1578"/>
                  </a:lnTo>
                  <a:lnTo>
                    <a:pt x="172" y="1582"/>
                  </a:lnTo>
                  <a:lnTo>
                    <a:pt x="165" y="1589"/>
                  </a:lnTo>
                  <a:lnTo>
                    <a:pt x="163" y="1599"/>
                  </a:lnTo>
                  <a:lnTo>
                    <a:pt x="163" y="1912"/>
                  </a:lnTo>
                  <a:lnTo>
                    <a:pt x="165" y="1921"/>
                  </a:lnTo>
                  <a:lnTo>
                    <a:pt x="172" y="1928"/>
                  </a:lnTo>
                  <a:lnTo>
                    <a:pt x="180" y="1932"/>
                  </a:lnTo>
                  <a:lnTo>
                    <a:pt x="279" y="1946"/>
                  </a:lnTo>
                  <a:lnTo>
                    <a:pt x="378" y="1959"/>
                  </a:lnTo>
                  <a:lnTo>
                    <a:pt x="408" y="1967"/>
                  </a:lnTo>
                  <a:lnTo>
                    <a:pt x="437" y="1977"/>
                  </a:lnTo>
                  <a:lnTo>
                    <a:pt x="463" y="1993"/>
                  </a:lnTo>
                  <a:lnTo>
                    <a:pt x="486" y="2013"/>
                  </a:lnTo>
                  <a:lnTo>
                    <a:pt x="505" y="2037"/>
                  </a:lnTo>
                  <a:lnTo>
                    <a:pt x="521" y="2063"/>
                  </a:lnTo>
                  <a:lnTo>
                    <a:pt x="531" y="2093"/>
                  </a:lnTo>
                  <a:lnTo>
                    <a:pt x="555" y="2168"/>
                  </a:lnTo>
                  <a:lnTo>
                    <a:pt x="582" y="2240"/>
                  </a:lnTo>
                  <a:lnTo>
                    <a:pt x="614" y="2311"/>
                  </a:lnTo>
                  <a:lnTo>
                    <a:pt x="650" y="2380"/>
                  </a:lnTo>
                  <a:lnTo>
                    <a:pt x="663" y="2409"/>
                  </a:lnTo>
                  <a:lnTo>
                    <a:pt x="671" y="2438"/>
                  </a:lnTo>
                  <a:lnTo>
                    <a:pt x="673" y="2469"/>
                  </a:lnTo>
                  <a:lnTo>
                    <a:pt x="671" y="2498"/>
                  </a:lnTo>
                  <a:lnTo>
                    <a:pt x="665" y="2528"/>
                  </a:lnTo>
                  <a:lnTo>
                    <a:pt x="652" y="2557"/>
                  </a:lnTo>
                  <a:lnTo>
                    <a:pt x="635" y="2584"/>
                  </a:lnTo>
                  <a:lnTo>
                    <a:pt x="575" y="2663"/>
                  </a:lnTo>
                  <a:lnTo>
                    <a:pt x="515" y="2743"/>
                  </a:lnTo>
                  <a:lnTo>
                    <a:pt x="512" y="2752"/>
                  </a:lnTo>
                  <a:lnTo>
                    <a:pt x="512" y="2761"/>
                  </a:lnTo>
                  <a:lnTo>
                    <a:pt x="518" y="2769"/>
                  </a:lnTo>
                  <a:lnTo>
                    <a:pt x="739" y="2991"/>
                  </a:lnTo>
                  <a:lnTo>
                    <a:pt x="747" y="2996"/>
                  </a:lnTo>
                  <a:lnTo>
                    <a:pt x="756" y="2997"/>
                  </a:lnTo>
                  <a:lnTo>
                    <a:pt x="765" y="2993"/>
                  </a:lnTo>
                  <a:lnTo>
                    <a:pt x="844" y="2934"/>
                  </a:lnTo>
                  <a:lnTo>
                    <a:pt x="924" y="2873"/>
                  </a:lnTo>
                  <a:lnTo>
                    <a:pt x="950" y="2856"/>
                  </a:lnTo>
                  <a:lnTo>
                    <a:pt x="978" y="2844"/>
                  </a:lnTo>
                  <a:lnTo>
                    <a:pt x="1007" y="2837"/>
                  </a:lnTo>
                  <a:lnTo>
                    <a:pt x="1036" y="2835"/>
                  </a:lnTo>
                  <a:lnTo>
                    <a:pt x="1067" y="2837"/>
                  </a:lnTo>
                  <a:lnTo>
                    <a:pt x="1098" y="2845"/>
                  </a:lnTo>
                  <a:lnTo>
                    <a:pt x="1126" y="2858"/>
                  </a:lnTo>
                  <a:lnTo>
                    <a:pt x="1195" y="2894"/>
                  </a:lnTo>
                  <a:lnTo>
                    <a:pt x="1266" y="2926"/>
                  </a:lnTo>
                  <a:lnTo>
                    <a:pt x="1338" y="2954"/>
                  </a:lnTo>
                  <a:lnTo>
                    <a:pt x="1413" y="2977"/>
                  </a:lnTo>
                  <a:lnTo>
                    <a:pt x="1442" y="2988"/>
                  </a:lnTo>
                  <a:lnTo>
                    <a:pt x="1469" y="3004"/>
                  </a:lnTo>
                  <a:lnTo>
                    <a:pt x="1492" y="3023"/>
                  </a:lnTo>
                  <a:lnTo>
                    <a:pt x="1512" y="3045"/>
                  </a:lnTo>
                  <a:lnTo>
                    <a:pt x="1528" y="3072"/>
                  </a:lnTo>
                  <a:lnTo>
                    <a:pt x="1539" y="3101"/>
                  </a:lnTo>
                  <a:lnTo>
                    <a:pt x="1546" y="3131"/>
                  </a:lnTo>
                  <a:lnTo>
                    <a:pt x="1559" y="3231"/>
                  </a:lnTo>
                  <a:lnTo>
                    <a:pt x="1574" y="3329"/>
                  </a:lnTo>
                  <a:lnTo>
                    <a:pt x="1577" y="3338"/>
                  </a:lnTo>
                  <a:lnTo>
                    <a:pt x="1585" y="3344"/>
                  </a:lnTo>
                  <a:lnTo>
                    <a:pt x="1593" y="3346"/>
                  </a:lnTo>
                  <a:lnTo>
                    <a:pt x="1907" y="3346"/>
                  </a:lnTo>
                  <a:lnTo>
                    <a:pt x="1915" y="3344"/>
                  </a:lnTo>
                  <a:lnTo>
                    <a:pt x="1923" y="3338"/>
                  </a:lnTo>
                  <a:lnTo>
                    <a:pt x="1926" y="3329"/>
                  </a:lnTo>
                  <a:lnTo>
                    <a:pt x="1941" y="3230"/>
                  </a:lnTo>
                  <a:lnTo>
                    <a:pt x="1954" y="3131"/>
                  </a:lnTo>
                  <a:lnTo>
                    <a:pt x="1961" y="3101"/>
                  </a:lnTo>
                  <a:lnTo>
                    <a:pt x="1972" y="3072"/>
                  </a:lnTo>
                  <a:lnTo>
                    <a:pt x="1988" y="3045"/>
                  </a:lnTo>
                  <a:lnTo>
                    <a:pt x="2008" y="3023"/>
                  </a:lnTo>
                  <a:lnTo>
                    <a:pt x="2031" y="3004"/>
                  </a:lnTo>
                  <a:lnTo>
                    <a:pt x="2058" y="2988"/>
                  </a:lnTo>
                  <a:lnTo>
                    <a:pt x="2087" y="2977"/>
                  </a:lnTo>
                  <a:lnTo>
                    <a:pt x="2162" y="2954"/>
                  </a:lnTo>
                  <a:lnTo>
                    <a:pt x="2234" y="2926"/>
                  </a:lnTo>
                  <a:lnTo>
                    <a:pt x="2305" y="2894"/>
                  </a:lnTo>
                  <a:lnTo>
                    <a:pt x="2374" y="2858"/>
                  </a:lnTo>
                  <a:lnTo>
                    <a:pt x="2402" y="2845"/>
                  </a:lnTo>
                  <a:lnTo>
                    <a:pt x="2431" y="2837"/>
                  </a:lnTo>
                  <a:lnTo>
                    <a:pt x="2462" y="2835"/>
                  </a:lnTo>
                  <a:lnTo>
                    <a:pt x="2491" y="2837"/>
                  </a:lnTo>
                  <a:lnTo>
                    <a:pt x="2521" y="2843"/>
                  </a:lnTo>
                  <a:lnTo>
                    <a:pt x="2550" y="2856"/>
                  </a:lnTo>
                  <a:lnTo>
                    <a:pt x="2576" y="2873"/>
                  </a:lnTo>
                  <a:lnTo>
                    <a:pt x="2656" y="2934"/>
                  </a:lnTo>
                  <a:lnTo>
                    <a:pt x="2735" y="2993"/>
                  </a:lnTo>
                  <a:lnTo>
                    <a:pt x="2744" y="2997"/>
                  </a:lnTo>
                  <a:lnTo>
                    <a:pt x="2753" y="2996"/>
                  </a:lnTo>
                  <a:lnTo>
                    <a:pt x="2761" y="2991"/>
                  </a:lnTo>
                  <a:lnTo>
                    <a:pt x="2982" y="2769"/>
                  </a:lnTo>
                  <a:lnTo>
                    <a:pt x="2988" y="2761"/>
                  </a:lnTo>
                  <a:lnTo>
                    <a:pt x="2988" y="2752"/>
                  </a:lnTo>
                  <a:lnTo>
                    <a:pt x="2985" y="2743"/>
                  </a:lnTo>
                  <a:lnTo>
                    <a:pt x="2925" y="2663"/>
                  </a:lnTo>
                  <a:lnTo>
                    <a:pt x="2865" y="2584"/>
                  </a:lnTo>
                  <a:lnTo>
                    <a:pt x="2848" y="2557"/>
                  </a:lnTo>
                  <a:lnTo>
                    <a:pt x="2835" y="2528"/>
                  </a:lnTo>
                  <a:lnTo>
                    <a:pt x="2829" y="2498"/>
                  </a:lnTo>
                  <a:lnTo>
                    <a:pt x="2827" y="2469"/>
                  </a:lnTo>
                  <a:lnTo>
                    <a:pt x="2829" y="2438"/>
                  </a:lnTo>
                  <a:lnTo>
                    <a:pt x="2837" y="2409"/>
                  </a:lnTo>
                  <a:lnTo>
                    <a:pt x="2850" y="2380"/>
                  </a:lnTo>
                  <a:lnTo>
                    <a:pt x="2886" y="2311"/>
                  </a:lnTo>
                  <a:lnTo>
                    <a:pt x="2918" y="2240"/>
                  </a:lnTo>
                  <a:lnTo>
                    <a:pt x="2945" y="2168"/>
                  </a:lnTo>
                  <a:lnTo>
                    <a:pt x="2969" y="2093"/>
                  </a:lnTo>
                  <a:lnTo>
                    <a:pt x="2979" y="2063"/>
                  </a:lnTo>
                  <a:lnTo>
                    <a:pt x="2995" y="2037"/>
                  </a:lnTo>
                  <a:lnTo>
                    <a:pt x="3014" y="2013"/>
                  </a:lnTo>
                  <a:lnTo>
                    <a:pt x="3037" y="1993"/>
                  </a:lnTo>
                  <a:lnTo>
                    <a:pt x="3063" y="1977"/>
                  </a:lnTo>
                  <a:lnTo>
                    <a:pt x="3092" y="1967"/>
                  </a:lnTo>
                  <a:lnTo>
                    <a:pt x="3122" y="1959"/>
                  </a:lnTo>
                  <a:lnTo>
                    <a:pt x="3221" y="1946"/>
                  </a:lnTo>
                  <a:lnTo>
                    <a:pt x="3320" y="1932"/>
                  </a:lnTo>
                  <a:lnTo>
                    <a:pt x="3328" y="1928"/>
                  </a:lnTo>
                  <a:lnTo>
                    <a:pt x="3335" y="1921"/>
                  </a:lnTo>
                  <a:lnTo>
                    <a:pt x="3337" y="1912"/>
                  </a:lnTo>
                  <a:lnTo>
                    <a:pt x="3337" y="1598"/>
                  </a:lnTo>
                  <a:lnTo>
                    <a:pt x="3335" y="1589"/>
                  </a:lnTo>
                  <a:lnTo>
                    <a:pt x="3328" y="1582"/>
                  </a:lnTo>
                  <a:lnTo>
                    <a:pt x="3320" y="1578"/>
                  </a:lnTo>
                  <a:lnTo>
                    <a:pt x="3221" y="1564"/>
                  </a:lnTo>
                  <a:lnTo>
                    <a:pt x="3122" y="1551"/>
                  </a:lnTo>
                  <a:lnTo>
                    <a:pt x="3092" y="1543"/>
                  </a:lnTo>
                  <a:lnTo>
                    <a:pt x="3063" y="1533"/>
                  </a:lnTo>
                  <a:lnTo>
                    <a:pt x="3037" y="1517"/>
                  </a:lnTo>
                  <a:lnTo>
                    <a:pt x="3014" y="1497"/>
                  </a:lnTo>
                  <a:lnTo>
                    <a:pt x="2995" y="1473"/>
                  </a:lnTo>
                  <a:lnTo>
                    <a:pt x="2979" y="1447"/>
                  </a:lnTo>
                  <a:lnTo>
                    <a:pt x="2969" y="1417"/>
                  </a:lnTo>
                  <a:lnTo>
                    <a:pt x="2945" y="1342"/>
                  </a:lnTo>
                  <a:lnTo>
                    <a:pt x="2918" y="1270"/>
                  </a:lnTo>
                  <a:lnTo>
                    <a:pt x="2886" y="1199"/>
                  </a:lnTo>
                  <a:lnTo>
                    <a:pt x="2850" y="1130"/>
                  </a:lnTo>
                  <a:lnTo>
                    <a:pt x="2837" y="1101"/>
                  </a:lnTo>
                  <a:lnTo>
                    <a:pt x="2829" y="1072"/>
                  </a:lnTo>
                  <a:lnTo>
                    <a:pt x="2827" y="1041"/>
                  </a:lnTo>
                  <a:lnTo>
                    <a:pt x="2829" y="1012"/>
                  </a:lnTo>
                  <a:lnTo>
                    <a:pt x="2835" y="982"/>
                  </a:lnTo>
                  <a:lnTo>
                    <a:pt x="2848" y="953"/>
                  </a:lnTo>
                  <a:lnTo>
                    <a:pt x="2865" y="926"/>
                  </a:lnTo>
                  <a:lnTo>
                    <a:pt x="2925" y="847"/>
                  </a:lnTo>
                  <a:lnTo>
                    <a:pt x="2985" y="767"/>
                  </a:lnTo>
                  <a:lnTo>
                    <a:pt x="2988" y="758"/>
                  </a:lnTo>
                  <a:lnTo>
                    <a:pt x="2988" y="749"/>
                  </a:lnTo>
                  <a:lnTo>
                    <a:pt x="2982" y="741"/>
                  </a:lnTo>
                  <a:lnTo>
                    <a:pt x="2761" y="519"/>
                  </a:lnTo>
                  <a:lnTo>
                    <a:pt x="2753" y="514"/>
                  </a:lnTo>
                  <a:lnTo>
                    <a:pt x="2744" y="514"/>
                  </a:lnTo>
                  <a:lnTo>
                    <a:pt x="2735" y="517"/>
                  </a:lnTo>
                  <a:lnTo>
                    <a:pt x="2656" y="576"/>
                  </a:lnTo>
                  <a:lnTo>
                    <a:pt x="2576" y="637"/>
                  </a:lnTo>
                  <a:lnTo>
                    <a:pt x="2550" y="654"/>
                  </a:lnTo>
                  <a:lnTo>
                    <a:pt x="2521" y="667"/>
                  </a:lnTo>
                  <a:lnTo>
                    <a:pt x="2491" y="673"/>
                  </a:lnTo>
                  <a:lnTo>
                    <a:pt x="2462" y="675"/>
                  </a:lnTo>
                  <a:lnTo>
                    <a:pt x="2431" y="673"/>
                  </a:lnTo>
                  <a:lnTo>
                    <a:pt x="2402" y="665"/>
                  </a:lnTo>
                  <a:lnTo>
                    <a:pt x="2374" y="652"/>
                  </a:lnTo>
                  <a:lnTo>
                    <a:pt x="2305" y="616"/>
                  </a:lnTo>
                  <a:lnTo>
                    <a:pt x="2234" y="584"/>
                  </a:lnTo>
                  <a:lnTo>
                    <a:pt x="2162" y="556"/>
                  </a:lnTo>
                  <a:lnTo>
                    <a:pt x="2087" y="533"/>
                  </a:lnTo>
                  <a:lnTo>
                    <a:pt x="2058" y="522"/>
                  </a:lnTo>
                  <a:lnTo>
                    <a:pt x="2031" y="506"/>
                  </a:lnTo>
                  <a:lnTo>
                    <a:pt x="2008" y="487"/>
                  </a:lnTo>
                  <a:lnTo>
                    <a:pt x="1988" y="465"/>
                  </a:lnTo>
                  <a:lnTo>
                    <a:pt x="1972" y="438"/>
                  </a:lnTo>
                  <a:lnTo>
                    <a:pt x="1961" y="410"/>
                  </a:lnTo>
                  <a:lnTo>
                    <a:pt x="1954" y="379"/>
                  </a:lnTo>
                  <a:lnTo>
                    <a:pt x="1941" y="280"/>
                  </a:lnTo>
                  <a:lnTo>
                    <a:pt x="1926" y="181"/>
                  </a:lnTo>
                  <a:lnTo>
                    <a:pt x="1923" y="172"/>
                  </a:lnTo>
                  <a:lnTo>
                    <a:pt x="1915" y="166"/>
                  </a:lnTo>
                  <a:lnTo>
                    <a:pt x="1907" y="164"/>
                  </a:lnTo>
                  <a:lnTo>
                    <a:pt x="1593" y="164"/>
                  </a:lnTo>
                  <a:close/>
                  <a:moveTo>
                    <a:pt x="1593" y="0"/>
                  </a:moveTo>
                  <a:lnTo>
                    <a:pt x="1907" y="0"/>
                  </a:lnTo>
                  <a:lnTo>
                    <a:pt x="1940" y="3"/>
                  </a:lnTo>
                  <a:lnTo>
                    <a:pt x="1971" y="12"/>
                  </a:lnTo>
                  <a:lnTo>
                    <a:pt x="2000" y="26"/>
                  </a:lnTo>
                  <a:lnTo>
                    <a:pt x="2026" y="45"/>
                  </a:lnTo>
                  <a:lnTo>
                    <a:pt x="2048" y="68"/>
                  </a:lnTo>
                  <a:lnTo>
                    <a:pt x="2067" y="95"/>
                  </a:lnTo>
                  <a:lnTo>
                    <a:pt x="2080" y="124"/>
                  </a:lnTo>
                  <a:lnTo>
                    <a:pt x="2088" y="156"/>
                  </a:lnTo>
                  <a:lnTo>
                    <a:pt x="2102" y="256"/>
                  </a:lnTo>
                  <a:lnTo>
                    <a:pt x="2116" y="357"/>
                  </a:lnTo>
                  <a:lnTo>
                    <a:pt x="2117" y="363"/>
                  </a:lnTo>
                  <a:lnTo>
                    <a:pt x="2119" y="367"/>
                  </a:lnTo>
                  <a:lnTo>
                    <a:pt x="2122" y="370"/>
                  </a:lnTo>
                  <a:lnTo>
                    <a:pt x="2125" y="373"/>
                  </a:lnTo>
                  <a:lnTo>
                    <a:pt x="2130" y="374"/>
                  </a:lnTo>
                  <a:lnTo>
                    <a:pt x="2215" y="401"/>
                  </a:lnTo>
                  <a:lnTo>
                    <a:pt x="2296" y="432"/>
                  </a:lnTo>
                  <a:lnTo>
                    <a:pt x="2377" y="468"/>
                  </a:lnTo>
                  <a:lnTo>
                    <a:pt x="2454" y="509"/>
                  </a:lnTo>
                  <a:lnTo>
                    <a:pt x="2462" y="512"/>
                  </a:lnTo>
                  <a:lnTo>
                    <a:pt x="2469" y="512"/>
                  </a:lnTo>
                  <a:lnTo>
                    <a:pt x="2477" y="507"/>
                  </a:lnTo>
                  <a:lnTo>
                    <a:pt x="2557" y="446"/>
                  </a:lnTo>
                  <a:lnTo>
                    <a:pt x="2638" y="385"/>
                  </a:lnTo>
                  <a:lnTo>
                    <a:pt x="2663" y="369"/>
                  </a:lnTo>
                  <a:lnTo>
                    <a:pt x="2690" y="358"/>
                  </a:lnTo>
                  <a:lnTo>
                    <a:pt x="2718" y="352"/>
                  </a:lnTo>
                  <a:lnTo>
                    <a:pt x="2746" y="350"/>
                  </a:lnTo>
                  <a:lnTo>
                    <a:pt x="2775" y="352"/>
                  </a:lnTo>
                  <a:lnTo>
                    <a:pt x="2803" y="358"/>
                  </a:lnTo>
                  <a:lnTo>
                    <a:pt x="2830" y="369"/>
                  </a:lnTo>
                  <a:lnTo>
                    <a:pt x="2854" y="384"/>
                  </a:lnTo>
                  <a:lnTo>
                    <a:pt x="2876" y="403"/>
                  </a:lnTo>
                  <a:lnTo>
                    <a:pt x="3098" y="625"/>
                  </a:lnTo>
                  <a:lnTo>
                    <a:pt x="3117" y="648"/>
                  </a:lnTo>
                  <a:lnTo>
                    <a:pt x="3132" y="672"/>
                  </a:lnTo>
                  <a:lnTo>
                    <a:pt x="3143" y="699"/>
                  </a:lnTo>
                  <a:lnTo>
                    <a:pt x="3149" y="728"/>
                  </a:lnTo>
                  <a:lnTo>
                    <a:pt x="3151" y="756"/>
                  </a:lnTo>
                  <a:lnTo>
                    <a:pt x="3149" y="784"/>
                  </a:lnTo>
                  <a:lnTo>
                    <a:pt x="3143" y="813"/>
                  </a:lnTo>
                  <a:lnTo>
                    <a:pt x="3132" y="839"/>
                  </a:lnTo>
                  <a:lnTo>
                    <a:pt x="3116" y="865"/>
                  </a:lnTo>
                  <a:lnTo>
                    <a:pt x="3056" y="946"/>
                  </a:lnTo>
                  <a:lnTo>
                    <a:pt x="2994" y="1026"/>
                  </a:lnTo>
                  <a:lnTo>
                    <a:pt x="2990" y="1034"/>
                  </a:lnTo>
                  <a:lnTo>
                    <a:pt x="2990" y="1041"/>
                  </a:lnTo>
                  <a:lnTo>
                    <a:pt x="2992" y="1049"/>
                  </a:lnTo>
                  <a:lnTo>
                    <a:pt x="3033" y="1126"/>
                  </a:lnTo>
                  <a:lnTo>
                    <a:pt x="3069" y="1207"/>
                  </a:lnTo>
                  <a:lnTo>
                    <a:pt x="3100" y="1289"/>
                  </a:lnTo>
                  <a:lnTo>
                    <a:pt x="3127" y="1374"/>
                  </a:lnTo>
                  <a:lnTo>
                    <a:pt x="3128" y="1378"/>
                  </a:lnTo>
                  <a:lnTo>
                    <a:pt x="3131" y="1382"/>
                  </a:lnTo>
                  <a:lnTo>
                    <a:pt x="3134" y="1385"/>
                  </a:lnTo>
                  <a:lnTo>
                    <a:pt x="3138" y="1387"/>
                  </a:lnTo>
                  <a:lnTo>
                    <a:pt x="3144" y="1388"/>
                  </a:lnTo>
                  <a:lnTo>
                    <a:pt x="3244" y="1402"/>
                  </a:lnTo>
                  <a:lnTo>
                    <a:pt x="3344" y="1416"/>
                  </a:lnTo>
                  <a:lnTo>
                    <a:pt x="3376" y="1424"/>
                  </a:lnTo>
                  <a:lnTo>
                    <a:pt x="3406" y="1437"/>
                  </a:lnTo>
                  <a:lnTo>
                    <a:pt x="3432" y="1456"/>
                  </a:lnTo>
                  <a:lnTo>
                    <a:pt x="3455" y="1478"/>
                  </a:lnTo>
                  <a:lnTo>
                    <a:pt x="3475" y="1504"/>
                  </a:lnTo>
                  <a:lnTo>
                    <a:pt x="3488" y="1534"/>
                  </a:lnTo>
                  <a:lnTo>
                    <a:pt x="3497" y="1565"/>
                  </a:lnTo>
                  <a:lnTo>
                    <a:pt x="3500" y="1598"/>
                  </a:lnTo>
                  <a:lnTo>
                    <a:pt x="3500" y="1912"/>
                  </a:lnTo>
                  <a:lnTo>
                    <a:pt x="3497" y="1945"/>
                  </a:lnTo>
                  <a:lnTo>
                    <a:pt x="3488" y="1976"/>
                  </a:lnTo>
                  <a:lnTo>
                    <a:pt x="3475" y="2006"/>
                  </a:lnTo>
                  <a:lnTo>
                    <a:pt x="3455" y="2032"/>
                  </a:lnTo>
                  <a:lnTo>
                    <a:pt x="3432" y="2054"/>
                  </a:lnTo>
                  <a:lnTo>
                    <a:pt x="3406" y="2073"/>
                  </a:lnTo>
                  <a:lnTo>
                    <a:pt x="3376" y="2086"/>
                  </a:lnTo>
                  <a:lnTo>
                    <a:pt x="3344" y="2094"/>
                  </a:lnTo>
                  <a:lnTo>
                    <a:pt x="3244" y="2108"/>
                  </a:lnTo>
                  <a:lnTo>
                    <a:pt x="3144" y="2122"/>
                  </a:lnTo>
                  <a:lnTo>
                    <a:pt x="3138" y="2123"/>
                  </a:lnTo>
                  <a:lnTo>
                    <a:pt x="3134" y="2125"/>
                  </a:lnTo>
                  <a:lnTo>
                    <a:pt x="3131" y="2128"/>
                  </a:lnTo>
                  <a:lnTo>
                    <a:pt x="3128" y="2132"/>
                  </a:lnTo>
                  <a:lnTo>
                    <a:pt x="3127" y="2136"/>
                  </a:lnTo>
                  <a:lnTo>
                    <a:pt x="3100" y="2221"/>
                  </a:lnTo>
                  <a:lnTo>
                    <a:pt x="3069" y="2303"/>
                  </a:lnTo>
                  <a:lnTo>
                    <a:pt x="3033" y="2384"/>
                  </a:lnTo>
                  <a:lnTo>
                    <a:pt x="2992" y="2461"/>
                  </a:lnTo>
                  <a:lnTo>
                    <a:pt x="2990" y="2469"/>
                  </a:lnTo>
                  <a:lnTo>
                    <a:pt x="2990" y="2476"/>
                  </a:lnTo>
                  <a:lnTo>
                    <a:pt x="2994" y="2484"/>
                  </a:lnTo>
                  <a:lnTo>
                    <a:pt x="3056" y="2564"/>
                  </a:lnTo>
                  <a:lnTo>
                    <a:pt x="3116" y="2645"/>
                  </a:lnTo>
                  <a:lnTo>
                    <a:pt x="3132" y="2671"/>
                  </a:lnTo>
                  <a:lnTo>
                    <a:pt x="3143" y="2697"/>
                  </a:lnTo>
                  <a:lnTo>
                    <a:pt x="3149" y="2726"/>
                  </a:lnTo>
                  <a:lnTo>
                    <a:pt x="3151" y="2754"/>
                  </a:lnTo>
                  <a:lnTo>
                    <a:pt x="3149" y="2782"/>
                  </a:lnTo>
                  <a:lnTo>
                    <a:pt x="3143" y="2810"/>
                  </a:lnTo>
                  <a:lnTo>
                    <a:pt x="3132" y="2838"/>
                  </a:lnTo>
                  <a:lnTo>
                    <a:pt x="3117" y="2862"/>
                  </a:lnTo>
                  <a:lnTo>
                    <a:pt x="3098" y="2885"/>
                  </a:lnTo>
                  <a:lnTo>
                    <a:pt x="2876" y="3107"/>
                  </a:lnTo>
                  <a:lnTo>
                    <a:pt x="2854" y="3126"/>
                  </a:lnTo>
                  <a:lnTo>
                    <a:pt x="2830" y="3141"/>
                  </a:lnTo>
                  <a:lnTo>
                    <a:pt x="2802" y="3152"/>
                  </a:lnTo>
                  <a:lnTo>
                    <a:pt x="2775" y="3158"/>
                  </a:lnTo>
                  <a:lnTo>
                    <a:pt x="2746" y="3160"/>
                  </a:lnTo>
                  <a:lnTo>
                    <a:pt x="2718" y="3158"/>
                  </a:lnTo>
                  <a:lnTo>
                    <a:pt x="2690" y="3152"/>
                  </a:lnTo>
                  <a:lnTo>
                    <a:pt x="2663" y="3141"/>
                  </a:lnTo>
                  <a:lnTo>
                    <a:pt x="2638" y="3125"/>
                  </a:lnTo>
                  <a:lnTo>
                    <a:pt x="2557" y="3064"/>
                  </a:lnTo>
                  <a:lnTo>
                    <a:pt x="2477" y="3003"/>
                  </a:lnTo>
                  <a:lnTo>
                    <a:pt x="2469" y="2998"/>
                  </a:lnTo>
                  <a:lnTo>
                    <a:pt x="2462" y="2998"/>
                  </a:lnTo>
                  <a:lnTo>
                    <a:pt x="2454" y="3001"/>
                  </a:lnTo>
                  <a:lnTo>
                    <a:pt x="2377" y="3042"/>
                  </a:lnTo>
                  <a:lnTo>
                    <a:pt x="2296" y="3078"/>
                  </a:lnTo>
                  <a:lnTo>
                    <a:pt x="2215" y="3109"/>
                  </a:lnTo>
                  <a:lnTo>
                    <a:pt x="2130" y="3136"/>
                  </a:lnTo>
                  <a:lnTo>
                    <a:pt x="2125" y="3137"/>
                  </a:lnTo>
                  <a:lnTo>
                    <a:pt x="2122" y="3140"/>
                  </a:lnTo>
                  <a:lnTo>
                    <a:pt x="2119" y="3143"/>
                  </a:lnTo>
                  <a:lnTo>
                    <a:pt x="2117" y="3147"/>
                  </a:lnTo>
                  <a:lnTo>
                    <a:pt x="2116" y="3153"/>
                  </a:lnTo>
                  <a:lnTo>
                    <a:pt x="2102" y="3254"/>
                  </a:lnTo>
                  <a:lnTo>
                    <a:pt x="2088" y="3354"/>
                  </a:lnTo>
                  <a:lnTo>
                    <a:pt x="2080" y="3386"/>
                  </a:lnTo>
                  <a:lnTo>
                    <a:pt x="2067" y="3415"/>
                  </a:lnTo>
                  <a:lnTo>
                    <a:pt x="2048" y="3442"/>
                  </a:lnTo>
                  <a:lnTo>
                    <a:pt x="2026" y="3465"/>
                  </a:lnTo>
                  <a:lnTo>
                    <a:pt x="2000" y="3484"/>
                  </a:lnTo>
                  <a:lnTo>
                    <a:pt x="1971" y="3498"/>
                  </a:lnTo>
                  <a:lnTo>
                    <a:pt x="1940" y="3507"/>
                  </a:lnTo>
                  <a:lnTo>
                    <a:pt x="1907" y="3510"/>
                  </a:lnTo>
                  <a:lnTo>
                    <a:pt x="1593" y="3510"/>
                  </a:lnTo>
                  <a:lnTo>
                    <a:pt x="1560" y="3507"/>
                  </a:lnTo>
                  <a:lnTo>
                    <a:pt x="1529" y="3498"/>
                  </a:lnTo>
                  <a:lnTo>
                    <a:pt x="1500" y="3484"/>
                  </a:lnTo>
                  <a:lnTo>
                    <a:pt x="1474" y="3465"/>
                  </a:lnTo>
                  <a:lnTo>
                    <a:pt x="1452" y="3442"/>
                  </a:lnTo>
                  <a:lnTo>
                    <a:pt x="1433" y="3415"/>
                  </a:lnTo>
                  <a:lnTo>
                    <a:pt x="1420" y="3386"/>
                  </a:lnTo>
                  <a:lnTo>
                    <a:pt x="1412" y="3354"/>
                  </a:lnTo>
                  <a:lnTo>
                    <a:pt x="1398" y="3254"/>
                  </a:lnTo>
                  <a:lnTo>
                    <a:pt x="1384" y="3153"/>
                  </a:lnTo>
                  <a:lnTo>
                    <a:pt x="1383" y="3147"/>
                  </a:lnTo>
                  <a:lnTo>
                    <a:pt x="1381" y="3143"/>
                  </a:lnTo>
                  <a:lnTo>
                    <a:pt x="1378" y="3140"/>
                  </a:lnTo>
                  <a:lnTo>
                    <a:pt x="1375" y="3137"/>
                  </a:lnTo>
                  <a:lnTo>
                    <a:pt x="1370" y="3136"/>
                  </a:lnTo>
                  <a:lnTo>
                    <a:pt x="1285" y="3109"/>
                  </a:lnTo>
                  <a:lnTo>
                    <a:pt x="1204" y="3078"/>
                  </a:lnTo>
                  <a:lnTo>
                    <a:pt x="1123" y="3042"/>
                  </a:lnTo>
                  <a:lnTo>
                    <a:pt x="1046" y="3001"/>
                  </a:lnTo>
                  <a:lnTo>
                    <a:pt x="1038" y="2998"/>
                  </a:lnTo>
                  <a:lnTo>
                    <a:pt x="1031" y="2998"/>
                  </a:lnTo>
                  <a:lnTo>
                    <a:pt x="1023" y="3003"/>
                  </a:lnTo>
                  <a:lnTo>
                    <a:pt x="943" y="3064"/>
                  </a:lnTo>
                  <a:lnTo>
                    <a:pt x="862" y="3125"/>
                  </a:lnTo>
                  <a:lnTo>
                    <a:pt x="837" y="3141"/>
                  </a:lnTo>
                  <a:lnTo>
                    <a:pt x="810" y="3152"/>
                  </a:lnTo>
                  <a:lnTo>
                    <a:pt x="782" y="3158"/>
                  </a:lnTo>
                  <a:lnTo>
                    <a:pt x="754" y="3161"/>
                  </a:lnTo>
                  <a:lnTo>
                    <a:pt x="725" y="3158"/>
                  </a:lnTo>
                  <a:lnTo>
                    <a:pt x="697" y="3152"/>
                  </a:lnTo>
                  <a:lnTo>
                    <a:pt x="670" y="3141"/>
                  </a:lnTo>
                  <a:lnTo>
                    <a:pt x="646" y="3126"/>
                  </a:lnTo>
                  <a:lnTo>
                    <a:pt x="624" y="3107"/>
                  </a:lnTo>
                  <a:lnTo>
                    <a:pt x="402" y="2885"/>
                  </a:lnTo>
                  <a:lnTo>
                    <a:pt x="383" y="2862"/>
                  </a:lnTo>
                  <a:lnTo>
                    <a:pt x="368" y="2838"/>
                  </a:lnTo>
                  <a:lnTo>
                    <a:pt x="357" y="2811"/>
                  </a:lnTo>
                  <a:lnTo>
                    <a:pt x="351" y="2782"/>
                  </a:lnTo>
                  <a:lnTo>
                    <a:pt x="348" y="2754"/>
                  </a:lnTo>
                  <a:lnTo>
                    <a:pt x="351" y="2726"/>
                  </a:lnTo>
                  <a:lnTo>
                    <a:pt x="357" y="2697"/>
                  </a:lnTo>
                  <a:lnTo>
                    <a:pt x="368" y="2671"/>
                  </a:lnTo>
                  <a:lnTo>
                    <a:pt x="384" y="2645"/>
                  </a:lnTo>
                  <a:lnTo>
                    <a:pt x="444" y="2564"/>
                  </a:lnTo>
                  <a:lnTo>
                    <a:pt x="506" y="2484"/>
                  </a:lnTo>
                  <a:lnTo>
                    <a:pt x="510" y="2476"/>
                  </a:lnTo>
                  <a:lnTo>
                    <a:pt x="510" y="2469"/>
                  </a:lnTo>
                  <a:lnTo>
                    <a:pt x="508" y="2461"/>
                  </a:lnTo>
                  <a:lnTo>
                    <a:pt x="467" y="2384"/>
                  </a:lnTo>
                  <a:lnTo>
                    <a:pt x="431" y="2303"/>
                  </a:lnTo>
                  <a:lnTo>
                    <a:pt x="400" y="2221"/>
                  </a:lnTo>
                  <a:lnTo>
                    <a:pt x="373" y="2136"/>
                  </a:lnTo>
                  <a:lnTo>
                    <a:pt x="372" y="2132"/>
                  </a:lnTo>
                  <a:lnTo>
                    <a:pt x="369" y="2128"/>
                  </a:lnTo>
                  <a:lnTo>
                    <a:pt x="366" y="2125"/>
                  </a:lnTo>
                  <a:lnTo>
                    <a:pt x="362" y="2123"/>
                  </a:lnTo>
                  <a:lnTo>
                    <a:pt x="356" y="2122"/>
                  </a:lnTo>
                  <a:lnTo>
                    <a:pt x="256" y="2108"/>
                  </a:lnTo>
                  <a:lnTo>
                    <a:pt x="156" y="2094"/>
                  </a:lnTo>
                  <a:lnTo>
                    <a:pt x="124" y="2086"/>
                  </a:lnTo>
                  <a:lnTo>
                    <a:pt x="94" y="2073"/>
                  </a:lnTo>
                  <a:lnTo>
                    <a:pt x="68" y="2054"/>
                  </a:lnTo>
                  <a:lnTo>
                    <a:pt x="45" y="2032"/>
                  </a:lnTo>
                  <a:lnTo>
                    <a:pt x="25" y="2006"/>
                  </a:lnTo>
                  <a:lnTo>
                    <a:pt x="12" y="1976"/>
                  </a:lnTo>
                  <a:lnTo>
                    <a:pt x="3" y="1945"/>
                  </a:lnTo>
                  <a:lnTo>
                    <a:pt x="0" y="1912"/>
                  </a:lnTo>
                  <a:lnTo>
                    <a:pt x="0" y="1598"/>
                  </a:lnTo>
                  <a:lnTo>
                    <a:pt x="3" y="1565"/>
                  </a:lnTo>
                  <a:lnTo>
                    <a:pt x="12" y="1534"/>
                  </a:lnTo>
                  <a:lnTo>
                    <a:pt x="25" y="1504"/>
                  </a:lnTo>
                  <a:lnTo>
                    <a:pt x="45" y="1478"/>
                  </a:lnTo>
                  <a:lnTo>
                    <a:pt x="68" y="1456"/>
                  </a:lnTo>
                  <a:lnTo>
                    <a:pt x="94" y="1437"/>
                  </a:lnTo>
                  <a:lnTo>
                    <a:pt x="124" y="1424"/>
                  </a:lnTo>
                  <a:lnTo>
                    <a:pt x="156" y="1416"/>
                  </a:lnTo>
                  <a:lnTo>
                    <a:pt x="256" y="1402"/>
                  </a:lnTo>
                  <a:lnTo>
                    <a:pt x="356" y="1388"/>
                  </a:lnTo>
                  <a:lnTo>
                    <a:pt x="362" y="1387"/>
                  </a:lnTo>
                  <a:lnTo>
                    <a:pt x="366" y="1385"/>
                  </a:lnTo>
                  <a:lnTo>
                    <a:pt x="369" y="1382"/>
                  </a:lnTo>
                  <a:lnTo>
                    <a:pt x="372" y="1378"/>
                  </a:lnTo>
                  <a:lnTo>
                    <a:pt x="373" y="1374"/>
                  </a:lnTo>
                  <a:lnTo>
                    <a:pt x="400" y="1289"/>
                  </a:lnTo>
                  <a:lnTo>
                    <a:pt x="431" y="1207"/>
                  </a:lnTo>
                  <a:lnTo>
                    <a:pt x="467" y="1126"/>
                  </a:lnTo>
                  <a:lnTo>
                    <a:pt x="508" y="1049"/>
                  </a:lnTo>
                  <a:lnTo>
                    <a:pt x="510" y="1041"/>
                  </a:lnTo>
                  <a:lnTo>
                    <a:pt x="510" y="1034"/>
                  </a:lnTo>
                  <a:lnTo>
                    <a:pt x="506" y="1026"/>
                  </a:lnTo>
                  <a:lnTo>
                    <a:pt x="444" y="946"/>
                  </a:lnTo>
                  <a:lnTo>
                    <a:pt x="384" y="865"/>
                  </a:lnTo>
                  <a:lnTo>
                    <a:pt x="368" y="839"/>
                  </a:lnTo>
                  <a:lnTo>
                    <a:pt x="357" y="813"/>
                  </a:lnTo>
                  <a:lnTo>
                    <a:pt x="351" y="784"/>
                  </a:lnTo>
                  <a:lnTo>
                    <a:pt x="348" y="756"/>
                  </a:lnTo>
                  <a:lnTo>
                    <a:pt x="351" y="728"/>
                  </a:lnTo>
                  <a:lnTo>
                    <a:pt x="357" y="700"/>
                  </a:lnTo>
                  <a:lnTo>
                    <a:pt x="368" y="672"/>
                  </a:lnTo>
                  <a:lnTo>
                    <a:pt x="383" y="648"/>
                  </a:lnTo>
                  <a:lnTo>
                    <a:pt x="402" y="625"/>
                  </a:lnTo>
                  <a:lnTo>
                    <a:pt x="624" y="403"/>
                  </a:lnTo>
                  <a:lnTo>
                    <a:pt x="646" y="384"/>
                  </a:lnTo>
                  <a:lnTo>
                    <a:pt x="670" y="369"/>
                  </a:lnTo>
                  <a:lnTo>
                    <a:pt x="697" y="358"/>
                  </a:lnTo>
                  <a:lnTo>
                    <a:pt x="725" y="352"/>
                  </a:lnTo>
                  <a:lnTo>
                    <a:pt x="754" y="350"/>
                  </a:lnTo>
                  <a:lnTo>
                    <a:pt x="782" y="352"/>
                  </a:lnTo>
                  <a:lnTo>
                    <a:pt x="810" y="358"/>
                  </a:lnTo>
                  <a:lnTo>
                    <a:pt x="837" y="369"/>
                  </a:lnTo>
                  <a:lnTo>
                    <a:pt x="862" y="385"/>
                  </a:lnTo>
                  <a:lnTo>
                    <a:pt x="943" y="446"/>
                  </a:lnTo>
                  <a:lnTo>
                    <a:pt x="1023" y="507"/>
                  </a:lnTo>
                  <a:lnTo>
                    <a:pt x="1031" y="512"/>
                  </a:lnTo>
                  <a:lnTo>
                    <a:pt x="1038" y="512"/>
                  </a:lnTo>
                  <a:lnTo>
                    <a:pt x="1046" y="509"/>
                  </a:lnTo>
                  <a:lnTo>
                    <a:pt x="1123" y="468"/>
                  </a:lnTo>
                  <a:lnTo>
                    <a:pt x="1204" y="432"/>
                  </a:lnTo>
                  <a:lnTo>
                    <a:pt x="1285" y="401"/>
                  </a:lnTo>
                  <a:lnTo>
                    <a:pt x="1370" y="374"/>
                  </a:lnTo>
                  <a:lnTo>
                    <a:pt x="1375" y="373"/>
                  </a:lnTo>
                  <a:lnTo>
                    <a:pt x="1378" y="370"/>
                  </a:lnTo>
                  <a:lnTo>
                    <a:pt x="1381" y="367"/>
                  </a:lnTo>
                  <a:lnTo>
                    <a:pt x="1383" y="363"/>
                  </a:lnTo>
                  <a:lnTo>
                    <a:pt x="1384" y="357"/>
                  </a:lnTo>
                  <a:lnTo>
                    <a:pt x="1398" y="256"/>
                  </a:lnTo>
                  <a:lnTo>
                    <a:pt x="1412" y="156"/>
                  </a:lnTo>
                  <a:lnTo>
                    <a:pt x="1420" y="124"/>
                  </a:lnTo>
                  <a:lnTo>
                    <a:pt x="1433" y="95"/>
                  </a:lnTo>
                  <a:lnTo>
                    <a:pt x="1452" y="68"/>
                  </a:lnTo>
                  <a:lnTo>
                    <a:pt x="1474" y="45"/>
                  </a:lnTo>
                  <a:lnTo>
                    <a:pt x="1500" y="26"/>
                  </a:lnTo>
                  <a:lnTo>
                    <a:pt x="1529" y="12"/>
                  </a:lnTo>
                  <a:lnTo>
                    <a:pt x="1560" y="3"/>
                  </a:lnTo>
                  <a:lnTo>
                    <a:pt x="15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Freeform 124"/>
            <p:cNvSpPr>
              <a:spLocks noEditPoints="1"/>
            </p:cNvSpPr>
            <p:nvPr/>
          </p:nvSpPr>
          <p:spPr bwMode="auto">
            <a:xfrm>
              <a:off x="7373938" y="2844800"/>
              <a:ext cx="241300" cy="242887"/>
            </a:xfrm>
            <a:custGeom>
              <a:avLst/>
              <a:gdLst>
                <a:gd name="T0" fmla="*/ 639 w 1518"/>
                <a:gd name="T1" fmla="*/ 176 h 1524"/>
                <a:gd name="T2" fmla="*/ 475 w 1518"/>
                <a:gd name="T3" fmla="*/ 237 h 1524"/>
                <a:gd name="T4" fmla="*/ 338 w 1518"/>
                <a:gd name="T5" fmla="*/ 340 h 1524"/>
                <a:gd name="T6" fmla="*/ 235 w 1518"/>
                <a:gd name="T7" fmla="*/ 477 h 1524"/>
                <a:gd name="T8" fmla="*/ 175 w 1518"/>
                <a:gd name="T9" fmla="*/ 642 h 1524"/>
                <a:gd name="T10" fmla="*/ 166 w 1518"/>
                <a:gd name="T11" fmla="*/ 823 h 1524"/>
                <a:gd name="T12" fmla="*/ 210 w 1518"/>
                <a:gd name="T13" fmla="*/ 995 h 1524"/>
                <a:gd name="T14" fmla="*/ 299 w 1518"/>
                <a:gd name="T15" fmla="*/ 1142 h 1524"/>
                <a:gd name="T16" fmla="*/ 426 w 1518"/>
                <a:gd name="T17" fmla="*/ 1258 h 1524"/>
                <a:gd name="T18" fmla="*/ 582 w 1518"/>
                <a:gd name="T19" fmla="*/ 1333 h 1524"/>
                <a:gd name="T20" fmla="*/ 759 w 1518"/>
                <a:gd name="T21" fmla="*/ 1360 h 1524"/>
                <a:gd name="T22" fmla="*/ 936 w 1518"/>
                <a:gd name="T23" fmla="*/ 1333 h 1524"/>
                <a:gd name="T24" fmla="*/ 1092 w 1518"/>
                <a:gd name="T25" fmla="*/ 1258 h 1524"/>
                <a:gd name="T26" fmla="*/ 1219 w 1518"/>
                <a:gd name="T27" fmla="*/ 1142 h 1524"/>
                <a:gd name="T28" fmla="*/ 1308 w 1518"/>
                <a:gd name="T29" fmla="*/ 995 h 1524"/>
                <a:gd name="T30" fmla="*/ 1352 w 1518"/>
                <a:gd name="T31" fmla="*/ 823 h 1524"/>
                <a:gd name="T32" fmla="*/ 1343 w 1518"/>
                <a:gd name="T33" fmla="*/ 642 h 1524"/>
                <a:gd name="T34" fmla="*/ 1283 w 1518"/>
                <a:gd name="T35" fmla="*/ 477 h 1524"/>
                <a:gd name="T36" fmla="*/ 1180 w 1518"/>
                <a:gd name="T37" fmla="*/ 340 h 1524"/>
                <a:gd name="T38" fmla="*/ 1043 w 1518"/>
                <a:gd name="T39" fmla="*/ 237 h 1524"/>
                <a:gd name="T40" fmla="*/ 879 w 1518"/>
                <a:gd name="T41" fmla="*/ 176 h 1524"/>
                <a:gd name="T42" fmla="*/ 759 w 1518"/>
                <a:gd name="T43" fmla="*/ 0 h 1524"/>
                <a:gd name="T44" fmla="*/ 961 w 1518"/>
                <a:gd name="T45" fmla="*/ 27 h 1524"/>
                <a:gd name="T46" fmla="*/ 1142 w 1518"/>
                <a:gd name="T47" fmla="*/ 105 h 1524"/>
                <a:gd name="T48" fmla="*/ 1296 w 1518"/>
                <a:gd name="T49" fmla="*/ 224 h 1524"/>
                <a:gd name="T50" fmla="*/ 1414 w 1518"/>
                <a:gd name="T51" fmla="*/ 378 h 1524"/>
                <a:gd name="T52" fmla="*/ 1492 w 1518"/>
                <a:gd name="T53" fmla="*/ 560 h 1524"/>
                <a:gd name="T54" fmla="*/ 1518 w 1518"/>
                <a:gd name="T55" fmla="*/ 762 h 1524"/>
                <a:gd name="T56" fmla="*/ 1492 w 1518"/>
                <a:gd name="T57" fmla="*/ 964 h 1524"/>
                <a:gd name="T58" fmla="*/ 1414 w 1518"/>
                <a:gd name="T59" fmla="*/ 1146 h 1524"/>
                <a:gd name="T60" fmla="*/ 1296 w 1518"/>
                <a:gd name="T61" fmla="*/ 1300 h 1524"/>
                <a:gd name="T62" fmla="*/ 1142 w 1518"/>
                <a:gd name="T63" fmla="*/ 1419 h 1524"/>
                <a:gd name="T64" fmla="*/ 961 w 1518"/>
                <a:gd name="T65" fmla="*/ 1497 h 1524"/>
                <a:gd name="T66" fmla="*/ 759 w 1518"/>
                <a:gd name="T67" fmla="*/ 1524 h 1524"/>
                <a:gd name="T68" fmla="*/ 557 w 1518"/>
                <a:gd name="T69" fmla="*/ 1497 h 1524"/>
                <a:gd name="T70" fmla="*/ 376 w 1518"/>
                <a:gd name="T71" fmla="*/ 1419 h 1524"/>
                <a:gd name="T72" fmla="*/ 222 w 1518"/>
                <a:gd name="T73" fmla="*/ 1300 h 1524"/>
                <a:gd name="T74" fmla="*/ 104 w 1518"/>
                <a:gd name="T75" fmla="*/ 1146 h 1524"/>
                <a:gd name="T76" fmla="*/ 26 w 1518"/>
                <a:gd name="T77" fmla="*/ 964 h 1524"/>
                <a:gd name="T78" fmla="*/ 0 w 1518"/>
                <a:gd name="T79" fmla="*/ 762 h 1524"/>
                <a:gd name="T80" fmla="*/ 26 w 1518"/>
                <a:gd name="T81" fmla="*/ 560 h 1524"/>
                <a:gd name="T82" fmla="*/ 104 w 1518"/>
                <a:gd name="T83" fmla="*/ 378 h 1524"/>
                <a:gd name="T84" fmla="*/ 222 w 1518"/>
                <a:gd name="T85" fmla="*/ 224 h 1524"/>
                <a:gd name="T86" fmla="*/ 376 w 1518"/>
                <a:gd name="T87" fmla="*/ 105 h 1524"/>
                <a:gd name="T88" fmla="*/ 557 w 1518"/>
                <a:gd name="T89" fmla="*/ 27 h 1524"/>
                <a:gd name="T90" fmla="*/ 759 w 1518"/>
                <a:gd name="T91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8" h="1524">
                  <a:moveTo>
                    <a:pt x="759" y="164"/>
                  </a:moveTo>
                  <a:lnTo>
                    <a:pt x="699" y="167"/>
                  </a:lnTo>
                  <a:lnTo>
                    <a:pt x="639" y="176"/>
                  </a:lnTo>
                  <a:lnTo>
                    <a:pt x="582" y="191"/>
                  </a:lnTo>
                  <a:lnTo>
                    <a:pt x="527" y="211"/>
                  </a:lnTo>
                  <a:lnTo>
                    <a:pt x="475" y="237"/>
                  </a:lnTo>
                  <a:lnTo>
                    <a:pt x="426" y="266"/>
                  </a:lnTo>
                  <a:lnTo>
                    <a:pt x="380" y="300"/>
                  </a:lnTo>
                  <a:lnTo>
                    <a:pt x="338" y="340"/>
                  </a:lnTo>
                  <a:lnTo>
                    <a:pt x="299" y="382"/>
                  </a:lnTo>
                  <a:lnTo>
                    <a:pt x="265" y="428"/>
                  </a:lnTo>
                  <a:lnTo>
                    <a:pt x="235" y="477"/>
                  </a:lnTo>
                  <a:lnTo>
                    <a:pt x="210" y="529"/>
                  </a:lnTo>
                  <a:lnTo>
                    <a:pt x="189" y="584"/>
                  </a:lnTo>
                  <a:lnTo>
                    <a:pt x="175" y="642"/>
                  </a:lnTo>
                  <a:lnTo>
                    <a:pt x="166" y="701"/>
                  </a:lnTo>
                  <a:lnTo>
                    <a:pt x="163" y="762"/>
                  </a:lnTo>
                  <a:lnTo>
                    <a:pt x="166" y="823"/>
                  </a:lnTo>
                  <a:lnTo>
                    <a:pt x="175" y="882"/>
                  </a:lnTo>
                  <a:lnTo>
                    <a:pt x="189" y="940"/>
                  </a:lnTo>
                  <a:lnTo>
                    <a:pt x="210" y="995"/>
                  </a:lnTo>
                  <a:lnTo>
                    <a:pt x="235" y="1047"/>
                  </a:lnTo>
                  <a:lnTo>
                    <a:pt x="265" y="1096"/>
                  </a:lnTo>
                  <a:lnTo>
                    <a:pt x="299" y="1142"/>
                  </a:lnTo>
                  <a:lnTo>
                    <a:pt x="338" y="1184"/>
                  </a:lnTo>
                  <a:lnTo>
                    <a:pt x="380" y="1224"/>
                  </a:lnTo>
                  <a:lnTo>
                    <a:pt x="426" y="1258"/>
                  </a:lnTo>
                  <a:lnTo>
                    <a:pt x="475" y="1287"/>
                  </a:lnTo>
                  <a:lnTo>
                    <a:pt x="527" y="1313"/>
                  </a:lnTo>
                  <a:lnTo>
                    <a:pt x="582" y="1333"/>
                  </a:lnTo>
                  <a:lnTo>
                    <a:pt x="639" y="1348"/>
                  </a:lnTo>
                  <a:lnTo>
                    <a:pt x="699" y="1357"/>
                  </a:lnTo>
                  <a:lnTo>
                    <a:pt x="759" y="1360"/>
                  </a:lnTo>
                  <a:lnTo>
                    <a:pt x="819" y="1357"/>
                  </a:lnTo>
                  <a:lnTo>
                    <a:pt x="879" y="1348"/>
                  </a:lnTo>
                  <a:lnTo>
                    <a:pt x="936" y="1333"/>
                  </a:lnTo>
                  <a:lnTo>
                    <a:pt x="991" y="1313"/>
                  </a:lnTo>
                  <a:lnTo>
                    <a:pt x="1043" y="1287"/>
                  </a:lnTo>
                  <a:lnTo>
                    <a:pt x="1092" y="1258"/>
                  </a:lnTo>
                  <a:lnTo>
                    <a:pt x="1138" y="1224"/>
                  </a:lnTo>
                  <a:lnTo>
                    <a:pt x="1180" y="1184"/>
                  </a:lnTo>
                  <a:lnTo>
                    <a:pt x="1219" y="1142"/>
                  </a:lnTo>
                  <a:lnTo>
                    <a:pt x="1253" y="1096"/>
                  </a:lnTo>
                  <a:lnTo>
                    <a:pt x="1283" y="1047"/>
                  </a:lnTo>
                  <a:lnTo>
                    <a:pt x="1308" y="995"/>
                  </a:lnTo>
                  <a:lnTo>
                    <a:pt x="1329" y="940"/>
                  </a:lnTo>
                  <a:lnTo>
                    <a:pt x="1343" y="882"/>
                  </a:lnTo>
                  <a:lnTo>
                    <a:pt x="1352" y="823"/>
                  </a:lnTo>
                  <a:lnTo>
                    <a:pt x="1355" y="762"/>
                  </a:lnTo>
                  <a:lnTo>
                    <a:pt x="1352" y="701"/>
                  </a:lnTo>
                  <a:lnTo>
                    <a:pt x="1343" y="642"/>
                  </a:lnTo>
                  <a:lnTo>
                    <a:pt x="1329" y="584"/>
                  </a:lnTo>
                  <a:lnTo>
                    <a:pt x="1308" y="529"/>
                  </a:lnTo>
                  <a:lnTo>
                    <a:pt x="1283" y="477"/>
                  </a:lnTo>
                  <a:lnTo>
                    <a:pt x="1253" y="428"/>
                  </a:lnTo>
                  <a:lnTo>
                    <a:pt x="1219" y="382"/>
                  </a:lnTo>
                  <a:lnTo>
                    <a:pt x="1180" y="340"/>
                  </a:lnTo>
                  <a:lnTo>
                    <a:pt x="1138" y="300"/>
                  </a:lnTo>
                  <a:lnTo>
                    <a:pt x="1092" y="266"/>
                  </a:lnTo>
                  <a:lnTo>
                    <a:pt x="1043" y="237"/>
                  </a:lnTo>
                  <a:lnTo>
                    <a:pt x="991" y="211"/>
                  </a:lnTo>
                  <a:lnTo>
                    <a:pt x="936" y="191"/>
                  </a:lnTo>
                  <a:lnTo>
                    <a:pt x="879" y="176"/>
                  </a:lnTo>
                  <a:lnTo>
                    <a:pt x="819" y="167"/>
                  </a:lnTo>
                  <a:lnTo>
                    <a:pt x="759" y="164"/>
                  </a:lnTo>
                  <a:close/>
                  <a:moveTo>
                    <a:pt x="759" y="0"/>
                  </a:moveTo>
                  <a:lnTo>
                    <a:pt x="828" y="4"/>
                  </a:lnTo>
                  <a:lnTo>
                    <a:pt x="896" y="12"/>
                  </a:lnTo>
                  <a:lnTo>
                    <a:pt x="961" y="27"/>
                  </a:lnTo>
                  <a:lnTo>
                    <a:pt x="1024" y="48"/>
                  </a:lnTo>
                  <a:lnTo>
                    <a:pt x="1085" y="74"/>
                  </a:lnTo>
                  <a:lnTo>
                    <a:pt x="1142" y="105"/>
                  </a:lnTo>
                  <a:lnTo>
                    <a:pt x="1197" y="140"/>
                  </a:lnTo>
                  <a:lnTo>
                    <a:pt x="1248" y="179"/>
                  </a:lnTo>
                  <a:lnTo>
                    <a:pt x="1296" y="224"/>
                  </a:lnTo>
                  <a:lnTo>
                    <a:pt x="1340" y="272"/>
                  </a:lnTo>
                  <a:lnTo>
                    <a:pt x="1379" y="323"/>
                  </a:lnTo>
                  <a:lnTo>
                    <a:pt x="1414" y="378"/>
                  </a:lnTo>
                  <a:lnTo>
                    <a:pt x="1445" y="435"/>
                  </a:lnTo>
                  <a:lnTo>
                    <a:pt x="1471" y="496"/>
                  </a:lnTo>
                  <a:lnTo>
                    <a:pt x="1492" y="560"/>
                  </a:lnTo>
                  <a:lnTo>
                    <a:pt x="1507" y="625"/>
                  </a:lnTo>
                  <a:lnTo>
                    <a:pt x="1515" y="693"/>
                  </a:lnTo>
                  <a:lnTo>
                    <a:pt x="1518" y="762"/>
                  </a:lnTo>
                  <a:lnTo>
                    <a:pt x="1515" y="831"/>
                  </a:lnTo>
                  <a:lnTo>
                    <a:pt x="1507" y="899"/>
                  </a:lnTo>
                  <a:lnTo>
                    <a:pt x="1492" y="964"/>
                  </a:lnTo>
                  <a:lnTo>
                    <a:pt x="1471" y="1028"/>
                  </a:lnTo>
                  <a:lnTo>
                    <a:pt x="1445" y="1089"/>
                  </a:lnTo>
                  <a:lnTo>
                    <a:pt x="1414" y="1146"/>
                  </a:lnTo>
                  <a:lnTo>
                    <a:pt x="1379" y="1201"/>
                  </a:lnTo>
                  <a:lnTo>
                    <a:pt x="1340" y="1252"/>
                  </a:lnTo>
                  <a:lnTo>
                    <a:pt x="1296" y="1300"/>
                  </a:lnTo>
                  <a:lnTo>
                    <a:pt x="1248" y="1345"/>
                  </a:lnTo>
                  <a:lnTo>
                    <a:pt x="1197" y="1384"/>
                  </a:lnTo>
                  <a:lnTo>
                    <a:pt x="1142" y="1419"/>
                  </a:lnTo>
                  <a:lnTo>
                    <a:pt x="1085" y="1450"/>
                  </a:lnTo>
                  <a:lnTo>
                    <a:pt x="1024" y="1476"/>
                  </a:lnTo>
                  <a:lnTo>
                    <a:pt x="961" y="1497"/>
                  </a:lnTo>
                  <a:lnTo>
                    <a:pt x="896" y="1512"/>
                  </a:lnTo>
                  <a:lnTo>
                    <a:pt x="828" y="1520"/>
                  </a:lnTo>
                  <a:lnTo>
                    <a:pt x="759" y="1524"/>
                  </a:lnTo>
                  <a:lnTo>
                    <a:pt x="690" y="1520"/>
                  </a:lnTo>
                  <a:lnTo>
                    <a:pt x="622" y="1512"/>
                  </a:lnTo>
                  <a:lnTo>
                    <a:pt x="557" y="1497"/>
                  </a:lnTo>
                  <a:lnTo>
                    <a:pt x="494" y="1476"/>
                  </a:lnTo>
                  <a:lnTo>
                    <a:pt x="433" y="1450"/>
                  </a:lnTo>
                  <a:lnTo>
                    <a:pt x="376" y="1419"/>
                  </a:lnTo>
                  <a:lnTo>
                    <a:pt x="321" y="1384"/>
                  </a:lnTo>
                  <a:lnTo>
                    <a:pt x="270" y="1345"/>
                  </a:lnTo>
                  <a:lnTo>
                    <a:pt x="222" y="1300"/>
                  </a:lnTo>
                  <a:lnTo>
                    <a:pt x="178" y="1252"/>
                  </a:lnTo>
                  <a:lnTo>
                    <a:pt x="139" y="1201"/>
                  </a:lnTo>
                  <a:lnTo>
                    <a:pt x="104" y="1146"/>
                  </a:lnTo>
                  <a:lnTo>
                    <a:pt x="73" y="1089"/>
                  </a:lnTo>
                  <a:lnTo>
                    <a:pt x="47" y="1028"/>
                  </a:lnTo>
                  <a:lnTo>
                    <a:pt x="26" y="964"/>
                  </a:lnTo>
                  <a:lnTo>
                    <a:pt x="11" y="899"/>
                  </a:lnTo>
                  <a:lnTo>
                    <a:pt x="3" y="831"/>
                  </a:lnTo>
                  <a:lnTo>
                    <a:pt x="0" y="762"/>
                  </a:lnTo>
                  <a:lnTo>
                    <a:pt x="3" y="693"/>
                  </a:lnTo>
                  <a:lnTo>
                    <a:pt x="11" y="625"/>
                  </a:lnTo>
                  <a:lnTo>
                    <a:pt x="26" y="560"/>
                  </a:lnTo>
                  <a:lnTo>
                    <a:pt x="47" y="496"/>
                  </a:lnTo>
                  <a:lnTo>
                    <a:pt x="73" y="435"/>
                  </a:lnTo>
                  <a:lnTo>
                    <a:pt x="104" y="378"/>
                  </a:lnTo>
                  <a:lnTo>
                    <a:pt x="139" y="323"/>
                  </a:lnTo>
                  <a:lnTo>
                    <a:pt x="178" y="272"/>
                  </a:lnTo>
                  <a:lnTo>
                    <a:pt x="222" y="224"/>
                  </a:lnTo>
                  <a:lnTo>
                    <a:pt x="270" y="179"/>
                  </a:lnTo>
                  <a:lnTo>
                    <a:pt x="321" y="140"/>
                  </a:lnTo>
                  <a:lnTo>
                    <a:pt x="376" y="105"/>
                  </a:lnTo>
                  <a:lnTo>
                    <a:pt x="433" y="74"/>
                  </a:lnTo>
                  <a:lnTo>
                    <a:pt x="494" y="48"/>
                  </a:lnTo>
                  <a:lnTo>
                    <a:pt x="557" y="27"/>
                  </a:lnTo>
                  <a:lnTo>
                    <a:pt x="622" y="12"/>
                  </a:lnTo>
                  <a:lnTo>
                    <a:pt x="690" y="4"/>
                  </a:lnTo>
                  <a:lnTo>
                    <a:pt x="7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9" name="Inhaltsplatzhalter 4"/>
          <p:cNvSpPr txBox="1">
            <a:spLocks/>
          </p:cNvSpPr>
          <p:nvPr/>
        </p:nvSpPr>
        <p:spPr>
          <a:xfrm>
            <a:off x="5903974" y="2007960"/>
            <a:ext cx="4501565" cy="94077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z="18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</a:b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此处添加详细文本描述，建议与标题相关并符合整体语言风格，语言描述尽量简洁生动此处添加详细文本描述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20" name="Inhaltsplatzhalter 4"/>
          <p:cNvSpPr txBox="1">
            <a:spLocks/>
          </p:cNvSpPr>
          <p:nvPr/>
        </p:nvSpPr>
        <p:spPr>
          <a:xfrm>
            <a:off x="4554112" y="2088643"/>
            <a:ext cx="885242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2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40%</a:t>
            </a:r>
            <a:endParaRPr lang="en-US" sz="2400" dirty="0">
              <a:solidFill>
                <a:schemeClr val="accent4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2" name="Inhaltsplatzhalter 4"/>
          <p:cNvSpPr txBox="1">
            <a:spLocks/>
          </p:cNvSpPr>
          <p:nvPr/>
        </p:nvSpPr>
        <p:spPr>
          <a:xfrm>
            <a:off x="5370521" y="3839850"/>
            <a:ext cx="885242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2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50%</a:t>
            </a:r>
            <a:endParaRPr lang="en-US" sz="2400" dirty="0">
              <a:solidFill>
                <a:schemeClr val="accent4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4" name="Inhaltsplatzhalter 4"/>
          <p:cNvSpPr txBox="1">
            <a:spLocks/>
          </p:cNvSpPr>
          <p:nvPr/>
        </p:nvSpPr>
        <p:spPr>
          <a:xfrm>
            <a:off x="4476333" y="5519190"/>
            <a:ext cx="885242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2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70%</a:t>
            </a:r>
            <a:endParaRPr lang="en-US" sz="2400" dirty="0">
              <a:solidFill>
                <a:schemeClr val="accent4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5" name="Freeform 182"/>
          <p:cNvSpPr>
            <a:spLocks noEditPoints="1"/>
          </p:cNvSpPr>
          <p:nvPr/>
        </p:nvSpPr>
        <p:spPr bwMode="auto">
          <a:xfrm>
            <a:off x="3416403" y="5433855"/>
            <a:ext cx="497014" cy="497012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80" y="140"/>
              </a:cxn>
              <a:cxn ang="0">
                <a:pos x="156" y="140"/>
              </a:cxn>
              <a:cxn ang="0">
                <a:pos x="140" y="140"/>
              </a:cxn>
              <a:cxn ang="0">
                <a:pos x="128" y="140"/>
              </a:cxn>
              <a:cxn ang="0">
                <a:pos x="116" y="128"/>
              </a:cxn>
              <a:cxn ang="0">
                <a:pos x="116" y="56"/>
              </a:cxn>
              <a:cxn ang="0">
                <a:pos x="128" y="44"/>
              </a:cxn>
              <a:cxn ang="0">
                <a:pos x="140" y="56"/>
              </a:cxn>
              <a:cxn ang="0">
                <a:pos x="140" y="116"/>
              </a:cxn>
              <a:cxn ang="0">
                <a:pos x="156" y="116"/>
              </a:cxn>
              <a:cxn ang="0">
                <a:pos x="180" y="116"/>
              </a:cxn>
              <a:cxn ang="0">
                <a:pos x="192" y="128"/>
              </a:cxn>
              <a:cxn ang="0">
                <a:pos x="180" y="140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80" y="140"/>
                </a:moveTo>
                <a:cubicBezTo>
                  <a:pt x="156" y="140"/>
                  <a:pt x="156" y="140"/>
                  <a:pt x="156" y="140"/>
                </a:cubicBezTo>
                <a:cubicBezTo>
                  <a:pt x="140" y="140"/>
                  <a:pt x="140" y="140"/>
                  <a:pt x="140" y="140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21" y="140"/>
                  <a:pt x="116" y="135"/>
                  <a:pt x="116" y="128"/>
                </a:cubicBezTo>
                <a:cubicBezTo>
                  <a:pt x="116" y="56"/>
                  <a:pt x="116" y="56"/>
                  <a:pt x="116" y="56"/>
                </a:cubicBezTo>
                <a:cubicBezTo>
                  <a:pt x="116" y="49"/>
                  <a:pt x="121" y="44"/>
                  <a:pt x="128" y="44"/>
                </a:cubicBezTo>
                <a:cubicBezTo>
                  <a:pt x="135" y="44"/>
                  <a:pt x="140" y="49"/>
                  <a:pt x="140" y="56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56" y="116"/>
                  <a:pt x="156" y="116"/>
                  <a:pt x="156" y="116"/>
                </a:cubicBezTo>
                <a:cubicBezTo>
                  <a:pt x="180" y="116"/>
                  <a:pt x="180" y="116"/>
                  <a:pt x="180" y="116"/>
                </a:cubicBezTo>
                <a:cubicBezTo>
                  <a:pt x="187" y="116"/>
                  <a:pt x="192" y="121"/>
                  <a:pt x="192" y="128"/>
                </a:cubicBezTo>
                <a:cubicBezTo>
                  <a:pt x="192" y="135"/>
                  <a:pt x="187" y="140"/>
                  <a:pt x="180" y="14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6" name="Freeform 191"/>
          <p:cNvSpPr>
            <a:spLocks/>
          </p:cNvSpPr>
          <p:nvPr/>
        </p:nvSpPr>
        <p:spPr bwMode="auto">
          <a:xfrm>
            <a:off x="4193582" y="3864782"/>
            <a:ext cx="458022" cy="443482"/>
          </a:xfrm>
          <a:custGeom>
            <a:avLst/>
            <a:gdLst/>
            <a:ahLst/>
            <a:cxnLst>
              <a:cxn ang="0">
                <a:pos x="256" y="236"/>
              </a:cxn>
              <a:cxn ang="0">
                <a:pos x="256" y="236"/>
              </a:cxn>
              <a:cxn ang="0">
                <a:pos x="244" y="248"/>
              </a:cxn>
              <a:cxn ang="0">
                <a:pos x="12" y="248"/>
              </a:cxn>
              <a:cxn ang="0">
                <a:pos x="0" y="236"/>
              </a:cxn>
              <a:cxn ang="0">
                <a:pos x="0" y="236"/>
              </a:cxn>
              <a:cxn ang="0">
                <a:pos x="0" y="236"/>
              </a:cxn>
              <a:cxn ang="0">
                <a:pos x="32" y="176"/>
              </a:cxn>
              <a:cxn ang="0">
                <a:pos x="69" y="164"/>
              </a:cxn>
              <a:cxn ang="0">
                <a:pos x="100" y="150"/>
              </a:cxn>
              <a:cxn ang="0">
                <a:pos x="100" y="127"/>
              </a:cxn>
              <a:cxn ang="0">
                <a:pos x="88" y="97"/>
              </a:cxn>
              <a:cxn ang="0">
                <a:pos x="80" y="85"/>
              </a:cxn>
              <a:cxn ang="0">
                <a:pos x="84" y="65"/>
              </a:cxn>
              <a:cxn ang="0">
                <a:pos x="82" y="39"/>
              </a:cxn>
              <a:cxn ang="0">
                <a:pos x="128" y="0"/>
              </a:cxn>
              <a:cxn ang="0">
                <a:pos x="175" y="39"/>
              </a:cxn>
              <a:cxn ang="0">
                <a:pos x="172" y="65"/>
              </a:cxn>
              <a:cxn ang="0">
                <a:pos x="176" y="85"/>
              </a:cxn>
              <a:cxn ang="0">
                <a:pos x="168" y="97"/>
              </a:cxn>
              <a:cxn ang="0">
                <a:pos x="156" y="126"/>
              </a:cxn>
              <a:cxn ang="0">
                <a:pos x="156" y="150"/>
              </a:cxn>
              <a:cxn ang="0">
                <a:pos x="187" y="164"/>
              </a:cxn>
              <a:cxn ang="0">
                <a:pos x="224" y="176"/>
              </a:cxn>
              <a:cxn ang="0">
                <a:pos x="256" y="236"/>
              </a:cxn>
            </a:cxnLst>
            <a:rect l="0" t="0" r="r" b="b"/>
            <a:pathLst>
              <a:path w="256" h="248">
                <a:moveTo>
                  <a:pt x="256" y="236"/>
                </a:moveTo>
                <a:cubicBezTo>
                  <a:pt x="256" y="236"/>
                  <a:pt x="256" y="236"/>
                  <a:pt x="256" y="236"/>
                </a:cubicBezTo>
                <a:cubicBezTo>
                  <a:pt x="256" y="243"/>
                  <a:pt x="251" y="248"/>
                  <a:pt x="244" y="248"/>
                </a:cubicBezTo>
                <a:cubicBezTo>
                  <a:pt x="12" y="248"/>
                  <a:pt x="12" y="248"/>
                  <a:pt x="12" y="248"/>
                </a:cubicBezTo>
                <a:cubicBezTo>
                  <a:pt x="5" y="248"/>
                  <a:pt x="0" y="243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192"/>
                  <a:pt x="32" y="176"/>
                </a:cubicBezTo>
                <a:cubicBezTo>
                  <a:pt x="52" y="166"/>
                  <a:pt x="44" y="174"/>
                  <a:pt x="69" y="164"/>
                </a:cubicBezTo>
                <a:cubicBezTo>
                  <a:pt x="94" y="154"/>
                  <a:pt x="100" y="150"/>
                  <a:pt x="100" y="150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00" y="127"/>
                  <a:pt x="91" y="119"/>
                  <a:pt x="88" y="97"/>
                </a:cubicBezTo>
                <a:cubicBezTo>
                  <a:pt x="82" y="99"/>
                  <a:pt x="80" y="90"/>
                  <a:pt x="80" y="85"/>
                </a:cubicBezTo>
                <a:cubicBezTo>
                  <a:pt x="80" y="80"/>
                  <a:pt x="77" y="63"/>
                  <a:pt x="84" y="65"/>
                </a:cubicBezTo>
                <a:cubicBezTo>
                  <a:pt x="82" y="54"/>
                  <a:pt x="81" y="44"/>
                  <a:pt x="82" y="39"/>
                </a:cubicBezTo>
                <a:cubicBezTo>
                  <a:pt x="83" y="21"/>
                  <a:pt x="101" y="1"/>
                  <a:pt x="128" y="0"/>
                </a:cubicBezTo>
                <a:cubicBezTo>
                  <a:pt x="160" y="1"/>
                  <a:pt x="173" y="21"/>
                  <a:pt x="175" y="39"/>
                </a:cubicBezTo>
                <a:cubicBezTo>
                  <a:pt x="175" y="44"/>
                  <a:pt x="174" y="54"/>
                  <a:pt x="172" y="65"/>
                </a:cubicBezTo>
                <a:cubicBezTo>
                  <a:pt x="180" y="63"/>
                  <a:pt x="177" y="80"/>
                  <a:pt x="176" y="85"/>
                </a:cubicBezTo>
                <a:cubicBezTo>
                  <a:pt x="176" y="90"/>
                  <a:pt x="174" y="99"/>
                  <a:pt x="168" y="97"/>
                </a:cubicBezTo>
                <a:cubicBezTo>
                  <a:pt x="165" y="119"/>
                  <a:pt x="156" y="126"/>
                  <a:pt x="156" y="126"/>
                </a:cubicBezTo>
                <a:cubicBezTo>
                  <a:pt x="156" y="150"/>
                  <a:pt x="156" y="150"/>
                  <a:pt x="156" y="150"/>
                </a:cubicBezTo>
                <a:cubicBezTo>
                  <a:pt x="156" y="150"/>
                  <a:pt x="162" y="153"/>
                  <a:pt x="187" y="164"/>
                </a:cubicBezTo>
                <a:cubicBezTo>
                  <a:pt x="212" y="174"/>
                  <a:pt x="204" y="166"/>
                  <a:pt x="224" y="176"/>
                </a:cubicBezTo>
                <a:cubicBezTo>
                  <a:pt x="256" y="192"/>
                  <a:pt x="256" y="236"/>
                  <a:pt x="256" y="23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7" name="Freeform 206"/>
          <p:cNvSpPr>
            <a:spLocks noEditPoints="1"/>
          </p:cNvSpPr>
          <p:nvPr/>
        </p:nvSpPr>
        <p:spPr bwMode="auto">
          <a:xfrm>
            <a:off x="3428324" y="2226789"/>
            <a:ext cx="503112" cy="503112"/>
          </a:xfrm>
          <a:custGeom>
            <a:avLst/>
            <a:gdLst/>
            <a:ahLst/>
            <a:cxnLst>
              <a:cxn ang="0">
                <a:pos x="249" y="215"/>
              </a:cxn>
              <a:cxn ang="0">
                <a:pos x="256" y="232"/>
              </a:cxn>
              <a:cxn ang="0">
                <a:pos x="232" y="256"/>
              </a:cxn>
              <a:cxn ang="0">
                <a:pos x="215" y="249"/>
              </a:cxn>
              <a:cxn ang="0">
                <a:pos x="145" y="179"/>
              </a:cxn>
              <a:cxn ang="0">
                <a:pos x="96" y="192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179" y="145"/>
              </a:cxn>
              <a:cxn ang="0">
                <a:pos x="249" y="215"/>
              </a:cxn>
              <a:cxn ang="0">
                <a:pos x="96" y="24"/>
              </a:cxn>
              <a:cxn ang="0">
                <a:pos x="24" y="96"/>
              </a:cxn>
              <a:cxn ang="0">
                <a:pos x="96" y="168"/>
              </a:cxn>
              <a:cxn ang="0">
                <a:pos x="168" y="96"/>
              </a:cxn>
              <a:cxn ang="0">
                <a:pos x="96" y="24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6A7726A-FB11-445A-A88E-8F9B78B98912}"/>
              </a:ext>
            </a:extLst>
          </p:cNvPr>
          <p:cNvGrpSpPr/>
          <p:nvPr/>
        </p:nvGrpSpPr>
        <p:grpSpPr>
          <a:xfrm>
            <a:off x="4636967" y="617801"/>
            <a:ext cx="2918066" cy="920087"/>
            <a:chOff x="866535" y="1141738"/>
            <a:chExt cx="2918066" cy="920087"/>
          </a:xfrm>
        </p:grpSpPr>
        <p:sp>
          <p:nvSpPr>
            <p:cNvPr id="29" name="TextBox 15">
              <a:extLst>
                <a:ext uri="{FF2B5EF4-FFF2-40B4-BE49-F238E27FC236}">
                  <a16:creationId xmlns:a16="http://schemas.microsoft.com/office/drawing/2014/main" id="{4F9A94AF-24E6-4D80-BDFD-5E9F210D506C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工作不足之处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31" name="TextBox 15">
              <a:extLst>
                <a:ext uri="{FF2B5EF4-FFF2-40B4-BE49-F238E27FC236}">
                  <a16:creationId xmlns:a16="http://schemas.microsoft.com/office/drawing/2014/main" id="{EC9CA60B-A00B-41D2-B769-9765D6AE6E64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sp>
        <p:nvSpPr>
          <p:cNvPr id="32" name="Inhaltsplatzhalter 4">
            <a:extLst>
              <a:ext uri="{FF2B5EF4-FFF2-40B4-BE49-F238E27FC236}">
                <a16:creationId xmlns:a16="http://schemas.microsoft.com/office/drawing/2014/main" id="{9FD6C047-38A6-4B25-9B4E-9154DD72EE1D}"/>
              </a:ext>
            </a:extLst>
          </p:cNvPr>
          <p:cNvSpPr txBox="1">
            <a:spLocks/>
          </p:cNvSpPr>
          <p:nvPr/>
        </p:nvSpPr>
        <p:spPr>
          <a:xfrm>
            <a:off x="6489567" y="3648686"/>
            <a:ext cx="4501565" cy="94077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z="18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</a:b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此处添加详细文本描述，建议与标题相关并符合整体语言风格，语言描述尽量简洁生动此处添加详细文本描述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33" name="Inhaltsplatzhalter 4">
            <a:extLst>
              <a:ext uri="{FF2B5EF4-FFF2-40B4-BE49-F238E27FC236}">
                <a16:creationId xmlns:a16="http://schemas.microsoft.com/office/drawing/2014/main" id="{EC0A3E20-3589-4313-B6D1-9327BBC12B00}"/>
              </a:ext>
            </a:extLst>
          </p:cNvPr>
          <p:cNvSpPr txBox="1">
            <a:spLocks/>
          </p:cNvSpPr>
          <p:nvPr/>
        </p:nvSpPr>
        <p:spPr>
          <a:xfrm>
            <a:off x="5903974" y="5220336"/>
            <a:ext cx="4501565" cy="94077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z="18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/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</a:b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此处添加详细文本描述，建议与标题相关并符合整体语言风格，语言描述尽量简洁生动此处添加详细文本描述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749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9" grpId="0"/>
      <p:bldP spid="20" grpId="0"/>
      <p:bldP spid="22" grpId="0"/>
      <p:bldP spid="24" grpId="0"/>
      <p:bldP spid="25" grpId="0" animBg="1"/>
      <p:bldP spid="26" grpId="0" animBg="1"/>
      <p:bldP spid="27" grpId="0" animBg="1"/>
      <p:bldP spid="32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79453" y="1817358"/>
            <a:ext cx="4033094" cy="4037368"/>
            <a:chOff x="4079453" y="1906292"/>
            <a:chExt cx="4033094" cy="4037368"/>
          </a:xfrm>
        </p:grpSpPr>
        <p:sp>
          <p:nvSpPr>
            <p:cNvPr id="3" name="Shape 20"/>
            <p:cNvSpPr/>
            <p:nvPr/>
          </p:nvSpPr>
          <p:spPr>
            <a:xfrm>
              <a:off x="4079453" y="1907306"/>
              <a:ext cx="3010736" cy="1682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600" extrusionOk="0">
                  <a:moveTo>
                    <a:pt x="5358" y="0"/>
                  </a:moveTo>
                  <a:cubicBezTo>
                    <a:pt x="3987" y="0"/>
                    <a:pt x="2615" y="961"/>
                    <a:pt x="1569" y="2879"/>
                  </a:cubicBezTo>
                  <a:cubicBezTo>
                    <a:pt x="-523" y="6715"/>
                    <a:pt x="-523" y="12932"/>
                    <a:pt x="1569" y="16768"/>
                  </a:cubicBezTo>
                  <a:cubicBezTo>
                    <a:pt x="2343" y="18188"/>
                    <a:pt x="3297" y="19081"/>
                    <a:pt x="4295" y="19450"/>
                  </a:cubicBezTo>
                  <a:cubicBezTo>
                    <a:pt x="4722" y="17509"/>
                    <a:pt x="5374" y="15769"/>
                    <a:pt x="6186" y="14298"/>
                  </a:cubicBezTo>
                  <a:cubicBezTo>
                    <a:pt x="9651" y="8018"/>
                    <a:pt x="15222" y="7992"/>
                    <a:pt x="18667" y="14298"/>
                  </a:cubicBezTo>
                  <a:cubicBezTo>
                    <a:pt x="19232" y="15331"/>
                    <a:pt x="19692" y="16479"/>
                    <a:pt x="20069" y="17690"/>
                  </a:cubicBezTo>
                  <a:lnTo>
                    <a:pt x="18925" y="17659"/>
                  </a:lnTo>
                  <a:lnTo>
                    <a:pt x="21077" y="21600"/>
                  </a:lnTo>
                  <a:lnTo>
                    <a:pt x="21027" y="16027"/>
                  </a:lnTo>
                  <a:lnTo>
                    <a:pt x="20273" y="17497"/>
                  </a:lnTo>
                  <a:cubicBezTo>
                    <a:pt x="19857" y="15913"/>
                    <a:pt x="19307" y="14418"/>
                    <a:pt x="18590" y="13104"/>
                  </a:cubicBezTo>
                  <a:cubicBezTo>
                    <a:pt x="16867" y="9944"/>
                    <a:pt x="14610" y="8364"/>
                    <a:pt x="12351" y="8364"/>
                  </a:cubicBezTo>
                  <a:cubicBezTo>
                    <a:pt x="11788" y="8364"/>
                    <a:pt x="11226" y="8462"/>
                    <a:pt x="10671" y="8658"/>
                  </a:cubicBezTo>
                  <a:cubicBezTo>
                    <a:pt x="10534" y="6546"/>
                    <a:pt x="10030" y="4500"/>
                    <a:pt x="9146" y="2879"/>
                  </a:cubicBezTo>
                  <a:cubicBezTo>
                    <a:pt x="8100" y="961"/>
                    <a:pt x="6729" y="0"/>
                    <a:pt x="535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4" name="Shape 21"/>
            <p:cNvSpPr/>
            <p:nvPr/>
          </p:nvSpPr>
          <p:spPr>
            <a:xfrm>
              <a:off x="6429853" y="1906292"/>
              <a:ext cx="1681968" cy="3011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076" extrusionOk="0">
                  <a:moveTo>
                    <a:pt x="21599" y="5355"/>
                  </a:moveTo>
                  <a:cubicBezTo>
                    <a:pt x="21598" y="3984"/>
                    <a:pt x="20636" y="2613"/>
                    <a:pt x="18717" y="1567"/>
                  </a:cubicBezTo>
                  <a:cubicBezTo>
                    <a:pt x="14878" y="-524"/>
                    <a:pt x="8659" y="-523"/>
                    <a:pt x="4822" y="1570"/>
                  </a:cubicBezTo>
                  <a:cubicBezTo>
                    <a:pt x="3403" y="2344"/>
                    <a:pt x="2510" y="3298"/>
                    <a:pt x="2141" y="4296"/>
                  </a:cubicBezTo>
                  <a:cubicBezTo>
                    <a:pt x="4083" y="4722"/>
                    <a:pt x="5824" y="5374"/>
                    <a:pt x="7296" y="6185"/>
                  </a:cubicBezTo>
                  <a:cubicBezTo>
                    <a:pt x="13581" y="9649"/>
                    <a:pt x="13610" y="15219"/>
                    <a:pt x="7304" y="18665"/>
                  </a:cubicBezTo>
                  <a:cubicBezTo>
                    <a:pt x="6270" y="19230"/>
                    <a:pt x="5122" y="19690"/>
                    <a:pt x="3911" y="20068"/>
                  </a:cubicBezTo>
                  <a:lnTo>
                    <a:pt x="3941" y="18924"/>
                  </a:lnTo>
                  <a:lnTo>
                    <a:pt x="0" y="21076"/>
                  </a:lnTo>
                  <a:lnTo>
                    <a:pt x="5576" y="21025"/>
                  </a:lnTo>
                  <a:lnTo>
                    <a:pt x="4104" y="20271"/>
                  </a:lnTo>
                  <a:cubicBezTo>
                    <a:pt x="5689" y="19856"/>
                    <a:pt x="7183" y="19305"/>
                    <a:pt x="8498" y="18588"/>
                  </a:cubicBezTo>
                  <a:cubicBezTo>
                    <a:pt x="11658" y="16864"/>
                    <a:pt x="13237" y="14607"/>
                    <a:pt x="13236" y="12349"/>
                  </a:cubicBezTo>
                  <a:cubicBezTo>
                    <a:pt x="13235" y="11786"/>
                    <a:pt x="13137" y="11224"/>
                    <a:pt x="12940" y="10669"/>
                  </a:cubicBezTo>
                  <a:cubicBezTo>
                    <a:pt x="15053" y="10532"/>
                    <a:pt x="17101" y="10028"/>
                    <a:pt x="18721" y="9144"/>
                  </a:cubicBezTo>
                  <a:cubicBezTo>
                    <a:pt x="20640" y="8097"/>
                    <a:pt x="21600" y="6726"/>
                    <a:pt x="21599" y="5355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" name="Shape 22"/>
            <p:cNvSpPr/>
            <p:nvPr/>
          </p:nvSpPr>
          <p:spPr>
            <a:xfrm>
              <a:off x="5101812" y="4259950"/>
              <a:ext cx="3010735" cy="1682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600" extrusionOk="0">
                  <a:moveTo>
                    <a:pt x="15719" y="21600"/>
                  </a:moveTo>
                  <a:cubicBezTo>
                    <a:pt x="17090" y="21600"/>
                    <a:pt x="18462" y="20639"/>
                    <a:pt x="19508" y="18721"/>
                  </a:cubicBezTo>
                  <a:cubicBezTo>
                    <a:pt x="21600" y="14885"/>
                    <a:pt x="21600" y="8668"/>
                    <a:pt x="19508" y="4832"/>
                  </a:cubicBezTo>
                  <a:cubicBezTo>
                    <a:pt x="18734" y="3412"/>
                    <a:pt x="17780" y="2519"/>
                    <a:pt x="16782" y="2150"/>
                  </a:cubicBezTo>
                  <a:cubicBezTo>
                    <a:pt x="16355" y="4091"/>
                    <a:pt x="15703" y="5831"/>
                    <a:pt x="14891" y="7302"/>
                  </a:cubicBezTo>
                  <a:cubicBezTo>
                    <a:pt x="11426" y="13582"/>
                    <a:pt x="5855" y="13608"/>
                    <a:pt x="2410" y="7302"/>
                  </a:cubicBezTo>
                  <a:cubicBezTo>
                    <a:pt x="1845" y="6269"/>
                    <a:pt x="1385" y="5121"/>
                    <a:pt x="1008" y="3910"/>
                  </a:cubicBezTo>
                  <a:lnTo>
                    <a:pt x="2152" y="3941"/>
                  </a:lnTo>
                  <a:lnTo>
                    <a:pt x="0" y="0"/>
                  </a:lnTo>
                  <a:lnTo>
                    <a:pt x="50" y="5573"/>
                  </a:lnTo>
                  <a:lnTo>
                    <a:pt x="804" y="4103"/>
                  </a:lnTo>
                  <a:cubicBezTo>
                    <a:pt x="1220" y="5687"/>
                    <a:pt x="1770" y="7182"/>
                    <a:pt x="2487" y="8496"/>
                  </a:cubicBezTo>
                  <a:cubicBezTo>
                    <a:pt x="4210" y="11656"/>
                    <a:pt x="6467" y="13236"/>
                    <a:pt x="8726" y="13236"/>
                  </a:cubicBezTo>
                  <a:cubicBezTo>
                    <a:pt x="9289" y="13236"/>
                    <a:pt x="9851" y="13138"/>
                    <a:pt x="10406" y="12942"/>
                  </a:cubicBezTo>
                  <a:cubicBezTo>
                    <a:pt x="10543" y="15054"/>
                    <a:pt x="11047" y="17100"/>
                    <a:pt x="11931" y="18721"/>
                  </a:cubicBezTo>
                  <a:cubicBezTo>
                    <a:pt x="12977" y="20639"/>
                    <a:pt x="14348" y="21600"/>
                    <a:pt x="15719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dirty="0">
                <a:cs typeface="+mn-ea"/>
                <a:sym typeface="+mn-lt"/>
              </a:endParaRPr>
            </a:p>
          </p:txBody>
        </p:sp>
        <p:sp>
          <p:nvSpPr>
            <p:cNvPr id="6" name="Shape 23"/>
            <p:cNvSpPr/>
            <p:nvPr/>
          </p:nvSpPr>
          <p:spPr>
            <a:xfrm>
              <a:off x="4080178" y="2932626"/>
              <a:ext cx="1681968" cy="3011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076" extrusionOk="0">
                  <a:moveTo>
                    <a:pt x="0" y="15721"/>
                  </a:moveTo>
                  <a:cubicBezTo>
                    <a:pt x="1" y="17092"/>
                    <a:pt x="963" y="18463"/>
                    <a:pt x="2882" y="19509"/>
                  </a:cubicBezTo>
                  <a:cubicBezTo>
                    <a:pt x="6721" y="21600"/>
                    <a:pt x="12940" y="21599"/>
                    <a:pt x="16777" y="19506"/>
                  </a:cubicBezTo>
                  <a:cubicBezTo>
                    <a:pt x="18196" y="18732"/>
                    <a:pt x="19089" y="17778"/>
                    <a:pt x="19458" y="16780"/>
                  </a:cubicBezTo>
                  <a:cubicBezTo>
                    <a:pt x="17516" y="16354"/>
                    <a:pt x="15775" y="15702"/>
                    <a:pt x="14303" y="14891"/>
                  </a:cubicBezTo>
                  <a:cubicBezTo>
                    <a:pt x="8018" y="11427"/>
                    <a:pt x="7989" y="5857"/>
                    <a:pt x="14295" y="2411"/>
                  </a:cubicBezTo>
                  <a:cubicBezTo>
                    <a:pt x="15329" y="1846"/>
                    <a:pt x="16477" y="1386"/>
                    <a:pt x="17688" y="1008"/>
                  </a:cubicBezTo>
                  <a:lnTo>
                    <a:pt x="17658" y="2152"/>
                  </a:lnTo>
                  <a:lnTo>
                    <a:pt x="21599" y="0"/>
                  </a:lnTo>
                  <a:lnTo>
                    <a:pt x="16023" y="51"/>
                  </a:lnTo>
                  <a:lnTo>
                    <a:pt x="17495" y="805"/>
                  </a:lnTo>
                  <a:cubicBezTo>
                    <a:pt x="15910" y="1220"/>
                    <a:pt x="14416" y="1771"/>
                    <a:pt x="13101" y="2488"/>
                  </a:cubicBezTo>
                  <a:cubicBezTo>
                    <a:pt x="9941" y="4212"/>
                    <a:pt x="8362" y="6469"/>
                    <a:pt x="8363" y="8727"/>
                  </a:cubicBezTo>
                  <a:cubicBezTo>
                    <a:pt x="8364" y="9290"/>
                    <a:pt x="8462" y="9852"/>
                    <a:pt x="8659" y="10407"/>
                  </a:cubicBezTo>
                  <a:cubicBezTo>
                    <a:pt x="6546" y="10544"/>
                    <a:pt x="4498" y="11048"/>
                    <a:pt x="2878" y="11932"/>
                  </a:cubicBezTo>
                  <a:cubicBezTo>
                    <a:pt x="959" y="12979"/>
                    <a:pt x="-1" y="14350"/>
                    <a:pt x="0" y="15721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24357" y="2167376"/>
            <a:ext cx="617927" cy="617927"/>
            <a:chOff x="4031722" y="4944215"/>
            <a:chExt cx="617927" cy="617927"/>
          </a:xfrm>
        </p:grpSpPr>
        <p:sp>
          <p:nvSpPr>
            <p:cNvPr id="8" name="Oval 7"/>
            <p:cNvSpPr/>
            <p:nvPr/>
          </p:nvSpPr>
          <p:spPr bwMode="auto">
            <a:xfrm flipV="1">
              <a:off x="4031722" y="4944215"/>
              <a:ext cx="617927" cy="617927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  <a:round/>
              <a:headEnd/>
              <a:tailEnd/>
            </a:ln>
            <a:effectLst>
              <a:outerShdw blurRad="152400" dist="88900" dir="7080000" sx="97000" sy="97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rtl="0"/>
              <a:endParaRPr lang="en-US" sz="1200" b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8"/>
            <p:cNvSpPr>
              <a:spLocks noChangeAspect="1" noEditPoints="1"/>
            </p:cNvSpPr>
            <p:nvPr/>
          </p:nvSpPr>
          <p:spPr bwMode="auto">
            <a:xfrm>
              <a:off x="4160330" y="5036337"/>
              <a:ext cx="360710" cy="363016"/>
            </a:xfrm>
            <a:custGeom>
              <a:avLst/>
              <a:gdLst>
                <a:gd name="T0" fmla="*/ 326 w 326"/>
                <a:gd name="T1" fmla="*/ 108 h 328"/>
                <a:gd name="T2" fmla="*/ 219 w 326"/>
                <a:gd name="T3" fmla="*/ 0 h 328"/>
                <a:gd name="T4" fmla="*/ 31 w 326"/>
                <a:gd name="T5" fmla="*/ 188 h 328"/>
                <a:gd name="T6" fmla="*/ 0 w 326"/>
                <a:gd name="T7" fmla="*/ 328 h 328"/>
                <a:gd name="T8" fmla="*/ 139 w 326"/>
                <a:gd name="T9" fmla="*/ 295 h 328"/>
                <a:gd name="T10" fmla="*/ 326 w 326"/>
                <a:gd name="T11" fmla="*/ 108 h 328"/>
                <a:gd name="T12" fmla="*/ 129 w 326"/>
                <a:gd name="T13" fmla="*/ 275 h 328"/>
                <a:gd name="T14" fmla="*/ 112 w 326"/>
                <a:gd name="T15" fmla="*/ 258 h 328"/>
                <a:gd name="T16" fmla="*/ 280 w 326"/>
                <a:gd name="T17" fmla="*/ 91 h 328"/>
                <a:gd name="T18" fmla="*/ 297 w 326"/>
                <a:gd name="T19" fmla="*/ 108 h 328"/>
                <a:gd name="T20" fmla="*/ 129 w 326"/>
                <a:gd name="T21" fmla="*/ 275 h 328"/>
                <a:gd name="T22" fmla="*/ 67 w 326"/>
                <a:gd name="T23" fmla="*/ 290 h 328"/>
                <a:gd name="T24" fmla="*/ 37 w 326"/>
                <a:gd name="T25" fmla="*/ 260 h 328"/>
                <a:gd name="T26" fmla="*/ 48 w 326"/>
                <a:gd name="T27" fmla="*/ 208 h 328"/>
                <a:gd name="T28" fmla="*/ 66 w 326"/>
                <a:gd name="T29" fmla="*/ 226 h 328"/>
                <a:gd name="T30" fmla="*/ 66 w 326"/>
                <a:gd name="T31" fmla="*/ 226 h 328"/>
                <a:gd name="T32" fmla="*/ 105 w 326"/>
                <a:gd name="T33" fmla="*/ 265 h 328"/>
                <a:gd name="T34" fmla="*/ 105 w 326"/>
                <a:gd name="T35" fmla="*/ 265 h 328"/>
                <a:gd name="T36" fmla="*/ 119 w 326"/>
                <a:gd name="T37" fmla="*/ 278 h 328"/>
                <a:gd name="T38" fmla="*/ 67 w 326"/>
                <a:gd name="T39" fmla="*/ 290 h 328"/>
                <a:gd name="T40" fmla="*/ 272 w 326"/>
                <a:gd name="T41" fmla="*/ 83 h 328"/>
                <a:gd name="T42" fmla="*/ 105 w 326"/>
                <a:gd name="T43" fmla="*/ 250 h 328"/>
                <a:gd name="T44" fmla="*/ 80 w 326"/>
                <a:gd name="T45" fmla="*/ 226 h 328"/>
                <a:gd name="T46" fmla="*/ 248 w 326"/>
                <a:gd name="T47" fmla="*/ 59 h 328"/>
                <a:gd name="T48" fmla="*/ 272 w 326"/>
                <a:gd name="T49" fmla="*/ 83 h 328"/>
                <a:gd name="T50" fmla="*/ 219 w 326"/>
                <a:gd name="T51" fmla="*/ 30 h 328"/>
                <a:gd name="T52" fmla="*/ 240 w 326"/>
                <a:gd name="T53" fmla="*/ 51 h 328"/>
                <a:gd name="T54" fmla="*/ 73 w 326"/>
                <a:gd name="T55" fmla="*/ 218 h 328"/>
                <a:gd name="T56" fmla="*/ 52 w 326"/>
                <a:gd name="T57" fmla="*/ 197 h 328"/>
                <a:gd name="T58" fmla="*/ 219 w 326"/>
                <a:gd name="T59" fmla="*/ 3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6" h="328">
                  <a:moveTo>
                    <a:pt x="326" y="108"/>
                  </a:moveTo>
                  <a:lnTo>
                    <a:pt x="219" y="0"/>
                  </a:lnTo>
                  <a:lnTo>
                    <a:pt x="31" y="188"/>
                  </a:lnTo>
                  <a:lnTo>
                    <a:pt x="0" y="328"/>
                  </a:lnTo>
                  <a:lnTo>
                    <a:pt x="139" y="295"/>
                  </a:lnTo>
                  <a:lnTo>
                    <a:pt x="326" y="108"/>
                  </a:lnTo>
                  <a:close/>
                  <a:moveTo>
                    <a:pt x="129" y="275"/>
                  </a:moveTo>
                  <a:lnTo>
                    <a:pt x="112" y="258"/>
                  </a:lnTo>
                  <a:lnTo>
                    <a:pt x="280" y="91"/>
                  </a:lnTo>
                  <a:lnTo>
                    <a:pt x="297" y="108"/>
                  </a:lnTo>
                  <a:lnTo>
                    <a:pt x="129" y="275"/>
                  </a:lnTo>
                  <a:close/>
                  <a:moveTo>
                    <a:pt x="67" y="290"/>
                  </a:moveTo>
                  <a:lnTo>
                    <a:pt x="37" y="260"/>
                  </a:lnTo>
                  <a:lnTo>
                    <a:pt x="48" y="208"/>
                  </a:lnTo>
                  <a:lnTo>
                    <a:pt x="66" y="226"/>
                  </a:lnTo>
                  <a:lnTo>
                    <a:pt x="66" y="226"/>
                  </a:lnTo>
                  <a:lnTo>
                    <a:pt x="105" y="265"/>
                  </a:lnTo>
                  <a:lnTo>
                    <a:pt x="105" y="265"/>
                  </a:lnTo>
                  <a:lnTo>
                    <a:pt x="119" y="278"/>
                  </a:lnTo>
                  <a:lnTo>
                    <a:pt x="67" y="290"/>
                  </a:lnTo>
                  <a:close/>
                  <a:moveTo>
                    <a:pt x="272" y="83"/>
                  </a:moveTo>
                  <a:lnTo>
                    <a:pt x="105" y="250"/>
                  </a:lnTo>
                  <a:lnTo>
                    <a:pt x="80" y="226"/>
                  </a:lnTo>
                  <a:lnTo>
                    <a:pt x="248" y="59"/>
                  </a:lnTo>
                  <a:lnTo>
                    <a:pt x="272" y="83"/>
                  </a:lnTo>
                  <a:close/>
                  <a:moveTo>
                    <a:pt x="219" y="30"/>
                  </a:moveTo>
                  <a:lnTo>
                    <a:pt x="240" y="51"/>
                  </a:lnTo>
                  <a:lnTo>
                    <a:pt x="73" y="218"/>
                  </a:lnTo>
                  <a:lnTo>
                    <a:pt x="52" y="197"/>
                  </a:lnTo>
                  <a:lnTo>
                    <a:pt x="219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90189" y="2132042"/>
            <a:ext cx="617927" cy="617927"/>
            <a:chOff x="7672267" y="3878026"/>
            <a:chExt cx="617927" cy="617927"/>
          </a:xfrm>
        </p:grpSpPr>
        <p:sp>
          <p:nvSpPr>
            <p:cNvPr id="11" name="Oval 10"/>
            <p:cNvSpPr/>
            <p:nvPr/>
          </p:nvSpPr>
          <p:spPr bwMode="auto">
            <a:xfrm flipH="1" flipV="1">
              <a:off x="7672267" y="3878026"/>
              <a:ext cx="617927" cy="617927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  <a:round/>
              <a:headEnd/>
              <a:tailEnd/>
            </a:ln>
            <a:effectLst>
              <a:outerShdw blurRad="152400" dist="88900" dir="7080000" sx="97000" sy="97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rtl="0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7851867" y="3988717"/>
              <a:ext cx="259944" cy="414856"/>
              <a:chOff x="6513513" y="557213"/>
              <a:chExt cx="471488" cy="752475"/>
            </a:xfrm>
            <a:solidFill>
              <a:schemeClr val="bg1"/>
            </a:solidFill>
          </p:grpSpPr>
          <p:sp>
            <p:nvSpPr>
              <p:cNvPr id="13" name="Freeform 12"/>
              <p:cNvSpPr>
                <a:spLocks noEditPoints="1"/>
              </p:cNvSpPr>
              <p:nvPr/>
            </p:nvSpPr>
            <p:spPr bwMode="auto">
              <a:xfrm>
                <a:off x="6513513" y="557213"/>
                <a:ext cx="471488" cy="752475"/>
              </a:xfrm>
              <a:custGeom>
                <a:avLst/>
                <a:gdLst>
                  <a:gd name="T0" fmla="*/ 80 w 160"/>
                  <a:gd name="T1" fmla="*/ 0 h 256"/>
                  <a:gd name="T2" fmla="*/ 11 w 160"/>
                  <a:gd name="T3" fmla="*/ 120 h 256"/>
                  <a:gd name="T4" fmla="*/ 42 w 160"/>
                  <a:gd name="T5" fmla="*/ 179 h 256"/>
                  <a:gd name="T6" fmla="*/ 49 w 160"/>
                  <a:gd name="T7" fmla="*/ 187 h 256"/>
                  <a:gd name="T8" fmla="*/ 48 w 160"/>
                  <a:gd name="T9" fmla="*/ 208 h 256"/>
                  <a:gd name="T10" fmla="*/ 52 w 160"/>
                  <a:gd name="T11" fmla="*/ 231 h 256"/>
                  <a:gd name="T12" fmla="*/ 108 w 160"/>
                  <a:gd name="T13" fmla="*/ 231 h 256"/>
                  <a:gd name="T14" fmla="*/ 112 w 160"/>
                  <a:gd name="T15" fmla="*/ 208 h 256"/>
                  <a:gd name="T16" fmla="*/ 110 w 160"/>
                  <a:gd name="T17" fmla="*/ 187 h 256"/>
                  <a:gd name="T18" fmla="*/ 118 w 160"/>
                  <a:gd name="T19" fmla="*/ 179 h 256"/>
                  <a:gd name="T20" fmla="*/ 149 w 160"/>
                  <a:gd name="T21" fmla="*/ 120 h 256"/>
                  <a:gd name="T22" fmla="*/ 80 w 160"/>
                  <a:gd name="T23" fmla="*/ 248 h 256"/>
                  <a:gd name="T24" fmla="*/ 99 w 160"/>
                  <a:gd name="T25" fmla="*/ 232 h 256"/>
                  <a:gd name="T26" fmla="*/ 108 w 160"/>
                  <a:gd name="T27" fmla="*/ 218 h 256"/>
                  <a:gd name="T28" fmla="*/ 58 w 160"/>
                  <a:gd name="T29" fmla="*/ 224 h 256"/>
                  <a:gd name="T30" fmla="*/ 58 w 160"/>
                  <a:gd name="T31" fmla="*/ 212 h 256"/>
                  <a:gd name="T32" fmla="*/ 108 w 160"/>
                  <a:gd name="T33" fmla="*/ 218 h 256"/>
                  <a:gd name="T34" fmla="*/ 108 w 160"/>
                  <a:gd name="T35" fmla="*/ 198 h 256"/>
                  <a:gd name="T36" fmla="*/ 58 w 160"/>
                  <a:gd name="T37" fmla="*/ 204 h 256"/>
                  <a:gd name="T38" fmla="*/ 58 w 160"/>
                  <a:gd name="T39" fmla="*/ 192 h 256"/>
                  <a:gd name="T40" fmla="*/ 96 w 160"/>
                  <a:gd name="T41" fmla="*/ 192 h 256"/>
                  <a:gd name="T42" fmla="*/ 135 w 160"/>
                  <a:gd name="T43" fmla="*/ 112 h 256"/>
                  <a:gd name="T44" fmla="*/ 104 w 160"/>
                  <a:gd name="T45" fmla="*/ 170 h 256"/>
                  <a:gd name="T46" fmla="*/ 96 w 160"/>
                  <a:gd name="T47" fmla="*/ 176 h 256"/>
                  <a:gd name="T48" fmla="*/ 96 w 160"/>
                  <a:gd name="T49" fmla="*/ 124 h 256"/>
                  <a:gd name="T50" fmla="*/ 88 w 160"/>
                  <a:gd name="T51" fmla="*/ 176 h 256"/>
                  <a:gd name="T52" fmla="*/ 68 w 160"/>
                  <a:gd name="T53" fmla="*/ 128 h 256"/>
                  <a:gd name="T54" fmla="*/ 60 w 160"/>
                  <a:gd name="T55" fmla="*/ 129 h 256"/>
                  <a:gd name="T56" fmla="*/ 57 w 160"/>
                  <a:gd name="T57" fmla="*/ 172 h 256"/>
                  <a:gd name="T58" fmla="*/ 26 w 160"/>
                  <a:gd name="T59" fmla="*/ 114 h 256"/>
                  <a:gd name="T60" fmla="*/ 16 w 160"/>
                  <a:gd name="T61" fmla="*/ 80 h 256"/>
                  <a:gd name="T62" fmla="*/ 144 w 160"/>
                  <a:gd name="T63" fmla="*/ 8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0" h="256">
                    <a:moveTo>
                      <a:pt x="160" y="80"/>
                    </a:moveTo>
                    <a:cubicBezTo>
                      <a:pt x="160" y="36"/>
                      <a:pt x="124" y="0"/>
                      <a:pt x="80" y="0"/>
                    </a:cubicBezTo>
                    <a:cubicBezTo>
                      <a:pt x="36" y="0"/>
                      <a:pt x="0" y="36"/>
                      <a:pt x="0" y="80"/>
                    </a:cubicBezTo>
                    <a:cubicBezTo>
                      <a:pt x="0" y="95"/>
                      <a:pt x="4" y="109"/>
                      <a:pt x="11" y="120"/>
                    </a:cubicBezTo>
                    <a:cubicBezTo>
                      <a:pt x="11" y="120"/>
                      <a:pt x="11" y="120"/>
                      <a:pt x="11" y="120"/>
                    </a:cubicBezTo>
                    <a:cubicBezTo>
                      <a:pt x="42" y="179"/>
                      <a:pt x="42" y="179"/>
                      <a:pt x="42" y="179"/>
                    </a:cubicBezTo>
                    <a:cubicBezTo>
                      <a:pt x="42" y="179"/>
                      <a:pt x="42" y="179"/>
                      <a:pt x="42" y="179"/>
                    </a:cubicBezTo>
                    <a:cubicBezTo>
                      <a:pt x="44" y="182"/>
                      <a:pt x="46" y="185"/>
                      <a:pt x="49" y="187"/>
                    </a:cubicBezTo>
                    <a:cubicBezTo>
                      <a:pt x="46" y="190"/>
                      <a:pt x="44" y="194"/>
                      <a:pt x="44" y="198"/>
                    </a:cubicBezTo>
                    <a:cubicBezTo>
                      <a:pt x="44" y="202"/>
                      <a:pt x="46" y="206"/>
                      <a:pt x="48" y="208"/>
                    </a:cubicBezTo>
                    <a:cubicBezTo>
                      <a:pt x="46" y="211"/>
                      <a:pt x="44" y="214"/>
                      <a:pt x="44" y="218"/>
                    </a:cubicBezTo>
                    <a:cubicBezTo>
                      <a:pt x="44" y="224"/>
                      <a:pt x="47" y="229"/>
                      <a:pt x="52" y="231"/>
                    </a:cubicBezTo>
                    <a:cubicBezTo>
                      <a:pt x="53" y="245"/>
                      <a:pt x="65" y="256"/>
                      <a:pt x="80" y="256"/>
                    </a:cubicBezTo>
                    <a:cubicBezTo>
                      <a:pt x="94" y="256"/>
                      <a:pt x="106" y="245"/>
                      <a:pt x="108" y="231"/>
                    </a:cubicBezTo>
                    <a:cubicBezTo>
                      <a:pt x="112" y="229"/>
                      <a:pt x="116" y="224"/>
                      <a:pt x="116" y="218"/>
                    </a:cubicBezTo>
                    <a:cubicBezTo>
                      <a:pt x="116" y="214"/>
                      <a:pt x="114" y="211"/>
                      <a:pt x="112" y="208"/>
                    </a:cubicBezTo>
                    <a:cubicBezTo>
                      <a:pt x="114" y="206"/>
                      <a:pt x="116" y="202"/>
                      <a:pt x="116" y="198"/>
                    </a:cubicBezTo>
                    <a:cubicBezTo>
                      <a:pt x="116" y="194"/>
                      <a:pt x="114" y="190"/>
                      <a:pt x="110" y="187"/>
                    </a:cubicBezTo>
                    <a:cubicBezTo>
                      <a:pt x="113" y="185"/>
                      <a:pt x="116" y="182"/>
                      <a:pt x="118" y="179"/>
                    </a:cubicBezTo>
                    <a:cubicBezTo>
                      <a:pt x="118" y="179"/>
                      <a:pt x="118" y="179"/>
                      <a:pt x="118" y="179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49" y="120"/>
                      <a:pt x="149" y="120"/>
                      <a:pt x="149" y="120"/>
                    </a:cubicBezTo>
                    <a:cubicBezTo>
                      <a:pt x="156" y="109"/>
                      <a:pt x="160" y="95"/>
                      <a:pt x="160" y="80"/>
                    </a:cubicBezTo>
                    <a:close/>
                    <a:moveTo>
                      <a:pt x="80" y="248"/>
                    </a:moveTo>
                    <a:cubicBezTo>
                      <a:pt x="70" y="248"/>
                      <a:pt x="62" y="241"/>
                      <a:pt x="60" y="232"/>
                    </a:cubicBezTo>
                    <a:cubicBezTo>
                      <a:pt x="99" y="232"/>
                      <a:pt x="99" y="232"/>
                      <a:pt x="99" y="232"/>
                    </a:cubicBezTo>
                    <a:cubicBezTo>
                      <a:pt x="97" y="241"/>
                      <a:pt x="89" y="248"/>
                      <a:pt x="80" y="248"/>
                    </a:cubicBezTo>
                    <a:close/>
                    <a:moveTo>
                      <a:pt x="108" y="218"/>
                    </a:moveTo>
                    <a:cubicBezTo>
                      <a:pt x="108" y="222"/>
                      <a:pt x="105" y="224"/>
                      <a:pt x="102" y="224"/>
                    </a:cubicBezTo>
                    <a:cubicBezTo>
                      <a:pt x="58" y="224"/>
                      <a:pt x="58" y="224"/>
                      <a:pt x="58" y="224"/>
                    </a:cubicBezTo>
                    <a:cubicBezTo>
                      <a:pt x="55" y="224"/>
                      <a:pt x="52" y="222"/>
                      <a:pt x="52" y="218"/>
                    </a:cubicBezTo>
                    <a:cubicBezTo>
                      <a:pt x="52" y="215"/>
                      <a:pt x="55" y="212"/>
                      <a:pt x="58" y="212"/>
                    </a:cubicBezTo>
                    <a:cubicBezTo>
                      <a:pt x="102" y="212"/>
                      <a:pt x="102" y="212"/>
                      <a:pt x="102" y="212"/>
                    </a:cubicBezTo>
                    <a:cubicBezTo>
                      <a:pt x="105" y="212"/>
                      <a:pt x="108" y="215"/>
                      <a:pt x="108" y="218"/>
                    </a:cubicBezTo>
                    <a:close/>
                    <a:moveTo>
                      <a:pt x="102" y="192"/>
                    </a:moveTo>
                    <a:cubicBezTo>
                      <a:pt x="105" y="192"/>
                      <a:pt x="108" y="195"/>
                      <a:pt x="108" y="198"/>
                    </a:cubicBezTo>
                    <a:cubicBezTo>
                      <a:pt x="108" y="202"/>
                      <a:pt x="105" y="204"/>
                      <a:pt x="102" y="204"/>
                    </a:cubicBezTo>
                    <a:cubicBezTo>
                      <a:pt x="58" y="204"/>
                      <a:pt x="58" y="204"/>
                      <a:pt x="58" y="204"/>
                    </a:cubicBezTo>
                    <a:cubicBezTo>
                      <a:pt x="55" y="204"/>
                      <a:pt x="52" y="202"/>
                      <a:pt x="52" y="198"/>
                    </a:cubicBezTo>
                    <a:cubicBezTo>
                      <a:pt x="52" y="195"/>
                      <a:pt x="55" y="192"/>
                      <a:pt x="58" y="192"/>
                    </a:cubicBezTo>
                    <a:cubicBezTo>
                      <a:pt x="64" y="192"/>
                      <a:pt x="64" y="192"/>
                      <a:pt x="64" y="192"/>
                    </a:cubicBezTo>
                    <a:cubicBezTo>
                      <a:pt x="96" y="192"/>
                      <a:pt x="96" y="192"/>
                      <a:pt x="96" y="192"/>
                    </a:cubicBezTo>
                    <a:lnTo>
                      <a:pt x="102" y="192"/>
                    </a:lnTo>
                    <a:close/>
                    <a:moveTo>
                      <a:pt x="135" y="112"/>
                    </a:moveTo>
                    <a:cubicBezTo>
                      <a:pt x="135" y="113"/>
                      <a:pt x="135" y="114"/>
                      <a:pt x="134" y="114"/>
                    </a:cubicBezTo>
                    <a:cubicBezTo>
                      <a:pt x="104" y="170"/>
                      <a:pt x="104" y="170"/>
                      <a:pt x="104" y="170"/>
                    </a:cubicBezTo>
                    <a:cubicBezTo>
                      <a:pt x="104" y="170"/>
                      <a:pt x="103" y="171"/>
                      <a:pt x="103" y="172"/>
                    </a:cubicBezTo>
                    <a:cubicBezTo>
                      <a:pt x="102" y="174"/>
                      <a:pt x="100" y="176"/>
                      <a:pt x="96" y="176"/>
                    </a:cubicBezTo>
                    <a:cubicBezTo>
                      <a:pt x="100" y="129"/>
                      <a:pt x="100" y="129"/>
                      <a:pt x="100" y="129"/>
                    </a:cubicBezTo>
                    <a:cubicBezTo>
                      <a:pt x="100" y="126"/>
                      <a:pt x="98" y="124"/>
                      <a:pt x="96" y="124"/>
                    </a:cubicBezTo>
                    <a:cubicBezTo>
                      <a:pt x="94" y="124"/>
                      <a:pt x="92" y="126"/>
                      <a:pt x="92" y="128"/>
                    </a:cubicBezTo>
                    <a:cubicBezTo>
                      <a:pt x="88" y="176"/>
                      <a:pt x="88" y="176"/>
                      <a:pt x="88" y="176"/>
                    </a:cubicBezTo>
                    <a:cubicBezTo>
                      <a:pt x="72" y="176"/>
                      <a:pt x="72" y="176"/>
                      <a:pt x="72" y="176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68" y="126"/>
                      <a:pt x="66" y="124"/>
                      <a:pt x="64" y="124"/>
                    </a:cubicBezTo>
                    <a:cubicBezTo>
                      <a:pt x="61" y="124"/>
                      <a:pt x="60" y="126"/>
                      <a:pt x="60" y="129"/>
                    </a:cubicBezTo>
                    <a:cubicBezTo>
                      <a:pt x="64" y="176"/>
                      <a:pt x="64" y="176"/>
                      <a:pt x="64" y="176"/>
                    </a:cubicBezTo>
                    <a:cubicBezTo>
                      <a:pt x="60" y="176"/>
                      <a:pt x="58" y="174"/>
                      <a:pt x="57" y="172"/>
                    </a:cubicBezTo>
                    <a:cubicBezTo>
                      <a:pt x="56" y="171"/>
                      <a:pt x="56" y="171"/>
                      <a:pt x="56" y="170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5" y="114"/>
                      <a:pt x="25" y="113"/>
                      <a:pt x="25" y="112"/>
                    </a:cubicBezTo>
                    <a:cubicBezTo>
                      <a:pt x="19" y="103"/>
                      <a:pt x="16" y="91"/>
                      <a:pt x="16" y="80"/>
                    </a:cubicBezTo>
                    <a:cubicBezTo>
                      <a:pt x="16" y="45"/>
                      <a:pt x="45" y="16"/>
                      <a:pt x="80" y="16"/>
                    </a:cubicBezTo>
                    <a:cubicBezTo>
                      <a:pt x="115" y="16"/>
                      <a:pt x="144" y="45"/>
                      <a:pt x="144" y="80"/>
                    </a:cubicBezTo>
                    <a:cubicBezTo>
                      <a:pt x="144" y="91"/>
                      <a:pt x="141" y="103"/>
                      <a:pt x="13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40" dirty="0">
                  <a:cs typeface="+mn-ea"/>
                  <a:sym typeface="+mn-lt"/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6608763" y="642938"/>
                <a:ext cx="120650" cy="103188"/>
              </a:xfrm>
              <a:custGeom>
                <a:avLst/>
                <a:gdLst>
                  <a:gd name="T0" fmla="*/ 35 w 41"/>
                  <a:gd name="T1" fmla="*/ 1 h 35"/>
                  <a:gd name="T2" fmla="*/ 1 w 41"/>
                  <a:gd name="T3" fmla="*/ 29 h 35"/>
                  <a:gd name="T4" fmla="*/ 3 w 41"/>
                  <a:gd name="T5" fmla="*/ 35 h 35"/>
                  <a:gd name="T6" fmla="*/ 4 w 41"/>
                  <a:gd name="T7" fmla="*/ 35 h 35"/>
                  <a:gd name="T8" fmla="*/ 8 w 41"/>
                  <a:gd name="T9" fmla="*/ 33 h 35"/>
                  <a:gd name="T10" fmla="*/ 37 w 41"/>
                  <a:gd name="T11" fmla="*/ 9 h 35"/>
                  <a:gd name="T12" fmla="*/ 40 w 41"/>
                  <a:gd name="T13" fmla="*/ 4 h 35"/>
                  <a:gd name="T14" fmla="*/ 35 w 41"/>
                  <a:gd name="T15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5">
                    <a:moveTo>
                      <a:pt x="35" y="1"/>
                    </a:moveTo>
                    <a:cubicBezTo>
                      <a:pt x="20" y="5"/>
                      <a:pt x="7" y="15"/>
                      <a:pt x="1" y="29"/>
                    </a:cubicBezTo>
                    <a:cubicBezTo>
                      <a:pt x="0" y="31"/>
                      <a:pt x="1" y="34"/>
                      <a:pt x="3" y="35"/>
                    </a:cubicBezTo>
                    <a:cubicBezTo>
                      <a:pt x="3" y="35"/>
                      <a:pt x="4" y="35"/>
                      <a:pt x="4" y="35"/>
                    </a:cubicBezTo>
                    <a:cubicBezTo>
                      <a:pt x="6" y="35"/>
                      <a:pt x="7" y="34"/>
                      <a:pt x="8" y="33"/>
                    </a:cubicBezTo>
                    <a:cubicBezTo>
                      <a:pt x="14" y="21"/>
                      <a:pt x="24" y="12"/>
                      <a:pt x="37" y="9"/>
                    </a:cubicBezTo>
                    <a:cubicBezTo>
                      <a:pt x="39" y="8"/>
                      <a:pt x="41" y="6"/>
                      <a:pt x="40" y="4"/>
                    </a:cubicBezTo>
                    <a:cubicBezTo>
                      <a:pt x="40" y="2"/>
                      <a:pt x="37" y="0"/>
                      <a:pt x="3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4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7090189" y="4867698"/>
            <a:ext cx="617927" cy="617927"/>
            <a:chOff x="4031722" y="2811322"/>
            <a:chExt cx="617927" cy="617927"/>
          </a:xfrm>
        </p:grpSpPr>
        <p:sp>
          <p:nvSpPr>
            <p:cNvPr id="16" name="Oval 15"/>
            <p:cNvSpPr/>
            <p:nvPr/>
          </p:nvSpPr>
          <p:spPr bwMode="auto">
            <a:xfrm>
              <a:off x="4031722" y="2811322"/>
              <a:ext cx="617927" cy="617927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  <a:round/>
              <a:headEnd/>
              <a:tailEnd/>
            </a:ln>
            <a:effectLst>
              <a:outerShdw blurRad="152400" dist="88900" dir="7080000" sx="97000" sy="97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4170408" y="2930987"/>
              <a:ext cx="350632" cy="310518"/>
            </a:xfrm>
            <a:custGeom>
              <a:avLst/>
              <a:gdLst>
                <a:gd name="T0" fmla="*/ 232 w 256"/>
                <a:gd name="T1" fmla="*/ 84 h 227"/>
                <a:gd name="T2" fmla="*/ 172 w 256"/>
                <a:gd name="T3" fmla="*/ 44 h 227"/>
                <a:gd name="T4" fmla="*/ 120 w 256"/>
                <a:gd name="T5" fmla="*/ 48 h 227"/>
                <a:gd name="T6" fmla="*/ 64 w 256"/>
                <a:gd name="T7" fmla="*/ 107 h 227"/>
                <a:gd name="T8" fmla="*/ 0 w 256"/>
                <a:gd name="T9" fmla="*/ 131 h 227"/>
                <a:gd name="T10" fmla="*/ 32 w 256"/>
                <a:gd name="T11" fmla="*/ 227 h 227"/>
                <a:gd name="T12" fmla="*/ 87 w 256"/>
                <a:gd name="T13" fmla="*/ 212 h 227"/>
                <a:gd name="T14" fmla="*/ 103 w 256"/>
                <a:gd name="T15" fmla="*/ 219 h 227"/>
                <a:gd name="T16" fmla="*/ 232 w 256"/>
                <a:gd name="T17" fmla="*/ 197 h 227"/>
                <a:gd name="T18" fmla="*/ 240 w 256"/>
                <a:gd name="T19" fmla="*/ 169 h 227"/>
                <a:gd name="T20" fmla="*/ 248 w 256"/>
                <a:gd name="T21" fmla="*/ 140 h 227"/>
                <a:gd name="T22" fmla="*/ 256 w 256"/>
                <a:gd name="T23" fmla="*/ 108 h 227"/>
                <a:gd name="T24" fmla="*/ 32 w 256"/>
                <a:gd name="T25" fmla="*/ 211 h 227"/>
                <a:gd name="T26" fmla="*/ 16 w 256"/>
                <a:gd name="T27" fmla="*/ 131 h 227"/>
                <a:gd name="T28" fmla="*/ 64 w 256"/>
                <a:gd name="T29" fmla="*/ 123 h 227"/>
                <a:gd name="T30" fmla="*/ 72 w 256"/>
                <a:gd name="T31" fmla="*/ 198 h 227"/>
                <a:gd name="T32" fmla="*/ 72 w 256"/>
                <a:gd name="T33" fmla="*/ 203 h 227"/>
                <a:gd name="T34" fmla="*/ 210 w 256"/>
                <a:gd name="T35" fmla="*/ 203 h 227"/>
                <a:gd name="T36" fmla="*/ 88 w 256"/>
                <a:gd name="T37" fmla="*/ 194 h 227"/>
                <a:gd name="T38" fmla="*/ 86 w 256"/>
                <a:gd name="T39" fmla="*/ 121 h 227"/>
                <a:gd name="T40" fmla="*/ 140 w 256"/>
                <a:gd name="T41" fmla="*/ 16 h 227"/>
                <a:gd name="T42" fmla="*/ 152 w 256"/>
                <a:gd name="T43" fmla="*/ 90 h 227"/>
                <a:gd name="T44" fmla="*/ 160 w 256"/>
                <a:gd name="T45" fmla="*/ 100 h 227"/>
                <a:gd name="T46" fmla="*/ 240 w 256"/>
                <a:gd name="T47" fmla="*/ 108 h 227"/>
                <a:gd name="T48" fmla="*/ 223 w 256"/>
                <a:gd name="T49" fmla="*/ 116 h 227"/>
                <a:gd name="T50" fmla="*/ 223 w 256"/>
                <a:gd name="T51" fmla="*/ 132 h 227"/>
                <a:gd name="T52" fmla="*/ 224 w 256"/>
                <a:gd name="T53" fmla="*/ 132 h 227"/>
                <a:gd name="T54" fmla="*/ 224 w 256"/>
                <a:gd name="T55" fmla="*/ 148 h 227"/>
                <a:gd name="T56" fmla="*/ 218 w 256"/>
                <a:gd name="T57" fmla="*/ 147 h 227"/>
                <a:gd name="T58" fmla="*/ 215 w 256"/>
                <a:gd name="T59" fmla="*/ 148 h 227"/>
                <a:gd name="T60" fmla="*/ 215 w 256"/>
                <a:gd name="T61" fmla="*/ 164 h 227"/>
                <a:gd name="T62" fmla="*/ 224 w 256"/>
                <a:gd name="T63" fmla="*/ 169 h 227"/>
                <a:gd name="T64" fmla="*/ 210 w 256"/>
                <a:gd name="T65" fmla="*/ 175 h 227"/>
                <a:gd name="T66" fmla="*/ 210 w 256"/>
                <a:gd name="T67" fmla="*/ 175 h 227"/>
                <a:gd name="T68" fmla="*/ 210 w 256"/>
                <a:gd name="T69" fmla="*/ 191 h 227"/>
                <a:gd name="T70" fmla="*/ 210 w 256"/>
                <a:gd name="T71" fmla="*/ 20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6" h="227">
                  <a:moveTo>
                    <a:pt x="256" y="108"/>
                  </a:moveTo>
                  <a:cubicBezTo>
                    <a:pt x="256" y="94"/>
                    <a:pt x="245" y="84"/>
                    <a:pt x="232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1" y="74"/>
                    <a:pt x="172" y="59"/>
                    <a:pt x="172" y="44"/>
                  </a:cubicBezTo>
                  <a:cubicBezTo>
                    <a:pt x="172" y="13"/>
                    <a:pt x="156" y="0"/>
                    <a:pt x="140" y="0"/>
                  </a:cubicBezTo>
                  <a:cubicBezTo>
                    <a:pt x="120" y="0"/>
                    <a:pt x="120" y="21"/>
                    <a:pt x="120" y="48"/>
                  </a:cubicBezTo>
                  <a:cubicBezTo>
                    <a:pt x="120" y="67"/>
                    <a:pt x="90" y="97"/>
                    <a:pt x="75" y="110"/>
                  </a:cubicBezTo>
                  <a:cubicBezTo>
                    <a:pt x="71" y="108"/>
                    <a:pt x="68" y="107"/>
                    <a:pt x="6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11" y="107"/>
                    <a:pt x="0" y="118"/>
                    <a:pt x="0" y="131"/>
                  </a:cubicBezTo>
                  <a:cubicBezTo>
                    <a:pt x="8" y="203"/>
                    <a:pt x="8" y="203"/>
                    <a:pt x="8" y="203"/>
                  </a:cubicBezTo>
                  <a:cubicBezTo>
                    <a:pt x="10" y="216"/>
                    <a:pt x="19" y="227"/>
                    <a:pt x="32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74" y="227"/>
                    <a:pt x="83" y="221"/>
                    <a:pt x="87" y="212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101" y="219"/>
                    <a:pt x="102" y="219"/>
                    <a:pt x="103" y="219"/>
                  </a:cubicBezTo>
                  <a:cubicBezTo>
                    <a:pt x="210" y="219"/>
                    <a:pt x="210" y="219"/>
                    <a:pt x="210" y="219"/>
                  </a:cubicBezTo>
                  <a:cubicBezTo>
                    <a:pt x="222" y="219"/>
                    <a:pt x="232" y="210"/>
                    <a:pt x="232" y="197"/>
                  </a:cubicBezTo>
                  <a:cubicBezTo>
                    <a:pt x="232" y="194"/>
                    <a:pt x="231" y="191"/>
                    <a:pt x="230" y="188"/>
                  </a:cubicBezTo>
                  <a:cubicBezTo>
                    <a:pt x="236" y="184"/>
                    <a:pt x="240" y="177"/>
                    <a:pt x="240" y="169"/>
                  </a:cubicBezTo>
                  <a:cubicBezTo>
                    <a:pt x="240" y="166"/>
                    <a:pt x="239" y="162"/>
                    <a:pt x="238" y="159"/>
                  </a:cubicBezTo>
                  <a:cubicBezTo>
                    <a:pt x="244" y="155"/>
                    <a:pt x="248" y="148"/>
                    <a:pt x="248" y="140"/>
                  </a:cubicBezTo>
                  <a:cubicBezTo>
                    <a:pt x="248" y="135"/>
                    <a:pt x="247" y="131"/>
                    <a:pt x="245" y="128"/>
                  </a:cubicBezTo>
                  <a:cubicBezTo>
                    <a:pt x="252" y="123"/>
                    <a:pt x="256" y="116"/>
                    <a:pt x="256" y="108"/>
                  </a:cubicBezTo>
                  <a:close/>
                  <a:moveTo>
                    <a:pt x="64" y="211"/>
                  </a:moveTo>
                  <a:cubicBezTo>
                    <a:pt x="32" y="211"/>
                    <a:pt x="32" y="211"/>
                    <a:pt x="32" y="211"/>
                  </a:cubicBezTo>
                  <a:cubicBezTo>
                    <a:pt x="28" y="211"/>
                    <a:pt x="25" y="206"/>
                    <a:pt x="24" y="202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7" y="127"/>
                    <a:pt x="20" y="123"/>
                    <a:pt x="24" y="123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9" y="123"/>
                    <a:pt x="72" y="127"/>
                    <a:pt x="72" y="131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200"/>
                    <a:pt x="72" y="201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8"/>
                    <a:pt x="69" y="211"/>
                    <a:pt x="64" y="211"/>
                  </a:cubicBezTo>
                  <a:close/>
                  <a:moveTo>
                    <a:pt x="210" y="203"/>
                  </a:moveTo>
                  <a:cubicBezTo>
                    <a:pt x="105" y="203"/>
                    <a:pt x="105" y="203"/>
                    <a:pt x="105" y="203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88" y="128"/>
                    <a:pt x="87" y="124"/>
                    <a:pt x="86" y="121"/>
                  </a:cubicBezTo>
                  <a:cubicBezTo>
                    <a:pt x="100" y="109"/>
                    <a:pt x="136" y="75"/>
                    <a:pt x="136" y="48"/>
                  </a:cubicBezTo>
                  <a:cubicBezTo>
                    <a:pt x="136" y="31"/>
                    <a:pt x="136" y="16"/>
                    <a:pt x="140" y="16"/>
                  </a:cubicBezTo>
                  <a:cubicBezTo>
                    <a:pt x="148" y="16"/>
                    <a:pt x="156" y="25"/>
                    <a:pt x="156" y="44"/>
                  </a:cubicBezTo>
                  <a:cubicBezTo>
                    <a:pt x="156" y="67"/>
                    <a:pt x="152" y="90"/>
                    <a:pt x="152" y="90"/>
                  </a:cubicBezTo>
                  <a:cubicBezTo>
                    <a:pt x="152" y="93"/>
                    <a:pt x="153" y="95"/>
                    <a:pt x="154" y="97"/>
                  </a:cubicBezTo>
                  <a:cubicBezTo>
                    <a:pt x="156" y="98"/>
                    <a:pt x="158" y="100"/>
                    <a:pt x="160" y="100"/>
                  </a:cubicBezTo>
                  <a:cubicBezTo>
                    <a:pt x="232" y="100"/>
                    <a:pt x="232" y="100"/>
                    <a:pt x="232" y="100"/>
                  </a:cubicBezTo>
                  <a:cubicBezTo>
                    <a:pt x="237" y="100"/>
                    <a:pt x="240" y="103"/>
                    <a:pt x="240" y="108"/>
                  </a:cubicBezTo>
                  <a:cubicBezTo>
                    <a:pt x="240" y="112"/>
                    <a:pt x="237" y="116"/>
                    <a:pt x="232" y="116"/>
                  </a:cubicBezTo>
                  <a:cubicBezTo>
                    <a:pt x="223" y="116"/>
                    <a:pt x="223" y="116"/>
                    <a:pt x="223" y="116"/>
                  </a:cubicBezTo>
                  <a:cubicBezTo>
                    <a:pt x="219" y="116"/>
                    <a:pt x="215" y="119"/>
                    <a:pt x="215" y="124"/>
                  </a:cubicBezTo>
                  <a:cubicBezTo>
                    <a:pt x="215" y="128"/>
                    <a:pt x="219" y="132"/>
                    <a:pt x="223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9" y="132"/>
                    <a:pt x="232" y="135"/>
                    <a:pt x="232" y="140"/>
                  </a:cubicBezTo>
                  <a:cubicBezTo>
                    <a:pt x="232" y="144"/>
                    <a:pt x="229" y="148"/>
                    <a:pt x="224" y="148"/>
                  </a:cubicBezTo>
                  <a:cubicBezTo>
                    <a:pt x="219" y="148"/>
                    <a:pt x="219" y="148"/>
                    <a:pt x="219" y="148"/>
                  </a:cubicBezTo>
                  <a:cubicBezTo>
                    <a:pt x="219" y="148"/>
                    <a:pt x="218" y="147"/>
                    <a:pt x="218" y="147"/>
                  </a:cubicBezTo>
                  <a:cubicBezTo>
                    <a:pt x="218" y="147"/>
                    <a:pt x="218" y="148"/>
                    <a:pt x="218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1" y="148"/>
                    <a:pt x="207" y="151"/>
                    <a:pt x="207" y="156"/>
                  </a:cubicBezTo>
                  <a:cubicBezTo>
                    <a:pt x="207" y="160"/>
                    <a:pt x="211" y="164"/>
                    <a:pt x="215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22" y="164"/>
                    <a:pt x="224" y="166"/>
                    <a:pt x="224" y="169"/>
                  </a:cubicBezTo>
                  <a:cubicBezTo>
                    <a:pt x="224" y="173"/>
                    <a:pt x="221" y="175"/>
                    <a:pt x="218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06" y="175"/>
                    <a:pt x="202" y="179"/>
                    <a:pt x="202" y="183"/>
                  </a:cubicBezTo>
                  <a:cubicBezTo>
                    <a:pt x="202" y="188"/>
                    <a:pt x="206" y="191"/>
                    <a:pt x="210" y="191"/>
                  </a:cubicBezTo>
                  <a:cubicBezTo>
                    <a:pt x="213" y="191"/>
                    <a:pt x="216" y="194"/>
                    <a:pt x="216" y="197"/>
                  </a:cubicBezTo>
                  <a:cubicBezTo>
                    <a:pt x="216" y="201"/>
                    <a:pt x="213" y="203"/>
                    <a:pt x="210" y="2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 dirty="0">
                <a:cs typeface="+mn-ea"/>
                <a:sym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24356" y="4852080"/>
            <a:ext cx="617927" cy="617927"/>
            <a:chOff x="4031722" y="3878026"/>
            <a:chExt cx="617927" cy="617927"/>
          </a:xfrm>
        </p:grpSpPr>
        <p:sp>
          <p:nvSpPr>
            <p:cNvPr id="19" name="Oval 18"/>
            <p:cNvSpPr/>
            <p:nvPr/>
          </p:nvSpPr>
          <p:spPr bwMode="auto">
            <a:xfrm flipV="1">
              <a:off x="4031722" y="3878026"/>
              <a:ext cx="617927" cy="617927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  <a:round/>
              <a:headEnd/>
              <a:tailEnd/>
            </a:ln>
            <a:effectLst>
              <a:outerShdw blurRad="152400" dist="88900" dir="7080000" sx="97000" sy="97000" algn="ctr" rotWithShape="0">
                <a:srgbClr val="000000">
                  <a:alpha val="43137"/>
                </a:srgbClr>
              </a:outerShdw>
            </a:effectLst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rtl="0"/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6"/>
            <p:cNvSpPr>
              <a:spLocks noChangeAspect="1" noEditPoints="1"/>
            </p:cNvSpPr>
            <p:nvPr/>
          </p:nvSpPr>
          <p:spPr bwMode="auto">
            <a:xfrm rot="2700000">
              <a:off x="4234219" y="4006585"/>
              <a:ext cx="212930" cy="392046"/>
            </a:xfrm>
            <a:custGeom>
              <a:avLst/>
              <a:gdLst>
                <a:gd name="T0" fmla="*/ 482 w 579"/>
                <a:gd name="T1" fmla="*/ 367 h 1073"/>
                <a:gd name="T2" fmla="*/ 482 w 579"/>
                <a:gd name="T3" fmla="*/ 148 h 1073"/>
                <a:gd name="T4" fmla="*/ 525 w 579"/>
                <a:gd name="T5" fmla="*/ 79 h 1073"/>
                <a:gd name="T6" fmla="*/ 447 w 579"/>
                <a:gd name="T7" fmla="*/ 0 h 1073"/>
                <a:gd name="T8" fmla="*/ 132 w 579"/>
                <a:gd name="T9" fmla="*/ 0 h 1073"/>
                <a:gd name="T10" fmla="*/ 54 w 579"/>
                <a:gd name="T11" fmla="*/ 79 h 1073"/>
                <a:gd name="T12" fmla="*/ 96 w 579"/>
                <a:gd name="T13" fmla="*/ 148 h 1073"/>
                <a:gd name="T14" fmla="*/ 96 w 579"/>
                <a:gd name="T15" fmla="*/ 367 h 1073"/>
                <a:gd name="T16" fmla="*/ 0 w 579"/>
                <a:gd name="T17" fmla="*/ 583 h 1073"/>
                <a:gd name="T18" fmla="*/ 0 w 579"/>
                <a:gd name="T19" fmla="*/ 612 h 1073"/>
                <a:gd name="T20" fmla="*/ 224 w 579"/>
                <a:gd name="T21" fmla="*/ 612 h 1073"/>
                <a:gd name="T22" fmla="*/ 224 w 579"/>
                <a:gd name="T23" fmla="*/ 923 h 1073"/>
                <a:gd name="T24" fmla="*/ 289 w 579"/>
                <a:gd name="T25" fmla="*/ 1073 h 1073"/>
                <a:gd name="T26" fmla="*/ 355 w 579"/>
                <a:gd name="T27" fmla="*/ 923 h 1073"/>
                <a:gd name="T28" fmla="*/ 355 w 579"/>
                <a:gd name="T29" fmla="*/ 612 h 1073"/>
                <a:gd name="T30" fmla="*/ 579 w 579"/>
                <a:gd name="T31" fmla="*/ 612 h 1073"/>
                <a:gd name="T32" fmla="*/ 579 w 579"/>
                <a:gd name="T33" fmla="*/ 583 h 1073"/>
                <a:gd name="T34" fmla="*/ 482 w 579"/>
                <a:gd name="T35" fmla="*/ 367 h 1073"/>
                <a:gd name="T36" fmla="*/ 132 w 579"/>
                <a:gd name="T37" fmla="*/ 58 h 1073"/>
                <a:gd name="T38" fmla="*/ 447 w 579"/>
                <a:gd name="T39" fmla="*/ 58 h 1073"/>
                <a:gd name="T40" fmla="*/ 467 w 579"/>
                <a:gd name="T41" fmla="*/ 79 h 1073"/>
                <a:gd name="T42" fmla="*/ 449 w 579"/>
                <a:gd name="T43" fmla="*/ 99 h 1073"/>
                <a:gd name="T44" fmla="*/ 436 w 579"/>
                <a:gd name="T45" fmla="*/ 101 h 1073"/>
                <a:gd name="T46" fmla="*/ 143 w 579"/>
                <a:gd name="T47" fmla="*/ 101 h 1073"/>
                <a:gd name="T48" fmla="*/ 129 w 579"/>
                <a:gd name="T49" fmla="*/ 99 h 1073"/>
                <a:gd name="T50" fmla="*/ 111 w 579"/>
                <a:gd name="T51" fmla="*/ 79 h 1073"/>
                <a:gd name="T52" fmla="*/ 132 w 579"/>
                <a:gd name="T53" fmla="*/ 58 h 1073"/>
                <a:gd name="T54" fmla="*/ 424 w 579"/>
                <a:gd name="T55" fmla="*/ 370 h 1073"/>
                <a:gd name="T56" fmla="*/ 154 w 579"/>
                <a:gd name="T57" fmla="*/ 370 h 1073"/>
                <a:gd name="T58" fmla="*/ 154 w 579"/>
                <a:gd name="T59" fmla="*/ 130 h 1073"/>
                <a:gd name="T60" fmla="*/ 424 w 579"/>
                <a:gd name="T61" fmla="*/ 130 h 1073"/>
                <a:gd name="T62" fmla="*/ 424 w 579"/>
                <a:gd name="T63" fmla="*/ 370 h 1073"/>
                <a:gd name="T64" fmla="*/ 297 w 579"/>
                <a:gd name="T65" fmla="*/ 911 h 1073"/>
                <a:gd name="T66" fmla="*/ 289 w 579"/>
                <a:gd name="T67" fmla="*/ 928 h 1073"/>
                <a:gd name="T68" fmla="*/ 282 w 579"/>
                <a:gd name="T69" fmla="*/ 911 h 1073"/>
                <a:gd name="T70" fmla="*/ 282 w 579"/>
                <a:gd name="T71" fmla="*/ 612 h 1073"/>
                <a:gd name="T72" fmla="*/ 297 w 579"/>
                <a:gd name="T73" fmla="*/ 612 h 1073"/>
                <a:gd name="T74" fmla="*/ 297 w 579"/>
                <a:gd name="T75" fmla="*/ 911 h 1073"/>
                <a:gd name="T76" fmla="*/ 355 w 579"/>
                <a:gd name="T77" fmla="*/ 554 h 1073"/>
                <a:gd name="T78" fmla="*/ 224 w 579"/>
                <a:gd name="T79" fmla="*/ 554 h 1073"/>
                <a:gd name="T80" fmla="*/ 59 w 579"/>
                <a:gd name="T81" fmla="*/ 554 h 1073"/>
                <a:gd name="T82" fmla="*/ 144 w 579"/>
                <a:gd name="T83" fmla="*/ 403 h 1073"/>
                <a:gd name="T84" fmla="*/ 149 w 579"/>
                <a:gd name="T85" fmla="*/ 399 h 1073"/>
                <a:gd name="T86" fmla="*/ 430 w 579"/>
                <a:gd name="T87" fmla="*/ 399 h 1073"/>
                <a:gd name="T88" fmla="*/ 435 w 579"/>
                <a:gd name="T89" fmla="*/ 403 h 1073"/>
                <a:gd name="T90" fmla="*/ 519 w 579"/>
                <a:gd name="T91" fmla="*/ 554 h 1073"/>
                <a:gd name="T92" fmla="*/ 355 w 579"/>
                <a:gd name="T93" fmla="*/ 554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79" h="1073">
                  <a:moveTo>
                    <a:pt x="482" y="367"/>
                  </a:moveTo>
                  <a:cubicBezTo>
                    <a:pt x="482" y="148"/>
                    <a:pt x="482" y="148"/>
                    <a:pt x="482" y="148"/>
                  </a:cubicBezTo>
                  <a:cubicBezTo>
                    <a:pt x="508" y="135"/>
                    <a:pt x="525" y="109"/>
                    <a:pt x="525" y="79"/>
                  </a:cubicBezTo>
                  <a:cubicBezTo>
                    <a:pt x="525" y="35"/>
                    <a:pt x="490" y="0"/>
                    <a:pt x="447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89" y="0"/>
                    <a:pt x="54" y="35"/>
                    <a:pt x="54" y="79"/>
                  </a:cubicBezTo>
                  <a:cubicBezTo>
                    <a:pt x="54" y="109"/>
                    <a:pt x="71" y="135"/>
                    <a:pt x="96" y="148"/>
                  </a:cubicBezTo>
                  <a:cubicBezTo>
                    <a:pt x="96" y="367"/>
                    <a:pt x="96" y="367"/>
                    <a:pt x="96" y="367"/>
                  </a:cubicBezTo>
                  <a:cubicBezTo>
                    <a:pt x="35" y="422"/>
                    <a:pt x="0" y="500"/>
                    <a:pt x="0" y="583"/>
                  </a:cubicBezTo>
                  <a:cubicBezTo>
                    <a:pt x="0" y="612"/>
                    <a:pt x="0" y="612"/>
                    <a:pt x="0" y="612"/>
                  </a:cubicBezTo>
                  <a:cubicBezTo>
                    <a:pt x="224" y="612"/>
                    <a:pt x="224" y="612"/>
                    <a:pt x="224" y="612"/>
                  </a:cubicBezTo>
                  <a:cubicBezTo>
                    <a:pt x="224" y="923"/>
                    <a:pt x="224" y="923"/>
                    <a:pt x="224" y="923"/>
                  </a:cubicBezTo>
                  <a:cubicBezTo>
                    <a:pt x="289" y="1073"/>
                    <a:pt x="289" y="1073"/>
                    <a:pt x="289" y="1073"/>
                  </a:cubicBezTo>
                  <a:cubicBezTo>
                    <a:pt x="355" y="923"/>
                    <a:pt x="355" y="923"/>
                    <a:pt x="355" y="923"/>
                  </a:cubicBezTo>
                  <a:cubicBezTo>
                    <a:pt x="355" y="612"/>
                    <a:pt x="355" y="612"/>
                    <a:pt x="355" y="612"/>
                  </a:cubicBezTo>
                  <a:cubicBezTo>
                    <a:pt x="579" y="612"/>
                    <a:pt x="579" y="612"/>
                    <a:pt x="579" y="612"/>
                  </a:cubicBezTo>
                  <a:cubicBezTo>
                    <a:pt x="579" y="583"/>
                    <a:pt x="579" y="583"/>
                    <a:pt x="579" y="583"/>
                  </a:cubicBezTo>
                  <a:cubicBezTo>
                    <a:pt x="579" y="500"/>
                    <a:pt x="544" y="422"/>
                    <a:pt x="482" y="367"/>
                  </a:cubicBezTo>
                  <a:close/>
                  <a:moveTo>
                    <a:pt x="132" y="58"/>
                  </a:moveTo>
                  <a:cubicBezTo>
                    <a:pt x="447" y="58"/>
                    <a:pt x="447" y="58"/>
                    <a:pt x="447" y="58"/>
                  </a:cubicBezTo>
                  <a:cubicBezTo>
                    <a:pt x="458" y="58"/>
                    <a:pt x="467" y="67"/>
                    <a:pt x="467" y="79"/>
                  </a:cubicBezTo>
                  <a:cubicBezTo>
                    <a:pt x="467" y="89"/>
                    <a:pt x="459" y="97"/>
                    <a:pt x="449" y="99"/>
                  </a:cubicBezTo>
                  <a:cubicBezTo>
                    <a:pt x="436" y="101"/>
                    <a:pt x="436" y="101"/>
                    <a:pt x="436" y="101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19" y="97"/>
                    <a:pt x="111" y="89"/>
                    <a:pt x="111" y="79"/>
                  </a:cubicBezTo>
                  <a:cubicBezTo>
                    <a:pt x="111" y="67"/>
                    <a:pt x="121" y="58"/>
                    <a:pt x="132" y="58"/>
                  </a:cubicBezTo>
                  <a:close/>
                  <a:moveTo>
                    <a:pt x="424" y="370"/>
                  </a:moveTo>
                  <a:cubicBezTo>
                    <a:pt x="154" y="370"/>
                    <a:pt x="154" y="370"/>
                    <a:pt x="154" y="370"/>
                  </a:cubicBezTo>
                  <a:cubicBezTo>
                    <a:pt x="154" y="130"/>
                    <a:pt x="154" y="130"/>
                    <a:pt x="154" y="130"/>
                  </a:cubicBezTo>
                  <a:cubicBezTo>
                    <a:pt x="424" y="130"/>
                    <a:pt x="424" y="130"/>
                    <a:pt x="424" y="130"/>
                  </a:cubicBezTo>
                  <a:lnTo>
                    <a:pt x="424" y="370"/>
                  </a:lnTo>
                  <a:close/>
                  <a:moveTo>
                    <a:pt x="297" y="911"/>
                  </a:moveTo>
                  <a:cubicBezTo>
                    <a:pt x="289" y="928"/>
                    <a:pt x="289" y="928"/>
                    <a:pt x="289" y="928"/>
                  </a:cubicBezTo>
                  <a:cubicBezTo>
                    <a:pt x="282" y="911"/>
                    <a:pt x="282" y="911"/>
                    <a:pt x="282" y="911"/>
                  </a:cubicBezTo>
                  <a:cubicBezTo>
                    <a:pt x="282" y="612"/>
                    <a:pt x="282" y="612"/>
                    <a:pt x="282" y="612"/>
                  </a:cubicBezTo>
                  <a:cubicBezTo>
                    <a:pt x="297" y="612"/>
                    <a:pt x="297" y="612"/>
                    <a:pt x="297" y="612"/>
                  </a:cubicBezTo>
                  <a:lnTo>
                    <a:pt x="297" y="911"/>
                  </a:lnTo>
                  <a:close/>
                  <a:moveTo>
                    <a:pt x="355" y="554"/>
                  </a:moveTo>
                  <a:cubicBezTo>
                    <a:pt x="224" y="554"/>
                    <a:pt x="224" y="554"/>
                    <a:pt x="224" y="554"/>
                  </a:cubicBezTo>
                  <a:cubicBezTo>
                    <a:pt x="59" y="554"/>
                    <a:pt x="59" y="554"/>
                    <a:pt x="59" y="554"/>
                  </a:cubicBezTo>
                  <a:cubicBezTo>
                    <a:pt x="67" y="495"/>
                    <a:pt x="97" y="441"/>
                    <a:pt x="144" y="403"/>
                  </a:cubicBezTo>
                  <a:cubicBezTo>
                    <a:pt x="149" y="399"/>
                    <a:pt x="149" y="399"/>
                    <a:pt x="149" y="399"/>
                  </a:cubicBezTo>
                  <a:cubicBezTo>
                    <a:pt x="430" y="399"/>
                    <a:pt x="430" y="399"/>
                    <a:pt x="430" y="399"/>
                  </a:cubicBezTo>
                  <a:cubicBezTo>
                    <a:pt x="435" y="403"/>
                    <a:pt x="435" y="403"/>
                    <a:pt x="435" y="403"/>
                  </a:cubicBezTo>
                  <a:cubicBezTo>
                    <a:pt x="482" y="441"/>
                    <a:pt x="512" y="495"/>
                    <a:pt x="519" y="554"/>
                  </a:cubicBezTo>
                  <a:lnTo>
                    <a:pt x="355" y="5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TextBox 19">
            <a:extLst>
              <a:ext uri="{FF2B5EF4-FFF2-40B4-BE49-F238E27FC236}">
                <a16:creationId xmlns:a16="http://schemas.microsoft.com/office/drawing/2014/main" id="{9853B9F3-FC83-4943-9000-DA3EB9E17D36}"/>
              </a:ext>
            </a:extLst>
          </p:cNvPr>
          <p:cNvSpPr txBox="1"/>
          <p:nvPr/>
        </p:nvSpPr>
        <p:spPr>
          <a:xfrm>
            <a:off x="8679135" y="1817358"/>
            <a:ext cx="2544417" cy="1214225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r>
              <a:rPr lang="en-US" sz="1000" dirty="0">
                <a:solidFill>
                  <a:schemeClr val="tx2"/>
                </a:solidFill>
                <a:cs typeface="+mn-ea"/>
                <a:sym typeface="+mn-lt"/>
              </a:rPr>
              <a:t/>
            </a:r>
            <a:br>
              <a:rPr lang="en-US" sz="1000" dirty="0">
                <a:solidFill>
                  <a:schemeClr val="tx2"/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34" name="TextBox 19">
            <a:extLst>
              <a:ext uri="{FF2B5EF4-FFF2-40B4-BE49-F238E27FC236}">
                <a16:creationId xmlns:a16="http://schemas.microsoft.com/office/drawing/2014/main" id="{86E76719-03F3-4695-ABEF-C5EFCE075D69}"/>
              </a:ext>
            </a:extLst>
          </p:cNvPr>
          <p:cNvSpPr txBox="1"/>
          <p:nvPr/>
        </p:nvSpPr>
        <p:spPr>
          <a:xfrm>
            <a:off x="8679135" y="4535509"/>
            <a:ext cx="2544417" cy="1214225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r>
              <a:rPr lang="en-US" sz="1000" dirty="0">
                <a:solidFill>
                  <a:schemeClr val="tx2"/>
                </a:solidFill>
                <a:cs typeface="+mn-ea"/>
                <a:sym typeface="+mn-lt"/>
              </a:rPr>
              <a:t/>
            </a:r>
            <a:br>
              <a:rPr lang="en-US" sz="1000" dirty="0">
                <a:solidFill>
                  <a:schemeClr val="tx2"/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E58CC153-2676-4CC9-98D9-8C5E111A3899}"/>
              </a:ext>
            </a:extLst>
          </p:cNvPr>
          <p:cNvSpPr txBox="1"/>
          <p:nvPr/>
        </p:nvSpPr>
        <p:spPr>
          <a:xfrm>
            <a:off x="1049829" y="1817358"/>
            <a:ext cx="2544417" cy="1214225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r>
              <a:rPr lang="en-US" sz="1000" dirty="0">
                <a:solidFill>
                  <a:schemeClr val="tx2"/>
                </a:solidFill>
                <a:cs typeface="+mn-ea"/>
                <a:sym typeface="+mn-lt"/>
              </a:rPr>
              <a:t/>
            </a:r>
            <a:br>
              <a:rPr lang="en-US" sz="1000" dirty="0">
                <a:solidFill>
                  <a:schemeClr val="tx2"/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70790188-1299-44FB-83A3-FBC31006293C}"/>
              </a:ext>
            </a:extLst>
          </p:cNvPr>
          <p:cNvSpPr txBox="1"/>
          <p:nvPr/>
        </p:nvSpPr>
        <p:spPr>
          <a:xfrm>
            <a:off x="1049829" y="4535509"/>
            <a:ext cx="2544417" cy="1214225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r>
              <a:rPr lang="en-US" sz="1000" dirty="0">
                <a:solidFill>
                  <a:schemeClr val="tx2"/>
                </a:solidFill>
                <a:cs typeface="+mn-ea"/>
                <a:sym typeface="+mn-lt"/>
              </a:rPr>
              <a:t/>
            </a:r>
            <a:br>
              <a:rPr lang="en-US" sz="1000" dirty="0">
                <a:solidFill>
                  <a:schemeClr val="tx2"/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48AEF3B-6A0B-4633-9256-0607B9B53D78}"/>
              </a:ext>
            </a:extLst>
          </p:cNvPr>
          <p:cNvSpPr txBox="1">
            <a:spLocks/>
          </p:cNvSpPr>
          <p:nvPr/>
        </p:nvSpPr>
        <p:spPr>
          <a:xfrm>
            <a:off x="4775355" y="3433713"/>
            <a:ext cx="2640413" cy="923133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152">
              <a:buClr>
                <a:srgbClr val="0070C0"/>
              </a:buClr>
              <a:defRPr/>
            </a:pPr>
            <a:r>
              <a:rPr lang="zh-CN" altLang="en-US" sz="3200" b="1" dirty="0">
                <a:gradFill>
                  <a:gsLst>
                    <a:gs pos="0">
                      <a:schemeClr val="accent4">
                        <a:lumMod val="80000"/>
                        <a:lumOff val="20000"/>
                      </a:schemeClr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不足</a:t>
            </a:r>
            <a:endParaRPr lang="en-US" altLang="zh-CN" sz="3200" b="1" dirty="0">
              <a:gradFill>
                <a:gsLst>
                  <a:gs pos="0">
                    <a:schemeClr val="accent4">
                      <a:lumMod val="80000"/>
                      <a:lumOff val="20000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  <a:p>
            <a:pPr algn="ctr" defTabSz="457152">
              <a:buClr>
                <a:srgbClr val="0070C0"/>
              </a:buClr>
              <a:defRPr/>
            </a:pPr>
            <a:r>
              <a:rPr lang="zh-CN" altLang="en-US" sz="3200" b="1" dirty="0">
                <a:gradFill>
                  <a:gsLst>
                    <a:gs pos="0">
                      <a:schemeClr val="accent4">
                        <a:lumMod val="80000"/>
                        <a:lumOff val="20000"/>
                      </a:schemeClr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之处</a:t>
            </a:r>
            <a:endParaRPr lang="en-IN" sz="1200" dirty="0">
              <a:gradFill>
                <a:gsLst>
                  <a:gs pos="0">
                    <a:schemeClr val="accent4">
                      <a:lumMod val="80000"/>
                      <a:lumOff val="20000"/>
                    </a:schemeClr>
                  </a:gs>
                  <a:gs pos="100000">
                    <a:schemeClr val="accent4"/>
                  </a:gs>
                </a:gsLst>
                <a:lin ang="5400000" scaled="0"/>
              </a:gra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65D2FF1-8198-4779-A3BE-C1D186F604A8}"/>
              </a:ext>
            </a:extLst>
          </p:cNvPr>
          <p:cNvGrpSpPr/>
          <p:nvPr/>
        </p:nvGrpSpPr>
        <p:grpSpPr>
          <a:xfrm>
            <a:off x="4636967" y="617801"/>
            <a:ext cx="2918066" cy="920087"/>
            <a:chOff x="866535" y="1141738"/>
            <a:chExt cx="2918066" cy="920087"/>
          </a:xfrm>
        </p:grpSpPr>
        <p:sp>
          <p:nvSpPr>
            <p:cNvPr id="28" name="TextBox 15">
              <a:extLst>
                <a:ext uri="{FF2B5EF4-FFF2-40B4-BE49-F238E27FC236}">
                  <a16:creationId xmlns:a16="http://schemas.microsoft.com/office/drawing/2014/main" id="{C7AADB1C-4E24-4CED-907C-7A3B0879034A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工作不足之处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29" name="TextBox 15">
              <a:extLst>
                <a:ext uri="{FF2B5EF4-FFF2-40B4-BE49-F238E27FC236}">
                  <a16:creationId xmlns:a16="http://schemas.microsoft.com/office/drawing/2014/main" id="{7A6B2B7C-AAB0-485B-A906-EE33738EC0E7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058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18" descr="图片包含 物体, 蜂窝, 站, 男人&#10;&#10;描述已自动生成">
            <a:extLst>
              <a:ext uri="{FF2B5EF4-FFF2-40B4-BE49-F238E27FC236}">
                <a16:creationId xmlns:a16="http://schemas.microsoft.com/office/drawing/2014/main" id="{CB036AB1-2AB2-4EF2-A02C-7DF1FC036E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BE54D10A-5EDE-4BEE-88FA-8F72D6341B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A57B30F0-6C1B-4D1B-9760-1150D1495D45}"/>
              </a:ext>
            </a:extLst>
          </p:cNvPr>
          <p:cNvSpPr/>
          <p:nvPr/>
        </p:nvSpPr>
        <p:spPr>
          <a:xfrm rot="5840768">
            <a:off x="1063499" y="952944"/>
            <a:ext cx="4915043" cy="2643047"/>
          </a:xfrm>
          <a:custGeom>
            <a:avLst/>
            <a:gdLst>
              <a:gd name="connsiteX0" fmla="*/ 99515 w 4915043"/>
              <a:gd name="connsiteY0" fmla="*/ 771907 h 2643047"/>
              <a:gd name="connsiteX1" fmla="*/ 0 w 4915043"/>
              <a:gd name="connsiteY1" fmla="*/ 0 h 2643047"/>
              <a:gd name="connsiteX2" fmla="*/ 4649251 w 4915043"/>
              <a:gd name="connsiteY2" fmla="*/ 1804847 h 2643047"/>
              <a:gd name="connsiteX3" fmla="*/ 4915043 w 4915043"/>
              <a:gd name="connsiteY3" fmla="*/ 2643047 h 264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5043" h="2643047">
                <a:moveTo>
                  <a:pt x="99515" y="771907"/>
                </a:moveTo>
                <a:lnTo>
                  <a:pt x="0" y="0"/>
                </a:lnTo>
                <a:lnTo>
                  <a:pt x="4649251" y="1804847"/>
                </a:lnTo>
                <a:lnTo>
                  <a:pt x="4915043" y="2643047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8DE02278-EDAC-49EE-B399-40B4BBC1FAAE}"/>
              </a:ext>
            </a:extLst>
          </p:cNvPr>
          <p:cNvSpPr/>
          <p:nvPr/>
        </p:nvSpPr>
        <p:spPr>
          <a:xfrm rot="5840768" flipH="1" flipV="1">
            <a:off x="6168323" y="3274708"/>
            <a:ext cx="4915043" cy="2643047"/>
          </a:xfrm>
          <a:custGeom>
            <a:avLst/>
            <a:gdLst>
              <a:gd name="connsiteX0" fmla="*/ 99515 w 4915043"/>
              <a:gd name="connsiteY0" fmla="*/ 771907 h 2643047"/>
              <a:gd name="connsiteX1" fmla="*/ 0 w 4915043"/>
              <a:gd name="connsiteY1" fmla="*/ 0 h 2643047"/>
              <a:gd name="connsiteX2" fmla="*/ 4649251 w 4915043"/>
              <a:gd name="connsiteY2" fmla="*/ 1804847 h 2643047"/>
              <a:gd name="connsiteX3" fmla="*/ 4915043 w 4915043"/>
              <a:gd name="connsiteY3" fmla="*/ 2643047 h 264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5043" h="2643047">
                <a:moveTo>
                  <a:pt x="99515" y="771907"/>
                </a:moveTo>
                <a:lnTo>
                  <a:pt x="0" y="0"/>
                </a:lnTo>
                <a:lnTo>
                  <a:pt x="4649251" y="1804847"/>
                </a:lnTo>
                <a:lnTo>
                  <a:pt x="4915043" y="2643047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EEF811A7-28B8-41D3-8612-1109F60A92CD}"/>
              </a:ext>
            </a:extLst>
          </p:cNvPr>
          <p:cNvSpPr/>
          <p:nvPr/>
        </p:nvSpPr>
        <p:spPr>
          <a:xfrm flipH="1">
            <a:off x="1176397" y="-1"/>
            <a:ext cx="9839206" cy="6858000"/>
          </a:xfrm>
          <a:custGeom>
            <a:avLst/>
            <a:gdLst>
              <a:gd name="connsiteX0" fmla="*/ 6145949 w 9839206"/>
              <a:gd name="connsiteY0" fmla="*/ 0 h 6858000"/>
              <a:gd name="connsiteX1" fmla="*/ 0 w 9839206"/>
              <a:gd name="connsiteY1" fmla="*/ 0 h 6858000"/>
              <a:gd name="connsiteX2" fmla="*/ 2416226 w 9839206"/>
              <a:gd name="connsiteY2" fmla="*/ 4435548 h 6858000"/>
              <a:gd name="connsiteX3" fmla="*/ 2416226 w 9839206"/>
              <a:gd name="connsiteY3" fmla="*/ 4445552 h 6858000"/>
              <a:gd name="connsiteX4" fmla="*/ 2460610 w 9839206"/>
              <a:gd name="connsiteY4" fmla="*/ 4527690 h 6858000"/>
              <a:gd name="connsiteX5" fmla="*/ 3714286 w 9839206"/>
              <a:gd name="connsiteY5" fmla="*/ 6847768 h 6858000"/>
              <a:gd name="connsiteX6" fmla="*/ 3719815 w 9839206"/>
              <a:gd name="connsiteY6" fmla="*/ 6858000 h 6858000"/>
              <a:gd name="connsiteX7" fmla="*/ 3735836 w 9839206"/>
              <a:gd name="connsiteY7" fmla="*/ 6858000 h 6858000"/>
              <a:gd name="connsiteX8" fmla="*/ 4637536 w 9839206"/>
              <a:gd name="connsiteY8" fmla="*/ 6858000 h 6858000"/>
              <a:gd name="connsiteX9" fmla="*/ 8318262 w 9839206"/>
              <a:gd name="connsiteY9" fmla="*/ 6858000 h 6858000"/>
              <a:gd name="connsiteX10" fmla="*/ 9839206 w 9839206"/>
              <a:gd name="connsiteY10" fmla="*/ 6858000 h 6858000"/>
              <a:gd name="connsiteX11" fmla="*/ 9516900 w 9839206"/>
              <a:gd name="connsiteY11" fmla="*/ 6253474 h 6858000"/>
              <a:gd name="connsiteX12" fmla="*/ 9436316 w 9839206"/>
              <a:gd name="connsiteY12" fmla="*/ 6089222 h 6858000"/>
              <a:gd name="connsiteX13" fmla="*/ 8923650 w 9839206"/>
              <a:gd name="connsiteY13" fmla="*/ 5140472 h 6858000"/>
              <a:gd name="connsiteX14" fmla="*/ 8912134 w 9839206"/>
              <a:gd name="connsiteY14" fmla="*/ 5119162 h 6858000"/>
              <a:gd name="connsiteX15" fmla="*/ 8518004 w 9839206"/>
              <a:gd name="connsiteY15" fmla="*/ 4379922 h 6858000"/>
              <a:gd name="connsiteX16" fmla="*/ 8513870 w 9839206"/>
              <a:gd name="connsiteY16" fmla="*/ 4382126 h 6858000"/>
              <a:gd name="connsiteX17" fmla="*/ 8460507 w 9839206"/>
              <a:gd name="connsiteY17" fmla="*/ 4283372 h 6858000"/>
              <a:gd name="connsiteX18" fmla="*/ 6146442 w 9839206"/>
              <a:gd name="connsiteY18" fmla="*/ 91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839206" h="6858000">
                <a:moveTo>
                  <a:pt x="6145949" y="0"/>
                </a:moveTo>
                <a:lnTo>
                  <a:pt x="0" y="0"/>
                </a:lnTo>
                <a:lnTo>
                  <a:pt x="2416226" y="4435548"/>
                </a:lnTo>
                <a:lnTo>
                  <a:pt x="2416226" y="4445552"/>
                </a:lnTo>
                <a:lnTo>
                  <a:pt x="2460610" y="4527690"/>
                </a:lnTo>
                <a:cubicBezTo>
                  <a:pt x="2997348" y="5520988"/>
                  <a:pt x="3404871" y="6275158"/>
                  <a:pt x="3714286" y="6847768"/>
                </a:cubicBezTo>
                <a:lnTo>
                  <a:pt x="3719815" y="6858000"/>
                </a:lnTo>
                <a:lnTo>
                  <a:pt x="3735836" y="6858000"/>
                </a:lnTo>
                <a:lnTo>
                  <a:pt x="4637536" y="6858000"/>
                </a:lnTo>
                <a:lnTo>
                  <a:pt x="8318262" y="6858000"/>
                </a:lnTo>
                <a:lnTo>
                  <a:pt x="9839206" y="6858000"/>
                </a:lnTo>
                <a:lnTo>
                  <a:pt x="9516900" y="6253474"/>
                </a:lnTo>
                <a:lnTo>
                  <a:pt x="9436316" y="6089222"/>
                </a:lnTo>
                <a:cubicBezTo>
                  <a:pt x="9256894" y="5757180"/>
                  <a:pt x="9086145" y="5441188"/>
                  <a:pt x="8923650" y="5140472"/>
                </a:cubicBezTo>
                <a:lnTo>
                  <a:pt x="8912134" y="5119162"/>
                </a:lnTo>
                <a:lnTo>
                  <a:pt x="8518004" y="4379922"/>
                </a:lnTo>
                <a:lnTo>
                  <a:pt x="8513870" y="4382126"/>
                </a:lnTo>
                <a:lnTo>
                  <a:pt x="8460507" y="4283372"/>
                </a:lnTo>
                <a:cubicBezTo>
                  <a:pt x="7191653" y="1935203"/>
                  <a:pt x="6511273" y="676078"/>
                  <a:pt x="6146442" y="914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9000"/>
                  <a:lumOff val="11000"/>
                  <a:alpha val="82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92BE70D9-27D4-404E-BC7D-D1A8469665AF}"/>
              </a:ext>
            </a:extLst>
          </p:cNvPr>
          <p:cNvSpPr txBox="1"/>
          <p:nvPr/>
        </p:nvSpPr>
        <p:spPr>
          <a:xfrm>
            <a:off x="3955548" y="3034660"/>
            <a:ext cx="432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rPr>
              <a:t>新年工作计划</a:t>
            </a:r>
            <a:endParaRPr lang="en-US" sz="5400" dirty="0">
              <a:solidFill>
                <a:schemeClr val="bg1"/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02186879-7E66-4E80-BEBC-842DADD18EDF}"/>
              </a:ext>
            </a:extLst>
          </p:cNvPr>
          <p:cNvSpPr txBox="1"/>
          <p:nvPr/>
        </p:nvSpPr>
        <p:spPr>
          <a:xfrm>
            <a:off x="4280646" y="4085877"/>
            <a:ext cx="3630707" cy="573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3F716DBD-98BA-4386-9F7B-3BB675180966}"/>
              </a:ext>
            </a:extLst>
          </p:cNvPr>
          <p:cNvSpPr/>
          <p:nvPr/>
        </p:nvSpPr>
        <p:spPr>
          <a:xfrm>
            <a:off x="5144093" y="1465866"/>
            <a:ext cx="1944914" cy="1944914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9000">
                <a:schemeClr val="accent4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3ABAB0E8-0509-4130-BF14-187B09CAC4BD}"/>
              </a:ext>
            </a:extLst>
          </p:cNvPr>
          <p:cNvSpPr txBox="1"/>
          <p:nvPr/>
        </p:nvSpPr>
        <p:spPr>
          <a:xfrm>
            <a:off x="5544516" y="1718312"/>
            <a:ext cx="1144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rPr>
              <a:t>05</a:t>
            </a:r>
            <a:endParaRPr lang="en-US" sz="6000" dirty="0">
              <a:solidFill>
                <a:schemeClr val="bg1"/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86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C72793-9786-44AA-87CC-6694D727623E}"/>
              </a:ext>
            </a:extLst>
          </p:cNvPr>
          <p:cNvSpPr/>
          <p:nvPr/>
        </p:nvSpPr>
        <p:spPr>
          <a:xfrm>
            <a:off x="6949607" y="3622450"/>
            <a:ext cx="4359285" cy="61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此处添加详细文本描述，建议与标题相关并符合整体语言风格，语言描述尽量简洁生动此处添加详细文本描述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48D54A-9A62-4E5A-A4B4-11EEDCB29A6B}"/>
              </a:ext>
            </a:extLst>
          </p:cNvPr>
          <p:cNvSpPr/>
          <p:nvPr/>
        </p:nvSpPr>
        <p:spPr>
          <a:xfrm>
            <a:off x="6949607" y="3173976"/>
            <a:ext cx="2578100" cy="464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Segoe UI" panose="020B0502040204020203" pitchFamily="34" charset="0"/>
              </a:rPr>
              <a:t>添加标题内容</a:t>
            </a:r>
            <a:endParaRPr lang="en-US" b="1" dirty="0">
              <a:solidFill>
                <a:schemeClr val="accent4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Segoe UI" panose="020B0502040204020203" pitchFamily="34" charset="0"/>
            </a:endParaRPr>
          </a:p>
        </p:txBody>
      </p:sp>
      <p:pic>
        <p:nvPicPr>
          <p:cNvPr id="8" name="图片占位符 7" descr="图片包含 游戏机, 桌子&#10;&#10;描述已自动生成">
            <a:extLst>
              <a:ext uri="{FF2B5EF4-FFF2-40B4-BE49-F238E27FC236}">
                <a16:creationId xmlns:a16="http://schemas.microsoft.com/office/drawing/2014/main" id="{E0B6CCA4-A17C-4A07-9BE1-7BD90C1FD7C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2188" y="0"/>
            <a:ext cx="5065712" cy="3429000"/>
          </a:xfrm>
          <a:solidFill>
            <a:schemeClr val="bg1">
              <a:lumMod val="85000"/>
            </a:schemeClr>
          </a:solidFill>
        </p:spPr>
      </p:pic>
      <p:pic>
        <p:nvPicPr>
          <p:cNvPr id="20" name="图片占位符 19" descr="图片包含 人, 桌子, 笔记本, 女人&#10;&#10;描述已自动生成">
            <a:extLst>
              <a:ext uri="{FF2B5EF4-FFF2-40B4-BE49-F238E27FC236}">
                <a16:creationId xmlns:a16="http://schemas.microsoft.com/office/drawing/2014/main" id="{B7625FC9-7370-4296-BEC1-52326AFB485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2188" y="3581400"/>
            <a:ext cx="5065712" cy="3276600"/>
          </a:xfrm>
          <a:solidFill>
            <a:schemeClr val="bg1">
              <a:lumMod val="85000"/>
            </a:schemeClr>
          </a:solidFill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6F7E5717-BF2F-4BBF-B33E-A1BD38E01778}"/>
              </a:ext>
            </a:extLst>
          </p:cNvPr>
          <p:cNvSpPr/>
          <p:nvPr/>
        </p:nvSpPr>
        <p:spPr>
          <a:xfrm>
            <a:off x="99854" y="0"/>
            <a:ext cx="414496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77875889-7125-48B4-B7F2-76CEC045689D}"/>
              </a:ext>
            </a:extLst>
          </p:cNvPr>
          <p:cNvSpPr/>
          <p:nvPr/>
        </p:nvSpPr>
        <p:spPr>
          <a:xfrm>
            <a:off x="1" y="0"/>
            <a:ext cx="41449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B233C1D-FA25-40DA-836B-A3BDC1F1E790}"/>
              </a:ext>
            </a:extLst>
          </p:cNvPr>
          <p:cNvGrpSpPr/>
          <p:nvPr/>
        </p:nvGrpSpPr>
        <p:grpSpPr>
          <a:xfrm>
            <a:off x="6949607" y="1500997"/>
            <a:ext cx="2918066" cy="920087"/>
            <a:chOff x="866535" y="1141738"/>
            <a:chExt cx="2918066" cy="920087"/>
          </a:xfrm>
        </p:grpSpPr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24F9DCFB-0AF6-440D-A3B0-1B0718E70A33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新年工作计划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98F472E8-4C96-4EAD-8FFA-5E90D6AD68C3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sp>
        <p:nvSpPr>
          <p:cNvPr id="21" name="Rectangle 8">
            <a:extLst>
              <a:ext uri="{FF2B5EF4-FFF2-40B4-BE49-F238E27FC236}">
                <a16:creationId xmlns:a16="http://schemas.microsoft.com/office/drawing/2014/main" id="{B9A1F728-A9F7-4F0A-8AD8-E1A785265EF1}"/>
              </a:ext>
            </a:extLst>
          </p:cNvPr>
          <p:cNvSpPr/>
          <p:nvPr/>
        </p:nvSpPr>
        <p:spPr>
          <a:xfrm>
            <a:off x="6949607" y="5051053"/>
            <a:ext cx="4359285" cy="61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此处添加详细文本描述，建议与标题相关并符合整体语言风格，语言描述尽量简洁生动此处添加详细文本描述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9DFD56E2-A5F1-40CE-BB19-21847C7F94D2}"/>
              </a:ext>
            </a:extLst>
          </p:cNvPr>
          <p:cNvSpPr/>
          <p:nvPr/>
        </p:nvSpPr>
        <p:spPr>
          <a:xfrm>
            <a:off x="6949607" y="4602579"/>
            <a:ext cx="2578100" cy="464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Segoe UI" panose="020B0502040204020203" pitchFamily="34" charset="0"/>
              </a:rPr>
              <a:t>添加标题内容</a:t>
            </a:r>
            <a:endParaRPr lang="en-US" b="1" dirty="0">
              <a:solidFill>
                <a:schemeClr val="accent4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4" grpId="0" animBg="1"/>
      <p:bldP spid="21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 descr="图片包含 人, 桌子, 笔记本, 女人&#10;&#10;描述已自动生成">
            <a:extLst>
              <a:ext uri="{FF2B5EF4-FFF2-40B4-BE49-F238E27FC236}">
                <a16:creationId xmlns:a16="http://schemas.microsoft.com/office/drawing/2014/main" id="{8D390890-C075-4763-860A-464E80BE09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pic>
        <p:nvPicPr>
          <p:cNvPr id="11" name="图片占位符 10" descr="图片包含 人, 男人, 女人, 躺&#10;&#10;描述已自动生成">
            <a:extLst>
              <a:ext uri="{FF2B5EF4-FFF2-40B4-BE49-F238E27FC236}">
                <a16:creationId xmlns:a16="http://schemas.microsoft.com/office/drawing/2014/main" id="{0A0B1B28-A328-4ED7-B765-AF44F8952E7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pic>
        <p:nvPicPr>
          <p:cNvPr id="7" name="图片占位符 6" descr="图片包含 人, 桌子, 室内, 笔记本&#10;&#10;描述已自动生成">
            <a:extLst>
              <a:ext uri="{FF2B5EF4-FFF2-40B4-BE49-F238E27FC236}">
                <a16:creationId xmlns:a16="http://schemas.microsoft.com/office/drawing/2014/main" id="{6FEB9A22-4729-407E-BBC6-9E4962E201E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pic>
        <p:nvPicPr>
          <p:cNvPr id="24" name="图片占位符 23" descr="图片包含 人, 桌子, 男人, 室内&#10;&#10;描述已自动生成">
            <a:extLst>
              <a:ext uri="{FF2B5EF4-FFF2-40B4-BE49-F238E27FC236}">
                <a16:creationId xmlns:a16="http://schemas.microsoft.com/office/drawing/2014/main" id="{C1F8D5D4-A566-450B-BD06-974D619229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9CF9D9B9-1F50-41DD-9499-6960CB2AFEA9}"/>
              </a:ext>
            </a:extLst>
          </p:cNvPr>
          <p:cNvGrpSpPr/>
          <p:nvPr/>
        </p:nvGrpSpPr>
        <p:grpSpPr>
          <a:xfrm>
            <a:off x="986747" y="1513509"/>
            <a:ext cx="2918066" cy="920087"/>
            <a:chOff x="866535" y="1141738"/>
            <a:chExt cx="2918066" cy="920087"/>
          </a:xfrm>
        </p:grpSpPr>
        <p:sp>
          <p:nvSpPr>
            <p:cNvPr id="26" name="TextBox 15">
              <a:extLst>
                <a:ext uri="{FF2B5EF4-FFF2-40B4-BE49-F238E27FC236}">
                  <a16:creationId xmlns:a16="http://schemas.microsoft.com/office/drawing/2014/main" id="{F5DA3530-CC9B-43D5-AFCB-16777A1BCDED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新年工作计划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27" name="TextBox 15">
              <a:extLst>
                <a:ext uri="{FF2B5EF4-FFF2-40B4-BE49-F238E27FC236}">
                  <a16:creationId xmlns:a16="http://schemas.microsoft.com/office/drawing/2014/main" id="{9E6AF069-C58F-40F4-86DF-AF383D4FB0B4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sp>
        <p:nvSpPr>
          <p:cNvPr id="28" name="TextBox 53">
            <a:extLst>
              <a:ext uri="{FF2B5EF4-FFF2-40B4-BE49-F238E27FC236}">
                <a16:creationId xmlns:a16="http://schemas.microsoft.com/office/drawing/2014/main" id="{CFDEFF75-647A-4C72-BE0B-E7FF40747215}"/>
              </a:ext>
            </a:extLst>
          </p:cNvPr>
          <p:cNvSpPr txBox="1"/>
          <p:nvPr/>
        </p:nvSpPr>
        <p:spPr>
          <a:xfrm>
            <a:off x="986747" y="4286096"/>
            <a:ext cx="3156722" cy="525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9" name="TextBox 53">
            <a:extLst>
              <a:ext uri="{FF2B5EF4-FFF2-40B4-BE49-F238E27FC236}">
                <a16:creationId xmlns:a16="http://schemas.microsoft.com/office/drawing/2014/main" id="{F8132F46-9BF0-4CE5-8947-4DF88907B379}"/>
              </a:ext>
            </a:extLst>
          </p:cNvPr>
          <p:cNvSpPr txBox="1"/>
          <p:nvPr/>
        </p:nvSpPr>
        <p:spPr>
          <a:xfrm>
            <a:off x="986747" y="2889076"/>
            <a:ext cx="3156722" cy="10798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您的内容打在这里，或者通过复制您的文本后，在此框中选择粘贴，并选择只保留文字。您的内容打在这里或者通过复制您的文本后，在此框中选择粘贴并选择只保留文字。</a:t>
            </a:r>
          </a:p>
        </p:txBody>
      </p:sp>
    </p:spTree>
    <p:extLst>
      <p:ext uri="{BB962C8B-B14F-4D97-AF65-F5344CB8AC3E}">
        <p14:creationId xmlns:p14="http://schemas.microsoft.com/office/powerpoint/2010/main" val="410517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18" descr="图片包含 物体, 蜂窝, 站, 男人&#10;&#10;描述已自动生成">
            <a:extLst>
              <a:ext uri="{FF2B5EF4-FFF2-40B4-BE49-F238E27FC236}">
                <a16:creationId xmlns:a16="http://schemas.microsoft.com/office/drawing/2014/main" id="{CB036AB1-2AB2-4EF2-A02C-7DF1FC036E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BE54D10A-5EDE-4BEE-88FA-8F72D6341B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A57B30F0-6C1B-4D1B-9760-1150D1495D45}"/>
              </a:ext>
            </a:extLst>
          </p:cNvPr>
          <p:cNvSpPr/>
          <p:nvPr/>
        </p:nvSpPr>
        <p:spPr>
          <a:xfrm rot="5840768">
            <a:off x="1063499" y="952944"/>
            <a:ext cx="4915043" cy="2643047"/>
          </a:xfrm>
          <a:custGeom>
            <a:avLst/>
            <a:gdLst>
              <a:gd name="connsiteX0" fmla="*/ 99515 w 4915043"/>
              <a:gd name="connsiteY0" fmla="*/ 771907 h 2643047"/>
              <a:gd name="connsiteX1" fmla="*/ 0 w 4915043"/>
              <a:gd name="connsiteY1" fmla="*/ 0 h 2643047"/>
              <a:gd name="connsiteX2" fmla="*/ 4649251 w 4915043"/>
              <a:gd name="connsiteY2" fmla="*/ 1804847 h 2643047"/>
              <a:gd name="connsiteX3" fmla="*/ 4915043 w 4915043"/>
              <a:gd name="connsiteY3" fmla="*/ 2643047 h 264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5043" h="2643047">
                <a:moveTo>
                  <a:pt x="99515" y="771907"/>
                </a:moveTo>
                <a:lnTo>
                  <a:pt x="0" y="0"/>
                </a:lnTo>
                <a:lnTo>
                  <a:pt x="4649251" y="1804847"/>
                </a:lnTo>
                <a:lnTo>
                  <a:pt x="4915043" y="2643047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8DE02278-EDAC-49EE-B399-40B4BBC1FAAE}"/>
              </a:ext>
            </a:extLst>
          </p:cNvPr>
          <p:cNvSpPr/>
          <p:nvPr/>
        </p:nvSpPr>
        <p:spPr>
          <a:xfrm rot="5840768" flipH="1" flipV="1">
            <a:off x="6168323" y="3274708"/>
            <a:ext cx="4915043" cy="2643047"/>
          </a:xfrm>
          <a:custGeom>
            <a:avLst/>
            <a:gdLst>
              <a:gd name="connsiteX0" fmla="*/ 99515 w 4915043"/>
              <a:gd name="connsiteY0" fmla="*/ 771907 h 2643047"/>
              <a:gd name="connsiteX1" fmla="*/ 0 w 4915043"/>
              <a:gd name="connsiteY1" fmla="*/ 0 h 2643047"/>
              <a:gd name="connsiteX2" fmla="*/ 4649251 w 4915043"/>
              <a:gd name="connsiteY2" fmla="*/ 1804847 h 2643047"/>
              <a:gd name="connsiteX3" fmla="*/ 4915043 w 4915043"/>
              <a:gd name="connsiteY3" fmla="*/ 2643047 h 264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5043" h="2643047">
                <a:moveTo>
                  <a:pt x="99515" y="771907"/>
                </a:moveTo>
                <a:lnTo>
                  <a:pt x="0" y="0"/>
                </a:lnTo>
                <a:lnTo>
                  <a:pt x="4649251" y="1804847"/>
                </a:lnTo>
                <a:lnTo>
                  <a:pt x="4915043" y="2643047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EEF811A7-28B8-41D3-8612-1109F60A92CD}"/>
              </a:ext>
            </a:extLst>
          </p:cNvPr>
          <p:cNvSpPr/>
          <p:nvPr/>
        </p:nvSpPr>
        <p:spPr>
          <a:xfrm flipH="1">
            <a:off x="1176397" y="-1"/>
            <a:ext cx="9839206" cy="6858000"/>
          </a:xfrm>
          <a:custGeom>
            <a:avLst/>
            <a:gdLst>
              <a:gd name="connsiteX0" fmla="*/ 6145949 w 9839206"/>
              <a:gd name="connsiteY0" fmla="*/ 0 h 6858000"/>
              <a:gd name="connsiteX1" fmla="*/ 0 w 9839206"/>
              <a:gd name="connsiteY1" fmla="*/ 0 h 6858000"/>
              <a:gd name="connsiteX2" fmla="*/ 2416226 w 9839206"/>
              <a:gd name="connsiteY2" fmla="*/ 4435548 h 6858000"/>
              <a:gd name="connsiteX3" fmla="*/ 2416226 w 9839206"/>
              <a:gd name="connsiteY3" fmla="*/ 4445552 h 6858000"/>
              <a:gd name="connsiteX4" fmla="*/ 2460610 w 9839206"/>
              <a:gd name="connsiteY4" fmla="*/ 4527690 h 6858000"/>
              <a:gd name="connsiteX5" fmla="*/ 3714286 w 9839206"/>
              <a:gd name="connsiteY5" fmla="*/ 6847768 h 6858000"/>
              <a:gd name="connsiteX6" fmla="*/ 3719815 w 9839206"/>
              <a:gd name="connsiteY6" fmla="*/ 6858000 h 6858000"/>
              <a:gd name="connsiteX7" fmla="*/ 3735836 w 9839206"/>
              <a:gd name="connsiteY7" fmla="*/ 6858000 h 6858000"/>
              <a:gd name="connsiteX8" fmla="*/ 4637536 w 9839206"/>
              <a:gd name="connsiteY8" fmla="*/ 6858000 h 6858000"/>
              <a:gd name="connsiteX9" fmla="*/ 8318262 w 9839206"/>
              <a:gd name="connsiteY9" fmla="*/ 6858000 h 6858000"/>
              <a:gd name="connsiteX10" fmla="*/ 9839206 w 9839206"/>
              <a:gd name="connsiteY10" fmla="*/ 6858000 h 6858000"/>
              <a:gd name="connsiteX11" fmla="*/ 9516900 w 9839206"/>
              <a:gd name="connsiteY11" fmla="*/ 6253474 h 6858000"/>
              <a:gd name="connsiteX12" fmla="*/ 9436316 w 9839206"/>
              <a:gd name="connsiteY12" fmla="*/ 6089222 h 6858000"/>
              <a:gd name="connsiteX13" fmla="*/ 8923650 w 9839206"/>
              <a:gd name="connsiteY13" fmla="*/ 5140472 h 6858000"/>
              <a:gd name="connsiteX14" fmla="*/ 8912134 w 9839206"/>
              <a:gd name="connsiteY14" fmla="*/ 5119162 h 6858000"/>
              <a:gd name="connsiteX15" fmla="*/ 8518004 w 9839206"/>
              <a:gd name="connsiteY15" fmla="*/ 4379922 h 6858000"/>
              <a:gd name="connsiteX16" fmla="*/ 8513870 w 9839206"/>
              <a:gd name="connsiteY16" fmla="*/ 4382126 h 6858000"/>
              <a:gd name="connsiteX17" fmla="*/ 8460507 w 9839206"/>
              <a:gd name="connsiteY17" fmla="*/ 4283372 h 6858000"/>
              <a:gd name="connsiteX18" fmla="*/ 6146442 w 9839206"/>
              <a:gd name="connsiteY18" fmla="*/ 91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839206" h="6858000">
                <a:moveTo>
                  <a:pt x="6145949" y="0"/>
                </a:moveTo>
                <a:lnTo>
                  <a:pt x="0" y="0"/>
                </a:lnTo>
                <a:lnTo>
                  <a:pt x="2416226" y="4435548"/>
                </a:lnTo>
                <a:lnTo>
                  <a:pt x="2416226" y="4445552"/>
                </a:lnTo>
                <a:lnTo>
                  <a:pt x="2460610" y="4527690"/>
                </a:lnTo>
                <a:cubicBezTo>
                  <a:pt x="2997348" y="5520988"/>
                  <a:pt x="3404871" y="6275158"/>
                  <a:pt x="3714286" y="6847768"/>
                </a:cubicBezTo>
                <a:lnTo>
                  <a:pt x="3719815" y="6858000"/>
                </a:lnTo>
                <a:lnTo>
                  <a:pt x="3735836" y="6858000"/>
                </a:lnTo>
                <a:lnTo>
                  <a:pt x="4637536" y="6858000"/>
                </a:lnTo>
                <a:lnTo>
                  <a:pt x="8318262" y="6858000"/>
                </a:lnTo>
                <a:lnTo>
                  <a:pt x="9839206" y="6858000"/>
                </a:lnTo>
                <a:lnTo>
                  <a:pt x="9516900" y="6253474"/>
                </a:lnTo>
                <a:lnTo>
                  <a:pt x="9436316" y="6089222"/>
                </a:lnTo>
                <a:cubicBezTo>
                  <a:pt x="9256894" y="5757180"/>
                  <a:pt x="9086145" y="5441188"/>
                  <a:pt x="8923650" y="5140472"/>
                </a:cubicBezTo>
                <a:lnTo>
                  <a:pt x="8912134" y="5119162"/>
                </a:lnTo>
                <a:lnTo>
                  <a:pt x="8518004" y="4379922"/>
                </a:lnTo>
                <a:lnTo>
                  <a:pt x="8513870" y="4382126"/>
                </a:lnTo>
                <a:lnTo>
                  <a:pt x="8460507" y="4283372"/>
                </a:lnTo>
                <a:cubicBezTo>
                  <a:pt x="7191653" y="1935203"/>
                  <a:pt x="6511273" y="676078"/>
                  <a:pt x="6146442" y="914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9000"/>
                  <a:lumOff val="11000"/>
                  <a:alpha val="82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92BE70D9-27D4-404E-BC7D-D1A8469665AF}"/>
              </a:ext>
            </a:extLst>
          </p:cNvPr>
          <p:cNvSpPr txBox="1"/>
          <p:nvPr/>
        </p:nvSpPr>
        <p:spPr>
          <a:xfrm>
            <a:off x="3955548" y="3034660"/>
            <a:ext cx="432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rPr>
              <a:t>年度工作概述</a:t>
            </a:r>
            <a:endParaRPr lang="en-US" sz="5400" dirty="0">
              <a:solidFill>
                <a:schemeClr val="bg1"/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02186879-7E66-4E80-BEBC-842DADD18EDF}"/>
              </a:ext>
            </a:extLst>
          </p:cNvPr>
          <p:cNvSpPr txBox="1"/>
          <p:nvPr/>
        </p:nvSpPr>
        <p:spPr>
          <a:xfrm>
            <a:off x="3980813" y="3957990"/>
            <a:ext cx="4236812" cy="573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您的内容打在这里，或者通过复制您的文本后，在此框中选择粘贴，并选择只保留文字。您的内容打在这里，</a:t>
            </a: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3F716DBD-98BA-4386-9F7B-3BB675180966}"/>
              </a:ext>
            </a:extLst>
          </p:cNvPr>
          <p:cNvSpPr/>
          <p:nvPr/>
        </p:nvSpPr>
        <p:spPr>
          <a:xfrm>
            <a:off x="5144093" y="1465866"/>
            <a:ext cx="1944914" cy="1944914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9000">
                <a:schemeClr val="accent4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3ABAB0E8-0509-4130-BF14-187B09CAC4BD}"/>
              </a:ext>
            </a:extLst>
          </p:cNvPr>
          <p:cNvSpPr txBox="1"/>
          <p:nvPr/>
        </p:nvSpPr>
        <p:spPr>
          <a:xfrm>
            <a:off x="5619590" y="1718312"/>
            <a:ext cx="993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rPr>
              <a:t>01</a:t>
            </a:r>
            <a:endParaRPr lang="en-US" sz="6000" dirty="0">
              <a:solidFill>
                <a:schemeClr val="bg1"/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6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20485" y="2153723"/>
            <a:ext cx="3834797" cy="3894554"/>
            <a:chOff x="1220485" y="1909046"/>
            <a:chExt cx="3834797" cy="3894554"/>
          </a:xfrm>
        </p:grpSpPr>
        <p:sp>
          <p:nvSpPr>
            <p:cNvPr id="35" name="Freeform 338"/>
            <p:cNvSpPr>
              <a:spLocks/>
            </p:cNvSpPr>
            <p:nvPr/>
          </p:nvSpPr>
          <p:spPr bwMode="auto">
            <a:xfrm>
              <a:off x="1220485" y="2349691"/>
              <a:ext cx="2582555" cy="3174932"/>
            </a:xfrm>
            <a:custGeom>
              <a:avLst/>
              <a:gdLst>
                <a:gd name="T0" fmla="*/ 1045 w 2485"/>
                <a:gd name="T1" fmla="*/ 4 h 3055"/>
                <a:gd name="T2" fmla="*/ 1207 w 2485"/>
                <a:gd name="T3" fmla="*/ 32 h 3055"/>
                <a:gd name="T4" fmla="*/ 1368 w 2485"/>
                <a:gd name="T5" fmla="*/ 86 h 3055"/>
                <a:gd name="T6" fmla="*/ 1526 w 2485"/>
                <a:gd name="T7" fmla="*/ 166 h 3055"/>
                <a:gd name="T8" fmla="*/ 1681 w 2485"/>
                <a:gd name="T9" fmla="*/ 267 h 3055"/>
                <a:gd name="T10" fmla="*/ 1829 w 2485"/>
                <a:gd name="T11" fmla="*/ 391 h 3055"/>
                <a:gd name="T12" fmla="*/ 1966 w 2485"/>
                <a:gd name="T13" fmla="*/ 534 h 3055"/>
                <a:gd name="T14" fmla="*/ 2093 w 2485"/>
                <a:gd name="T15" fmla="*/ 695 h 3055"/>
                <a:gd name="T16" fmla="*/ 2207 w 2485"/>
                <a:gd name="T17" fmla="*/ 874 h 3055"/>
                <a:gd name="T18" fmla="*/ 2304 w 2485"/>
                <a:gd name="T19" fmla="*/ 1067 h 3055"/>
                <a:gd name="T20" fmla="*/ 2376 w 2485"/>
                <a:gd name="T21" fmla="*/ 1254 h 3055"/>
                <a:gd name="T22" fmla="*/ 2430 w 2485"/>
                <a:gd name="T23" fmla="*/ 1442 h 3055"/>
                <a:gd name="T24" fmla="*/ 2465 w 2485"/>
                <a:gd name="T25" fmla="*/ 1631 h 3055"/>
                <a:gd name="T26" fmla="*/ 2483 w 2485"/>
                <a:gd name="T27" fmla="*/ 1815 h 3055"/>
                <a:gd name="T28" fmla="*/ 2482 w 2485"/>
                <a:gd name="T29" fmla="*/ 1996 h 3055"/>
                <a:gd name="T30" fmla="*/ 2464 w 2485"/>
                <a:gd name="T31" fmla="*/ 2169 h 3055"/>
                <a:gd name="T32" fmla="*/ 2428 w 2485"/>
                <a:gd name="T33" fmla="*/ 2334 h 3055"/>
                <a:gd name="T34" fmla="*/ 2376 w 2485"/>
                <a:gd name="T35" fmla="*/ 2486 h 3055"/>
                <a:gd name="T36" fmla="*/ 2307 w 2485"/>
                <a:gd name="T37" fmla="*/ 2624 h 3055"/>
                <a:gd name="T38" fmla="*/ 2220 w 2485"/>
                <a:gd name="T39" fmla="*/ 2748 h 3055"/>
                <a:gd name="T40" fmla="*/ 2118 w 2485"/>
                <a:gd name="T41" fmla="*/ 2852 h 3055"/>
                <a:gd name="T42" fmla="*/ 2000 w 2485"/>
                <a:gd name="T43" fmla="*/ 2936 h 3055"/>
                <a:gd name="T44" fmla="*/ 1866 w 2485"/>
                <a:gd name="T45" fmla="*/ 2999 h 3055"/>
                <a:gd name="T46" fmla="*/ 1705 w 2485"/>
                <a:gd name="T47" fmla="*/ 3041 h 3055"/>
                <a:gd name="T48" fmla="*/ 1537 w 2485"/>
                <a:gd name="T49" fmla="*/ 3055 h 3055"/>
                <a:gd name="T50" fmla="*/ 1365 w 2485"/>
                <a:gd name="T51" fmla="*/ 3042 h 3055"/>
                <a:gd name="T52" fmla="*/ 1193 w 2485"/>
                <a:gd name="T53" fmla="*/ 3004 h 3055"/>
                <a:gd name="T54" fmla="*/ 1022 w 2485"/>
                <a:gd name="T55" fmla="*/ 2940 h 3055"/>
                <a:gd name="T56" fmla="*/ 856 w 2485"/>
                <a:gd name="T57" fmla="*/ 2850 h 3055"/>
                <a:gd name="T58" fmla="*/ 696 w 2485"/>
                <a:gd name="T59" fmla="*/ 2736 h 3055"/>
                <a:gd name="T60" fmla="*/ 547 w 2485"/>
                <a:gd name="T61" fmla="*/ 2597 h 3055"/>
                <a:gd name="T62" fmla="*/ 408 w 2485"/>
                <a:gd name="T63" fmla="*/ 2435 h 3055"/>
                <a:gd name="T64" fmla="*/ 285 w 2485"/>
                <a:gd name="T65" fmla="*/ 2249 h 3055"/>
                <a:gd name="T66" fmla="*/ 179 w 2485"/>
                <a:gd name="T67" fmla="*/ 2041 h 3055"/>
                <a:gd name="T68" fmla="*/ 102 w 2485"/>
                <a:gd name="T69" fmla="*/ 1839 h 3055"/>
                <a:gd name="T70" fmla="*/ 46 w 2485"/>
                <a:gd name="T71" fmla="*/ 1637 h 3055"/>
                <a:gd name="T72" fmla="*/ 13 w 2485"/>
                <a:gd name="T73" fmla="*/ 1438 h 3055"/>
                <a:gd name="T74" fmla="*/ 0 w 2485"/>
                <a:gd name="T75" fmla="*/ 1243 h 3055"/>
                <a:gd name="T76" fmla="*/ 8 w 2485"/>
                <a:gd name="T77" fmla="*/ 1054 h 3055"/>
                <a:gd name="T78" fmla="*/ 35 w 2485"/>
                <a:gd name="T79" fmla="*/ 874 h 3055"/>
                <a:gd name="T80" fmla="*/ 83 w 2485"/>
                <a:gd name="T81" fmla="*/ 704 h 3055"/>
                <a:gd name="T82" fmla="*/ 148 w 2485"/>
                <a:gd name="T83" fmla="*/ 547 h 3055"/>
                <a:gd name="T84" fmla="*/ 230 w 2485"/>
                <a:gd name="T85" fmla="*/ 406 h 3055"/>
                <a:gd name="T86" fmla="*/ 331 w 2485"/>
                <a:gd name="T87" fmla="*/ 280 h 3055"/>
                <a:gd name="T88" fmla="*/ 448 w 2485"/>
                <a:gd name="T89" fmla="*/ 175 h 3055"/>
                <a:gd name="T90" fmla="*/ 581 w 2485"/>
                <a:gd name="T91" fmla="*/ 91 h 3055"/>
                <a:gd name="T92" fmla="*/ 729 w 2485"/>
                <a:gd name="T93" fmla="*/ 31 h 3055"/>
                <a:gd name="T94" fmla="*/ 885 w 2485"/>
                <a:gd name="T95" fmla="*/ 4 h 3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5" h="3055">
                  <a:moveTo>
                    <a:pt x="965" y="0"/>
                  </a:moveTo>
                  <a:lnTo>
                    <a:pt x="1045" y="4"/>
                  </a:lnTo>
                  <a:lnTo>
                    <a:pt x="1126" y="15"/>
                  </a:lnTo>
                  <a:lnTo>
                    <a:pt x="1207" y="32"/>
                  </a:lnTo>
                  <a:lnTo>
                    <a:pt x="1287" y="56"/>
                  </a:lnTo>
                  <a:lnTo>
                    <a:pt x="1368" y="86"/>
                  </a:lnTo>
                  <a:lnTo>
                    <a:pt x="1448" y="123"/>
                  </a:lnTo>
                  <a:lnTo>
                    <a:pt x="1526" y="166"/>
                  </a:lnTo>
                  <a:lnTo>
                    <a:pt x="1605" y="213"/>
                  </a:lnTo>
                  <a:lnTo>
                    <a:pt x="1681" y="267"/>
                  </a:lnTo>
                  <a:lnTo>
                    <a:pt x="1756" y="327"/>
                  </a:lnTo>
                  <a:lnTo>
                    <a:pt x="1829" y="391"/>
                  </a:lnTo>
                  <a:lnTo>
                    <a:pt x="1898" y="459"/>
                  </a:lnTo>
                  <a:lnTo>
                    <a:pt x="1966" y="534"/>
                  </a:lnTo>
                  <a:lnTo>
                    <a:pt x="2032" y="612"/>
                  </a:lnTo>
                  <a:lnTo>
                    <a:pt x="2093" y="695"/>
                  </a:lnTo>
                  <a:lnTo>
                    <a:pt x="2152" y="783"/>
                  </a:lnTo>
                  <a:lnTo>
                    <a:pt x="2207" y="874"/>
                  </a:lnTo>
                  <a:lnTo>
                    <a:pt x="2257" y="968"/>
                  </a:lnTo>
                  <a:lnTo>
                    <a:pt x="2304" y="1067"/>
                  </a:lnTo>
                  <a:lnTo>
                    <a:pt x="2342" y="1161"/>
                  </a:lnTo>
                  <a:lnTo>
                    <a:pt x="2376" y="1254"/>
                  </a:lnTo>
                  <a:lnTo>
                    <a:pt x="2406" y="1348"/>
                  </a:lnTo>
                  <a:lnTo>
                    <a:pt x="2430" y="1442"/>
                  </a:lnTo>
                  <a:lnTo>
                    <a:pt x="2451" y="1537"/>
                  </a:lnTo>
                  <a:lnTo>
                    <a:pt x="2465" y="1631"/>
                  </a:lnTo>
                  <a:lnTo>
                    <a:pt x="2477" y="1724"/>
                  </a:lnTo>
                  <a:lnTo>
                    <a:pt x="2483" y="1815"/>
                  </a:lnTo>
                  <a:lnTo>
                    <a:pt x="2485" y="1907"/>
                  </a:lnTo>
                  <a:lnTo>
                    <a:pt x="2482" y="1996"/>
                  </a:lnTo>
                  <a:lnTo>
                    <a:pt x="2476" y="2084"/>
                  </a:lnTo>
                  <a:lnTo>
                    <a:pt x="2464" y="2169"/>
                  </a:lnTo>
                  <a:lnTo>
                    <a:pt x="2448" y="2253"/>
                  </a:lnTo>
                  <a:lnTo>
                    <a:pt x="2428" y="2334"/>
                  </a:lnTo>
                  <a:lnTo>
                    <a:pt x="2405" y="2411"/>
                  </a:lnTo>
                  <a:lnTo>
                    <a:pt x="2376" y="2486"/>
                  </a:lnTo>
                  <a:lnTo>
                    <a:pt x="2343" y="2556"/>
                  </a:lnTo>
                  <a:lnTo>
                    <a:pt x="2307" y="2624"/>
                  </a:lnTo>
                  <a:lnTo>
                    <a:pt x="2266" y="2689"/>
                  </a:lnTo>
                  <a:lnTo>
                    <a:pt x="2220" y="2748"/>
                  </a:lnTo>
                  <a:lnTo>
                    <a:pt x="2172" y="2803"/>
                  </a:lnTo>
                  <a:lnTo>
                    <a:pt x="2118" y="2852"/>
                  </a:lnTo>
                  <a:lnTo>
                    <a:pt x="2061" y="2897"/>
                  </a:lnTo>
                  <a:lnTo>
                    <a:pt x="2000" y="2936"/>
                  </a:lnTo>
                  <a:lnTo>
                    <a:pt x="1935" y="2970"/>
                  </a:lnTo>
                  <a:lnTo>
                    <a:pt x="1866" y="2999"/>
                  </a:lnTo>
                  <a:lnTo>
                    <a:pt x="1786" y="3024"/>
                  </a:lnTo>
                  <a:lnTo>
                    <a:pt x="1705" y="3041"/>
                  </a:lnTo>
                  <a:lnTo>
                    <a:pt x="1621" y="3051"/>
                  </a:lnTo>
                  <a:lnTo>
                    <a:pt x="1537" y="3055"/>
                  </a:lnTo>
                  <a:lnTo>
                    <a:pt x="1451" y="3053"/>
                  </a:lnTo>
                  <a:lnTo>
                    <a:pt x="1365" y="3042"/>
                  </a:lnTo>
                  <a:lnTo>
                    <a:pt x="1279" y="3026"/>
                  </a:lnTo>
                  <a:lnTo>
                    <a:pt x="1193" y="3004"/>
                  </a:lnTo>
                  <a:lnTo>
                    <a:pt x="1108" y="2975"/>
                  </a:lnTo>
                  <a:lnTo>
                    <a:pt x="1022" y="2940"/>
                  </a:lnTo>
                  <a:lnTo>
                    <a:pt x="939" y="2898"/>
                  </a:lnTo>
                  <a:lnTo>
                    <a:pt x="856" y="2850"/>
                  </a:lnTo>
                  <a:lnTo>
                    <a:pt x="775" y="2796"/>
                  </a:lnTo>
                  <a:lnTo>
                    <a:pt x="696" y="2736"/>
                  </a:lnTo>
                  <a:lnTo>
                    <a:pt x="621" y="2669"/>
                  </a:lnTo>
                  <a:lnTo>
                    <a:pt x="547" y="2597"/>
                  </a:lnTo>
                  <a:lnTo>
                    <a:pt x="477" y="2518"/>
                  </a:lnTo>
                  <a:lnTo>
                    <a:pt x="408" y="2435"/>
                  </a:lnTo>
                  <a:lnTo>
                    <a:pt x="344" y="2344"/>
                  </a:lnTo>
                  <a:lnTo>
                    <a:pt x="285" y="2249"/>
                  </a:lnTo>
                  <a:lnTo>
                    <a:pt x="229" y="2148"/>
                  </a:lnTo>
                  <a:lnTo>
                    <a:pt x="179" y="2041"/>
                  </a:lnTo>
                  <a:lnTo>
                    <a:pt x="137" y="1940"/>
                  </a:lnTo>
                  <a:lnTo>
                    <a:pt x="102" y="1839"/>
                  </a:lnTo>
                  <a:lnTo>
                    <a:pt x="71" y="1738"/>
                  </a:lnTo>
                  <a:lnTo>
                    <a:pt x="46" y="1637"/>
                  </a:lnTo>
                  <a:lnTo>
                    <a:pt x="28" y="1538"/>
                  </a:lnTo>
                  <a:lnTo>
                    <a:pt x="13" y="1438"/>
                  </a:lnTo>
                  <a:lnTo>
                    <a:pt x="4" y="1340"/>
                  </a:lnTo>
                  <a:lnTo>
                    <a:pt x="0" y="1243"/>
                  </a:lnTo>
                  <a:lnTo>
                    <a:pt x="1" y="1148"/>
                  </a:lnTo>
                  <a:lnTo>
                    <a:pt x="8" y="1054"/>
                  </a:lnTo>
                  <a:lnTo>
                    <a:pt x="20" y="963"/>
                  </a:lnTo>
                  <a:lnTo>
                    <a:pt x="35" y="874"/>
                  </a:lnTo>
                  <a:lnTo>
                    <a:pt x="58" y="788"/>
                  </a:lnTo>
                  <a:lnTo>
                    <a:pt x="83" y="704"/>
                  </a:lnTo>
                  <a:lnTo>
                    <a:pt x="113" y="624"/>
                  </a:lnTo>
                  <a:lnTo>
                    <a:pt x="148" y="547"/>
                  </a:lnTo>
                  <a:lnTo>
                    <a:pt x="187" y="474"/>
                  </a:lnTo>
                  <a:lnTo>
                    <a:pt x="230" y="406"/>
                  </a:lnTo>
                  <a:lnTo>
                    <a:pt x="279" y="340"/>
                  </a:lnTo>
                  <a:lnTo>
                    <a:pt x="331" y="280"/>
                  </a:lnTo>
                  <a:lnTo>
                    <a:pt x="388" y="225"/>
                  </a:lnTo>
                  <a:lnTo>
                    <a:pt x="448" y="175"/>
                  </a:lnTo>
                  <a:lnTo>
                    <a:pt x="512" y="129"/>
                  </a:lnTo>
                  <a:lnTo>
                    <a:pt x="581" y="91"/>
                  </a:lnTo>
                  <a:lnTo>
                    <a:pt x="655" y="57"/>
                  </a:lnTo>
                  <a:lnTo>
                    <a:pt x="729" y="31"/>
                  </a:lnTo>
                  <a:lnTo>
                    <a:pt x="806" y="14"/>
                  </a:lnTo>
                  <a:lnTo>
                    <a:pt x="885" y="4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406400" dist="1397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6" name="Freeform 339"/>
            <p:cNvSpPr>
              <a:spLocks/>
            </p:cNvSpPr>
            <p:nvPr/>
          </p:nvSpPr>
          <p:spPr bwMode="auto">
            <a:xfrm>
              <a:off x="1294273" y="2307082"/>
              <a:ext cx="2613733" cy="3180127"/>
            </a:xfrm>
            <a:custGeom>
              <a:avLst/>
              <a:gdLst>
                <a:gd name="T0" fmla="*/ 1107 w 2515"/>
                <a:gd name="T1" fmla="*/ 7 h 3060"/>
                <a:gd name="T2" fmla="*/ 1276 w 2515"/>
                <a:gd name="T3" fmla="*/ 41 h 3060"/>
                <a:gd name="T4" fmla="*/ 1444 w 2515"/>
                <a:gd name="T5" fmla="*/ 102 h 3060"/>
                <a:gd name="T6" fmla="*/ 1607 w 2515"/>
                <a:gd name="T7" fmla="*/ 187 h 3060"/>
                <a:gd name="T8" fmla="*/ 1766 w 2515"/>
                <a:gd name="T9" fmla="*/ 297 h 3060"/>
                <a:gd name="T10" fmla="*/ 1915 w 2515"/>
                <a:gd name="T11" fmla="*/ 431 h 3060"/>
                <a:gd name="T12" fmla="*/ 2054 w 2515"/>
                <a:gd name="T13" fmla="*/ 584 h 3060"/>
                <a:gd name="T14" fmla="*/ 2179 w 2515"/>
                <a:gd name="T15" fmla="*/ 758 h 3060"/>
                <a:gd name="T16" fmla="*/ 2289 w 2515"/>
                <a:gd name="T17" fmla="*/ 949 h 3060"/>
                <a:gd name="T18" fmla="*/ 2380 w 2515"/>
                <a:gd name="T19" fmla="*/ 1153 h 3060"/>
                <a:gd name="T20" fmla="*/ 2445 w 2515"/>
                <a:gd name="T21" fmla="*/ 1355 h 3060"/>
                <a:gd name="T22" fmla="*/ 2490 w 2515"/>
                <a:gd name="T23" fmla="*/ 1557 h 3060"/>
                <a:gd name="T24" fmla="*/ 2512 w 2515"/>
                <a:gd name="T25" fmla="*/ 1754 h 3060"/>
                <a:gd name="T26" fmla="*/ 2513 w 2515"/>
                <a:gd name="T27" fmla="*/ 1947 h 3060"/>
                <a:gd name="T28" fmla="*/ 2494 w 2515"/>
                <a:gd name="T29" fmla="*/ 2131 h 3060"/>
                <a:gd name="T30" fmla="*/ 2454 w 2515"/>
                <a:gd name="T31" fmla="*/ 2307 h 3060"/>
                <a:gd name="T32" fmla="*/ 2394 w 2515"/>
                <a:gd name="T33" fmla="*/ 2469 h 3060"/>
                <a:gd name="T34" fmla="*/ 2317 w 2515"/>
                <a:gd name="T35" fmla="*/ 2616 h 3060"/>
                <a:gd name="T36" fmla="*/ 2220 w 2515"/>
                <a:gd name="T37" fmla="*/ 2747 h 3060"/>
                <a:gd name="T38" fmla="*/ 2105 w 2515"/>
                <a:gd name="T39" fmla="*/ 2858 h 3060"/>
                <a:gd name="T40" fmla="*/ 1973 w 2515"/>
                <a:gd name="T41" fmla="*/ 2948 h 3060"/>
                <a:gd name="T42" fmla="*/ 1821 w 2515"/>
                <a:gd name="T43" fmla="*/ 3015 h 3060"/>
                <a:gd name="T44" fmla="*/ 1658 w 2515"/>
                <a:gd name="T45" fmla="*/ 3052 h 3060"/>
                <a:gd name="T46" fmla="*/ 1492 w 2515"/>
                <a:gd name="T47" fmla="*/ 3060 h 3060"/>
                <a:gd name="T48" fmla="*/ 1323 w 2515"/>
                <a:gd name="T49" fmla="*/ 3040 h 3060"/>
                <a:gd name="T50" fmla="*/ 1154 w 2515"/>
                <a:gd name="T51" fmla="*/ 2991 h 3060"/>
                <a:gd name="T52" fmla="*/ 988 w 2515"/>
                <a:gd name="T53" fmla="*/ 2918 h 3060"/>
                <a:gd name="T54" fmla="*/ 827 w 2515"/>
                <a:gd name="T55" fmla="*/ 2820 h 3060"/>
                <a:gd name="T56" fmla="*/ 674 w 2515"/>
                <a:gd name="T57" fmla="*/ 2698 h 3060"/>
                <a:gd name="T58" fmla="*/ 529 w 2515"/>
                <a:gd name="T59" fmla="*/ 2556 h 3060"/>
                <a:gd name="T60" fmla="*/ 396 w 2515"/>
                <a:gd name="T61" fmla="*/ 2392 h 3060"/>
                <a:gd name="T62" fmla="*/ 279 w 2515"/>
                <a:gd name="T63" fmla="*/ 2209 h 3060"/>
                <a:gd name="T64" fmla="*/ 176 w 2515"/>
                <a:gd name="T65" fmla="*/ 2007 h 3060"/>
                <a:gd name="T66" fmla="*/ 99 w 2515"/>
                <a:gd name="T67" fmla="*/ 1805 h 3060"/>
                <a:gd name="T68" fmla="*/ 44 w 2515"/>
                <a:gd name="T69" fmla="*/ 1604 h 3060"/>
                <a:gd name="T70" fmla="*/ 12 w 2515"/>
                <a:gd name="T71" fmla="*/ 1404 h 3060"/>
                <a:gd name="T72" fmla="*/ 0 w 2515"/>
                <a:gd name="T73" fmla="*/ 1208 h 3060"/>
                <a:gd name="T74" fmla="*/ 9 w 2515"/>
                <a:gd name="T75" fmla="*/ 1020 h 3060"/>
                <a:gd name="T76" fmla="*/ 39 w 2515"/>
                <a:gd name="T77" fmla="*/ 839 h 3060"/>
                <a:gd name="T78" fmla="*/ 89 w 2515"/>
                <a:gd name="T79" fmla="*/ 670 h 3060"/>
                <a:gd name="T80" fmla="*/ 157 w 2515"/>
                <a:gd name="T81" fmla="*/ 516 h 3060"/>
                <a:gd name="T82" fmla="*/ 245 w 2515"/>
                <a:gd name="T83" fmla="*/ 376 h 3060"/>
                <a:gd name="T84" fmla="*/ 351 w 2515"/>
                <a:gd name="T85" fmla="*/ 255 h 3060"/>
                <a:gd name="T86" fmla="*/ 475 w 2515"/>
                <a:gd name="T87" fmla="*/ 155 h 3060"/>
                <a:gd name="T88" fmla="*/ 615 w 2515"/>
                <a:gd name="T89" fmla="*/ 76 h 3060"/>
                <a:gd name="T90" fmla="*/ 775 w 2515"/>
                <a:gd name="T91" fmla="*/ 22 h 3060"/>
                <a:gd name="T92" fmla="*/ 940 w 2515"/>
                <a:gd name="T93" fmla="*/ 0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15" h="3060">
                  <a:moveTo>
                    <a:pt x="1023" y="0"/>
                  </a:moveTo>
                  <a:lnTo>
                    <a:pt x="1107" y="7"/>
                  </a:lnTo>
                  <a:lnTo>
                    <a:pt x="1192" y="21"/>
                  </a:lnTo>
                  <a:lnTo>
                    <a:pt x="1276" y="41"/>
                  </a:lnTo>
                  <a:lnTo>
                    <a:pt x="1360" y="68"/>
                  </a:lnTo>
                  <a:lnTo>
                    <a:pt x="1444" y="102"/>
                  </a:lnTo>
                  <a:lnTo>
                    <a:pt x="1526" y="142"/>
                  </a:lnTo>
                  <a:lnTo>
                    <a:pt x="1607" y="187"/>
                  </a:lnTo>
                  <a:lnTo>
                    <a:pt x="1687" y="240"/>
                  </a:lnTo>
                  <a:lnTo>
                    <a:pt x="1766" y="297"/>
                  </a:lnTo>
                  <a:lnTo>
                    <a:pt x="1842" y="361"/>
                  </a:lnTo>
                  <a:lnTo>
                    <a:pt x="1915" y="431"/>
                  </a:lnTo>
                  <a:lnTo>
                    <a:pt x="1986" y="504"/>
                  </a:lnTo>
                  <a:lnTo>
                    <a:pt x="2054" y="584"/>
                  </a:lnTo>
                  <a:lnTo>
                    <a:pt x="2118" y="668"/>
                  </a:lnTo>
                  <a:lnTo>
                    <a:pt x="2179" y="758"/>
                  </a:lnTo>
                  <a:lnTo>
                    <a:pt x="2237" y="851"/>
                  </a:lnTo>
                  <a:lnTo>
                    <a:pt x="2289" y="949"/>
                  </a:lnTo>
                  <a:lnTo>
                    <a:pt x="2338" y="1053"/>
                  </a:lnTo>
                  <a:lnTo>
                    <a:pt x="2380" y="1153"/>
                  </a:lnTo>
                  <a:lnTo>
                    <a:pt x="2415" y="1254"/>
                  </a:lnTo>
                  <a:lnTo>
                    <a:pt x="2445" y="1355"/>
                  </a:lnTo>
                  <a:lnTo>
                    <a:pt x="2470" y="1456"/>
                  </a:lnTo>
                  <a:lnTo>
                    <a:pt x="2490" y="1557"/>
                  </a:lnTo>
                  <a:lnTo>
                    <a:pt x="2503" y="1656"/>
                  </a:lnTo>
                  <a:lnTo>
                    <a:pt x="2512" y="1754"/>
                  </a:lnTo>
                  <a:lnTo>
                    <a:pt x="2515" y="1851"/>
                  </a:lnTo>
                  <a:lnTo>
                    <a:pt x="2513" y="1947"/>
                  </a:lnTo>
                  <a:lnTo>
                    <a:pt x="2505" y="2041"/>
                  </a:lnTo>
                  <a:lnTo>
                    <a:pt x="2494" y="2131"/>
                  </a:lnTo>
                  <a:lnTo>
                    <a:pt x="2477" y="2220"/>
                  </a:lnTo>
                  <a:lnTo>
                    <a:pt x="2454" y="2307"/>
                  </a:lnTo>
                  <a:lnTo>
                    <a:pt x="2427" y="2389"/>
                  </a:lnTo>
                  <a:lnTo>
                    <a:pt x="2394" y="2469"/>
                  </a:lnTo>
                  <a:lnTo>
                    <a:pt x="2357" y="2545"/>
                  </a:lnTo>
                  <a:lnTo>
                    <a:pt x="2317" y="2616"/>
                  </a:lnTo>
                  <a:lnTo>
                    <a:pt x="2270" y="2684"/>
                  </a:lnTo>
                  <a:lnTo>
                    <a:pt x="2220" y="2747"/>
                  </a:lnTo>
                  <a:lnTo>
                    <a:pt x="2164" y="2806"/>
                  </a:lnTo>
                  <a:lnTo>
                    <a:pt x="2105" y="2858"/>
                  </a:lnTo>
                  <a:lnTo>
                    <a:pt x="2041" y="2906"/>
                  </a:lnTo>
                  <a:lnTo>
                    <a:pt x="1973" y="2948"/>
                  </a:lnTo>
                  <a:lnTo>
                    <a:pt x="1901" y="2984"/>
                  </a:lnTo>
                  <a:lnTo>
                    <a:pt x="1821" y="3015"/>
                  </a:lnTo>
                  <a:lnTo>
                    <a:pt x="1741" y="3037"/>
                  </a:lnTo>
                  <a:lnTo>
                    <a:pt x="1658" y="3052"/>
                  </a:lnTo>
                  <a:lnTo>
                    <a:pt x="1576" y="3060"/>
                  </a:lnTo>
                  <a:lnTo>
                    <a:pt x="1492" y="3060"/>
                  </a:lnTo>
                  <a:lnTo>
                    <a:pt x="1408" y="3053"/>
                  </a:lnTo>
                  <a:lnTo>
                    <a:pt x="1323" y="3040"/>
                  </a:lnTo>
                  <a:lnTo>
                    <a:pt x="1238" y="3019"/>
                  </a:lnTo>
                  <a:lnTo>
                    <a:pt x="1154" y="2991"/>
                  </a:lnTo>
                  <a:lnTo>
                    <a:pt x="1071" y="2957"/>
                  </a:lnTo>
                  <a:lnTo>
                    <a:pt x="988" y="2918"/>
                  </a:lnTo>
                  <a:lnTo>
                    <a:pt x="907" y="2872"/>
                  </a:lnTo>
                  <a:lnTo>
                    <a:pt x="827" y="2820"/>
                  </a:lnTo>
                  <a:lnTo>
                    <a:pt x="750" y="2762"/>
                  </a:lnTo>
                  <a:lnTo>
                    <a:pt x="674" y="2698"/>
                  </a:lnTo>
                  <a:lnTo>
                    <a:pt x="599" y="2630"/>
                  </a:lnTo>
                  <a:lnTo>
                    <a:pt x="529" y="2556"/>
                  </a:lnTo>
                  <a:lnTo>
                    <a:pt x="462" y="2476"/>
                  </a:lnTo>
                  <a:lnTo>
                    <a:pt x="396" y="2392"/>
                  </a:lnTo>
                  <a:lnTo>
                    <a:pt x="336" y="2303"/>
                  </a:lnTo>
                  <a:lnTo>
                    <a:pt x="279" y="2209"/>
                  </a:lnTo>
                  <a:lnTo>
                    <a:pt x="225" y="2110"/>
                  </a:lnTo>
                  <a:lnTo>
                    <a:pt x="176" y="2007"/>
                  </a:lnTo>
                  <a:lnTo>
                    <a:pt x="136" y="1906"/>
                  </a:lnTo>
                  <a:lnTo>
                    <a:pt x="99" y="1805"/>
                  </a:lnTo>
                  <a:lnTo>
                    <a:pt x="69" y="1705"/>
                  </a:lnTo>
                  <a:lnTo>
                    <a:pt x="44" y="1604"/>
                  </a:lnTo>
                  <a:lnTo>
                    <a:pt x="26" y="1503"/>
                  </a:lnTo>
                  <a:lnTo>
                    <a:pt x="12" y="1404"/>
                  </a:lnTo>
                  <a:lnTo>
                    <a:pt x="4" y="1305"/>
                  </a:lnTo>
                  <a:lnTo>
                    <a:pt x="0" y="1208"/>
                  </a:lnTo>
                  <a:lnTo>
                    <a:pt x="2" y="1113"/>
                  </a:lnTo>
                  <a:lnTo>
                    <a:pt x="9" y="1020"/>
                  </a:lnTo>
                  <a:lnTo>
                    <a:pt x="22" y="928"/>
                  </a:lnTo>
                  <a:lnTo>
                    <a:pt x="39" y="839"/>
                  </a:lnTo>
                  <a:lnTo>
                    <a:pt x="61" y="753"/>
                  </a:lnTo>
                  <a:lnTo>
                    <a:pt x="89" y="670"/>
                  </a:lnTo>
                  <a:lnTo>
                    <a:pt x="120" y="592"/>
                  </a:lnTo>
                  <a:lnTo>
                    <a:pt x="157" y="516"/>
                  </a:lnTo>
                  <a:lnTo>
                    <a:pt x="199" y="444"/>
                  </a:lnTo>
                  <a:lnTo>
                    <a:pt x="245" y="376"/>
                  </a:lnTo>
                  <a:lnTo>
                    <a:pt x="296" y="313"/>
                  </a:lnTo>
                  <a:lnTo>
                    <a:pt x="351" y="255"/>
                  </a:lnTo>
                  <a:lnTo>
                    <a:pt x="411" y="202"/>
                  </a:lnTo>
                  <a:lnTo>
                    <a:pt x="475" y="155"/>
                  </a:lnTo>
                  <a:lnTo>
                    <a:pt x="543" y="111"/>
                  </a:lnTo>
                  <a:lnTo>
                    <a:pt x="615" y="76"/>
                  </a:lnTo>
                  <a:lnTo>
                    <a:pt x="694" y="46"/>
                  </a:lnTo>
                  <a:lnTo>
                    <a:pt x="775" y="22"/>
                  </a:lnTo>
                  <a:lnTo>
                    <a:pt x="856" y="8"/>
                  </a:lnTo>
                  <a:lnTo>
                    <a:pt x="940" y="0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7" name="Freeform 340"/>
            <p:cNvSpPr>
              <a:spLocks noEditPoints="1"/>
            </p:cNvSpPr>
            <p:nvPr/>
          </p:nvSpPr>
          <p:spPr bwMode="auto">
            <a:xfrm>
              <a:off x="1294273" y="2307082"/>
              <a:ext cx="2613733" cy="3180127"/>
            </a:xfrm>
            <a:custGeom>
              <a:avLst/>
              <a:gdLst>
                <a:gd name="T0" fmla="*/ 859 w 2515"/>
                <a:gd name="T1" fmla="*/ 241 h 3060"/>
                <a:gd name="T2" fmla="*/ 645 w 2515"/>
                <a:gd name="T3" fmla="*/ 321 h 3060"/>
                <a:gd name="T4" fmla="*/ 475 w 2515"/>
                <a:gd name="T5" fmla="*/ 451 h 3060"/>
                <a:gd name="T6" fmla="*/ 343 w 2515"/>
                <a:gd name="T7" fmla="*/ 621 h 3060"/>
                <a:gd name="T8" fmla="*/ 250 w 2515"/>
                <a:gd name="T9" fmla="*/ 828 h 3060"/>
                <a:gd name="T10" fmla="*/ 197 w 2515"/>
                <a:gd name="T11" fmla="*/ 1061 h 3060"/>
                <a:gd name="T12" fmla="*/ 186 w 2515"/>
                <a:gd name="T13" fmla="*/ 1313 h 3060"/>
                <a:gd name="T14" fmla="*/ 220 w 2515"/>
                <a:gd name="T15" fmla="*/ 1579 h 3060"/>
                <a:gd name="T16" fmla="*/ 298 w 2515"/>
                <a:gd name="T17" fmla="*/ 1847 h 3060"/>
                <a:gd name="T18" fmla="*/ 430 w 2515"/>
                <a:gd name="T19" fmla="*/ 2125 h 3060"/>
                <a:gd name="T20" fmla="*/ 605 w 2515"/>
                <a:gd name="T21" fmla="*/ 2370 h 3060"/>
                <a:gd name="T22" fmla="*/ 809 w 2515"/>
                <a:gd name="T23" fmla="*/ 2569 h 3060"/>
                <a:gd name="T24" fmla="*/ 1031 w 2515"/>
                <a:gd name="T25" fmla="*/ 2715 h 3060"/>
                <a:gd name="T26" fmla="*/ 1266 w 2515"/>
                <a:gd name="T27" fmla="*/ 2807 h 3060"/>
                <a:gd name="T28" fmla="*/ 1503 w 2515"/>
                <a:gd name="T29" fmla="*/ 2836 h 3060"/>
                <a:gd name="T30" fmla="*/ 1732 w 2515"/>
                <a:gd name="T31" fmla="*/ 2799 h 3060"/>
                <a:gd name="T32" fmla="*/ 1931 w 2515"/>
                <a:gd name="T33" fmla="*/ 2701 h 3060"/>
                <a:gd name="T34" fmla="*/ 2088 w 2515"/>
                <a:gd name="T35" fmla="*/ 2557 h 3060"/>
                <a:gd name="T36" fmla="*/ 2207 w 2515"/>
                <a:gd name="T37" fmla="*/ 2374 h 3060"/>
                <a:gd name="T38" fmla="*/ 2288 w 2515"/>
                <a:gd name="T39" fmla="*/ 2158 h 3060"/>
                <a:gd name="T40" fmla="*/ 2326 w 2515"/>
                <a:gd name="T41" fmla="*/ 1917 h 3060"/>
                <a:gd name="T42" fmla="*/ 2322 w 2515"/>
                <a:gd name="T43" fmla="*/ 1659 h 3060"/>
                <a:gd name="T44" fmla="*/ 2275 w 2515"/>
                <a:gd name="T45" fmla="*/ 1392 h 3060"/>
                <a:gd name="T46" fmla="*/ 2179 w 2515"/>
                <a:gd name="T47" fmla="*/ 1122 h 3060"/>
                <a:gd name="T48" fmla="*/ 2030 w 2515"/>
                <a:gd name="T49" fmla="*/ 848 h 3060"/>
                <a:gd name="T50" fmla="*/ 1846 w 2515"/>
                <a:gd name="T51" fmla="*/ 619 h 3060"/>
                <a:gd name="T52" fmla="*/ 1635 w 2515"/>
                <a:gd name="T53" fmla="*/ 436 h 3060"/>
                <a:gd name="T54" fmla="*/ 1406 w 2515"/>
                <a:gd name="T55" fmla="*/ 308 h 3060"/>
                <a:gd name="T56" fmla="*/ 1170 w 2515"/>
                <a:gd name="T57" fmla="*/ 236 h 3060"/>
                <a:gd name="T58" fmla="*/ 1023 w 2515"/>
                <a:gd name="T59" fmla="*/ 0 h 3060"/>
                <a:gd name="T60" fmla="*/ 1276 w 2515"/>
                <a:gd name="T61" fmla="*/ 41 h 3060"/>
                <a:gd name="T62" fmla="*/ 1526 w 2515"/>
                <a:gd name="T63" fmla="*/ 142 h 3060"/>
                <a:gd name="T64" fmla="*/ 1766 w 2515"/>
                <a:gd name="T65" fmla="*/ 297 h 3060"/>
                <a:gd name="T66" fmla="*/ 1986 w 2515"/>
                <a:gd name="T67" fmla="*/ 504 h 3060"/>
                <a:gd name="T68" fmla="*/ 2179 w 2515"/>
                <a:gd name="T69" fmla="*/ 758 h 3060"/>
                <a:gd name="T70" fmla="*/ 2338 w 2515"/>
                <a:gd name="T71" fmla="*/ 1053 h 3060"/>
                <a:gd name="T72" fmla="*/ 2445 w 2515"/>
                <a:gd name="T73" fmla="*/ 1355 h 3060"/>
                <a:gd name="T74" fmla="*/ 2503 w 2515"/>
                <a:gd name="T75" fmla="*/ 1656 h 3060"/>
                <a:gd name="T76" fmla="*/ 2513 w 2515"/>
                <a:gd name="T77" fmla="*/ 1947 h 3060"/>
                <a:gd name="T78" fmla="*/ 2477 w 2515"/>
                <a:gd name="T79" fmla="*/ 2220 h 3060"/>
                <a:gd name="T80" fmla="*/ 2394 w 2515"/>
                <a:gd name="T81" fmla="*/ 2469 h 3060"/>
                <a:gd name="T82" fmla="*/ 2270 w 2515"/>
                <a:gd name="T83" fmla="*/ 2684 h 3060"/>
                <a:gd name="T84" fmla="*/ 2105 w 2515"/>
                <a:gd name="T85" fmla="*/ 2858 h 3060"/>
                <a:gd name="T86" fmla="*/ 1901 w 2515"/>
                <a:gd name="T87" fmla="*/ 2984 h 3060"/>
                <a:gd name="T88" fmla="*/ 1658 w 2515"/>
                <a:gd name="T89" fmla="*/ 3052 h 3060"/>
                <a:gd name="T90" fmla="*/ 1408 w 2515"/>
                <a:gd name="T91" fmla="*/ 3053 h 3060"/>
                <a:gd name="T92" fmla="*/ 1154 w 2515"/>
                <a:gd name="T93" fmla="*/ 2991 h 3060"/>
                <a:gd name="T94" fmla="*/ 907 w 2515"/>
                <a:gd name="T95" fmla="*/ 2872 h 3060"/>
                <a:gd name="T96" fmla="*/ 674 w 2515"/>
                <a:gd name="T97" fmla="*/ 2698 h 3060"/>
                <a:gd name="T98" fmla="*/ 462 w 2515"/>
                <a:gd name="T99" fmla="*/ 2476 h 3060"/>
                <a:gd name="T100" fmla="*/ 279 w 2515"/>
                <a:gd name="T101" fmla="*/ 2209 h 3060"/>
                <a:gd name="T102" fmla="*/ 136 w 2515"/>
                <a:gd name="T103" fmla="*/ 1906 h 3060"/>
                <a:gd name="T104" fmla="*/ 44 w 2515"/>
                <a:gd name="T105" fmla="*/ 1604 h 3060"/>
                <a:gd name="T106" fmla="*/ 4 w 2515"/>
                <a:gd name="T107" fmla="*/ 1305 h 3060"/>
                <a:gd name="T108" fmla="*/ 9 w 2515"/>
                <a:gd name="T109" fmla="*/ 1020 h 3060"/>
                <a:gd name="T110" fmla="*/ 61 w 2515"/>
                <a:gd name="T111" fmla="*/ 753 h 3060"/>
                <a:gd name="T112" fmla="*/ 157 w 2515"/>
                <a:gd name="T113" fmla="*/ 516 h 3060"/>
                <a:gd name="T114" fmla="*/ 296 w 2515"/>
                <a:gd name="T115" fmla="*/ 313 h 3060"/>
                <a:gd name="T116" fmla="*/ 475 w 2515"/>
                <a:gd name="T117" fmla="*/ 155 h 3060"/>
                <a:gd name="T118" fmla="*/ 694 w 2515"/>
                <a:gd name="T119" fmla="*/ 46 h 3060"/>
                <a:gd name="T120" fmla="*/ 940 w 2515"/>
                <a:gd name="T121" fmla="*/ 0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15" h="3060">
                  <a:moveTo>
                    <a:pt x="1013" y="224"/>
                  </a:moveTo>
                  <a:lnTo>
                    <a:pt x="934" y="228"/>
                  </a:lnTo>
                  <a:lnTo>
                    <a:pt x="859" y="241"/>
                  </a:lnTo>
                  <a:lnTo>
                    <a:pt x="783" y="261"/>
                  </a:lnTo>
                  <a:lnTo>
                    <a:pt x="709" y="289"/>
                  </a:lnTo>
                  <a:lnTo>
                    <a:pt x="645" y="321"/>
                  </a:lnTo>
                  <a:lnTo>
                    <a:pt x="585" y="359"/>
                  </a:lnTo>
                  <a:lnTo>
                    <a:pt x="527" y="402"/>
                  </a:lnTo>
                  <a:lnTo>
                    <a:pt x="475" y="451"/>
                  </a:lnTo>
                  <a:lnTo>
                    <a:pt x="428" y="503"/>
                  </a:lnTo>
                  <a:lnTo>
                    <a:pt x="383" y="560"/>
                  </a:lnTo>
                  <a:lnTo>
                    <a:pt x="343" y="621"/>
                  </a:lnTo>
                  <a:lnTo>
                    <a:pt x="307" y="686"/>
                  </a:lnTo>
                  <a:lnTo>
                    <a:pt x="276" y="756"/>
                  </a:lnTo>
                  <a:lnTo>
                    <a:pt x="250" y="828"/>
                  </a:lnTo>
                  <a:lnTo>
                    <a:pt x="228" y="902"/>
                  </a:lnTo>
                  <a:lnTo>
                    <a:pt x="210" y="981"/>
                  </a:lnTo>
                  <a:lnTo>
                    <a:pt x="197" y="1061"/>
                  </a:lnTo>
                  <a:lnTo>
                    <a:pt x="188" y="1143"/>
                  </a:lnTo>
                  <a:lnTo>
                    <a:pt x="184" y="1227"/>
                  </a:lnTo>
                  <a:lnTo>
                    <a:pt x="186" y="1313"/>
                  </a:lnTo>
                  <a:lnTo>
                    <a:pt x="192" y="1401"/>
                  </a:lnTo>
                  <a:lnTo>
                    <a:pt x="204" y="1489"/>
                  </a:lnTo>
                  <a:lnTo>
                    <a:pt x="220" y="1579"/>
                  </a:lnTo>
                  <a:lnTo>
                    <a:pt x="241" y="1668"/>
                  </a:lnTo>
                  <a:lnTo>
                    <a:pt x="267" y="1758"/>
                  </a:lnTo>
                  <a:lnTo>
                    <a:pt x="298" y="1847"/>
                  </a:lnTo>
                  <a:lnTo>
                    <a:pt x="335" y="1938"/>
                  </a:lnTo>
                  <a:lnTo>
                    <a:pt x="381" y="2033"/>
                  </a:lnTo>
                  <a:lnTo>
                    <a:pt x="430" y="2125"/>
                  </a:lnTo>
                  <a:lnTo>
                    <a:pt x="485" y="2211"/>
                  </a:lnTo>
                  <a:lnTo>
                    <a:pt x="543" y="2292"/>
                  </a:lnTo>
                  <a:lnTo>
                    <a:pt x="605" y="2370"/>
                  </a:lnTo>
                  <a:lnTo>
                    <a:pt x="670" y="2442"/>
                  </a:lnTo>
                  <a:lnTo>
                    <a:pt x="738" y="2507"/>
                  </a:lnTo>
                  <a:lnTo>
                    <a:pt x="809" y="2569"/>
                  </a:lnTo>
                  <a:lnTo>
                    <a:pt x="881" y="2624"/>
                  </a:lnTo>
                  <a:lnTo>
                    <a:pt x="955" y="2672"/>
                  </a:lnTo>
                  <a:lnTo>
                    <a:pt x="1031" y="2715"/>
                  </a:lnTo>
                  <a:lnTo>
                    <a:pt x="1109" y="2753"/>
                  </a:lnTo>
                  <a:lnTo>
                    <a:pt x="1187" y="2783"/>
                  </a:lnTo>
                  <a:lnTo>
                    <a:pt x="1266" y="2807"/>
                  </a:lnTo>
                  <a:lnTo>
                    <a:pt x="1344" y="2824"/>
                  </a:lnTo>
                  <a:lnTo>
                    <a:pt x="1424" y="2833"/>
                  </a:lnTo>
                  <a:lnTo>
                    <a:pt x="1503" y="2836"/>
                  </a:lnTo>
                  <a:lnTo>
                    <a:pt x="1580" y="2832"/>
                  </a:lnTo>
                  <a:lnTo>
                    <a:pt x="1657" y="2819"/>
                  </a:lnTo>
                  <a:lnTo>
                    <a:pt x="1732" y="2799"/>
                  </a:lnTo>
                  <a:lnTo>
                    <a:pt x="1806" y="2770"/>
                  </a:lnTo>
                  <a:lnTo>
                    <a:pt x="1870" y="2739"/>
                  </a:lnTo>
                  <a:lnTo>
                    <a:pt x="1931" y="2701"/>
                  </a:lnTo>
                  <a:lnTo>
                    <a:pt x="1987" y="2658"/>
                  </a:lnTo>
                  <a:lnTo>
                    <a:pt x="2039" y="2611"/>
                  </a:lnTo>
                  <a:lnTo>
                    <a:pt x="2088" y="2557"/>
                  </a:lnTo>
                  <a:lnTo>
                    <a:pt x="2132" y="2501"/>
                  </a:lnTo>
                  <a:lnTo>
                    <a:pt x="2172" y="2439"/>
                  </a:lnTo>
                  <a:lnTo>
                    <a:pt x="2207" y="2374"/>
                  </a:lnTo>
                  <a:lnTo>
                    <a:pt x="2238" y="2304"/>
                  </a:lnTo>
                  <a:lnTo>
                    <a:pt x="2266" y="2232"/>
                  </a:lnTo>
                  <a:lnTo>
                    <a:pt x="2288" y="2158"/>
                  </a:lnTo>
                  <a:lnTo>
                    <a:pt x="2305" y="2080"/>
                  </a:lnTo>
                  <a:lnTo>
                    <a:pt x="2318" y="1999"/>
                  </a:lnTo>
                  <a:lnTo>
                    <a:pt x="2326" y="1917"/>
                  </a:lnTo>
                  <a:lnTo>
                    <a:pt x="2330" y="1833"/>
                  </a:lnTo>
                  <a:lnTo>
                    <a:pt x="2329" y="1747"/>
                  </a:lnTo>
                  <a:lnTo>
                    <a:pt x="2322" y="1659"/>
                  </a:lnTo>
                  <a:lnTo>
                    <a:pt x="2312" y="1571"/>
                  </a:lnTo>
                  <a:lnTo>
                    <a:pt x="2296" y="1482"/>
                  </a:lnTo>
                  <a:lnTo>
                    <a:pt x="2275" y="1392"/>
                  </a:lnTo>
                  <a:lnTo>
                    <a:pt x="2247" y="1301"/>
                  </a:lnTo>
                  <a:lnTo>
                    <a:pt x="2216" y="1212"/>
                  </a:lnTo>
                  <a:lnTo>
                    <a:pt x="2179" y="1122"/>
                  </a:lnTo>
                  <a:lnTo>
                    <a:pt x="2135" y="1027"/>
                  </a:lnTo>
                  <a:lnTo>
                    <a:pt x="2084" y="936"/>
                  </a:lnTo>
                  <a:lnTo>
                    <a:pt x="2030" y="848"/>
                  </a:lnTo>
                  <a:lnTo>
                    <a:pt x="1971" y="767"/>
                  </a:lnTo>
                  <a:lnTo>
                    <a:pt x="1910" y="690"/>
                  </a:lnTo>
                  <a:lnTo>
                    <a:pt x="1846" y="619"/>
                  </a:lnTo>
                  <a:lnTo>
                    <a:pt x="1778" y="553"/>
                  </a:lnTo>
                  <a:lnTo>
                    <a:pt x="1707" y="491"/>
                  </a:lnTo>
                  <a:lnTo>
                    <a:pt x="1635" y="436"/>
                  </a:lnTo>
                  <a:lnTo>
                    <a:pt x="1560" y="388"/>
                  </a:lnTo>
                  <a:lnTo>
                    <a:pt x="1484" y="344"/>
                  </a:lnTo>
                  <a:lnTo>
                    <a:pt x="1406" y="308"/>
                  </a:lnTo>
                  <a:lnTo>
                    <a:pt x="1328" y="276"/>
                  </a:lnTo>
                  <a:lnTo>
                    <a:pt x="1250" y="253"/>
                  </a:lnTo>
                  <a:lnTo>
                    <a:pt x="1170" y="236"/>
                  </a:lnTo>
                  <a:lnTo>
                    <a:pt x="1092" y="227"/>
                  </a:lnTo>
                  <a:lnTo>
                    <a:pt x="1013" y="224"/>
                  </a:lnTo>
                  <a:close/>
                  <a:moveTo>
                    <a:pt x="1023" y="0"/>
                  </a:moveTo>
                  <a:lnTo>
                    <a:pt x="1107" y="7"/>
                  </a:lnTo>
                  <a:lnTo>
                    <a:pt x="1192" y="21"/>
                  </a:lnTo>
                  <a:lnTo>
                    <a:pt x="1276" y="41"/>
                  </a:lnTo>
                  <a:lnTo>
                    <a:pt x="1360" y="68"/>
                  </a:lnTo>
                  <a:lnTo>
                    <a:pt x="1444" y="102"/>
                  </a:lnTo>
                  <a:lnTo>
                    <a:pt x="1526" y="142"/>
                  </a:lnTo>
                  <a:lnTo>
                    <a:pt x="1607" y="187"/>
                  </a:lnTo>
                  <a:lnTo>
                    <a:pt x="1687" y="240"/>
                  </a:lnTo>
                  <a:lnTo>
                    <a:pt x="1766" y="297"/>
                  </a:lnTo>
                  <a:lnTo>
                    <a:pt x="1842" y="361"/>
                  </a:lnTo>
                  <a:lnTo>
                    <a:pt x="1915" y="431"/>
                  </a:lnTo>
                  <a:lnTo>
                    <a:pt x="1986" y="504"/>
                  </a:lnTo>
                  <a:lnTo>
                    <a:pt x="2054" y="584"/>
                  </a:lnTo>
                  <a:lnTo>
                    <a:pt x="2118" y="668"/>
                  </a:lnTo>
                  <a:lnTo>
                    <a:pt x="2179" y="758"/>
                  </a:lnTo>
                  <a:lnTo>
                    <a:pt x="2237" y="851"/>
                  </a:lnTo>
                  <a:lnTo>
                    <a:pt x="2289" y="949"/>
                  </a:lnTo>
                  <a:lnTo>
                    <a:pt x="2338" y="1053"/>
                  </a:lnTo>
                  <a:lnTo>
                    <a:pt x="2380" y="1153"/>
                  </a:lnTo>
                  <a:lnTo>
                    <a:pt x="2415" y="1254"/>
                  </a:lnTo>
                  <a:lnTo>
                    <a:pt x="2445" y="1355"/>
                  </a:lnTo>
                  <a:lnTo>
                    <a:pt x="2470" y="1456"/>
                  </a:lnTo>
                  <a:lnTo>
                    <a:pt x="2490" y="1557"/>
                  </a:lnTo>
                  <a:lnTo>
                    <a:pt x="2503" y="1656"/>
                  </a:lnTo>
                  <a:lnTo>
                    <a:pt x="2512" y="1754"/>
                  </a:lnTo>
                  <a:lnTo>
                    <a:pt x="2515" y="1851"/>
                  </a:lnTo>
                  <a:lnTo>
                    <a:pt x="2513" y="1947"/>
                  </a:lnTo>
                  <a:lnTo>
                    <a:pt x="2505" y="2041"/>
                  </a:lnTo>
                  <a:lnTo>
                    <a:pt x="2494" y="2131"/>
                  </a:lnTo>
                  <a:lnTo>
                    <a:pt x="2477" y="2220"/>
                  </a:lnTo>
                  <a:lnTo>
                    <a:pt x="2454" y="2307"/>
                  </a:lnTo>
                  <a:lnTo>
                    <a:pt x="2427" y="2389"/>
                  </a:lnTo>
                  <a:lnTo>
                    <a:pt x="2394" y="2469"/>
                  </a:lnTo>
                  <a:lnTo>
                    <a:pt x="2357" y="2544"/>
                  </a:lnTo>
                  <a:lnTo>
                    <a:pt x="2317" y="2616"/>
                  </a:lnTo>
                  <a:lnTo>
                    <a:pt x="2270" y="2684"/>
                  </a:lnTo>
                  <a:lnTo>
                    <a:pt x="2220" y="2747"/>
                  </a:lnTo>
                  <a:lnTo>
                    <a:pt x="2164" y="2806"/>
                  </a:lnTo>
                  <a:lnTo>
                    <a:pt x="2105" y="2858"/>
                  </a:lnTo>
                  <a:lnTo>
                    <a:pt x="2041" y="2906"/>
                  </a:lnTo>
                  <a:lnTo>
                    <a:pt x="1973" y="2948"/>
                  </a:lnTo>
                  <a:lnTo>
                    <a:pt x="1901" y="2984"/>
                  </a:lnTo>
                  <a:lnTo>
                    <a:pt x="1821" y="3015"/>
                  </a:lnTo>
                  <a:lnTo>
                    <a:pt x="1741" y="3037"/>
                  </a:lnTo>
                  <a:lnTo>
                    <a:pt x="1658" y="3052"/>
                  </a:lnTo>
                  <a:lnTo>
                    <a:pt x="1576" y="3060"/>
                  </a:lnTo>
                  <a:lnTo>
                    <a:pt x="1492" y="3060"/>
                  </a:lnTo>
                  <a:lnTo>
                    <a:pt x="1408" y="3053"/>
                  </a:lnTo>
                  <a:lnTo>
                    <a:pt x="1323" y="3040"/>
                  </a:lnTo>
                  <a:lnTo>
                    <a:pt x="1238" y="3019"/>
                  </a:lnTo>
                  <a:lnTo>
                    <a:pt x="1154" y="2991"/>
                  </a:lnTo>
                  <a:lnTo>
                    <a:pt x="1071" y="2957"/>
                  </a:lnTo>
                  <a:lnTo>
                    <a:pt x="988" y="2918"/>
                  </a:lnTo>
                  <a:lnTo>
                    <a:pt x="907" y="2872"/>
                  </a:lnTo>
                  <a:lnTo>
                    <a:pt x="827" y="2820"/>
                  </a:lnTo>
                  <a:lnTo>
                    <a:pt x="750" y="2762"/>
                  </a:lnTo>
                  <a:lnTo>
                    <a:pt x="674" y="2698"/>
                  </a:lnTo>
                  <a:lnTo>
                    <a:pt x="599" y="2630"/>
                  </a:lnTo>
                  <a:lnTo>
                    <a:pt x="529" y="2556"/>
                  </a:lnTo>
                  <a:lnTo>
                    <a:pt x="462" y="2476"/>
                  </a:lnTo>
                  <a:lnTo>
                    <a:pt x="396" y="2392"/>
                  </a:lnTo>
                  <a:lnTo>
                    <a:pt x="336" y="2303"/>
                  </a:lnTo>
                  <a:lnTo>
                    <a:pt x="279" y="2209"/>
                  </a:lnTo>
                  <a:lnTo>
                    <a:pt x="225" y="2110"/>
                  </a:lnTo>
                  <a:lnTo>
                    <a:pt x="176" y="2007"/>
                  </a:lnTo>
                  <a:lnTo>
                    <a:pt x="136" y="1906"/>
                  </a:lnTo>
                  <a:lnTo>
                    <a:pt x="99" y="1805"/>
                  </a:lnTo>
                  <a:lnTo>
                    <a:pt x="69" y="1705"/>
                  </a:lnTo>
                  <a:lnTo>
                    <a:pt x="44" y="1604"/>
                  </a:lnTo>
                  <a:lnTo>
                    <a:pt x="26" y="1503"/>
                  </a:lnTo>
                  <a:lnTo>
                    <a:pt x="12" y="1404"/>
                  </a:lnTo>
                  <a:lnTo>
                    <a:pt x="4" y="1305"/>
                  </a:lnTo>
                  <a:lnTo>
                    <a:pt x="0" y="1208"/>
                  </a:lnTo>
                  <a:lnTo>
                    <a:pt x="2" y="1113"/>
                  </a:lnTo>
                  <a:lnTo>
                    <a:pt x="9" y="1020"/>
                  </a:lnTo>
                  <a:lnTo>
                    <a:pt x="22" y="928"/>
                  </a:lnTo>
                  <a:lnTo>
                    <a:pt x="39" y="839"/>
                  </a:lnTo>
                  <a:lnTo>
                    <a:pt x="61" y="753"/>
                  </a:lnTo>
                  <a:lnTo>
                    <a:pt x="89" y="670"/>
                  </a:lnTo>
                  <a:lnTo>
                    <a:pt x="120" y="592"/>
                  </a:lnTo>
                  <a:lnTo>
                    <a:pt x="157" y="516"/>
                  </a:lnTo>
                  <a:lnTo>
                    <a:pt x="199" y="444"/>
                  </a:lnTo>
                  <a:lnTo>
                    <a:pt x="245" y="376"/>
                  </a:lnTo>
                  <a:lnTo>
                    <a:pt x="296" y="313"/>
                  </a:lnTo>
                  <a:lnTo>
                    <a:pt x="351" y="255"/>
                  </a:lnTo>
                  <a:lnTo>
                    <a:pt x="411" y="202"/>
                  </a:lnTo>
                  <a:lnTo>
                    <a:pt x="475" y="155"/>
                  </a:lnTo>
                  <a:lnTo>
                    <a:pt x="543" y="111"/>
                  </a:lnTo>
                  <a:lnTo>
                    <a:pt x="615" y="76"/>
                  </a:lnTo>
                  <a:lnTo>
                    <a:pt x="694" y="46"/>
                  </a:lnTo>
                  <a:lnTo>
                    <a:pt x="775" y="22"/>
                  </a:lnTo>
                  <a:lnTo>
                    <a:pt x="856" y="8"/>
                  </a:lnTo>
                  <a:lnTo>
                    <a:pt x="940" y="0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8" name="Freeform 341"/>
            <p:cNvSpPr>
              <a:spLocks noEditPoints="1"/>
            </p:cNvSpPr>
            <p:nvPr/>
          </p:nvSpPr>
          <p:spPr bwMode="auto">
            <a:xfrm>
              <a:off x="1695427" y="2721745"/>
              <a:ext cx="1885213" cy="2296759"/>
            </a:xfrm>
            <a:custGeom>
              <a:avLst/>
              <a:gdLst>
                <a:gd name="T0" fmla="*/ 654 w 1814"/>
                <a:gd name="T1" fmla="*/ 233 h 2210"/>
                <a:gd name="T2" fmla="*/ 486 w 1814"/>
                <a:gd name="T3" fmla="*/ 296 h 2210"/>
                <a:gd name="T4" fmla="*/ 352 w 1814"/>
                <a:gd name="T5" fmla="*/ 408 h 2210"/>
                <a:gd name="T6" fmla="*/ 257 w 1814"/>
                <a:gd name="T7" fmla="*/ 559 h 2210"/>
                <a:gd name="T8" fmla="*/ 200 w 1814"/>
                <a:gd name="T9" fmla="*/ 740 h 2210"/>
                <a:gd name="T10" fmla="*/ 185 w 1814"/>
                <a:gd name="T11" fmla="*/ 944 h 2210"/>
                <a:gd name="T12" fmla="*/ 212 w 1814"/>
                <a:gd name="T13" fmla="*/ 1160 h 2210"/>
                <a:gd name="T14" fmla="*/ 285 w 1814"/>
                <a:gd name="T15" fmla="*/ 1380 h 2210"/>
                <a:gd name="T16" fmla="*/ 406 w 1814"/>
                <a:gd name="T17" fmla="*/ 1592 h 2210"/>
                <a:gd name="T18" fmla="*/ 556 w 1814"/>
                <a:gd name="T19" fmla="*/ 1764 h 2210"/>
                <a:gd name="T20" fmla="*/ 729 w 1814"/>
                <a:gd name="T21" fmla="*/ 1891 h 2210"/>
                <a:gd name="T22" fmla="*/ 912 w 1814"/>
                <a:gd name="T23" fmla="*/ 1965 h 2210"/>
                <a:gd name="T24" fmla="*/ 1098 w 1814"/>
                <a:gd name="T25" fmla="*/ 1984 h 2210"/>
                <a:gd name="T26" fmla="*/ 1276 w 1814"/>
                <a:gd name="T27" fmla="*/ 1942 h 2210"/>
                <a:gd name="T28" fmla="*/ 1420 w 1814"/>
                <a:gd name="T29" fmla="*/ 1845 h 2210"/>
                <a:gd name="T30" fmla="*/ 1529 w 1814"/>
                <a:gd name="T31" fmla="*/ 1706 h 2210"/>
                <a:gd name="T32" fmla="*/ 1600 w 1814"/>
                <a:gd name="T33" fmla="*/ 1533 h 2210"/>
                <a:gd name="T34" fmla="*/ 1628 w 1814"/>
                <a:gd name="T35" fmla="*/ 1336 h 2210"/>
                <a:gd name="T36" fmla="*/ 1615 w 1814"/>
                <a:gd name="T37" fmla="*/ 1124 h 2210"/>
                <a:gd name="T38" fmla="*/ 1558 w 1814"/>
                <a:gd name="T39" fmla="*/ 904 h 2210"/>
                <a:gd name="T40" fmla="*/ 1452 w 1814"/>
                <a:gd name="T41" fmla="*/ 685 h 2210"/>
                <a:gd name="T42" fmla="*/ 1310 w 1814"/>
                <a:gd name="T43" fmla="*/ 499 h 2210"/>
                <a:gd name="T44" fmla="*/ 1144 w 1814"/>
                <a:gd name="T45" fmla="*/ 358 h 2210"/>
                <a:gd name="T46" fmla="*/ 963 w 1814"/>
                <a:gd name="T47" fmla="*/ 265 h 2210"/>
                <a:gd name="T48" fmla="*/ 778 w 1814"/>
                <a:gd name="T49" fmla="*/ 226 h 2210"/>
                <a:gd name="T50" fmla="*/ 853 w 1814"/>
                <a:gd name="T51" fmla="*/ 15 h 2210"/>
                <a:gd name="T52" fmla="*/ 1062 w 1814"/>
                <a:gd name="T53" fmla="*/ 84 h 2210"/>
                <a:gd name="T54" fmla="*/ 1262 w 1814"/>
                <a:gd name="T55" fmla="*/ 207 h 2210"/>
                <a:gd name="T56" fmla="*/ 1445 w 1814"/>
                <a:gd name="T57" fmla="*/ 380 h 2210"/>
                <a:gd name="T58" fmla="*/ 1601 w 1814"/>
                <a:gd name="T59" fmla="*/ 595 h 2210"/>
                <a:gd name="T60" fmla="*/ 1720 w 1814"/>
                <a:gd name="T61" fmla="*/ 844 h 2210"/>
                <a:gd name="T62" fmla="*/ 1789 w 1814"/>
                <a:gd name="T63" fmla="*/ 1094 h 2210"/>
                <a:gd name="T64" fmla="*/ 1814 w 1814"/>
                <a:gd name="T65" fmla="*/ 1337 h 2210"/>
                <a:gd name="T66" fmla="*/ 1793 w 1814"/>
                <a:gd name="T67" fmla="*/ 1567 h 2210"/>
                <a:gd name="T68" fmla="*/ 1731 w 1814"/>
                <a:gd name="T69" fmla="*/ 1774 h 2210"/>
                <a:gd name="T70" fmla="*/ 1627 w 1814"/>
                <a:gd name="T71" fmla="*/ 1951 h 2210"/>
                <a:gd name="T72" fmla="*/ 1486 w 1814"/>
                <a:gd name="T73" fmla="*/ 2088 h 2210"/>
                <a:gd name="T74" fmla="*/ 1305 w 1814"/>
                <a:gd name="T75" fmla="*/ 2179 h 2210"/>
                <a:gd name="T76" fmla="*/ 1100 w 1814"/>
                <a:gd name="T77" fmla="*/ 2210 h 2210"/>
                <a:gd name="T78" fmla="*/ 890 w 1814"/>
                <a:gd name="T79" fmla="*/ 2179 h 2210"/>
                <a:gd name="T80" fmla="*/ 683 w 1814"/>
                <a:gd name="T81" fmla="*/ 2091 h 2210"/>
                <a:gd name="T82" fmla="*/ 488 w 1814"/>
                <a:gd name="T83" fmla="*/ 1951 h 2210"/>
                <a:gd name="T84" fmla="*/ 313 w 1814"/>
                <a:gd name="T85" fmla="*/ 1764 h 2210"/>
                <a:gd name="T86" fmla="*/ 167 w 1814"/>
                <a:gd name="T87" fmla="*/ 1535 h 2210"/>
                <a:gd name="T88" fmla="*/ 64 w 1814"/>
                <a:gd name="T89" fmla="*/ 1283 h 2210"/>
                <a:gd name="T90" fmla="*/ 10 w 1814"/>
                <a:gd name="T91" fmla="*/ 1035 h 2210"/>
                <a:gd name="T92" fmla="*/ 1 w 1814"/>
                <a:gd name="T93" fmla="*/ 795 h 2210"/>
                <a:gd name="T94" fmla="*/ 37 w 1814"/>
                <a:gd name="T95" fmla="*/ 571 h 2210"/>
                <a:gd name="T96" fmla="*/ 112 w 1814"/>
                <a:gd name="T97" fmla="*/ 374 h 2210"/>
                <a:gd name="T98" fmla="*/ 229 w 1814"/>
                <a:gd name="T99" fmla="*/ 209 h 2210"/>
                <a:gd name="T100" fmla="*/ 383 w 1814"/>
                <a:gd name="T101" fmla="*/ 87 h 2210"/>
                <a:gd name="T102" fmla="*/ 576 w 1814"/>
                <a:gd name="T103" fmla="*/ 15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14" h="2210">
                  <a:moveTo>
                    <a:pt x="778" y="226"/>
                  </a:moveTo>
                  <a:lnTo>
                    <a:pt x="716" y="227"/>
                  </a:lnTo>
                  <a:lnTo>
                    <a:pt x="654" y="233"/>
                  </a:lnTo>
                  <a:lnTo>
                    <a:pt x="596" y="248"/>
                  </a:lnTo>
                  <a:lnTo>
                    <a:pt x="538" y="270"/>
                  </a:lnTo>
                  <a:lnTo>
                    <a:pt x="486" y="296"/>
                  </a:lnTo>
                  <a:lnTo>
                    <a:pt x="437" y="329"/>
                  </a:lnTo>
                  <a:lnTo>
                    <a:pt x="393" y="366"/>
                  </a:lnTo>
                  <a:lnTo>
                    <a:pt x="352" y="408"/>
                  </a:lnTo>
                  <a:lnTo>
                    <a:pt x="317" y="455"/>
                  </a:lnTo>
                  <a:lnTo>
                    <a:pt x="284" y="504"/>
                  </a:lnTo>
                  <a:lnTo>
                    <a:pt x="257" y="559"/>
                  </a:lnTo>
                  <a:lnTo>
                    <a:pt x="233" y="617"/>
                  </a:lnTo>
                  <a:lnTo>
                    <a:pt x="215" y="677"/>
                  </a:lnTo>
                  <a:lnTo>
                    <a:pt x="200" y="740"/>
                  </a:lnTo>
                  <a:lnTo>
                    <a:pt x="190" y="807"/>
                  </a:lnTo>
                  <a:lnTo>
                    <a:pt x="185" y="875"/>
                  </a:lnTo>
                  <a:lnTo>
                    <a:pt x="185" y="944"/>
                  </a:lnTo>
                  <a:lnTo>
                    <a:pt x="188" y="1015"/>
                  </a:lnTo>
                  <a:lnTo>
                    <a:pt x="198" y="1087"/>
                  </a:lnTo>
                  <a:lnTo>
                    <a:pt x="212" y="1160"/>
                  </a:lnTo>
                  <a:lnTo>
                    <a:pt x="232" y="1234"/>
                  </a:lnTo>
                  <a:lnTo>
                    <a:pt x="257" y="1307"/>
                  </a:lnTo>
                  <a:lnTo>
                    <a:pt x="285" y="1380"/>
                  </a:lnTo>
                  <a:lnTo>
                    <a:pt x="322" y="1455"/>
                  </a:lnTo>
                  <a:lnTo>
                    <a:pt x="361" y="1526"/>
                  </a:lnTo>
                  <a:lnTo>
                    <a:pt x="406" y="1592"/>
                  </a:lnTo>
                  <a:lnTo>
                    <a:pt x="453" y="1654"/>
                  </a:lnTo>
                  <a:lnTo>
                    <a:pt x="504" y="1711"/>
                  </a:lnTo>
                  <a:lnTo>
                    <a:pt x="556" y="1764"/>
                  </a:lnTo>
                  <a:lnTo>
                    <a:pt x="613" y="1811"/>
                  </a:lnTo>
                  <a:lnTo>
                    <a:pt x="669" y="1854"/>
                  </a:lnTo>
                  <a:lnTo>
                    <a:pt x="729" y="1891"/>
                  </a:lnTo>
                  <a:lnTo>
                    <a:pt x="789" y="1921"/>
                  </a:lnTo>
                  <a:lnTo>
                    <a:pt x="851" y="1946"/>
                  </a:lnTo>
                  <a:lnTo>
                    <a:pt x="912" y="1965"/>
                  </a:lnTo>
                  <a:lnTo>
                    <a:pt x="974" y="1978"/>
                  </a:lnTo>
                  <a:lnTo>
                    <a:pt x="1037" y="1985"/>
                  </a:lnTo>
                  <a:lnTo>
                    <a:pt x="1098" y="1984"/>
                  </a:lnTo>
                  <a:lnTo>
                    <a:pt x="1158" y="1977"/>
                  </a:lnTo>
                  <a:lnTo>
                    <a:pt x="1217" y="1963"/>
                  </a:lnTo>
                  <a:lnTo>
                    <a:pt x="1276" y="1942"/>
                  </a:lnTo>
                  <a:lnTo>
                    <a:pt x="1329" y="1914"/>
                  </a:lnTo>
                  <a:lnTo>
                    <a:pt x="1376" y="1883"/>
                  </a:lnTo>
                  <a:lnTo>
                    <a:pt x="1420" y="1845"/>
                  </a:lnTo>
                  <a:lnTo>
                    <a:pt x="1461" y="1803"/>
                  </a:lnTo>
                  <a:lnTo>
                    <a:pt x="1498" y="1757"/>
                  </a:lnTo>
                  <a:lnTo>
                    <a:pt x="1529" y="1706"/>
                  </a:lnTo>
                  <a:lnTo>
                    <a:pt x="1556" y="1653"/>
                  </a:lnTo>
                  <a:lnTo>
                    <a:pt x="1580" y="1595"/>
                  </a:lnTo>
                  <a:lnTo>
                    <a:pt x="1600" y="1533"/>
                  </a:lnTo>
                  <a:lnTo>
                    <a:pt x="1614" y="1471"/>
                  </a:lnTo>
                  <a:lnTo>
                    <a:pt x="1623" y="1404"/>
                  </a:lnTo>
                  <a:lnTo>
                    <a:pt x="1628" y="1336"/>
                  </a:lnTo>
                  <a:lnTo>
                    <a:pt x="1628" y="1266"/>
                  </a:lnTo>
                  <a:lnTo>
                    <a:pt x="1625" y="1196"/>
                  </a:lnTo>
                  <a:lnTo>
                    <a:pt x="1615" y="1124"/>
                  </a:lnTo>
                  <a:lnTo>
                    <a:pt x="1601" y="1050"/>
                  </a:lnTo>
                  <a:lnTo>
                    <a:pt x="1581" y="977"/>
                  </a:lnTo>
                  <a:lnTo>
                    <a:pt x="1558" y="904"/>
                  </a:lnTo>
                  <a:lnTo>
                    <a:pt x="1528" y="830"/>
                  </a:lnTo>
                  <a:lnTo>
                    <a:pt x="1492" y="756"/>
                  </a:lnTo>
                  <a:lnTo>
                    <a:pt x="1452" y="685"/>
                  </a:lnTo>
                  <a:lnTo>
                    <a:pt x="1407" y="618"/>
                  </a:lnTo>
                  <a:lnTo>
                    <a:pt x="1360" y="557"/>
                  </a:lnTo>
                  <a:lnTo>
                    <a:pt x="1310" y="499"/>
                  </a:lnTo>
                  <a:lnTo>
                    <a:pt x="1257" y="447"/>
                  </a:lnTo>
                  <a:lnTo>
                    <a:pt x="1202" y="400"/>
                  </a:lnTo>
                  <a:lnTo>
                    <a:pt x="1144" y="358"/>
                  </a:lnTo>
                  <a:lnTo>
                    <a:pt x="1085" y="321"/>
                  </a:lnTo>
                  <a:lnTo>
                    <a:pt x="1025" y="290"/>
                  </a:lnTo>
                  <a:lnTo>
                    <a:pt x="963" y="265"/>
                  </a:lnTo>
                  <a:lnTo>
                    <a:pt x="901" y="245"/>
                  </a:lnTo>
                  <a:lnTo>
                    <a:pt x="839" y="232"/>
                  </a:lnTo>
                  <a:lnTo>
                    <a:pt x="778" y="226"/>
                  </a:lnTo>
                  <a:close/>
                  <a:moveTo>
                    <a:pt x="713" y="0"/>
                  </a:moveTo>
                  <a:lnTo>
                    <a:pt x="783" y="4"/>
                  </a:lnTo>
                  <a:lnTo>
                    <a:pt x="853" y="15"/>
                  </a:lnTo>
                  <a:lnTo>
                    <a:pt x="923" y="32"/>
                  </a:lnTo>
                  <a:lnTo>
                    <a:pt x="994" y="55"/>
                  </a:lnTo>
                  <a:lnTo>
                    <a:pt x="1062" y="84"/>
                  </a:lnTo>
                  <a:lnTo>
                    <a:pt x="1130" y="120"/>
                  </a:lnTo>
                  <a:lnTo>
                    <a:pt x="1196" y="161"/>
                  </a:lnTo>
                  <a:lnTo>
                    <a:pt x="1262" y="207"/>
                  </a:lnTo>
                  <a:lnTo>
                    <a:pt x="1325" y="260"/>
                  </a:lnTo>
                  <a:lnTo>
                    <a:pt x="1386" y="317"/>
                  </a:lnTo>
                  <a:lnTo>
                    <a:pt x="1445" y="380"/>
                  </a:lnTo>
                  <a:lnTo>
                    <a:pt x="1500" y="447"/>
                  </a:lnTo>
                  <a:lnTo>
                    <a:pt x="1553" y="519"/>
                  </a:lnTo>
                  <a:lnTo>
                    <a:pt x="1601" y="595"/>
                  </a:lnTo>
                  <a:lnTo>
                    <a:pt x="1645" y="676"/>
                  </a:lnTo>
                  <a:lnTo>
                    <a:pt x="1686" y="761"/>
                  </a:lnTo>
                  <a:lnTo>
                    <a:pt x="1720" y="844"/>
                  </a:lnTo>
                  <a:lnTo>
                    <a:pt x="1749" y="927"/>
                  </a:lnTo>
                  <a:lnTo>
                    <a:pt x="1772" y="1011"/>
                  </a:lnTo>
                  <a:lnTo>
                    <a:pt x="1789" y="1094"/>
                  </a:lnTo>
                  <a:lnTo>
                    <a:pt x="1803" y="1176"/>
                  </a:lnTo>
                  <a:lnTo>
                    <a:pt x="1810" y="1257"/>
                  </a:lnTo>
                  <a:lnTo>
                    <a:pt x="1814" y="1337"/>
                  </a:lnTo>
                  <a:lnTo>
                    <a:pt x="1812" y="1416"/>
                  </a:lnTo>
                  <a:lnTo>
                    <a:pt x="1805" y="1493"/>
                  </a:lnTo>
                  <a:lnTo>
                    <a:pt x="1793" y="1567"/>
                  </a:lnTo>
                  <a:lnTo>
                    <a:pt x="1776" y="1639"/>
                  </a:lnTo>
                  <a:lnTo>
                    <a:pt x="1755" y="1709"/>
                  </a:lnTo>
                  <a:lnTo>
                    <a:pt x="1731" y="1774"/>
                  </a:lnTo>
                  <a:lnTo>
                    <a:pt x="1700" y="1837"/>
                  </a:lnTo>
                  <a:lnTo>
                    <a:pt x="1666" y="1896"/>
                  </a:lnTo>
                  <a:lnTo>
                    <a:pt x="1627" y="1951"/>
                  </a:lnTo>
                  <a:lnTo>
                    <a:pt x="1584" y="2002"/>
                  </a:lnTo>
                  <a:lnTo>
                    <a:pt x="1537" y="2048"/>
                  </a:lnTo>
                  <a:lnTo>
                    <a:pt x="1486" y="2088"/>
                  </a:lnTo>
                  <a:lnTo>
                    <a:pt x="1429" y="2124"/>
                  </a:lnTo>
                  <a:lnTo>
                    <a:pt x="1371" y="2154"/>
                  </a:lnTo>
                  <a:lnTo>
                    <a:pt x="1305" y="2179"/>
                  </a:lnTo>
                  <a:lnTo>
                    <a:pt x="1237" y="2197"/>
                  </a:lnTo>
                  <a:lnTo>
                    <a:pt x="1169" y="2206"/>
                  </a:lnTo>
                  <a:lnTo>
                    <a:pt x="1100" y="2210"/>
                  </a:lnTo>
                  <a:lnTo>
                    <a:pt x="1030" y="2206"/>
                  </a:lnTo>
                  <a:lnTo>
                    <a:pt x="960" y="2196"/>
                  </a:lnTo>
                  <a:lnTo>
                    <a:pt x="890" y="2179"/>
                  </a:lnTo>
                  <a:lnTo>
                    <a:pt x="821" y="2155"/>
                  </a:lnTo>
                  <a:lnTo>
                    <a:pt x="751" y="2126"/>
                  </a:lnTo>
                  <a:lnTo>
                    <a:pt x="683" y="2091"/>
                  </a:lnTo>
                  <a:lnTo>
                    <a:pt x="617" y="2049"/>
                  </a:lnTo>
                  <a:lnTo>
                    <a:pt x="551" y="2003"/>
                  </a:lnTo>
                  <a:lnTo>
                    <a:pt x="488" y="1951"/>
                  </a:lnTo>
                  <a:lnTo>
                    <a:pt x="427" y="1893"/>
                  </a:lnTo>
                  <a:lnTo>
                    <a:pt x="369" y="1831"/>
                  </a:lnTo>
                  <a:lnTo>
                    <a:pt x="313" y="1764"/>
                  </a:lnTo>
                  <a:lnTo>
                    <a:pt x="260" y="1692"/>
                  </a:lnTo>
                  <a:lnTo>
                    <a:pt x="212" y="1616"/>
                  </a:lnTo>
                  <a:lnTo>
                    <a:pt x="167" y="1535"/>
                  </a:lnTo>
                  <a:lnTo>
                    <a:pt x="127" y="1450"/>
                  </a:lnTo>
                  <a:lnTo>
                    <a:pt x="93" y="1367"/>
                  </a:lnTo>
                  <a:lnTo>
                    <a:pt x="64" y="1283"/>
                  </a:lnTo>
                  <a:lnTo>
                    <a:pt x="42" y="1201"/>
                  </a:lnTo>
                  <a:lnTo>
                    <a:pt x="23" y="1117"/>
                  </a:lnTo>
                  <a:lnTo>
                    <a:pt x="10" y="1035"/>
                  </a:lnTo>
                  <a:lnTo>
                    <a:pt x="3" y="953"/>
                  </a:lnTo>
                  <a:lnTo>
                    <a:pt x="0" y="874"/>
                  </a:lnTo>
                  <a:lnTo>
                    <a:pt x="1" y="795"/>
                  </a:lnTo>
                  <a:lnTo>
                    <a:pt x="8" y="718"/>
                  </a:lnTo>
                  <a:lnTo>
                    <a:pt x="20" y="643"/>
                  </a:lnTo>
                  <a:lnTo>
                    <a:pt x="37" y="571"/>
                  </a:lnTo>
                  <a:lnTo>
                    <a:pt x="58" y="502"/>
                  </a:lnTo>
                  <a:lnTo>
                    <a:pt x="82" y="436"/>
                  </a:lnTo>
                  <a:lnTo>
                    <a:pt x="112" y="374"/>
                  </a:lnTo>
                  <a:lnTo>
                    <a:pt x="148" y="315"/>
                  </a:lnTo>
                  <a:lnTo>
                    <a:pt x="186" y="260"/>
                  </a:lnTo>
                  <a:lnTo>
                    <a:pt x="229" y="209"/>
                  </a:lnTo>
                  <a:lnTo>
                    <a:pt x="276" y="163"/>
                  </a:lnTo>
                  <a:lnTo>
                    <a:pt x="329" y="122"/>
                  </a:lnTo>
                  <a:lnTo>
                    <a:pt x="383" y="87"/>
                  </a:lnTo>
                  <a:lnTo>
                    <a:pt x="444" y="57"/>
                  </a:lnTo>
                  <a:lnTo>
                    <a:pt x="509" y="32"/>
                  </a:lnTo>
                  <a:lnTo>
                    <a:pt x="576" y="15"/>
                  </a:lnTo>
                  <a:lnTo>
                    <a:pt x="644" y="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" name="Freeform 342"/>
            <p:cNvSpPr>
              <a:spLocks noEditPoints="1"/>
            </p:cNvSpPr>
            <p:nvPr/>
          </p:nvSpPr>
          <p:spPr bwMode="auto">
            <a:xfrm>
              <a:off x="2042538" y="3145763"/>
              <a:ext cx="1189949" cy="1449764"/>
            </a:xfrm>
            <a:custGeom>
              <a:avLst/>
              <a:gdLst>
                <a:gd name="T0" fmla="*/ 462 w 1145"/>
                <a:gd name="T1" fmla="*/ 226 h 1395"/>
                <a:gd name="T2" fmla="*/ 374 w 1145"/>
                <a:gd name="T3" fmla="*/ 248 h 1395"/>
                <a:gd name="T4" fmla="*/ 303 w 1145"/>
                <a:gd name="T5" fmla="*/ 294 h 1395"/>
                <a:gd name="T6" fmla="*/ 247 w 1145"/>
                <a:gd name="T7" fmla="*/ 358 h 1395"/>
                <a:gd name="T8" fmla="*/ 209 w 1145"/>
                <a:gd name="T9" fmla="*/ 439 h 1395"/>
                <a:gd name="T10" fmla="*/ 188 w 1145"/>
                <a:gd name="T11" fmla="*/ 531 h 1395"/>
                <a:gd name="T12" fmla="*/ 186 w 1145"/>
                <a:gd name="T13" fmla="*/ 632 h 1395"/>
                <a:gd name="T14" fmla="*/ 201 w 1145"/>
                <a:gd name="T15" fmla="*/ 738 h 1395"/>
                <a:gd name="T16" fmla="*/ 238 w 1145"/>
                <a:gd name="T17" fmla="*/ 845 h 1395"/>
                <a:gd name="T18" fmla="*/ 298 w 1145"/>
                <a:gd name="T19" fmla="*/ 951 h 1395"/>
                <a:gd name="T20" fmla="*/ 372 w 1145"/>
                <a:gd name="T21" fmla="*/ 1039 h 1395"/>
                <a:gd name="T22" fmla="*/ 455 w 1145"/>
                <a:gd name="T23" fmla="*/ 1106 h 1395"/>
                <a:gd name="T24" fmla="*/ 544 w 1145"/>
                <a:gd name="T25" fmla="*/ 1150 h 1395"/>
                <a:gd name="T26" fmla="*/ 637 w 1145"/>
                <a:gd name="T27" fmla="*/ 1170 h 1395"/>
                <a:gd name="T28" fmla="*/ 728 w 1145"/>
                <a:gd name="T29" fmla="*/ 1162 h 1395"/>
                <a:gd name="T30" fmla="*/ 809 w 1145"/>
                <a:gd name="T31" fmla="*/ 1127 h 1395"/>
                <a:gd name="T32" fmla="*/ 872 w 1145"/>
                <a:gd name="T33" fmla="*/ 1070 h 1395"/>
                <a:gd name="T34" fmla="*/ 919 w 1145"/>
                <a:gd name="T35" fmla="*/ 997 h 1395"/>
                <a:gd name="T36" fmla="*/ 949 w 1145"/>
                <a:gd name="T37" fmla="*/ 911 h 1395"/>
                <a:gd name="T38" fmla="*/ 961 w 1145"/>
                <a:gd name="T39" fmla="*/ 814 h 1395"/>
                <a:gd name="T40" fmla="*/ 954 w 1145"/>
                <a:gd name="T41" fmla="*/ 710 h 1395"/>
                <a:gd name="T42" fmla="*/ 928 w 1145"/>
                <a:gd name="T43" fmla="*/ 603 h 1395"/>
                <a:gd name="T44" fmla="*/ 879 w 1145"/>
                <a:gd name="T45" fmla="*/ 494 h 1395"/>
                <a:gd name="T46" fmla="*/ 813 w 1145"/>
                <a:gd name="T47" fmla="*/ 398 h 1395"/>
                <a:gd name="T48" fmla="*/ 733 w 1145"/>
                <a:gd name="T49" fmla="*/ 320 h 1395"/>
                <a:gd name="T50" fmla="*/ 646 w 1145"/>
                <a:gd name="T51" fmla="*/ 264 h 1395"/>
                <a:gd name="T52" fmla="*/ 555 w 1145"/>
                <a:gd name="T53" fmla="*/ 231 h 1395"/>
                <a:gd name="T54" fmla="*/ 440 w 1145"/>
                <a:gd name="T55" fmla="*/ 0 h 1395"/>
                <a:gd name="T56" fmla="*/ 550 w 1145"/>
                <a:gd name="T57" fmla="*/ 11 h 1395"/>
                <a:gd name="T58" fmla="*/ 660 w 1145"/>
                <a:gd name="T59" fmla="*/ 48 h 1395"/>
                <a:gd name="T60" fmla="*/ 767 w 1145"/>
                <a:gd name="T61" fmla="*/ 108 h 1395"/>
                <a:gd name="T62" fmla="*/ 866 w 1145"/>
                <a:gd name="T63" fmla="*/ 191 h 1395"/>
                <a:gd name="T64" fmla="*/ 955 w 1145"/>
                <a:gd name="T65" fmla="*/ 293 h 1395"/>
                <a:gd name="T66" fmla="*/ 1033 w 1145"/>
                <a:gd name="T67" fmla="*/ 413 h 1395"/>
                <a:gd name="T68" fmla="*/ 1092 w 1145"/>
                <a:gd name="T69" fmla="*/ 544 h 1395"/>
                <a:gd name="T70" fmla="*/ 1128 w 1145"/>
                <a:gd name="T71" fmla="*/ 675 h 1395"/>
                <a:gd name="T72" fmla="*/ 1144 w 1145"/>
                <a:gd name="T73" fmla="*/ 802 h 1395"/>
                <a:gd name="T74" fmla="*/ 1141 w 1145"/>
                <a:gd name="T75" fmla="*/ 925 h 1395"/>
                <a:gd name="T76" fmla="*/ 1120 w 1145"/>
                <a:gd name="T77" fmla="*/ 1040 h 1395"/>
                <a:gd name="T78" fmla="*/ 1082 w 1145"/>
                <a:gd name="T79" fmla="*/ 1144 h 1395"/>
                <a:gd name="T80" fmla="*/ 1026 w 1145"/>
                <a:gd name="T81" fmla="*/ 1234 h 1395"/>
                <a:gd name="T82" fmla="*/ 954 w 1145"/>
                <a:gd name="T83" fmla="*/ 1306 h 1395"/>
                <a:gd name="T84" fmla="*/ 865 w 1145"/>
                <a:gd name="T85" fmla="*/ 1360 h 1395"/>
                <a:gd name="T86" fmla="*/ 759 w 1145"/>
                <a:gd name="T87" fmla="*/ 1390 h 1395"/>
                <a:gd name="T88" fmla="*/ 650 w 1145"/>
                <a:gd name="T89" fmla="*/ 1392 h 1395"/>
                <a:gd name="T90" fmla="*/ 540 w 1145"/>
                <a:gd name="T91" fmla="*/ 1369 h 1395"/>
                <a:gd name="T92" fmla="*/ 432 w 1145"/>
                <a:gd name="T93" fmla="*/ 1319 h 1395"/>
                <a:gd name="T94" fmla="*/ 328 w 1145"/>
                <a:gd name="T95" fmla="*/ 1248 h 1395"/>
                <a:gd name="T96" fmla="*/ 233 w 1145"/>
                <a:gd name="T97" fmla="*/ 1156 h 1395"/>
                <a:gd name="T98" fmla="*/ 149 w 1145"/>
                <a:gd name="T99" fmla="*/ 1044 h 1395"/>
                <a:gd name="T100" fmla="*/ 80 w 1145"/>
                <a:gd name="T101" fmla="*/ 915 h 1395"/>
                <a:gd name="T102" fmla="*/ 34 w 1145"/>
                <a:gd name="T103" fmla="*/ 785 h 1395"/>
                <a:gd name="T104" fmla="*/ 6 w 1145"/>
                <a:gd name="T105" fmla="*/ 655 h 1395"/>
                <a:gd name="T106" fmla="*/ 0 w 1145"/>
                <a:gd name="T107" fmla="*/ 530 h 1395"/>
                <a:gd name="T108" fmla="*/ 12 w 1145"/>
                <a:gd name="T109" fmla="*/ 411 h 1395"/>
                <a:gd name="T110" fmla="*/ 42 w 1145"/>
                <a:gd name="T111" fmla="*/ 302 h 1395"/>
                <a:gd name="T112" fmla="*/ 89 w 1145"/>
                <a:gd name="T113" fmla="*/ 204 h 1395"/>
                <a:gd name="T114" fmla="*/ 153 w 1145"/>
                <a:gd name="T115" fmla="*/ 123 h 1395"/>
                <a:gd name="T116" fmla="*/ 234 w 1145"/>
                <a:gd name="T117" fmla="*/ 58 h 1395"/>
                <a:gd name="T118" fmla="*/ 332 w 1145"/>
                <a:gd name="T119" fmla="*/ 17 h 1395"/>
                <a:gd name="T120" fmla="*/ 440 w 1145"/>
                <a:gd name="T121" fmla="*/ 0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5" h="1395">
                  <a:moveTo>
                    <a:pt x="508" y="225"/>
                  </a:moveTo>
                  <a:lnTo>
                    <a:pt x="462" y="226"/>
                  </a:lnTo>
                  <a:lnTo>
                    <a:pt x="417" y="233"/>
                  </a:lnTo>
                  <a:lnTo>
                    <a:pt x="374" y="248"/>
                  </a:lnTo>
                  <a:lnTo>
                    <a:pt x="336" y="268"/>
                  </a:lnTo>
                  <a:lnTo>
                    <a:pt x="303" y="294"/>
                  </a:lnTo>
                  <a:lnTo>
                    <a:pt x="273" y="324"/>
                  </a:lnTo>
                  <a:lnTo>
                    <a:pt x="247" y="358"/>
                  </a:lnTo>
                  <a:lnTo>
                    <a:pt x="226" y="398"/>
                  </a:lnTo>
                  <a:lnTo>
                    <a:pt x="209" y="439"/>
                  </a:lnTo>
                  <a:lnTo>
                    <a:pt x="196" y="484"/>
                  </a:lnTo>
                  <a:lnTo>
                    <a:pt x="188" y="531"/>
                  </a:lnTo>
                  <a:lnTo>
                    <a:pt x="184" y="581"/>
                  </a:lnTo>
                  <a:lnTo>
                    <a:pt x="186" y="632"/>
                  </a:lnTo>
                  <a:lnTo>
                    <a:pt x="191" y="686"/>
                  </a:lnTo>
                  <a:lnTo>
                    <a:pt x="201" y="738"/>
                  </a:lnTo>
                  <a:lnTo>
                    <a:pt x="218" y="792"/>
                  </a:lnTo>
                  <a:lnTo>
                    <a:pt x="238" y="845"/>
                  </a:lnTo>
                  <a:lnTo>
                    <a:pt x="265" y="900"/>
                  </a:lnTo>
                  <a:lnTo>
                    <a:pt x="298" y="951"/>
                  </a:lnTo>
                  <a:lnTo>
                    <a:pt x="332" y="997"/>
                  </a:lnTo>
                  <a:lnTo>
                    <a:pt x="372" y="1039"/>
                  </a:lnTo>
                  <a:lnTo>
                    <a:pt x="412" y="1076"/>
                  </a:lnTo>
                  <a:lnTo>
                    <a:pt x="455" y="1106"/>
                  </a:lnTo>
                  <a:lnTo>
                    <a:pt x="500" y="1131"/>
                  </a:lnTo>
                  <a:lnTo>
                    <a:pt x="544" y="1150"/>
                  </a:lnTo>
                  <a:lnTo>
                    <a:pt x="591" y="1163"/>
                  </a:lnTo>
                  <a:lnTo>
                    <a:pt x="637" y="1170"/>
                  </a:lnTo>
                  <a:lnTo>
                    <a:pt x="683" y="1170"/>
                  </a:lnTo>
                  <a:lnTo>
                    <a:pt x="728" y="1162"/>
                  </a:lnTo>
                  <a:lnTo>
                    <a:pt x="771" y="1146"/>
                  </a:lnTo>
                  <a:lnTo>
                    <a:pt x="809" y="1127"/>
                  </a:lnTo>
                  <a:lnTo>
                    <a:pt x="843" y="1101"/>
                  </a:lnTo>
                  <a:lnTo>
                    <a:pt x="872" y="1070"/>
                  </a:lnTo>
                  <a:lnTo>
                    <a:pt x="898" y="1036"/>
                  </a:lnTo>
                  <a:lnTo>
                    <a:pt x="919" y="997"/>
                  </a:lnTo>
                  <a:lnTo>
                    <a:pt x="936" y="955"/>
                  </a:lnTo>
                  <a:lnTo>
                    <a:pt x="949" y="911"/>
                  </a:lnTo>
                  <a:lnTo>
                    <a:pt x="957" y="864"/>
                  </a:lnTo>
                  <a:lnTo>
                    <a:pt x="961" y="814"/>
                  </a:lnTo>
                  <a:lnTo>
                    <a:pt x="959" y="763"/>
                  </a:lnTo>
                  <a:lnTo>
                    <a:pt x="954" y="710"/>
                  </a:lnTo>
                  <a:lnTo>
                    <a:pt x="944" y="657"/>
                  </a:lnTo>
                  <a:lnTo>
                    <a:pt x="928" y="603"/>
                  </a:lnTo>
                  <a:lnTo>
                    <a:pt x="907" y="549"/>
                  </a:lnTo>
                  <a:lnTo>
                    <a:pt x="879" y="494"/>
                  </a:lnTo>
                  <a:lnTo>
                    <a:pt x="848" y="443"/>
                  </a:lnTo>
                  <a:lnTo>
                    <a:pt x="813" y="398"/>
                  </a:lnTo>
                  <a:lnTo>
                    <a:pt x="775" y="356"/>
                  </a:lnTo>
                  <a:lnTo>
                    <a:pt x="733" y="320"/>
                  </a:lnTo>
                  <a:lnTo>
                    <a:pt x="691" y="289"/>
                  </a:lnTo>
                  <a:lnTo>
                    <a:pt x="646" y="264"/>
                  </a:lnTo>
                  <a:lnTo>
                    <a:pt x="601" y="244"/>
                  </a:lnTo>
                  <a:lnTo>
                    <a:pt x="555" y="231"/>
                  </a:lnTo>
                  <a:lnTo>
                    <a:pt x="508" y="225"/>
                  </a:lnTo>
                  <a:close/>
                  <a:moveTo>
                    <a:pt x="440" y="0"/>
                  </a:moveTo>
                  <a:lnTo>
                    <a:pt x="495" y="2"/>
                  </a:lnTo>
                  <a:lnTo>
                    <a:pt x="550" y="11"/>
                  </a:lnTo>
                  <a:lnTo>
                    <a:pt x="606" y="26"/>
                  </a:lnTo>
                  <a:lnTo>
                    <a:pt x="660" y="48"/>
                  </a:lnTo>
                  <a:lnTo>
                    <a:pt x="713" y="76"/>
                  </a:lnTo>
                  <a:lnTo>
                    <a:pt x="767" y="108"/>
                  </a:lnTo>
                  <a:lnTo>
                    <a:pt x="818" y="146"/>
                  </a:lnTo>
                  <a:lnTo>
                    <a:pt x="866" y="191"/>
                  </a:lnTo>
                  <a:lnTo>
                    <a:pt x="912" y="239"/>
                  </a:lnTo>
                  <a:lnTo>
                    <a:pt x="955" y="293"/>
                  </a:lnTo>
                  <a:lnTo>
                    <a:pt x="996" y="350"/>
                  </a:lnTo>
                  <a:lnTo>
                    <a:pt x="1033" y="413"/>
                  </a:lnTo>
                  <a:lnTo>
                    <a:pt x="1065" y="480"/>
                  </a:lnTo>
                  <a:lnTo>
                    <a:pt x="1092" y="544"/>
                  </a:lnTo>
                  <a:lnTo>
                    <a:pt x="1111" y="610"/>
                  </a:lnTo>
                  <a:lnTo>
                    <a:pt x="1128" y="675"/>
                  </a:lnTo>
                  <a:lnTo>
                    <a:pt x="1139" y="739"/>
                  </a:lnTo>
                  <a:lnTo>
                    <a:pt x="1144" y="802"/>
                  </a:lnTo>
                  <a:lnTo>
                    <a:pt x="1145" y="865"/>
                  </a:lnTo>
                  <a:lnTo>
                    <a:pt x="1141" y="925"/>
                  </a:lnTo>
                  <a:lnTo>
                    <a:pt x="1133" y="984"/>
                  </a:lnTo>
                  <a:lnTo>
                    <a:pt x="1120" y="1040"/>
                  </a:lnTo>
                  <a:lnTo>
                    <a:pt x="1103" y="1093"/>
                  </a:lnTo>
                  <a:lnTo>
                    <a:pt x="1082" y="1144"/>
                  </a:lnTo>
                  <a:lnTo>
                    <a:pt x="1056" y="1191"/>
                  </a:lnTo>
                  <a:lnTo>
                    <a:pt x="1026" y="1234"/>
                  </a:lnTo>
                  <a:lnTo>
                    <a:pt x="992" y="1272"/>
                  </a:lnTo>
                  <a:lnTo>
                    <a:pt x="954" y="1306"/>
                  </a:lnTo>
                  <a:lnTo>
                    <a:pt x="911" y="1336"/>
                  </a:lnTo>
                  <a:lnTo>
                    <a:pt x="865" y="1360"/>
                  </a:lnTo>
                  <a:lnTo>
                    <a:pt x="814" y="1379"/>
                  </a:lnTo>
                  <a:lnTo>
                    <a:pt x="759" y="1390"/>
                  </a:lnTo>
                  <a:lnTo>
                    <a:pt x="705" y="1395"/>
                  </a:lnTo>
                  <a:lnTo>
                    <a:pt x="650" y="1392"/>
                  </a:lnTo>
                  <a:lnTo>
                    <a:pt x="595" y="1383"/>
                  </a:lnTo>
                  <a:lnTo>
                    <a:pt x="540" y="1369"/>
                  </a:lnTo>
                  <a:lnTo>
                    <a:pt x="485" y="1347"/>
                  </a:lnTo>
                  <a:lnTo>
                    <a:pt x="432" y="1319"/>
                  </a:lnTo>
                  <a:lnTo>
                    <a:pt x="379" y="1286"/>
                  </a:lnTo>
                  <a:lnTo>
                    <a:pt x="328" y="1248"/>
                  </a:lnTo>
                  <a:lnTo>
                    <a:pt x="279" y="1204"/>
                  </a:lnTo>
                  <a:lnTo>
                    <a:pt x="233" y="1156"/>
                  </a:lnTo>
                  <a:lnTo>
                    <a:pt x="190" y="1102"/>
                  </a:lnTo>
                  <a:lnTo>
                    <a:pt x="149" y="1044"/>
                  </a:lnTo>
                  <a:lnTo>
                    <a:pt x="112" y="981"/>
                  </a:lnTo>
                  <a:lnTo>
                    <a:pt x="80" y="915"/>
                  </a:lnTo>
                  <a:lnTo>
                    <a:pt x="55" y="850"/>
                  </a:lnTo>
                  <a:lnTo>
                    <a:pt x="34" y="785"/>
                  </a:lnTo>
                  <a:lnTo>
                    <a:pt x="18" y="721"/>
                  </a:lnTo>
                  <a:lnTo>
                    <a:pt x="6" y="655"/>
                  </a:lnTo>
                  <a:lnTo>
                    <a:pt x="1" y="593"/>
                  </a:lnTo>
                  <a:lnTo>
                    <a:pt x="0" y="530"/>
                  </a:lnTo>
                  <a:lnTo>
                    <a:pt x="4" y="470"/>
                  </a:lnTo>
                  <a:lnTo>
                    <a:pt x="12" y="411"/>
                  </a:lnTo>
                  <a:lnTo>
                    <a:pt x="25" y="354"/>
                  </a:lnTo>
                  <a:lnTo>
                    <a:pt x="42" y="302"/>
                  </a:lnTo>
                  <a:lnTo>
                    <a:pt x="63" y="251"/>
                  </a:lnTo>
                  <a:lnTo>
                    <a:pt x="89" y="204"/>
                  </a:lnTo>
                  <a:lnTo>
                    <a:pt x="119" y="161"/>
                  </a:lnTo>
                  <a:lnTo>
                    <a:pt x="153" y="123"/>
                  </a:lnTo>
                  <a:lnTo>
                    <a:pt x="192" y="89"/>
                  </a:lnTo>
                  <a:lnTo>
                    <a:pt x="234" y="58"/>
                  </a:lnTo>
                  <a:lnTo>
                    <a:pt x="280" y="35"/>
                  </a:lnTo>
                  <a:lnTo>
                    <a:pt x="332" y="17"/>
                  </a:lnTo>
                  <a:lnTo>
                    <a:pt x="385" y="5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0" name="Freeform 343"/>
            <p:cNvSpPr>
              <a:spLocks/>
            </p:cNvSpPr>
            <p:nvPr/>
          </p:nvSpPr>
          <p:spPr bwMode="auto">
            <a:xfrm>
              <a:off x="2390689" y="3541720"/>
              <a:ext cx="534178" cy="651614"/>
            </a:xfrm>
            <a:custGeom>
              <a:avLst/>
              <a:gdLst>
                <a:gd name="T0" fmla="*/ 195 w 514"/>
                <a:gd name="T1" fmla="*/ 0 h 627"/>
                <a:gd name="T2" fmla="*/ 230 w 514"/>
                <a:gd name="T3" fmla="*/ 2 h 627"/>
                <a:gd name="T4" fmla="*/ 267 w 514"/>
                <a:gd name="T5" fmla="*/ 10 h 627"/>
                <a:gd name="T6" fmla="*/ 302 w 514"/>
                <a:gd name="T7" fmla="*/ 24 h 627"/>
                <a:gd name="T8" fmla="*/ 338 w 514"/>
                <a:gd name="T9" fmla="*/ 44 h 627"/>
                <a:gd name="T10" fmla="*/ 370 w 514"/>
                <a:gd name="T11" fmla="*/ 69 h 627"/>
                <a:gd name="T12" fmla="*/ 402 w 514"/>
                <a:gd name="T13" fmla="*/ 99 h 627"/>
                <a:gd name="T14" fmla="*/ 431 w 514"/>
                <a:gd name="T15" fmla="*/ 134 h 627"/>
                <a:gd name="T16" fmla="*/ 457 w 514"/>
                <a:gd name="T17" fmla="*/ 172 h 627"/>
                <a:gd name="T18" fmla="*/ 478 w 514"/>
                <a:gd name="T19" fmla="*/ 216 h 627"/>
                <a:gd name="T20" fmla="*/ 495 w 514"/>
                <a:gd name="T21" fmla="*/ 260 h 627"/>
                <a:gd name="T22" fmla="*/ 507 w 514"/>
                <a:gd name="T23" fmla="*/ 306 h 627"/>
                <a:gd name="T24" fmla="*/ 513 w 514"/>
                <a:gd name="T25" fmla="*/ 350 h 627"/>
                <a:gd name="T26" fmla="*/ 514 w 514"/>
                <a:gd name="T27" fmla="*/ 394 h 627"/>
                <a:gd name="T28" fmla="*/ 510 w 514"/>
                <a:gd name="T29" fmla="*/ 434 h 627"/>
                <a:gd name="T30" fmla="*/ 501 w 514"/>
                <a:gd name="T31" fmla="*/ 473 h 627"/>
                <a:gd name="T32" fmla="*/ 487 w 514"/>
                <a:gd name="T33" fmla="*/ 510 h 627"/>
                <a:gd name="T34" fmla="*/ 470 w 514"/>
                <a:gd name="T35" fmla="*/ 541 h 627"/>
                <a:gd name="T36" fmla="*/ 446 w 514"/>
                <a:gd name="T37" fmla="*/ 570 h 627"/>
                <a:gd name="T38" fmla="*/ 420 w 514"/>
                <a:gd name="T39" fmla="*/ 593 h 627"/>
                <a:gd name="T40" fmla="*/ 389 w 514"/>
                <a:gd name="T41" fmla="*/ 611 h 627"/>
                <a:gd name="T42" fmla="*/ 355 w 514"/>
                <a:gd name="T43" fmla="*/ 621 h 627"/>
                <a:gd name="T44" fmla="*/ 319 w 514"/>
                <a:gd name="T45" fmla="*/ 627 h 627"/>
                <a:gd name="T46" fmla="*/ 283 w 514"/>
                <a:gd name="T47" fmla="*/ 624 h 627"/>
                <a:gd name="T48" fmla="*/ 247 w 514"/>
                <a:gd name="T49" fmla="*/ 616 h 627"/>
                <a:gd name="T50" fmla="*/ 211 w 514"/>
                <a:gd name="T51" fmla="*/ 602 h 627"/>
                <a:gd name="T52" fmla="*/ 177 w 514"/>
                <a:gd name="T53" fmla="*/ 582 h 627"/>
                <a:gd name="T54" fmla="*/ 143 w 514"/>
                <a:gd name="T55" fmla="*/ 557 h 627"/>
                <a:gd name="T56" fmla="*/ 111 w 514"/>
                <a:gd name="T57" fmla="*/ 527 h 627"/>
                <a:gd name="T58" fmla="*/ 82 w 514"/>
                <a:gd name="T59" fmla="*/ 493 h 627"/>
                <a:gd name="T60" fmla="*/ 57 w 514"/>
                <a:gd name="T61" fmla="*/ 454 h 627"/>
                <a:gd name="T62" fmla="*/ 35 w 514"/>
                <a:gd name="T63" fmla="*/ 411 h 627"/>
                <a:gd name="T64" fmla="*/ 18 w 514"/>
                <a:gd name="T65" fmla="*/ 366 h 627"/>
                <a:gd name="T66" fmla="*/ 6 w 514"/>
                <a:gd name="T67" fmla="*/ 320 h 627"/>
                <a:gd name="T68" fmla="*/ 1 w 514"/>
                <a:gd name="T69" fmla="*/ 277 h 627"/>
                <a:gd name="T70" fmla="*/ 0 w 514"/>
                <a:gd name="T71" fmla="*/ 234 h 627"/>
                <a:gd name="T72" fmla="*/ 4 w 514"/>
                <a:gd name="T73" fmla="*/ 192 h 627"/>
                <a:gd name="T74" fmla="*/ 13 w 514"/>
                <a:gd name="T75" fmla="*/ 153 h 627"/>
                <a:gd name="T76" fmla="*/ 26 w 514"/>
                <a:gd name="T77" fmla="*/ 117 h 627"/>
                <a:gd name="T78" fmla="*/ 44 w 514"/>
                <a:gd name="T79" fmla="*/ 85 h 627"/>
                <a:gd name="T80" fmla="*/ 67 w 514"/>
                <a:gd name="T81" fmla="*/ 57 h 627"/>
                <a:gd name="T82" fmla="*/ 94 w 514"/>
                <a:gd name="T83" fmla="*/ 34 h 627"/>
                <a:gd name="T84" fmla="*/ 126 w 514"/>
                <a:gd name="T85" fmla="*/ 15 h 627"/>
                <a:gd name="T86" fmla="*/ 160 w 514"/>
                <a:gd name="T87" fmla="*/ 5 h 627"/>
                <a:gd name="T88" fmla="*/ 195 w 514"/>
                <a:gd name="T89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4" h="627">
                  <a:moveTo>
                    <a:pt x="195" y="0"/>
                  </a:moveTo>
                  <a:lnTo>
                    <a:pt x="230" y="2"/>
                  </a:lnTo>
                  <a:lnTo>
                    <a:pt x="267" y="10"/>
                  </a:lnTo>
                  <a:lnTo>
                    <a:pt x="302" y="24"/>
                  </a:lnTo>
                  <a:lnTo>
                    <a:pt x="338" y="44"/>
                  </a:lnTo>
                  <a:lnTo>
                    <a:pt x="370" y="69"/>
                  </a:lnTo>
                  <a:lnTo>
                    <a:pt x="402" y="99"/>
                  </a:lnTo>
                  <a:lnTo>
                    <a:pt x="431" y="134"/>
                  </a:lnTo>
                  <a:lnTo>
                    <a:pt x="457" y="172"/>
                  </a:lnTo>
                  <a:lnTo>
                    <a:pt x="478" y="216"/>
                  </a:lnTo>
                  <a:lnTo>
                    <a:pt x="495" y="260"/>
                  </a:lnTo>
                  <a:lnTo>
                    <a:pt x="507" y="306"/>
                  </a:lnTo>
                  <a:lnTo>
                    <a:pt x="513" y="350"/>
                  </a:lnTo>
                  <a:lnTo>
                    <a:pt x="514" y="394"/>
                  </a:lnTo>
                  <a:lnTo>
                    <a:pt x="510" y="434"/>
                  </a:lnTo>
                  <a:lnTo>
                    <a:pt x="501" y="473"/>
                  </a:lnTo>
                  <a:lnTo>
                    <a:pt x="487" y="510"/>
                  </a:lnTo>
                  <a:lnTo>
                    <a:pt x="470" y="541"/>
                  </a:lnTo>
                  <a:lnTo>
                    <a:pt x="446" y="570"/>
                  </a:lnTo>
                  <a:lnTo>
                    <a:pt x="420" y="593"/>
                  </a:lnTo>
                  <a:lnTo>
                    <a:pt x="389" y="611"/>
                  </a:lnTo>
                  <a:lnTo>
                    <a:pt x="355" y="621"/>
                  </a:lnTo>
                  <a:lnTo>
                    <a:pt x="319" y="627"/>
                  </a:lnTo>
                  <a:lnTo>
                    <a:pt x="283" y="624"/>
                  </a:lnTo>
                  <a:lnTo>
                    <a:pt x="247" y="616"/>
                  </a:lnTo>
                  <a:lnTo>
                    <a:pt x="211" y="602"/>
                  </a:lnTo>
                  <a:lnTo>
                    <a:pt x="177" y="582"/>
                  </a:lnTo>
                  <a:lnTo>
                    <a:pt x="143" y="557"/>
                  </a:lnTo>
                  <a:lnTo>
                    <a:pt x="111" y="527"/>
                  </a:lnTo>
                  <a:lnTo>
                    <a:pt x="82" y="493"/>
                  </a:lnTo>
                  <a:lnTo>
                    <a:pt x="57" y="454"/>
                  </a:lnTo>
                  <a:lnTo>
                    <a:pt x="35" y="411"/>
                  </a:lnTo>
                  <a:lnTo>
                    <a:pt x="18" y="366"/>
                  </a:lnTo>
                  <a:lnTo>
                    <a:pt x="6" y="320"/>
                  </a:lnTo>
                  <a:lnTo>
                    <a:pt x="1" y="277"/>
                  </a:lnTo>
                  <a:lnTo>
                    <a:pt x="0" y="234"/>
                  </a:lnTo>
                  <a:lnTo>
                    <a:pt x="4" y="192"/>
                  </a:lnTo>
                  <a:lnTo>
                    <a:pt x="13" y="153"/>
                  </a:lnTo>
                  <a:lnTo>
                    <a:pt x="26" y="117"/>
                  </a:lnTo>
                  <a:lnTo>
                    <a:pt x="44" y="85"/>
                  </a:lnTo>
                  <a:lnTo>
                    <a:pt x="67" y="57"/>
                  </a:lnTo>
                  <a:lnTo>
                    <a:pt x="94" y="34"/>
                  </a:lnTo>
                  <a:lnTo>
                    <a:pt x="126" y="15"/>
                  </a:lnTo>
                  <a:lnTo>
                    <a:pt x="160" y="5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2756508" y="1909046"/>
              <a:ext cx="1840525" cy="1943412"/>
              <a:chOff x="2756508" y="1909046"/>
              <a:chExt cx="1840525" cy="1943412"/>
            </a:xfrm>
          </p:grpSpPr>
          <p:sp>
            <p:nvSpPr>
              <p:cNvPr id="41" name="Freeform 344"/>
              <p:cNvSpPr>
                <a:spLocks/>
              </p:cNvSpPr>
              <p:nvPr/>
            </p:nvSpPr>
            <p:spPr bwMode="auto">
              <a:xfrm>
                <a:off x="2756508" y="3588487"/>
                <a:ext cx="247344" cy="263971"/>
              </a:xfrm>
              <a:custGeom>
                <a:avLst/>
                <a:gdLst>
                  <a:gd name="T0" fmla="*/ 223 w 238"/>
                  <a:gd name="T1" fmla="*/ 0 h 254"/>
                  <a:gd name="T2" fmla="*/ 238 w 238"/>
                  <a:gd name="T3" fmla="*/ 15 h 254"/>
                  <a:gd name="T4" fmla="*/ 38 w 238"/>
                  <a:gd name="T5" fmla="*/ 229 h 254"/>
                  <a:gd name="T6" fmla="*/ 0 w 238"/>
                  <a:gd name="T7" fmla="*/ 254 h 254"/>
                  <a:gd name="T8" fmla="*/ 24 w 238"/>
                  <a:gd name="T9" fmla="*/ 214 h 254"/>
                  <a:gd name="T10" fmla="*/ 223 w 238"/>
                  <a:gd name="T1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8" h="254">
                    <a:moveTo>
                      <a:pt x="223" y="0"/>
                    </a:moveTo>
                    <a:lnTo>
                      <a:pt x="238" y="15"/>
                    </a:lnTo>
                    <a:lnTo>
                      <a:pt x="38" y="229"/>
                    </a:lnTo>
                    <a:lnTo>
                      <a:pt x="0" y="254"/>
                    </a:lnTo>
                    <a:lnTo>
                      <a:pt x="24" y="214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42" name="Freeform 345"/>
              <p:cNvSpPr>
                <a:spLocks/>
              </p:cNvSpPr>
              <p:nvPr/>
            </p:nvSpPr>
            <p:spPr bwMode="auto">
              <a:xfrm>
                <a:off x="3862278" y="2104427"/>
                <a:ext cx="734755" cy="570553"/>
              </a:xfrm>
              <a:custGeom>
                <a:avLst/>
                <a:gdLst>
                  <a:gd name="T0" fmla="*/ 579 w 707"/>
                  <a:gd name="T1" fmla="*/ 0 h 549"/>
                  <a:gd name="T2" fmla="*/ 604 w 707"/>
                  <a:gd name="T3" fmla="*/ 4 h 549"/>
                  <a:gd name="T4" fmla="*/ 627 w 707"/>
                  <a:gd name="T5" fmla="*/ 12 h 549"/>
                  <a:gd name="T6" fmla="*/ 647 w 707"/>
                  <a:gd name="T7" fmla="*/ 24 h 549"/>
                  <a:gd name="T8" fmla="*/ 665 w 707"/>
                  <a:gd name="T9" fmla="*/ 38 h 549"/>
                  <a:gd name="T10" fmla="*/ 680 w 707"/>
                  <a:gd name="T11" fmla="*/ 54 h 549"/>
                  <a:gd name="T12" fmla="*/ 692 w 707"/>
                  <a:gd name="T13" fmla="*/ 71 h 549"/>
                  <a:gd name="T14" fmla="*/ 701 w 707"/>
                  <a:gd name="T15" fmla="*/ 89 h 549"/>
                  <a:gd name="T16" fmla="*/ 707 w 707"/>
                  <a:gd name="T17" fmla="*/ 121 h 549"/>
                  <a:gd name="T18" fmla="*/ 707 w 707"/>
                  <a:gd name="T19" fmla="*/ 152 h 549"/>
                  <a:gd name="T20" fmla="*/ 702 w 707"/>
                  <a:gd name="T21" fmla="*/ 182 h 549"/>
                  <a:gd name="T22" fmla="*/ 692 w 707"/>
                  <a:gd name="T23" fmla="*/ 211 h 549"/>
                  <a:gd name="T24" fmla="*/ 678 w 707"/>
                  <a:gd name="T25" fmla="*/ 238 h 549"/>
                  <a:gd name="T26" fmla="*/ 664 w 707"/>
                  <a:gd name="T27" fmla="*/ 263 h 549"/>
                  <a:gd name="T28" fmla="*/ 644 w 707"/>
                  <a:gd name="T29" fmla="*/ 292 h 549"/>
                  <a:gd name="T30" fmla="*/ 620 w 707"/>
                  <a:gd name="T31" fmla="*/ 317 h 549"/>
                  <a:gd name="T32" fmla="*/ 592 w 707"/>
                  <a:gd name="T33" fmla="*/ 339 h 549"/>
                  <a:gd name="T34" fmla="*/ 563 w 707"/>
                  <a:gd name="T35" fmla="*/ 359 h 549"/>
                  <a:gd name="T36" fmla="*/ 533 w 707"/>
                  <a:gd name="T37" fmla="*/ 376 h 549"/>
                  <a:gd name="T38" fmla="*/ 503 w 707"/>
                  <a:gd name="T39" fmla="*/ 390 h 549"/>
                  <a:gd name="T40" fmla="*/ 472 w 707"/>
                  <a:gd name="T41" fmla="*/ 405 h 549"/>
                  <a:gd name="T42" fmla="*/ 432 w 707"/>
                  <a:gd name="T43" fmla="*/ 419 h 549"/>
                  <a:gd name="T44" fmla="*/ 388 w 707"/>
                  <a:gd name="T45" fmla="*/ 435 h 549"/>
                  <a:gd name="T46" fmla="*/ 338 w 707"/>
                  <a:gd name="T47" fmla="*/ 452 h 549"/>
                  <a:gd name="T48" fmla="*/ 287 w 707"/>
                  <a:gd name="T49" fmla="*/ 467 h 549"/>
                  <a:gd name="T50" fmla="*/ 235 w 707"/>
                  <a:gd name="T51" fmla="*/ 483 h 549"/>
                  <a:gd name="T52" fmla="*/ 181 w 707"/>
                  <a:gd name="T53" fmla="*/ 499 h 549"/>
                  <a:gd name="T54" fmla="*/ 130 w 707"/>
                  <a:gd name="T55" fmla="*/ 513 h 549"/>
                  <a:gd name="T56" fmla="*/ 82 w 707"/>
                  <a:gd name="T57" fmla="*/ 526 h 549"/>
                  <a:gd name="T58" fmla="*/ 38 w 707"/>
                  <a:gd name="T59" fmla="*/ 538 h 549"/>
                  <a:gd name="T60" fmla="*/ 0 w 707"/>
                  <a:gd name="T61" fmla="*/ 549 h 549"/>
                  <a:gd name="T62" fmla="*/ 468 w 707"/>
                  <a:gd name="T63" fmla="*/ 46 h 549"/>
                  <a:gd name="T64" fmla="*/ 498 w 707"/>
                  <a:gd name="T65" fmla="*/ 24 h 549"/>
                  <a:gd name="T66" fmla="*/ 525 w 707"/>
                  <a:gd name="T67" fmla="*/ 9 h 549"/>
                  <a:gd name="T68" fmla="*/ 553 w 707"/>
                  <a:gd name="T69" fmla="*/ 1 h 549"/>
                  <a:gd name="T70" fmla="*/ 579 w 707"/>
                  <a:gd name="T71" fmla="*/ 0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07" h="549">
                    <a:moveTo>
                      <a:pt x="579" y="0"/>
                    </a:moveTo>
                    <a:lnTo>
                      <a:pt x="604" y="4"/>
                    </a:lnTo>
                    <a:lnTo>
                      <a:pt x="627" y="12"/>
                    </a:lnTo>
                    <a:lnTo>
                      <a:pt x="647" y="24"/>
                    </a:lnTo>
                    <a:lnTo>
                      <a:pt x="665" y="38"/>
                    </a:lnTo>
                    <a:lnTo>
                      <a:pt x="680" y="54"/>
                    </a:lnTo>
                    <a:lnTo>
                      <a:pt x="692" y="71"/>
                    </a:lnTo>
                    <a:lnTo>
                      <a:pt x="701" y="89"/>
                    </a:lnTo>
                    <a:lnTo>
                      <a:pt x="707" y="121"/>
                    </a:lnTo>
                    <a:lnTo>
                      <a:pt x="707" y="152"/>
                    </a:lnTo>
                    <a:lnTo>
                      <a:pt x="702" y="182"/>
                    </a:lnTo>
                    <a:lnTo>
                      <a:pt x="692" y="211"/>
                    </a:lnTo>
                    <a:lnTo>
                      <a:pt x="678" y="238"/>
                    </a:lnTo>
                    <a:lnTo>
                      <a:pt x="664" y="263"/>
                    </a:lnTo>
                    <a:lnTo>
                      <a:pt x="644" y="292"/>
                    </a:lnTo>
                    <a:lnTo>
                      <a:pt x="620" y="317"/>
                    </a:lnTo>
                    <a:lnTo>
                      <a:pt x="592" y="339"/>
                    </a:lnTo>
                    <a:lnTo>
                      <a:pt x="563" y="359"/>
                    </a:lnTo>
                    <a:lnTo>
                      <a:pt x="533" y="376"/>
                    </a:lnTo>
                    <a:lnTo>
                      <a:pt x="503" y="390"/>
                    </a:lnTo>
                    <a:lnTo>
                      <a:pt x="472" y="405"/>
                    </a:lnTo>
                    <a:lnTo>
                      <a:pt x="432" y="419"/>
                    </a:lnTo>
                    <a:lnTo>
                      <a:pt x="388" y="435"/>
                    </a:lnTo>
                    <a:lnTo>
                      <a:pt x="338" y="452"/>
                    </a:lnTo>
                    <a:lnTo>
                      <a:pt x="287" y="467"/>
                    </a:lnTo>
                    <a:lnTo>
                      <a:pt x="235" y="483"/>
                    </a:lnTo>
                    <a:lnTo>
                      <a:pt x="181" y="499"/>
                    </a:lnTo>
                    <a:lnTo>
                      <a:pt x="130" y="513"/>
                    </a:lnTo>
                    <a:lnTo>
                      <a:pt x="82" y="526"/>
                    </a:lnTo>
                    <a:lnTo>
                      <a:pt x="38" y="538"/>
                    </a:lnTo>
                    <a:lnTo>
                      <a:pt x="0" y="549"/>
                    </a:lnTo>
                    <a:lnTo>
                      <a:pt x="468" y="46"/>
                    </a:lnTo>
                    <a:lnTo>
                      <a:pt x="498" y="24"/>
                    </a:lnTo>
                    <a:lnTo>
                      <a:pt x="525" y="9"/>
                    </a:lnTo>
                    <a:lnTo>
                      <a:pt x="553" y="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43" name="Freeform 346"/>
              <p:cNvSpPr>
                <a:spLocks/>
              </p:cNvSpPr>
              <p:nvPr/>
            </p:nvSpPr>
            <p:spPr bwMode="auto">
              <a:xfrm>
                <a:off x="3862278" y="2087798"/>
                <a:ext cx="666164" cy="587180"/>
              </a:xfrm>
              <a:custGeom>
                <a:avLst/>
                <a:gdLst>
                  <a:gd name="T0" fmla="*/ 583 w 641"/>
                  <a:gd name="T1" fmla="*/ 0 h 565"/>
                  <a:gd name="T2" fmla="*/ 599 w 641"/>
                  <a:gd name="T3" fmla="*/ 2 h 565"/>
                  <a:gd name="T4" fmla="*/ 613 w 641"/>
                  <a:gd name="T5" fmla="*/ 7 h 565"/>
                  <a:gd name="T6" fmla="*/ 624 w 641"/>
                  <a:gd name="T7" fmla="*/ 15 h 565"/>
                  <a:gd name="T8" fmla="*/ 631 w 641"/>
                  <a:gd name="T9" fmla="*/ 25 h 565"/>
                  <a:gd name="T10" fmla="*/ 638 w 641"/>
                  <a:gd name="T11" fmla="*/ 36 h 565"/>
                  <a:gd name="T12" fmla="*/ 641 w 641"/>
                  <a:gd name="T13" fmla="*/ 49 h 565"/>
                  <a:gd name="T14" fmla="*/ 639 w 641"/>
                  <a:gd name="T15" fmla="*/ 72 h 565"/>
                  <a:gd name="T16" fmla="*/ 633 w 641"/>
                  <a:gd name="T17" fmla="*/ 97 h 565"/>
                  <a:gd name="T18" fmla="*/ 622 w 641"/>
                  <a:gd name="T19" fmla="*/ 123 h 565"/>
                  <a:gd name="T20" fmla="*/ 608 w 641"/>
                  <a:gd name="T21" fmla="*/ 150 h 565"/>
                  <a:gd name="T22" fmla="*/ 592 w 641"/>
                  <a:gd name="T23" fmla="*/ 175 h 565"/>
                  <a:gd name="T24" fmla="*/ 576 w 641"/>
                  <a:gd name="T25" fmla="*/ 198 h 565"/>
                  <a:gd name="T26" fmla="*/ 550 w 641"/>
                  <a:gd name="T27" fmla="*/ 230 h 565"/>
                  <a:gd name="T28" fmla="*/ 520 w 641"/>
                  <a:gd name="T29" fmla="*/ 260 h 565"/>
                  <a:gd name="T30" fmla="*/ 489 w 641"/>
                  <a:gd name="T31" fmla="*/ 286 h 565"/>
                  <a:gd name="T32" fmla="*/ 456 w 641"/>
                  <a:gd name="T33" fmla="*/ 311 h 565"/>
                  <a:gd name="T34" fmla="*/ 425 w 641"/>
                  <a:gd name="T35" fmla="*/ 333 h 565"/>
                  <a:gd name="T36" fmla="*/ 397 w 641"/>
                  <a:gd name="T37" fmla="*/ 351 h 565"/>
                  <a:gd name="T38" fmla="*/ 363 w 641"/>
                  <a:gd name="T39" fmla="*/ 371 h 565"/>
                  <a:gd name="T40" fmla="*/ 325 w 641"/>
                  <a:gd name="T41" fmla="*/ 393 h 565"/>
                  <a:gd name="T42" fmla="*/ 284 w 641"/>
                  <a:gd name="T43" fmla="*/ 417 h 565"/>
                  <a:gd name="T44" fmla="*/ 240 w 641"/>
                  <a:gd name="T45" fmla="*/ 440 h 565"/>
                  <a:gd name="T46" fmla="*/ 195 w 641"/>
                  <a:gd name="T47" fmla="*/ 464 h 565"/>
                  <a:gd name="T48" fmla="*/ 151 w 641"/>
                  <a:gd name="T49" fmla="*/ 487 h 565"/>
                  <a:gd name="T50" fmla="*/ 109 w 641"/>
                  <a:gd name="T51" fmla="*/ 510 h 565"/>
                  <a:gd name="T52" fmla="*/ 68 w 641"/>
                  <a:gd name="T53" fmla="*/ 529 h 565"/>
                  <a:gd name="T54" fmla="*/ 32 w 641"/>
                  <a:gd name="T55" fmla="*/ 549 h 565"/>
                  <a:gd name="T56" fmla="*/ 0 w 641"/>
                  <a:gd name="T57" fmla="*/ 565 h 565"/>
                  <a:gd name="T58" fmla="*/ 468 w 641"/>
                  <a:gd name="T59" fmla="*/ 62 h 565"/>
                  <a:gd name="T60" fmla="*/ 495 w 641"/>
                  <a:gd name="T61" fmla="*/ 38 h 565"/>
                  <a:gd name="T62" fmla="*/ 520 w 641"/>
                  <a:gd name="T63" fmla="*/ 20 h 565"/>
                  <a:gd name="T64" fmla="*/ 544 w 641"/>
                  <a:gd name="T65" fmla="*/ 8 h 565"/>
                  <a:gd name="T66" fmla="*/ 565 w 641"/>
                  <a:gd name="T67" fmla="*/ 2 h 565"/>
                  <a:gd name="T68" fmla="*/ 583 w 641"/>
                  <a:gd name="T69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41" h="565">
                    <a:moveTo>
                      <a:pt x="583" y="0"/>
                    </a:moveTo>
                    <a:lnTo>
                      <a:pt x="599" y="2"/>
                    </a:lnTo>
                    <a:lnTo>
                      <a:pt x="613" y="7"/>
                    </a:lnTo>
                    <a:lnTo>
                      <a:pt x="624" y="15"/>
                    </a:lnTo>
                    <a:lnTo>
                      <a:pt x="631" y="25"/>
                    </a:lnTo>
                    <a:lnTo>
                      <a:pt x="638" y="36"/>
                    </a:lnTo>
                    <a:lnTo>
                      <a:pt x="641" y="49"/>
                    </a:lnTo>
                    <a:lnTo>
                      <a:pt x="639" y="72"/>
                    </a:lnTo>
                    <a:lnTo>
                      <a:pt x="633" y="97"/>
                    </a:lnTo>
                    <a:lnTo>
                      <a:pt x="622" y="123"/>
                    </a:lnTo>
                    <a:lnTo>
                      <a:pt x="608" y="150"/>
                    </a:lnTo>
                    <a:lnTo>
                      <a:pt x="592" y="175"/>
                    </a:lnTo>
                    <a:lnTo>
                      <a:pt x="576" y="198"/>
                    </a:lnTo>
                    <a:lnTo>
                      <a:pt x="550" y="230"/>
                    </a:lnTo>
                    <a:lnTo>
                      <a:pt x="520" y="260"/>
                    </a:lnTo>
                    <a:lnTo>
                      <a:pt x="489" y="286"/>
                    </a:lnTo>
                    <a:lnTo>
                      <a:pt x="456" y="311"/>
                    </a:lnTo>
                    <a:lnTo>
                      <a:pt x="425" y="333"/>
                    </a:lnTo>
                    <a:lnTo>
                      <a:pt x="397" y="351"/>
                    </a:lnTo>
                    <a:lnTo>
                      <a:pt x="363" y="371"/>
                    </a:lnTo>
                    <a:lnTo>
                      <a:pt x="325" y="393"/>
                    </a:lnTo>
                    <a:lnTo>
                      <a:pt x="284" y="417"/>
                    </a:lnTo>
                    <a:lnTo>
                      <a:pt x="240" y="440"/>
                    </a:lnTo>
                    <a:lnTo>
                      <a:pt x="195" y="464"/>
                    </a:lnTo>
                    <a:lnTo>
                      <a:pt x="151" y="487"/>
                    </a:lnTo>
                    <a:lnTo>
                      <a:pt x="109" y="510"/>
                    </a:lnTo>
                    <a:lnTo>
                      <a:pt x="68" y="529"/>
                    </a:lnTo>
                    <a:lnTo>
                      <a:pt x="32" y="549"/>
                    </a:lnTo>
                    <a:lnTo>
                      <a:pt x="0" y="565"/>
                    </a:lnTo>
                    <a:lnTo>
                      <a:pt x="468" y="62"/>
                    </a:lnTo>
                    <a:lnTo>
                      <a:pt x="495" y="38"/>
                    </a:lnTo>
                    <a:lnTo>
                      <a:pt x="520" y="20"/>
                    </a:lnTo>
                    <a:lnTo>
                      <a:pt x="544" y="8"/>
                    </a:lnTo>
                    <a:lnTo>
                      <a:pt x="565" y="2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44" name="Freeform 347"/>
              <p:cNvSpPr>
                <a:spLocks/>
              </p:cNvSpPr>
              <p:nvPr/>
            </p:nvSpPr>
            <p:spPr bwMode="auto">
              <a:xfrm>
                <a:off x="3862278" y="1955812"/>
                <a:ext cx="559120" cy="719166"/>
              </a:xfrm>
              <a:custGeom>
                <a:avLst/>
                <a:gdLst>
                  <a:gd name="T0" fmla="*/ 489 w 538"/>
                  <a:gd name="T1" fmla="*/ 0 h 692"/>
                  <a:gd name="T2" fmla="*/ 500 w 538"/>
                  <a:gd name="T3" fmla="*/ 2 h 692"/>
                  <a:gd name="T4" fmla="*/ 512 w 538"/>
                  <a:gd name="T5" fmla="*/ 7 h 692"/>
                  <a:gd name="T6" fmla="*/ 523 w 538"/>
                  <a:gd name="T7" fmla="*/ 14 h 692"/>
                  <a:gd name="T8" fmla="*/ 531 w 538"/>
                  <a:gd name="T9" fmla="*/ 24 h 692"/>
                  <a:gd name="T10" fmla="*/ 536 w 538"/>
                  <a:gd name="T11" fmla="*/ 37 h 692"/>
                  <a:gd name="T12" fmla="*/ 538 w 538"/>
                  <a:gd name="T13" fmla="*/ 53 h 692"/>
                  <a:gd name="T14" fmla="*/ 537 w 538"/>
                  <a:gd name="T15" fmla="*/ 71 h 692"/>
                  <a:gd name="T16" fmla="*/ 532 w 538"/>
                  <a:gd name="T17" fmla="*/ 93 h 692"/>
                  <a:gd name="T18" fmla="*/ 521 w 538"/>
                  <a:gd name="T19" fmla="*/ 117 h 692"/>
                  <a:gd name="T20" fmla="*/ 504 w 538"/>
                  <a:gd name="T21" fmla="*/ 144 h 692"/>
                  <a:gd name="T22" fmla="*/ 482 w 538"/>
                  <a:gd name="T23" fmla="*/ 173 h 692"/>
                  <a:gd name="T24" fmla="*/ 0 w 538"/>
                  <a:gd name="T25" fmla="*/ 692 h 692"/>
                  <a:gd name="T26" fmla="*/ 15 w 538"/>
                  <a:gd name="T27" fmla="*/ 658 h 692"/>
                  <a:gd name="T28" fmla="*/ 32 w 538"/>
                  <a:gd name="T29" fmla="*/ 620 h 692"/>
                  <a:gd name="T30" fmla="*/ 50 w 538"/>
                  <a:gd name="T31" fmla="*/ 578 h 692"/>
                  <a:gd name="T32" fmla="*/ 71 w 538"/>
                  <a:gd name="T33" fmla="*/ 532 h 692"/>
                  <a:gd name="T34" fmla="*/ 92 w 538"/>
                  <a:gd name="T35" fmla="*/ 486 h 692"/>
                  <a:gd name="T36" fmla="*/ 114 w 538"/>
                  <a:gd name="T37" fmla="*/ 439 h 692"/>
                  <a:gd name="T38" fmla="*/ 137 w 538"/>
                  <a:gd name="T39" fmla="*/ 393 h 692"/>
                  <a:gd name="T40" fmla="*/ 157 w 538"/>
                  <a:gd name="T41" fmla="*/ 350 h 692"/>
                  <a:gd name="T42" fmla="*/ 177 w 538"/>
                  <a:gd name="T43" fmla="*/ 309 h 692"/>
                  <a:gd name="T44" fmla="*/ 197 w 538"/>
                  <a:gd name="T45" fmla="*/ 274 h 692"/>
                  <a:gd name="T46" fmla="*/ 214 w 538"/>
                  <a:gd name="T47" fmla="*/ 244 h 692"/>
                  <a:gd name="T48" fmla="*/ 233 w 538"/>
                  <a:gd name="T49" fmla="*/ 210 h 692"/>
                  <a:gd name="T50" fmla="*/ 257 w 538"/>
                  <a:gd name="T51" fmla="*/ 176 h 692"/>
                  <a:gd name="T52" fmla="*/ 283 w 538"/>
                  <a:gd name="T53" fmla="*/ 142 h 692"/>
                  <a:gd name="T54" fmla="*/ 311 w 538"/>
                  <a:gd name="T55" fmla="*/ 109 h 692"/>
                  <a:gd name="T56" fmla="*/ 342 w 538"/>
                  <a:gd name="T57" fmla="*/ 79 h 692"/>
                  <a:gd name="T58" fmla="*/ 364 w 538"/>
                  <a:gd name="T59" fmla="*/ 61 h 692"/>
                  <a:gd name="T60" fmla="*/ 388 w 538"/>
                  <a:gd name="T61" fmla="*/ 42 h 692"/>
                  <a:gd name="T62" fmla="*/ 414 w 538"/>
                  <a:gd name="T63" fmla="*/ 25 h 692"/>
                  <a:gd name="T64" fmla="*/ 439 w 538"/>
                  <a:gd name="T65" fmla="*/ 12 h 692"/>
                  <a:gd name="T66" fmla="*/ 464 w 538"/>
                  <a:gd name="T67" fmla="*/ 3 h 692"/>
                  <a:gd name="T68" fmla="*/ 489 w 538"/>
                  <a:gd name="T69" fmla="*/ 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38" h="692">
                    <a:moveTo>
                      <a:pt x="489" y="0"/>
                    </a:moveTo>
                    <a:lnTo>
                      <a:pt x="500" y="2"/>
                    </a:lnTo>
                    <a:lnTo>
                      <a:pt x="512" y="7"/>
                    </a:lnTo>
                    <a:lnTo>
                      <a:pt x="523" y="14"/>
                    </a:lnTo>
                    <a:lnTo>
                      <a:pt x="531" y="24"/>
                    </a:lnTo>
                    <a:lnTo>
                      <a:pt x="536" y="37"/>
                    </a:lnTo>
                    <a:lnTo>
                      <a:pt x="538" y="53"/>
                    </a:lnTo>
                    <a:lnTo>
                      <a:pt x="537" y="71"/>
                    </a:lnTo>
                    <a:lnTo>
                      <a:pt x="532" y="93"/>
                    </a:lnTo>
                    <a:lnTo>
                      <a:pt x="521" y="117"/>
                    </a:lnTo>
                    <a:lnTo>
                      <a:pt x="504" y="144"/>
                    </a:lnTo>
                    <a:lnTo>
                      <a:pt x="482" y="173"/>
                    </a:lnTo>
                    <a:lnTo>
                      <a:pt x="0" y="692"/>
                    </a:lnTo>
                    <a:lnTo>
                      <a:pt x="15" y="658"/>
                    </a:lnTo>
                    <a:lnTo>
                      <a:pt x="32" y="620"/>
                    </a:lnTo>
                    <a:lnTo>
                      <a:pt x="50" y="578"/>
                    </a:lnTo>
                    <a:lnTo>
                      <a:pt x="71" y="532"/>
                    </a:lnTo>
                    <a:lnTo>
                      <a:pt x="92" y="486"/>
                    </a:lnTo>
                    <a:lnTo>
                      <a:pt x="114" y="439"/>
                    </a:lnTo>
                    <a:lnTo>
                      <a:pt x="137" y="393"/>
                    </a:lnTo>
                    <a:lnTo>
                      <a:pt x="157" y="350"/>
                    </a:lnTo>
                    <a:lnTo>
                      <a:pt x="177" y="309"/>
                    </a:lnTo>
                    <a:lnTo>
                      <a:pt x="197" y="274"/>
                    </a:lnTo>
                    <a:lnTo>
                      <a:pt x="214" y="244"/>
                    </a:lnTo>
                    <a:lnTo>
                      <a:pt x="233" y="210"/>
                    </a:lnTo>
                    <a:lnTo>
                      <a:pt x="257" y="176"/>
                    </a:lnTo>
                    <a:lnTo>
                      <a:pt x="283" y="142"/>
                    </a:lnTo>
                    <a:lnTo>
                      <a:pt x="311" y="109"/>
                    </a:lnTo>
                    <a:lnTo>
                      <a:pt x="342" y="79"/>
                    </a:lnTo>
                    <a:lnTo>
                      <a:pt x="364" y="61"/>
                    </a:lnTo>
                    <a:lnTo>
                      <a:pt x="388" y="42"/>
                    </a:lnTo>
                    <a:lnTo>
                      <a:pt x="414" y="25"/>
                    </a:lnTo>
                    <a:lnTo>
                      <a:pt x="439" y="12"/>
                    </a:lnTo>
                    <a:lnTo>
                      <a:pt x="464" y="3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45" name="Freeform 348"/>
              <p:cNvSpPr>
                <a:spLocks/>
              </p:cNvSpPr>
              <p:nvPr/>
            </p:nvSpPr>
            <p:spPr bwMode="auto">
              <a:xfrm>
                <a:off x="3862278" y="1909046"/>
                <a:ext cx="525865" cy="765933"/>
              </a:xfrm>
              <a:custGeom>
                <a:avLst/>
                <a:gdLst>
                  <a:gd name="T0" fmla="*/ 377 w 506"/>
                  <a:gd name="T1" fmla="*/ 0 h 737"/>
                  <a:gd name="T2" fmla="*/ 409 w 506"/>
                  <a:gd name="T3" fmla="*/ 5 h 737"/>
                  <a:gd name="T4" fmla="*/ 427 w 506"/>
                  <a:gd name="T5" fmla="*/ 13 h 737"/>
                  <a:gd name="T6" fmla="*/ 444 w 506"/>
                  <a:gd name="T7" fmla="*/ 23 h 737"/>
                  <a:gd name="T8" fmla="*/ 461 w 506"/>
                  <a:gd name="T9" fmla="*/ 36 h 737"/>
                  <a:gd name="T10" fmla="*/ 477 w 506"/>
                  <a:gd name="T11" fmla="*/ 53 h 737"/>
                  <a:gd name="T12" fmla="*/ 490 w 506"/>
                  <a:gd name="T13" fmla="*/ 73 h 737"/>
                  <a:gd name="T14" fmla="*/ 500 w 506"/>
                  <a:gd name="T15" fmla="*/ 95 h 737"/>
                  <a:gd name="T16" fmla="*/ 506 w 506"/>
                  <a:gd name="T17" fmla="*/ 120 h 737"/>
                  <a:gd name="T18" fmla="*/ 506 w 506"/>
                  <a:gd name="T19" fmla="*/ 146 h 737"/>
                  <a:gd name="T20" fmla="*/ 500 w 506"/>
                  <a:gd name="T21" fmla="*/ 174 h 737"/>
                  <a:gd name="T22" fmla="*/ 489 w 506"/>
                  <a:gd name="T23" fmla="*/ 203 h 737"/>
                  <a:gd name="T24" fmla="*/ 468 w 506"/>
                  <a:gd name="T25" fmla="*/ 234 h 737"/>
                  <a:gd name="T26" fmla="*/ 0 w 506"/>
                  <a:gd name="T27" fmla="*/ 737 h 737"/>
                  <a:gd name="T28" fmla="*/ 8 w 506"/>
                  <a:gd name="T29" fmla="*/ 697 h 737"/>
                  <a:gd name="T30" fmla="*/ 16 w 506"/>
                  <a:gd name="T31" fmla="*/ 653 h 737"/>
                  <a:gd name="T32" fmla="*/ 27 w 506"/>
                  <a:gd name="T33" fmla="*/ 604 h 737"/>
                  <a:gd name="T34" fmla="*/ 37 w 506"/>
                  <a:gd name="T35" fmla="*/ 552 h 737"/>
                  <a:gd name="T36" fmla="*/ 49 w 506"/>
                  <a:gd name="T37" fmla="*/ 498 h 737"/>
                  <a:gd name="T38" fmla="*/ 61 w 506"/>
                  <a:gd name="T39" fmla="*/ 445 h 737"/>
                  <a:gd name="T40" fmla="*/ 72 w 506"/>
                  <a:gd name="T41" fmla="*/ 392 h 737"/>
                  <a:gd name="T42" fmla="*/ 85 w 506"/>
                  <a:gd name="T43" fmla="*/ 343 h 737"/>
                  <a:gd name="T44" fmla="*/ 99 w 506"/>
                  <a:gd name="T45" fmla="*/ 297 h 737"/>
                  <a:gd name="T46" fmla="*/ 110 w 506"/>
                  <a:gd name="T47" fmla="*/ 256 h 737"/>
                  <a:gd name="T48" fmla="*/ 122 w 506"/>
                  <a:gd name="T49" fmla="*/ 223 h 737"/>
                  <a:gd name="T50" fmla="*/ 135 w 506"/>
                  <a:gd name="T51" fmla="*/ 192 h 737"/>
                  <a:gd name="T52" fmla="*/ 150 w 506"/>
                  <a:gd name="T53" fmla="*/ 161 h 737"/>
                  <a:gd name="T54" fmla="*/ 167 w 506"/>
                  <a:gd name="T55" fmla="*/ 131 h 737"/>
                  <a:gd name="T56" fmla="*/ 188 w 506"/>
                  <a:gd name="T57" fmla="*/ 102 h 737"/>
                  <a:gd name="T58" fmla="*/ 210 w 506"/>
                  <a:gd name="T59" fmla="*/ 76 h 737"/>
                  <a:gd name="T60" fmla="*/ 237 w 506"/>
                  <a:gd name="T61" fmla="*/ 53 h 737"/>
                  <a:gd name="T62" fmla="*/ 261 w 506"/>
                  <a:gd name="T63" fmla="*/ 38 h 737"/>
                  <a:gd name="T64" fmla="*/ 287 w 506"/>
                  <a:gd name="T65" fmla="*/ 23 h 737"/>
                  <a:gd name="T66" fmla="*/ 316 w 506"/>
                  <a:gd name="T67" fmla="*/ 10 h 737"/>
                  <a:gd name="T68" fmla="*/ 346 w 506"/>
                  <a:gd name="T69" fmla="*/ 2 h 737"/>
                  <a:gd name="T70" fmla="*/ 377 w 506"/>
                  <a:gd name="T71" fmla="*/ 0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06" h="737">
                    <a:moveTo>
                      <a:pt x="377" y="0"/>
                    </a:moveTo>
                    <a:lnTo>
                      <a:pt x="409" y="5"/>
                    </a:lnTo>
                    <a:lnTo>
                      <a:pt x="427" y="13"/>
                    </a:lnTo>
                    <a:lnTo>
                      <a:pt x="444" y="23"/>
                    </a:lnTo>
                    <a:lnTo>
                      <a:pt x="461" y="36"/>
                    </a:lnTo>
                    <a:lnTo>
                      <a:pt x="477" y="53"/>
                    </a:lnTo>
                    <a:lnTo>
                      <a:pt x="490" y="73"/>
                    </a:lnTo>
                    <a:lnTo>
                      <a:pt x="500" y="95"/>
                    </a:lnTo>
                    <a:lnTo>
                      <a:pt x="506" y="120"/>
                    </a:lnTo>
                    <a:lnTo>
                      <a:pt x="506" y="146"/>
                    </a:lnTo>
                    <a:lnTo>
                      <a:pt x="500" y="174"/>
                    </a:lnTo>
                    <a:lnTo>
                      <a:pt x="489" y="203"/>
                    </a:lnTo>
                    <a:lnTo>
                      <a:pt x="468" y="234"/>
                    </a:lnTo>
                    <a:lnTo>
                      <a:pt x="0" y="737"/>
                    </a:lnTo>
                    <a:lnTo>
                      <a:pt x="8" y="697"/>
                    </a:lnTo>
                    <a:lnTo>
                      <a:pt x="16" y="653"/>
                    </a:lnTo>
                    <a:lnTo>
                      <a:pt x="27" y="604"/>
                    </a:lnTo>
                    <a:lnTo>
                      <a:pt x="37" y="552"/>
                    </a:lnTo>
                    <a:lnTo>
                      <a:pt x="49" y="498"/>
                    </a:lnTo>
                    <a:lnTo>
                      <a:pt x="61" y="445"/>
                    </a:lnTo>
                    <a:lnTo>
                      <a:pt x="72" y="392"/>
                    </a:lnTo>
                    <a:lnTo>
                      <a:pt x="85" y="343"/>
                    </a:lnTo>
                    <a:lnTo>
                      <a:pt x="99" y="297"/>
                    </a:lnTo>
                    <a:lnTo>
                      <a:pt x="110" y="256"/>
                    </a:lnTo>
                    <a:lnTo>
                      <a:pt x="122" y="223"/>
                    </a:lnTo>
                    <a:lnTo>
                      <a:pt x="135" y="192"/>
                    </a:lnTo>
                    <a:lnTo>
                      <a:pt x="150" y="161"/>
                    </a:lnTo>
                    <a:lnTo>
                      <a:pt x="167" y="131"/>
                    </a:lnTo>
                    <a:lnTo>
                      <a:pt x="188" y="102"/>
                    </a:lnTo>
                    <a:lnTo>
                      <a:pt x="210" y="76"/>
                    </a:lnTo>
                    <a:lnTo>
                      <a:pt x="237" y="53"/>
                    </a:lnTo>
                    <a:lnTo>
                      <a:pt x="261" y="38"/>
                    </a:lnTo>
                    <a:lnTo>
                      <a:pt x="287" y="23"/>
                    </a:lnTo>
                    <a:lnTo>
                      <a:pt x="316" y="10"/>
                    </a:lnTo>
                    <a:lnTo>
                      <a:pt x="346" y="2"/>
                    </a:lnTo>
                    <a:lnTo>
                      <a:pt x="37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46" name="Freeform 349"/>
              <p:cNvSpPr>
                <a:spLocks/>
              </p:cNvSpPr>
              <p:nvPr/>
            </p:nvSpPr>
            <p:spPr bwMode="auto">
              <a:xfrm>
                <a:off x="2942535" y="2142879"/>
                <a:ext cx="1415469" cy="1501727"/>
              </a:xfrm>
              <a:custGeom>
                <a:avLst/>
                <a:gdLst>
                  <a:gd name="T0" fmla="*/ 1362 w 1362"/>
                  <a:gd name="T1" fmla="*/ 0 h 1445"/>
                  <a:gd name="T2" fmla="*/ 101 w 1362"/>
                  <a:gd name="T3" fmla="*/ 1445 h 1445"/>
                  <a:gd name="T4" fmla="*/ 0 w 1362"/>
                  <a:gd name="T5" fmla="*/ 1352 h 1445"/>
                  <a:gd name="T6" fmla="*/ 1362 w 1362"/>
                  <a:gd name="T7" fmla="*/ 0 h 1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2" h="1445">
                    <a:moveTo>
                      <a:pt x="1362" y="0"/>
                    </a:moveTo>
                    <a:lnTo>
                      <a:pt x="101" y="1445"/>
                    </a:lnTo>
                    <a:lnTo>
                      <a:pt x="0" y="1352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47" name="Freeform 350"/>
              <p:cNvSpPr>
                <a:spLocks/>
              </p:cNvSpPr>
              <p:nvPr/>
            </p:nvSpPr>
            <p:spPr bwMode="auto">
              <a:xfrm>
                <a:off x="2917593" y="3507423"/>
                <a:ext cx="165242" cy="168360"/>
              </a:xfrm>
              <a:custGeom>
                <a:avLst/>
                <a:gdLst>
                  <a:gd name="T0" fmla="*/ 107 w 159"/>
                  <a:gd name="T1" fmla="*/ 0 h 162"/>
                  <a:gd name="T2" fmla="*/ 125 w 159"/>
                  <a:gd name="T3" fmla="*/ 4 h 162"/>
                  <a:gd name="T4" fmla="*/ 141 w 159"/>
                  <a:gd name="T5" fmla="*/ 14 h 162"/>
                  <a:gd name="T6" fmla="*/ 153 w 159"/>
                  <a:gd name="T7" fmla="*/ 29 h 162"/>
                  <a:gd name="T8" fmla="*/ 158 w 159"/>
                  <a:gd name="T9" fmla="*/ 47 h 162"/>
                  <a:gd name="T10" fmla="*/ 159 w 159"/>
                  <a:gd name="T11" fmla="*/ 67 h 162"/>
                  <a:gd name="T12" fmla="*/ 154 w 159"/>
                  <a:gd name="T13" fmla="*/ 88 h 162"/>
                  <a:gd name="T14" fmla="*/ 144 w 159"/>
                  <a:gd name="T15" fmla="*/ 108 h 162"/>
                  <a:gd name="T16" fmla="*/ 129 w 159"/>
                  <a:gd name="T17" fmla="*/ 128 h 162"/>
                  <a:gd name="T18" fmla="*/ 111 w 159"/>
                  <a:gd name="T19" fmla="*/ 144 h 162"/>
                  <a:gd name="T20" fmla="*/ 91 w 159"/>
                  <a:gd name="T21" fmla="*/ 156 h 162"/>
                  <a:gd name="T22" fmla="*/ 70 w 159"/>
                  <a:gd name="T23" fmla="*/ 162 h 162"/>
                  <a:gd name="T24" fmla="*/ 51 w 159"/>
                  <a:gd name="T25" fmla="*/ 162 h 162"/>
                  <a:gd name="T26" fmla="*/ 32 w 159"/>
                  <a:gd name="T27" fmla="*/ 158 h 162"/>
                  <a:gd name="T28" fmla="*/ 17 w 159"/>
                  <a:gd name="T29" fmla="*/ 148 h 162"/>
                  <a:gd name="T30" fmla="*/ 6 w 159"/>
                  <a:gd name="T31" fmla="*/ 133 h 162"/>
                  <a:gd name="T32" fmla="*/ 0 w 159"/>
                  <a:gd name="T33" fmla="*/ 115 h 162"/>
                  <a:gd name="T34" fmla="*/ 0 w 159"/>
                  <a:gd name="T35" fmla="*/ 95 h 162"/>
                  <a:gd name="T36" fmla="*/ 3 w 159"/>
                  <a:gd name="T37" fmla="*/ 74 h 162"/>
                  <a:gd name="T38" fmla="*/ 14 w 159"/>
                  <a:gd name="T39" fmla="*/ 53 h 162"/>
                  <a:gd name="T40" fmla="*/ 28 w 159"/>
                  <a:gd name="T41" fmla="*/ 34 h 162"/>
                  <a:gd name="T42" fmla="*/ 47 w 159"/>
                  <a:gd name="T43" fmla="*/ 18 h 162"/>
                  <a:gd name="T44" fmla="*/ 68 w 159"/>
                  <a:gd name="T45" fmla="*/ 6 h 162"/>
                  <a:gd name="T46" fmla="*/ 87 w 159"/>
                  <a:gd name="T47" fmla="*/ 1 h 162"/>
                  <a:gd name="T48" fmla="*/ 107 w 159"/>
                  <a:gd name="T49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9" h="162">
                    <a:moveTo>
                      <a:pt x="107" y="0"/>
                    </a:moveTo>
                    <a:lnTo>
                      <a:pt x="125" y="4"/>
                    </a:lnTo>
                    <a:lnTo>
                      <a:pt x="141" y="14"/>
                    </a:lnTo>
                    <a:lnTo>
                      <a:pt x="153" y="29"/>
                    </a:lnTo>
                    <a:lnTo>
                      <a:pt x="158" y="47"/>
                    </a:lnTo>
                    <a:lnTo>
                      <a:pt x="159" y="67"/>
                    </a:lnTo>
                    <a:lnTo>
                      <a:pt x="154" y="88"/>
                    </a:lnTo>
                    <a:lnTo>
                      <a:pt x="144" y="108"/>
                    </a:lnTo>
                    <a:lnTo>
                      <a:pt x="129" y="128"/>
                    </a:lnTo>
                    <a:lnTo>
                      <a:pt x="111" y="144"/>
                    </a:lnTo>
                    <a:lnTo>
                      <a:pt x="91" y="156"/>
                    </a:lnTo>
                    <a:lnTo>
                      <a:pt x="70" y="162"/>
                    </a:lnTo>
                    <a:lnTo>
                      <a:pt x="51" y="162"/>
                    </a:lnTo>
                    <a:lnTo>
                      <a:pt x="32" y="158"/>
                    </a:lnTo>
                    <a:lnTo>
                      <a:pt x="17" y="148"/>
                    </a:lnTo>
                    <a:lnTo>
                      <a:pt x="6" y="133"/>
                    </a:lnTo>
                    <a:lnTo>
                      <a:pt x="0" y="115"/>
                    </a:lnTo>
                    <a:lnTo>
                      <a:pt x="0" y="95"/>
                    </a:lnTo>
                    <a:lnTo>
                      <a:pt x="3" y="74"/>
                    </a:lnTo>
                    <a:lnTo>
                      <a:pt x="14" y="53"/>
                    </a:lnTo>
                    <a:lnTo>
                      <a:pt x="28" y="34"/>
                    </a:lnTo>
                    <a:lnTo>
                      <a:pt x="47" y="18"/>
                    </a:lnTo>
                    <a:lnTo>
                      <a:pt x="68" y="6"/>
                    </a:lnTo>
                    <a:lnTo>
                      <a:pt x="87" y="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0015C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48" name="Freeform 351"/>
              <p:cNvSpPr>
                <a:spLocks/>
              </p:cNvSpPr>
              <p:nvPr/>
            </p:nvSpPr>
            <p:spPr bwMode="auto">
              <a:xfrm>
                <a:off x="2911357" y="3222667"/>
                <a:ext cx="444802" cy="460391"/>
              </a:xfrm>
              <a:custGeom>
                <a:avLst/>
                <a:gdLst>
                  <a:gd name="T0" fmla="*/ 343 w 428"/>
                  <a:gd name="T1" fmla="*/ 0 h 443"/>
                  <a:gd name="T2" fmla="*/ 345 w 428"/>
                  <a:gd name="T3" fmla="*/ 21 h 443"/>
                  <a:gd name="T4" fmla="*/ 352 w 428"/>
                  <a:gd name="T5" fmla="*/ 39 h 443"/>
                  <a:gd name="T6" fmla="*/ 366 w 428"/>
                  <a:gd name="T7" fmla="*/ 54 h 443"/>
                  <a:gd name="T8" fmla="*/ 379 w 428"/>
                  <a:gd name="T9" fmla="*/ 64 h 443"/>
                  <a:gd name="T10" fmla="*/ 393 w 428"/>
                  <a:gd name="T11" fmla="*/ 71 h 443"/>
                  <a:gd name="T12" fmla="*/ 410 w 428"/>
                  <a:gd name="T13" fmla="*/ 72 h 443"/>
                  <a:gd name="T14" fmla="*/ 428 w 428"/>
                  <a:gd name="T15" fmla="*/ 70 h 443"/>
                  <a:gd name="T16" fmla="*/ 127 w 428"/>
                  <a:gd name="T17" fmla="*/ 411 h 443"/>
                  <a:gd name="T18" fmla="*/ 125 w 428"/>
                  <a:gd name="T19" fmla="*/ 414 h 443"/>
                  <a:gd name="T20" fmla="*/ 106 w 428"/>
                  <a:gd name="T21" fmla="*/ 428 h 443"/>
                  <a:gd name="T22" fmla="*/ 87 w 428"/>
                  <a:gd name="T23" fmla="*/ 439 h 443"/>
                  <a:gd name="T24" fmla="*/ 68 w 428"/>
                  <a:gd name="T25" fmla="*/ 443 h 443"/>
                  <a:gd name="T26" fmla="*/ 50 w 428"/>
                  <a:gd name="T27" fmla="*/ 443 h 443"/>
                  <a:gd name="T28" fmla="*/ 33 w 428"/>
                  <a:gd name="T29" fmla="*/ 437 h 443"/>
                  <a:gd name="T30" fmla="*/ 17 w 428"/>
                  <a:gd name="T31" fmla="*/ 427 h 443"/>
                  <a:gd name="T32" fmla="*/ 7 w 428"/>
                  <a:gd name="T33" fmla="*/ 413 h 443"/>
                  <a:gd name="T34" fmla="*/ 0 w 428"/>
                  <a:gd name="T35" fmla="*/ 396 h 443"/>
                  <a:gd name="T36" fmla="*/ 0 w 428"/>
                  <a:gd name="T37" fmla="*/ 377 h 443"/>
                  <a:gd name="T38" fmla="*/ 4 w 428"/>
                  <a:gd name="T39" fmla="*/ 356 h 443"/>
                  <a:gd name="T40" fmla="*/ 12 w 428"/>
                  <a:gd name="T41" fmla="*/ 337 h 443"/>
                  <a:gd name="T42" fmla="*/ 26 w 428"/>
                  <a:gd name="T43" fmla="*/ 317 h 443"/>
                  <a:gd name="T44" fmla="*/ 26 w 428"/>
                  <a:gd name="T45" fmla="*/ 317 h 443"/>
                  <a:gd name="T46" fmla="*/ 28 w 428"/>
                  <a:gd name="T47" fmla="*/ 314 h 443"/>
                  <a:gd name="T48" fmla="*/ 29 w 428"/>
                  <a:gd name="T49" fmla="*/ 313 h 443"/>
                  <a:gd name="T50" fmla="*/ 37 w 428"/>
                  <a:gd name="T51" fmla="*/ 305 h 443"/>
                  <a:gd name="T52" fmla="*/ 343 w 428"/>
                  <a:gd name="T53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28" h="443">
                    <a:moveTo>
                      <a:pt x="343" y="0"/>
                    </a:moveTo>
                    <a:lnTo>
                      <a:pt x="345" y="21"/>
                    </a:lnTo>
                    <a:lnTo>
                      <a:pt x="352" y="39"/>
                    </a:lnTo>
                    <a:lnTo>
                      <a:pt x="366" y="54"/>
                    </a:lnTo>
                    <a:lnTo>
                      <a:pt x="379" y="64"/>
                    </a:lnTo>
                    <a:lnTo>
                      <a:pt x="393" y="71"/>
                    </a:lnTo>
                    <a:lnTo>
                      <a:pt x="410" y="72"/>
                    </a:lnTo>
                    <a:lnTo>
                      <a:pt x="428" y="70"/>
                    </a:lnTo>
                    <a:lnTo>
                      <a:pt x="127" y="411"/>
                    </a:lnTo>
                    <a:lnTo>
                      <a:pt x="125" y="414"/>
                    </a:lnTo>
                    <a:lnTo>
                      <a:pt x="106" y="428"/>
                    </a:lnTo>
                    <a:lnTo>
                      <a:pt x="87" y="439"/>
                    </a:lnTo>
                    <a:lnTo>
                      <a:pt x="68" y="443"/>
                    </a:lnTo>
                    <a:lnTo>
                      <a:pt x="50" y="443"/>
                    </a:lnTo>
                    <a:lnTo>
                      <a:pt x="33" y="437"/>
                    </a:lnTo>
                    <a:lnTo>
                      <a:pt x="17" y="427"/>
                    </a:lnTo>
                    <a:lnTo>
                      <a:pt x="7" y="413"/>
                    </a:lnTo>
                    <a:lnTo>
                      <a:pt x="0" y="396"/>
                    </a:lnTo>
                    <a:lnTo>
                      <a:pt x="0" y="377"/>
                    </a:lnTo>
                    <a:lnTo>
                      <a:pt x="4" y="356"/>
                    </a:lnTo>
                    <a:lnTo>
                      <a:pt x="12" y="337"/>
                    </a:lnTo>
                    <a:lnTo>
                      <a:pt x="26" y="317"/>
                    </a:lnTo>
                    <a:lnTo>
                      <a:pt x="26" y="317"/>
                    </a:lnTo>
                    <a:lnTo>
                      <a:pt x="28" y="314"/>
                    </a:lnTo>
                    <a:lnTo>
                      <a:pt x="29" y="313"/>
                    </a:lnTo>
                    <a:lnTo>
                      <a:pt x="37" y="305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 rot="2020134">
              <a:off x="3145920" y="2604201"/>
              <a:ext cx="1840525" cy="1943412"/>
              <a:chOff x="2756508" y="1909046"/>
              <a:chExt cx="1840525" cy="1943412"/>
            </a:xfrm>
          </p:grpSpPr>
          <p:sp>
            <p:nvSpPr>
              <p:cNvPr id="51" name="Freeform 344"/>
              <p:cNvSpPr>
                <a:spLocks/>
              </p:cNvSpPr>
              <p:nvPr/>
            </p:nvSpPr>
            <p:spPr bwMode="auto">
              <a:xfrm>
                <a:off x="2756508" y="3588487"/>
                <a:ext cx="247344" cy="263971"/>
              </a:xfrm>
              <a:custGeom>
                <a:avLst/>
                <a:gdLst>
                  <a:gd name="T0" fmla="*/ 223 w 238"/>
                  <a:gd name="T1" fmla="*/ 0 h 254"/>
                  <a:gd name="T2" fmla="*/ 238 w 238"/>
                  <a:gd name="T3" fmla="*/ 15 h 254"/>
                  <a:gd name="T4" fmla="*/ 38 w 238"/>
                  <a:gd name="T5" fmla="*/ 229 h 254"/>
                  <a:gd name="T6" fmla="*/ 0 w 238"/>
                  <a:gd name="T7" fmla="*/ 254 h 254"/>
                  <a:gd name="T8" fmla="*/ 24 w 238"/>
                  <a:gd name="T9" fmla="*/ 214 h 254"/>
                  <a:gd name="T10" fmla="*/ 223 w 238"/>
                  <a:gd name="T1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8" h="254">
                    <a:moveTo>
                      <a:pt x="223" y="0"/>
                    </a:moveTo>
                    <a:lnTo>
                      <a:pt x="238" y="15"/>
                    </a:lnTo>
                    <a:lnTo>
                      <a:pt x="38" y="229"/>
                    </a:lnTo>
                    <a:lnTo>
                      <a:pt x="0" y="254"/>
                    </a:lnTo>
                    <a:lnTo>
                      <a:pt x="24" y="214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52" name="Freeform 345"/>
              <p:cNvSpPr>
                <a:spLocks/>
              </p:cNvSpPr>
              <p:nvPr/>
            </p:nvSpPr>
            <p:spPr bwMode="auto">
              <a:xfrm>
                <a:off x="3862278" y="2104427"/>
                <a:ext cx="734755" cy="570553"/>
              </a:xfrm>
              <a:custGeom>
                <a:avLst/>
                <a:gdLst>
                  <a:gd name="T0" fmla="*/ 579 w 707"/>
                  <a:gd name="T1" fmla="*/ 0 h 549"/>
                  <a:gd name="T2" fmla="*/ 604 w 707"/>
                  <a:gd name="T3" fmla="*/ 4 h 549"/>
                  <a:gd name="T4" fmla="*/ 627 w 707"/>
                  <a:gd name="T5" fmla="*/ 12 h 549"/>
                  <a:gd name="T6" fmla="*/ 647 w 707"/>
                  <a:gd name="T7" fmla="*/ 24 h 549"/>
                  <a:gd name="T8" fmla="*/ 665 w 707"/>
                  <a:gd name="T9" fmla="*/ 38 h 549"/>
                  <a:gd name="T10" fmla="*/ 680 w 707"/>
                  <a:gd name="T11" fmla="*/ 54 h 549"/>
                  <a:gd name="T12" fmla="*/ 692 w 707"/>
                  <a:gd name="T13" fmla="*/ 71 h 549"/>
                  <a:gd name="T14" fmla="*/ 701 w 707"/>
                  <a:gd name="T15" fmla="*/ 89 h 549"/>
                  <a:gd name="T16" fmla="*/ 707 w 707"/>
                  <a:gd name="T17" fmla="*/ 121 h 549"/>
                  <a:gd name="T18" fmla="*/ 707 w 707"/>
                  <a:gd name="T19" fmla="*/ 152 h 549"/>
                  <a:gd name="T20" fmla="*/ 702 w 707"/>
                  <a:gd name="T21" fmla="*/ 182 h 549"/>
                  <a:gd name="T22" fmla="*/ 692 w 707"/>
                  <a:gd name="T23" fmla="*/ 211 h 549"/>
                  <a:gd name="T24" fmla="*/ 678 w 707"/>
                  <a:gd name="T25" fmla="*/ 238 h 549"/>
                  <a:gd name="T26" fmla="*/ 664 w 707"/>
                  <a:gd name="T27" fmla="*/ 263 h 549"/>
                  <a:gd name="T28" fmla="*/ 644 w 707"/>
                  <a:gd name="T29" fmla="*/ 292 h 549"/>
                  <a:gd name="T30" fmla="*/ 620 w 707"/>
                  <a:gd name="T31" fmla="*/ 317 h 549"/>
                  <a:gd name="T32" fmla="*/ 592 w 707"/>
                  <a:gd name="T33" fmla="*/ 339 h 549"/>
                  <a:gd name="T34" fmla="*/ 563 w 707"/>
                  <a:gd name="T35" fmla="*/ 359 h 549"/>
                  <a:gd name="T36" fmla="*/ 533 w 707"/>
                  <a:gd name="T37" fmla="*/ 376 h 549"/>
                  <a:gd name="T38" fmla="*/ 503 w 707"/>
                  <a:gd name="T39" fmla="*/ 390 h 549"/>
                  <a:gd name="T40" fmla="*/ 472 w 707"/>
                  <a:gd name="T41" fmla="*/ 405 h 549"/>
                  <a:gd name="T42" fmla="*/ 432 w 707"/>
                  <a:gd name="T43" fmla="*/ 419 h 549"/>
                  <a:gd name="T44" fmla="*/ 388 w 707"/>
                  <a:gd name="T45" fmla="*/ 435 h 549"/>
                  <a:gd name="T46" fmla="*/ 338 w 707"/>
                  <a:gd name="T47" fmla="*/ 452 h 549"/>
                  <a:gd name="T48" fmla="*/ 287 w 707"/>
                  <a:gd name="T49" fmla="*/ 467 h 549"/>
                  <a:gd name="T50" fmla="*/ 235 w 707"/>
                  <a:gd name="T51" fmla="*/ 483 h 549"/>
                  <a:gd name="T52" fmla="*/ 181 w 707"/>
                  <a:gd name="T53" fmla="*/ 499 h 549"/>
                  <a:gd name="T54" fmla="*/ 130 w 707"/>
                  <a:gd name="T55" fmla="*/ 513 h 549"/>
                  <a:gd name="T56" fmla="*/ 82 w 707"/>
                  <a:gd name="T57" fmla="*/ 526 h 549"/>
                  <a:gd name="T58" fmla="*/ 38 w 707"/>
                  <a:gd name="T59" fmla="*/ 538 h 549"/>
                  <a:gd name="T60" fmla="*/ 0 w 707"/>
                  <a:gd name="T61" fmla="*/ 549 h 549"/>
                  <a:gd name="T62" fmla="*/ 468 w 707"/>
                  <a:gd name="T63" fmla="*/ 46 h 549"/>
                  <a:gd name="T64" fmla="*/ 498 w 707"/>
                  <a:gd name="T65" fmla="*/ 24 h 549"/>
                  <a:gd name="T66" fmla="*/ 525 w 707"/>
                  <a:gd name="T67" fmla="*/ 9 h 549"/>
                  <a:gd name="T68" fmla="*/ 553 w 707"/>
                  <a:gd name="T69" fmla="*/ 1 h 549"/>
                  <a:gd name="T70" fmla="*/ 579 w 707"/>
                  <a:gd name="T71" fmla="*/ 0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07" h="549">
                    <a:moveTo>
                      <a:pt x="579" y="0"/>
                    </a:moveTo>
                    <a:lnTo>
                      <a:pt x="604" y="4"/>
                    </a:lnTo>
                    <a:lnTo>
                      <a:pt x="627" y="12"/>
                    </a:lnTo>
                    <a:lnTo>
                      <a:pt x="647" y="24"/>
                    </a:lnTo>
                    <a:lnTo>
                      <a:pt x="665" y="38"/>
                    </a:lnTo>
                    <a:lnTo>
                      <a:pt x="680" y="54"/>
                    </a:lnTo>
                    <a:lnTo>
                      <a:pt x="692" y="71"/>
                    </a:lnTo>
                    <a:lnTo>
                      <a:pt x="701" y="89"/>
                    </a:lnTo>
                    <a:lnTo>
                      <a:pt x="707" y="121"/>
                    </a:lnTo>
                    <a:lnTo>
                      <a:pt x="707" y="152"/>
                    </a:lnTo>
                    <a:lnTo>
                      <a:pt x="702" y="182"/>
                    </a:lnTo>
                    <a:lnTo>
                      <a:pt x="692" y="211"/>
                    </a:lnTo>
                    <a:lnTo>
                      <a:pt x="678" y="238"/>
                    </a:lnTo>
                    <a:lnTo>
                      <a:pt x="664" y="263"/>
                    </a:lnTo>
                    <a:lnTo>
                      <a:pt x="644" y="292"/>
                    </a:lnTo>
                    <a:lnTo>
                      <a:pt x="620" y="317"/>
                    </a:lnTo>
                    <a:lnTo>
                      <a:pt x="592" y="339"/>
                    </a:lnTo>
                    <a:lnTo>
                      <a:pt x="563" y="359"/>
                    </a:lnTo>
                    <a:lnTo>
                      <a:pt x="533" y="376"/>
                    </a:lnTo>
                    <a:lnTo>
                      <a:pt x="503" y="390"/>
                    </a:lnTo>
                    <a:lnTo>
                      <a:pt x="472" y="405"/>
                    </a:lnTo>
                    <a:lnTo>
                      <a:pt x="432" y="419"/>
                    </a:lnTo>
                    <a:lnTo>
                      <a:pt x="388" y="435"/>
                    </a:lnTo>
                    <a:lnTo>
                      <a:pt x="338" y="452"/>
                    </a:lnTo>
                    <a:lnTo>
                      <a:pt x="287" y="467"/>
                    </a:lnTo>
                    <a:lnTo>
                      <a:pt x="235" y="483"/>
                    </a:lnTo>
                    <a:lnTo>
                      <a:pt x="181" y="499"/>
                    </a:lnTo>
                    <a:lnTo>
                      <a:pt x="130" y="513"/>
                    </a:lnTo>
                    <a:lnTo>
                      <a:pt x="82" y="526"/>
                    </a:lnTo>
                    <a:lnTo>
                      <a:pt x="38" y="538"/>
                    </a:lnTo>
                    <a:lnTo>
                      <a:pt x="0" y="549"/>
                    </a:lnTo>
                    <a:lnTo>
                      <a:pt x="468" y="46"/>
                    </a:lnTo>
                    <a:lnTo>
                      <a:pt x="498" y="24"/>
                    </a:lnTo>
                    <a:lnTo>
                      <a:pt x="525" y="9"/>
                    </a:lnTo>
                    <a:lnTo>
                      <a:pt x="553" y="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53" name="Freeform 346"/>
              <p:cNvSpPr>
                <a:spLocks/>
              </p:cNvSpPr>
              <p:nvPr/>
            </p:nvSpPr>
            <p:spPr bwMode="auto">
              <a:xfrm>
                <a:off x="3862278" y="2087798"/>
                <a:ext cx="666164" cy="587180"/>
              </a:xfrm>
              <a:custGeom>
                <a:avLst/>
                <a:gdLst>
                  <a:gd name="T0" fmla="*/ 583 w 641"/>
                  <a:gd name="T1" fmla="*/ 0 h 565"/>
                  <a:gd name="T2" fmla="*/ 599 w 641"/>
                  <a:gd name="T3" fmla="*/ 2 h 565"/>
                  <a:gd name="T4" fmla="*/ 613 w 641"/>
                  <a:gd name="T5" fmla="*/ 7 h 565"/>
                  <a:gd name="T6" fmla="*/ 624 w 641"/>
                  <a:gd name="T7" fmla="*/ 15 h 565"/>
                  <a:gd name="T8" fmla="*/ 631 w 641"/>
                  <a:gd name="T9" fmla="*/ 25 h 565"/>
                  <a:gd name="T10" fmla="*/ 638 w 641"/>
                  <a:gd name="T11" fmla="*/ 36 h 565"/>
                  <a:gd name="T12" fmla="*/ 641 w 641"/>
                  <a:gd name="T13" fmla="*/ 49 h 565"/>
                  <a:gd name="T14" fmla="*/ 639 w 641"/>
                  <a:gd name="T15" fmla="*/ 72 h 565"/>
                  <a:gd name="T16" fmla="*/ 633 w 641"/>
                  <a:gd name="T17" fmla="*/ 97 h 565"/>
                  <a:gd name="T18" fmla="*/ 622 w 641"/>
                  <a:gd name="T19" fmla="*/ 123 h 565"/>
                  <a:gd name="T20" fmla="*/ 608 w 641"/>
                  <a:gd name="T21" fmla="*/ 150 h 565"/>
                  <a:gd name="T22" fmla="*/ 592 w 641"/>
                  <a:gd name="T23" fmla="*/ 175 h 565"/>
                  <a:gd name="T24" fmla="*/ 576 w 641"/>
                  <a:gd name="T25" fmla="*/ 198 h 565"/>
                  <a:gd name="T26" fmla="*/ 550 w 641"/>
                  <a:gd name="T27" fmla="*/ 230 h 565"/>
                  <a:gd name="T28" fmla="*/ 520 w 641"/>
                  <a:gd name="T29" fmla="*/ 260 h 565"/>
                  <a:gd name="T30" fmla="*/ 489 w 641"/>
                  <a:gd name="T31" fmla="*/ 286 h 565"/>
                  <a:gd name="T32" fmla="*/ 456 w 641"/>
                  <a:gd name="T33" fmla="*/ 311 h 565"/>
                  <a:gd name="T34" fmla="*/ 425 w 641"/>
                  <a:gd name="T35" fmla="*/ 333 h 565"/>
                  <a:gd name="T36" fmla="*/ 397 w 641"/>
                  <a:gd name="T37" fmla="*/ 351 h 565"/>
                  <a:gd name="T38" fmla="*/ 363 w 641"/>
                  <a:gd name="T39" fmla="*/ 371 h 565"/>
                  <a:gd name="T40" fmla="*/ 325 w 641"/>
                  <a:gd name="T41" fmla="*/ 393 h 565"/>
                  <a:gd name="T42" fmla="*/ 284 w 641"/>
                  <a:gd name="T43" fmla="*/ 417 h 565"/>
                  <a:gd name="T44" fmla="*/ 240 w 641"/>
                  <a:gd name="T45" fmla="*/ 440 h 565"/>
                  <a:gd name="T46" fmla="*/ 195 w 641"/>
                  <a:gd name="T47" fmla="*/ 464 h 565"/>
                  <a:gd name="T48" fmla="*/ 151 w 641"/>
                  <a:gd name="T49" fmla="*/ 487 h 565"/>
                  <a:gd name="T50" fmla="*/ 109 w 641"/>
                  <a:gd name="T51" fmla="*/ 510 h 565"/>
                  <a:gd name="T52" fmla="*/ 68 w 641"/>
                  <a:gd name="T53" fmla="*/ 529 h 565"/>
                  <a:gd name="T54" fmla="*/ 32 w 641"/>
                  <a:gd name="T55" fmla="*/ 549 h 565"/>
                  <a:gd name="T56" fmla="*/ 0 w 641"/>
                  <a:gd name="T57" fmla="*/ 565 h 565"/>
                  <a:gd name="T58" fmla="*/ 468 w 641"/>
                  <a:gd name="T59" fmla="*/ 62 h 565"/>
                  <a:gd name="T60" fmla="*/ 495 w 641"/>
                  <a:gd name="T61" fmla="*/ 38 h 565"/>
                  <a:gd name="T62" fmla="*/ 520 w 641"/>
                  <a:gd name="T63" fmla="*/ 20 h 565"/>
                  <a:gd name="T64" fmla="*/ 544 w 641"/>
                  <a:gd name="T65" fmla="*/ 8 h 565"/>
                  <a:gd name="T66" fmla="*/ 565 w 641"/>
                  <a:gd name="T67" fmla="*/ 2 h 565"/>
                  <a:gd name="T68" fmla="*/ 583 w 641"/>
                  <a:gd name="T69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41" h="565">
                    <a:moveTo>
                      <a:pt x="583" y="0"/>
                    </a:moveTo>
                    <a:lnTo>
                      <a:pt x="599" y="2"/>
                    </a:lnTo>
                    <a:lnTo>
                      <a:pt x="613" y="7"/>
                    </a:lnTo>
                    <a:lnTo>
                      <a:pt x="624" y="15"/>
                    </a:lnTo>
                    <a:lnTo>
                      <a:pt x="631" y="25"/>
                    </a:lnTo>
                    <a:lnTo>
                      <a:pt x="638" y="36"/>
                    </a:lnTo>
                    <a:lnTo>
                      <a:pt x="641" y="49"/>
                    </a:lnTo>
                    <a:lnTo>
                      <a:pt x="639" y="72"/>
                    </a:lnTo>
                    <a:lnTo>
                      <a:pt x="633" y="97"/>
                    </a:lnTo>
                    <a:lnTo>
                      <a:pt x="622" y="123"/>
                    </a:lnTo>
                    <a:lnTo>
                      <a:pt x="608" y="150"/>
                    </a:lnTo>
                    <a:lnTo>
                      <a:pt x="592" y="175"/>
                    </a:lnTo>
                    <a:lnTo>
                      <a:pt x="576" y="198"/>
                    </a:lnTo>
                    <a:lnTo>
                      <a:pt x="550" y="230"/>
                    </a:lnTo>
                    <a:lnTo>
                      <a:pt x="520" y="260"/>
                    </a:lnTo>
                    <a:lnTo>
                      <a:pt x="489" y="286"/>
                    </a:lnTo>
                    <a:lnTo>
                      <a:pt x="456" y="311"/>
                    </a:lnTo>
                    <a:lnTo>
                      <a:pt x="425" y="333"/>
                    </a:lnTo>
                    <a:lnTo>
                      <a:pt x="397" y="351"/>
                    </a:lnTo>
                    <a:lnTo>
                      <a:pt x="363" y="371"/>
                    </a:lnTo>
                    <a:lnTo>
                      <a:pt x="325" y="393"/>
                    </a:lnTo>
                    <a:lnTo>
                      <a:pt x="284" y="417"/>
                    </a:lnTo>
                    <a:lnTo>
                      <a:pt x="240" y="440"/>
                    </a:lnTo>
                    <a:lnTo>
                      <a:pt x="195" y="464"/>
                    </a:lnTo>
                    <a:lnTo>
                      <a:pt x="151" y="487"/>
                    </a:lnTo>
                    <a:lnTo>
                      <a:pt x="109" y="510"/>
                    </a:lnTo>
                    <a:lnTo>
                      <a:pt x="68" y="529"/>
                    </a:lnTo>
                    <a:lnTo>
                      <a:pt x="32" y="549"/>
                    </a:lnTo>
                    <a:lnTo>
                      <a:pt x="0" y="565"/>
                    </a:lnTo>
                    <a:lnTo>
                      <a:pt x="468" y="62"/>
                    </a:lnTo>
                    <a:lnTo>
                      <a:pt x="495" y="38"/>
                    </a:lnTo>
                    <a:lnTo>
                      <a:pt x="520" y="20"/>
                    </a:lnTo>
                    <a:lnTo>
                      <a:pt x="544" y="8"/>
                    </a:lnTo>
                    <a:lnTo>
                      <a:pt x="565" y="2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54" name="Freeform 347"/>
              <p:cNvSpPr>
                <a:spLocks/>
              </p:cNvSpPr>
              <p:nvPr/>
            </p:nvSpPr>
            <p:spPr bwMode="auto">
              <a:xfrm>
                <a:off x="3862278" y="1955812"/>
                <a:ext cx="559120" cy="719166"/>
              </a:xfrm>
              <a:custGeom>
                <a:avLst/>
                <a:gdLst>
                  <a:gd name="T0" fmla="*/ 489 w 538"/>
                  <a:gd name="T1" fmla="*/ 0 h 692"/>
                  <a:gd name="T2" fmla="*/ 500 w 538"/>
                  <a:gd name="T3" fmla="*/ 2 h 692"/>
                  <a:gd name="T4" fmla="*/ 512 w 538"/>
                  <a:gd name="T5" fmla="*/ 7 h 692"/>
                  <a:gd name="T6" fmla="*/ 523 w 538"/>
                  <a:gd name="T7" fmla="*/ 14 h 692"/>
                  <a:gd name="T8" fmla="*/ 531 w 538"/>
                  <a:gd name="T9" fmla="*/ 24 h 692"/>
                  <a:gd name="T10" fmla="*/ 536 w 538"/>
                  <a:gd name="T11" fmla="*/ 37 h 692"/>
                  <a:gd name="T12" fmla="*/ 538 w 538"/>
                  <a:gd name="T13" fmla="*/ 53 h 692"/>
                  <a:gd name="T14" fmla="*/ 537 w 538"/>
                  <a:gd name="T15" fmla="*/ 71 h 692"/>
                  <a:gd name="T16" fmla="*/ 532 w 538"/>
                  <a:gd name="T17" fmla="*/ 93 h 692"/>
                  <a:gd name="T18" fmla="*/ 521 w 538"/>
                  <a:gd name="T19" fmla="*/ 117 h 692"/>
                  <a:gd name="T20" fmla="*/ 504 w 538"/>
                  <a:gd name="T21" fmla="*/ 144 h 692"/>
                  <a:gd name="T22" fmla="*/ 482 w 538"/>
                  <a:gd name="T23" fmla="*/ 173 h 692"/>
                  <a:gd name="T24" fmla="*/ 0 w 538"/>
                  <a:gd name="T25" fmla="*/ 692 h 692"/>
                  <a:gd name="T26" fmla="*/ 15 w 538"/>
                  <a:gd name="T27" fmla="*/ 658 h 692"/>
                  <a:gd name="T28" fmla="*/ 32 w 538"/>
                  <a:gd name="T29" fmla="*/ 620 h 692"/>
                  <a:gd name="T30" fmla="*/ 50 w 538"/>
                  <a:gd name="T31" fmla="*/ 578 h 692"/>
                  <a:gd name="T32" fmla="*/ 71 w 538"/>
                  <a:gd name="T33" fmla="*/ 532 h 692"/>
                  <a:gd name="T34" fmla="*/ 92 w 538"/>
                  <a:gd name="T35" fmla="*/ 486 h 692"/>
                  <a:gd name="T36" fmla="*/ 114 w 538"/>
                  <a:gd name="T37" fmla="*/ 439 h 692"/>
                  <a:gd name="T38" fmla="*/ 137 w 538"/>
                  <a:gd name="T39" fmla="*/ 393 h 692"/>
                  <a:gd name="T40" fmla="*/ 157 w 538"/>
                  <a:gd name="T41" fmla="*/ 350 h 692"/>
                  <a:gd name="T42" fmla="*/ 177 w 538"/>
                  <a:gd name="T43" fmla="*/ 309 h 692"/>
                  <a:gd name="T44" fmla="*/ 197 w 538"/>
                  <a:gd name="T45" fmla="*/ 274 h 692"/>
                  <a:gd name="T46" fmla="*/ 214 w 538"/>
                  <a:gd name="T47" fmla="*/ 244 h 692"/>
                  <a:gd name="T48" fmla="*/ 233 w 538"/>
                  <a:gd name="T49" fmla="*/ 210 h 692"/>
                  <a:gd name="T50" fmla="*/ 257 w 538"/>
                  <a:gd name="T51" fmla="*/ 176 h 692"/>
                  <a:gd name="T52" fmla="*/ 283 w 538"/>
                  <a:gd name="T53" fmla="*/ 142 h 692"/>
                  <a:gd name="T54" fmla="*/ 311 w 538"/>
                  <a:gd name="T55" fmla="*/ 109 h 692"/>
                  <a:gd name="T56" fmla="*/ 342 w 538"/>
                  <a:gd name="T57" fmla="*/ 79 h 692"/>
                  <a:gd name="T58" fmla="*/ 364 w 538"/>
                  <a:gd name="T59" fmla="*/ 61 h 692"/>
                  <a:gd name="T60" fmla="*/ 388 w 538"/>
                  <a:gd name="T61" fmla="*/ 42 h 692"/>
                  <a:gd name="T62" fmla="*/ 414 w 538"/>
                  <a:gd name="T63" fmla="*/ 25 h 692"/>
                  <a:gd name="T64" fmla="*/ 439 w 538"/>
                  <a:gd name="T65" fmla="*/ 12 h 692"/>
                  <a:gd name="T66" fmla="*/ 464 w 538"/>
                  <a:gd name="T67" fmla="*/ 3 h 692"/>
                  <a:gd name="T68" fmla="*/ 489 w 538"/>
                  <a:gd name="T69" fmla="*/ 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38" h="692">
                    <a:moveTo>
                      <a:pt x="489" y="0"/>
                    </a:moveTo>
                    <a:lnTo>
                      <a:pt x="500" y="2"/>
                    </a:lnTo>
                    <a:lnTo>
                      <a:pt x="512" y="7"/>
                    </a:lnTo>
                    <a:lnTo>
                      <a:pt x="523" y="14"/>
                    </a:lnTo>
                    <a:lnTo>
                      <a:pt x="531" y="24"/>
                    </a:lnTo>
                    <a:lnTo>
                      <a:pt x="536" y="37"/>
                    </a:lnTo>
                    <a:lnTo>
                      <a:pt x="538" y="53"/>
                    </a:lnTo>
                    <a:lnTo>
                      <a:pt x="537" y="71"/>
                    </a:lnTo>
                    <a:lnTo>
                      <a:pt x="532" y="93"/>
                    </a:lnTo>
                    <a:lnTo>
                      <a:pt x="521" y="117"/>
                    </a:lnTo>
                    <a:lnTo>
                      <a:pt x="504" y="144"/>
                    </a:lnTo>
                    <a:lnTo>
                      <a:pt x="482" y="173"/>
                    </a:lnTo>
                    <a:lnTo>
                      <a:pt x="0" y="692"/>
                    </a:lnTo>
                    <a:lnTo>
                      <a:pt x="15" y="658"/>
                    </a:lnTo>
                    <a:lnTo>
                      <a:pt x="32" y="620"/>
                    </a:lnTo>
                    <a:lnTo>
                      <a:pt x="50" y="578"/>
                    </a:lnTo>
                    <a:lnTo>
                      <a:pt x="71" y="532"/>
                    </a:lnTo>
                    <a:lnTo>
                      <a:pt x="92" y="486"/>
                    </a:lnTo>
                    <a:lnTo>
                      <a:pt x="114" y="439"/>
                    </a:lnTo>
                    <a:lnTo>
                      <a:pt x="137" y="393"/>
                    </a:lnTo>
                    <a:lnTo>
                      <a:pt x="157" y="350"/>
                    </a:lnTo>
                    <a:lnTo>
                      <a:pt x="177" y="309"/>
                    </a:lnTo>
                    <a:lnTo>
                      <a:pt x="197" y="274"/>
                    </a:lnTo>
                    <a:lnTo>
                      <a:pt x="214" y="244"/>
                    </a:lnTo>
                    <a:lnTo>
                      <a:pt x="233" y="210"/>
                    </a:lnTo>
                    <a:lnTo>
                      <a:pt x="257" y="176"/>
                    </a:lnTo>
                    <a:lnTo>
                      <a:pt x="283" y="142"/>
                    </a:lnTo>
                    <a:lnTo>
                      <a:pt x="311" y="109"/>
                    </a:lnTo>
                    <a:lnTo>
                      <a:pt x="342" y="79"/>
                    </a:lnTo>
                    <a:lnTo>
                      <a:pt x="364" y="61"/>
                    </a:lnTo>
                    <a:lnTo>
                      <a:pt x="388" y="42"/>
                    </a:lnTo>
                    <a:lnTo>
                      <a:pt x="414" y="25"/>
                    </a:lnTo>
                    <a:lnTo>
                      <a:pt x="439" y="12"/>
                    </a:lnTo>
                    <a:lnTo>
                      <a:pt x="464" y="3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55" name="Freeform 348"/>
              <p:cNvSpPr>
                <a:spLocks/>
              </p:cNvSpPr>
              <p:nvPr/>
            </p:nvSpPr>
            <p:spPr bwMode="auto">
              <a:xfrm>
                <a:off x="3862278" y="1909046"/>
                <a:ext cx="525865" cy="765933"/>
              </a:xfrm>
              <a:custGeom>
                <a:avLst/>
                <a:gdLst>
                  <a:gd name="T0" fmla="*/ 377 w 506"/>
                  <a:gd name="T1" fmla="*/ 0 h 737"/>
                  <a:gd name="T2" fmla="*/ 409 w 506"/>
                  <a:gd name="T3" fmla="*/ 5 h 737"/>
                  <a:gd name="T4" fmla="*/ 427 w 506"/>
                  <a:gd name="T5" fmla="*/ 13 h 737"/>
                  <a:gd name="T6" fmla="*/ 444 w 506"/>
                  <a:gd name="T7" fmla="*/ 23 h 737"/>
                  <a:gd name="T8" fmla="*/ 461 w 506"/>
                  <a:gd name="T9" fmla="*/ 36 h 737"/>
                  <a:gd name="T10" fmla="*/ 477 w 506"/>
                  <a:gd name="T11" fmla="*/ 53 h 737"/>
                  <a:gd name="T12" fmla="*/ 490 w 506"/>
                  <a:gd name="T13" fmla="*/ 73 h 737"/>
                  <a:gd name="T14" fmla="*/ 500 w 506"/>
                  <a:gd name="T15" fmla="*/ 95 h 737"/>
                  <a:gd name="T16" fmla="*/ 506 w 506"/>
                  <a:gd name="T17" fmla="*/ 120 h 737"/>
                  <a:gd name="T18" fmla="*/ 506 w 506"/>
                  <a:gd name="T19" fmla="*/ 146 h 737"/>
                  <a:gd name="T20" fmla="*/ 500 w 506"/>
                  <a:gd name="T21" fmla="*/ 174 h 737"/>
                  <a:gd name="T22" fmla="*/ 489 w 506"/>
                  <a:gd name="T23" fmla="*/ 203 h 737"/>
                  <a:gd name="T24" fmla="*/ 468 w 506"/>
                  <a:gd name="T25" fmla="*/ 234 h 737"/>
                  <a:gd name="T26" fmla="*/ 0 w 506"/>
                  <a:gd name="T27" fmla="*/ 737 h 737"/>
                  <a:gd name="T28" fmla="*/ 8 w 506"/>
                  <a:gd name="T29" fmla="*/ 697 h 737"/>
                  <a:gd name="T30" fmla="*/ 16 w 506"/>
                  <a:gd name="T31" fmla="*/ 653 h 737"/>
                  <a:gd name="T32" fmla="*/ 27 w 506"/>
                  <a:gd name="T33" fmla="*/ 604 h 737"/>
                  <a:gd name="T34" fmla="*/ 37 w 506"/>
                  <a:gd name="T35" fmla="*/ 552 h 737"/>
                  <a:gd name="T36" fmla="*/ 49 w 506"/>
                  <a:gd name="T37" fmla="*/ 498 h 737"/>
                  <a:gd name="T38" fmla="*/ 61 w 506"/>
                  <a:gd name="T39" fmla="*/ 445 h 737"/>
                  <a:gd name="T40" fmla="*/ 72 w 506"/>
                  <a:gd name="T41" fmla="*/ 392 h 737"/>
                  <a:gd name="T42" fmla="*/ 85 w 506"/>
                  <a:gd name="T43" fmla="*/ 343 h 737"/>
                  <a:gd name="T44" fmla="*/ 99 w 506"/>
                  <a:gd name="T45" fmla="*/ 297 h 737"/>
                  <a:gd name="T46" fmla="*/ 110 w 506"/>
                  <a:gd name="T47" fmla="*/ 256 h 737"/>
                  <a:gd name="T48" fmla="*/ 122 w 506"/>
                  <a:gd name="T49" fmla="*/ 223 h 737"/>
                  <a:gd name="T50" fmla="*/ 135 w 506"/>
                  <a:gd name="T51" fmla="*/ 192 h 737"/>
                  <a:gd name="T52" fmla="*/ 150 w 506"/>
                  <a:gd name="T53" fmla="*/ 161 h 737"/>
                  <a:gd name="T54" fmla="*/ 167 w 506"/>
                  <a:gd name="T55" fmla="*/ 131 h 737"/>
                  <a:gd name="T56" fmla="*/ 188 w 506"/>
                  <a:gd name="T57" fmla="*/ 102 h 737"/>
                  <a:gd name="T58" fmla="*/ 210 w 506"/>
                  <a:gd name="T59" fmla="*/ 76 h 737"/>
                  <a:gd name="T60" fmla="*/ 237 w 506"/>
                  <a:gd name="T61" fmla="*/ 53 h 737"/>
                  <a:gd name="T62" fmla="*/ 261 w 506"/>
                  <a:gd name="T63" fmla="*/ 38 h 737"/>
                  <a:gd name="T64" fmla="*/ 287 w 506"/>
                  <a:gd name="T65" fmla="*/ 23 h 737"/>
                  <a:gd name="T66" fmla="*/ 316 w 506"/>
                  <a:gd name="T67" fmla="*/ 10 h 737"/>
                  <a:gd name="T68" fmla="*/ 346 w 506"/>
                  <a:gd name="T69" fmla="*/ 2 h 737"/>
                  <a:gd name="T70" fmla="*/ 377 w 506"/>
                  <a:gd name="T71" fmla="*/ 0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06" h="737">
                    <a:moveTo>
                      <a:pt x="377" y="0"/>
                    </a:moveTo>
                    <a:lnTo>
                      <a:pt x="409" y="5"/>
                    </a:lnTo>
                    <a:lnTo>
                      <a:pt x="427" y="13"/>
                    </a:lnTo>
                    <a:lnTo>
                      <a:pt x="444" y="23"/>
                    </a:lnTo>
                    <a:lnTo>
                      <a:pt x="461" y="36"/>
                    </a:lnTo>
                    <a:lnTo>
                      <a:pt x="477" y="53"/>
                    </a:lnTo>
                    <a:lnTo>
                      <a:pt x="490" y="73"/>
                    </a:lnTo>
                    <a:lnTo>
                      <a:pt x="500" y="95"/>
                    </a:lnTo>
                    <a:lnTo>
                      <a:pt x="506" y="120"/>
                    </a:lnTo>
                    <a:lnTo>
                      <a:pt x="506" y="146"/>
                    </a:lnTo>
                    <a:lnTo>
                      <a:pt x="500" y="174"/>
                    </a:lnTo>
                    <a:lnTo>
                      <a:pt x="489" y="203"/>
                    </a:lnTo>
                    <a:lnTo>
                      <a:pt x="468" y="234"/>
                    </a:lnTo>
                    <a:lnTo>
                      <a:pt x="0" y="737"/>
                    </a:lnTo>
                    <a:lnTo>
                      <a:pt x="8" y="697"/>
                    </a:lnTo>
                    <a:lnTo>
                      <a:pt x="16" y="653"/>
                    </a:lnTo>
                    <a:lnTo>
                      <a:pt x="27" y="604"/>
                    </a:lnTo>
                    <a:lnTo>
                      <a:pt x="37" y="552"/>
                    </a:lnTo>
                    <a:lnTo>
                      <a:pt x="49" y="498"/>
                    </a:lnTo>
                    <a:lnTo>
                      <a:pt x="61" y="445"/>
                    </a:lnTo>
                    <a:lnTo>
                      <a:pt x="72" y="392"/>
                    </a:lnTo>
                    <a:lnTo>
                      <a:pt x="85" y="343"/>
                    </a:lnTo>
                    <a:lnTo>
                      <a:pt x="99" y="297"/>
                    </a:lnTo>
                    <a:lnTo>
                      <a:pt x="110" y="256"/>
                    </a:lnTo>
                    <a:lnTo>
                      <a:pt x="122" y="223"/>
                    </a:lnTo>
                    <a:lnTo>
                      <a:pt x="135" y="192"/>
                    </a:lnTo>
                    <a:lnTo>
                      <a:pt x="150" y="161"/>
                    </a:lnTo>
                    <a:lnTo>
                      <a:pt x="167" y="131"/>
                    </a:lnTo>
                    <a:lnTo>
                      <a:pt x="188" y="102"/>
                    </a:lnTo>
                    <a:lnTo>
                      <a:pt x="210" y="76"/>
                    </a:lnTo>
                    <a:lnTo>
                      <a:pt x="237" y="53"/>
                    </a:lnTo>
                    <a:lnTo>
                      <a:pt x="261" y="38"/>
                    </a:lnTo>
                    <a:lnTo>
                      <a:pt x="287" y="23"/>
                    </a:lnTo>
                    <a:lnTo>
                      <a:pt x="316" y="10"/>
                    </a:lnTo>
                    <a:lnTo>
                      <a:pt x="346" y="2"/>
                    </a:lnTo>
                    <a:lnTo>
                      <a:pt x="37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56" name="Freeform 349"/>
              <p:cNvSpPr>
                <a:spLocks/>
              </p:cNvSpPr>
              <p:nvPr/>
            </p:nvSpPr>
            <p:spPr bwMode="auto">
              <a:xfrm>
                <a:off x="2942535" y="2142879"/>
                <a:ext cx="1415469" cy="1501727"/>
              </a:xfrm>
              <a:custGeom>
                <a:avLst/>
                <a:gdLst>
                  <a:gd name="T0" fmla="*/ 1362 w 1362"/>
                  <a:gd name="T1" fmla="*/ 0 h 1445"/>
                  <a:gd name="T2" fmla="*/ 101 w 1362"/>
                  <a:gd name="T3" fmla="*/ 1445 h 1445"/>
                  <a:gd name="T4" fmla="*/ 0 w 1362"/>
                  <a:gd name="T5" fmla="*/ 1352 h 1445"/>
                  <a:gd name="T6" fmla="*/ 1362 w 1362"/>
                  <a:gd name="T7" fmla="*/ 0 h 1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2" h="1445">
                    <a:moveTo>
                      <a:pt x="1362" y="0"/>
                    </a:moveTo>
                    <a:lnTo>
                      <a:pt x="101" y="1445"/>
                    </a:lnTo>
                    <a:lnTo>
                      <a:pt x="0" y="1352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57" name="Freeform 350"/>
              <p:cNvSpPr>
                <a:spLocks/>
              </p:cNvSpPr>
              <p:nvPr/>
            </p:nvSpPr>
            <p:spPr bwMode="auto">
              <a:xfrm>
                <a:off x="2917593" y="3507423"/>
                <a:ext cx="165242" cy="168360"/>
              </a:xfrm>
              <a:custGeom>
                <a:avLst/>
                <a:gdLst>
                  <a:gd name="T0" fmla="*/ 107 w 159"/>
                  <a:gd name="T1" fmla="*/ 0 h 162"/>
                  <a:gd name="T2" fmla="*/ 125 w 159"/>
                  <a:gd name="T3" fmla="*/ 4 h 162"/>
                  <a:gd name="T4" fmla="*/ 141 w 159"/>
                  <a:gd name="T5" fmla="*/ 14 h 162"/>
                  <a:gd name="T6" fmla="*/ 153 w 159"/>
                  <a:gd name="T7" fmla="*/ 29 h 162"/>
                  <a:gd name="T8" fmla="*/ 158 w 159"/>
                  <a:gd name="T9" fmla="*/ 47 h 162"/>
                  <a:gd name="T10" fmla="*/ 159 w 159"/>
                  <a:gd name="T11" fmla="*/ 67 h 162"/>
                  <a:gd name="T12" fmla="*/ 154 w 159"/>
                  <a:gd name="T13" fmla="*/ 88 h 162"/>
                  <a:gd name="T14" fmla="*/ 144 w 159"/>
                  <a:gd name="T15" fmla="*/ 108 h 162"/>
                  <a:gd name="T16" fmla="*/ 129 w 159"/>
                  <a:gd name="T17" fmla="*/ 128 h 162"/>
                  <a:gd name="T18" fmla="*/ 111 w 159"/>
                  <a:gd name="T19" fmla="*/ 144 h 162"/>
                  <a:gd name="T20" fmla="*/ 91 w 159"/>
                  <a:gd name="T21" fmla="*/ 156 h 162"/>
                  <a:gd name="T22" fmla="*/ 70 w 159"/>
                  <a:gd name="T23" fmla="*/ 162 h 162"/>
                  <a:gd name="T24" fmla="*/ 51 w 159"/>
                  <a:gd name="T25" fmla="*/ 162 h 162"/>
                  <a:gd name="T26" fmla="*/ 32 w 159"/>
                  <a:gd name="T27" fmla="*/ 158 h 162"/>
                  <a:gd name="T28" fmla="*/ 17 w 159"/>
                  <a:gd name="T29" fmla="*/ 148 h 162"/>
                  <a:gd name="T30" fmla="*/ 6 w 159"/>
                  <a:gd name="T31" fmla="*/ 133 h 162"/>
                  <a:gd name="T32" fmla="*/ 0 w 159"/>
                  <a:gd name="T33" fmla="*/ 115 h 162"/>
                  <a:gd name="T34" fmla="*/ 0 w 159"/>
                  <a:gd name="T35" fmla="*/ 95 h 162"/>
                  <a:gd name="T36" fmla="*/ 3 w 159"/>
                  <a:gd name="T37" fmla="*/ 74 h 162"/>
                  <a:gd name="T38" fmla="*/ 14 w 159"/>
                  <a:gd name="T39" fmla="*/ 53 h 162"/>
                  <a:gd name="T40" fmla="*/ 28 w 159"/>
                  <a:gd name="T41" fmla="*/ 34 h 162"/>
                  <a:gd name="T42" fmla="*/ 47 w 159"/>
                  <a:gd name="T43" fmla="*/ 18 h 162"/>
                  <a:gd name="T44" fmla="*/ 68 w 159"/>
                  <a:gd name="T45" fmla="*/ 6 h 162"/>
                  <a:gd name="T46" fmla="*/ 87 w 159"/>
                  <a:gd name="T47" fmla="*/ 1 h 162"/>
                  <a:gd name="T48" fmla="*/ 107 w 159"/>
                  <a:gd name="T49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9" h="162">
                    <a:moveTo>
                      <a:pt x="107" y="0"/>
                    </a:moveTo>
                    <a:lnTo>
                      <a:pt x="125" y="4"/>
                    </a:lnTo>
                    <a:lnTo>
                      <a:pt x="141" y="14"/>
                    </a:lnTo>
                    <a:lnTo>
                      <a:pt x="153" y="29"/>
                    </a:lnTo>
                    <a:lnTo>
                      <a:pt x="158" y="47"/>
                    </a:lnTo>
                    <a:lnTo>
                      <a:pt x="159" y="67"/>
                    </a:lnTo>
                    <a:lnTo>
                      <a:pt x="154" y="88"/>
                    </a:lnTo>
                    <a:lnTo>
                      <a:pt x="144" y="108"/>
                    </a:lnTo>
                    <a:lnTo>
                      <a:pt x="129" y="128"/>
                    </a:lnTo>
                    <a:lnTo>
                      <a:pt x="111" y="144"/>
                    </a:lnTo>
                    <a:lnTo>
                      <a:pt x="91" y="156"/>
                    </a:lnTo>
                    <a:lnTo>
                      <a:pt x="70" y="162"/>
                    </a:lnTo>
                    <a:lnTo>
                      <a:pt x="51" y="162"/>
                    </a:lnTo>
                    <a:lnTo>
                      <a:pt x="32" y="158"/>
                    </a:lnTo>
                    <a:lnTo>
                      <a:pt x="17" y="148"/>
                    </a:lnTo>
                    <a:lnTo>
                      <a:pt x="6" y="133"/>
                    </a:lnTo>
                    <a:lnTo>
                      <a:pt x="0" y="115"/>
                    </a:lnTo>
                    <a:lnTo>
                      <a:pt x="0" y="95"/>
                    </a:lnTo>
                    <a:lnTo>
                      <a:pt x="3" y="74"/>
                    </a:lnTo>
                    <a:lnTo>
                      <a:pt x="14" y="53"/>
                    </a:lnTo>
                    <a:lnTo>
                      <a:pt x="28" y="34"/>
                    </a:lnTo>
                    <a:lnTo>
                      <a:pt x="47" y="18"/>
                    </a:lnTo>
                    <a:lnTo>
                      <a:pt x="68" y="6"/>
                    </a:lnTo>
                    <a:lnTo>
                      <a:pt x="87" y="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0015C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58" name="Freeform 351"/>
              <p:cNvSpPr>
                <a:spLocks/>
              </p:cNvSpPr>
              <p:nvPr/>
            </p:nvSpPr>
            <p:spPr bwMode="auto">
              <a:xfrm>
                <a:off x="2911357" y="3222667"/>
                <a:ext cx="444802" cy="460391"/>
              </a:xfrm>
              <a:custGeom>
                <a:avLst/>
                <a:gdLst>
                  <a:gd name="T0" fmla="*/ 343 w 428"/>
                  <a:gd name="T1" fmla="*/ 0 h 443"/>
                  <a:gd name="T2" fmla="*/ 345 w 428"/>
                  <a:gd name="T3" fmla="*/ 21 h 443"/>
                  <a:gd name="T4" fmla="*/ 352 w 428"/>
                  <a:gd name="T5" fmla="*/ 39 h 443"/>
                  <a:gd name="T6" fmla="*/ 366 w 428"/>
                  <a:gd name="T7" fmla="*/ 54 h 443"/>
                  <a:gd name="T8" fmla="*/ 379 w 428"/>
                  <a:gd name="T9" fmla="*/ 64 h 443"/>
                  <a:gd name="T10" fmla="*/ 393 w 428"/>
                  <a:gd name="T11" fmla="*/ 71 h 443"/>
                  <a:gd name="T12" fmla="*/ 410 w 428"/>
                  <a:gd name="T13" fmla="*/ 72 h 443"/>
                  <a:gd name="T14" fmla="*/ 428 w 428"/>
                  <a:gd name="T15" fmla="*/ 70 h 443"/>
                  <a:gd name="T16" fmla="*/ 127 w 428"/>
                  <a:gd name="T17" fmla="*/ 411 h 443"/>
                  <a:gd name="T18" fmla="*/ 125 w 428"/>
                  <a:gd name="T19" fmla="*/ 414 h 443"/>
                  <a:gd name="T20" fmla="*/ 106 w 428"/>
                  <a:gd name="T21" fmla="*/ 428 h 443"/>
                  <a:gd name="T22" fmla="*/ 87 w 428"/>
                  <a:gd name="T23" fmla="*/ 439 h 443"/>
                  <a:gd name="T24" fmla="*/ 68 w 428"/>
                  <a:gd name="T25" fmla="*/ 443 h 443"/>
                  <a:gd name="T26" fmla="*/ 50 w 428"/>
                  <a:gd name="T27" fmla="*/ 443 h 443"/>
                  <a:gd name="T28" fmla="*/ 33 w 428"/>
                  <a:gd name="T29" fmla="*/ 437 h 443"/>
                  <a:gd name="T30" fmla="*/ 17 w 428"/>
                  <a:gd name="T31" fmla="*/ 427 h 443"/>
                  <a:gd name="T32" fmla="*/ 7 w 428"/>
                  <a:gd name="T33" fmla="*/ 413 h 443"/>
                  <a:gd name="T34" fmla="*/ 0 w 428"/>
                  <a:gd name="T35" fmla="*/ 396 h 443"/>
                  <a:gd name="T36" fmla="*/ 0 w 428"/>
                  <a:gd name="T37" fmla="*/ 377 h 443"/>
                  <a:gd name="T38" fmla="*/ 4 w 428"/>
                  <a:gd name="T39" fmla="*/ 356 h 443"/>
                  <a:gd name="T40" fmla="*/ 12 w 428"/>
                  <a:gd name="T41" fmla="*/ 337 h 443"/>
                  <a:gd name="T42" fmla="*/ 26 w 428"/>
                  <a:gd name="T43" fmla="*/ 317 h 443"/>
                  <a:gd name="T44" fmla="*/ 26 w 428"/>
                  <a:gd name="T45" fmla="*/ 317 h 443"/>
                  <a:gd name="T46" fmla="*/ 28 w 428"/>
                  <a:gd name="T47" fmla="*/ 314 h 443"/>
                  <a:gd name="T48" fmla="*/ 29 w 428"/>
                  <a:gd name="T49" fmla="*/ 313 h 443"/>
                  <a:gd name="T50" fmla="*/ 37 w 428"/>
                  <a:gd name="T51" fmla="*/ 305 h 443"/>
                  <a:gd name="T52" fmla="*/ 343 w 428"/>
                  <a:gd name="T53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28" h="443">
                    <a:moveTo>
                      <a:pt x="343" y="0"/>
                    </a:moveTo>
                    <a:lnTo>
                      <a:pt x="345" y="21"/>
                    </a:lnTo>
                    <a:lnTo>
                      <a:pt x="352" y="39"/>
                    </a:lnTo>
                    <a:lnTo>
                      <a:pt x="366" y="54"/>
                    </a:lnTo>
                    <a:lnTo>
                      <a:pt x="379" y="64"/>
                    </a:lnTo>
                    <a:lnTo>
                      <a:pt x="393" y="71"/>
                    </a:lnTo>
                    <a:lnTo>
                      <a:pt x="410" y="72"/>
                    </a:lnTo>
                    <a:lnTo>
                      <a:pt x="428" y="70"/>
                    </a:lnTo>
                    <a:lnTo>
                      <a:pt x="127" y="411"/>
                    </a:lnTo>
                    <a:lnTo>
                      <a:pt x="125" y="414"/>
                    </a:lnTo>
                    <a:lnTo>
                      <a:pt x="106" y="428"/>
                    </a:lnTo>
                    <a:lnTo>
                      <a:pt x="87" y="439"/>
                    </a:lnTo>
                    <a:lnTo>
                      <a:pt x="68" y="443"/>
                    </a:lnTo>
                    <a:lnTo>
                      <a:pt x="50" y="443"/>
                    </a:lnTo>
                    <a:lnTo>
                      <a:pt x="33" y="437"/>
                    </a:lnTo>
                    <a:lnTo>
                      <a:pt x="17" y="427"/>
                    </a:lnTo>
                    <a:lnTo>
                      <a:pt x="7" y="413"/>
                    </a:lnTo>
                    <a:lnTo>
                      <a:pt x="0" y="396"/>
                    </a:lnTo>
                    <a:lnTo>
                      <a:pt x="0" y="377"/>
                    </a:lnTo>
                    <a:lnTo>
                      <a:pt x="4" y="356"/>
                    </a:lnTo>
                    <a:lnTo>
                      <a:pt x="12" y="337"/>
                    </a:lnTo>
                    <a:lnTo>
                      <a:pt x="26" y="317"/>
                    </a:lnTo>
                    <a:lnTo>
                      <a:pt x="26" y="317"/>
                    </a:lnTo>
                    <a:lnTo>
                      <a:pt x="28" y="314"/>
                    </a:lnTo>
                    <a:lnTo>
                      <a:pt x="29" y="313"/>
                    </a:lnTo>
                    <a:lnTo>
                      <a:pt x="37" y="305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 rot="3423921">
              <a:off x="3163313" y="3219895"/>
              <a:ext cx="1840525" cy="1943412"/>
              <a:chOff x="2756508" y="1909046"/>
              <a:chExt cx="1840525" cy="1943412"/>
            </a:xfrm>
          </p:grpSpPr>
          <p:sp>
            <p:nvSpPr>
              <p:cNvPr id="60" name="Freeform 344"/>
              <p:cNvSpPr>
                <a:spLocks/>
              </p:cNvSpPr>
              <p:nvPr/>
            </p:nvSpPr>
            <p:spPr bwMode="auto">
              <a:xfrm>
                <a:off x="2756508" y="3588487"/>
                <a:ext cx="247344" cy="263971"/>
              </a:xfrm>
              <a:custGeom>
                <a:avLst/>
                <a:gdLst>
                  <a:gd name="T0" fmla="*/ 223 w 238"/>
                  <a:gd name="T1" fmla="*/ 0 h 254"/>
                  <a:gd name="T2" fmla="*/ 238 w 238"/>
                  <a:gd name="T3" fmla="*/ 15 h 254"/>
                  <a:gd name="T4" fmla="*/ 38 w 238"/>
                  <a:gd name="T5" fmla="*/ 229 h 254"/>
                  <a:gd name="T6" fmla="*/ 0 w 238"/>
                  <a:gd name="T7" fmla="*/ 254 h 254"/>
                  <a:gd name="T8" fmla="*/ 24 w 238"/>
                  <a:gd name="T9" fmla="*/ 214 h 254"/>
                  <a:gd name="T10" fmla="*/ 223 w 238"/>
                  <a:gd name="T1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8" h="254">
                    <a:moveTo>
                      <a:pt x="223" y="0"/>
                    </a:moveTo>
                    <a:lnTo>
                      <a:pt x="238" y="15"/>
                    </a:lnTo>
                    <a:lnTo>
                      <a:pt x="38" y="229"/>
                    </a:lnTo>
                    <a:lnTo>
                      <a:pt x="0" y="254"/>
                    </a:lnTo>
                    <a:lnTo>
                      <a:pt x="24" y="214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61" name="Freeform 345"/>
              <p:cNvSpPr>
                <a:spLocks/>
              </p:cNvSpPr>
              <p:nvPr/>
            </p:nvSpPr>
            <p:spPr bwMode="auto">
              <a:xfrm>
                <a:off x="3862278" y="2104427"/>
                <a:ext cx="734755" cy="570553"/>
              </a:xfrm>
              <a:custGeom>
                <a:avLst/>
                <a:gdLst>
                  <a:gd name="T0" fmla="*/ 579 w 707"/>
                  <a:gd name="T1" fmla="*/ 0 h 549"/>
                  <a:gd name="T2" fmla="*/ 604 w 707"/>
                  <a:gd name="T3" fmla="*/ 4 h 549"/>
                  <a:gd name="T4" fmla="*/ 627 w 707"/>
                  <a:gd name="T5" fmla="*/ 12 h 549"/>
                  <a:gd name="T6" fmla="*/ 647 w 707"/>
                  <a:gd name="T7" fmla="*/ 24 h 549"/>
                  <a:gd name="T8" fmla="*/ 665 w 707"/>
                  <a:gd name="T9" fmla="*/ 38 h 549"/>
                  <a:gd name="T10" fmla="*/ 680 w 707"/>
                  <a:gd name="T11" fmla="*/ 54 h 549"/>
                  <a:gd name="T12" fmla="*/ 692 w 707"/>
                  <a:gd name="T13" fmla="*/ 71 h 549"/>
                  <a:gd name="T14" fmla="*/ 701 w 707"/>
                  <a:gd name="T15" fmla="*/ 89 h 549"/>
                  <a:gd name="T16" fmla="*/ 707 w 707"/>
                  <a:gd name="T17" fmla="*/ 121 h 549"/>
                  <a:gd name="T18" fmla="*/ 707 w 707"/>
                  <a:gd name="T19" fmla="*/ 152 h 549"/>
                  <a:gd name="T20" fmla="*/ 702 w 707"/>
                  <a:gd name="T21" fmla="*/ 182 h 549"/>
                  <a:gd name="T22" fmla="*/ 692 w 707"/>
                  <a:gd name="T23" fmla="*/ 211 h 549"/>
                  <a:gd name="T24" fmla="*/ 678 w 707"/>
                  <a:gd name="T25" fmla="*/ 238 h 549"/>
                  <a:gd name="T26" fmla="*/ 664 w 707"/>
                  <a:gd name="T27" fmla="*/ 263 h 549"/>
                  <a:gd name="T28" fmla="*/ 644 w 707"/>
                  <a:gd name="T29" fmla="*/ 292 h 549"/>
                  <a:gd name="T30" fmla="*/ 620 w 707"/>
                  <a:gd name="T31" fmla="*/ 317 h 549"/>
                  <a:gd name="T32" fmla="*/ 592 w 707"/>
                  <a:gd name="T33" fmla="*/ 339 h 549"/>
                  <a:gd name="T34" fmla="*/ 563 w 707"/>
                  <a:gd name="T35" fmla="*/ 359 h 549"/>
                  <a:gd name="T36" fmla="*/ 533 w 707"/>
                  <a:gd name="T37" fmla="*/ 376 h 549"/>
                  <a:gd name="T38" fmla="*/ 503 w 707"/>
                  <a:gd name="T39" fmla="*/ 390 h 549"/>
                  <a:gd name="T40" fmla="*/ 472 w 707"/>
                  <a:gd name="T41" fmla="*/ 405 h 549"/>
                  <a:gd name="T42" fmla="*/ 432 w 707"/>
                  <a:gd name="T43" fmla="*/ 419 h 549"/>
                  <a:gd name="T44" fmla="*/ 388 w 707"/>
                  <a:gd name="T45" fmla="*/ 435 h 549"/>
                  <a:gd name="T46" fmla="*/ 338 w 707"/>
                  <a:gd name="T47" fmla="*/ 452 h 549"/>
                  <a:gd name="T48" fmla="*/ 287 w 707"/>
                  <a:gd name="T49" fmla="*/ 467 h 549"/>
                  <a:gd name="T50" fmla="*/ 235 w 707"/>
                  <a:gd name="T51" fmla="*/ 483 h 549"/>
                  <a:gd name="T52" fmla="*/ 181 w 707"/>
                  <a:gd name="T53" fmla="*/ 499 h 549"/>
                  <a:gd name="T54" fmla="*/ 130 w 707"/>
                  <a:gd name="T55" fmla="*/ 513 h 549"/>
                  <a:gd name="T56" fmla="*/ 82 w 707"/>
                  <a:gd name="T57" fmla="*/ 526 h 549"/>
                  <a:gd name="T58" fmla="*/ 38 w 707"/>
                  <a:gd name="T59" fmla="*/ 538 h 549"/>
                  <a:gd name="T60" fmla="*/ 0 w 707"/>
                  <a:gd name="T61" fmla="*/ 549 h 549"/>
                  <a:gd name="T62" fmla="*/ 468 w 707"/>
                  <a:gd name="T63" fmla="*/ 46 h 549"/>
                  <a:gd name="T64" fmla="*/ 498 w 707"/>
                  <a:gd name="T65" fmla="*/ 24 h 549"/>
                  <a:gd name="T66" fmla="*/ 525 w 707"/>
                  <a:gd name="T67" fmla="*/ 9 h 549"/>
                  <a:gd name="T68" fmla="*/ 553 w 707"/>
                  <a:gd name="T69" fmla="*/ 1 h 549"/>
                  <a:gd name="T70" fmla="*/ 579 w 707"/>
                  <a:gd name="T71" fmla="*/ 0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07" h="549">
                    <a:moveTo>
                      <a:pt x="579" y="0"/>
                    </a:moveTo>
                    <a:lnTo>
                      <a:pt x="604" y="4"/>
                    </a:lnTo>
                    <a:lnTo>
                      <a:pt x="627" y="12"/>
                    </a:lnTo>
                    <a:lnTo>
                      <a:pt x="647" y="24"/>
                    </a:lnTo>
                    <a:lnTo>
                      <a:pt x="665" y="38"/>
                    </a:lnTo>
                    <a:lnTo>
                      <a:pt x="680" y="54"/>
                    </a:lnTo>
                    <a:lnTo>
                      <a:pt x="692" y="71"/>
                    </a:lnTo>
                    <a:lnTo>
                      <a:pt x="701" y="89"/>
                    </a:lnTo>
                    <a:lnTo>
                      <a:pt x="707" y="121"/>
                    </a:lnTo>
                    <a:lnTo>
                      <a:pt x="707" y="152"/>
                    </a:lnTo>
                    <a:lnTo>
                      <a:pt x="702" y="182"/>
                    </a:lnTo>
                    <a:lnTo>
                      <a:pt x="692" y="211"/>
                    </a:lnTo>
                    <a:lnTo>
                      <a:pt x="678" y="238"/>
                    </a:lnTo>
                    <a:lnTo>
                      <a:pt x="664" y="263"/>
                    </a:lnTo>
                    <a:lnTo>
                      <a:pt x="644" y="292"/>
                    </a:lnTo>
                    <a:lnTo>
                      <a:pt x="620" y="317"/>
                    </a:lnTo>
                    <a:lnTo>
                      <a:pt x="592" y="339"/>
                    </a:lnTo>
                    <a:lnTo>
                      <a:pt x="563" y="359"/>
                    </a:lnTo>
                    <a:lnTo>
                      <a:pt x="533" y="376"/>
                    </a:lnTo>
                    <a:lnTo>
                      <a:pt x="503" y="390"/>
                    </a:lnTo>
                    <a:lnTo>
                      <a:pt x="472" y="405"/>
                    </a:lnTo>
                    <a:lnTo>
                      <a:pt x="432" y="419"/>
                    </a:lnTo>
                    <a:lnTo>
                      <a:pt x="388" y="435"/>
                    </a:lnTo>
                    <a:lnTo>
                      <a:pt x="338" y="452"/>
                    </a:lnTo>
                    <a:lnTo>
                      <a:pt x="287" y="467"/>
                    </a:lnTo>
                    <a:lnTo>
                      <a:pt x="235" y="483"/>
                    </a:lnTo>
                    <a:lnTo>
                      <a:pt x="181" y="499"/>
                    </a:lnTo>
                    <a:lnTo>
                      <a:pt x="130" y="513"/>
                    </a:lnTo>
                    <a:lnTo>
                      <a:pt x="82" y="526"/>
                    </a:lnTo>
                    <a:lnTo>
                      <a:pt x="38" y="538"/>
                    </a:lnTo>
                    <a:lnTo>
                      <a:pt x="0" y="549"/>
                    </a:lnTo>
                    <a:lnTo>
                      <a:pt x="468" y="46"/>
                    </a:lnTo>
                    <a:lnTo>
                      <a:pt x="498" y="24"/>
                    </a:lnTo>
                    <a:lnTo>
                      <a:pt x="525" y="9"/>
                    </a:lnTo>
                    <a:lnTo>
                      <a:pt x="553" y="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62" name="Freeform 346"/>
              <p:cNvSpPr>
                <a:spLocks/>
              </p:cNvSpPr>
              <p:nvPr/>
            </p:nvSpPr>
            <p:spPr bwMode="auto">
              <a:xfrm>
                <a:off x="3862278" y="2087798"/>
                <a:ext cx="666164" cy="587180"/>
              </a:xfrm>
              <a:custGeom>
                <a:avLst/>
                <a:gdLst>
                  <a:gd name="T0" fmla="*/ 583 w 641"/>
                  <a:gd name="T1" fmla="*/ 0 h 565"/>
                  <a:gd name="T2" fmla="*/ 599 w 641"/>
                  <a:gd name="T3" fmla="*/ 2 h 565"/>
                  <a:gd name="T4" fmla="*/ 613 w 641"/>
                  <a:gd name="T5" fmla="*/ 7 h 565"/>
                  <a:gd name="T6" fmla="*/ 624 w 641"/>
                  <a:gd name="T7" fmla="*/ 15 h 565"/>
                  <a:gd name="T8" fmla="*/ 631 w 641"/>
                  <a:gd name="T9" fmla="*/ 25 h 565"/>
                  <a:gd name="T10" fmla="*/ 638 w 641"/>
                  <a:gd name="T11" fmla="*/ 36 h 565"/>
                  <a:gd name="T12" fmla="*/ 641 w 641"/>
                  <a:gd name="T13" fmla="*/ 49 h 565"/>
                  <a:gd name="T14" fmla="*/ 639 w 641"/>
                  <a:gd name="T15" fmla="*/ 72 h 565"/>
                  <a:gd name="T16" fmla="*/ 633 w 641"/>
                  <a:gd name="T17" fmla="*/ 97 h 565"/>
                  <a:gd name="T18" fmla="*/ 622 w 641"/>
                  <a:gd name="T19" fmla="*/ 123 h 565"/>
                  <a:gd name="T20" fmla="*/ 608 w 641"/>
                  <a:gd name="T21" fmla="*/ 150 h 565"/>
                  <a:gd name="T22" fmla="*/ 592 w 641"/>
                  <a:gd name="T23" fmla="*/ 175 h 565"/>
                  <a:gd name="T24" fmla="*/ 576 w 641"/>
                  <a:gd name="T25" fmla="*/ 198 h 565"/>
                  <a:gd name="T26" fmla="*/ 550 w 641"/>
                  <a:gd name="T27" fmla="*/ 230 h 565"/>
                  <a:gd name="T28" fmla="*/ 520 w 641"/>
                  <a:gd name="T29" fmla="*/ 260 h 565"/>
                  <a:gd name="T30" fmla="*/ 489 w 641"/>
                  <a:gd name="T31" fmla="*/ 286 h 565"/>
                  <a:gd name="T32" fmla="*/ 456 w 641"/>
                  <a:gd name="T33" fmla="*/ 311 h 565"/>
                  <a:gd name="T34" fmla="*/ 425 w 641"/>
                  <a:gd name="T35" fmla="*/ 333 h 565"/>
                  <a:gd name="T36" fmla="*/ 397 w 641"/>
                  <a:gd name="T37" fmla="*/ 351 h 565"/>
                  <a:gd name="T38" fmla="*/ 363 w 641"/>
                  <a:gd name="T39" fmla="*/ 371 h 565"/>
                  <a:gd name="T40" fmla="*/ 325 w 641"/>
                  <a:gd name="T41" fmla="*/ 393 h 565"/>
                  <a:gd name="T42" fmla="*/ 284 w 641"/>
                  <a:gd name="T43" fmla="*/ 417 h 565"/>
                  <a:gd name="T44" fmla="*/ 240 w 641"/>
                  <a:gd name="T45" fmla="*/ 440 h 565"/>
                  <a:gd name="T46" fmla="*/ 195 w 641"/>
                  <a:gd name="T47" fmla="*/ 464 h 565"/>
                  <a:gd name="T48" fmla="*/ 151 w 641"/>
                  <a:gd name="T49" fmla="*/ 487 h 565"/>
                  <a:gd name="T50" fmla="*/ 109 w 641"/>
                  <a:gd name="T51" fmla="*/ 510 h 565"/>
                  <a:gd name="T52" fmla="*/ 68 w 641"/>
                  <a:gd name="T53" fmla="*/ 529 h 565"/>
                  <a:gd name="T54" fmla="*/ 32 w 641"/>
                  <a:gd name="T55" fmla="*/ 549 h 565"/>
                  <a:gd name="T56" fmla="*/ 0 w 641"/>
                  <a:gd name="T57" fmla="*/ 565 h 565"/>
                  <a:gd name="T58" fmla="*/ 468 w 641"/>
                  <a:gd name="T59" fmla="*/ 62 h 565"/>
                  <a:gd name="T60" fmla="*/ 495 w 641"/>
                  <a:gd name="T61" fmla="*/ 38 h 565"/>
                  <a:gd name="T62" fmla="*/ 520 w 641"/>
                  <a:gd name="T63" fmla="*/ 20 h 565"/>
                  <a:gd name="T64" fmla="*/ 544 w 641"/>
                  <a:gd name="T65" fmla="*/ 8 h 565"/>
                  <a:gd name="T66" fmla="*/ 565 w 641"/>
                  <a:gd name="T67" fmla="*/ 2 h 565"/>
                  <a:gd name="T68" fmla="*/ 583 w 641"/>
                  <a:gd name="T69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41" h="565">
                    <a:moveTo>
                      <a:pt x="583" y="0"/>
                    </a:moveTo>
                    <a:lnTo>
                      <a:pt x="599" y="2"/>
                    </a:lnTo>
                    <a:lnTo>
                      <a:pt x="613" y="7"/>
                    </a:lnTo>
                    <a:lnTo>
                      <a:pt x="624" y="15"/>
                    </a:lnTo>
                    <a:lnTo>
                      <a:pt x="631" y="25"/>
                    </a:lnTo>
                    <a:lnTo>
                      <a:pt x="638" y="36"/>
                    </a:lnTo>
                    <a:lnTo>
                      <a:pt x="641" y="49"/>
                    </a:lnTo>
                    <a:lnTo>
                      <a:pt x="639" y="72"/>
                    </a:lnTo>
                    <a:lnTo>
                      <a:pt x="633" y="97"/>
                    </a:lnTo>
                    <a:lnTo>
                      <a:pt x="622" y="123"/>
                    </a:lnTo>
                    <a:lnTo>
                      <a:pt x="608" y="150"/>
                    </a:lnTo>
                    <a:lnTo>
                      <a:pt x="592" y="175"/>
                    </a:lnTo>
                    <a:lnTo>
                      <a:pt x="576" y="198"/>
                    </a:lnTo>
                    <a:lnTo>
                      <a:pt x="550" y="230"/>
                    </a:lnTo>
                    <a:lnTo>
                      <a:pt x="520" y="260"/>
                    </a:lnTo>
                    <a:lnTo>
                      <a:pt x="489" y="286"/>
                    </a:lnTo>
                    <a:lnTo>
                      <a:pt x="456" y="311"/>
                    </a:lnTo>
                    <a:lnTo>
                      <a:pt x="425" y="333"/>
                    </a:lnTo>
                    <a:lnTo>
                      <a:pt x="397" y="351"/>
                    </a:lnTo>
                    <a:lnTo>
                      <a:pt x="363" y="371"/>
                    </a:lnTo>
                    <a:lnTo>
                      <a:pt x="325" y="393"/>
                    </a:lnTo>
                    <a:lnTo>
                      <a:pt x="284" y="417"/>
                    </a:lnTo>
                    <a:lnTo>
                      <a:pt x="240" y="440"/>
                    </a:lnTo>
                    <a:lnTo>
                      <a:pt x="195" y="464"/>
                    </a:lnTo>
                    <a:lnTo>
                      <a:pt x="151" y="487"/>
                    </a:lnTo>
                    <a:lnTo>
                      <a:pt x="109" y="510"/>
                    </a:lnTo>
                    <a:lnTo>
                      <a:pt x="68" y="529"/>
                    </a:lnTo>
                    <a:lnTo>
                      <a:pt x="32" y="549"/>
                    </a:lnTo>
                    <a:lnTo>
                      <a:pt x="0" y="565"/>
                    </a:lnTo>
                    <a:lnTo>
                      <a:pt x="468" y="62"/>
                    </a:lnTo>
                    <a:lnTo>
                      <a:pt x="495" y="38"/>
                    </a:lnTo>
                    <a:lnTo>
                      <a:pt x="520" y="20"/>
                    </a:lnTo>
                    <a:lnTo>
                      <a:pt x="544" y="8"/>
                    </a:lnTo>
                    <a:lnTo>
                      <a:pt x="565" y="2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63" name="Freeform 347"/>
              <p:cNvSpPr>
                <a:spLocks/>
              </p:cNvSpPr>
              <p:nvPr/>
            </p:nvSpPr>
            <p:spPr bwMode="auto">
              <a:xfrm>
                <a:off x="3862278" y="1955812"/>
                <a:ext cx="559120" cy="719166"/>
              </a:xfrm>
              <a:custGeom>
                <a:avLst/>
                <a:gdLst>
                  <a:gd name="T0" fmla="*/ 489 w 538"/>
                  <a:gd name="T1" fmla="*/ 0 h 692"/>
                  <a:gd name="T2" fmla="*/ 500 w 538"/>
                  <a:gd name="T3" fmla="*/ 2 h 692"/>
                  <a:gd name="T4" fmla="*/ 512 w 538"/>
                  <a:gd name="T5" fmla="*/ 7 h 692"/>
                  <a:gd name="T6" fmla="*/ 523 w 538"/>
                  <a:gd name="T7" fmla="*/ 14 h 692"/>
                  <a:gd name="T8" fmla="*/ 531 w 538"/>
                  <a:gd name="T9" fmla="*/ 24 h 692"/>
                  <a:gd name="T10" fmla="*/ 536 w 538"/>
                  <a:gd name="T11" fmla="*/ 37 h 692"/>
                  <a:gd name="T12" fmla="*/ 538 w 538"/>
                  <a:gd name="T13" fmla="*/ 53 h 692"/>
                  <a:gd name="T14" fmla="*/ 537 w 538"/>
                  <a:gd name="T15" fmla="*/ 71 h 692"/>
                  <a:gd name="T16" fmla="*/ 532 w 538"/>
                  <a:gd name="T17" fmla="*/ 93 h 692"/>
                  <a:gd name="T18" fmla="*/ 521 w 538"/>
                  <a:gd name="T19" fmla="*/ 117 h 692"/>
                  <a:gd name="T20" fmla="*/ 504 w 538"/>
                  <a:gd name="T21" fmla="*/ 144 h 692"/>
                  <a:gd name="T22" fmla="*/ 482 w 538"/>
                  <a:gd name="T23" fmla="*/ 173 h 692"/>
                  <a:gd name="T24" fmla="*/ 0 w 538"/>
                  <a:gd name="T25" fmla="*/ 692 h 692"/>
                  <a:gd name="T26" fmla="*/ 15 w 538"/>
                  <a:gd name="T27" fmla="*/ 658 h 692"/>
                  <a:gd name="T28" fmla="*/ 32 w 538"/>
                  <a:gd name="T29" fmla="*/ 620 h 692"/>
                  <a:gd name="T30" fmla="*/ 50 w 538"/>
                  <a:gd name="T31" fmla="*/ 578 h 692"/>
                  <a:gd name="T32" fmla="*/ 71 w 538"/>
                  <a:gd name="T33" fmla="*/ 532 h 692"/>
                  <a:gd name="T34" fmla="*/ 92 w 538"/>
                  <a:gd name="T35" fmla="*/ 486 h 692"/>
                  <a:gd name="T36" fmla="*/ 114 w 538"/>
                  <a:gd name="T37" fmla="*/ 439 h 692"/>
                  <a:gd name="T38" fmla="*/ 137 w 538"/>
                  <a:gd name="T39" fmla="*/ 393 h 692"/>
                  <a:gd name="T40" fmla="*/ 157 w 538"/>
                  <a:gd name="T41" fmla="*/ 350 h 692"/>
                  <a:gd name="T42" fmla="*/ 177 w 538"/>
                  <a:gd name="T43" fmla="*/ 309 h 692"/>
                  <a:gd name="T44" fmla="*/ 197 w 538"/>
                  <a:gd name="T45" fmla="*/ 274 h 692"/>
                  <a:gd name="T46" fmla="*/ 214 w 538"/>
                  <a:gd name="T47" fmla="*/ 244 h 692"/>
                  <a:gd name="T48" fmla="*/ 233 w 538"/>
                  <a:gd name="T49" fmla="*/ 210 h 692"/>
                  <a:gd name="T50" fmla="*/ 257 w 538"/>
                  <a:gd name="T51" fmla="*/ 176 h 692"/>
                  <a:gd name="T52" fmla="*/ 283 w 538"/>
                  <a:gd name="T53" fmla="*/ 142 h 692"/>
                  <a:gd name="T54" fmla="*/ 311 w 538"/>
                  <a:gd name="T55" fmla="*/ 109 h 692"/>
                  <a:gd name="T56" fmla="*/ 342 w 538"/>
                  <a:gd name="T57" fmla="*/ 79 h 692"/>
                  <a:gd name="T58" fmla="*/ 364 w 538"/>
                  <a:gd name="T59" fmla="*/ 61 h 692"/>
                  <a:gd name="T60" fmla="*/ 388 w 538"/>
                  <a:gd name="T61" fmla="*/ 42 h 692"/>
                  <a:gd name="T62" fmla="*/ 414 w 538"/>
                  <a:gd name="T63" fmla="*/ 25 h 692"/>
                  <a:gd name="T64" fmla="*/ 439 w 538"/>
                  <a:gd name="T65" fmla="*/ 12 h 692"/>
                  <a:gd name="T66" fmla="*/ 464 w 538"/>
                  <a:gd name="T67" fmla="*/ 3 h 692"/>
                  <a:gd name="T68" fmla="*/ 489 w 538"/>
                  <a:gd name="T69" fmla="*/ 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38" h="692">
                    <a:moveTo>
                      <a:pt x="489" y="0"/>
                    </a:moveTo>
                    <a:lnTo>
                      <a:pt x="500" y="2"/>
                    </a:lnTo>
                    <a:lnTo>
                      <a:pt x="512" y="7"/>
                    </a:lnTo>
                    <a:lnTo>
                      <a:pt x="523" y="14"/>
                    </a:lnTo>
                    <a:lnTo>
                      <a:pt x="531" y="24"/>
                    </a:lnTo>
                    <a:lnTo>
                      <a:pt x="536" y="37"/>
                    </a:lnTo>
                    <a:lnTo>
                      <a:pt x="538" y="53"/>
                    </a:lnTo>
                    <a:lnTo>
                      <a:pt x="537" y="71"/>
                    </a:lnTo>
                    <a:lnTo>
                      <a:pt x="532" y="93"/>
                    </a:lnTo>
                    <a:lnTo>
                      <a:pt x="521" y="117"/>
                    </a:lnTo>
                    <a:lnTo>
                      <a:pt x="504" y="144"/>
                    </a:lnTo>
                    <a:lnTo>
                      <a:pt x="482" y="173"/>
                    </a:lnTo>
                    <a:lnTo>
                      <a:pt x="0" y="692"/>
                    </a:lnTo>
                    <a:lnTo>
                      <a:pt x="15" y="658"/>
                    </a:lnTo>
                    <a:lnTo>
                      <a:pt x="32" y="620"/>
                    </a:lnTo>
                    <a:lnTo>
                      <a:pt x="50" y="578"/>
                    </a:lnTo>
                    <a:lnTo>
                      <a:pt x="71" y="532"/>
                    </a:lnTo>
                    <a:lnTo>
                      <a:pt x="92" y="486"/>
                    </a:lnTo>
                    <a:lnTo>
                      <a:pt x="114" y="439"/>
                    </a:lnTo>
                    <a:lnTo>
                      <a:pt x="137" y="393"/>
                    </a:lnTo>
                    <a:lnTo>
                      <a:pt x="157" y="350"/>
                    </a:lnTo>
                    <a:lnTo>
                      <a:pt x="177" y="309"/>
                    </a:lnTo>
                    <a:lnTo>
                      <a:pt x="197" y="274"/>
                    </a:lnTo>
                    <a:lnTo>
                      <a:pt x="214" y="244"/>
                    </a:lnTo>
                    <a:lnTo>
                      <a:pt x="233" y="210"/>
                    </a:lnTo>
                    <a:lnTo>
                      <a:pt x="257" y="176"/>
                    </a:lnTo>
                    <a:lnTo>
                      <a:pt x="283" y="142"/>
                    </a:lnTo>
                    <a:lnTo>
                      <a:pt x="311" y="109"/>
                    </a:lnTo>
                    <a:lnTo>
                      <a:pt x="342" y="79"/>
                    </a:lnTo>
                    <a:lnTo>
                      <a:pt x="364" y="61"/>
                    </a:lnTo>
                    <a:lnTo>
                      <a:pt x="388" y="42"/>
                    </a:lnTo>
                    <a:lnTo>
                      <a:pt x="414" y="25"/>
                    </a:lnTo>
                    <a:lnTo>
                      <a:pt x="439" y="12"/>
                    </a:lnTo>
                    <a:lnTo>
                      <a:pt x="464" y="3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64" name="Freeform 348"/>
              <p:cNvSpPr>
                <a:spLocks/>
              </p:cNvSpPr>
              <p:nvPr/>
            </p:nvSpPr>
            <p:spPr bwMode="auto">
              <a:xfrm>
                <a:off x="3862278" y="1909046"/>
                <a:ext cx="525865" cy="765933"/>
              </a:xfrm>
              <a:custGeom>
                <a:avLst/>
                <a:gdLst>
                  <a:gd name="T0" fmla="*/ 377 w 506"/>
                  <a:gd name="T1" fmla="*/ 0 h 737"/>
                  <a:gd name="T2" fmla="*/ 409 w 506"/>
                  <a:gd name="T3" fmla="*/ 5 h 737"/>
                  <a:gd name="T4" fmla="*/ 427 w 506"/>
                  <a:gd name="T5" fmla="*/ 13 h 737"/>
                  <a:gd name="T6" fmla="*/ 444 w 506"/>
                  <a:gd name="T7" fmla="*/ 23 h 737"/>
                  <a:gd name="T8" fmla="*/ 461 w 506"/>
                  <a:gd name="T9" fmla="*/ 36 h 737"/>
                  <a:gd name="T10" fmla="*/ 477 w 506"/>
                  <a:gd name="T11" fmla="*/ 53 h 737"/>
                  <a:gd name="T12" fmla="*/ 490 w 506"/>
                  <a:gd name="T13" fmla="*/ 73 h 737"/>
                  <a:gd name="T14" fmla="*/ 500 w 506"/>
                  <a:gd name="T15" fmla="*/ 95 h 737"/>
                  <a:gd name="T16" fmla="*/ 506 w 506"/>
                  <a:gd name="T17" fmla="*/ 120 h 737"/>
                  <a:gd name="T18" fmla="*/ 506 w 506"/>
                  <a:gd name="T19" fmla="*/ 146 h 737"/>
                  <a:gd name="T20" fmla="*/ 500 w 506"/>
                  <a:gd name="T21" fmla="*/ 174 h 737"/>
                  <a:gd name="T22" fmla="*/ 489 w 506"/>
                  <a:gd name="T23" fmla="*/ 203 h 737"/>
                  <a:gd name="T24" fmla="*/ 468 w 506"/>
                  <a:gd name="T25" fmla="*/ 234 h 737"/>
                  <a:gd name="T26" fmla="*/ 0 w 506"/>
                  <a:gd name="T27" fmla="*/ 737 h 737"/>
                  <a:gd name="T28" fmla="*/ 8 w 506"/>
                  <a:gd name="T29" fmla="*/ 697 h 737"/>
                  <a:gd name="T30" fmla="*/ 16 w 506"/>
                  <a:gd name="T31" fmla="*/ 653 h 737"/>
                  <a:gd name="T32" fmla="*/ 27 w 506"/>
                  <a:gd name="T33" fmla="*/ 604 h 737"/>
                  <a:gd name="T34" fmla="*/ 37 w 506"/>
                  <a:gd name="T35" fmla="*/ 552 h 737"/>
                  <a:gd name="T36" fmla="*/ 49 w 506"/>
                  <a:gd name="T37" fmla="*/ 498 h 737"/>
                  <a:gd name="T38" fmla="*/ 61 w 506"/>
                  <a:gd name="T39" fmla="*/ 445 h 737"/>
                  <a:gd name="T40" fmla="*/ 72 w 506"/>
                  <a:gd name="T41" fmla="*/ 392 h 737"/>
                  <a:gd name="T42" fmla="*/ 85 w 506"/>
                  <a:gd name="T43" fmla="*/ 343 h 737"/>
                  <a:gd name="T44" fmla="*/ 99 w 506"/>
                  <a:gd name="T45" fmla="*/ 297 h 737"/>
                  <a:gd name="T46" fmla="*/ 110 w 506"/>
                  <a:gd name="T47" fmla="*/ 256 h 737"/>
                  <a:gd name="T48" fmla="*/ 122 w 506"/>
                  <a:gd name="T49" fmla="*/ 223 h 737"/>
                  <a:gd name="T50" fmla="*/ 135 w 506"/>
                  <a:gd name="T51" fmla="*/ 192 h 737"/>
                  <a:gd name="T52" fmla="*/ 150 w 506"/>
                  <a:gd name="T53" fmla="*/ 161 h 737"/>
                  <a:gd name="T54" fmla="*/ 167 w 506"/>
                  <a:gd name="T55" fmla="*/ 131 h 737"/>
                  <a:gd name="T56" fmla="*/ 188 w 506"/>
                  <a:gd name="T57" fmla="*/ 102 h 737"/>
                  <a:gd name="T58" fmla="*/ 210 w 506"/>
                  <a:gd name="T59" fmla="*/ 76 h 737"/>
                  <a:gd name="T60" fmla="*/ 237 w 506"/>
                  <a:gd name="T61" fmla="*/ 53 h 737"/>
                  <a:gd name="T62" fmla="*/ 261 w 506"/>
                  <a:gd name="T63" fmla="*/ 38 h 737"/>
                  <a:gd name="T64" fmla="*/ 287 w 506"/>
                  <a:gd name="T65" fmla="*/ 23 h 737"/>
                  <a:gd name="T66" fmla="*/ 316 w 506"/>
                  <a:gd name="T67" fmla="*/ 10 h 737"/>
                  <a:gd name="T68" fmla="*/ 346 w 506"/>
                  <a:gd name="T69" fmla="*/ 2 h 737"/>
                  <a:gd name="T70" fmla="*/ 377 w 506"/>
                  <a:gd name="T71" fmla="*/ 0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06" h="737">
                    <a:moveTo>
                      <a:pt x="377" y="0"/>
                    </a:moveTo>
                    <a:lnTo>
                      <a:pt x="409" y="5"/>
                    </a:lnTo>
                    <a:lnTo>
                      <a:pt x="427" y="13"/>
                    </a:lnTo>
                    <a:lnTo>
                      <a:pt x="444" y="23"/>
                    </a:lnTo>
                    <a:lnTo>
                      <a:pt x="461" y="36"/>
                    </a:lnTo>
                    <a:lnTo>
                      <a:pt x="477" y="53"/>
                    </a:lnTo>
                    <a:lnTo>
                      <a:pt x="490" y="73"/>
                    </a:lnTo>
                    <a:lnTo>
                      <a:pt x="500" y="95"/>
                    </a:lnTo>
                    <a:lnTo>
                      <a:pt x="506" y="120"/>
                    </a:lnTo>
                    <a:lnTo>
                      <a:pt x="506" y="146"/>
                    </a:lnTo>
                    <a:lnTo>
                      <a:pt x="500" y="174"/>
                    </a:lnTo>
                    <a:lnTo>
                      <a:pt x="489" y="203"/>
                    </a:lnTo>
                    <a:lnTo>
                      <a:pt x="468" y="234"/>
                    </a:lnTo>
                    <a:lnTo>
                      <a:pt x="0" y="737"/>
                    </a:lnTo>
                    <a:lnTo>
                      <a:pt x="8" y="697"/>
                    </a:lnTo>
                    <a:lnTo>
                      <a:pt x="16" y="653"/>
                    </a:lnTo>
                    <a:lnTo>
                      <a:pt x="27" y="604"/>
                    </a:lnTo>
                    <a:lnTo>
                      <a:pt x="37" y="552"/>
                    </a:lnTo>
                    <a:lnTo>
                      <a:pt x="49" y="498"/>
                    </a:lnTo>
                    <a:lnTo>
                      <a:pt x="61" y="445"/>
                    </a:lnTo>
                    <a:lnTo>
                      <a:pt x="72" y="392"/>
                    </a:lnTo>
                    <a:lnTo>
                      <a:pt x="85" y="343"/>
                    </a:lnTo>
                    <a:lnTo>
                      <a:pt x="99" y="297"/>
                    </a:lnTo>
                    <a:lnTo>
                      <a:pt x="110" y="256"/>
                    </a:lnTo>
                    <a:lnTo>
                      <a:pt x="122" y="223"/>
                    </a:lnTo>
                    <a:lnTo>
                      <a:pt x="135" y="192"/>
                    </a:lnTo>
                    <a:lnTo>
                      <a:pt x="150" y="161"/>
                    </a:lnTo>
                    <a:lnTo>
                      <a:pt x="167" y="131"/>
                    </a:lnTo>
                    <a:lnTo>
                      <a:pt x="188" y="102"/>
                    </a:lnTo>
                    <a:lnTo>
                      <a:pt x="210" y="76"/>
                    </a:lnTo>
                    <a:lnTo>
                      <a:pt x="237" y="53"/>
                    </a:lnTo>
                    <a:lnTo>
                      <a:pt x="261" y="38"/>
                    </a:lnTo>
                    <a:lnTo>
                      <a:pt x="287" y="23"/>
                    </a:lnTo>
                    <a:lnTo>
                      <a:pt x="316" y="10"/>
                    </a:lnTo>
                    <a:lnTo>
                      <a:pt x="346" y="2"/>
                    </a:lnTo>
                    <a:lnTo>
                      <a:pt x="37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65" name="Freeform 349"/>
              <p:cNvSpPr>
                <a:spLocks/>
              </p:cNvSpPr>
              <p:nvPr/>
            </p:nvSpPr>
            <p:spPr bwMode="auto">
              <a:xfrm>
                <a:off x="2942535" y="2142879"/>
                <a:ext cx="1415469" cy="1501727"/>
              </a:xfrm>
              <a:custGeom>
                <a:avLst/>
                <a:gdLst>
                  <a:gd name="T0" fmla="*/ 1362 w 1362"/>
                  <a:gd name="T1" fmla="*/ 0 h 1445"/>
                  <a:gd name="T2" fmla="*/ 101 w 1362"/>
                  <a:gd name="T3" fmla="*/ 1445 h 1445"/>
                  <a:gd name="T4" fmla="*/ 0 w 1362"/>
                  <a:gd name="T5" fmla="*/ 1352 h 1445"/>
                  <a:gd name="T6" fmla="*/ 1362 w 1362"/>
                  <a:gd name="T7" fmla="*/ 0 h 1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2" h="1445">
                    <a:moveTo>
                      <a:pt x="1362" y="0"/>
                    </a:moveTo>
                    <a:lnTo>
                      <a:pt x="101" y="1445"/>
                    </a:lnTo>
                    <a:lnTo>
                      <a:pt x="0" y="1352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66" name="Freeform 350"/>
              <p:cNvSpPr>
                <a:spLocks/>
              </p:cNvSpPr>
              <p:nvPr/>
            </p:nvSpPr>
            <p:spPr bwMode="auto">
              <a:xfrm>
                <a:off x="2917593" y="3507423"/>
                <a:ext cx="165242" cy="168360"/>
              </a:xfrm>
              <a:custGeom>
                <a:avLst/>
                <a:gdLst>
                  <a:gd name="T0" fmla="*/ 107 w 159"/>
                  <a:gd name="T1" fmla="*/ 0 h 162"/>
                  <a:gd name="T2" fmla="*/ 125 w 159"/>
                  <a:gd name="T3" fmla="*/ 4 h 162"/>
                  <a:gd name="T4" fmla="*/ 141 w 159"/>
                  <a:gd name="T5" fmla="*/ 14 h 162"/>
                  <a:gd name="T6" fmla="*/ 153 w 159"/>
                  <a:gd name="T7" fmla="*/ 29 h 162"/>
                  <a:gd name="T8" fmla="*/ 158 w 159"/>
                  <a:gd name="T9" fmla="*/ 47 h 162"/>
                  <a:gd name="T10" fmla="*/ 159 w 159"/>
                  <a:gd name="T11" fmla="*/ 67 h 162"/>
                  <a:gd name="T12" fmla="*/ 154 w 159"/>
                  <a:gd name="T13" fmla="*/ 88 h 162"/>
                  <a:gd name="T14" fmla="*/ 144 w 159"/>
                  <a:gd name="T15" fmla="*/ 108 h 162"/>
                  <a:gd name="T16" fmla="*/ 129 w 159"/>
                  <a:gd name="T17" fmla="*/ 128 h 162"/>
                  <a:gd name="T18" fmla="*/ 111 w 159"/>
                  <a:gd name="T19" fmla="*/ 144 h 162"/>
                  <a:gd name="T20" fmla="*/ 91 w 159"/>
                  <a:gd name="T21" fmla="*/ 156 h 162"/>
                  <a:gd name="T22" fmla="*/ 70 w 159"/>
                  <a:gd name="T23" fmla="*/ 162 h 162"/>
                  <a:gd name="T24" fmla="*/ 51 w 159"/>
                  <a:gd name="T25" fmla="*/ 162 h 162"/>
                  <a:gd name="T26" fmla="*/ 32 w 159"/>
                  <a:gd name="T27" fmla="*/ 158 h 162"/>
                  <a:gd name="T28" fmla="*/ 17 w 159"/>
                  <a:gd name="T29" fmla="*/ 148 h 162"/>
                  <a:gd name="T30" fmla="*/ 6 w 159"/>
                  <a:gd name="T31" fmla="*/ 133 h 162"/>
                  <a:gd name="T32" fmla="*/ 0 w 159"/>
                  <a:gd name="T33" fmla="*/ 115 h 162"/>
                  <a:gd name="T34" fmla="*/ 0 w 159"/>
                  <a:gd name="T35" fmla="*/ 95 h 162"/>
                  <a:gd name="T36" fmla="*/ 3 w 159"/>
                  <a:gd name="T37" fmla="*/ 74 h 162"/>
                  <a:gd name="T38" fmla="*/ 14 w 159"/>
                  <a:gd name="T39" fmla="*/ 53 h 162"/>
                  <a:gd name="T40" fmla="*/ 28 w 159"/>
                  <a:gd name="T41" fmla="*/ 34 h 162"/>
                  <a:gd name="T42" fmla="*/ 47 w 159"/>
                  <a:gd name="T43" fmla="*/ 18 h 162"/>
                  <a:gd name="T44" fmla="*/ 68 w 159"/>
                  <a:gd name="T45" fmla="*/ 6 h 162"/>
                  <a:gd name="T46" fmla="*/ 87 w 159"/>
                  <a:gd name="T47" fmla="*/ 1 h 162"/>
                  <a:gd name="T48" fmla="*/ 107 w 159"/>
                  <a:gd name="T49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9" h="162">
                    <a:moveTo>
                      <a:pt x="107" y="0"/>
                    </a:moveTo>
                    <a:lnTo>
                      <a:pt x="125" y="4"/>
                    </a:lnTo>
                    <a:lnTo>
                      <a:pt x="141" y="14"/>
                    </a:lnTo>
                    <a:lnTo>
                      <a:pt x="153" y="29"/>
                    </a:lnTo>
                    <a:lnTo>
                      <a:pt x="158" y="47"/>
                    </a:lnTo>
                    <a:lnTo>
                      <a:pt x="159" y="67"/>
                    </a:lnTo>
                    <a:lnTo>
                      <a:pt x="154" y="88"/>
                    </a:lnTo>
                    <a:lnTo>
                      <a:pt x="144" y="108"/>
                    </a:lnTo>
                    <a:lnTo>
                      <a:pt x="129" y="128"/>
                    </a:lnTo>
                    <a:lnTo>
                      <a:pt x="111" y="144"/>
                    </a:lnTo>
                    <a:lnTo>
                      <a:pt x="91" y="156"/>
                    </a:lnTo>
                    <a:lnTo>
                      <a:pt x="70" y="162"/>
                    </a:lnTo>
                    <a:lnTo>
                      <a:pt x="51" y="162"/>
                    </a:lnTo>
                    <a:lnTo>
                      <a:pt x="32" y="158"/>
                    </a:lnTo>
                    <a:lnTo>
                      <a:pt x="17" y="148"/>
                    </a:lnTo>
                    <a:lnTo>
                      <a:pt x="6" y="133"/>
                    </a:lnTo>
                    <a:lnTo>
                      <a:pt x="0" y="115"/>
                    </a:lnTo>
                    <a:lnTo>
                      <a:pt x="0" y="95"/>
                    </a:lnTo>
                    <a:lnTo>
                      <a:pt x="3" y="74"/>
                    </a:lnTo>
                    <a:lnTo>
                      <a:pt x="14" y="53"/>
                    </a:lnTo>
                    <a:lnTo>
                      <a:pt x="28" y="34"/>
                    </a:lnTo>
                    <a:lnTo>
                      <a:pt x="47" y="18"/>
                    </a:lnTo>
                    <a:lnTo>
                      <a:pt x="68" y="6"/>
                    </a:lnTo>
                    <a:lnTo>
                      <a:pt x="87" y="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0015C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67" name="Freeform 351"/>
              <p:cNvSpPr>
                <a:spLocks/>
              </p:cNvSpPr>
              <p:nvPr/>
            </p:nvSpPr>
            <p:spPr bwMode="auto">
              <a:xfrm>
                <a:off x="2911357" y="3222667"/>
                <a:ext cx="444802" cy="460391"/>
              </a:xfrm>
              <a:custGeom>
                <a:avLst/>
                <a:gdLst>
                  <a:gd name="T0" fmla="*/ 343 w 428"/>
                  <a:gd name="T1" fmla="*/ 0 h 443"/>
                  <a:gd name="T2" fmla="*/ 345 w 428"/>
                  <a:gd name="T3" fmla="*/ 21 h 443"/>
                  <a:gd name="T4" fmla="*/ 352 w 428"/>
                  <a:gd name="T5" fmla="*/ 39 h 443"/>
                  <a:gd name="T6" fmla="*/ 366 w 428"/>
                  <a:gd name="T7" fmla="*/ 54 h 443"/>
                  <a:gd name="T8" fmla="*/ 379 w 428"/>
                  <a:gd name="T9" fmla="*/ 64 h 443"/>
                  <a:gd name="T10" fmla="*/ 393 w 428"/>
                  <a:gd name="T11" fmla="*/ 71 h 443"/>
                  <a:gd name="T12" fmla="*/ 410 w 428"/>
                  <a:gd name="T13" fmla="*/ 72 h 443"/>
                  <a:gd name="T14" fmla="*/ 428 w 428"/>
                  <a:gd name="T15" fmla="*/ 70 h 443"/>
                  <a:gd name="T16" fmla="*/ 127 w 428"/>
                  <a:gd name="T17" fmla="*/ 411 h 443"/>
                  <a:gd name="T18" fmla="*/ 125 w 428"/>
                  <a:gd name="T19" fmla="*/ 414 h 443"/>
                  <a:gd name="T20" fmla="*/ 106 w 428"/>
                  <a:gd name="T21" fmla="*/ 428 h 443"/>
                  <a:gd name="T22" fmla="*/ 87 w 428"/>
                  <a:gd name="T23" fmla="*/ 439 h 443"/>
                  <a:gd name="T24" fmla="*/ 68 w 428"/>
                  <a:gd name="T25" fmla="*/ 443 h 443"/>
                  <a:gd name="T26" fmla="*/ 50 w 428"/>
                  <a:gd name="T27" fmla="*/ 443 h 443"/>
                  <a:gd name="T28" fmla="*/ 33 w 428"/>
                  <a:gd name="T29" fmla="*/ 437 h 443"/>
                  <a:gd name="T30" fmla="*/ 17 w 428"/>
                  <a:gd name="T31" fmla="*/ 427 h 443"/>
                  <a:gd name="T32" fmla="*/ 7 w 428"/>
                  <a:gd name="T33" fmla="*/ 413 h 443"/>
                  <a:gd name="T34" fmla="*/ 0 w 428"/>
                  <a:gd name="T35" fmla="*/ 396 h 443"/>
                  <a:gd name="T36" fmla="*/ 0 w 428"/>
                  <a:gd name="T37" fmla="*/ 377 h 443"/>
                  <a:gd name="T38" fmla="*/ 4 w 428"/>
                  <a:gd name="T39" fmla="*/ 356 h 443"/>
                  <a:gd name="T40" fmla="*/ 12 w 428"/>
                  <a:gd name="T41" fmla="*/ 337 h 443"/>
                  <a:gd name="T42" fmla="*/ 26 w 428"/>
                  <a:gd name="T43" fmla="*/ 317 h 443"/>
                  <a:gd name="T44" fmla="*/ 26 w 428"/>
                  <a:gd name="T45" fmla="*/ 317 h 443"/>
                  <a:gd name="T46" fmla="*/ 28 w 428"/>
                  <a:gd name="T47" fmla="*/ 314 h 443"/>
                  <a:gd name="T48" fmla="*/ 29 w 428"/>
                  <a:gd name="T49" fmla="*/ 313 h 443"/>
                  <a:gd name="T50" fmla="*/ 37 w 428"/>
                  <a:gd name="T51" fmla="*/ 305 h 443"/>
                  <a:gd name="T52" fmla="*/ 343 w 428"/>
                  <a:gd name="T53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28" h="443">
                    <a:moveTo>
                      <a:pt x="343" y="0"/>
                    </a:moveTo>
                    <a:lnTo>
                      <a:pt x="345" y="21"/>
                    </a:lnTo>
                    <a:lnTo>
                      <a:pt x="352" y="39"/>
                    </a:lnTo>
                    <a:lnTo>
                      <a:pt x="366" y="54"/>
                    </a:lnTo>
                    <a:lnTo>
                      <a:pt x="379" y="64"/>
                    </a:lnTo>
                    <a:lnTo>
                      <a:pt x="393" y="71"/>
                    </a:lnTo>
                    <a:lnTo>
                      <a:pt x="410" y="72"/>
                    </a:lnTo>
                    <a:lnTo>
                      <a:pt x="428" y="70"/>
                    </a:lnTo>
                    <a:lnTo>
                      <a:pt x="127" y="411"/>
                    </a:lnTo>
                    <a:lnTo>
                      <a:pt x="125" y="414"/>
                    </a:lnTo>
                    <a:lnTo>
                      <a:pt x="106" y="428"/>
                    </a:lnTo>
                    <a:lnTo>
                      <a:pt x="87" y="439"/>
                    </a:lnTo>
                    <a:lnTo>
                      <a:pt x="68" y="443"/>
                    </a:lnTo>
                    <a:lnTo>
                      <a:pt x="50" y="443"/>
                    </a:lnTo>
                    <a:lnTo>
                      <a:pt x="33" y="437"/>
                    </a:lnTo>
                    <a:lnTo>
                      <a:pt x="17" y="427"/>
                    </a:lnTo>
                    <a:lnTo>
                      <a:pt x="7" y="413"/>
                    </a:lnTo>
                    <a:lnTo>
                      <a:pt x="0" y="396"/>
                    </a:lnTo>
                    <a:lnTo>
                      <a:pt x="0" y="377"/>
                    </a:lnTo>
                    <a:lnTo>
                      <a:pt x="4" y="356"/>
                    </a:lnTo>
                    <a:lnTo>
                      <a:pt x="12" y="337"/>
                    </a:lnTo>
                    <a:lnTo>
                      <a:pt x="26" y="317"/>
                    </a:lnTo>
                    <a:lnTo>
                      <a:pt x="26" y="317"/>
                    </a:lnTo>
                    <a:lnTo>
                      <a:pt x="28" y="314"/>
                    </a:lnTo>
                    <a:lnTo>
                      <a:pt x="29" y="313"/>
                    </a:lnTo>
                    <a:lnTo>
                      <a:pt x="37" y="305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 rot="5400000">
              <a:off x="2812655" y="3911632"/>
              <a:ext cx="1840525" cy="1943412"/>
              <a:chOff x="2756508" y="1909046"/>
              <a:chExt cx="1840525" cy="1943412"/>
            </a:xfrm>
          </p:grpSpPr>
          <p:sp>
            <p:nvSpPr>
              <p:cNvPr id="69" name="Freeform 344"/>
              <p:cNvSpPr>
                <a:spLocks/>
              </p:cNvSpPr>
              <p:nvPr/>
            </p:nvSpPr>
            <p:spPr bwMode="auto">
              <a:xfrm>
                <a:off x="2756508" y="3588487"/>
                <a:ext cx="247344" cy="263971"/>
              </a:xfrm>
              <a:custGeom>
                <a:avLst/>
                <a:gdLst>
                  <a:gd name="T0" fmla="*/ 223 w 238"/>
                  <a:gd name="T1" fmla="*/ 0 h 254"/>
                  <a:gd name="T2" fmla="*/ 238 w 238"/>
                  <a:gd name="T3" fmla="*/ 15 h 254"/>
                  <a:gd name="T4" fmla="*/ 38 w 238"/>
                  <a:gd name="T5" fmla="*/ 229 h 254"/>
                  <a:gd name="T6" fmla="*/ 0 w 238"/>
                  <a:gd name="T7" fmla="*/ 254 h 254"/>
                  <a:gd name="T8" fmla="*/ 24 w 238"/>
                  <a:gd name="T9" fmla="*/ 214 h 254"/>
                  <a:gd name="T10" fmla="*/ 223 w 238"/>
                  <a:gd name="T1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8" h="254">
                    <a:moveTo>
                      <a:pt x="223" y="0"/>
                    </a:moveTo>
                    <a:lnTo>
                      <a:pt x="238" y="15"/>
                    </a:lnTo>
                    <a:lnTo>
                      <a:pt x="38" y="229"/>
                    </a:lnTo>
                    <a:lnTo>
                      <a:pt x="0" y="254"/>
                    </a:lnTo>
                    <a:lnTo>
                      <a:pt x="24" y="214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0" name="Freeform 345"/>
              <p:cNvSpPr>
                <a:spLocks/>
              </p:cNvSpPr>
              <p:nvPr/>
            </p:nvSpPr>
            <p:spPr bwMode="auto">
              <a:xfrm>
                <a:off x="3862278" y="2104427"/>
                <a:ext cx="734755" cy="570553"/>
              </a:xfrm>
              <a:custGeom>
                <a:avLst/>
                <a:gdLst>
                  <a:gd name="T0" fmla="*/ 579 w 707"/>
                  <a:gd name="T1" fmla="*/ 0 h 549"/>
                  <a:gd name="T2" fmla="*/ 604 w 707"/>
                  <a:gd name="T3" fmla="*/ 4 h 549"/>
                  <a:gd name="T4" fmla="*/ 627 w 707"/>
                  <a:gd name="T5" fmla="*/ 12 h 549"/>
                  <a:gd name="T6" fmla="*/ 647 w 707"/>
                  <a:gd name="T7" fmla="*/ 24 h 549"/>
                  <a:gd name="T8" fmla="*/ 665 w 707"/>
                  <a:gd name="T9" fmla="*/ 38 h 549"/>
                  <a:gd name="T10" fmla="*/ 680 w 707"/>
                  <a:gd name="T11" fmla="*/ 54 h 549"/>
                  <a:gd name="T12" fmla="*/ 692 w 707"/>
                  <a:gd name="T13" fmla="*/ 71 h 549"/>
                  <a:gd name="T14" fmla="*/ 701 w 707"/>
                  <a:gd name="T15" fmla="*/ 89 h 549"/>
                  <a:gd name="T16" fmla="*/ 707 w 707"/>
                  <a:gd name="T17" fmla="*/ 121 h 549"/>
                  <a:gd name="T18" fmla="*/ 707 w 707"/>
                  <a:gd name="T19" fmla="*/ 152 h 549"/>
                  <a:gd name="T20" fmla="*/ 702 w 707"/>
                  <a:gd name="T21" fmla="*/ 182 h 549"/>
                  <a:gd name="T22" fmla="*/ 692 w 707"/>
                  <a:gd name="T23" fmla="*/ 211 h 549"/>
                  <a:gd name="T24" fmla="*/ 678 w 707"/>
                  <a:gd name="T25" fmla="*/ 238 h 549"/>
                  <a:gd name="T26" fmla="*/ 664 w 707"/>
                  <a:gd name="T27" fmla="*/ 263 h 549"/>
                  <a:gd name="T28" fmla="*/ 644 w 707"/>
                  <a:gd name="T29" fmla="*/ 292 h 549"/>
                  <a:gd name="T30" fmla="*/ 620 w 707"/>
                  <a:gd name="T31" fmla="*/ 317 h 549"/>
                  <a:gd name="T32" fmla="*/ 592 w 707"/>
                  <a:gd name="T33" fmla="*/ 339 h 549"/>
                  <a:gd name="T34" fmla="*/ 563 w 707"/>
                  <a:gd name="T35" fmla="*/ 359 h 549"/>
                  <a:gd name="T36" fmla="*/ 533 w 707"/>
                  <a:gd name="T37" fmla="*/ 376 h 549"/>
                  <a:gd name="T38" fmla="*/ 503 w 707"/>
                  <a:gd name="T39" fmla="*/ 390 h 549"/>
                  <a:gd name="T40" fmla="*/ 472 w 707"/>
                  <a:gd name="T41" fmla="*/ 405 h 549"/>
                  <a:gd name="T42" fmla="*/ 432 w 707"/>
                  <a:gd name="T43" fmla="*/ 419 h 549"/>
                  <a:gd name="T44" fmla="*/ 388 w 707"/>
                  <a:gd name="T45" fmla="*/ 435 h 549"/>
                  <a:gd name="T46" fmla="*/ 338 w 707"/>
                  <a:gd name="T47" fmla="*/ 452 h 549"/>
                  <a:gd name="T48" fmla="*/ 287 w 707"/>
                  <a:gd name="T49" fmla="*/ 467 h 549"/>
                  <a:gd name="T50" fmla="*/ 235 w 707"/>
                  <a:gd name="T51" fmla="*/ 483 h 549"/>
                  <a:gd name="T52" fmla="*/ 181 w 707"/>
                  <a:gd name="T53" fmla="*/ 499 h 549"/>
                  <a:gd name="T54" fmla="*/ 130 w 707"/>
                  <a:gd name="T55" fmla="*/ 513 h 549"/>
                  <a:gd name="T56" fmla="*/ 82 w 707"/>
                  <a:gd name="T57" fmla="*/ 526 h 549"/>
                  <a:gd name="T58" fmla="*/ 38 w 707"/>
                  <a:gd name="T59" fmla="*/ 538 h 549"/>
                  <a:gd name="T60" fmla="*/ 0 w 707"/>
                  <a:gd name="T61" fmla="*/ 549 h 549"/>
                  <a:gd name="T62" fmla="*/ 468 w 707"/>
                  <a:gd name="T63" fmla="*/ 46 h 549"/>
                  <a:gd name="T64" fmla="*/ 498 w 707"/>
                  <a:gd name="T65" fmla="*/ 24 h 549"/>
                  <a:gd name="T66" fmla="*/ 525 w 707"/>
                  <a:gd name="T67" fmla="*/ 9 h 549"/>
                  <a:gd name="T68" fmla="*/ 553 w 707"/>
                  <a:gd name="T69" fmla="*/ 1 h 549"/>
                  <a:gd name="T70" fmla="*/ 579 w 707"/>
                  <a:gd name="T71" fmla="*/ 0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07" h="549">
                    <a:moveTo>
                      <a:pt x="579" y="0"/>
                    </a:moveTo>
                    <a:lnTo>
                      <a:pt x="604" y="4"/>
                    </a:lnTo>
                    <a:lnTo>
                      <a:pt x="627" y="12"/>
                    </a:lnTo>
                    <a:lnTo>
                      <a:pt x="647" y="24"/>
                    </a:lnTo>
                    <a:lnTo>
                      <a:pt x="665" y="38"/>
                    </a:lnTo>
                    <a:lnTo>
                      <a:pt x="680" y="54"/>
                    </a:lnTo>
                    <a:lnTo>
                      <a:pt x="692" y="71"/>
                    </a:lnTo>
                    <a:lnTo>
                      <a:pt x="701" y="89"/>
                    </a:lnTo>
                    <a:lnTo>
                      <a:pt x="707" y="121"/>
                    </a:lnTo>
                    <a:lnTo>
                      <a:pt x="707" y="152"/>
                    </a:lnTo>
                    <a:lnTo>
                      <a:pt x="702" y="182"/>
                    </a:lnTo>
                    <a:lnTo>
                      <a:pt x="692" y="211"/>
                    </a:lnTo>
                    <a:lnTo>
                      <a:pt x="678" y="238"/>
                    </a:lnTo>
                    <a:lnTo>
                      <a:pt x="664" y="263"/>
                    </a:lnTo>
                    <a:lnTo>
                      <a:pt x="644" y="292"/>
                    </a:lnTo>
                    <a:lnTo>
                      <a:pt x="620" y="317"/>
                    </a:lnTo>
                    <a:lnTo>
                      <a:pt x="592" y="339"/>
                    </a:lnTo>
                    <a:lnTo>
                      <a:pt x="563" y="359"/>
                    </a:lnTo>
                    <a:lnTo>
                      <a:pt x="533" y="376"/>
                    </a:lnTo>
                    <a:lnTo>
                      <a:pt x="503" y="390"/>
                    </a:lnTo>
                    <a:lnTo>
                      <a:pt x="472" y="405"/>
                    </a:lnTo>
                    <a:lnTo>
                      <a:pt x="432" y="419"/>
                    </a:lnTo>
                    <a:lnTo>
                      <a:pt x="388" y="435"/>
                    </a:lnTo>
                    <a:lnTo>
                      <a:pt x="338" y="452"/>
                    </a:lnTo>
                    <a:lnTo>
                      <a:pt x="287" y="467"/>
                    </a:lnTo>
                    <a:lnTo>
                      <a:pt x="235" y="483"/>
                    </a:lnTo>
                    <a:lnTo>
                      <a:pt x="181" y="499"/>
                    </a:lnTo>
                    <a:lnTo>
                      <a:pt x="130" y="513"/>
                    </a:lnTo>
                    <a:lnTo>
                      <a:pt x="82" y="526"/>
                    </a:lnTo>
                    <a:lnTo>
                      <a:pt x="38" y="538"/>
                    </a:lnTo>
                    <a:lnTo>
                      <a:pt x="0" y="549"/>
                    </a:lnTo>
                    <a:lnTo>
                      <a:pt x="468" y="46"/>
                    </a:lnTo>
                    <a:lnTo>
                      <a:pt x="498" y="24"/>
                    </a:lnTo>
                    <a:lnTo>
                      <a:pt x="525" y="9"/>
                    </a:lnTo>
                    <a:lnTo>
                      <a:pt x="553" y="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1" name="Freeform 346"/>
              <p:cNvSpPr>
                <a:spLocks/>
              </p:cNvSpPr>
              <p:nvPr/>
            </p:nvSpPr>
            <p:spPr bwMode="auto">
              <a:xfrm>
                <a:off x="3862278" y="2087798"/>
                <a:ext cx="666164" cy="587180"/>
              </a:xfrm>
              <a:custGeom>
                <a:avLst/>
                <a:gdLst>
                  <a:gd name="T0" fmla="*/ 583 w 641"/>
                  <a:gd name="T1" fmla="*/ 0 h 565"/>
                  <a:gd name="T2" fmla="*/ 599 w 641"/>
                  <a:gd name="T3" fmla="*/ 2 h 565"/>
                  <a:gd name="T4" fmla="*/ 613 w 641"/>
                  <a:gd name="T5" fmla="*/ 7 h 565"/>
                  <a:gd name="T6" fmla="*/ 624 w 641"/>
                  <a:gd name="T7" fmla="*/ 15 h 565"/>
                  <a:gd name="T8" fmla="*/ 631 w 641"/>
                  <a:gd name="T9" fmla="*/ 25 h 565"/>
                  <a:gd name="T10" fmla="*/ 638 w 641"/>
                  <a:gd name="T11" fmla="*/ 36 h 565"/>
                  <a:gd name="T12" fmla="*/ 641 w 641"/>
                  <a:gd name="T13" fmla="*/ 49 h 565"/>
                  <a:gd name="T14" fmla="*/ 639 w 641"/>
                  <a:gd name="T15" fmla="*/ 72 h 565"/>
                  <a:gd name="T16" fmla="*/ 633 w 641"/>
                  <a:gd name="T17" fmla="*/ 97 h 565"/>
                  <a:gd name="T18" fmla="*/ 622 w 641"/>
                  <a:gd name="T19" fmla="*/ 123 h 565"/>
                  <a:gd name="T20" fmla="*/ 608 w 641"/>
                  <a:gd name="T21" fmla="*/ 150 h 565"/>
                  <a:gd name="T22" fmla="*/ 592 w 641"/>
                  <a:gd name="T23" fmla="*/ 175 h 565"/>
                  <a:gd name="T24" fmla="*/ 576 w 641"/>
                  <a:gd name="T25" fmla="*/ 198 h 565"/>
                  <a:gd name="T26" fmla="*/ 550 w 641"/>
                  <a:gd name="T27" fmla="*/ 230 h 565"/>
                  <a:gd name="T28" fmla="*/ 520 w 641"/>
                  <a:gd name="T29" fmla="*/ 260 h 565"/>
                  <a:gd name="T30" fmla="*/ 489 w 641"/>
                  <a:gd name="T31" fmla="*/ 286 h 565"/>
                  <a:gd name="T32" fmla="*/ 456 w 641"/>
                  <a:gd name="T33" fmla="*/ 311 h 565"/>
                  <a:gd name="T34" fmla="*/ 425 w 641"/>
                  <a:gd name="T35" fmla="*/ 333 h 565"/>
                  <a:gd name="T36" fmla="*/ 397 w 641"/>
                  <a:gd name="T37" fmla="*/ 351 h 565"/>
                  <a:gd name="T38" fmla="*/ 363 w 641"/>
                  <a:gd name="T39" fmla="*/ 371 h 565"/>
                  <a:gd name="T40" fmla="*/ 325 w 641"/>
                  <a:gd name="T41" fmla="*/ 393 h 565"/>
                  <a:gd name="T42" fmla="*/ 284 w 641"/>
                  <a:gd name="T43" fmla="*/ 417 h 565"/>
                  <a:gd name="T44" fmla="*/ 240 w 641"/>
                  <a:gd name="T45" fmla="*/ 440 h 565"/>
                  <a:gd name="T46" fmla="*/ 195 w 641"/>
                  <a:gd name="T47" fmla="*/ 464 h 565"/>
                  <a:gd name="T48" fmla="*/ 151 w 641"/>
                  <a:gd name="T49" fmla="*/ 487 h 565"/>
                  <a:gd name="T50" fmla="*/ 109 w 641"/>
                  <a:gd name="T51" fmla="*/ 510 h 565"/>
                  <a:gd name="T52" fmla="*/ 68 w 641"/>
                  <a:gd name="T53" fmla="*/ 529 h 565"/>
                  <a:gd name="T54" fmla="*/ 32 w 641"/>
                  <a:gd name="T55" fmla="*/ 549 h 565"/>
                  <a:gd name="T56" fmla="*/ 0 w 641"/>
                  <a:gd name="T57" fmla="*/ 565 h 565"/>
                  <a:gd name="T58" fmla="*/ 468 w 641"/>
                  <a:gd name="T59" fmla="*/ 62 h 565"/>
                  <a:gd name="T60" fmla="*/ 495 w 641"/>
                  <a:gd name="T61" fmla="*/ 38 h 565"/>
                  <a:gd name="T62" fmla="*/ 520 w 641"/>
                  <a:gd name="T63" fmla="*/ 20 h 565"/>
                  <a:gd name="T64" fmla="*/ 544 w 641"/>
                  <a:gd name="T65" fmla="*/ 8 h 565"/>
                  <a:gd name="T66" fmla="*/ 565 w 641"/>
                  <a:gd name="T67" fmla="*/ 2 h 565"/>
                  <a:gd name="T68" fmla="*/ 583 w 641"/>
                  <a:gd name="T69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41" h="565">
                    <a:moveTo>
                      <a:pt x="583" y="0"/>
                    </a:moveTo>
                    <a:lnTo>
                      <a:pt x="599" y="2"/>
                    </a:lnTo>
                    <a:lnTo>
                      <a:pt x="613" y="7"/>
                    </a:lnTo>
                    <a:lnTo>
                      <a:pt x="624" y="15"/>
                    </a:lnTo>
                    <a:lnTo>
                      <a:pt x="631" y="25"/>
                    </a:lnTo>
                    <a:lnTo>
                      <a:pt x="638" y="36"/>
                    </a:lnTo>
                    <a:lnTo>
                      <a:pt x="641" y="49"/>
                    </a:lnTo>
                    <a:lnTo>
                      <a:pt x="639" y="72"/>
                    </a:lnTo>
                    <a:lnTo>
                      <a:pt x="633" y="97"/>
                    </a:lnTo>
                    <a:lnTo>
                      <a:pt x="622" y="123"/>
                    </a:lnTo>
                    <a:lnTo>
                      <a:pt x="608" y="150"/>
                    </a:lnTo>
                    <a:lnTo>
                      <a:pt x="592" y="175"/>
                    </a:lnTo>
                    <a:lnTo>
                      <a:pt x="576" y="198"/>
                    </a:lnTo>
                    <a:lnTo>
                      <a:pt x="550" y="230"/>
                    </a:lnTo>
                    <a:lnTo>
                      <a:pt x="520" y="260"/>
                    </a:lnTo>
                    <a:lnTo>
                      <a:pt x="489" y="286"/>
                    </a:lnTo>
                    <a:lnTo>
                      <a:pt x="456" y="311"/>
                    </a:lnTo>
                    <a:lnTo>
                      <a:pt x="425" y="333"/>
                    </a:lnTo>
                    <a:lnTo>
                      <a:pt x="397" y="351"/>
                    </a:lnTo>
                    <a:lnTo>
                      <a:pt x="363" y="371"/>
                    </a:lnTo>
                    <a:lnTo>
                      <a:pt x="325" y="393"/>
                    </a:lnTo>
                    <a:lnTo>
                      <a:pt x="284" y="417"/>
                    </a:lnTo>
                    <a:lnTo>
                      <a:pt x="240" y="440"/>
                    </a:lnTo>
                    <a:lnTo>
                      <a:pt x="195" y="464"/>
                    </a:lnTo>
                    <a:lnTo>
                      <a:pt x="151" y="487"/>
                    </a:lnTo>
                    <a:lnTo>
                      <a:pt x="109" y="510"/>
                    </a:lnTo>
                    <a:lnTo>
                      <a:pt x="68" y="529"/>
                    </a:lnTo>
                    <a:lnTo>
                      <a:pt x="32" y="549"/>
                    </a:lnTo>
                    <a:lnTo>
                      <a:pt x="0" y="565"/>
                    </a:lnTo>
                    <a:lnTo>
                      <a:pt x="468" y="62"/>
                    </a:lnTo>
                    <a:lnTo>
                      <a:pt x="495" y="38"/>
                    </a:lnTo>
                    <a:lnTo>
                      <a:pt x="520" y="20"/>
                    </a:lnTo>
                    <a:lnTo>
                      <a:pt x="544" y="8"/>
                    </a:lnTo>
                    <a:lnTo>
                      <a:pt x="565" y="2"/>
                    </a:lnTo>
                    <a:lnTo>
                      <a:pt x="583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2" name="Freeform 347"/>
              <p:cNvSpPr>
                <a:spLocks/>
              </p:cNvSpPr>
              <p:nvPr/>
            </p:nvSpPr>
            <p:spPr bwMode="auto">
              <a:xfrm>
                <a:off x="3862278" y="1955812"/>
                <a:ext cx="559120" cy="719166"/>
              </a:xfrm>
              <a:custGeom>
                <a:avLst/>
                <a:gdLst>
                  <a:gd name="T0" fmla="*/ 489 w 538"/>
                  <a:gd name="T1" fmla="*/ 0 h 692"/>
                  <a:gd name="T2" fmla="*/ 500 w 538"/>
                  <a:gd name="T3" fmla="*/ 2 h 692"/>
                  <a:gd name="T4" fmla="*/ 512 w 538"/>
                  <a:gd name="T5" fmla="*/ 7 h 692"/>
                  <a:gd name="T6" fmla="*/ 523 w 538"/>
                  <a:gd name="T7" fmla="*/ 14 h 692"/>
                  <a:gd name="T8" fmla="*/ 531 w 538"/>
                  <a:gd name="T9" fmla="*/ 24 h 692"/>
                  <a:gd name="T10" fmla="*/ 536 w 538"/>
                  <a:gd name="T11" fmla="*/ 37 h 692"/>
                  <a:gd name="T12" fmla="*/ 538 w 538"/>
                  <a:gd name="T13" fmla="*/ 53 h 692"/>
                  <a:gd name="T14" fmla="*/ 537 w 538"/>
                  <a:gd name="T15" fmla="*/ 71 h 692"/>
                  <a:gd name="T16" fmla="*/ 532 w 538"/>
                  <a:gd name="T17" fmla="*/ 93 h 692"/>
                  <a:gd name="T18" fmla="*/ 521 w 538"/>
                  <a:gd name="T19" fmla="*/ 117 h 692"/>
                  <a:gd name="T20" fmla="*/ 504 w 538"/>
                  <a:gd name="T21" fmla="*/ 144 h 692"/>
                  <a:gd name="T22" fmla="*/ 482 w 538"/>
                  <a:gd name="T23" fmla="*/ 173 h 692"/>
                  <a:gd name="T24" fmla="*/ 0 w 538"/>
                  <a:gd name="T25" fmla="*/ 692 h 692"/>
                  <a:gd name="T26" fmla="*/ 15 w 538"/>
                  <a:gd name="T27" fmla="*/ 658 h 692"/>
                  <a:gd name="T28" fmla="*/ 32 w 538"/>
                  <a:gd name="T29" fmla="*/ 620 h 692"/>
                  <a:gd name="T30" fmla="*/ 50 w 538"/>
                  <a:gd name="T31" fmla="*/ 578 h 692"/>
                  <a:gd name="T32" fmla="*/ 71 w 538"/>
                  <a:gd name="T33" fmla="*/ 532 h 692"/>
                  <a:gd name="T34" fmla="*/ 92 w 538"/>
                  <a:gd name="T35" fmla="*/ 486 h 692"/>
                  <a:gd name="T36" fmla="*/ 114 w 538"/>
                  <a:gd name="T37" fmla="*/ 439 h 692"/>
                  <a:gd name="T38" fmla="*/ 137 w 538"/>
                  <a:gd name="T39" fmla="*/ 393 h 692"/>
                  <a:gd name="T40" fmla="*/ 157 w 538"/>
                  <a:gd name="T41" fmla="*/ 350 h 692"/>
                  <a:gd name="T42" fmla="*/ 177 w 538"/>
                  <a:gd name="T43" fmla="*/ 309 h 692"/>
                  <a:gd name="T44" fmla="*/ 197 w 538"/>
                  <a:gd name="T45" fmla="*/ 274 h 692"/>
                  <a:gd name="T46" fmla="*/ 214 w 538"/>
                  <a:gd name="T47" fmla="*/ 244 h 692"/>
                  <a:gd name="T48" fmla="*/ 233 w 538"/>
                  <a:gd name="T49" fmla="*/ 210 h 692"/>
                  <a:gd name="T50" fmla="*/ 257 w 538"/>
                  <a:gd name="T51" fmla="*/ 176 h 692"/>
                  <a:gd name="T52" fmla="*/ 283 w 538"/>
                  <a:gd name="T53" fmla="*/ 142 h 692"/>
                  <a:gd name="T54" fmla="*/ 311 w 538"/>
                  <a:gd name="T55" fmla="*/ 109 h 692"/>
                  <a:gd name="T56" fmla="*/ 342 w 538"/>
                  <a:gd name="T57" fmla="*/ 79 h 692"/>
                  <a:gd name="T58" fmla="*/ 364 w 538"/>
                  <a:gd name="T59" fmla="*/ 61 h 692"/>
                  <a:gd name="T60" fmla="*/ 388 w 538"/>
                  <a:gd name="T61" fmla="*/ 42 h 692"/>
                  <a:gd name="T62" fmla="*/ 414 w 538"/>
                  <a:gd name="T63" fmla="*/ 25 h 692"/>
                  <a:gd name="T64" fmla="*/ 439 w 538"/>
                  <a:gd name="T65" fmla="*/ 12 h 692"/>
                  <a:gd name="T66" fmla="*/ 464 w 538"/>
                  <a:gd name="T67" fmla="*/ 3 h 692"/>
                  <a:gd name="T68" fmla="*/ 489 w 538"/>
                  <a:gd name="T69" fmla="*/ 0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38" h="692">
                    <a:moveTo>
                      <a:pt x="489" y="0"/>
                    </a:moveTo>
                    <a:lnTo>
                      <a:pt x="500" y="2"/>
                    </a:lnTo>
                    <a:lnTo>
                      <a:pt x="512" y="7"/>
                    </a:lnTo>
                    <a:lnTo>
                      <a:pt x="523" y="14"/>
                    </a:lnTo>
                    <a:lnTo>
                      <a:pt x="531" y="24"/>
                    </a:lnTo>
                    <a:lnTo>
                      <a:pt x="536" y="37"/>
                    </a:lnTo>
                    <a:lnTo>
                      <a:pt x="538" y="53"/>
                    </a:lnTo>
                    <a:lnTo>
                      <a:pt x="537" y="71"/>
                    </a:lnTo>
                    <a:lnTo>
                      <a:pt x="532" y="93"/>
                    </a:lnTo>
                    <a:lnTo>
                      <a:pt x="521" y="117"/>
                    </a:lnTo>
                    <a:lnTo>
                      <a:pt x="504" y="144"/>
                    </a:lnTo>
                    <a:lnTo>
                      <a:pt x="482" y="173"/>
                    </a:lnTo>
                    <a:lnTo>
                      <a:pt x="0" y="692"/>
                    </a:lnTo>
                    <a:lnTo>
                      <a:pt x="15" y="658"/>
                    </a:lnTo>
                    <a:lnTo>
                      <a:pt x="32" y="620"/>
                    </a:lnTo>
                    <a:lnTo>
                      <a:pt x="50" y="578"/>
                    </a:lnTo>
                    <a:lnTo>
                      <a:pt x="71" y="532"/>
                    </a:lnTo>
                    <a:lnTo>
                      <a:pt x="92" y="486"/>
                    </a:lnTo>
                    <a:lnTo>
                      <a:pt x="114" y="439"/>
                    </a:lnTo>
                    <a:lnTo>
                      <a:pt x="137" y="393"/>
                    </a:lnTo>
                    <a:lnTo>
                      <a:pt x="157" y="350"/>
                    </a:lnTo>
                    <a:lnTo>
                      <a:pt x="177" y="309"/>
                    </a:lnTo>
                    <a:lnTo>
                      <a:pt x="197" y="274"/>
                    </a:lnTo>
                    <a:lnTo>
                      <a:pt x="214" y="244"/>
                    </a:lnTo>
                    <a:lnTo>
                      <a:pt x="233" y="210"/>
                    </a:lnTo>
                    <a:lnTo>
                      <a:pt x="257" y="176"/>
                    </a:lnTo>
                    <a:lnTo>
                      <a:pt x="283" y="142"/>
                    </a:lnTo>
                    <a:lnTo>
                      <a:pt x="311" y="109"/>
                    </a:lnTo>
                    <a:lnTo>
                      <a:pt x="342" y="79"/>
                    </a:lnTo>
                    <a:lnTo>
                      <a:pt x="364" y="61"/>
                    </a:lnTo>
                    <a:lnTo>
                      <a:pt x="388" y="42"/>
                    </a:lnTo>
                    <a:lnTo>
                      <a:pt x="414" y="25"/>
                    </a:lnTo>
                    <a:lnTo>
                      <a:pt x="439" y="12"/>
                    </a:lnTo>
                    <a:lnTo>
                      <a:pt x="464" y="3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3" name="Freeform 348"/>
              <p:cNvSpPr>
                <a:spLocks/>
              </p:cNvSpPr>
              <p:nvPr/>
            </p:nvSpPr>
            <p:spPr bwMode="auto">
              <a:xfrm>
                <a:off x="3862278" y="1909046"/>
                <a:ext cx="525865" cy="765933"/>
              </a:xfrm>
              <a:custGeom>
                <a:avLst/>
                <a:gdLst>
                  <a:gd name="T0" fmla="*/ 377 w 506"/>
                  <a:gd name="T1" fmla="*/ 0 h 737"/>
                  <a:gd name="T2" fmla="*/ 409 w 506"/>
                  <a:gd name="T3" fmla="*/ 5 h 737"/>
                  <a:gd name="T4" fmla="*/ 427 w 506"/>
                  <a:gd name="T5" fmla="*/ 13 h 737"/>
                  <a:gd name="T6" fmla="*/ 444 w 506"/>
                  <a:gd name="T7" fmla="*/ 23 h 737"/>
                  <a:gd name="T8" fmla="*/ 461 w 506"/>
                  <a:gd name="T9" fmla="*/ 36 h 737"/>
                  <a:gd name="T10" fmla="*/ 477 w 506"/>
                  <a:gd name="T11" fmla="*/ 53 h 737"/>
                  <a:gd name="T12" fmla="*/ 490 w 506"/>
                  <a:gd name="T13" fmla="*/ 73 h 737"/>
                  <a:gd name="T14" fmla="*/ 500 w 506"/>
                  <a:gd name="T15" fmla="*/ 95 h 737"/>
                  <a:gd name="T16" fmla="*/ 506 w 506"/>
                  <a:gd name="T17" fmla="*/ 120 h 737"/>
                  <a:gd name="T18" fmla="*/ 506 w 506"/>
                  <a:gd name="T19" fmla="*/ 146 h 737"/>
                  <a:gd name="T20" fmla="*/ 500 w 506"/>
                  <a:gd name="T21" fmla="*/ 174 h 737"/>
                  <a:gd name="T22" fmla="*/ 489 w 506"/>
                  <a:gd name="T23" fmla="*/ 203 h 737"/>
                  <a:gd name="T24" fmla="*/ 468 w 506"/>
                  <a:gd name="T25" fmla="*/ 234 h 737"/>
                  <a:gd name="T26" fmla="*/ 0 w 506"/>
                  <a:gd name="T27" fmla="*/ 737 h 737"/>
                  <a:gd name="T28" fmla="*/ 8 w 506"/>
                  <a:gd name="T29" fmla="*/ 697 h 737"/>
                  <a:gd name="T30" fmla="*/ 16 w 506"/>
                  <a:gd name="T31" fmla="*/ 653 h 737"/>
                  <a:gd name="T32" fmla="*/ 27 w 506"/>
                  <a:gd name="T33" fmla="*/ 604 h 737"/>
                  <a:gd name="T34" fmla="*/ 37 w 506"/>
                  <a:gd name="T35" fmla="*/ 552 h 737"/>
                  <a:gd name="T36" fmla="*/ 49 w 506"/>
                  <a:gd name="T37" fmla="*/ 498 h 737"/>
                  <a:gd name="T38" fmla="*/ 61 w 506"/>
                  <a:gd name="T39" fmla="*/ 445 h 737"/>
                  <a:gd name="T40" fmla="*/ 72 w 506"/>
                  <a:gd name="T41" fmla="*/ 392 h 737"/>
                  <a:gd name="T42" fmla="*/ 85 w 506"/>
                  <a:gd name="T43" fmla="*/ 343 h 737"/>
                  <a:gd name="T44" fmla="*/ 99 w 506"/>
                  <a:gd name="T45" fmla="*/ 297 h 737"/>
                  <a:gd name="T46" fmla="*/ 110 w 506"/>
                  <a:gd name="T47" fmla="*/ 256 h 737"/>
                  <a:gd name="T48" fmla="*/ 122 w 506"/>
                  <a:gd name="T49" fmla="*/ 223 h 737"/>
                  <a:gd name="T50" fmla="*/ 135 w 506"/>
                  <a:gd name="T51" fmla="*/ 192 h 737"/>
                  <a:gd name="T52" fmla="*/ 150 w 506"/>
                  <a:gd name="T53" fmla="*/ 161 h 737"/>
                  <a:gd name="T54" fmla="*/ 167 w 506"/>
                  <a:gd name="T55" fmla="*/ 131 h 737"/>
                  <a:gd name="T56" fmla="*/ 188 w 506"/>
                  <a:gd name="T57" fmla="*/ 102 h 737"/>
                  <a:gd name="T58" fmla="*/ 210 w 506"/>
                  <a:gd name="T59" fmla="*/ 76 h 737"/>
                  <a:gd name="T60" fmla="*/ 237 w 506"/>
                  <a:gd name="T61" fmla="*/ 53 h 737"/>
                  <a:gd name="T62" fmla="*/ 261 w 506"/>
                  <a:gd name="T63" fmla="*/ 38 h 737"/>
                  <a:gd name="T64" fmla="*/ 287 w 506"/>
                  <a:gd name="T65" fmla="*/ 23 h 737"/>
                  <a:gd name="T66" fmla="*/ 316 w 506"/>
                  <a:gd name="T67" fmla="*/ 10 h 737"/>
                  <a:gd name="T68" fmla="*/ 346 w 506"/>
                  <a:gd name="T69" fmla="*/ 2 h 737"/>
                  <a:gd name="T70" fmla="*/ 377 w 506"/>
                  <a:gd name="T71" fmla="*/ 0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06" h="737">
                    <a:moveTo>
                      <a:pt x="377" y="0"/>
                    </a:moveTo>
                    <a:lnTo>
                      <a:pt x="409" y="5"/>
                    </a:lnTo>
                    <a:lnTo>
                      <a:pt x="427" y="13"/>
                    </a:lnTo>
                    <a:lnTo>
                      <a:pt x="444" y="23"/>
                    </a:lnTo>
                    <a:lnTo>
                      <a:pt x="461" y="36"/>
                    </a:lnTo>
                    <a:lnTo>
                      <a:pt x="477" y="53"/>
                    </a:lnTo>
                    <a:lnTo>
                      <a:pt x="490" y="73"/>
                    </a:lnTo>
                    <a:lnTo>
                      <a:pt x="500" y="95"/>
                    </a:lnTo>
                    <a:lnTo>
                      <a:pt x="506" y="120"/>
                    </a:lnTo>
                    <a:lnTo>
                      <a:pt x="506" y="146"/>
                    </a:lnTo>
                    <a:lnTo>
                      <a:pt x="500" y="174"/>
                    </a:lnTo>
                    <a:lnTo>
                      <a:pt x="489" y="203"/>
                    </a:lnTo>
                    <a:lnTo>
                      <a:pt x="468" y="234"/>
                    </a:lnTo>
                    <a:lnTo>
                      <a:pt x="0" y="737"/>
                    </a:lnTo>
                    <a:lnTo>
                      <a:pt x="8" y="697"/>
                    </a:lnTo>
                    <a:lnTo>
                      <a:pt x="16" y="653"/>
                    </a:lnTo>
                    <a:lnTo>
                      <a:pt x="27" y="604"/>
                    </a:lnTo>
                    <a:lnTo>
                      <a:pt x="37" y="552"/>
                    </a:lnTo>
                    <a:lnTo>
                      <a:pt x="49" y="498"/>
                    </a:lnTo>
                    <a:lnTo>
                      <a:pt x="61" y="445"/>
                    </a:lnTo>
                    <a:lnTo>
                      <a:pt x="72" y="392"/>
                    </a:lnTo>
                    <a:lnTo>
                      <a:pt x="85" y="343"/>
                    </a:lnTo>
                    <a:lnTo>
                      <a:pt x="99" y="297"/>
                    </a:lnTo>
                    <a:lnTo>
                      <a:pt x="110" y="256"/>
                    </a:lnTo>
                    <a:lnTo>
                      <a:pt x="122" y="223"/>
                    </a:lnTo>
                    <a:lnTo>
                      <a:pt x="135" y="192"/>
                    </a:lnTo>
                    <a:lnTo>
                      <a:pt x="150" y="161"/>
                    </a:lnTo>
                    <a:lnTo>
                      <a:pt x="167" y="131"/>
                    </a:lnTo>
                    <a:lnTo>
                      <a:pt x="188" y="102"/>
                    </a:lnTo>
                    <a:lnTo>
                      <a:pt x="210" y="76"/>
                    </a:lnTo>
                    <a:lnTo>
                      <a:pt x="237" y="53"/>
                    </a:lnTo>
                    <a:lnTo>
                      <a:pt x="261" y="38"/>
                    </a:lnTo>
                    <a:lnTo>
                      <a:pt x="287" y="23"/>
                    </a:lnTo>
                    <a:lnTo>
                      <a:pt x="316" y="10"/>
                    </a:lnTo>
                    <a:lnTo>
                      <a:pt x="346" y="2"/>
                    </a:lnTo>
                    <a:lnTo>
                      <a:pt x="37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4" name="Freeform 349"/>
              <p:cNvSpPr>
                <a:spLocks/>
              </p:cNvSpPr>
              <p:nvPr/>
            </p:nvSpPr>
            <p:spPr bwMode="auto">
              <a:xfrm>
                <a:off x="2942535" y="2142879"/>
                <a:ext cx="1415469" cy="1501727"/>
              </a:xfrm>
              <a:custGeom>
                <a:avLst/>
                <a:gdLst>
                  <a:gd name="T0" fmla="*/ 1362 w 1362"/>
                  <a:gd name="T1" fmla="*/ 0 h 1445"/>
                  <a:gd name="T2" fmla="*/ 101 w 1362"/>
                  <a:gd name="T3" fmla="*/ 1445 h 1445"/>
                  <a:gd name="T4" fmla="*/ 0 w 1362"/>
                  <a:gd name="T5" fmla="*/ 1352 h 1445"/>
                  <a:gd name="T6" fmla="*/ 1362 w 1362"/>
                  <a:gd name="T7" fmla="*/ 0 h 1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2" h="1445">
                    <a:moveTo>
                      <a:pt x="1362" y="0"/>
                    </a:moveTo>
                    <a:lnTo>
                      <a:pt x="101" y="1445"/>
                    </a:lnTo>
                    <a:lnTo>
                      <a:pt x="0" y="1352"/>
                    </a:lnTo>
                    <a:lnTo>
                      <a:pt x="136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5" name="Freeform 350"/>
              <p:cNvSpPr>
                <a:spLocks/>
              </p:cNvSpPr>
              <p:nvPr/>
            </p:nvSpPr>
            <p:spPr bwMode="auto">
              <a:xfrm>
                <a:off x="2917593" y="3507423"/>
                <a:ext cx="165242" cy="168360"/>
              </a:xfrm>
              <a:custGeom>
                <a:avLst/>
                <a:gdLst>
                  <a:gd name="T0" fmla="*/ 107 w 159"/>
                  <a:gd name="T1" fmla="*/ 0 h 162"/>
                  <a:gd name="T2" fmla="*/ 125 w 159"/>
                  <a:gd name="T3" fmla="*/ 4 h 162"/>
                  <a:gd name="T4" fmla="*/ 141 w 159"/>
                  <a:gd name="T5" fmla="*/ 14 h 162"/>
                  <a:gd name="T6" fmla="*/ 153 w 159"/>
                  <a:gd name="T7" fmla="*/ 29 h 162"/>
                  <a:gd name="T8" fmla="*/ 158 w 159"/>
                  <a:gd name="T9" fmla="*/ 47 h 162"/>
                  <a:gd name="T10" fmla="*/ 159 w 159"/>
                  <a:gd name="T11" fmla="*/ 67 h 162"/>
                  <a:gd name="T12" fmla="*/ 154 w 159"/>
                  <a:gd name="T13" fmla="*/ 88 h 162"/>
                  <a:gd name="T14" fmla="*/ 144 w 159"/>
                  <a:gd name="T15" fmla="*/ 108 h 162"/>
                  <a:gd name="T16" fmla="*/ 129 w 159"/>
                  <a:gd name="T17" fmla="*/ 128 h 162"/>
                  <a:gd name="T18" fmla="*/ 111 w 159"/>
                  <a:gd name="T19" fmla="*/ 144 h 162"/>
                  <a:gd name="T20" fmla="*/ 91 w 159"/>
                  <a:gd name="T21" fmla="*/ 156 h 162"/>
                  <a:gd name="T22" fmla="*/ 70 w 159"/>
                  <a:gd name="T23" fmla="*/ 162 h 162"/>
                  <a:gd name="T24" fmla="*/ 51 w 159"/>
                  <a:gd name="T25" fmla="*/ 162 h 162"/>
                  <a:gd name="T26" fmla="*/ 32 w 159"/>
                  <a:gd name="T27" fmla="*/ 158 h 162"/>
                  <a:gd name="T28" fmla="*/ 17 w 159"/>
                  <a:gd name="T29" fmla="*/ 148 h 162"/>
                  <a:gd name="T30" fmla="*/ 6 w 159"/>
                  <a:gd name="T31" fmla="*/ 133 h 162"/>
                  <a:gd name="T32" fmla="*/ 0 w 159"/>
                  <a:gd name="T33" fmla="*/ 115 h 162"/>
                  <a:gd name="T34" fmla="*/ 0 w 159"/>
                  <a:gd name="T35" fmla="*/ 95 h 162"/>
                  <a:gd name="T36" fmla="*/ 3 w 159"/>
                  <a:gd name="T37" fmla="*/ 74 h 162"/>
                  <a:gd name="T38" fmla="*/ 14 w 159"/>
                  <a:gd name="T39" fmla="*/ 53 h 162"/>
                  <a:gd name="T40" fmla="*/ 28 w 159"/>
                  <a:gd name="T41" fmla="*/ 34 h 162"/>
                  <a:gd name="T42" fmla="*/ 47 w 159"/>
                  <a:gd name="T43" fmla="*/ 18 h 162"/>
                  <a:gd name="T44" fmla="*/ 68 w 159"/>
                  <a:gd name="T45" fmla="*/ 6 h 162"/>
                  <a:gd name="T46" fmla="*/ 87 w 159"/>
                  <a:gd name="T47" fmla="*/ 1 h 162"/>
                  <a:gd name="T48" fmla="*/ 107 w 159"/>
                  <a:gd name="T49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9" h="162">
                    <a:moveTo>
                      <a:pt x="107" y="0"/>
                    </a:moveTo>
                    <a:lnTo>
                      <a:pt x="125" y="4"/>
                    </a:lnTo>
                    <a:lnTo>
                      <a:pt x="141" y="14"/>
                    </a:lnTo>
                    <a:lnTo>
                      <a:pt x="153" y="29"/>
                    </a:lnTo>
                    <a:lnTo>
                      <a:pt x="158" y="47"/>
                    </a:lnTo>
                    <a:lnTo>
                      <a:pt x="159" y="67"/>
                    </a:lnTo>
                    <a:lnTo>
                      <a:pt x="154" y="88"/>
                    </a:lnTo>
                    <a:lnTo>
                      <a:pt x="144" y="108"/>
                    </a:lnTo>
                    <a:lnTo>
                      <a:pt x="129" y="128"/>
                    </a:lnTo>
                    <a:lnTo>
                      <a:pt x="111" y="144"/>
                    </a:lnTo>
                    <a:lnTo>
                      <a:pt x="91" y="156"/>
                    </a:lnTo>
                    <a:lnTo>
                      <a:pt x="70" y="162"/>
                    </a:lnTo>
                    <a:lnTo>
                      <a:pt x="51" y="162"/>
                    </a:lnTo>
                    <a:lnTo>
                      <a:pt x="32" y="158"/>
                    </a:lnTo>
                    <a:lnTo>
                      <a:pt x="17" y="148"/>
                    </a:lnTo>
                    <a:lnTo>
                      <a:pt x="6" y="133"/>
                    </a:lnTo>
                    <a:lnTo>
                      <a:pt x="0" y="115"/>
                    </a:lnTo>
                    <a:lnTo>
                      <a:pt x="0" y="95"/>
                    </a:lnTo>
                    <a:lnTo>
                      <a:pt x="3" y="74"/>
                    </a:lnTo>
                    <a:lnTo>
                      <a:pt x="14" y="53"/>
                    </a:lnTo>
                    <a:lnTo>
                      <a:pt x="28" y="34"/>
                    </a:lnTo>
                    <a:lnTo>
                      <a:pt x="47" y="18"/>
                    </a:lnTo>
                    <a:lnTo>
                      <a:pt x="68" y="6"/>
                    </a:lnTo>
                    <a:lnTo>
                      <a:pt x="87" y="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0015C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6" name="Freeform 351"/>
              <p:cNvSpPr>
                <a:spLocks/>
              </p:cNvSpPr>
              <p:nvPr/>
            </p:nvSpPr>
            <p:spPr bwMode="auto">
              <a:xfrm>
                <a:off x="2911357" y="3222667"/>
                <a:ext cx="444802" cy="460391"/>
              </a:xfrm>
              <a:custGeom>
                <a:avLst/>
                <a:gdLst>
                  <a:gd name="T0" fmla="*/ 343 w 428"/>
                  <a:gd name="T1" fmla="*/ 0 h 443"/>
                  <a:gd name="T2" fmla="*/ 345 w 428"/>
                  <a:gd name="T3" fmla="*/ 21 h 443"/>
                  <a:gd name="T4" fmla="*/ 352 w 428"/>
                  <a:gd name="T5" fmla="*/ 39 h 443"/>
                  <a:gd name="T6" fmla="*/ 366 w 428"/>
                  <a:gd name="T7" fmla="*/ 54 h 443"/>
                  <a:gd name="T8" fmla="*/ 379 w 428"/>
                  <a:gd name="T9" fmla="*/ 64 h 443"/>
                  <a:gd name="T10" fmla="*/ 393 w 428"/>
                  <a:gd name="T11" fmla="*/ 71 h 443"/>
                  <a:gd name="T12" fmla="*/ 410 w 428"/>
                  <a:gd name="T13" fmla="*/ 72 h 443"/>
                  <a:gd name="T14" fmla="*/ 428 w 428"/>
                  <a:gd name="T15" fmla="*/ 70 h 443"/>
                  <a:gd name="T16" fmla="*/ 127 w 428"/>
                  <a:gd name="T17" fmla="*/ 411 h 443"/>
                  <a:gd name="T18" fmla="*/ 125 w 428"/>
                  <a:gd name="T19" fmla="*/ 414 h 443"/>
                  <a:gd name="T20" fmla="*/ 106 w 428"/>
                  <a:gd name="T21" fmla="*/ 428 h 443"/>
                  <a:gd name="T22" fmla="*/ 87 w 428"/>
                  <a:gd name="T23" fmla="*/ 439 h 443"/>
                  <a:gd name="T24" fmla="*/ 68 w 428"/>
                  <a:gd name="T25" fmla="*/ 443 h 443"/>
                  <a:gd name="T26" fmla="*/ 50 w 428"/>
                  <a:gd name="T27" fmla="*/ 443 h 443"/>
                  <a:gd name="T28" fmla="*/ 33 w 428"/>
                  <a:gd name="T29" fmla="*/ 437 h 443"/>
                  <a:gd name="T30" fmla="*/ 17 w 428"/>
                  <a:gd name="T31" fmla="*/ 427 h 443"/>
                  <a:gd name="T32" fmla="*/ 7 w 428"/>
                  <a:gd name="T33" fmla="*/ 413 h 443"/>
                  <a:gd name="T34" fmla="*/ 0 w 428"/>
                  <a:gd name="T35" fmla="*/ 396 h 443"/>
                  <a:gd name="T36" fmla="*/ 0 w 428"/>
                  <a:gd name="T37" fmla="*/ 377 h 443"/>
                  <a:gd name="T38" fmla="*/ 4 w 428"/>
                  <a:gd name="T39" fmla="*/ 356 h 443"/>
                  <a:gd name="T40" fmla="*/ 12 w 428"/>
                  <a:gd name="T41" fmla="*/ 337 h 443"/>
                  <a:gd name="T42" fmla="*/ 26 w 428"/>
                  <a:gd name="T43" fmla="*/ 317 h 443"/>
                  <a:gd name="T44" fmla="*/ 26 w 428"/>
                  <a:gd name="T45" fmla="*/ 317 h 443"/>
                  <a:gd name="T46" fmla="*/ 28 w 428"/>
                  <a:gd name="T47" fmla="*/ 314 h 443"/>
                  <a:gd name="T48" fmla="*/ 29 w 428"/>
                  <a:gd name="T49" fmla="*/ 313 h 443"/>
                  <a:gd name="T50" fmla="*/ 37 w 428"/>
                  <a:gd name="T51" fmla="*/ 305 h 443"/>
                  <a:gd name="T52" fmla="*/ 343 w 428"/>
                  <a:gd name="T53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28" h="443">
                    <a:moveTo>
                      <a:pt x="343" y="0"/>
                    </a:moveTo>
                    <a:lnTo>
                      <a:pt x="345" y="21"/>
                    </a:lnTo>
                    <a:lnTo>
                      <a:pt x="352" y="39"/>
                    </a:lnTo>
                    <a:lnTo>
                      <a:pt x="366" y="54"/>
                    </a:lnTo>
                    <a:lnTo>
                      <a:pt x="379" y="64"/>
                    </a:lnTo>
                    <a:lnTo>
                      <a:pt x="393" y="71"/>
                    </a:lnTo>
                    <a:lnTo>
                      <a:pt x="410" y="72"/>
                    </a:lnTo>
                    <a:lnTo>
                      <a:pt x="428" y="70"/>
                    </a:lnTo>
                    <a:lnTo>
                      <a:pt x="127" y="411"/>
                    </a:lnTo>
                    <a:lnTo>
                      <a:pt x="125" y="414"/>
                    </a:lnTo>
                    <a:lnTo>
                      <a:pt x="106" y="428"/>
                    </a:lnTo>
                    <a:lnTo>
                      <a:pt x="87" y="439"/>
                    </a:lnTo>
                    <a:lnTo>
                      <a:pt x="68" y="443"/>
                    </a:lnTo>
                    <a:lnTo>
                      <a:pt x="50" y="443"/>
                    </a:lnTo>
                    <a:lnTo>
                      <a:pt x="33" y="437"/>
                    </a:lnTo>
                    <a:lnTo>
                      <a:pt x="17" y="427"/>
                    </a:lnTo>
                    <a:lnTo>
                      <a:pt x="7" y="413"/>
                    </a:lnTo>
                    <a:lnTo>
                      <a:pt x="0" y="396"/>
                    </a:lnTo>
                    <a:lnTo>
                      <a:pt x="0" y="377"/>
                    </a:lnTo>
                    <a:lnTo>
                      <a:pt x="4" y="356"/>
                    </a:lnTo>
                    <a:lnTo>
                      <a:pt x="12" y="337"/>
                    </a:lnTo>
                    <a:lnTo>
                      <a:pt x="26" y="317"/>
                    </a:lnTo>
                    <a:lnTo>
                      <a:pt x="26" y="317"/>
                    </a:lnTo>
                    <a:lnTo>
                      <a:pt x="28" y="314"/>
                    </a:lnTo>
                    <a:lnTo>
                      <a:pt x="29" y="313"/>
                    </a:lnTo>
                    <a:lnTo>
                      <a:pt x="37" y="305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84" name="Oval 83"/>
          <p:cNvSpPr/>
          <p:nvPr/>
        </p:nvSpPr>
        <p:spPr>
          <a:xfrm flipH="1">
            <a:off x="5797076" y="3252729"/>
            <a:ext cx="585468" cy="5854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3" name="Oval 82"/>
          <p:cNvSpPr/>
          <p:nvPr/>
        </p:nvSpPr>
        <p:spPr>
          <a:xfrm flipH="1">
            <a:off x="5793797" y="5523296"/>
            <a:ext cx="585468" cy="5854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1" name="Oval 80"/>
          <p:cNvSpPr/>
          <p:nvPr/>
        </p:nvSpPr>
        <p:spPr>
          <a:xfrm flipH="1">
            <a:off x="5793797" y="4335984"/>
            <a:ext cx="585468" cy="5854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2" name="Oval 81"/>
          <p:cNvSpPr/>
          <p:nvPr/>
        </p:nvSpPr>
        <p:spPr>
          <a:xfrm flipH="1">
            <a:off x="5793797" y="2267338"/>
            <a:ext cx="585468" cy="5854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98" name="Group 97"/>
          <p:cNvGrpSpPr>
            <a:grpSpLocks noChangeAspect="1"/>
          </p:cNvGrpSpPr>
          <p:nvPr/>
        </p:nvGrpSpPr>
        <p:grpSpPr>
          <a:xfrm>
            <a:off x="5977742" y="4455097"/>
            <a:ext cx="217578" cy="347242"/>
            <a:chOff x="6513515" y="557212"/>
            <a:chExt cx="471489" cy="752474"/>
          </a:xfrm>
          <a:solidFill>
            <a:schemeClr val="bg1"/>
          </a:solidFill>
          <a:effectLst/>
        </p:grpSpPr>
        <p:sp>
          <p:nvSpPr>
            <p:cNvPr id="99" name="Freeform 98"/>
            <p:cNvSpPr>
              <a:spLocks noEditPoints="1"/>
            </p:cNvSpPr>
            <p:nvPr/>
          </p:nvSpPr>
          <p:spPr bwMode="auto">
            <a:xfrm>
              <a:off x="6513515" y="557212"/>
              <a:ext cx="471489" cy="752474"/>
            </a:xfrm>
            <a:custGeom>
              <a:avLst/>
              <a:gdLst>
                <a:gd name="T0" fmla="*/ 80 w 160"/>
                <a:gd name="T1" fmla="*/ 0 h 256"/>
                <a:gd name="T2" fmla="*/ 11 w 160"/>
                <a:gd name="T3" fmla="*/ 120 h 256"/>
                <a:gd name="T4" fmla="*/ 42 w 160"/>
                <a:gd name="T5" fmla="*/ 179 h 256"/>
                <a:gd name="T6" fmla="*/ 49 w 160"/>
                <a:gd name="T7" fmla="*/ 187 h 256"/>
                <a:gd name="T8" fmla="*/ 48 w 160"/>
                <a:gd name="T9" fmla="*/ 208 h 256"/>
                <a:gd name="T10" fmla="*/ 52 w 160"/>
                <a:gd name="T11" fmla="*/ 231 h 256"/>
                <a:gd name="T12" fmla="*/ 108 w 160"/>
                <a:gd name="T13" fmla="*/ 231 h 256"/>
                <a:gd name="T14" fmla="*/ 112 w 160"/>
                <a:gd name="T15" fmla="*/ 208 h 256"/>
                <a:gd name="T16" fmla="*/ 110 w 160"/>
                <a:gd name="T17" fmla="*/ 187 h 256"/>
                <a:gd name="T18" fmla="*/ 118 w 160"/>
                <a:gd name="T19" fmla="*/ 179 h 256"/>
                <a:gd name="T20" fmla="*/ 149 w 160"/>
                <a:gd name="T21" fmla="*/ 120 h 256"/>
                <a:gd name="T22" fmla="*/ 80 w 160"/>
                <a:gd name="T23" fmla="*/ 248 h 256"/>
                <a:gd name="T24" fmla="*/ 99 w 160"/>
                <a:gd name="T25" fmla="*/ 232 h 256"/>
                <a:gd name="T26" fmla="*/ 108 w 160"/>
                <a:gd name="T27" fmla="*/ 218 h 256"/>
                <a:gd name="T28" fmla="*/ 58 w 160"/>
                <a:gd name="T29" fmla="*/ 224 h 256"/>
                <a:gd name="T30" fmla="*/ 58 w 160"/>
                <a:gd name="T31" fmla="*/ 212 h 256"/>
                <a:gd name="T32" fmla="*/ 108 w 160"/>
                <a:gd name="T33" fmla="*/ 218 h 256"/>
                <a:gd name="T34" fmla="*/ 108 w 160"/>
                <a:gd name="T35" fmla="*/ 198 h 256"/>
                <a:gd name="T36" fmla="*/ 58 w 160"/>
                <a:gd name="T37" fmla="*/ 204 h 256"/>
                <a:gd name="T38" fmla="*/ 58 w 160"/>
                <a:gd name="T39" fmla="*/ 192 h 256"/>
                <a:gd name="T40" fmla="*/ 96 w 160"/>
                <a:gd name="T41" fmla="*/ 192 h 256"/>
                <a:gd name="T42" fmla="*/ 135 w 160"/>
                <a:gd name="T43" fmla="*/ 112 h 256"/>
                <a:gd name="T44" fmla="*/ 104 w 160"/>
                <a:gd name="T45" fmla="*/ 170 h 256"/>
                <a:gd name="T46" fmla="*/ 96 w 160"/>
                <a:gd name="T47" fmla="*/ 176 h 256"/>
                <a:gd name="T48" fmla="*/ 96 w 160"/>
                <a:gd name="T49" fmla="*/ 124 h 256"/>
                <a:gd name="T50" fmla="*/ 88 w 160"/>
                <a:gd name="T51" fmla="*/ 176 h 256"/>
                <a:gd name="T52" fmla="*/ 68 w 160"/>
                <a:gd name="T53" fmla="*/ 128 h 256"/>
                <a:gd name="T54" fmla="*/ 60 w 160"/>
                <a:gd name="T55" fmla="*/ 129 h 256"/>
                <a:gd name="T56" fmla="*/ 57 w 160"/>
                <a:gd name="T57" fmla="*/ 172 h 256"/>
                <a:gd name="T58" fmla="*/ 26 w 160"/>
                <a:gd name="T59" fmla="*/ 114 h 256"/>
                <a:gd name="T60" fmla="*/ 16 w 160"/>
                <a:gd name="T61" fmla="*/ 80 h 256"/>
                <a:gd name="T62" fmla="*/ 144 w 160"/>
                <a:gd name="T63" fmla="*/ 8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256">
                  <a:moveTo>
                    <a:pt x="160" y="80"/>
                  </a:moveTo>
                  <a:cubicBezTo>
                    <a:pt x="160" y="36"/>
                    <a:pt x="124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95"/>
                    <a:pt x="4" y="109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4" y="182"/>
                    <a:pt x="46" y="185"/>
                    <a:pt x="49" y="187"/>
                  </a:cubicBezTo>
                  <a:cubicBezTo>
                    <a:pt x="46" y="190"/>
                    <a:pt x="44" y="194"/>
                    <a:pt x="44" y="198"/>
                  </a:cubicBezTo>
                  <a:cubicBezTo>
                    <a:pt x="44" y="202"/>
                    <a:pt x="46" y="206"/>
                    <a:pt x="48" y="208"/>
                  </a:cubicBezTo>
                  <a:cubicBezTo>
                    <a:pt x="46" y="211"/>
                    <a:pt x="44" y="214"/>
                    <a:pt x="44" y="218"/>
                  </a:cubicBezTo>
                  <a:cubicBezTo>
                    <a:pt x="44" y="224"/>
                    <a:pt x="47" y="229"/>
                    <a:pt x="52" y="231"/>
                  </a:cubicBezTo>
                  <a:cubicBezTo>
                    <a:pt x="53" y="245"/>
                    <a:pt x="65" y="256"/>
                    <a:pt x="80" y="256"/>
                  </a:cubicBezTo>
                  <a:cubicBezTo>
                    <a:pt x="94" y="256"/>
                    <a:pt x="106" y="245"/>
                    <a:pt x="108" y="231"/>
                  </a:cubicBezTo>
                  <a:cubicBezTo>
                    <a:pt x="112" y="229"/>
                    <a:pt x="116" y="224"/>
                    <a:pt x="116" y="218"/>
                  </a:cubicBezTo>
                  <a:cubicBezTo>
                    <a:pt x="116" y="214"/>
                    <a:pt x="114" y="211"/>
                    <a:pt x="112" y="208"/>
                  </a:cubicBezTo>
                  <a:cubicBezTo>
                    <a:pt x="114" y="206"/>
                    <a:pt x="116" y="202"/>
                    <a:pt x="116" y="198"/>
                  </a:cubicBezTo>
                  <a:cubicBezTo>
                    <a:pt x="116" y="194"/>
                    <a:pt x="114" y="190"/>
                    <a:pt x="110" y="187"/>
                  </a:cubicBezTo>
                  <a:cubicBezTo>
                    <a:pt x="113" y="185"/>
                    <a:pt x="116" y="182"/>
                    <a:pt x="118" y="179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6" y="109"/>
                    <a:pt x="160" y="95"/>
                    <a:pt x="160" y="80"/>
                  </a:cubicBezTo>
                  <a:close/>
                  <a:moveTo>
                    <a:pt x="80" y="248"/>
                  </a:moveTo>
                  <a:cubicBezTo>
                    <a:pt x="70" y="248"/>
                    <a:pt x="62" y="241"/>
                    <a:pt x="60" y="232"/>
                  </a:cubicBezTo>
                  <a:cubicBezTo>
                    <a:pt x="99" y="232"/>
                    <a:pt x="99" y="232"/>
                    <a:pt x="99" y="232"/>
                  </a:cubicBezTo>
                  <a:cubicBezTo>
                    <a:pt x="97" y="241"/>
                    <a:pt x="89" y="248"/>
                    <a:pt x="80" y="248"/>
                  </a:cubicBezTo>
                  <a:close/>
                  <a:moveTo>
                    <a:pt x="108" y="218"/>
                  </a:moveTo>
                  <a:cubicBezTo>
                    <a:pt x="108" y="222"/>
                    <a:pt x="105" y="224"/>
                    <a:pt x="102" y="224"/>
                  </a:cubicBezTo>
                  <a:cubicBezTo>
                    <a:pt x="58" y="224"/>
                    <a:pt x="58" y="224"/>
                    <a:pt x="58" y="224"/>
                  </a:cubicBezTo>
                  <a:cubicBezTo>
                    <a:pt x="55" y="224"/>
                    <a:pt x="52" y="222"/>
                    <a:pt x="52" y="218"/>
                  </a:cubicBezTo>
                  <a:cubicBezTo>
                    <a:pt x="52" y="215"/>
                    <a:pt x="55" y="212"/>
                    <a:pt x="58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5" y="212"/>
                    <a:pt x="108" y="215"/>
                    <a:pt x="108" y="218"/>
                  </a:cubicBezTo>
                  <a:close/>
                  <a:moveTo>
                    <a:pt x="102" y="192"/>
                  </a:moveTo>
                  <a:cubicBezTo>
                    <a:pt x="105" y="192"/>
                    <a:pt x="108" y="195"/>
                    <a:pt x="108" y="198"/>
                  </a:cubicBezTo>
                  <a:cubicBezTo>
                    <a:pt x="108" y="202"/>
                    <a:pt x="105" y="204"/>
                    <a:pt x="102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5" y="204"/>
                    <a:pt x="52" y="202"/>
                    <a:pt x="52" y="198"/>
                  </a:cubicBezTo>
                  <a:cubicBezTo>
                    <a:pt x="52" y="195"/>
                    <a:pt x="55" y="192"/>
                    <a:pt x="58" y="192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96" y="192"/>
                    <a:pt x="96" y="192"/>
                    <a:pt x="96" y="192"/>
                  </a:cubicBezTo>
                  <a:lnTo>
                    <a:pt x="102" y="192"/>
                  </a:lnTo>
                  <a:close/>
                  <a:moveTo>
                    <a:pt x="135" y="112"/>
                  </a:moveTo>
                  <a:cubicBezTo>
                    <a:pt x="135" y="113"/>
                    <a:pt x="135" y="114"/>
                    <a:pt x="134" y="114"/>
                  </a:cubicBezTo>
                  <a:cubicBezTo>
                    <a:pt x="104" y="170"/>
                    <a:pt x="104" y="170"/>
                    <a:pt x="104" y="170"/>
                  </a:cubicBezTo>
                  <a:cubicBezTo>
                    <a:pt x="104" y="170"/>
                    <a:pt x="103" y="171"/>
                    <a:pt x="103" y="172"/>
                  </a:cubicBezTo>
                  <a:cubicBezTo>
                    <a:pt x="102" y="174"/>
                    <a:pt x="100" y="176"/>
                    <a:pt x="96" y="176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100" y="126"/>
                    <a:pt x="98" y="124"/>
                    <a:pt x="96" y="124"/>
                  </a:cubicBezTo>
                  <a:cubicBezTo>
                    <a:pt x="94" y="124"/>
                    <a:pt x="92" y="126"/>
                    <a:pt x="92" y="128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26"/>
                    <a:pt x="66" y="124"/>
                    <a:pt x="64" y="124"/>
                  </a:cubicBezTo>
                  <a:cubicBezTo>
                    <a:pt x="61" y="124"/>
                    <a:pt x="60" y="126"/>
                    <a:pt x="60" y="129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0" y="176"/>
                    <a:pt x="58" y="174"/>
                    <a:pt x="57" y="172"/>
                  </a:cubicBezTo>
                  <a:cubicBezTo>
                    <a:pt x="56" y="171"/>
                    <a:pt x="56" y="171"/>
                    <a:pt x="56" y="170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5" y="114"/>
                    <a:pt x="25" y="113"/>
                    <a:pt x="25" y="112"/>
                  </a:cubicBezTo>
                  <a:cubicBezTo>
                    <a:pt x="19" y="103"/>
                    <a:pt x="16" y="91"/>
                    <a:pt x="16" y="80"/>
                  </a:cubicBezTo>
                  <a:cubicBezTo>
                    <a:pt x="16" y="45"/>
                    <a:pt x="45" y="16"/>
                    <a:pt x="80" y="16"/>
                  </a:cubicBezTo>
                  <a:cubicBezTo>
                    <a:pt x="115" y="16"/>
                    <a:pt x="144" y="45"/>
                    <a:pt x="144" y="80"/>
                  </a:cubicBezTo>
                  <a:cubicBezTo>
                    <a:pt x="144" y="91"/>
                    <a:pt x="141" y="103"/>
                    <a:pt x="13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 dirty="0">
                <a:cs typeface="+mn-ea"/>
                <a:sym typeface="+mn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6608763" y="642938"/>
              <a:ext cx="120650" cy="103188"/>
            </a:xfrm>
            <a:custGeom>
              <a:avLst/>
              <a:gdLst>
                <a:gd name="T0" fmla="*/ 35 w 41"/>
                <a:gd name="T1" fmla="*/ 1 h 35"/>
                <a:gd name="T2" fmla="*/ 1 w 41"/>
                <a:gd name="T3" fmla="*/ 29 h 35"/>
                <a:gd name="T4" fmla="*/ 3 w 41"/>
                <a:gd name="T5" fmla="*/ 35 h 35"/>
                <a:gd name="T6" fmla="*/ 4 w 41"/>
                <a:gd name="T7" fmla="*/ 35 h 35"/>
                <a:gd name="T8" fmla="*/ 8 w 41"/>
                <a:gd name="T9" fmla="*/ 33 h 35"/>
                <a:gd name="T10" fmla="*/ 37 w 41"/>
                <a:gd name="T11" fmla="*/ 9 h 35"/>
                <a:gd name="T12" fmla="*/ 40 w 41"/>
                <a:gd name="T13" fmla="*/ 4 h 35"/>
                <a:gd name="T14" fmla="*/ 35 w 41"/>
                <a:gd name="T15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5">
                  <a:moveTo>
                    <a:pt x="35" y="1"/>
                  </a:moveTo>
                  <a:cubicBezTo>
                    <a:pt x="20" y="5"/>
                    <a:pt x="7" y="15"/>
                    <a:pt x="1" y="29"/>
                  </a:cubicBezTo>
                  <a:cubicBezTo>
                    <a:pt x="0" y="31"/>
                    <a:pt x="1" y="34"/>
                    <a:pt x="3" y="35"/>
                  </a:cubicBezTo>
                  <a:cubicBezTo>
                    <a:pt x="3" y="35"/>
                    <a:pt x="4" y="35"/>
                    <a:pt x="4" y="35"/>
                  </a:cubicBezTo>
                  <a:cubicBezTo>
                    <a:pt x="6" y="35"/>
                    <a:pt x="7" y="34"/>
                    <a:pt x="8" y="33"/>
                  </a:cubicBezTo>
                  <a:cubicBezTo>
                    <a:pt x="14" y="21"/>
                    <a:pt x="24" y="12"/>
                    <a:pt x="37" y="9"/>
                  </a:cubicBezTo>
                  <a:cubicBezTo>
                    <a:pt x="39" y="8"/>
                    <a:pt x="41" y="6"/>
                    <a:pt x="40" y="4"/>
                  </a:cubicBezTo>
                  <a:cubicBezTo>
                    <a:pt x="40" y="2"/>
                    <a:pt x="37" y="0"/>
                    <a:pt x="3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 dirty="0">
                <a:cs typeface="+mn-ea"/>
                <a:sym typeface="+mn-lt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959343" y="2449693"/>
            <a:ext cx="254376" cy="220758"/>
            <a:chOff x="8783635" y="1235077"/>
            <a:chExt cx="360363" cy="312738"/>
          </a:xfrm>
          <a:solidFill>
            <a:schemeClr val="bg1"/>
          </a:solidFill>
          <a:effectLst/>
        </p:grpSpPr>
        <p:sp>
          <p:nvSpPr>
            <p:cNvPr id="102" name="Freeform 51"/>
            <p:cNvSpPr>
              <a:spLocks noEditPoints="1"/>
            </p:cNvSpPr>
            <p:nvPr/>
          </p:nvSpPr>
          <p:spPr bwMode="auto">
            <a:xfrm>
              <a:off x="8842375" y="1290638"/>
              <a:ext cx="128588" cy="8413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27"/>
                </a:cxn>
                <a:cxn ang="0">
                  <a:pos x="1" y="29"/>
                </a:cxn>
                <a:cxn ang="0">
                  <a:pos x="3" y="27"/>
                </a:cxn>
                <a:cxn ang="0">
                  <a:pos x="42" y="4"/>
                </a:cxn>
                <a:cxn ang="0">
                  <a:pos x="44" y="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4" h="29">
                  <a:moveTo>
                    <a:pt x="42" y="0"/>
                  </a:moveTo>
                  <a:cubicBezTo>
                    <a:pt x="19" y="0"/>
                    <a:pt x="0" y="12"/>
                    <a:pt x="0" y="27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3" y="29"/>
                    <a:pt x="3" y="28"/>
                    <a:pt x="3" y="27"/>
                  </a:cubicBezTo>
                  <a:cubicBezTo>
                    <a:pt x="3" y="15"/>
                    <a:pt x="21" y="4"/>
                    <a:pt x="42" y="4"/>
                  </a:cubicBezTo>
                  <a:cubicBezTo>
                    <a:pt x="43" y="4"/>
                    <a:pt x="44" y="3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3" name="Freeform 52"/>
            <p:cNvSpPr>
              <a:spLocks noEditPoints="1"/>
            </p:cNvSpPr>
            <p:nvPr/>
          </p:nvSpPr>
          <p:spPr bwMode="auto">
            <a:xfrm>
              <a:off x="8783635" y="1235077"/>
              <a:ext cx="360363" cy="312738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46"/>
                </a:cxn>
                <a:cxn ang="0">
                  <a:pos x="27" y="84"/>
                </a:cxn>
                <a:cxn ang="0">
                  <a:pos x="27" y="84"/>
                </a:cxn>
                <a:cxn ang="0">
                  <a:pos x="20" y="102"/>
                </a:cxn>
                <a:cxn ang="0">
                  <a:pos x="20" y="104"/>
                </a:cxn>
                <a:cxn ang="0">
                  <a:pos x="23" y="107"/>
                </a:cxn>
                <a:cxn ang="0">
                  <a:pos x="24" y="107"/>
                </a:cxn>
                <a:cxn ang="0">
                  <a:pos x="50" y="91"/>
                </a:cxn>
                <a:cxn ang="0">
                  <a:pos x="62" y="92"/>
                </a:cxn>
                <a:cxn ang="0">
                  <a:pos x="123" y="46"/>
                </a:cxn>
                <a:cxn ang="0">
                  <a:pos x="62" y="0"/>
                </a:cxn>
                <a:cxn ang="0">
                  <a:pos x="62" y="84"/>
                </a:cxn>
                <a:cxn ang="0">
                  <a:pos x="51" y="83"/>
                </a:cxn>
                <a:cxn ang="0">
                  <a:pos x="50" y="83"/>
                </a:cxn>
                <a:cxn ang="0">
                  <a:pos x="44" y="86"/>
                </a:cxn>
                <a:cxn ang="0">
                  <a:pos x="32" y="96"/>
                </a:cxn>
                <a:cxn ang="0">
                  <a:pos x="35" y="85"/>
                </a:cxn>
                <a:cxn ang="0">
                  <a:pos x="35" y="84"/>
                </a:cxn>
                <a:cxn ang="0">
                  <a:pos x="31" y="77"/>
                </a:cxn>
                <a:cxn ang="0">
                  <a:pos x="8" y="46"/>
                </a:cxn>
                <a:cxn ang="0">
                  <a:pos x="62" y="7"/>
                </a:cxn>
                <a:cxn ang="0">
                  <a:pos x="115" y="46"/>
                </a:cxn>
                <a:cxn ang="0">
                  <a:pos x="62" y="84"/>
                </a:cxn>
                <a:cxn ang="0">
                  <a:pos x="62" y="84"/>
                </a:cxn>
                <a:cxn ang="0">
                  <a:pos x="62" y="84"/>
                </a:cxn>
              </a:cxnLst>
              <a:rect l="0" t="0" r="r" b="b"/>
              <a:pathLst>
                <a:path w="123" h="107">
                  <a:moveTo>
                    <a:pt x="62" y="0"/>
                  </a:moveTo>
                  <a:cubicBezTo>
                    <a:pt x="28" y="0"/>
                    <a:pt x="0" y="20"/>
                    <a:pt x="0" y="46"/>
                  </a:cubicBezTo>
                  <a:cubicBezTo>
                    <a:pt x="0" y="62"/>
                    <a:pt x="11" y="76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91"/>
                    <a:pt x="22" y="98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6"/>
                    <a:pt x="21" y="107"/>
                    <a:pt x="23" y="107"/>
                  </a:cubicBezTo>
                  <a:cubicBezTo>
                    <a:pt x="23" y="107"/>
                    <a:pt x="24" y="107"/>
                    <a:pt x="24" y="107"/>
                  </a:cubicBezTo>
                  <a:cubicBezTo>
                    <a:pt x="36" y="105"/>
                    <a:pt x="47" y="94"/>
                    <a:pt x="50" y="91"/>
                  </a:cubicBezTo>
                  <a:cubicBezTo>
                    <a:pt x="54" y="92"/>
                    <a:pt x="58" y="92"/>
                    <a:pt x="62" y="92"/>
                  </a:cubicBezTo>
                  <a:cubicBezTo>
                    <a:pt x="96" y="92"/>
                    <a:pt x="123" y="71"/>
                    <a:pt x="123" y="46"/>
                  </a:cubicBezTo>
                  <a:cubicBezTo>
                    <a:pt x="123" y="20"/>
                    <a:pt x="96" y="0"/>
                    <a:pt x="62" y="0"/>
                  </a:cubicBezTo>
                  <a:close/>
                  <a:moveTo>
                    <a:pt x="62" y="84"/>
                  </a:moveTo>
                  <a:cubicBezTo>
                    <a:pt x="58" y="84"/>
                    <a:pt x="55" y="84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48" y="83"/>
                    <a:pt x="45" y="84"/>
                    <a:pt x="44" y="86"/>
                  </a:cubicBezTo>
                  <a:cubicBezTo>
                    <a:pt x="42" y="88"/>
                    <a:pt x="38" y="93"/>
                    <a:pt x="32" y="96"/>
                  </a:cubicBezTo>
                  <a:cubicBezTo>
                    <a:pt x="34" y="92"/>
                    <a:pt x="35" y="89"/>
                    <a:pt x="35" y="8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1"/>
                    <a:pt x="33" y="78"/>
                    <a:pt x="31" y="77"/>
                  </a:cubicBezTo>
                  <a:cubicBezTo>
                    <a:pt x="17" y="70"/>
                    <a:pt x="8" y="58"/>
                    <a:pt x="8" y="46"/>
                  </a:cubicBezTo>
                  <a:cubicBezTo>
                    <a:pt x="8" y="25"/>
                    <a:pt x="32" y="7"/>
                    <a:pt x="62" y="7"/>
                  </a:cubicBezTo>
                  <a:cubicBezTo>
                    <a:pt x="91" y="7"/>
                    <a:pt x="115" y="25"/>
                    <a:pt x="115" y="46"/>
                  </a:cubicBezTo>
                  <a:cubicBezTo>
                    <a:pt x="115" y="67"/>
                    <a:pt x="91" y="84"/>
                    <a:pt x="62" y="84"/>
                  </a:cubicBezTo>
                  <a:close/>
                  <a:moveTo>
                    <a:pt x="62" y="84"/>
                  </a:moveTo>
                  <a:cubicBezTo>
                    <a:pt x="62" y="84"/>
                    <a:pt x="62" y="84"/>
                    <a:pt x="62" y="8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105" name="Group 104"/>
          <p:cNvGrpSpPr>
            <a:grpSpLocks noChangeAspect="1"/>
          </p:cNvGrpSpPr>
          <p:nvPr/>
        </p:nvGrpSpPr>
        <p:grpSpPr>
          <a:xfrm>
            <a:off x="5926946" y="3390440"/>
            <a:ext cx="325728" cy="310046"/>
            <a:chOff x="6719888" y="887413"/>
            <a:chExt cx="492125" cy="468312"/>
          </a:xfrm>
          <a:solidFill>
            <a:schemeClr val="bg1"/>
          </a:solidFill>
          <a:effectLst/>
        </p:grpSpPr>
        <p:sp>
          <p:nvSpPr>
            <p:cNvPr id="106" name="Freeform 105"/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106"/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2" name="Freeform 111"/>
          <p:cNvSpPr>
            <a:spLocks noChangeAspect="1" noEditPoints="1"/>
          </p:cNvSpPr>
          <p:nvPr/>
        </p:nvSpPr>
        <p:spPr bwMode="auto">
          <a:xfrm rot="2700000">
            <a:off x="6005974" y="5667709"/>
            <a:ext cx="161114" cy="296642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endParaRPr lang="id-ID" sz="84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5" name="Inhaltsplatzhalter 4">
            <a:extLst>
              <a:ext uri="{FF2B5EF4-FFF2-40B4-BE49-F238E27FC236}">
                <a16:creationId xmlns:a16="http://schemas.microsoft.com/office/drawing/2014/main" id="{5BDCB3B0-22BF-46CC-911B-FBB396DD6C63}"/>
              </a:ext>
            </a:extLst>
          </p:cNvPr>
          <p:cNvSpPr txBox="1">
            <a:spLocks/>
          </p:cNvSpPr>
          <p:nvPr/>
        </p:nvSpPr>
        <p:spPr>
          <a:xfrm>
            <a:off x="6879986" y="3067074"/>
            <a:ext cx="3851514" cy="800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z="14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/>
            </a:r>
            <a:b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7" name="Inhaltsplatzhalter 4">
            <a:extLst>
              <a:ext uri="{FF2B5EF4-FFF2-40B4-BE49-F238E27FC236}">
                <a16:creationId xmlns:a16="http://schemas.microsoft.com/office/drawing/2014/main" id="{0B720122-A18C-42F5-8414-23BD42F2A7F1}"/>
              </a:ext>
            </a:extLst>
          </p:cNvPr>
          <p:cNvSpPr txBox="1">
            <a:spLocks/>
          </p:cNvSpPr>
          <p:nvPr/>
        </p:nvSpPr>
        <p:spPr>
          <a:xfrm>
            <a:off x="6879986" y="5365952"/>
            <a:ext cx="3851514" cy="800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>添加标题内容</a:t>
            </a:r>
            <a: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/>
            </a:r>
            <a:b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8" name="Inhaltsplatzhalter 4">
            <a:extLst>
              <a:ext uri="{FF2B5EF4-FFF2-40B4-BE49-F238E27FC236}">
                <a16:creationId xmlns:a16="http://schemas.microsoft.com/office/drawing/2014/main" id="{400DC687-4B10-4323-A96A-B9649B77C654}"/>
              </a:ext>
            </a:extLst>
          </p:cNvPr>
          <p:cNvSpPr txBox="1">
            <a:spLocks/>
          </p:cNvSpPr>
          <p:nvPr/>
        </p:nvSpPr>
        <p:spPr>
          <a:xfrm>
            <a:off x="6879986" y="4159516"/>
            <a:ext cx="3851514" cy="800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z="14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/>
            </a:r>
            <a:b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9" name="Inhaltsplatzhalter 4">
            <a:extLst>
              <a:ext uri="{FF2B5EF4-FFF2-40B4-BE49-F238E27FC236}">
                <a16:creationId xmlns:a16="http://schemas.microsoft.com/office/drawing/2014/main" id="{9865DCE3-DAEF-442F-835F-BFA8263123BB}"/>
              </a:ext>
            </a:extLst>
          </p:cNvPr>
          <p:cNvSpPr txBox="1">
            <a:spLocks/>
          </p:cNvSpPr>
          <p:nvPr/>
        </p:nvSpPr>
        <p:spPr>
          <a:xfrm>
            <a:off x="6879986" y="2088643"/>
            <a:ext cx="3851514" cy="800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z="14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/>
            </a:r>
            <a:b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2894DEBB-7FE9-4669-A626-A24C10F46C57}"/>
              </a:ext>
            </a:extLst>
          </p:cNvPr>
          <p:cNvGrpSpPr/>
          <p:nvPr/>
        </p:nvGrpSpPr>
        <p:grpSpPr>
          <a:xfrm>
            <a:off x="4636967" y="617801"/>
            <a:ext cx="2918066" cy="920087"/>
            <a:chOff x="866535" y="1141738"/>
            <a:chExt cx="2918066" cy="920087"/>
          </a:xfrm>
        </p:grpSpPr>
        <p:sp>
          <p:nvSpPr>
            <p:cNvPr id="78" name="TextBox 15">
              <a:extLst>
                <a:ext uri="{FF2B5EF4-FFF2-40B4-BE49-F238E27FC236}">
                  <a16:creationId xmlns:a16="http://schemas.microsoft.com/office/drawing/2014/main" id="{2B5F67D4-F25D-406C-AD15-CA1156BB86BC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新年工作计划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79" name="TextBox 15">
              <a:extLst>
                <a:ext uri="{FF2B5EF4-FFF2-40B4-BE49-F238E27FC236}">
                  <a16:creationId xmlns:a16="http://schemas.microsoft.com/office/drawing/2014/main" id="{81C4B066-ACC4-40C6-BC9D-7FC1420C8B00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557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3" grpId="0" animBg="1"/>
      <p:bldP spid="81" grpId="0" animBg="1"/>
      <p:bldP spid="82" grpId="0" animBg="1"/>
      <p:bldP spid="112" grpId="0" animBg="1"/>
      <p:bldP spid="85" grpId="0"/>
      <p:bldP spid="87" grpId="0"/>
      <p:bldP spid="88" grpId="0"/>
      <p:bldP spid="8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3995651" y="2538725"/>
            <a:ext cx="4200698" cy="3162054"/>
            <a:chOff x="3780254" y="2376585"/>
            <a:chExt cx="4631492" cy="3486333"/>
          </a:xfrm>
        </p:grpSpPr>
        <p:grpSp>
          <p:nvGrpSpPr>
            <p:cNvPr id="3" name="Group 11"/>
            <p:cNvGrpSpPr/>
            <p:nvPr/>
          </p:nvGrpSpPr>
          <p:grpSpPr>
            <a:xfrm>
              <a:off x="6147857" y="4137943"/>
              <a:ext cx="2263889" cy="1703328"/>
              <a:chOff x="3275012" y="2168525"/>
              <a:chExt cx="3154363" cy="2373313"/>
            </a:xfrm>
          </p:grpSpPr>
          <p:sp>
            <p:nvSpPr>
              <p:cNvPr id="4" name="Freeform 5"/>
              <p:cNvSpPr>
                <a:spLocks/>
              </p:cNvSpPr>
              <p:nvPr/>
            </p:nvSpPr>
            <p:spPr bwMode="auto">
              <a:xfrm>
                <a:off x="3275012" y="2443163"/>
                <a:ext cx="3122613" cy="2098675"/>
              </a:xfrm>
              <a:custGeom>
                <a:avLst/>
                <a:gdLst/>
                <a:ahLst/>
                <a:cxnLst>
                  <a:cxn ang="0">
                    <a:pos x="1380" y="721"/>
                  </a:cxn>
                  <a:cxn ang="0">
                    <a:pos x="1375" y="732"/>
                  </a:cxn>
                  <a:cxn ang="0">
                    <a:pos x="1339" y="790"/>
                  </a:cxn>
                  <a:cxn ang="0">
                    <a:pos x="1319" y="816"/>
                  </a:cxn>
                  <a:cxn ang="0">
                    <a:pos x="1303" y="834"/>
                  </a:cxn>
                  <a:cxn ang="0">
                    <a:pos x="1238" y="889"/>
                  </a:cxn>
                  <a:cxn ang="0">
                    <a:pos x="1223" y="899"/>
                  </a:cxn>
                  <a:cxn ang="0">
                    <a:pos x="1080" y="921"/>
                  </a:cxn>
                  <a:cxn ang="0">
                    <a:pos x="1044" y="916"/>
                  </a:cxn>
                  <a:cxn ang="0">
                    <a:pos x="786" y="819"/>
                  </a:cxn>
                  <a:cxn ang="0">
                    <a:pos x="416" y="587"/>
                  </a:cxn>
                  <a:cxn ang="0">
                    <a:pos x="269" y="477"/>
                  </a:cxn>
                  <a:cxn ang="0">
                    <a:pos x="219" y="437"/>
                  </a:cxn>
                  <a:cxn ang="0">
                    <a:pos x="203" y="425"/>
                  </a:cxn>
                  <a:cxn ang="0">
                    <a:pos x="203" y="426"/>
                  </a:cxn>
                  <a:cxn ang="0">
                    <a:pos x="106" y="540"/>
                  </a:cxn>
                  <a:cxn ang="0">
                    <a:pos x="0" y="0"/>
                  </a:cxn>
                  <a:cxn ang="0">
                    <a:pos x="563" y="0"/>
                  </a:cxn>
                  <a:cxn ang="0">
                    <a:pos x="489" y="89"/>
                  </a:cxn>
                  <a:cxn ang="0">
                    <a:pos x="465" y="117"/>
                  </a:cxn>
                  <a:cxn ang="0">
                    <a:pos x="480" y="130"/>
                  </a:cxn>
                  <a:cxn ang="0">
                    <a:pos x="638" y="280"/>
                  </a:cxn>
                  <a:cxn ang="0">
                    <a:pos x="1028" y="602"/>
                  </a:cxn>
                  <a:cxn ang="0">
                    <a:pos x="1045" y="615"/>
                  </a:cxn>
                  <a:cxn ang="0">
                    <a:pos x="1080" y="639"/>
                  </a:cxn>
                  <a:cxn ang="0">
                    <a:pos x="1195" y="708"/>
                  </a:cxn>
                  <a:cxn ang="0">
                    <a:pos x="1250" y="733"/>
                  </a:cxn>
                  <a:cxn ang="0">
                    <a:pos x="1303" y="746"/>
                  </a:cxn>
                  <a:cxn ang="0">
                    <a:pos x="1315" y="748"/>
                  </a:cxn>
                  <a:cxn ang="0">
                    <a:pos x="1342" y="746"/>
                  </a:cxn>
                  <a:cxn ang="0">
                    <a:pos x="1370" y="732"/>
                  </a:cxn>
                  <a:cxn ang="0">
                    <a:pos x="1380" y="721"/>
                  </a:cxn>
                </a:cxnLst>
                <a:rect l="0" t="0" r="r" b="b"/>
                <a:pathLst>
                  <a:path w="1380" h="926">
                    <a:moveTo>
                      <a:pt x="1380" y="721"/>
                    </a:moveTo>
                    <a:cubicBezTo>
                      <a:pt x="1379" y="724"/>
                      <a:pt x="1377" y="728"/>
                      <a:pt x="1375" y="732"/>
                    </a:cubicBezTo>
                    <a:cubicBezTo>
                      <a:pt x="1364" y="752"/>
                      <a:pt x="1352" y="772"/>
                      <a:pt x="1339" y="790"/>
                    </a:cubicBezTo>
                    <a:cubicBezTo>
                      <a:pt x="1333" y="799"/>
                      <a:pt x="1326" y="807"/>
                      <a:pt x="1319" y="816"/>
                    </a:cubicBezTo>
                    <a:cubicBezTo>
                      <a:pt x="1314" y="822"/>
                      <a:pt x="1308" y="828"/>
                      <a:pt x="1303" y="834"/>
                    </a:cubicBezTo>
                    <a:cubicBezTo>
                      <a:pt x="1283" y="854"/>
                      <a:pt x="1261" y="873"/>
                      <a:pt x="1238" y="889"/>
                    </a:cubicBezTo>
                    <a:cubicBezTo>
                      <a:pt x="1233" y="893"/>
                      <a:pt x="1228" y="896"/>
                      <a:pt x="1223" y="899"/>
                    </a:cubicBezTo>
                    <a:cubicBezTo>
                      <a:pt x="1185" y="919"/>
                      <a:pt x="1137" y="926"/>
                      <a:pt x="1080" y="921"/>
                    </a:cubicBezTo>
                    <a:cubicBezTo>
                      <a:pt x="1068" y="920"/>
                      <a:pt x="1056" y="918"/>
                      <a:pt x="1044" y="916"/>
                    </a:cubicBezTo>
                    <a:cubicBezTo>
                      <a:pt x="971" y="903"/>
                      <a:pt x="884" y="871"/>
                      <a:pt x="786" y="819"/>
                    </a:cubicBezTo>
                    <a:cubicBezTo>
                      <a:pt x="416" y="587"/>
                      <a:pt x="416" y="587"/>
                      <a:pt x="416" y="587"/>
                    </a:cubicBezTo>
                    <a:cubicBezTo>
                      <a:pt x="269" y="477"/>
                      <a:pt x="269" y="477"/>
                      <a:pt x="269" y="477"/>
                    </a:cubicBezTo>
                    <a:cubicBezTo>
                      <a:pt x="253" y="464"/>
                      <a:pt x="236" y="451"/>
                      <a:pt x="219" y="437"/>
                    </a:cubicBezTo>
                    <a:cubicBezTo>
                      <a:pt x="213" y="433"/>
                      <a:pt x="208" y="429"/>
                      <a:pt x="203" y="425"/>
                    </a:cubicBezTo>
                    <a:cubicBezTo>
                      <a:pt x="203" y="426"/>
                      <a:pt x="203" y="426"/>
                      <a:pt x="203" y="426"/>
                    </a:cubicBezTo>
                    <a:cubicBezTo>
                      <a:pt x="106" y="540"/>
                      <a:pt x="106" y="540"/>
                      <a:pt x="106" y="5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89" y="89"/>
                      <a:pt x="489" y="89"/>
                      <a:pt x="489" y="89"/>
                    </a:cubicBezTo>
                    <a:cubicBezTo>
                      <a:pt x="465" y="117"/>
                      <a:pt x="465" y="117"/>
                      <a:pt x="465" y="117"/>
                    </a:cubicBezTo>
                    <a:cubicBezTo>
                      <a:pt x="470" y="121"/>
                      <a:pt x="474" y="125"/>
                      <a:pt x="480" y="130"/>
                    </a:cubicBezTo>
                    <a:cubicBezTo>
                      <a:pt x="535" y="183"/>
                      <a:pt x="588" y="233"/>
                      <a:pt x="638" y="280"/>
                    </a:cubicBezTo>
                    <a:cubicBezTo>
                      <a:pt x="1028" y="602"/>
                      <a:pt x="1028" y="602"/>
                      <a:pt x="1028" y="602"/>
                    </a:cubicBezTo>
                    <a:cubicBezTo>
                      <a:pt x="1045" y="615"/>
                      <a:pt x="1045" y="615"/>
                      <a:pt x="1045" y="615"/>
                    </a:cubicBezTo>
                    <a:cubicBezTo>
                      <a:pt x="1057" y="623"/>
                      <a:pt x="1069" y="631"/>
                      <a:pt x="1080" y="639"/>
                    </a:cubicBezTo>
                    <a:cubicBezTo>
                      <a:pt x="1123" y="668"/>
                      <a:pt x="1161" y="691"/>
                      <a:pt x="1195" y="708"/>
                    </a:cubicBezTo>
                    <a:cubicBezTo>
                      <a:pt x="1215" y="718"/>
                      <a:pt x="1233" y="726"/>
                      <a:pt x="1250" y="733"/>
                    </a:cubicBezTo>
                    <a:cubicBezTo>
                      <a:pt x="1269" y="740"/>
                      <a:pt x="1287" y="744"/>
                      <a:pt x="1303" y="746"/>
                    </a:cubicBezTo>
                    <a:cubicBezTo>
                      <a:pt x="1307" y="747"/>
                      <a:pt x="1311" y="747"/>
                      <a:pt x="1315" y="748"/>
                    </a:cubicBezTo>
                    <a:cubicBezTo>
                      <a:pt x="1325" y="748"/>
                      <a:pt x="1334" y="747"/>
                      <a:pt x="1342" y="746"/>
                    </a:cubicBezTo>
                    <a:cubicBezTo>
                      <a:pt x="1353" y="743"/>
                      <a:pt x="1362" y="739"/>
                      <a:pt x="1370" y="732"/>
                    </a:cubicBezTo>
                    <a:cubicBezTo>
                      <a:pt x="1374" y="729"/>
                      <a:pt x="1377" y="725"/>
                      <a:pt x="1380" y="7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5" name="Freeform 6"/>
              <p:cNvSpPr>
                <a:spLocks/>
              </p:cNvSpPr>
              <p:nvPr/>
            </p:nvSpPr>
            <p:spPr bwMode="auto">
              <a:xfrm>
                <a:off x="4848225" y="2198688"/>
                <a:ext cx="1541463" cy="1885950"/>
              </a:xfrm>
              <a:custGeom>
                <a:avLst/>
                <a:gdLst/>
                <a:ahLst/>
                <a:cxnLst>
                  <a:cxn ang="0">
                    <a:pos x="558" y="810"/>
                  </a:cxn>
                  <a:cxn ang="0">
                    <a:pos x="514" y="661"/>
                  </a:cxn>
                  <a:cxn ang="0">
                    <a:pos x="500" y="634"/>
                  </a:cxn>
                  <a:cxn ang="0">
                    <a:pos x="24" y="26"/>
                  </a:cxn>
                  <a:cxn ang="0">
                    <a:pos x="0" y="0"/>
                  </a:cxn>
                  <a:cxn ang="0">
                    <a:pos x="30" y="26"/>
                  </a:cxn>
                  <a:cxn ang="0">
                    <a:pos x="545" y="530"/>
                  </a:cxn>
                  <a:cxn ang="0">
                    <a:pos x="608" y="613"/>
                  </a:cxn>
                  <a:cxn ang="0">
                    <a:pos x="638" y="661"/>
                  </a:cxn>
                  <a:cxn ang="0">
                    <a:pos x="650" y="682"/>
                  </a:cxn>
                  <a:cxn ang="0">
                    <a:pos x="675" y="745"/>
                  </a:cxn>
                  <a:cxn ang="0">
                    <a:pos x="679" y="788"/>
                  </a:cxn>
                  <a:cxn ang="0">
                    <a:pos x="666" y="818"/>
                  </a:cxn>
                  <a:cxn ang="0">
                    <a:pos x="638" y="832"/>
                  </a:cxn>
                  <a:cxn ang="0">
                    <a:pos x="620" y="831"/>
                  </a:cxn>
                  <a:cxn ang="0">
                    <a:pos x="608" y="829"/>
                  </a:cxn>
                  <a:cxn ang="0">
                    <a:pos x="598" y="826"/>
                  </a:cxn>
                  <a:cxn ang="0">
                    <a:pos x="558" y="810"/>
                  </a:cxn>
                </a:cxnLst>
                <a:rect l="0" t="0" r="r" b="b"/>
                <a:pathLst>
                  <a:path w="681" h="832">
                    <a:moveTo>
                      <a:pt x="558" y="810"/>
                    </a:moveTo>
                    <a:cubicBezTo>
                      <a:pt x="558" y="770"/>
                      <a:pt x="543" y="721"/>
                      <a:pt x="514" y="661"/>
                    </a:cubicBezTo>
                    <a:cubicBezTo>
                      <a:pt x="510" y="652"/>
                      <a:pt x="505" y="643"/>
                      <a:pt x="500" y="634"/>
                    </a:cubicBezTo>
                    <a:cubicBezTo>
                      <a:pt x="422" y="486"/>
                      <a:pt x="263" y="284"/>
                      <a:pt x="24" y="26"/>
                    </a:cubicBezTo>
                    <a:cubicBezTo>
                      <a:pt x="16" y="17"/>
                      <a:pt x="8" y="9"/>
                      <a:pt x="0" y="0"/>
                    </a:cubicBezTo>
                    <a:cubicBezTo>
                      <a:pt x="10" y="9"/>
                      <a:pt x="20" y="17"/>
                      <a:pt x="30" y="26"/>
                    </a:cubicBezTo>
                    <a:cubicBezTo>
                      <a:pt x="266" y="231"/>
                      <a:pt x="437" y="399"/>
                      <a:pt x="545" y="530"/>
                    </a:cubicBezTo>
                    <a:cubicBezTo>
                      <a:pt x="569" y="559"/>
                      <a:pt x="590" y="587"/>
                      <a:pt x="608" y="613"/>
                    </a:cubicBezTo>
                    <a:cubicBezTo>
                      <a:pt x="619" y="630"/>
                      <a:pt x="630" y="646"/>
                      <a:pt x="638" y="661"/>
                    </a:cubicBezTo>
                    <a:cubicBezTo>
                      <a:pt x="643" y="668"/>
                      <a:pt x="646" y="675"/>
                      <a:pt x="650" y="682"/>
                    </a:cubicBezTo>
                    <a:cubicBezTo>
                      <a:pt x="662" y="705"/>
                      <a:pt x="670" y="726"/>
                      <a:pt x="675" y="745"/>
                    </a:cubicBezTo>
                    <a:cubicBezTo>
                      <a:pt x="680" y="763"/>
                      <a:pt x="681" y="777"/>
                      <a:pt x="679" y="788"/>
                    </a:cubicBezTo>
                    <a:cubicBezTo>
                      <a:pt x="676" y="799"/>
                      <a:pt x="672" y="809"/>
                      <a:pt x="666" y="818"/>
                    </a:cubicBezTo>
                    <a:cubicBezTo>
                      <a:pt x="660" y="827"/>
                      <a:pt x="651" y="832"/>
                      <a:pt x="638" y="832"/>
                    </a:cubicBezTo>
                    <a:cubicBezTo>
                      <a:pt x="632" y="832"/>
                      <a:pt x="626" y="832"/>
                      <a:pt x="620" y="831"/>
                    </a:cubicBezTo>
                    <a:cubicBezTo>
                      <a:pt x="616" y="831"/>
                      <a:pt x="612" y="830"/>
                      <a:pt x="608" y="829"/>
                    </a:cubicBezTo>
                    <a:cubicBezTo>
                      <a:pt x="604" y="828"/>
                      <a:pt x="601" y="827"/>
                      <a:pt x="598" y="826"/>
                    </a:cubicBezTo>
                    <a:cubicBezTo>
                      <a:pt x="584" y="821"/>
                      <a:pt x="571" y="816"/>
                      <a:pt x="558" y="8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6" name="Freeform 7"/>
              <p:cNvSpPr>
                <a:spLocks noEditPoints="1"/>
              </p:cNvSpPr>
              <p:nvPr/>
            </p:nvSpPr>
            <p:spPr bwMode="auto">
              <a:xfrm>
                <a:off x="3275012" y="2168525"/>
                <a:ext cx="3154363" cy="197008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19" y="106"/>
                  </a:cxn>
                  <a:cxn ang="0">
                    <a:pos x="547" y="106"/>
                  </a:cxn>
                  <a:cxn ang="0">
                    <a:pos x="563" y="121"/>
                  </a:cxn>
                  <a:cxn ang="0">
                    <a:pos x="0" y="121"/>
                  </a:cxn>
                  <a:cxn ang="0">
                    <a:pos x="1380" y="842"/>
                  </a:cxn>
                  <a:cxn ang="0">
                    <a:pos x="1370" y="853"/>
                  </a:cxn>
                  <a:cxn ang="0">
                    <a:pos x="1342" y="867"/>
                  </a:cxn>
                  <a:cxn ang="0">
                    <a:pos x="1315" y="869"/>
                  </a:cxn>
                  <a:cxn ang="0">
                    <a:pos x="1303" y="867"/>
                  </a:cxn>
                  <a:cxn ang="0">
                    <a:pos x="1250" y="854"/>
                  </a:cxn>
                  <a:cxn ang="0">
                    <a:pos x="1195" y="829"/>
                  </a:cxn>
                  <a:cxn ang="0">
                    <a:pos x="1080" y="760"/>
                  </a:cxn>
                  <a:cxn ang="0">
                    <a:pos x="1045" y="736"/>
                  </a:cxn>
                  <a:cxn ang="0">
                    <a:pos x="1028" y="723"/>
                  </a:cxn>
                  <a:cxn ang="0">
                    <a:pos x="638" y="401"/>
                  </a:cxn>
                  <a:cxn ang="0">
                    <a:pos x="480" y="251"/>
                  </a:cxn>
                  <a:cxn ang="0">
                    <a:pos x="465" y="238"/>
                  </a:cxn>
                  <a:cxn ang="0">
                    <a:pos x="489" y="210"/>
                  </a:cxn>
                  <a:cxn ang="0">
                    <a:pos x="1044" y="691"/>
                  </a:cxn>
                  <a:cxn ang="0">
                    <a:pos x="1119" y="745"/>
                  </a:cxn>
                  <a:cxn ang="0">
                    <a:pos x="1195" y="793"/>
                  </a:cxn>
                  <a:cxn ang="0">
                    <a:pos x="1235" y="814"/>
                  </a:cxn>
                  <a:cxn ang="0">
                    <a:pos x="1253" y="823"/>
                  </a:cxn>
                  <a:cxn ang="0">
                    <a:pos x="1293" y="839"/>
                  </a:cxn>
                  <a:cxn ang="0">
                    <a:pos x="1303" y="842"/>
                  </a:cxn>
                  <a:cxn ang="0">
                    <a:pos x="1315" y="844"/>
                  </a:cxn>
                  <a:cxn ang="0">
                    <a:pos x="1333" y="845"/>
                  </a:cxn>
                  <a:cxn ang="0">
                    <a:pos x="1361" y="831"/>
                  </a:cxn>
                  <a:cxn ang="0">
                    <a:pos x="1374" y="801"/>
                  </a:cxn>
                  <a:cxn ang="0">
                    <a:pos x="1370" y="758"/>
                  </a:cxn>
                  <a:cxn ang="0">
                    <a:pos x="1345" y="695"/>
                  </a:cxn>
                  <a:cxn ang="0">
                    <a:pos x="1333" y="674"/>
                  </a:cxn>
                  <a:cxn ang="0">
                    <a:pos x="1303" y="626"/>
                  </a:cxn>
                  <a:cxn ang="0">
                    <a:pos x="1240" y="543"/>
                  </a:cxn>
                  <a:cxn ang="0">
                    <a:pos x="725" y="39"/>
                  </a:cxn>
                  <a:cxn ang="0">
                    <a:pos x="695" y="13"/>
                  </a:cxn>
                  <a:cxn ang="0">
                    <a:pos x="682" y="0"/>
                  </a:cxn>
                  <a:cxn ang="0">
                    <a:pos x="728" y="39"/>
                  </a:cxn>
                  <a:cxn ang="0">
                    <a:pos x="945" y="234"/>
                  </a:cxn>
                  <a:cxn ang="0">
                    <a:pos x="1247" y="543"/>
                  </a:cxn>
                  <a:cxn ang="0">
                    <a:pos x="1303" y="613"/>
                  </a:cxn>
                  <a:cxn ang="0">
                    <a:pos x="1344" y="674"/>
                  </a:cxn>
                  <a:cxn ang="0">
                    <a:pos x="1356" y="695"/>
                  </a:cxn>
                  <a:cxn ang="0">
                    <a:pos x="1384" y="758"/>
                  </a:cxn>
                  <a:cxn ang="0">
                    <a:pos x="1392" y="793"/>
                  </a:cxn>
                  <a:cxn ang="0">
                    <a:pos x="1392" y="792"/>
                  </a:cxn>
                  <a:cxn ang="0">
                    <a:pos x="1380" y="842"/>
                  </a:cxn>
                </a:cxnLst>
                <a:rect l="0" t="0" r="r" b="b"/>
                <a:pathLst>
                  <a:path w="1394" h="869">
                    <a:moveTo>
                      <a:pt x="0" y="121"/>
                    </a:moveTo>
                    <a:cubicBezTo>
                      <a:pt x="19" y="106"/>
                      <a:pt x="19" y="106"/>
                      <a:pt x="19" y="106"/>
                    </a:cubicBezTo>
                    <a:cubicBezTo>
                      <a:pt x="547" y="106"/>
                      <a:pt x="547" y="106"/>
                      <a:pt x="547" y="106"/>
                    </a:cubicBezTo>
                    <a:cubicBezTo>
                      <a:pt x="563" y="121"/>
                      <a:pt x="563" y="121"/>
                      <a:pt x="563" y="121"/>
                    </a:cubicBezTo>
                    <a:lnTo>
                      <a:pt x="0" y="121"/>
                    </a:lnTo>
                    <a:close/>
                    <a:moveTo>
                      <a:pt x="1380" y="842"/>
                    </a:moveTo>
                    <a:cubicBezTo>
                      <a:pt x="1377" y="846"/>
                      <a:pt x="1374" y="850"/>
                      <a:pt x="1370" y="853"/>
                    </a:cubicBezTo>
                    <a:cubicBezTo>
                      <a:pt x="1362" y="860"/>
                      <a:pt x="1353" y="864"/>
                      <a:pt x="1342" y="867"/>
                    </a:cubicBezTo>
                    <a:cubicBezTo>
                      <a:pt x="1334" y="868"/>
                      <a:pt x="1325" y="869"/>
                      <a:pt x="1315" y="869"/>
                    </a:cubicBezTo>
                    <a:cubicBezTo>
                      <a:pt x="1311" y="868"/>
                      <a:pt x="1307" y="868"/>
                      <a:pt x="1303" y="867"/>
                    </a:cubicBezTo>
                    <a:cubicBezTo>
                      <a:pt x="1287" y="865"/>
                      <a:pt x="1269" y="861"/>
                      <a:pt x="1250" y="854"/>
                    </a:cubicBezTo>
                    <a:cubicBezTo>
                      <a:pt x="1233" y="847"/>
                      <a:pt x="1215" y="839"/>
                      <a:pt x="1195" y="829"/>
                    </a:cubicBezTo>
                    <a:cubicBezTo>
                      <a:pt x="1161" y="812"/>
                      <a:pt x="1123" y="789"/>
                      <a:pt x="1080" y="760"/>
                    </a:cubicBezTo>
                    <a:cubicBezTo>
                      <a:pt x="1069" y="752"/>
                      <a:pt x="1057" y="744"/>
                      <a:pt x="1045" y="736"/>
                    </a:cubicBezTo>
                    <a:cubicBezTo>
                      <a:pt x="1028" y="723"/>
                      <a:pt x="1028" y="723"/>
                      <a:pt x="1028" y="723"/>
                    </a:cubicBezTo>
                    <a:cubicBezTo>
                      <a:pt x="638" y="401"/>
                      <a:pt x="638" y="401"/>
                      <a:pt x="638" y="401"/>
                    </a:cubicBezTo>
                    <a:cubicBezTo>
                      <a:pt x="588" y="354"/>
                      <a:pt x="535" y="304"/>
                      <a:pt x="480" y="251"/>
                    </a:cubicBezTo>
                    <a:cubicBezTo>
                      <a:pt x="474" y="246"/>
                      <a:pt x="470" y="242"/>
                      <a:pt x="465" y="238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716" y="425"/>
                      <a:pt x="901" y="585"/>
                      <a:pt x="1044" y="691"/>
                    </a:cubicBezTo>
                    <a:cubicBezTo>
                      <a:pt x="1071" y="711"/>
                      <a:pt x="1095" y="729"/>
                      <a:pt x="1119" y="745"/>
                    </a:cubicBezTo>
                    <a:cubicBezTo>
                      <a:pt x="1146" y="763"/>
                      <a:pt x="1172" y="779"/>
                      <a:pt x="1195" y="793"/>
                    </a:cubicBezTo>
                    <a:cubicBezTo>
                      <a:pt x="1209" y="801"/>
                      <a:pt x="1223" y="808"/>
                      <a:pt x="1235" y="814"/>
                    </a:cubicBezTo>
                    <a:cubicBezTo>
                      <a:pt x="1241" y="817"/>
                      <a:pt x="1247" y="820"/>
                      <a:pt x="1253" y="823"/>
                    </a:cubicBezTo>
                    <a:cubicBezTo>
                      <a:pt x="1266" y="829"/>
                      <a:pt x="1279" y="834"/>
                      <a:pt x="1293" y="839"/>
                    </a:cubicBezTo>
                    <a:cubicBezTo>
                      <a:pt x="1296" y="840"/>
                      <a:pt x="1299" y="841"/>
                      <a:pt x="1303" y="842"/>
                    </a:cubicBezTo>
                    <a:cubicBezTo>
                      <a:pt x="1307" y="843"/>
                      <a:pt x="1311" y="844"/>
                      <a:pt x="1315" y="844"/>
                    </a:cubicBezTo>
                    <a:cubicBezTo>
                      <a:pt x="1321" y="845"/>
                      <a:pt x="1327" y="845"/>
                      <a:pt x="1333" y="845"/>
                    </a:cubicBezTo>
                    <a:cubicBezTo>
                      <a:pt x="1346" y="845"/>
                      <a:pt x="1355" y="840"/>
                      <a:pt x="1361" y="831"/>
                    </a:cubicBezTo>
                    <a:cubicBezTo>
                      <a:pt x="1367" y="822"/>
                      <a:pt x="1371" y="812"/>
                      <a:pt x="1374" y="801"/>
                    </a:cubicBezTo>
                    <a:cubicBezTo>
                      <a:pt x="1376" y="790"/>
                      <a:pt x="1375" y="776"/>
                      <a:pt x="1370" y="758"/>
                    </a:cubicBezTo>
                    <a:cubicBezTo>
                      <a:pt x="1365" y="739"/>
                      <a:pt x="1357" y="718"/>
                      <a:pt x="1345" y="695"/>
                    </a:cubicBezTo>
                    <a:cubicBezTo>
                      <a:pt x="1341" y="688"/>
                      <a:pt x="1338" y="681"/>
                      <a:pt x="1333" y="674"/>
                    </a:cubicBezTo>
                    <a:cubicBezTo>
                      <a:pt x="1325" y="659"/>
                      <a:pt x="1314" y="643"/>
                      <a:pt x="1303" y="626"/>
                    </a:cubicBezTo>
                    <a:cubicBezTo>
                      <a:pt x="1285" y="600"/>
                      <a:pt x="1264" y="572"/>
                      <a:pt x="1240" y="543"/>
                    </a:cubicBezTo>
                    <a:cubicBezTo>
                      <a:pt x="1132" y="412"/>
                      <a:pt x="961" y="244"/>
                      <a:pt x="725" y="39"/>
                    </a:cubicBezTo>
                    <a:cubicBezTo>
                      <a:pt x="715" y="30"/>
                      <a:pt x="705" y="22"/>
                      <a:pt x="695" y="13"/>
                    </a:cubicBezTo>
                    <a:cubicBezTo>
                      <a:pt x="691" y="9"/>
                      <a:pt x="686" y="4"/>
                      <a:pt x="682" y="0"/>
                    </a:cubicBezTo>
                    <a:cubicBezTo>
                      <a:pt x="698" y="13"/>
                      <a:pt x="713" y="26"/>
                      <a:pt x="728" y="39"/>
                    </a:cubicBezTo>
                    <a:cubicBezTo>
                      <a:pt x="808" y="108"/>
                      <a:pt x="880" y="173"/>
                      <a:pt x="945" y="234"/>
                    </a:cubicBezTo>
                    <a:cubicBezTo>
                      <a:pt x="1073" y="353"/>
                      <a:pt x="1174" y="456"/>
                      <a:pt x="1247" y="543"/>
                    </a:cubicBezTo>
                    <a:cubicBezTo>
                      <a:pt x="1268" y="568"/>
                      <a:pt x="1286" y="591"/>
                      <a:pt x="1303" y="613"/>
                    </a:cubicBezTo>
                    <a:cubicBezTo>
                      <a:pt x="1318" y="635"/>
                      <a:pt x="1332" y="655"/>
                      <a:pt x="1344" y="674"/>
                    </a:cubicBezTo>
                    <a:cubicBezTo>
                      <a:pt x="1348" y="681"/>
                      <a:pt x="1352" y="688"/>
                      <a:pt x="1356" y="695"/>
                    </a:cubicBezTo>
                    <a:cubicBezTo>
                      <a:pt x="1368" y="718"/>
                      <a:pt x="1378" y="739"/>
                      <a:pt x="1384" y="758"/>
                    </a:cubicBezTo>
                    <a:cubicBezTo>
                      <a:pt x="1388" y="772"/>
                      <a:pt x="1391" y="783"/>
                      <a:pt x="1392" y="793"/>
                    </a:cubicBezTo>
                    <a:cubicBezTo>
                      <a:pt x="1392" y="792"/>
                      <a:pt x="1392" y="792"/>
                      <a:pt x="1392" y="792"/>
                    </a:cubicBezTo>
                    <a:cubicBezTo>
                      <a:pt x="1394" y="808"/>
                      <a:pt x="1390" y="825"/>
                      <a:pt x="1380" y="842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12"/>
            <p:cNvGrpSpPr/>
            <p:nvPr/>
          </p:nvGrpSpPr>
          <p:grpSpPr>
            <a:xfrm flipH="1">
              <a:off x="3780254" y="4159590"/>
              <a:ext cx="2263889" cy="1703328"/>
              <a:chOff x="3275012" y="2168525"/>
              <a:chExt cx="3154363" cy="2373313"/>
            </a:xfrm>
          </p:grpSpPr>
          <p:sp>
            <p:nvSpPr>
              <p:cNvPr id="8" name="Freeform 5"/>
              <p:cNvSpPr>
                <a:spLocks/>
              </p:cNvSpPr>
              <p:nvPr/>
            </p:nvSpPr>
            <p:spPr bwMode="auto">
              <a:xfrm>
                <a:off x="3275012" y="2443163"/>
                <a:ext cx="3122613" cy="2098675"/>
              </a:xfrm>
              <a:custGeom>
                <a:avLst/>
                <a:gdLst/>
                <a:ahLst/>
                <a:cxnLst>
                  <a:cxn ang="0">
                    <a:pos x="1380" y="721"/>
                  </a:cxn>
                  <a:cxn ang="0">
                    <a:pos x="1375" y="732"/>
                  </a:cxn>
                  <a:cxn ang="0">
                    <a:pos x="1339" y="790"/>
                  </a:cxn>
                  <a:cxn ang="0">
                    <a:pos x="1319" y="816"/>
                  </a:cxn>
                  <a:cxn ang="0">
                    <a:pos x="1303" y="834"/>
                  </a:cxn>
                  <a:cxn ang="0">
                    <a:pos x="1238" y="889"/>
                  </a:cxn>
                  <a:cxn ang="0">
                    <a:pos x="1223" y="899"/>
                  </a:cxn>
                  <a:cxn ang="0">
                    <a:pos x="1080" y="921"/>
                  </a:cxn>
                  <a:cxn ang="0">
                    <a:pos x="1044" y="916"/>
                  </a:cxn>
                  <a:cxn ang="0">
                    <a:pos x="786" y="819"/>
                  </a:cxn>
                  <a:cxn ang="0">
                    <a:pos x="416" y="587"/>
                  </a:cxn>
                  <a:cxn ang="0">
                    <a:pos x="269" y="477"/>
                  </a:cxn>
                  <a:cxn ang="0">
                    <a:pos x="219" y="437"/>
                  </a:cxn>
                  <a:cxn ang="0">
                    <a:pos x="203" y="425"/>
                  </a:cxn>
                  <a:cxn ang="0">
                    <a:pos x="203" y="426"/>
                  </a:cxn>
                  <a:cxn ang="0">
                    <a:pos x="106" y="540"/>
                  </a:cxn>
                  <a:cxn ang="0">
                    <a:pos x="0" y="0"/>
                  </a:cxn>
                  <a:cxn ang="0">
                    <a:pos x="563" y="0"/>
                  </a:cxn>
                  <a:cxn ang="0">
                    <a:pos x="489" y="89"/>
                  </a:cxn>
                  <a:cxn ang="0">
                    <a:pos x="465" y="117"/>
                  </a:cxn>
                  <a:cxn ang="0">
                    <a:pos x="480" y="130"/>
                  </a:cxn>
                  <a:cxn ang="0">
                    <a:pos x="638" y="280"/>
                  </a:cxn>
                  <a:cxn ang="0">
                    <a:pos x="1028" y="602"/>
                  </a:cxn>
                  <a:cxn ang="0">
                    <a:pos x="1045" y="615"/>
                  </a:cxn>
                  <a:cxn ang="0">
                    <a:pos x="1080" y="639"/>
                  </a:cxn>
                  <a:cxn ang="0">
                    <a:pos x="1195" y="708"/>
                  </a:cxn>
                  <a:cxn ang="0">
                    <a:pos x="1250" y="733"/>
                  </a:cxn>
                  <a:cxn ang="0">
                    <a:pos x="1303" y="746"/>
                  </a:cxn>
                  <a:cxn ang="0">
                    <a:pos x="1315" y="748"/>
                  </a:cxn>
                  <a:cxn ang="0">
                    <a:pos x="1342" y="746"/>
                  </a:cxn>
                  <a:cxn ang="0">
                    <a:pos x="1370" y="732"/>
                  </a:cxn>
                  <a:cxn ang="0">
                    <a:pos x="1380" y="721"/>
                  </a:cxn>
                </a:cxnLst>
                <a:rect l="0" t="0" r="r" b="b"/>
                <a:pathLst>
                  <a:path w="1380" h="926">
                    <a:moveTo>
                      <a:pt x="1380" y="721"/>
                    </a:moveTo>
                    <a:cubicBezTo>
                      <a:pt x="1379" y="724"/>
                      <a:pt x="1377" y="728"/>
                      <a:pt x="1375" y="732"/>
                    </a:cubicBezTo>
                    <a:cubicBezTo>
                      <a:pt x="1364" y="752"/>
                      <a:pt x="1352" y="772"/>
                      <a:pt x="1339" y="790"/>
                    </a:cubicBezTo>
                    <a:cubicBezTo>
                      <a:pt x="1333" y="799"/>
                      <a:pt x="1326" y="807"/>
                      <a:pt x="1319" y="816"/>
                    </a:cubicBezTo>
                    <a:cubicBezTo>
                      <a:pt x="1314" y="822"/>
                      <a:pt x="1308" y="828"/>
                      <a:pt x="1303" y="834"/>
                    </a:cubicBezTo>
                    <a:cubicBezTo>
                      <a:pt x="1283" y="854"/>
                      <a:pt x="1261" y="873"/>
                      <a:pt x="1238" y="889"/>
                    </a:cubicBezTo>
                    <a:cubicBezTo>
                      <a:pt x="1233" y="893"/>
                      <a:pt x="1228" y="896"/>
                      <a:pt x="1223" y="899"/>
                    </a:cubicBezTo>
                    <a:cubicBezTo>
                      <a:pt x="1185" y="919"/>
                      <a:pt x="1137" y="926"/>
                      <a:pt x="1080" y="921"/>
                    </a:cubicBezTo>
                    <a:cubicBezTo>
                      <a:pt x="1068" y="920"/>
                      <a:pt x="1056" y="918"/>
                      <a:pt x="1044" y="916"/>
                    </a:cubicBezTo>
                    <a:cubicBezTo>
                      <a:pt x="971" y="903"/>
                      <a:pt x="884" y="871"/>
                      <a:pt x="786" y="819"/>
                    </a:cubicBezTo>
                    <a:cubicBezTo>
                      <a:pt x="416" y="587"/>
                      <a:pt x="416" y="587"/>
                      <a:pt x="416" y="587"/>
                    </a:cubicBezTo>
                    <a:cubicBezTo>
                      <a:pt x="269" y="477"/>
                      <a:pt x="269" y="477"/>
                      <a:pt x="269" y="477"/>
                    </a:cubicBezTo>
                    <a:cubicBezTo>
                      <a:pt x="253" y="464"/>
                      <a:pt x="236" y="451"/>
                      <a:pt x="219" y="437"/>
                    </a:cubicBezTo>
                    <a:cubicBezTo>
                      <a:pt x="213" y="433"/>
                      <a:pt x="208" y="429"/>
                      <a:pt x="203" y="425"/>
                    </a:cubicBezTo>
                    <a:cubicBezTo>
                      <a:pt x="203" y="426"/>
                      <a:pt x="203" y="426"/>
                      <a:pt x="203" y="426"/>
                    </a:cubicBezTo>
                    <a:cubicBezTo>
                      <a:pt x="106" y="540"/>
                      <a:pt x="106" y="540"/>
                      <a:pt x="106" y="5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89" y="89"/>
                      <a:pt x="489" y="89"/>
                      <a:pt x="489" y="89"/>
                    </a:cubicBezTo>
                    <a:cubicBezTo>
                      <a:pt x="465" y="117"/>
                      <a:pt x="465" y="117"/>
                      <a:pt x="465" y="117"/>
                    </a:cubicBezTo>
                    <a:cubicBezTo>
                      <a:pt x="470" y="121"/>
                      <a:pt x="474" y="125"/>
                      <a:pt x="480" y="130"/>
                    </a:cubicBezTo>
                    <a:cubicBezTo>
                      <a:pt x="535" y="183"/>
                      <a:pt x="588" y="233"/>
                      <a:pt x="638" y="280"/>
                    </a:cubicBezTo>
                    <a:cubicBezTo>
                      <a:pt x="1028" y="602"/>
                      <a:pt x="1028" y="602"/>
                      <a:pt x="1028" y="602"/>
                    </a:cubicBezTo>
                    <a:cubicBezTo>
                      <a:pt x="1045" y="615"/>
                      <a:pt x="1045" y="615"/>
                      <a:pt x="1045" y="615"/>
                    </a:cubicBezTo>
                    <a:cubicBezTo>
                      <a:pt x="1057" y="623"/>
                      <a:pt x="1069" y="631"/>
                      <a:pt x="1080" y="639"/>
                    </a:cubicBezTo>
                    <a:cubicBezTo>
                      <a:pt x="1123" y="668"/>
                      <a:pt x="1161" y="691"/>
                      <a:pt x="1195" y="708"/>
                    </a:cubicBezTo>
                    <a:cubicBezTo>
                      <a:pt x="1215" y="718"/>
                      <a:pt x="1233" y="726"/>
                      <a:pt x="1250" y="733"/>
                    </a:cubicBezTo>
                    <a:cubicBezTo>
                      <a:pt x="1269" y="740"/>
                      <a:pt x="1287" y="744"/>
                      <a:pt x="1303" y="746"/>
                    </a:cubicBezTo>
                    <a:cubicBezTo>
                      <a:pt x="1307" y="747"/>
                      <a:pt x="1311" y="747"/>
                      <a:pt x="1315" y="748"/>
                    </a:cubicBezTo>
                    <a:cubicBezTo>
                      <a:pt x="1325" y="748"/>
                      <a:pt x="1334" y="747"/>
                      <a:pt x="1342" y="746"/>
                    </a:cubicBezTo>
                    <a:cubicBezTo>
                      <a:pt x="1353" y="743"/>
                      <a:pt x="1362" y="739"/>
                      <a:pt x="1370" y="732"/>
                    </a:cubicBezTo>
                    <a:cubicBezTo>
                      <a:pt x="1374" y="729"/>
                      <a:pt x="1377" y="725"/>
                      <a:pt x="1380" y="7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4848225" y="2198688"/>
                <a:ext cx="1541464" cy="1885950"/>
              </a:xfrm>
              <a:custGeom>
                <a:avLst/>
                <a:gdLst/>
                <a:ahLst/>
                <a:cxnLst>
                  <a:cxn ang="0">
                    <a:pos x="558" y="810"/>
                  </a:cxn>
                  <a:cxn ang="0">
                    <a:pos x="514" y="661"/>
                  </a:cxn>
                  <a:cxn ang="0">
                    <a:pos x="500" y="634"/>
                  </a:cxn>
                  <a:cxn ang="0">
                    <a:pos x="24" y="26"/>
                  </a:cxn>
                  <a:cxn ang="0">
                    <a:pos x="0" y="0"/>
                  </a:cxn>
                  <a:cxn ang="0">
                    <a:pos x="30" y="26"/>
                  </a:cxn>
                  <a:cxn ang="0">
                    <a:pos x="545" y="530"/>
                  </a:cxn>
                  <a:cxn ang="0">
                    <a:pos x="608" y="613"/>
                  </a:cxn>
                  <a:cxn ang="0">
                    <a:pos x="638" y="661"/>
                  </a:cxn>
                  <a:cxn ang="0">
                    <a:pos x="650" y="682"/>
                  </a:cxn>
                  <a:cxn ang="0">
                    <a:pos x="675" y="745"/>
                  </a:cxn>
                  <a:cxn ang="0">
                    <a:pos x="679" y="788"/>
                  </a:cxn>
                  <a:cxn ang="0">
                    <a:pos x="666" y="818"/>
                  </a:cxn>
                  <a:cxn ang="0">
                    <a:pos x="638" y="832"/>
                  </a:cxn>
                  <a:cxn ang="0">
                    <a:pos x="620" y="831"/>
                  </a:cxn>
                  <a:cxn ang="0">
                    <a:pos x="608" y="829"/>
                  </a:cxn>
                  <a:cxn ang="0">
                    <a:pos x="598" y="826"/>
                  </a:cxn>
                  <a:cxn ang="0">
                    <a:pos x="558" y="810"/>
                  </a:cxn>
                </a:cxnLst>
                <a:rect l="0" t="0" r="r" b="b"/>
                <a:pathLst>
                  <a:path w="681" h="832">
                    <a:moveTo>
                      <a:pt x="558" y="810"/>
                    </a:moveTo>
                    <a:cubicBezTo>
                      <a:pt x="558" y="770"/>
                      <a:pt x="543" y="721"/>
                      <a:pt x="514" y="661"/>
                    </a:cubicBezTo>
                    <a:cubicBezTo>
                      <a:pt x="510" y="652"/>
                      <a:pt x="505" y="643"/>
                      <a:pt x="500" y="634"/>
                    </a:cubicBezTo>
                    <a:cubicBezTo>
                      <a:pt x="422" y="486"/>
                      <a:pt x="263" y="284"/>
                      <a:pt x="24" y="26"/>
                    </a:cubicBezTo>
                    <a:cubicBezTo>
                      <a:pt x="16" y="17"/>
                      <a:pt x="8" y="9"/>
                      <a:pt x="0" y="0"/>
                    </a:cubicBezTo>
                    <a:cubicBezTo>
                      <a:pt x="10" y="9"/>
                      <a:pt x="20" y="17"/>
                      <a:pt x="30" y="26"/>
                    </a:cubicBezTo>
                    <a:cubicBezTo>
                      <a:pt x="266" y="231"/>
                      <a:pt x="437" y="399"/>
                      <a:pt x="545" y="530"/>
                    </a:cubicBezTo>
                    <a:cubicBezTo>
                      <a:pt x="569" y="559"/>
                      <a:pt x="590" y="587"/>
                      <a:pt x="608" y="613"/>
                    </a:cubicBezTo>
                    <a:cubicBezTo>
                      <a:pt x="619" y="630"/>
                      <a:pt x="630" y="646"/>
                      <a:pt x="638" y="661"/>
                    </a:cubicBezTo>
                    <a:cubicBezTo>
                      <a:pt x="643" y="668"/>
                      <a:pt x="646" y="675"/>
                      <a:pt x="650" y="682"/>
                    </a:cubicBezTo>
                    <a:cubicBezTo>
                      <a:pt x="662" y="705"/>
                      <a:pt x="670" y="726"/>
                      <a:pt x="675" y="745"/>
                    </a:cubicBezTo>
                    <a:cubicBezTo>
                      <a:pt x="680" y="763"/>
                      <a:pt x="681" y="777"/>
                      <a:pt x="679" y="788"/>
                    </a:cubicBezTo>
                    <a:cubicBezTo>
                      <a:pt x="676" y="799"/>
                      <a:pt x="672" y="809"/>
                      <a:pt x="666" y="818"/>
                    </a:cubicBezTo>
                    <a:cubicBezTo>
                      <a:pt x="660" y="827"/>
                      <a:pt x="651" y="832"/>
                      <a:pt x="638" y="832"/>
                    </a:cubicBezTo>
                    <a:cubicBezTo>
                      <a:pt x="632" y="832"/>
                      <a:pt x="626" y="832"/>
                      <a:pt x="620" y="831"/>
                    </a:cubicBezTo>
                    <a:cubicBezTo>
                      <a:pt x="616" y="831"/>
                      <a:pt x="612" y="830"/>
                      <a:pt x="608" y="829"/>
                    </a:cubicBezTo>
                    <a:cubicBezTo>
                      <a:pt x="604" y="828"/>
                      <a:pt x="601" y="827"/>
                      <a:pt x="598" y="826"/>
                    </a:cubicBezTo>
                    <a:cubicBezTo>
                      <a:pt x="584" y="821"/>
                      <a:pt x="571" y="816"/>
                      <a:pt x="558" y="8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10" name="Freeform 7"/>
              <p:cNvSpPr>
                <a:spLocks noEditPoints="1"/>
              </p:cNvSpPr>
              <p:nvPr/>
            </p:nvSpPr>
            <p:spPr bwMode="auto">
              <a:xfrm>
                <a:off x="3275012" y="2168525"/>
                <a:ext cx="3154363" cy="197008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19" y="106"/>
                  </a:cxn>
                  <a:cxn ang="0">
                    <a:pos x="547" y="106"/>
                  </a:cxn>
                  <a:cxn ang="0">
                    <a:pos x="563" y="121"/>
                  </a:cxn>
                  <a:cxn ang="0">
                    <a:pos x="0" y="121"/>
                  </a:cxn>
                  <a:cxn ang="0">
                    <a:pos x="1380" y="842"/>
                  </a:cxn>
                  <a:cxn ang="0">
                    <a:pos x="1370" y="853"/>
                  </a:cxn>
                  <a:cxn ang="0">
                    <a:pos x="1342" y="867"/>
                  </a:cxn>
                  <a:cxn ang="0">
                    <a:pos x="1315" y="869"/>
                  </a:cxn>
                  <a:cxn ang="0">
                    <a:pos x="1303" y="867"/>
                  </a:cxn>
                  <a:cxn ang="0">
                    <a:pos x="1250" y="854"/>
                  </a:cxn>
                  <a:cxn ang="0">
                    <a:pos x="1195" y="829"/>
                  </a:cxn>
                  <a:cxn ang="0">
                    <a:pos x="1080" y="760"/>
                  </a:cxn>
                  <a:cxn ang="0">
                    <a:pos x="1045" y="736"/>
                  </a:cxn>
                  <a:cxn ang="0">
                    <a:pos x="1028" y="723"/>
                  </a:cxn>
                  <a:cxn ang="0">
                    <a:pos x="638" y="401"/>
                  </a:cxn>
                  <a:cxn ang="0">
                    <a:pos x="480" y="251"/>
                  </a:cxn>
                  <a:cxn ang="0">
                    <a:pos x="465" y="238"/>
                  </a:cxn>
                  <a:cxn ang="0">
                    <a:pos x="489" y="210"/>
                  </a:cxn>
                  <a:cxn ang="0">
                    <a:pos x="1044" y="691"/>
                  </a:cxn>
                  <a:cxn ang="0">
                    <a:pos x="1119" y="745"/>
                  </a:cxn>
                  <a:cxn ang="0">
                    <a:pos x="1195" y="793"/>
                  </a:cxn>
                  <a:cxn ang="0">
                    <a:pos x="1235" y="814"/>
                  </a:cxn>
                  <a:cxn ang="0">
                    <a:pos x="1253" y="823"/>
                  </a:cxn>
                  <a:cxn ang="0">
                    <a:pos x="1293" y="839"/>
                  </a:cxn>
                  <a:cxn ang="0">
                    <a:pos x="1303" y="842"/>
                  </a:cxn>
                  <a:cxn ang="0">
                    <a:pos x="1315" y="844"/>
                  </a:cxn>
                  <a:cxn ang="0">
                    <a:pos x="1333" y="845"/>
                  </a:cxn>
                  <a:cxn ang="0">
                    <a:pos x="1361" y="831"/>
                  </a:cxn>
                  <a:cxn ang="0">
                    <a:pos x="1374" y="801"/>
                  </a:cxn>
                  <a:cxn ang="0">
                    <a:pos x="1370" y="758"/>
                  </a:cxn>
                  <a:cxn ang="0">
                    <a:pos x="1345" y="695"/>
                  </a:cxn>
                  <a:cxn ang="0">
                    <a:pos x="1333" y="674"/>
                  </a:cxn>
                  <a:cxn ang="0">
                    <a:pos x="1303" y="626"/>
                  </a:cxn>
                  <a:cxn ang="0">
                    <a:pos x="1240" y="543"/>
                  </a:cxn>
                  <a:cxn ang="0">
                    <a:pos x="725" y="39"/>
                  </a:cxn>
                  <a:cxn ang="0">
                    <a:pos x="695" y="13"/>
                  </a:cxn>
                  <a:cxn ang="0">
                    <a:pos x="682" y="0"/>
                  </a:cxn>
                  <a:cxn ang="0">
                    <a:pos x="728" y="39"/>
                  </a:cxn>
                  <a:cxn ang="0">
                    <a:pos x="945" y="234"/>
                  </a:cxn>
                  <a:cxn ang="0">
                    <a:pos x="1247" y="543"/>
                  </a:cxn>
                  <a:cxn ang="0">
                    <a:pos x="1303" y="613"/>
                  </a:cxn>
                  <a:cxn ang="0">
                    <a:pos x="1344" y="674"/>
                  </a:cxn>
                  <a:cxn ang="0">
                    <a:pos x="1356" y="695"/>
                  </a:cxn>
                  <a:cxn ang="0">
                    <a:pos x="1384" y="758"/>
                  </a:cxn>
                  <a:cxn ang="0">
                    <a:pos x="1392" y="793"/>
                  </a:cxn>
                  <a:cxn ang="0">
                    <a:pos x="1392" y="792"/>
                  </a:cxn>
                  <a:cxn ang="0">
                    <a:pos x="1380" y="842"/>
                  </a:cxn>
                </a:cxnLst>
                <a:rect l="0" t="0" r="r" b="b"/>
                <a:pathLst>
                  <a:path w="1394" h="869">
                    <a:moveTo>
                      <a:pt x="0" y="121"/>
                    </a:moveTo>
                    <a:cubicBezTo>
                      <a:pt x="19" y="106"/>
                      <a:pt x="19" y="106"/>
                      <a:pt x="19" y="106"/>
                    </a:cubicBezTo>
                    <a:cubicBezTo>
                      <a:pt x="547" y="106"/>
                      <a:pt x="547" y="106"/>
                      <a:pt x="547" y="106"/>
                    </a:cubicBezTo>
                    <a:cubicBezTo>
                      <a:pt x="563" y="121"/>
                      <a:pt x="563" y="121"/>
                      <a:pt x="563" y="121"/>
                    </a:cubicBezTo>
                    <a:lnTo>
                      <a:pt x="0" y="121"/>
                    </a:lnTo>
                    <a:close/>
                    <a:moveTo>
                      <a:pt x="1380" y="842"/>
                    </a:moveTo>
                    <a:cubicBezTo>
                      <a:pt x="1377" y="846"/>
                      <a:pt x="1374" y="850"/>
                      <a:pt x="1370" y="853"/>
                    </a:cubicBezTo>
                    <a:cubicBezTo>
                      <a:pt x="1362" y="860"/>
                      <a:pt x="1353" y="864"/>
                      <a:pt x="1342" y="867"/>
                    </a:cubicBezTo>
                    <a:cubicBezTo>
                      <a:pt x="1334" y="868"/>
                      <a:pt x="1325" y="869"/>
                      <a:pt x="1315" y="869"/>
                    </a:cubicBezTo>
                    <a:cubicBezTo>
                      <a:pt x="1311" y="868"/>
                      <a:pt x="1307" y="868"/>
                      <a:pt x="1303" y="867"/>
                    </a:cubicBezTo>
                    <a:cubicBezTo>
                      <a:pt x="1287" y="865"/>
                      <a:pt x="1269" y="861"/>
                      <a:pt x="1250" y="854"/>
                    </a:cubicBezTo>
                    <a:cubicBezTo>
                      <a:pt x="1233" y="847"/>
                      <a:pt x="1215" y="839"/>
                      <a:pt x="1195" y="829"/>
                    </a:cubicBezTo>
                    <a:cubicBezTo>
                      <a:pt x="1161" y="812"/>
                      <a:pt x="1123" y="789"/>
                      <a:pt x="1080" y="760"/>
                    </a:cubicBezTo>
                    <a:cubicBezTo>
                      <a:pt x="1069" y="752"/>
                      <a:pt x="1057" y="744"/>
                      <a:pt x="1045" y="736"/>
                    </a:cubicBezTo>
                    <a:cubicBezTo>
                      <a:pt x="1028" y="723"/>
                      <a:pt x="1028" y="723"/>
                      <a:pt x="1028" y="723"/>
                    </a:cubicBezTo>
                    <a:cubicBezTo>
                      <a:pt x="638" y="401"/>
                      <a:pt x="638" y="401"/>
                      <a:pt x="638" y="401"/>
                    </a:cubicBezTo>
                    <a:cubicBezTo>
                      <a:pt x="588" y="354"/>
                      <a:pt x="535" y="304"/>
                      <a:pt x="480" y="251"/>
                    </a:cubicBezTo>
                    <a:cubicBezTo>
                      <a:pt x="474" y="246"/>
                      <a:pt x="470" y="242"/>
                      <a:pt x="465" y="238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716" y="425"/>
                      <a:pt x="901" y="585"/>
                      <a:pt x="1044" y="691"/>
                    </a:cubicBezTo>
                    <a:cubicBezTo>
                      <a:pt x="1071" y="711"/>
                      <a:pt x="1095" y="729"/>
                      <a:pt x="1119" y="745"/>
                    </a:cubicBezTo>
                    <a:cubicBezTo>
                      <a:pt x="1146" y="763"/>
                      <a:pt x="1172" y="779"/>
                      <a:pt x="1195" y="793"/>
                    </a:cubicBezTo>
                    <a:cubicBezTo>
                      <a:pt x="1209" y="801"/>
                      <a:pt x="1223" y="808"/>
                      <a:pt x="1235" y="814"/>
                    </a:cubicBezTo>
                    <a:cubicBezTo>
                      <a:pt x="1241" y="817"/>
                      <a:pt x="1247" y="820"/>
                      <a:pt x="1253" y="823"/>
                    </a:cubicBezTo>
                    <a:cubicBezTo>
                      <a:pt x="1266" y="829"/>
                      <a:pt x="1279" y="834"/>
                      <a:pt x="1293" y="839"/>
                    </a:cubicBezTo>
                    <a:cubicBezTo>
                      <a:pt x="1296" y="840"/>
                      <a:pt x="1299" y="841"/>
                      <a:pt x="1303" y="842"/>
                    </a:cubicBezTo>
                    <a:cubicBezTo>
                      <a:pt x="1307" y="843"/>
                      <a:pt x="1311" y="844"/>
                      <a:pt x="1315" y="844"/>
                    </a:cubicBezTo>
                    <a:cubicBezTo>
                      <a:pt x="1321" y="845"/>
                      <a:pt x="1327" y="845"/>
                      <a:pt x="1333" y="845"/>
                    </a:cubicBezTo>
                    <a:cubicBezTo>
                      <a:pt x="1346" y="845"/>
                      <a:pt x="1355" y="840"/>
                      <a:pt x="1361" y="831"/>
                    </a:cubicBezTo>
                    <a:cubicBezTo>
                      <a:pt x="1367" y="822"/>
                      <a:pt x="1371" y="812"/>
                      <a:pt x="1374" y="801"/>
                    </a:cubicBezTo>
                    <a:cubicBezTo>
                      <a:pt x="1376" y="790"/>
                      <a:pt x="1375" y="776"/>
                      <a:pt x="1370" y="758"/>
                    </a:cubicBezTo>
                    <a:cubicBezTo>
                      <a:pt x="1365" y="739"/>
                      <a:pt x="1357" y="718"/>
                      <a:pt x="1345" y="695"/>
                    </a:cubicBezTo>
                    <a:cubicBezTo>
                      <a:pt x="1341" y="688"/>
                      <a:pt x="1338" y="681"/>
                      <a:pt x="1333" y="674"/>
                    </a:cubicBezTo>
                    <a:cubicBezTo>
                      <a:pt x="1325" y="659"/>
                      <a:pt x="1314" y="643"/>
                      <a:pt x="1303" y="626"/>
                    </a:cubicBezTo>
                    <a:cubicBezTo>
                      <a:pt x="1285" y="600"/>
                      <a:pt x="1264" y="572"/>
                      <a:pt x="1240" y="543"/>
                    </a:cubicBezTo>
                    <a:cubicBezTo>
                      <a:pt x="1132" y="412"/>
                      <a:pt x="961" y="244"/>
                      <a:pt x="725" y="39"/>
                    </a:cubicBezTo>
                    <a:cubicBezTo>
                      <a:pt x="715" y="30"/>
                      <a:pt x="705" y="22"/>
                      <a:pt x="695" y="13"/>
                    </a:cubicBezTo>
                    <a:cubicBezTo>
                      <a:pt x="691" y="9"/>
                      <a:pt x="686" y="4"/>
                      <a:pt x="682" y="0"/>
                    </a:cubicBezTo>
                    <a:cubicBezTo>
                      <a:pt x="698" y="13"/>
                      <a:pt x="713" y="26"/>
                      <a:pt x="728" y="39"/>
                    </a:cubicBezTo>
                    <a:cubicBezTo>
                      <a:pt x="808" y="108"/>
                      <a:pt x="880" y="173"/>
                      <a:pt x="945" y="234"/>
                    </a:cubicBezTo>
                    <a:cubicBezTo>
                      <a:pt x="1073" y="353"/>
                      <a:pt x="1174" y="456"/>
                      <a:pt x="1247" y="543"/>
                    </a:cubicBezTo>
                    <a:cubicBezTo>
                      <a:pt x="1268" y="568"/>
                      <a:pt x="1286" y="591"/>
                      <a:pt x="1303" y="613"/>
                    </a:cubicBezTo>
                    <a:cubicBezTo>
                      <a:pt x="1318" y="635"/>
                      <a:pt x="1332" y="655"/>
                      <a:pt x="1344" y="674"/>
                    </a:cubicBezTo>
                    <a:cubicBezTo>
                      <a:pt x="1348" y="681"/>
                      <a:pt x="1352" y="688"/>
                      <a:pt x="1356" y="695"/>
                    </a:cubicBezTo>
                    <a:cubicBezTo>
                      <a:pt x="1368" y="718"/>
                      <a:pt x="1378" y="739"/>
                      <a:pt x="1384" y="758"/>
                    </a:cubicBezTo>
                    <a:cubicBezTo>
                      <a:pt x="1388" y="772"/>
                      <a:pt x="1391" y="783"/>
                      <a:pt x="1392" y="793"/>
                    </a:cubicBezTo>
                    <a:cubicBezTo>
                      <a:pt x="1392" y="792"/>
                      <a:pt x="1392" y="792"/>
                      <a:pt x="1392" y="792"/>
                    </a:cubicBezTo>
                    <a:cubicBezTo>
                      <a:pt x="1394" y="808"/>
                      <a:pt x="1390" y="825"/>
                      <a:pt x="1380" y="842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16"/>
            <p:cNvGrpSpPr/>
            <p:nvPr/>
          </p:nvGrpSpPr>
          <p:grpSpPr>
            <a:xfrm flipV="1">
              <a:off x="6147857" y="2376585"/>
              <a:ext cx="2263889" cy="1703328"/>
              <a:chOff x="3275012" y="2168525"/>
              <a:chExt cx="3154363" cy="2373313"/>
            </a:xfrm>
          </p:grpSpPr>
          <p:sp>
            <p:nvSpPr>
              <p:cNvPr id="12" name="Freeform 5"/>
              <p:cNvSpPr>
                <a:spLocks/>
              </p:cNvSpPr>
              <p:nvPr/>
            </p:nvSpPr>
            <p:spPr bwMode="auto">
              <a:xfrm>
                <a:off x="3275012" y="2443163"/>
                <a:ext cx="3122613" cy="2098675"/>
              </a:xfrm>
              <a:custGeom>
                <a:avLst/>
                <a:gdLst/>
                <a:ahLst/>
                <a:cxnLst>
                  <a:cxn ang="0">
                    <a:pos x="1380" y="721"/>
                  </a:cxn>
                  <a:cxn ang="0">
                    <a:pos x="1375" y="732"/>
                  </a:cxn>
                  <a:cxn ang="0">
                    <a:pos x="1339" y="790"/>
                  </a:cxn>
                  <a:cxn ang="0">
                    <a:pos x="1319" y="816"/>
                  </a:cxn>
                  <a:cxn ang="0">
                    <a:pos x="1303" y="834"/>
                  </a:cxn>
                  <a:cxn ang="0">
                    <a:pos x="1238" y="889"/>
                  </a:cxn>
                  <a:cxn ang="0">
                    <a:pos x="1223" y="899"/>
                  </a:cxn>
                  <a:cxn ang="0">
                    <a:pos x="1080" y="921"/>
                  </a:cxn>
                  <a:cxn ang="0">
                    <a:pos x="1044" y="916"/>
                  </a:cxn>
                  <a:cxn ang="0">
                    <a:pos x="786" y="819"/>
                  </a:cxn>
                  <a:cxn ang="0">
                    <a:pos x="416" y="587"/>
                  </a:cxn>
                  <a:cxn ang="0">
                    <a:pos x="269" y="477"/>
                  </a:cxn>
                  <a:cxn ang="0">
                    <a:pos x="219" y="437"/>
                  </a:cxn>
                  <a:cxn ang="0">
                    <a:pos x="203" y="425"/>
                  </a:cxn>
                  <a:cxn ang="0">
                    <a:pos x="203" y="426"/>
                  </a:cxn>
                  <a:cxn ang="0">
                    <a:pos x="106" y="540"/>
                  </a:cxn>
                  <a:cxn ang="0">
                    <a:pos x="0" y="0"/>
                  </a:cxn>
                  <a:cxn ang="0">
                    <a:pos x="563" y="0"/>
                  </a:cxn>
                  <a:cxn ang="0">
                    <a:pos x="489" y="89"/>
                  </a:cxn>
                  <a:cxn ang="0">
                    <a:pos x="465" y="117"/>
                  </a:cxn>
                  <a:cxn ang="0">
                    <a:pos x="480" y="130"/>
                  </a:cxn>
                  <a:cxn ang="0">
                    <a:pos x="638" y="280"/>
                  </a:cxn>
                  <a:cxn ang="0">
                    <a:pos x="1028" y="602"/>
                  </a:cxn>
                  <a:cxn ang="0">
                    <a:pos x="1045" y="615"/>
                  </a:cxn>
                  <a:cxn ang="0">
                    <a:pos x="1080" y="639"/>
                  </a:cxn>
                  <a:cxn ang="0">
                    <a:pos x="1195" y="708"/>
                  </a:cxn>
                  <a:cxn ang="0">
                    <a:pos x="1250" y="733"/>
                  </a:cxn>
                  <a:cxn ang="0">
                    <a:pos x="1303" y="746"/>
                  </a:cxn>
                  <a:cxn ang="0">
                    <a:pos x="1315" y="748"/>
                  </a:cxn>
                  <a:cxn ang="0">
                    <a:pos x="1342" y="746"/>
                  </a:cxn>
                  <a:cxn ang="0">
                    <a:pos x="1370" y="732"/>
                  </a:cxn>
                  <a:cxn ang="0">
                    <a:pos x="1380" y="721"/>
                  </a:cxn>
                </a:cxnLst>
                <a:rect l="0" t="0" r="r" b="b"/>
                <a:pathLst>
                  <a:path w="1380" h="926">
                    <a:moveTo>
                      <a:pt x="1380" y="721"/>
                    </a:moveTo>
                    <a:cubicBezTo>
                      <a:pt x="1379" y="724"/>
                      <a:pt x="1377" y="728"/>
                      <a:pt x="1375" y="732"/>
                    </a:cubicBezTo>
                    <a:cubicBezTo>
                      <a:pt x="1364" y="752"/>
                      <a:pt x="1352" y="772"/>
                      <a:pt x="1339" y="790"/>
                    </a:cubicBezTo>
                    <a:cubicBezTo>
                      <a:pt x="1333" y="799"/>
                      <a:pt x="1326" y="807"/>
                      <a:pt x="1319" y="816"/>
                    </a:cubicBezTo>
                    <a:cubicBezTo>
                      <a:pt x="1314" y="822"/>
                      <a:pt x="1308" y="828"/>
                      <a:pt x="1303" y="834"/>
                    </a:cubicBezTo>
                    <a:cubicBezTo>
                      <a:pt x="1283" y="854"/>
                      <a:pt x="1261" y="873"/>
                      <a:pt x="1238" y="889"/>
                    </a:cubicBezTo>
                    <a:cubicBezTo>
                      <a:pt x="1233" y="893"/>
                      <a:pt x="1228" y="896"/>
                      <a:pt x="1223" y="899"/>
                    </a:cubicBezTo>
                    <a:cubicBezTo>
                      <a:pt x="1185" y="919"/>
                      <a:pt x="1137" y="926"/>
                      <a:pt x="1080" y="921"/>
                    </a:cubicBezTo>
                    <a:cubicBezTo>
                      <a:pt x="1068" y="920"/>
                      <a:pt x="1056" y="918"/>
                      <a:pt x="1044" y="916"/>
                    </a:cubicBezTo>
                    <a:cubicBezTo>
                      <a:pt x="971" y="903"/>
                      <a:pt x="884" y="871"/>
                      <a:pt x="786" y="819"/>
                    </a:cubicBezTo>
                    <a:cubicBezTo>
                      <a:pt x="416" y="587"/>
                      <a:pt x="416" y="587"/>
                      <a:pt x="416" y="587"/>
                    </a:cubicBezTo>
                    <a:cubicBezTo>
                      <a:pt x="269" y="477"/>
                      <a:pt x="269" y="477"/>
                      <a:pt x="269" y="477"/>
                    </a:cubicBezTo>
                    <a:cubicBezTo>
                      <a:pt x="253" y="464"/>
                      <a:pt x="236" y="451"/>
                      <a:pt x="219" y="437"/>
                    </a:cubicBezTo>
                    <a:cubicBezTo>
                      <a:pt x="213" y="433"/>
                      <a:pt x="208" y="429"/>
                      <a:pt x="203" y="425"/>
                    </a:cubicBezTo>
                    <a:cubicBezTo>
                      <a:pt x="203" y="426"/>
                      <a:pt x="203" y="426"/>
                      <a:pt x="203" y="426"/>
                    </a:cubicBezTo>
                    <a:cubicBezTo>
                      <a:pt x="106" y="540"/>
                      <a:pt x="106" y="540"/>
                      <a:pt x="106" y="5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89" y="89"/>
                      <a:pt x="489" y="89"/>
                      <a:pt x="489" y="89"/>
                    </a:cubicBezTo>
                    <a:cubicBezTo>
                      <a:pt x="465" y="117"/>
                      <a:pt x="465" y="117"/>
                      <a:pt x="465" y="117"/>
                    </a:cubicBezTo>
                    <a:cubicBezTo>
                      <a:pt x="470" y="121"/>
                      <a:pt x="474" y="125"/>
                      <a:pt x="480" y="130"/>
                    </a:cubicBezTo>
                    <a:cubicBezTo>
                      <a:pt x="535" y="183"/>
                      <a:pt x="588" y="233"/>
                      <a:pt x="638" y="280"/>
                    </a:cubicBezTo>
                    <a:cubicBezTo>
                      <a:pt x="1028" y="602"/>
                      <a:pt x="1028" y="602"/>
                      <a:pt x="1028" y="602"/>
                    </a:cubicBezTo>
                    <a:cubicBezTo>
                      <a:pt x="1045" y="615"/>
                      <a:pt x="1045" y="615"/>
                      <a:pt x="1045" y="615"/>
                    </a:cubicBezTo>
                    <a:cubicBezTo>
                      <a:pt x="1057" y="623"/>
                      <a:pt x="1069" y="631"/>
                      <a:pt x="1080" y="639"/>
                    </a:cubicBezTo>
                    <a:cubicBezTo>
                      <a:pt x="1123" y="668"/>
                      <a:pt x="1161" y="691"/>
                      <a:pt x="1195" y="708"/>
                    </a:cubicBezTo>
                    <a:cubicBezTo>
                      <a:pt x="1215" y="718"/>
                      <a:pt x="1233" y="726"/>
                      <a:pt x="1250" y="733"/>
                    </a:cubicBezTo>
                    <a:cubicBezTo>
                      <a:pt x="1269" y="740"/>
                      <a:pt x="1287" y="744"/>
                      <a:pt x="1303" y="746"/>
                    </a:cubicBezTo>
                    <a:cubicBezTo>
                      <a:pt x="1307" y="747"/>
                      <a:pt x="1311" y="747"/>
                      <a:pt x="1315" y="748"/>
                    </a:cubicBezTo>
                    <a:cubicBezTo>
                      <a:pt x="1325" y="748"/>
                      <a:pt x="1334" y="747"/>
                      <a:pt x="1342" y="746"/>
                    </a:cubicBezTo>
                    <a:cubicBezTo>
                      <a:pt x="1353" y="743"/>
                      <a:pt x="1362" y="739"/>
                      <a:pt x="1370" y="732"/>
                    </a:cubicBezTo>
                    <a:cubicBezTo>
                      <a:pt x="1374" y="729"/>
                      <a:pt x="1377" y="725"/>
                      <a:pt x="1380" y="7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4848225" y="2198688"/>
                <a:ext cx="1541463" cy="1885950"/>
              </a:xfrm>
              <a:custGeom>
                <a:avLst/>
                <a:gdLst/>
                <a:ahLst/>
                <a:cxnLst>
                  <a:cxn ang="0">
                    <a:pos x="558" y="810"/>
                  </a:cxn>
                  <a:cxn ang="0">
                    <a:pos x="514" y="661"/>
                  </a:cxn>
                  <a:cxn ang="0">
                    <a:pos x="500" y="634"/>
                  </a:cxn>
                  <a:cxn ang="0">
                    <a:pos x="24" y="26"/>
                  </a:cxn>
                  <a:cxn ang="0">
                    <a:pos x="0" y="0"/>
                  </a:cxn>
                  <a:cxn ang="0">
                    <a:pos x="30" y="26"/>
                  </a:cxn>
                  <a:cxn ang="0">
                    <a:pos x="545" y="530"/>
                  </a:cxn>
                  <a:cxn ang="0">
                    <a:pos x="608" y="613"/>
                  </a:cxn>
                  <a:cxn ang="0">
                    <a:pos x="638" y="661"/>
                  </a:cxn>
                  <a:cxn ang="0">
                    <a:pos x="650" y="682"/>
                  </a:cxn>
                  <a:cxn ang="0">
                    <a:pos x="675" y="745"/>
                  </a:cxn>
                  <a:cxn ang="0">
                    <a:pos x="679" y="788"/>
                  </a:cxn>
                  <a:cxn ang="0">
                    <a:pos x="666" y="818"/>
                  </a:cxn>
                  <a:cxn ang="0">
                    <a:pos x="638" y="832"/>
                  </a:cxn>
                  <a:cxn ang="0">
                    <a:pos x="620" y="831"/>
                  </a:cxn>
                  <a:cxn ang="0">
                    <a:pos x="608" y="829"/>
                  </a:cxn>
                  <a:cxn ang="0">
                    <a:pos x="598" y="826"/>
                  </a:cxn>
                  <a:cxn ang="0">
                    <a:pos x="558" y="810"/>
                  </a:cxn>
                </a:cxnLst>
                <a:rect l="0" t="0" r="r" b="b"/>
                <a:pathLst>
                  <a:path w="681" h="832">
                    <a:moveTo>
                      <a:pt x="558" y="810"/>
                    </a:moveTo>
                    <a:cubicBezTo>
                      <a:pt x="558" y="770"/>
                      <a:pt x="543" y="721"/>
                      <a:pt x="514" y="661"/>
                    </a:cubicBezTo>
                    <a:cubicBezTo>
                      <a:pt x="510" y="652"/>
                      <a:pt x="505" y="643"/>
                      <a:pt x="500" y="634"/>
                    </a:cubicBezTo>
                    <a:cubicBezTo>
                      <a:pt x="422" y="486"/>
                      <a:pt x="263" y="284"/>
                      <a:pt x="24" y="26"/>
                    </a:cubicBezTo>
                    <a:cubicBezTo>
                      <a:pt x="16" y="17"/>
                      <a:pt x="8" y="9"/>
                      <a:pt x="0" y="0"/>
                    </a:cubicBezTo>
                    <a:cubicBezTo>
                      <a:pt x="10" y="9"/>
                      <a:pt x="20" y="17"/>
                      <a:pt x="30" y="26"/>
                    </a:cubicBezTo>
                    <a:cubicBezTo>
                      <a:pt x="266" y="231"/>
                      <a:pt x="437" y="399"/>
                      <a:pt x="545" y="530"/>
                    </a:cubicBezTo>
                    <a:cubicBezTo>
                      <a:pt x="569" y="559"/>
                      <a:pt x="590" y="587"/>
                      <a:pt x="608" y="613"/>
                    </a:cubicBezTo>
                    <a:cubicBezTo>
                      <a:pt x="619" y="630"/>
                      <a:pt x="630" y="646"/>
                      <a:pt x="638" y="661"/>
                    </a:cubicBezTo>
                    <a:cubicBezTo>
                      <a:pt x="643" y="668"/>
                      <a:pt x="646" y="675"/>
                      <a:pt x="650" y="682"/>
                    </a:cubicBezTo>
                    <a:cubicBezTo>
                      <a:pt x="662" y="705"/>
                      <a:pt x="670" y="726"/>
                      <a:pt x="675" y="745"/>
                    </a:cubicBezTo>
                    <a:cubicBezTo>
                      <a:pt x="680" y="763"/>
                      <a:pt x="681" y="777"/>
                      <a:pt x="679" y="788"/>
                    </a:cubicBezTo>
                    <a:cubicBezTo>
                      <a:pt x="676" y="799"/>
                      <a:pt x="672" y="809"/>
                      <a:pt x="666" y="818"/>
                    </a:cubicBezTo>
                    <a:cubicBezTo>
                      <a:pt x="660" y="827"/>
                      <a:pt x="651" y="832"/>
                      <a:pt x="638" y="832"/>
                    </a:cubicBezTo>
                    <a:cubicBezTo>
                      <a:pt x="632" y="832"/>
                      <a:pt x="626" y="832"/>
                      <a:pt x="620" y="831"/>
                    </a:cubicBezTo>
                    <a:cubicBezTo>
                      <a:pt x="616" y="831"/>
                      <a:pt x="612" y="830"/>
                      <a:pt x="608" y="829"/>
                    </a:cubicBezTo>
                    <a:cubicBezTo>
                      <a:pt x="604" y="828"/>
                      <a:pt x="601" y="827"/>
                      <a:pt x="598" y="826"/>
                    </a:cubicBezTo>
                    <a:cubicBezTo>
                      <a:pt x="584" y="821"/>
                      <a:pt x="571" y="816"/>
                      <a:pt x="558" y="8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14" name="Freeform 7"/>
              <p:cNvSpPr>
                <a:spLocks noEditPoints="1"/>
              </p:cNvSpPr>
              <p:nvPr/>
            </p:nvSpPr>
            <p:spPr bwMode="auto">
              <a:xfrm>
                <a:off x="3275012" y="2168525"/>
                <a:ext cx="3154363" cy="197008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19" y="106"/>
                  </a:cxn>
                  <a:cxn ang="0">
                    <a:pos x="547" y="106"/>
                  </a:cxn>
                  <a:cxn ang="0">
                    <a:pos x="563" y="121"/>
                  </a:cxn>
                  <a:cxn ang="0">
                    <a:pos x="0" y="121"/>
                  </a:cxn>
                  <a:cxn ang="0">
                    <a:pos x="1380" y="842"/>
                  </a:cxn>
                  <a:cxn ang="0">
                    <a:pos x="1370" y="853"/>
                  </a:cxn>
                  <a:cxn ang="0">
                    <a:pos x="1342" y="867"/>
                  </a:cxn>
                  <a:cxn ang="0">
                    <a:pos x="1315" y="869"/>
                  </a:cxn>
                  <a:cxn ang="0">
                    <a:pos x="1303" y="867"/>
                  </a:cxn>
                  <a:cxn ang="0">
                    <a:pos x="1250" y="854"/>
                  </a:cxn>
                  <a:cxn ang="0">
                    <a:pos x="1195" y="829"/>
                  </a:cxn>
                  <a:cxn ang="0">
                    <a:pos x="1080" y="760"/>
                  </a:cxn>
                  <a:cxn ang="0">
                    <a:pos x="1045" y="736"/>
                  </a:cxn>
                  <a:cxn ang="0">
                    <a:pos x="1028" y="723"/>
                  </a:cxn>
                  <a:cxn ang="0">
                    <a:pos x="638" y="401"/>
                  </a:cxn>
                  <a:cxn ang="0">
                    <a:pos x="480" y="251"/>
                  </a:cxn>
                  <a:cxn ang="0">
                    <a:pos x="465" y="238"/>
                  </a:cxn>
                  <a:cxn ang="0">
                    <a:pos x="489" y="210"/>
                  </a:cxn>
                  <a:cxn ang="0">
                    <a:pos x="1044" y="691"/>
                  </a:cxn>
                  <a:cxn ang="0">
                    <a:pos x="1119" y="745"/>
                  </a:cxn>
                  <a:cxn ang="0">
                    <a:pos x="1195" y="793"/>
                  </a:cxn>
                  <a:cxn ang="0">
                    <a:pos x="1235" y="814"/>
                  </a:cxn>
                  <a:cxn ang="0">
                    <a:pos x="1253" y="823"/>
                  </a:cxn>
                  <a:cxn ang="0">
                    <a:pos x="1293" y="839"/>
                  </a:cxn>
                  <a:cxn ang="0">
                    <a:pos x="1303" y="842"/>
                  </a:cxn>
                  <a:cxn ang="0">
                    <a:pos x="1315" y="844"/>
                  </a:cxn>
                  <a:cxn ang="0">
                    <a:pos x="1333" y="845"/>
                  </a:cxn>
                  <a:cxn ang="0">
                    <a:pos x="1361" y="831"/>
                  </a:cxn>
                  <a:cxn ang="0">
                    <a:pos x="1374" y="801"/>
                  </a:cxn>
                  <a:cxn ang="0">
                    <a:pos x="1370" y="758"/>
                  </a:cxn>
                  <a:cxn ang="0">
                    <a:pos x="1345" y="695"/>
                  </a:cxn>
                  <a:cxn ang="0">
                    <a:pos x="1333" y="674"/>
                  </a:cxn>
                  <a:cxn ang="0">
                    <a:pos x="1303" y="626"/>
                  </a:cxn>
                  <a:cxn ang="0">
                    <a:pos x="1240" y="543"/>
                  </a:cxn>
                  <a:cxn ang="0">
                    <a:pos x="725" y="39"/>
                  </a:cxn>
                  <a:cxn ang="0">
                    <a:pos x="695" y="13"/>
                  </a:cxn>
                  <a:cxn ang="0">
                    <a:pos x="682" y="0"/>
                  </a:cxn>
                  <a:cxn ang="0">
                    <a:pos x="728" y="39"/>
                  </a:cxn>
                  <a:cxn ang="0">
                    <a:pos x="945" y="234"/>
                  </a:cxn>
                  <a:cxn ang="0">
                    <a:pos x="1247" y="543"/>
                  </a:cxn>
                  <a:cxn ang="0">
                    <a:pos x="1303" y="613"/>
                  </a:cxn>
                  <a:cxn ang="0">
                    <a:pos x="1344" y="674"/>
                  </a:cxn>
                  <a:cxn ang="0">
                    <a:pos x="1356" y="695"/>
                  </a:cxn>
                  <a:cxn ang="0">
                    <a:pos x="1384" y="758"/>
                  </a:cxn>
                  <a:cxn ang="0">
                    <a:pos x="1392" y="793"/>
                  </a:cxn>
                  <a:cxn ang="0">
                    <a:pos x="1392" y="792"/>
                  </a:cxn>
                  <a:cxn ang="0">
                    <a:pos x="1380" y="842"/>
                  </a:cxn>
                </a:cxnLst>
                <a:rect l="0" t="0" r="r" b="b"/>
                <a:pathLst>
                  <a:path w="1394" h="869">
                    <a:moveTo>
                      <a:pt x="0" y="121"/>
                    </a:moveTo>
                    <a:cubicBezTo>
                      <a:pt x="19" y="106"/>
                      <a:pt x="19" y="106"/>
                      <a:pt x="19" y="106"/>
                    </a:cubicBezTo>
                    <a:cubicBezTo>
                      <a:pt x="547" y="106"/>
                      <a:pt x="547" y="106"/>
                      <a:pt x="547" y="106"/>
                    </a:cubicBezTo>
                    <a:cubicBezTo>
                      <a:pt x="563" y="121"/>
                      <a:pt x="563" y="121"/>
                      <a:pt x="563" y="121"/>
                    </a:cubicBezTo>
                    <a:lnTo>
                      <a:pt x="0" y="121"/>
                    </a:lnTo>
                    <a:close/>
                    <a:moveTo>
                      <a:pt x="1380" y="842"/>
                    </a:moveTo>
                    <a:cubicBezTo>
                      <a:pt x="1377" y="846"/>
                      <a:pt x="1374" y="850"/>
                      <a:pt x="1370" y="853"/>
                    </a:cubicBezTo>
                    <a:cubicBezTo>
                      <a:pt x="1362" y="860"/>
                      <a:pt x="1353" y="864"/>
                      <a:pt x="1342" y="867"/>
                    </a:cubicBezTo>
                    <a:cubicBezTo>
                      <a:pt x="1334" y="868"/>
                      <a:pt x="1325" y="869"/>
                      <a:pt x="1315" y="869"/>
                    </a:cubicBezTo>
                    <a:cubicBezTo>
                      <a:pt x="1311" y="868"/>
                      <a:pt x="1307" y="868"/>
                      <a:pt x="1303" y="867"/>
                    </a:cubicBezTo>
                    <a:cubicBezTo>
                      <a:pt x="1287" y="865"/>
                      <a:pt x="1269" y="861"/>
                      <a:pt x="1250" y="854"/>
                    </a:cubicBezTo>
                    <a:cubicBezTo>
                      <a:pt x="1233" y="847"/>
                      <a:pt x="1215" y="839"/>
                      <a:pt x="1195" y="829"/>
                    </a:cubicBezTo>
                    <a:cubicBezTo>
                      <a:pt x="1161" y="812"/>
                      <a:pt x="1123" y="789"/>
                      <a:pt x="1080" y="760"/>
                    </a:cubicBezTo>
                    <a:cubicBezTo>
                      <a:pt x="1069" y="752"/>
                      <a:pt x="1057" y="744"/>
                      <a:pt x="1045" y="736"/>
                    </a:cubicBezTo>
                    <a:cubicBezTo>
                      <a:pt x="1028" y="723"/>
                      <a:pt x="1028" y="723"/>
                      <a:pt x="1028" y="723"/>
                    </a:cubicBezTo>
                    <a:cubicBezTo>
                      <a:pt x="638" y="401"/>
                      <a:pt x="638" y="401"/>
                      <a:pt x="638" y="401"/>
                    </a:cubicBezTo>
                    <a:cubicBezTo>
                      <a:pt x="588" y="354"/>
                      <a:pt x="535" y="304"/>
                      <a:pt x="480" y="251"/>
                    </a:cubicBezTo>
                    <a:cubicBezTo>
                      <a:pt x="474" y="246"/>
                      <a:pt x="470" y="242"/>
                      <a:pt x="465" y="238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716" y="425"/>
                      <a:pt x="901" y="585"/>
                      <a:pt x="1044" y="691"/>
                    </a:cubicBezTo>
                    <a:cubicBezTo>
                      <a:pt x="1071" y="711"/>
                      <a:pt x="1095" y="729"/>
                      <a:pt x="1119" y="745"/>
                    </a:cubicBezTo>
                    <a:cubicBezTo>
                      <a:pt x="1146" y="763"/>
                      <a:pt x="1172" y="779"/>
                      <a:pt x="1195" y="793"/>
                    </a:cubicBezTo>
                    <a:cubicBezTo>
                      <a:pt x="1209" y="801"/>
                      <a:pt x="1223" y="808"/>
                      <a:pt x="1235" y="814"/>
                    </a:cubicBezTo>
                    <a:cubicBezTo>
                      <a:pt x="1241" y="817"/>
                      <a:pt x="1247" y="820"/>
                      <a:pt x="1253" y="823"/>
                    </a:cubicBezTo>
                    <a:cubicBezTo>
                      <a:pt x="1266" y="829"/>
                      <a:pt x="1279" y="834"/>
                      <a:pt x="1293" y="839"/>
                    </a:cubicBezTo>
                    <a:cubicBezTo>
                      <a:pt x="1296" y="840"/>
                      <a:pt x="1299" y="841"/>
                      <a:pt x="1303" y="842"/>
                    </a:cubicBezTo>
                    <a:cubicBezTo>
                      <a:pt x="1307" y="843"/>
                      <a:pt x="1311" y="844"/>
                      <a:pt x="1315" y="844"/>
                    </a:cubicBezTo>
                    <a:cubicBezTo>
                      <a:pt x="1321" y="845"/>
                      <a:pt x="1327" y="845"/>
                      <a:pt x="1333" y="845"/>
                    </a:cubicBezTo>
                    <a:cubicBezTo>
                      <a:pt x="1346" y="845"/>
                      <a:pt x="1355" y="840"/>
                      <a:pt x="1361" y="831"/>
                    </a:cubicBezTo>
                    <a:cubicBezTo>
                      <a:pt x="1367" y="822"/>
                      <a:pt x="1371" y="812"/>
                      <a:pt x="1374" y="801"/>
                    </a:cubicBezTo>
                    <a:cubicBezTo>
                      <a:pt x="1376" y="790"/>
                      <a:pt x="1375" y="776"/>
                      <a:pt x="1370" y="758"/>
                    </a:cubicBezTo>
                    <a:cubicBezTo>
                      <a:pt x="1365" y="739"/>
                      <a:pt x="1357" y="718"/>
                      <a:pt x="1345" y="695"/>
                    </a:cubicBezTo>
                    <a:cubicBezTo>
                      <a:pt x="1341" y="688"/>
                      <a:pt x="1338" y="681"/>
                      <a:pt x="1333" y="674"/>
                    </a:cubicBezTo>
                    <a:cubicBezTo>
                      <a:pt x="1325" y="659"/>
                      <a:pt x="1314" y="643"/>
                      <a:pt x="1303" y="626"/>
                    </a:cubicBezTo>
                    <a:cubicBezTo>
                      <a:pt x="1285" y="600"/>
                      <a:pt x="1264" y="572"/>
                      <a:pt x="1240" y="543"/>
                    </a:cubicBezTo>
                    <a:cubicBezTo>
                      <a:pt x="1132" y="412"/>
                      <a:pt x="961" y="244"/>
                      <a:pt x="725" y="39"/>
                    </a:cubicBezTo>
                    <a:cubicBezTo>
                      <a:pt x="715" y="30"/>
                      <a:pt x="705" y="22"/>
                      <a:pt x="695" y="13"/>
                    </a:cubicBezTo>
                    <a:cubicBezTo>
                      <a:pt x="691" y="9"/>
                      <a:pt x="686" y="4"/>
                      <a:pt x="682" y="0"/>
                    </a:cubicBezTo>
                    <a:cubicBezTo>
                      <a:pt x="698" y="13"/>
                      <a:pt x="713" y="26"/>
                      <a:pt x="728" y="39"/>
                    </a:cubicBezTo>
                    <a:cubicBezTo>
                      <a:pt x="808" y="108"/>
                      <a:pt x="880" y="173"/>
                      <a:pt x="945" y="234"/>
                    </a:cubicBezTo>
                    <a:cubicBezTo>
                      <a:pt x="1073" y="353"/>
                      <a:pt x="1174" y="456"/>
                      <a:pt x="1247" y="543"/>
                    </a:cubicBezTo>
                    <a:cubicBezTo>
                      <a:pt x="1268" y="568"/>
                      <a:pt x="1286" y="591"/>
                      <a:pt x="1303" y="613"/>
                    </a:cubicBezTo>
                    <a:cubicBezTo>
                      <a:pt x="1318" y="635"/>
                      <a:pt x="1332" y="655"/>
                      <a:pt x="1344" y="674"/>
                    </a:cubicBezTo>
                    <a:cubicBezTo>
                      <a:pt x="1348" y="681"/>
                      <a:pt x="1352" y="688"/>
                      <a:pt x="1356" y="695"/>
                    </a:cubicBezTo>
                    <a:cubicBezTo>
                      <a:pt x="1368" y="718"/>
                      <a:pt x="1378" y="739"/>
                      <a:pt x="1384" y="758"/>
                    </a:cubicBezTo>
                    <a:cubicBezTo>
                      <a:pt x="1388" y="772"/>
                      <a:pt x="1391" y="783"/>
                      <a:pt x="1392" y="793"/>
                    </a:cubicBezTo>
                    <a:cubicBezTo>
                      <a:pt x="1392" y="792"/>
                      <a:pt x="1392" y="792"/>
                      <a:pt x="1392" y="792"/>
                    </a:cubicBezTo>
                    <a:cubicBezTo>
                      <a:pt x="1394" y="808"/>
                      <a:pt x="1390" y="825"/>
                      <a:pt x="1380" y="842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20"/>
            <p:cNvGrpSpPr/>
            <p:nvPr/>
          </p:nvGrpSpPr>
          <p:grpSpPr>
            <a:xfrm flipH="1" flipV="1">
              <a:off x="3780254" y="2398233"/>
              <a:ext cx="2263889" cy="1703328"/>
              <a:chOff x="3275012" y="2168525"/>
              <a:chExt cx="3154363" cy="2373313"/>
            </a:xfrm>
          </p:grpSpPr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3275012" y="2443163"/>
                <a:ext cx="3122613" cy="2098675"/>
              </a:xfrm>
              <a:custGeom>
                <a:avLst/>
                <a:gdLst/>
                <a:ahLst/>
                <a:cxnLst>
                  <a:cxn ang="0">
                    <a:pos x="1380" y="721"/>
                  </a:cxn>
                  <a:cxn ang="0">
                    <a:pos x="1375" y="732"/>
                  </a:cxn>
                  <a:cxn ang="0">
                    <a:pos x="1339" y="790"/>
                  </a:cxn>
                  <a:cxn ang="0">
                    <a:pos x="1319" y="816"/>
                  </a:cxn>
                  <a:cxn ang="0">
                    <a:pos x="1303" y="834"/>
                  </a:cxn>
                  <a:cxn ang="0">
                    <a:pos x="1238" y="889"/>
                  </a:cxn>
                  <a:cxn ang="0">
                    <a:pos x="1223" y="899"/>
                  </a:cxn>
                  <a:cxn ang="0">
                    <a:pos x="1080" y="921"/>
                  </a:cxn>
                  <a:cxn ang="0">
                    <a:pos x="1044" y="916"/>
                  </a:cxn>
                  <a:cxn ang="0">
                    <a:pos x="786" y="819"/>
                  </a:cxn>
                  <a:cxn ang="0">
                    <a:pos x="416" y="587"/>
                  </a:cxn>
                  <a:cxn ang="0">
                    <a:pos x="269" y="477"/>
                  </a:cxn>
                  <a:cxn ang="0">
                    <a:pos x="219" y="437"/>
                  </a:cxn>
                  <a:cxn ang="0">
                    <a:pos x="203" y="425"/>
                  </a:cxn>
                  <a:cxn ang="0">
                    <a:pos x="203" y="426"/>
                  </a:cxn>
                  <a:cxn ang="0">
                    <a:pos x="106" y="540"/>
                  </a:cxn>
                  <a:cxn ang="0">
                    <a:pos x="0" y="0"/>
                  </a:cxn>
                  <a:cxn ang="0">
                    <a:pos x="563" y="0"/>
                  </a:cxn>
                  <a:cxn ang="0">
                    <a:pos x="489" y="89"/>
                  </a:cxn>
                  <a:cxn ang="0">
                    <a:pos x="465" y="117"/>
                  </a:cxn>
                  <a:cxn ang="0">
                    <a:pos x="480" y="130"/>
                  </a:cxn>
                  <a:cxn ang="0">
                    <a:pos x="638" y="280"/>
                  </a:cxn>
                  <a:cxn ang="0">
                    <a:pos x="1028" y="602"/>
                  </a:cxn>
                  <a:cxn ang="0">
                    <a:pos x="1045" y="615"/>
                  </a:cxn>
                  <a:cxn ang="0">
                    <a:pos x="1080" y="639"/>
                  </a:cxn>
                  <a:cxn ang="0">
                    <a:pos x="1195" y="708"/>
                  </a:cxn>
                  <a:cxn ang="0">
                    <a:pos x="1250" y="733"/>
                  </a:cxn>
                  <a:cxn ang="0">
                    <a:pos x="1303" y="746"/>
                  </a:cxn>
                  <a:cxn ang="0">
                    <a:pos x="1315" y="748"/>
                  </a:cxn>
                  <a:cxn ang="0">
                    <a:pos x="1342" y="746"/>
                  </a:cxn>
                  <a:cxn ang="0">
                    <a:pos x="1370" y="732"/>
                  </a:cxn>
                  <a:cxn ang="0">
                    <a:pos x="1380" y="721"/>
                  </a:cxn>
                </a:cxnLst>
                <a:rect l="0" t="0" r="r" b="b"/>
                <a:pathLst>
                  <a:path w="1380" h="926">
                    <a:moveTo>
                      <a:pt x="1380" y="721"/>
                    </a:moveTo>
                    <a:cubicBezTo>
                      <a:pt x="1379" y="724"/>
                      <a:pt x="1377" y="728"/>
                      <a:pt x="1375" y="732"/>
                    </a:cubicBezTo>
                    <a:cubicBezTo>
                      <a:pt x="1364" y="752"/>
                      <a:pt x="1352" y="772"/>
                      <a:pt x="1339" y="790"/>
                    </a:cubicBezTo>
                    <a:cubicBezTo>
                      <a:pt x="1333" y="799"/>
                      <a:pt x="1326" y="807"/>
                      <a:pt x="1319" y="816"/>
                    </a:cubicBezTo>
                    <a:cubicBezTo>
                      <a:pt x="1314" y="822"/>
                      <a:pt x="1308" y="828"/>
                      <a:pt x="1303" y="834"/>
                    </a:cubicBezTo>
                    <a:cubicBezTo>
                      <a:pt x="1283" y="854"/>
                      <a:pt x="1261" y="873"/>
                      <a:pt x="1238" y="889"/>
                    </a:cubicBezTo>
                    <a:cubicBezTo>
                      <a:pt x="1233" y="893"/>
                      <a:pt x="1228" y="896"/>
                      <a:pt x="1223" y="899"/>
                    </a:cubicBezTo>
                    <a:cubicBezTo>
                      <a:pt x="1185" y="919"/>
                      <a:pt x="1137" y="926"/>
                      <a:pt x="1080" y="921"/>
                    </a:cubicBezTo>
                    <a:cubicBezTo>
                      <a:pt x="1068" y="920"/>
                      <a:pt x="1056" y="918"/>
                      <a:pt x="1044" y="916"/>
                    </a:cubicBezTo>
                    <a:cubicBezTo>
                      <a:pt x="971" y="903"/>
                      <a:pt x="884" y="871"/>
                      <a:pt x="786" y="819"/>
                    </a:cubicBezTo>
                    <a:cubicBezTo>
                      <a:pt x="416" y="587"/>
                      <a:pt x="416" y="587"/>
                      <a:pt x="416" y="587"/>
                    </a:cubicBezTo>
                    <a:cubicBezTo>
                      <a:pt x="269" y="477"/>
                      <a:pt x="269" y="477"/>
                      <a:pt x="269" y="477"/>
                    </a:cubicBezTo>
                    <a:cubicBezTo>
                      <a:pt x="253" y="464"/>
                      <a:pt x="236" y="451"/>
                      <a:pt x="219" y="437"/>
                    </a:cubicBezTo>
                    <a:cubicBezTo>
                      <a:pt x="213" y="433"/>
                      <a:pt x="208" y="429"/>
                      <a:pt x="203" y="425"/>
                    </a:cubicBezTo>
                    <a:cubicBezTo>
                      <a:pt x="203" y="426"/>
                      <a:pt x="203" y="426"/>
                      <a:pt x="203" y="426"/>
                    </a:cubicBezTo>
                    <a:cubicBezTo>
                      <a:pt x="106" y="540"/>
                      <a:pt x="106" y="540"/>
                      <a:pt x="106" y="5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89" y="89"/>
                      <a:pt x="489" y="89"/>
                      <a:pt x="489" y="89"/>
                    </a:cubicBezTo>
                    <a:cubicBezTo>
                      <a:pt x="465" y="117"/>
                      <a:pt x="465" y="117"/>
                      <a:pt x="465" y="117"/>
                    </a:cubicBezTo>
                    <a:cubicBezTo>
                      <a:pt x="470" y="121"/>
                      <a:pt x="474" y="125"/>
                      <a:pt x="480" y="130"/>
                    </a:cubicBezTo>
                    <a:cubicBezTo>
                      <a:pt x="535" y="183"/>
                      <a:pt x="588" y="233"/>
                      <a:pt x="638" y="280"/>
                    </a:cubicBezTo>
                    <a:cubicBezTo>
                      <a:pt x="1028" y="602"/>
                      <a:pt x="1028" y="602"/>
                      <a:pt x="1028" y="602"/>
                    </a:cubicBezTo>
                    <a:cubicBezTo>
                      <a:pt x="1045" y="615"/>
                      <a:pt x="1045" y="615"/>
                      <a:pt x="1045" y="615"/>
                    </a:cubicBezTo>
                    <a:cubicBezTo>
                      <a:pt x="1057" y="623"/>
                      <a:pt x="1069" y="631"/>
                      <a:pt x="1080" y="639"/>
                    </a:cubicBezTo>
                    <a:cubicBezTo>
                      <a:pt x="1123" y="668"/>
                      <a:pt x="1161" y="691"/>
                      <a:pt x="1195" y="708"/>
                    </a:cubicBezTo>
                    <a:cubicBezTo>
                      <a:pt x="1215" y="718"/>
                      <a:pt x="1233" y="726"/>
                      <a:pt x="1250" y="733"/>
                    </a:cubicBezTo>
                    <a:cubicBezTo>
                      <a:pt x="1269" y="740"/>
                      <a:pt x="1287" y="744"/>
                      <a:pt x="1303" y="746"/>
                    </a:cubicBezTo>
                    <a:cubicBezTo>
                      <a:pt x="1307" y="747"/>
                      <a:pt x="1311" y="747"/>
                      <a:pt x="1315" y="748"/>
                    </a:cubicBezTo>
                    <a:cubicBezTo>
                      <a:pt x="1325" y="748"/>
                      <a:pt x="1334" y="747"/>
                      <a:pt x="1342" y="746"/>
                    </a:cubicBezTo>
                    <a:cubicBezTo>
                      <a:pt x="1353" y="743"/>
                      <a:pt x="1362" y="739"/>
                      <a:pt x="1370" y="732"/>
                    </a:cubicBezTo>
                    <a:cubicBezTo>
                      <a:pt x="1374" y="729"/>
                      <a:pt x="1377" y="725"/>
                      <a:pt x="1380" y="7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4848226" y="2198687"/>
                <a:ext cx="1541463" cy="1885950"/>
              </a:xfrm>
              <a:custGeom>
                <a:avLst/>
                <a:gdLst/>
                <a:ahLst/>
                <a:cxnLst>
                  <a:cxn ang="0">
                    <a:pos x="558" y="810"/>
                  </a:cxn>
                  <a:cxn ang="0">
                    <a:pos x="514" y="661"/>
                  </a:cxn>
                  <a:cxn ang="0">
                    <a:pos x="500" y="634"/>
                  </a:cxn>
                  <a:cxn ang="0">
                    <a:pos x="24" y="26"/>
                  </a:cxn>
                  <a:cxn ang="0">
                    <a:pos x="0" y="0"/>
                  </a:cxn>
                  <a:cxn ang="0">
                    <a:pos x="30" y="26"/>
                  </a:cxn>
                  <a:cxn ang="0">
                    <a:pos x="545" y="530"/>
                  </a:cxn>
                  <a:cxn ang="0">
                    <a:pos x="608" y="613"/>
                  </a:cxn>
                  <a:cxn ang="0">
                    <a:pos x="638" y="661"/>
                  </a:cxn>
                  <a:cxn ang="0">
                    <a:pos x="650" y="682"/>
                  </a:cxn>
                  <a:cxn ang="0">
                    <a:pos x="675" y="745"/>
                  </a:cxn>
                  <a:cxn ang="0">
                    <a:pos x="679" y="788"/>
                  </a:cxn>
                  <a:cxn ang="0">
                    <a:pos x="666" y="818"/>
                  </a:cxn>
                  <a:cxn ang="0">
                    <a:pos x="638" y="832"/>
                  </a:cxn>
                  <a:cxn ang="0">
                    <a:pos x="620" y="831"/>
                  </a:cxn>
                  <a:cxn ang="0">
                    <a:pos x="608" y="829"/>
                  </a:cxn>
                  <a:cxn ang="0">
                    <a:pos x="598" y="826"/>
                  </a:cxn>
                  <a:cxn ang="0">
                    <a:pos x="558" y="810"/>
                  </a:cxn>
                </a:cxnLst>
                <a:rect l="0" t="0" r="r" b="b"/>
                <a:pathLst>
                  <a:path w="681" h="832">
                    <a:moveTo>
                      <a:pt x="558" y="810"/>
                    </a:moveTo>
                    <a:cubicBezTo>
                      <a:pt x="558" y="770"/>
                      <a:pt x="543" y="721"/>
                      <a:pt x="514" y="661"/>
                    </a:cubicBezTo>
                    <a:cubicBezTo>
                      <a:pt x="510" y="652"/>
                      <a:pt x="505" y="643"/>
                      <a:pt x="500" y="634"/>
                    </a:cubicBezTo>
                    <a:cubicBezTo>
                      <a:pt x="422" y="486"/>
                      <a:pt x="263" y="284"/>
                      <a:pt x="24" y="26"/>
                    </a:cubicBezTo>
                    <a:cubicBezTo>
                      <a:pt x="16" y="17"/>
                      <a:pt x="8" y="9"/>
                      <a:pt x="0" y="0"/>
                    </a:cubicBezTo>
                    <a:cubicBezTo>
                      <a:pt x="10" y="9"/>
                      <a:pt x="20" y="17"/>
                      <a:pt x="30" y="26"/>
                    </a:cubicBezTo>
                    <a:cubicBezTo>
                      <a:pt x="266" y="231"/>
                      <a:pt x="437" y="399"/>
                      <a:pt x="545" y="530"/>
                    </a:cubicBezTo>
                    <a:cubicBezTo>
                      <a:pt x="569" y="559"/>
                      <a:pt x="590" y="587"/>
                      <a:pt x="608" y="613"/>
                    </a:cubicBezTo>
                    <a:cubicBezTo>
                      <a:pt x="619" y="630"/>
                      <a:pt x="630" y="646"/>
                      <a:pt x="638" y="661"/>
                    </a:cubicBezTo>
                    <a:cubicBezTo>
                      <a:pt x="643" y="668"/>
                      <a:pt x="646" y="675"/>
                      <a:pt x="650" y="682"/>
                    </a:cubicBezTo>
                    <a:cubicBezTo>
                      <a:pt x="662" y="705"/>
                      <a:pt x="670" y="726"/>
                      <a:pt x="675" y="745"/>
                    </a:cubicBezTo>
                    <a:cubicBezTo>
                      <a:pt x="680" y="763"/>
                      <a:pt x="681" y="777"/>
                      <a:pt x="679" y="788"/>
                    </a:cubicBezTo>
                    <a:cubicBezTo>
                      <a:pt x="676" y="799"/>
                      <a:pt x="672" y="809"/>
                      <a:pt x="666" y="818"/>
                    </a:cubicBezTo>
                    <a:cubicBezTo>
                      <a:pt x="660" y="827"/>
                      <a:pt x="651" y="832"/>
                      <a:pt x="638" y="832"/>
                    </a:cubicBezTo>
                    <a:cubicBezTo>
                      <a:pt x="632" y="832"/>
                      <a:pt x="626" y="832"/>
                      <a:pt x="620" y="831"/>
                    </a:cubicBezTo>
                    <a:cubicBezTo>
                      <a:pt x="616" y="831"/>
                      <a:pt x="612" y="830"/>
                      <a:pt x="608" y="829"/>
                    </a:cubicBezTo>
                    <a:cubicBezTo>
                      <a:pt x="604" y="828"/>
                      <a:pt x="601" y="827"/>
                      <a:pt x="598" y="826"/>
                    </a:cubicBezTo>
                    <a:cubicBezTo>
                      <a:pt x="584" y="821"/>
                      <a:pt x="571" y="816"/>
                      <a:pt x="558" y="8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18" name="Freeform 7"/>
              <p:cNvSpPr>
                <a:spLocks noEditPoints="1"/>
              </p:cNvSpPr>
              <p:nvPr/>
            </p:nvSpPr>
            <p:spPr bwMode="auto">
              <a:xfrm>
                <a:off x="3275012" y="2168525"/>
                <a:ext cx="3154363" cy="197008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19" y="106"/>
                  </a:cxn>
                  <a:cxn ang="0">
                    <a:pos x="547" y="106"/>
                  </a:cxn>
                  <a:cxn ang="0">
                    <a:pos x="563" y="121"/>
                  </a:cxn>
                  <a:cxn ang="0">
                    <a:pos x="0" y="121"/>
                  </a:cxn>
                  <a:cxn ang="0">
                    <a:pos x="1380" y="842"/>
                  </a:cxn>
                  <a:cxn ang="0">
                    <a:pos x="1370" y="853"/>
                  </a:cxn>
                  <a:cxn ang="0">
                    <a:pos x="1342" y="867"/>
                  </a:cxn>
                  <a:cxn ang="0">
                    <a:pos x="1315" y="869"/>
                  </a:cxn>
                  <a:cxn ang="0">
                    <a:pos x="1303" y="867"/>
                  </a:cxn>
                  <a:cxn ang="0">
                    <a:pos x="1250" y="854"/>
                  </a:cxn>
                  <a:cxn ang="0">
                    <a:pos x="1195" y="829"/>
                  </a:cxn>
                  <a:cxn ang="0">
                    <a:pos x="1080" y="760"/>
                  </a:cxn>
                  <a:cxn ang="0">
                    <a:pos x="1045" y="736"/>
                  </a:cxn>
                  <a:cxn ang="0">
                    <a:pos x="1028" y="723"/>
                  </a:cxn>
                  <a:cxn ang="0">
                    <a:pos x="638" y="401"/>
                  </a:cxn>
                  <a:cxn ang="0">
                    <a:pos x="480" y="251"/>
                  </a:cxn>
                  <a:cxn ang="0">
                    <a:pos x="465" y="238"/>
                  </a:cxn>
                  <a:cxn ang="0">
                    <a:pos x="489" y="210"/>
                  </a:cxn>
                  <a:cxn ang="0">
                    <a:pos x="1044" y="691"/>
                  </a:cxn>
                  <a:cxn ang="0">
                    <a:pos x="1119" y="745"/>
                  </a:cxn>
                  <a:cxn ang="0">
                    <a:pos x="1195" y="793"/>
                  </a:cxn>
                  <a:cxn ang="0">
                    <a:pos x="1235" y="814"/>
                  </a:cxn>
                  <a:cxn ang="0">
                    <a:pos x="1253" y="823"/>
                  </a:cxn>
                  <a:cxn ang="0">
                    <a:pos x="1293" y="839"/>
                  </a:cxn>
                  <a:cxn ang="0">
                    <a:pos x="1303" y="842"/>
                  </a:cxn>
                  <a:cxn ang="0">
                    <a:pos x="1315" y="844"/>
                  </a:cxn>
                  <a:cxn ang="0">
                    <a:pos x="1333" y="845"/>
                  </a:cxn>
                  <a:cxn ang="0">
                    <a:pos x="1361" y="831"/>
                  </a:cxn>
                  <a:cxn ang="0">
                    <a:pos x="1374" y="801"/>
                  </a:cxn>
                  <a:cxn ang="0">
                    <a:pos x="1370" y="758"/>
                  </a:cxn>
                  <a:cxn ang="0">
                    <a:pos x="1345" y="695"/>
                  </a:cxn>
                  <a:cxn ang="0">
                    <a:pos x="1333" y="674"/>
                  </a:cxn>
                  <a:cxn ang="0">
                    <a:pos x="1303" y="626"/>
                  </a:cxn>
                  <a:cxn ang="0">
                    <a:pos x="1240" y="543"/>
                  </a:cxn>
                  <a:cxn ang="0">
                    <a:pos x="725" y="39"/>
                  </a:cxn>
                  <a:cxn ang="0">
                    <a:pos x="695" y="13"/>
                  </a:cxn>
                  <a:cxn ang="0">
                    <a:pos x="682" y="0"/>
                  </a:cxn>
                  <a:cxn ang="0">
                    <a:pos x="728" y="39"/>
                  </a:cxn>
                  <a:cxn ang="0">
                    <a:pos x="945" y="234"/>
                  </a:cxn>
                  <a:cxn ang="0">
                    <a:pos x="1247" y="543"/>
                  </a:cxn>
                  <a:cxn ang="0">
                    <a:pos x="1303" y="613"/>
                  </a:cxn>
                  <a:cxn ang="0">
                    <a:pos x="1344" y="674"/>
                  </a:cxn>
                  <a:cxn ang="0">
                    <a:pos x="1356" y="695"/>
                  </a:cxn>
                  <a:cxn ang="0">
                    <a:pos x="1384" y="758"/>
                  </a:cxn>
                  <a:cxn ang="0">
                    <a:pos x="1392" y="793"/>
                  </a:cxn>
                  <a:cxn ang="0">
                    <a:pos x="1392" y="792"/>
                  </a:cxn>
                  <a:cxn ang="0">
                    <a:pos x="1380" y="842"/>
                  </a:cxn>
                </a:cxnLst>
                <a:rect l="0" t="0" r="r" b="b"/>
                <a:pathLst>
                  <a:path w="1394" h="869">
                    <a:moveTo>
                      <a:pt x="0" y="121"/>
                    </a:moveTo>
                    <a:cubicBezTo>
                      <a:pt x="19" y="106"/>
                      <a:pt x="19" y="106"/>
                      <a:pt x="19" y="106"/>
                    </a:cubicBezTo>
                    <a:cubicBezTo>
                      <a:pt x="547" y="106"/>
                      <a:pt x="547" y="106"/>
                      <a:pt x="547" y="106"/>
                    </a:cubicBezTo>
                    <a:cubicBezTo>
                      <a:pt x="563" y="121"/>
                      <a:pt x="563" y="121"/>
                      <a:pt x="563" y="121"/>
                    </a:cubicBezTo>
                    <a:lnTo>
                      <a:pt x="0" y="121"/>
                    </a:lnTo>
                    <a:close/>
                    <a:moveTo>
                      <a:pt x="1380" y="842"/>
                    </a:moveTo>
                    <a:cubicBezTo>
                      <a:pt x="1377" y="846"/>
                      <a:pt x="1374" y="850"/>
                      <a:pt x="1370" y="853"/>
                    </a:cubicBezTo>
                    <a:cubicBezTo>
                      <a:pt x="1362" y="860"/>
                      <a:pt x="1353" y="864"/>
                      <a:pt x="1342" y="867"/>
                    </a:cubicBezTo>
                    <a:cubicBezTo>
                      <a:pt x="1334" y="868"/>
                      <a:pt x="1325" y="869"/>
                      <a:pt x="1315" y="869"/>
                    </a:cubicBezTo>
                    <a:cubicBezTo>
                      <a:pt x="1311" y="868"/>
                      <a:pt x="1307" y="868"/>
                      <a:pt x="1303" y="867"/>
                    </a:cubicBezTo>
                    <a:cubicBezTo>
                      <a:pt x="1287" y="865"/>
                      <a:pt x="1269" y="861"/>
                      <a:pt x="1250" y="854"/>
                    </a:cubicBezTo>
                    <a:cubicBezTo>
                      <a:pt x="1233" y="847"/>
                      <a:pt x="1215" y="839"/>
                      <a:pt x="1195" y="829"/>
                    </a:cubicBezTo>
                    <a:cubicBezTo>
                      <a:pt x="1161" y="812"/>
                      <a:pt x="1123" y="789"/>
                      <a:pt x="1080" y="760"/>
                    </a:cubicBezTo>
                    <a:cubicBezTo>
                      <a:pt x="1069" y="752"/>
                      <a:pt x="1057" y="744"/>
                      <a:pt x="1045" y="736"/>
                    </a:cubicBezTo>
                    <a:cubicBezTo>
                      <a:pt x="1028" y="723"/>
                      <a:pt x="1028" y="723"/>
                      <a:pt x="1028" y="723"/>
                    </a:cubicBezTo>
                    <a:cubicBezTo>
                      <a:pt x="638" y="401"/>
                      <a:pt x="638" y="401"/>
                      <a:pt x="638" y="401"/>
                    </a:cubicBezTo>
                    <a:cubicBezTo>
                      <a:pt x="588" y="354"/>
                      <a:pt x="535" y="304"/>
                      <a:pt x="480" y="251"/>
                    </a:cubicBezTo>
                    <a:cubicBezTo>
                      <a:pt x="474" y="246"/>
                      <a:pt x="470" y="242"/>
                      <a:pt x="465" y="238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716" y="425"/>
                      <a:pt x="901" y="585"/>
                      <a:pt x="1044" y="691"/>
                    </a:cubicBezTo>
                    <a:cubicBezTo>
                      <a:pt x="1071" y="711"/>
                      <a:pt x="1095" y="729"/>
                      <a:pt x="1119" y="745"/>
                    </a:cubicBezTo>
                    <a:cubicBezTo>
                      <a:pt x="1146" y="763"/>
                      <a:pt x="1172" y="779"/>
                      <a:pt x="1195" y="793"/>
                    </a:cubicBezTo>
                    <a:cubicBezTo>
                      <a:pt x="1209" y="801"/>
                      <a:pt x="1223" y="808"/>
                      <a:pt x="1235" y="814"/>
                    </a:cubicBezTo>
                    <a:cubicBezTo>
                      <a:pt x="1241" y="817"/>
                      <a:pt x="1247" y="820"/>
                      <a:pt x="1253" y="823"/>
                    </a:cubicBezTo>
                    <a:cubicBezTo>
                      <a:pt x="1266" y="829"/>
                      <a:pt x="1279" y="834"/>
                      <a:pt x="1293" y="839"/>
                    </a:cubicBezTo>
                    <a:cubicBezTo>
                      <a:pt x="1296" y="840"/>
                      <a:pt x="1299" y="841"/>
                      <a:pt x="1303" y="842"/>
                    </a:cubicBezTo>
                    <a:cubicBezTo>
                      <a:pt x="1307" y="843"/>
                      <a:pt x="1311" y="844"/>
                      <a:pt x="1315" y="844"/>
                    </a:cubicBezTo>
                    <a:cubicBezTo>
                      <a:pt x="1321" y="845"/>
                      <a:pt x="1327" y="845"/>
                      <a:pt x="1333" y="845"/>
                    </a:cubicBezTo>
                    <a:cubicBezTo>
                      <a:pt x="1346" y="845"/>
                      <a:pt x="1355" y="840"/>
                      <a:pt x="1361" y="831"/>
                    </a:cubicBezTo>
                    <a:cubicBezTo>
                      <a:pt x="1367" y="822"/>
                      <a:pt x="1371" y="812"/>
                      <a:pt x="1374" y="801"/>
                    </a:cubicBezTo>
                    <a:cubicBezTo>
                      <a:pt x="1376" y="790"/>
                      <a:pt x="1375" y="776"/>
                      <a:pt x="1370" y="758"/>
                    </a:cubicBezTo>
                    <a:cubicBezTo>
                      <a:pt x="1365" y="739"/>
                      <a:pt x="1357" y="718"/>
                      <a:pt x="1345" y="695"/>
                    </a:cubicBezTo>
                    <a:cubicBezTo>
                      <a:pt x="1341" y="688"/>
                      <a:pt x="1338" y="681"/>
                      <a:pt x="1333" y="674"/>
                    </a:cubicBezTo>
                    <a:cubicBezTo>
                      <a:pt x="1325" y="659"/>
                      <a:pt x="1314" y="643"/>
                      <a:pt x="1303" y="626"/>
                    </a:cubicBezTo>
                    <a:cubicBezTo>
                      <a:pt x="1285" y="600"/>
                      <a:pt x="1264" y="572"/>
                      <a:pt x="1240" y="543"/>
                    </a:cubicBezTo>
                    <a:cubicBezTo>
                      <a:pt x="1132" y="412"/>
                      <a:pt x="961" y="244"/>
                      <a:pt x="725" y="39"/>
                    </a:cubicBezTo>
                    <a:cubicBezTo>
                      <a:pt x="715" y="30"/>
                      <a:pt x="705" y="22"/>
                      <a:pt x="695" y="13"/>
                    </a:cubicBezTo>
                    <a:cubicBezTo>
                      <a:pt x="691" y="9"/>
                      <a:pt x="686" y="4"/>
                      <a:pt x="682" y="0"/>
                    </a:cubicBezTo>
                    <a:cubicBezTo>
                      <a:pt x="698" y="13"/>
                      <a:pt x="713" y="26"/>
                      <a:pt x="728" y="39"/>
                    </a:cubicBezTo>
                    <a:cubicBezTo>
                      <a:pt x="808" y="108"/>
                      <a:pt x="880" y="173"/>
                      <a:pt x="945" y="234"/>
                    </a:cubicBezTo>
                    <a:cubicBezTo>
                      <a:pt x="1073" y="353"/>
                      <a:pt x="1174" y="456"/>
                      <a:pt x="1247" y="543"/>
                    </a:cubicBezTo>
                    <a:cubicBezTo>
                      <a:pt x="1268" y="568"/>
                      <a:pt x="1286" y="591"/>
                      <a:pt x="1303" y="613"/>
                    </a:cubicBezTo>
                    <a:cubicBezTo>
                      <a:pt x="1318" y="635"/>
                      <a:pt x="1332" y="655"/>
                      <a:pt x="1344" y="674"/>
                    </a:cubicBezTo>
                    <a:cubicBezTo>
                      <a:pt x="1348" y="681"/>
                      <a:pt x="1352" y="688"/>
                      <a:pt x="1356" y="695"/>
                    </a:cubicBezTo>
                    <a:cubicBezTo>
                      <a:pt x="1368" y="718"/>
                      <a:pt x="1378" y="739"/>
                      <a:pt x="1384" y="758"/>
                    </a:cubicBezTo>
                    <a:cubicBezTo>
                      <a:pt x="1388" y="772"/>
                      <a:pt x="1391" y="783"/>
                      <a:pt x="1392" y="793"/>
                    </a:cubicBezTo>
                    <a:cubicBezTo>
                      <a:pt x="1392" y="792"/>
                      <a:pt x="1392" y="792"/>
                      <a:pt x="1392" y="792"/>
                    </a:cubicBezTo>
                    <a:cubicBezTo>
                      <a:pt x="1394" y="808"/>
                      <a:pt x="1390" y="825"/>
                      <a:pt x="1380" y="842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5515905" y="3405586"/>
            <a:ext cx="230186" cy="367364"/>
            <a:chOff x="6513515" y="557212"/>
            <a:chExt cx="471489" cy="752474"/>
          </a:xfrm>
          <a:solidFill>
            <a:schemeClr val="bg1"/>
          </a:solidFill>
          <a:effectLst/>
        </p:grpSpPr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6513515" y="557212"/>
              <a:ext cx="471489" cy="752474"/>
            </a:xfrm>
            <a:custGeom>
              <a:avLst/>
              <a:gdLst>
                <a:gd name="T0" fmla="*/ 80 w 160"/>
                <a:gd name="T1" fmla="*/ 0 h 256"/>
                <a:gd name="T2" fmla="*/ 11 w 160"/>
                <a:gd name="T3" fmla="*/ 120 h 256"/>
                <a:gd name="T4" fmla="*/ 42 w 160"/>
                <a:gd name="T5" fmla="*/ 179 h 256"/>
                <a:gd name="T6" fmla="*/ 49 w 160"/>
                <a:gd name="T7" fmla="*/ 187 h 256"/>
                <a:gd name="T8" fmla="*/ 48 w 160"/>
                <a:gd name="T9" fmla="*/ 208 h 256"/>
                <a:gd name="T10" fmla="*/ 52 w 160"/>
                <a:gd name="T11" fmla="*/ 231 h 256"/>
                <a:gd name="T12" fmla="*/ 108 w 160"/>
                <a:gd name="T13" fmla="*/ 231 h 256"/>
                <a:gd name="T14" fmla="*/ 112 w 160"/>
                <a:gd name="T15" fmla="*/ 208 h 256"/>
                <a:gd name="T16" fmla="*/ 110 w 160"/>
                <a:gd name="T17" fmla="*/ 187 h 256"/>
                <a:gd name="T18" fmla="*/ 118 w 160"/>
                <a:gd name="T19" fmla="*/ 179 h 256"/>
                <a:gd name="T20" fmla="*/ 149 w 160"/>
                <a:gd name="T21" fmla="*/ 120 h 256"/>
                <a:gd name="T22" fmla="*/ 80 w 160"/>
                <a:gd name="T23" fmla="*/ 248 h 256"/>
                <a:gd name="T24" fmla="*/ 99 w 160"/>
                <a:gd name="T25" fmla="*/ 232 h 256"/>
                <a:gd name="T26" fmla="*/ 108 w 160"/>
                <a:gd name="T27" fmla="*/ 218 h 256"/>
                <a:gd name="T28" fmla="*/ 58 w 160"/>
                <a:gd name="T29" fmla="*/ 224 h 256"/>
                <a:gd name="T30" fmla="*/ 58 w 160"/>
                <a:gd name="T31" fmla="*/ 212 h 256"/>
                <a:gd name="T32" fmla="*/ 108 w 160"/>
                <a:gd name="T33" fmla="*/ 218 h 256"/>
                <a:gd name="T34" fmla="*/ 108 w 160"/>
                <a:gd name="T35" fmla="*/ 198 h 256"/>
                <a:gd name="T36" fmla="*/ 58 w 160"/>
                <a:gd name="T37" fmla="*/ 204 h 256"/>
                <a:gd name="T38" fmla="*/ 58 w 160"/>
                <a:gd name="T39" fmla="*/ 192 h 256"/>
                <a:gd name="T40" fmla="*/ 96 w 160"/>
                <a:gd name="T41" fmla="*/ 192 h 256"/>
                <a:gd name="T42" fmla="*/ 135 w 160"/>
                <a:gd name="T43" fmla="*/ 112 h 256"/>
                <a:gd name="T44" fmla="*/ 104 w 160"/>
                <a:gd name="T45" fmla="*/ 170 h 256"/>
                <a:gd name="T46" fmla="*/ 96 w 160"/>
                <a:gd name="T47" fmla="*/ 176 h 256"/>
                <a:gd name="T48" fmla="*/ 96 w 160"/>
                <a:gd name="T49" fmla="*/ 124 h 256"/>
                <a:gd name="T50" fmla="*/ 88 w 160"/>
                <a:gd name="T51" fmla="*/ 176 h 256"/>
                <a:gd name="T52" fmla="*/ 68 w 160"/>
                <a:gd name="T53" fmla="*/ 128 h 256"/>
                <a:gd name="T54" fmla="*/ 60 w 160"/>
                <a:gd name="T55" fmla="*/ 129 h 256"/>
                <a:gd name="T56" fmla="*/ 57 w 160"/>
                <a:gd name="T57" fmla="*/ 172 h 256"/>
                <a:gd name="T58" fmla="*/ 26 w 160"/>
                <a:gd name="T59" fmla="*/ 114 h 256"/>
                <a:gd name="T60" fmla="*/ 16 w 160"/>
                <a:gd name="T61" fmla="*/ 80 h 256"/>
                <a:gd name="T62" fmla="*/ 144 w 160"/>
                <a:gd name="T63" fmla="*/ 8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256">
                  <a:moveTo>
                    <a:pt x="160" y="80"/>
                  </a:moveTo>
                  <a:cubicBezTo>
                    <a:pt x="160" y="36"/>
                    <a:pt x="124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95"/>
                    <a:pt x="4" y="109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4" y="182"/>
                    <a:pt x="46" y="185"/>
                    <a:pt x="49" y="187"/>
                  </a:cubicBezTo>
                  <a:cubicBezTo>
                    <a:pt x="46" y="190"/>
                    <a:pt x="44" y="194"/>
                    <a:pt x="44" y="198"/>
                  </a:cubicBezTo>
                  <a:cubicBezTo>
                    <a:pt x="44" y="202"/>
                    <a:pt x="46" y="206"/>
                    <a:pt x="48" y="208"/>
                  </a:cubicBezTo>
                  <a:cubicBezTo>
                    <a:pt x="46" y="211"/>
                    <a:pt x="44" y="214"/>
                    <a:pt x="44" y="218"/>
                  </a:cubicBezTo>
                  <a:cubicBezTo>
                    <a:pt x="44" y="224"/>
                    <a:pt x="47" y="229"/>
                    <a:pt x="52" y="231"/>
                  </a:cubicBezTo>
                  <a:cubicBezTo>
                    <a:pt x="53" y="245"/>
                    <a:pt x="65" y="256"/>
                    <a:pt x="80" y="256"/>
                  </a:cubicBezTo>
                  <a:cubicBezTo>
                    <a:pt x="94" y="256"/>
                    <a:pt x="106" y="245"/>
                    <a:pt x="108" y="231"/>
                  </a:cubicBezTo>
                  <a:cubicBezTo>
                    <a:pt x="112" y="229"/>
                    <a:pt x="116" y="224"/>
                    <a:pt x="116" y="218"/>
                  </a:cubicBezTo>
                  <a:cubicBezTo>
                    <a:pt x="116" y="214"/>
                    <a:pt x="114" y="211"/>
                    <a:pt x="112" y="208"/>
                  </a:cubicBezTo>
                  <a:cubicBezTo>
                    <a:pt x="114" y="206"/>
                    <a:pt x="116" y="202"/>
                    <a:pt x="116" y="198"/>
                  </a:cubicBezTo>
                  <a:cubicBezTo>
                    <a:pt x="116" y="194"/>
                    <a:pt x="114" y="190"/>
                    <a:pt x="110" y="187"/>
                  </a:cubicBezTo>
                  <a:cubicBezTo>
                    <a:pt x="113" y="185"/>
                    <a:pt x="116" y="182"/>
                    <a:pt x="118" y="179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6" y="109"/>
                    <a:pt x="160" y="95"/>
                    <a:pt x="160" y="80"/>
                  </a:cubicBezTo>
                  <a:close/>
                  <a:moveTo>
                    <a:pt x="80" y="248"/>
                  </a:moveTo>
                  <a:cubicBezTo>
                    <a:pt x="70" y="248"/>
                    <a:pt x="62" y="241"/>
                    <a:pt x="60" y="232"/>
                  </a:cubicBezTo>
                  <a:cubicBezTo>
                    <a:pt x="99" y="232"/>
                    <a:pt x="99" y="232"/>
                    <a:pt x="99" y="232"/>
                  </a:cubicBezTo>
                  <a:cubicBezTo>
                    <a:pt x="97" y="241"/>
                    <a:pt x="89" y="248"/>
                    <a:pt x="80" y="248"/>
                  </a:cubicBezTo>
                  <a:close/>
                  <a:moveTo>
                    <a:pt x="108" y="218"/>
                  </a:moveTo>
                  <a:cubicBezTo>
                    <a:pt x="108" y="222"/>
                    <a:pt x="105" y="224"/>
                    <a:pt x="102" y="224"/>
                  </a:cubicBezTo>
                  <a:cubicBezTo>
                    <a:pt x="58" y="224"/>
                    <a:pt x="58" y="224"/>
                    <a:pt x="58" y="224"/>
                  </a:cubicBezTo>
                  <a:cubicBezTo>
                    <a:pt x="55" y="224"/>
                    <a:pt x="52" y="222"/>
                    <a:pt x="52" y="218"/>
                  </a:cubicBezTo>
                  <a:cubicBezTo>
                    <a:pt x="52" y="215"/>
                    <a:pt x="55" y="212"/>
                    <a:pt x="58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5" y="212"/>
                    <a:pt x="108" y="215"/>
                    <a:pt x="108" y="218"/>
                  </a:cubicBezTo>
                  <a:close/>
                  <a:moveTo>
                    <a:pt x="102" y="192"/>
                  </a:moveTo>
                  <a:cubicBezTo>
                    <a:pt x="105" y="192"/>
                    <a:pt x="108" y="195"/>
                    <a:pt x="108" y="198"/>
                  </a:cubicBezTo>
                  <a:cubicBezTo>
                    <a:pt x="108" y="202"/>
                    <a:pt x="105" y="204"/>
                    <a:pt x="102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5" y="204"/>
                    <a:pt x="52" y="202"/>
                    <a:pt x="52" y="198"/>
                  </a:cubicBezTo>
                  <a:cubicBezTo>
                    <a:pt x="52" y="195"/>
                    <a:pt x="55" y="192"/>
                    <a:pt x="58" y="192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96" y="192"/>
                    <a:pt x="96" y="192"/>
                    <a:pt x="96" y="192"/>
                  </a:cubicBezTo>
                  <a:lnTo>
                    <a:pt x="102" y="192"/>
                  </a:lnTo>
                  <a:close/>
                  <a:moveTo>
                    <a:pt x="135" y="112"/>
                  </a:moveTo>
                  <a:cubicBezTo>
                    <a:pt x="135" y="113"/>
                    <a:pt x="135" y="114"/>
                    <a:pt x="134" y="114"/>
                  </a:cubicBezTo>
                  <a:cubicBezTo>
                    <a:pt x="104" y="170"/>
                    <a:pt x="104" y="170"/>
                    <a:pt x="104" y="170"/>
                  </a:cubicBezTo>
                  <a:cubicBezTo>
                    <a:pt x="104" y="170"/>
                    <a:pt x="103" y="171"/>
                    <a:pt x="103" y="172"/>
                  </a:cubicBezTo>
                  <a:cubicBezTo>
                    <a:pt x="102" y="174"/>
                    <a:pt x="100" y="176"/>
                    <a:pt x="96" y="176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100" y="126"/>
                    <a:pt x="98" y="124"/>
                    <a:pt x="96" y="124"/>
                  </a:cubicBezTo>
                  <a:cubicBezTo>
                    <a:pt x="94" y="124"/>
                    <a:pt x="92" y="126"/>
                    <a:pt x="92" y="128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26"/>
                    <a:pt x="66" y="124"/>
                    <a:pt x="64" y="124"/>
                  </a:cubicBezTo>
                  <a:cubicBezTo>
                    <a:pt x="61" y="124"/>
                    <a:pt x="60" y="126"/>
                    <a:pt x="60" y="129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0" y="176"/>
                    <a:pt x="58" y="174"/>
                    <a:pt x="57" y="172"/>
                  </a:cubicBezTo>
                  <a:cubicBezTo>
                    <a:pt x="56" y="171"/>
                    <a:pt x="56" y="171"/>
                    <a:pt x="56" y="170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5" y="114"/>
                    <a:pt x="25" y="113"/>
                    <a:pt x="25" y="112"/>
                  </a:cubicBezTo>
                  <a:cubicBezTo>
                    <a:pt x="19" y="103"/>
                    <a:pt x="16" y="91"/>
                    <a:pt x="16" y="80"/>
                  </a:cubicBezTo>
                  <a:cubicBezTo>
                    <a:pt x="16" y="45"/>
                    <a:pt x="45" y="16"/>
                    <a:pt x="80" y="16"/>
                  </a:cubicBezTo>
                  <a:cubicBezTo>
                    <a:pt x="115" y="16"/>
                    <a:pt x="144" y="45"/>
                    <a:pt x="144" y="80"/>
                  </a:cubicBezTo>
                  <a:cubicBezTo>
                    <a:pt x="144" y="91"/>
                    <a:pt x="141" y="103"/>
                    <a:pt x="13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 dirty="0">
                <a:cs typeface="+mn-ea"/>
                <a:sym typeface="+mn-lt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6608763" y="642938"/>
              <a:ext cx="120650" cy="103188"/>
            </a:xfrm>
            <a:custGeom>
              <a:avLst/>
              <a:gdLst>
                <a:gd name="T0" fmla="*/ 35 w 41"/>
                <a:gd name="T1" fmla="*/ 1 h 35"/>
                <a:gd name="T2" fmla="*/ 1 w 41"/>
                <a:gd name="T3" fmla="*/ 29 h 35"/>
                <a:gd name="T4" fmla="*/ 3 w 41"/>
                <a:gd name="T5" fmla="*/ 35 h 35"/>
                <a:gd name="T6" fmla="*/ 4 w 41"/>
                <a:gd name="T7" fmla="*/ 35 h 35"/>
                <a:gd name="T8" fmla="*/ 8 w 41"/>
                <a:gd name="T9" fmla="*/ 33 h 35"/>
                <a:gd name="T10" fmla="*/ 37 w 41"/>
                <a:gd name="T11" fmla="*/ 9 h 35"/>
                <a:gd name="T12" fmla="*/ 40 w 41"/>
                <a:gd name="T13" fmla="*/ 4 h 35"/>
                <a:gd name="T14" fmla="*/ 35 w 41"/>
                <a:gd name="T15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5">
                  <a:moveTo>
                    <a:pt x="35" y="1"/>
                  </a:moveTo>
                  <a:cubicBezTo>
                    <a:pt x="20" y="5"/>
                    <a:pt x="7" y="15"/>
                    <a:pt x="1" y="29"/>
                  </a:cubicBezTo>
                  <a:cubicBezTo>
                    <a:pt x="0" y="31"/>
                    <a:pt x="1" y="34"/>
                    <a:pt x="3" y="35"/>
                  </a:cubicBezTo>
                  <a:cubicBezTo>
                    <a:pt x="3" y="35"/>
                    <a:pt x="4" y="35"/>
                    <a:pt x="4" y="35"/>
                  </a:cubicBezTo>
                  <a:cubicBezTo>
                    <a:pt x="6" y="35"/>
                    <a:pt x="7" y="34"/>
                    <a:pt x="8" y="33"/>
                  </a:cubicBezTo>
                  <a:cubicBezTo>
                    <a:pt x="14" y="21"/>
                    <a:pt x="24" y="12"/>
                    <a:pt x="37" y="9"/>
                  </a:cubicBezTo>
                  <a:cubicBezTo>
                    <a:pt x="39" y="8"/>
                    <a:pt x="41" y="6"/>
                    <a:pt x="40" y="4"/>
                  </a:cubicBezTo>
                  <a:cubicBezTo>
                    <a:pt x="40" y="2"/>
                    <a:pt x="37" y="0"/>
                    <a:pt x="3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840" dirty="0">
                <a:cs typeface="+mn-ea"/>
                <a:sym typeface="+mn-lt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330191" y="4448992"/>
            <a:ext cx="331456" cy="287652"/>
            <a:chOff x="8783635" y="1235077"/>
            <a:chExt cx="360363" cy="312738"/>
          </a:xfrm>
          <a:solidFill>
            <a:schemeClr val="bg1"/>
          </a:solidFill>
          <a:effectLst/>
        </p:grpSpPr>
        <p:sp>
          <p:nvSpPr>
            <p:cNvPr id="38" name="Freeform 51"/>
            <p:cNvSpPr>
              <a:spLocks noEditPoints="1"/>
            </p:cNvSpPr>
            <p:nvPr/>
          </p:nvSpPr>
          <p:spPr bwMode="auto">
            <a:xfrm>
              <a:off x="8842375" y="1290638"/>
              <a:ext cx="128588" cy="8413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27"/>
                </a:cxn>
                <a:cxn ang="0">
                  <a:pos x="1" y="29"/>
                </a:cxn>
                <a:cxn ang="0">
                  <a:pos x="3" y="27"/>
                </a:cxn>
                <a:cxn ang="0">
                  <a:pos x="42" y="4"/>
                </a:cxn>
                <a:cxn ang="0">
                  <a:pos x="44" y="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4" h="29">
                  <a:moveTo>
                    <a:pt x="42" y="0"/>
                  </a:moveTo>
                  <a:cubicBezTo>
                    <a:pt x="19" y="0"/>
                    <a:pt x="0" y="12"/>
                    <a:pt x="0" y="27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3" y="29"/>
                    <a:pt x="3" y="28"/>
                    <a:pt x="3" y="27"/>
                  </a:cubicBezTo>
                  <a:cubicBezTo>
                    <a:pt x="3" y="15"/>
                    <a:pt x="21" y="4"/>
                    <a:pt x="42" y="4"/>
                  </a:cubicBezTo>
                  <a:cubicBezTo>
                    <a:pt x="43" y="4"/>
                    <a:pt x="44" y="3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" name="Freeform 52"/>
            <p:cNvSpPr>
              <a:spLocks noEditPoints="1"/>
            </p:cNvSpPr>
            <p:nvPr/>
          </p:nvSpPr>
          <p:spPr bwMode="auto">
            <a:xfrm>
              <a:off x="8783635" y="1235077"/>
              <a:ext cx="360363" cy="312738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46"/>
                </a:cxn>
                <a:cxn ang="0">
                  <a:pos x="27" y="84"/>
                </a:cxn>
                <a:cxn ang="0">
                  <a:pos x="27" y="84"/>
                </a:cxn>
                <a:cxn ang="0">
                  <a:pos x="20" y="102"/>
                </a:cxn>
                <a:cxn ang="0">
                  <a:pos x="20" y="104"/>
                </a:cxn>
                <a:cxn ang="0">
                  <a:pos x="23" y="107"/>
                </a:cxn>
                <a:cxn ang="0">
                  <a:pos x="24" y="107"/>
                </a:cxn>
                <a:cxn ang="0">
                  <a:pos x="50" y="91"/>
                </a:cxn>
                <a:cxn ang="0">
                  <a:pos x="62" y="92"/>
                </a:cxn>
                <a:cxn ang="0">
                  <a:pos x="123" y="46"/>
                </a:cxn>
                <a:cxn ang="0">
                  <a:pos x="62" y="0"/>
                </a:cxn>
                <a:cxn ang="0">
                  <a:pos x="62" y="84"/>
                </a:cxn>
                <a:cxn ang="0">
                  <a:pos x="51" y="83"/>
                </a:cxn>
                <a:cxn ang="0">
                  <a:pos x="50" y="83"/>
                </a:cxn>
                <a:cxn ang="0">
                  <a:pos x="44" y="86"/>
                </a:cxn>
                <a:cxn ang="0">
                  <a:pos x="32" y="96"/>
                </a:cxn>
                <a:cxn ang="0">
                  <a:pos x="35" y="85"/>
                </a:cxn>
                <a:cxn ang="0">
                  <a:pos x="35" y="84"/>
                </a:cxn>
                <a:cxn ang="0">
                  <a:pos x="31" y="77"/>
                </a:cxn>
                <a:cxn ang="0">
                  <a:pos x="8" y="46"/>
                </a:cxn>
                <a:cxn ang="0">
                  <a:pos x="62" y="7"/>
                </a:cxn>
                <a:cxn ang="0">
                  <a:pos x="115" y="46"/>
                </a:cxn>
                <a:cxn ang="0">
                  <a:pos x="62" y="84"/>
                </a:cxn>
                <a:cxn ang="0">
                  <a:pos x="62" y="84"/>
                </a:cxn>
                <a:cxn ang="0">
                  <a:pos x="62" y="84"/>
                </a:cxn>
              </a:cxnLst>
              <a:rect l="0" t="0" r="r" b="b"/>
              <a:pathLst>
                <a:path w="123" h="107">
                  <a:moveTo>
                    <a:pt x="62" y="0"/>
                  </a:moveTo>
                  <a:cubicBezTo>
                    <a:pt x="28" y="0"/>
                    <a:pt x="0" y="20"/>
                    <a:pt x="0" y="46"/>
                  </a:cubicBezTo>
                  <a:cubicBezTo>
                    <a:pt x="0" y="62"/>
                    <a:pt x="11" y="76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91"/>
                    <a:pt x="22" y="98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6"/>
                    <a:pt x="21" y="107"/>
                    <a:pt x="23" y="107"/>
                  </a:cubicBezTo>
                  <a:cubicBezTo>
                    <a:pt x="23" y="107"/>
                    <a:pt x="24" y="107"/>
                    <a:pt x="24" y="107"/>
                  </a:cubicBezTo>
                  <a:cubicBezTo>
                    <a:pt x="36" y="105"/>
                    <a:pt x="47" y="94"/>
                    <a:pt x="50" y="91"/>
                  </a:cubicBezTo>
                  <a:cubicBezTo>
                    <a:pt x="54" y="92"/>
                    <a:pt x="58" y="92"/>
                    <a:pt x="62" y="92"/>
                  </a:cubicBezTo>
                  <a:cubicBezTo>
                    <a:pt x="96" y="92"/>
                    <a:pt x="123" y="71"/>
                    <a:pt x="123" y="46"/>
                  </a:cubicBezTo>
                  <a:cubicBezTo>
                    <a:pt x="123" y="20"/>
                    <a:pt x="96" y="0"/>
                    <a:pt x="62" y="0"/>
                  </a:cubicBezTo>
                  <a:close/>
                  <a:moveTo>
                    <a:pt x="62" y="84"/>
                  </a:moveTo>
                  <a:cubicBezTo>
                    <a:pt x="58" y="84"/>
                    <a:pt x="55" y="84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48" y="83"/>
                    <a:pt x="45" y="84"/>
                    <a:pt x="44" y="86"/>
                  </a:cubicBezTo>
                  <a:cubicBezTo>
                    <a:pt x="42" y="88"/>
                    <a:pt x="38" y="93"/>
                    <a:pt x="32" y="96"/>
                  </a:cubicBezTo>
                  <a:cubicBezTo>
                    <a:pt x="34" y="92"/>
                    <a:pt x="35" y="89"/>
                    <a:pt x="35" y="8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1"/>
                    <a:pt x="33" y="78"/>
                    <a:pt x="31" y="77"/>
                  </a:cubicBezTo>
                  <a:cubicBezTo>
                    <a:pt x="17" y="70"/>
                    <a:pt x="8" y="58"/>
                    <a:pt x="8" y="46"/>
                  </a:cubicBezTo>
                  <a:cubicBezTo>
                    <a:pt x="8" y="25"/>
                    <a:pt x="32" y="7"/>
                    <a:pt x="62" y="7"/>
                  </a:cubicBezTo>
                  <a:cubicBezTo>
                    <a:pt x="91" y="7"/>
                    <a:pt x="115" y="25"/>
                    <a:pt x="115" y="46"/>
                  </a:cubicBezTo>
                  <a:cubicBezTo>
                    <a:pt x="115" y="67"/>
                    <a:pt x="91" y="84"/>
                    <a:pt x="62" y="84"/>
                  </a:cubicBezTo>
                  <a:close/>
                  <a:moveTo>
                    <a:pt x="62" y="84"/>
                  </a:moveTo>
                  <a:cubicBezTo>
                    <a:pt x="62" y="84"/>
                    <a:pt x="62" y="84"/>
                    <a:pt x="62" y="8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5488579" y="4495524"/>
            <a:ext cx="327754" cy="311974"/>
            <a:chOff x="6719888" y="887413"/>
            <a:chExt cx="492125" cy="468312"/>
          </a:xfrm>
          <a:solidFill>
            <a:schemeClr val="bg1"/>
          </a:solidFill>
          <a:effectLst/>
        </p:grpSpPr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84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Freeform 47"/>
          <p:cNvSpPr>
            <a:spLocks noChangeAspect="1" noEditPoints="1"/>
          </p:cNvSpPr>
          <p:nvPr/>
        </p:nvSpPr>
        <p:spPr bwMode="auto">
          <a:xfrm rot="2700000">
            <a:off x="6393209" y="3370448"/>
            <a:ext cx="225614" cy="415398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endParaRPr lang="id-ID" sz="84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902DC7E-3D4E-4E64-8749-53AA17D1D87F}"/>
              </a:ext>
            </a:extLst>
          </p:cNvPr>
          <p:cNvGrpSpPr/>
          <p:nvPr/>
        </p:nvGrpSpPr>
        <p:grpSpPr>
          <a:xfrm>
            <a:off x="4636967" y="617801"/>
            <a:ext cx="2918066" cy="920087"/>
            <a:chOff x="866535" y="1141738"/>
            <a:chExt cx="2918066" cy="920087"/>
          </a:xfrm>
        </p:grpSpPr>
        <p:sp>
          <p:nvSpPr>
            <p:cNvPr id="53" name="TextBox 15">
              <a:extLst>
                <a:ext uri="{FF2B5EF4-FFF2-40B4-BE49-F238E27FC236}">
                  <a16:creationId xmlns:a16="http://schemas.microsoft.com/office/drawing/2014/main" id="{1B166120-CAAC-48A8-B3E9-00A3519D6F73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新年工作计划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54" name="TextBox 15">
              <a:extLst>
                <a:ext uri="{FF2B5EF4-FFF2-40B4-BE49-F238E27FC236}">
                  <a16:creationId xmlns:a16="http://schemas.microsoft.com/office/drawing/2014/main" id="{FFA74555-0654-47F9-96CB-3A380B523EC4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sp>
        <p:nvSpPr>
          <p:cNvPr id="56" name="Inhaltsplatzhalter 4">
            <a:extLst>
              <a:ext uri="{FF2B5EF4-FFF2-40B4-BE49-F238E27FC236}">
                <a16:creationId xmlns:a16="http://schemas.microsoft.com/office/drawing/2014/main" id="{6D630CDC-9472-408E-93D5-619B6AFB1B7E}"/>
              </a:ext>
            </a:extLst>
          </p:cNvPr>
          <p:cNvSpPr txBox="1">
            <a:spLocks/>
          </p:cNvSpPr>
          <p:nvPr/>
        </p:nvSpPr>
        <p:spPr>
          <a:xfrm>
            <a:off x="8630809" y="2400932"/>
            <a:ext cx="2799191" cy="800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z="14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/>
            </a:r>
            <a:b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57" name="Inhaltsplatzhalter 4">
            <a:extLst>
              <a:ext uri="{FF2B5EF4-FFF2-40B4-BE49-F238E27FC236}">
                <a16:creationId xmlns:a16="http://schemas.microsoft.com/office/drawing/2014/main" id="{9B14D608-0580-408E-9F44-A9F447CB0AA6}"/>
              </a:ext>
            </a:extLst>
          </p:cNvPr>
          <p:cNvSpPr txBox="1">
            <a:spLocks/>
          </p:cNvSpPr>
          <p:nvPr/>
        </p:nvSpPr>
        <p:spPr>
          <a:xfrm>
            <a:off x="8630809" y="4900239"/>
            <a:ext cx="2799191" cy="800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z="14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/>
            </a:r>
            <a:b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58" name="Inhaltsplatzhalter 4">
            <a:extLst>
              <a:ext uri="{FF2B5EF4-FFF2-40B4-BE49-F238E27FC236}">
                <a16:creationId xmlns:a16="http://schemas.microsoft.com/office/drawing/2014/main" id="{9A599CF4-E33C-442C-875E-60A63906E101}"/>
              </a:ext>
            </a:extLst>
          </p:cNvPr>
          <p:cNvSpPr txBox="1">
            <a:spLocks/>
          </p:cNvSpPr>
          <p:nvPr/>
        </p:nvSpPr>
        <p:spPr>
          <a:xfrm>
            <a:off x="716832" y="2400932"/>
            <a:ext cx="2799191" cy="800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z="14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/>
            </a:r>
            <a:b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59" name="Inhaltsplatzhalter 4">
            <a:extLst>
              <a:ext uri="{FF2B5EF4-FFF2-40B4-BE49-F238E27FC236}">
                <a16:creationId xmlns:a16="http://schemas.microsoft.com/office/drawing/2014/main" id="{E73B3277-0B27-4AAA-943A-672C659DFD82}"/>
              </a:ext>
            </a:extLst>
          </p:cNvPr>
          <p:cNvSpPr txBox="1">
            <a:spLocks/>
          </p:cNvSpPr>
          <p:nvPr/>
        </p:nvSpPr>
        <p:spPr>
          <a:xfrm>
            <a:off x="716832" y="4900239"/>
            <a:ext cx="2799191" cy="800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z="14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  <a:t/>
            </a:r>
            <a:br>
              <a:rPr lang="en-US" sz="1400" b="1" dirty="0">
                <a:solidFill>
                  <a:schemeClr val="accent4"/>
                </a:solidFill>
                <a:latin typeface="+mn-lt"/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此处添加详细文本描述，建议与标题相关并符合整体语言风格，语言描述尽量简洁生动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592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6" grpId="0"/>
      <p:bldP spid="57" grpId="0"/>
      <p:bldP spid="58" grpId="0"/>
      <p:bldP spid="5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169D9F1B-BAF6-4DDD-8173-31763DAD0774}"/>
              </a:ext>
            </a:extLst>
          </p:cNvPr>
          <p:cNvSpPr txBox="1"/>
          <p:nvPr/>
        </p:nvSpPr>
        <p:spPr>
          <a:xfrm>
            <a:off x="1646307" y="2496170"/>
            <a:ext cx="2244375" cy="338554"/>
          </a:xfrm>
          <a:prstGeom prst="rect">
            <a:avLst/>
          </a:prstGeom>
          <a:gradFill>
            <a:gsLst>
              <a:gs pos="0">
                <a:schemeClr val="accent4">
                  <a:lumMod val="80000"/>
                  <a:lumOff val="20000"/>
                </a:schemeClr>
              </a:gs>
              <a:gs pos="100000">
                <a:schemeClr val="accent4"/>
              </a:gs>
            </a:gsLst>
            <a:lin ang="5400000" scaled="1"/>
          </a:gradFill>
        </p:spPr>
        <p:txBody>
          <a:bodyPr wrap="square" lIns="180000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01 </a:t>
            </a:r>
            <a:r>
              <a:rPr lang="zh-CN" altLang="en-US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添加标题内容</a:t>
            </a:r>
            <a:endParaRPr lang="en-US" sz="16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5283AC2-C273-42FB-9151-35A97D6BBA60}"/>
              </a:ext>
            </a:extLst>
          </p:cNvPr>
          <p:cNvSpPr txBox="1"/>
          <p:nvPr/>
        </p:nvSpPr>
        <p:spPr>
          <a:xfrm>
            <a:off x="1534899" y="2919109"/>
            <a:ext cx="4258667" cy="894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您的内容打在这里，或者通过复制您的文本后，在此框中选择粘贴，并选择只保留文字。您的内容打在这里或者通过复制您的文本后，在此框中选择粘贴并选择只保留文字。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A0A43B7-533F-4BE5-A368-2CCDBAF62EA3}"/>
              </a:ext>
            </a:extLst>
          </p:cNvPr>
          <p:cNvGrpSpPr/>
          <p:nvPr/>
        </p:nvGrpSpPr>
        <p:grpSpPr>
          <a:xfrm rot="18900000">
            <a:off x="8626267" y="1877818"/>
            <a:ext cx="1989509" cy="2733871"/>
            <a:chOff x="7142334" y="1139639"/>
            <a:chExt cx="3906665" cy="536831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FE4700C-3DBD-48C2-B139-F78DD8C54F6A}"/>
                </a:ext>
              </a:extLst>
            </p:cNvPr>
            <p:cNvGrpSpPr/>
            <p:nvPr/>
          </p:nvGrpSpPr>
          <p:grpSpPr>
            <a:xfrm>
              <a:off x="7142334" y="5333344"/>
              <a:ext cx="3906665" cy="1174613"/>
              <a:chOff x="7142334" y="5333344"/>
              <a:chExt cx="3906665" cy="1174613"/>
            </a:xfrm>
          </p:grpSpPr>
          <p:sp>
            <p:nvSpPr>
              <p:cNvPr id="52" name="Shape 4505">
                <a:extLst>
                  <a:ext uri="{FF2B5EF4-FFF2-40B4-BE49-F238E27FC236}">
                    <a16:creationId xmlns:a16="http://schemas.microsoft.com/office/drawing/2014/main" id="{8199AE37-56D0-44A6-961D-D20AE7B45C17}"/>
                  </a:ext>
                </a:extLst>
              </p:cNvPr>
              <p:cNvSpPr/>
              <p:nvPr/>
            </p:nvSpPr>
            <p:spPr>
              <a:xfrm>
                <a:off x="7183095" y="5707951"/>
                <a:ext cx="3833723" cy="80000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cubicBezTo>
                      <a:pt x="120000" y="1690"/>
                      <a:pt x="118702" y="5070"/>
                      <a:pt x="116108" y="6760"/>
                    </a:cubicBezTo>
                    <a:cubicBezTo>
                      <a:pt x="69081" y="50704"/>
                      <a:pt x="69081" y="50704"/>
                      <a:pt x="69081" y="50704"/>
                    </a:cubicBezTo>
                    <a:cubicBezTo>
                      <a:pt x="66810" y="52394"/>
                      <a:pt x="63243" y="54084"/>
                      <a:pt x="60000" y="54084"/>
                    </a:cubicBezTo>
                    <a:cubicBezTo>
                      <a:pt x="56756" y="54084"/>
                      <a:pt x="53189" y="52394"/>
                      <a:pt x="50918" y="50704"/>
                    </a:cubicBezTo>
                    <a:cubicBezTo>
                      <a:pt x="3891" y="6760"/>
                      <a:pt x="3891" y="6760"/>
                      <a:pt x="3891" y="6760"/>
                    </a:cubicBezTo>
                    <a:cubicBezTo>
                      <a:pt x="1297" y="5070"/>
                      <a:pt x="0" y="1690"/>
                      <a:pt x="0" y="0"/>
                    </a:cubicBezTo>
                    <a:cubicBezTo>
                      <a:pt x="0" y="65915"/>
                      <a:pt x="0" y="65915"/>
                      <a:pt x="0" y="65915"/>
                    </a:cubicBezTo>
                    <a:cubicBezTo>
                      <a:pt x="0" y="69295"/>
                      <a:pt x="1297" y="72676"/>
                      <a:pt x="3891" y="74366"/>
                    </a:cubicBezTo>
                    <a:cubicBezTo>
                      <a:pt x="50918" y="116619"/>
                      <a:pt x="50918" y="116619"/>
                      <a:pt x="50918" y="116619"/>
                    </a:cubicBezTo>
                    <a:cubicBezTo>
                      <a:pt x="53189" y="118309"/>
                      <a:pt x="56756" y="120000"/>
                      <a:pt x="60000" y="120000"/>
                    </a:cubicBezTo>
                    <a:cubicBezTo>
                      <a:pt x="63243" y="120000"/>
                      <a:pt x="66810" y="118309"/>
                      <a:pt x="69081" y="116619"/>
                    </a:cubicBezTo>
                    <a:cubicBezTo>
                      <a:pt x="116108" y="74366"/>
                      <a:pt x="116108" y="74366"/>
                      <a:pt x="116108" y="74366"/>
                    </a:cubicBezTo>
                    <a:cubicBezTo>
                      <a:pt x="118702" y="72676"/>
                      <a:pt x="120000" y="69295"/>
                      <a:pt x="120000" y="65915"/>
                    </a:cubicBezTo>
                    <a:lnTo>
                      <a:pt x="12000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91419" tIns="45710" rIns="91419" bIns="4571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Shape 4506">
                <a:extLst>
                  <a:ext uri="{FF2B5EF4-FFF2-40B4-BE49-F238E27FC236}">
                    <a16:creationId xmlns:a16="http://schemas.microsoft.com/office/drawing/2014/main" id="{BDABF5F8-2DEA-4B30-90A7-BA94ECBDF05F}"/>
                  </a:ext>
                </a:extLst>
              </p:cNvPr>
              <p:cNvSpPr/>
              <p:nvPr/>
            </p:nvSpPr>
            <p:spPr>
              <a:xfrm>
                <a:off x="7142334" y="5333344"/>
                <a:ext cx="3906665" cy="73334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159" y="0"/>
                    </a:moveTo>
                    <a:cubicBezTo>
                      <a:pt x="63342" y="0"/>
                      <a:pt x="66843" y="1846"/>
                      <a:pt x="69071" y="5538"/>
                    </a:cubicBezTo>
                    <a:cubicBezTo>
                      <a:pt x="115225" y="51692"/>
                      <a:pt x="115225" y="51692"/>
                      <a:pt x="115225" y="51692"/>
                    </a:cubicBezTo>
                    <a:cubicBezTo>
                      <a:pt x="120000" y="55384"/>
                      <a:pt x="120000" y="64615"/>
                      <a:pt x="115225" y="68307"/>
                    </a:cubicBezTo>
                    <a:cubicBezTo>
                      <a:pt x="69071" y="116307"/>
                      <a:pt x="69071" y="116307"/>
                      <a:pt x="69071" y="116307"/>
                    </a:cubicBezTo>
                    <a:cubicBezTo>
                      <a:pt x="66843" y="118153"/>
                      <a:pt x="63342" y="120000"/>
                      <a:pt x="60159" y="120000"/>
                    </a:cubicBezTo>
                    <a:cubicBezTo>
                      <a:pt x="56976" y="120000"/>
                      <a:pt x="53474" y="118153"/>
                      <a:pt x="51246" y="116307"/>
                    </a:cubicBezTo>
                    <a:cubicBezTo>
                      <a:pt x="5092" y="68307"/>
                      <a:pt x="5092" y="68307"/>
                      <a:pt x="5092" y="68307"/>
                    </a:cubicBezTo>
                    <a:cubicBezTo>
                      <a:pt x="0" y="64615"/>
                      <a:pt x="0" y="55384"/>
                      <a:pt x="5092" y="51692"/>
                    </a:cubicBezTo>
                    <a:cubicBezTo>
                      <a:pt x="51246" y="5538"/>
                      <a:pt x="51246" y="5538"/>
                      <a:pt x="51246" y="5538"/>
                    </a:cubicBezTo>
                    <a:cubicBezTo>
                      <a:pt x="53474" y="1846"/>
                      <a:pt x="56976" y="0"/>
                      <a:pt x="60159" y="0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lIns="91419" tIns="45710" rIns="91419" bIns="4571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B1CA367-1E39-4E84-A819-8E1D28CA865C}"/>
                </a:ext>
              </a:extLst>
            </p:cNvPr>
            <p:cNvGrpSpPr/>
            <p:nvPr/>
          </p:nvGrpSpPr>
          <p:grpSpPr>
            <a:xfrm>
              <a:off x="7142334" y="1139639"/>
              <a:ext cx="3906665" cy="2469866"/>
              <a:chOff x="7142334" y="1139639"/>
              <a:chExt cx="3906665" cy="2469866"/>
            </a:xfrm>
          </p:grpSpPr>
          <p:sp>
            <p:nvSpPr>
              <p:cNvPr id="50" name="Shape 4507">
                <a:extLst>
                  <a:ext uri="{FF2B5EF4-FFF2-40B4-BE49-F238E27FC236}">
                    <a16:creationId xmlns:a16="http://schemas.microsoft.com/office/drawing/2014/main" id="{3584DC2E-03F5-4888-9A33-FEDB757762CE}"/>
                  </a:ext>
                </a:extLst>
              </p:cNvPr>
              <p:cNvSpPr/>
              <p:nvPr/>
            </p:nvSpPr>
            <p:spPr>
              <a:xfrm>
                <a:off x="7183095" y="1139639"/>
                <a:ext cx="3833723" cy="143176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86929"/>
                    </a:moveTo>
                    <a:cubicBezTo>
                      <a:pt x="120000" y="82204"/>
                      <a:pt x="118702" y="77480"/>
                      <a:pt x="116108" y="73700"/>
                    </a:cubicBezTo>
                    <a:cubicBezTo>
                      <a:pt x="69081" y="5669"/>
                      <a:pt x="69081" y="5669"/>
                      <a:pt x="69081" y="5669"/>
                    </a:cubicBezTo>
                    <a:cubicBezTo>
                      <a:pt x="66810" y="1889"/>
                      <a:pt x="63243" y="0"/>
                      <a:pt x="60000" y="0"/>
                    </a:cubicBezTo>
                    <a:cubicBezTo>
                      <a:pt x="56756" y="0"/>
                      <a:pt x="53189" y="1889"/>
                      <a:pt x="50918" y="5669"/>
                    </a:cubicBezTo>
                    <a:cubicBezTo>
                      <a:pt x="3891" y="73700"/>
                      <a:pt x="3891" y="73700"/>
                      <a:pt x="3891" y="73700"/>
                    </a:cubicBezTo>
                    <a:cubicBezTo>
                      <a:pt x="1297" y="77480"/>
                      <a:pt x="0" y="82204"/>
                      <a:pt x="0" y="86929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0" y="115275"/>
                      <a:pt x="1297" y="109606"/>
                      <a:pt x="3891" y="106771"/>
                    </a:cubicBezTo>
                    <a:cubicBezTo>
                      <a:pt x="50918" y="37795"/>
                      <a:pt x="50918" y="37795"/>
                      <a:pt x="50918" y="37795"/>
                    </a:cubicBezTo>
                    <a:cubicBezTo>
                      <a:pt x="53189" y="34015"/>
                      <a:pt x="56756" y="32125"/>
                      <a:pt x="60000" y="32125"/>
                    </a:cubicBezTo>
                    <a:cubicBezTo>
                      <a:pt x="63243" y="32125"/>
                      <a:pt x="66810" y="34015"/>
                      <a:pt x="69081" y="37795"/>
                    </a:cubicBezTo>
                    <a:cubicBezTo>
                      <a:pt x="116108" y="106771"/>
                      <a:pt x="116108" y="106771"/>
                      <a:pt x="116108" y="106771"/>
                    </a:cubicBezTo>
                    <a:cubicBezTo>
                      <a:pt x="118702" y="109606"/>
                      <a:pt x="120000" y="115275"/>
                      <a:pt x="120000" y="120000"/>
                    </a:cubicBezTo>
                    <a:lnTo>
                      <a:pt x="120000" y="86929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91419" tIns="45710" rIns="91419" bIns="4571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Shape 4508">
                <a:extLst>
                  <a:ext uri="{FF2B5EF4-FFF2-40B4-BE49-F238E27FC236}">
                    <a16:creationId xmlns:a16="http://schemas.microsoft.com/office/drawing/2014/main" id="{48E14884-DC44-4220-8573-550CE7CB8E8E}"/>
                  </a:ext>
                </a:extLst>
              </p:cNvPr>
              <p:cNvSpPr/>
              <p:nvPr/>
            </p:nvSpPr>
            <p:spPr>
              <a:xfrm>
                <a:off x="7142334" y="1523769"/>
                <a:ext cx="3906665" cy="20857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159" y="120000"/>
                    </a:moveTo>
                    <a:cubicBezTo>
                      <a:pt x="63342" y="120000"/>
                      <a:pt x="66843" y="118702"/>
                      <a:pt x="69071" y="116108"/>
                    </a:cubicBezTo>
                    <a:cubicBezTo>
                      <a:pt x="115225" y="69405"/>
                      <a:pt x="115225" y="69405"/>
                      <a:pt x="115225" y="69405"/>
                    </a:cubicBezTo>
                    <a:cubicBezTo>
                      <a:pt x="120000" y="64216"/>
                      <a:pt x="120000" y="55783"/>
                      <a:pt x="115225" y="51243"/>
                    </a:cubicBezTo>
                    <a:cubicBezTo>
                      <a:pt x="69071" y="3891"/>
                      <a:pt x="69071" y="3891"/>
                      <a:pt x="69071" y="3891"/>
                    </a:cubicBezTo>
                    <a:cubicBezTo>
                      <a:pt x="66843" y="1297"/>
                      <a:pt x="63342" y="0"/>
                      <a:pt x="60159" y="0"/>
                    </a:cubicBezTo>
                    <a:cubicBezTo>
                      <a:pt x="56976" y="0"/>
                      <a:pt x="53474" y="1297"/>
                      <a:pt x="51246" y="3891"/>
                    </a:cubicBezTo>
                    <a:cubicBezTo>
                      <a:pt x="5092" y="51243"/>
                      <a:pt x="5092" y="51243"/>
                      <a:pt x="5092" y="51243"/>
                    </a:cubicBezTo>
                    <a:cubicBezTo>
                      <a:pt x="0" y="55783"/>
                      <a:pt x="0" y="64216"/>
                      <a:pt x="5092" y="69405"/>
                    </a:cubicBezTo>
                    <a:cubicBezTo>
                      <a:pt x="51246" y="116108"/>
                      <a:pt x="51246" y="116108"/>
                      <a:pt x="51246" y="116108"/>
                    </a:cubicBezTo>
                    <a:cubicBezTo>
                      <a:pt x="53474" y="118702"/>
                      <a:pt x="56976" y="120000"/>
                      <a:pt x="60159" y="120000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lIns="91419" tIns="45710" rIns="91419" bIns="4571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C7EAC38-B15F-4BE1-9C2B-36F27398FAAE}"/>
                </a:ext>
              </a:extLst>
            </p:cNvPr>
            <p:cNvGrpSpPr/>
            <p:nvPr/>
          </p:nvGrpSpPr>
          <p:grpSpPr>
            <a:xfrm>
              <a:off x="7142334" y="2628538"/>
              <a:ext cx="3906665" cy="1838114"/>
              <a:chOff x="7142334" y="2628538"/>
              <a:chExt cx="3906665" cy="1838114"/>
            </a:xfrm>
          </p:grpSpPr>
          <p:sp>
            <p:nvSpPr>
              <p:cNvPr id="48" name="Shape 4509">
                <a:extLst>
                  <a:ext uri="{FF2B5EF4-FFF2-40B4-BE49-F238E27FC236}">
                    <a16:creationId xmlns:a16="http://schemas.microsoft.com/office/drawing/2014/main" id="{806D3B4B-3ECB-4AF7-88EB-466AA2CBE459}"/>
                  </a:ext>
                </a:extLst>
              </p:cNvPr>
              <p:cNvSpPr/>
              <p:nvPr/>
            </p:nvSpPr>
            <p:spPr>
              <a:xfrm>
                <a:off x="7183095" y="2628538"/>
                <a:ext cx="3833723" cy="112699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75600"/>
                    </a:moveTo>
                    <a:cubicBezTo>
                      <a:pt x="0" y="70800"/>
                      <a:pt x="1297" y="67200"/>
                      <a:pt x="3891" y="63600"/>
                    </a:cubicBezTo>
                    <a:cubicBezTo>
                      <a:pt x="50918" y="4800"/>
                      <a:pt x="50918" y="4800"/>
                      <a:pt x="50918" y="4800"/>
                    </a:cubicBezTo>
                    <a:cubicBezTo>
                      <a:pt x="53189" y="1200"/>
                      <a:pt x="56756" y="0"/>
                      <a:pt x="60000" y="0"/>
                    </a:cubicBezTo>
                    <a:cubicBezTo>
                      <a:pt x="63243" y="0"/>
                      <a:pt x="66810" y="1200"/>
                      <a:pt x="69081" y="4800"/>
                    </a:cubicBezTo>
                    <a:cubicBezTo>
                      <a:pt x="116108" y="63600"/>
                      <a:pt x="116108" y="63600"/>
                      <a:pt x="116108" y="63600"/>
                    </a:cubicBezTo>
                    <a:cubicBezTo>
                      <a:pt x="118702" y="67200"/>
                      <a:pt x="120000" y="70800"/>
                      <a:pt x="120000" y="756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116400"/>
                      <a:pt x="118702" y="111600"/>
                      <a:pt x="116108" y="109200"/>
                    </a:cubicBezTo>
                    <a:cubicBezTo>
                      <a:pt x="69081" y="49200"/>
                      <a:pt x="69081" y="49200"/>
                      <a:pt x="69081" y="49200"/>
                    </a:cubicBezTo>
                    <a:cubicBezTo>
                      <a:pt x="66810" y="45600"/>
                      <a:pt x="63243" y="44400"/>
                      <a:pt x="60000" y="44400"/>
                    </a:cubicBezTo>
                    <a:cubicBezTo>
                      <a:pt x="56756" y="44400"/>
                      <a:pt x="53189" y="45600"/>
                      <a:pt x="50918" y="49200"/>
                    </a:cubicBezTo>
                    <a:cubicBezTo>
                      <a:pt x="3891" y="109200"/>
                      <a:pt x="3891" y="109200"/>
                      <a:pt x="3891" y="109200"/>
                    </a:cubicBezTo>
                    <a:cubicBezTo>
                      <a:pt x="1297" y="111600"/>
                      <a:pt x="0" y="116400"/>
                      <a:pt x="0" y="120000"/>
                    </a:cubicBezTo>
                    <a:lnTo>
                      <a:pt x="0" y="7560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91419" tIns="45710" rIns="91419" bIns="4571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Shape 4510">
                <a:extLst>
                  <a:ext uri="{FF2B5EF4-FFF2-40B4-BE49-F238E27FC236}">
                    <a16:creationId xmlns:a16="http://schemas.microsoft.com/office/drawing/2014/main" id="{3214E6ED-D9DE-408C-8B4B-9980CDB918AC}"/>
                  </a:ext>
                </a:extLst>
              </p:cNvPr>
              <p:cNvSpPr/>
              <p:nvPr/>
            </p:nvSpPr>
            <p:spPr>
              <a:xfrm>
                <a:off x="7142334" y="3047590"/>
                <a:ext cx="3906665" cy="14190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159" y="120000"/>
                    </a:moveTo>
                    <a:cubicBezTo>
                      <a:pt x="63342" y="120000"/>
                      <a:pt x="66843" y="119047"/>
                      <a:pt x="69071" y="116190"/>
                    </a:cubicBezTo>
                    <a:cubicBezTo>
                      <a:pt x="115225" y="69523"/>
                      <a:pt x="115225" y="69523"/>
                      <a:pt x="115225" y="69523"/>
                    </a:cubicBezTo>
                    <a:cubicBezTo>
                      <a:pt x="120000" y="64761"/>
                      <a:pt x="120000" y="56190"/>
                      <a:pt x="115225" y="51428"/>
                    </a:cubicBezTo>
                    <a:cubicBezTo>
                      <a:pt x="69071" y="3809"/>
                      <a:pt x="69071" y="3809"/>
                      <a:pt x="69071" y="3809"/>
                    </a:cubicBezTo>
                    <a:cubicBezTo>
                      <a:pt x="66843" y="952"/>
                      <a:pt x="63342" y="0"/>
                      <a:pt x="60159" y="0"/>
                    </a:cubicBezTo>
                    <a:cubicBezTo>
                      <a:pt x="56976" y="0"/>
                      <a:pt x="53474" y="952"/>
                      <a:pt x="51246" y="3809"/>
                    </a:cubicBezTo>
                    <a:cubicBezTo>
                      <a:pt x="5092" y="51428"/>
                      <a:pt x="5092" y="51428"/>
                      <a:pt x="5092" y="51428"/>
                    </a:cubicBezTo>
                    <a:cubicBezTo>
                      <a:pt x="0" y="56190"/>
                      <a:pt x="0" y="64761"/>
                      <a:pt x="5092" y="69523"/>
                    </a:cubicBezTo>
                    <a:cubicBezTo>
                      <a:pt x="51246" y="116190"/>
                      <a:pt x="51246" y="116190"/>
                      <a:pt x="51246" y="116190"/>
                    </a:cubicBezTo>
                    <a:cubicBezTo>
                      <a:pt x="53474" y="119047"/>
                      <a:pt x="56976" y="120000"/>
                      <a:pt x="60159" y="120000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lIns="91419" tIns="45710" rIns="91419" bIns="4571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680EEB0-2289-4FB7-B9DA-AAE1A95E0730}"/>
                </a:ext>
              </a:extLst>
            </p:cNvPr>
            <p:cNvGrpSpPr/>
            <p:nvPr/>
          </p:nvGrpSpPr>
          <p:grpSpPr>
            <a:xfrm>
              <a:off x="7142334" y="4139660"/>
              <a:ext cx="3906665" cy="1161922"/>
              <a:chOff x="7142334" y="4139660"/>
              <a:chExt cx="3906665" cy="1161922"/>
            </a:xfrm>
          </p:grpSpPr>
          <p:sp>
            <p:nvSpPr>
              <p:cNvPr id="46" name="Shape 4511">
                <a:extLst>
                  <a:ext uri="{FF2B5EF4-FFF2-40B4-BE49-F238E27FC236}">
                    <a16:creationId xmlns:a16="http://schemas.microsoft.com/office/drawing/2014/main" id="{8792A94F-1F6F-4AB9-9238-696C2E427374}"/>
                  </a:ext>
                </a:extLst>
              </p:cNvPr>
              <p:cNvSpPr/>
              <p:nvPr/>
            </p:nvSpPr>
            <p:spPr>
              <a:xfrm>
                <a:off x="7183095" y="4139660"/>
                <a:ext cx="3833723" cy="80000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cubicBezTo>
                      <a:pt x="120000" y="116619"/>
                      <a:pt x="118702" y="114929"/>
                      <a:pt x="116108" y="111549"/>
                    </a:cubicBezTo>
                    <a:cubicBezTo>
                      <a:pt x="69081" y="69295"/>
                      <a:pt x="69081" y="69295"/>
                      <a:pt x="69081" y="69295"/>
                    </a:cubicBezTo>
                    <a:cubicBezTo>
                      <a:pt x="66810" y="67605"/>
                      <a:pt x="63243" y="65915"/>
                      <a:pt x="60000" y="65915"/>
                    </a:cubicBezTo>
                    <a:cubicBezTo>
                      <a:pt x="56756" y="65915"/>
                      <a:pt x="53189" y="67605"/>
                      <a:pt x="50918" y="69295"/>
                    </a:cubicBezTo>
                    <a:cubicBezTo>
                      <a:pt x="3891" y="111549"/>
                      <a:pt x="3891" y="111549"/>
                      <a:pt x="3891" y="111549"/>
                    </a:cubicBezTo>
                    <a:cubicBezTo>
                      <a:pt x="1297" y="114929"/>
                      <a:pt x="0" y="116619"/>
                      <a:pt x="0" y="120000"/>
                    </a:cubicBezTo>
                    <a:cubicBezTo>
                      <a:pt x="0" y="54084"/>
                      <a:pt x="0" y="54084"/>
                      <a:pt x="0" y="54084"/>
                    </a:cubicBezTo>
                    <a:cubicBezTo>
                      <a:pt x="0" y="50704"/>
                      <a:pt x="1297" y="47323"/>
                      <a:pt x="3891" y="45633"/>
                    </a:cubicBezTo>
                    <a:cubicBezTo>
                      <a:pt x="50918" y="3380"/>
                      <a:pt x="50918" y="3380"/>
                      <a:pt x="50918" y="3380"/>
                    </a:cubicBezTo>
                    <a:cubicBezTo>
                      <a:pt x="53189" y="0"/>
                      <a:pt x="56756" y="0"/>
                      <a:pt x="60000" y="0"/>
                    </a:cubicBezTo>
                    <a:cubicBezTo>
                      <a:pt x="63243" y="0"/>
                      <a:pt x="66810" y="0"/>
                      <a:pt x="69081" y="3380"/>
                    </a:cubicBezTo>
                    <a:cubicBezTo>
                      <a:pt x="116108" y="45633"/>
                      <a:pt x="116108" y="45633"/>
                      <a:pt x="116108" y="45633"/>
                    </a:cubicBezTo>
                    <a:cubicBezTo>
                      <a:pt x="118702" y="47323"/>
                      <a:pt x="120000" y="50704"/>
                      <a:pt x="120000" y="54084"/>
                    </a:cubicBezTo>
                    <a:lnTo>
                      <a:pt x="120000" y="12000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91419" tIns="45710" rIns="91419" bIns="4571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Shape 4512">
                <a:extLst>
                  <a:ext uri="{FF2B5EF4-FFF2-40B4-BE49-F238E27FC236}">
                    <a16:creationId xmlns:a16="http://schemas.microsoft.com/office/drawing/2014/main" id="{21BDC74B-384D-4D3D-90A7-576BBFC63221}"/>
                  </a:ext>
                </a:extLst>
              </p:cNvPr>
              <p:cNvSpPr/>
              <p:nvPr/>
            </p:nvSpPr>
            <p:spPr>
              <a:xfrm>
                <a:off x="7142334" y="4580937"/>
                <a:ext cx="3906665" cy="72064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159" y="120000"/>
                    </a:moveTo>
                    <a:cubicBezTo>
                      <a:pt x="63342" y="120000"/>
                      <a:pt x="66843" y="120000"/>
                      <a:pt x="69071" y="116250"/>
                    </a:cubicBezTo>
                    <a:cubicBezTo>
                      <a:pt x="115225" y="69375"/>
                      <a:pt x="115225" y="69375"/>
                      <a:pt x="115225" y="69375"/>
                    </a:cubicBezTo>
                    <a:cubicBezTo>
                      <a:pt x="120000" y="63750"/>
                      <a:pt x="120000" y="56250"/>
                      <a:pt x="115225" y="50625"/>
                    </a:cubicBezTo>
                    <a:cubicBezTo>
                      <a:pt x="69071" y="3750"/>
                      <a:pt x="69071" y="3750"/>
                      <a:pt x="69071" y="3750"/>
                    </a:cubicBezTo>
                    <a:cubicBezTo>
                      <a:pt x="66843" y="1875"/>
                      <a:pt x="63342" y="0"/>
                      <a:pt x="60159" y="0"/>
                    </a:cubicBezTo>
                    <a:cubicBezTo>
                      <a:pt x="56976" y="0"/>
                      <a:pt x="53474" y="1875"/>
                      <a:pt x="51246" y="3750"/>
                    </a:cubicBezTo>
                    <a:cubicBezTo>
                      <a:pt x="5092" y="50625"/>
                      <a:pt x="5092" y="50625"/>
                      <a:pt x="5092" y="50625"/>
                    </a:cubicBezTo>
                    <a:cubicBezTo>
                      <a:pt x="0" y="56250"/>
                      <a:pt x="0" y="63750"/>
                      <a:pt x="5092" y="69375"/>
                    </a:cubicBezTo>
                    <a:cubicBezTo>
                      <a:pt x="51246" y="116250"/>
                      <a:pt x="51246" y="116250"/>
                      <a:pt x="51246" y="116250"/>
                    </a:cubicBezTo>
                    <a:cubicBezTo>
                      <a:pt x="53474" y="120000"/>
                      <a:pt x="56976" y="120000"/>
                      <a:pt x="60159" y="120000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lIns="91419" tIns="45710" rIns="91419" bIns="4571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 dirty="0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D015AD1-8F27-4B2F-BDF6-7F7F54B74340}"/>
              </a:ext>
            </a:extLst>
          </p:cNvPr>
          <p:cNvGrpSpPr/>
          <p:nvPr/>
        </p:nvGrpSpPr>
        <p:grpSpPr>
          <a:xfrm rot="18900000">
            <a:off x="7239469" y="3457934"/>
            <a:ext cx="1989509" cy="2733871"/>
            <a:chOff x="7142334" y="1139639"/>
            <a:chExt cx="3906665" cy="5368318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7B359B6-F0A4-411B-9353-05014234AD40}"/>
                </a:ext>
              </a:extLst>
            </p:cNvPr>
            <p:cNvGrpSpPr/>
            <p:nvPr/>
          </p:nvGrpSpPr>
          <p:grpSpPr>
            <a:xfrm>
              <a:off x="7142334" y="5333344"/>
              <a:ext cx="3906665" cy="1174613"/>
              <a:chOff x="7142334" y="5333344"/>
              <a:chExt cx="3906665" cy="1174613"/>
            </a:xfrm>
          </p:grpSpPr>
          <p:sp>
            <p:nvSpPr>
              <p:cNvPr id="68" name="Shape 4505">
                <a:extLst>
                  <a:ext uri="{FF2B5EF4-FFF2-40B4-BE49-F238E27FC236}">
                    <a16:creationId xmlns:a16="http://schemas.microsoft.com/office/drawing/2014/main" id="{BAD38B61-FB26-4F2B-A050-4D481E07113B}"/>
                  </a:ext>
                </a:extLst>
              </p:cNvPr>
              <p:cNvSpPr/>
              <p:nvPr/>
            </p:nvSpPr>
            <p:spPr>
              <a:xfrm>
                <a:off x="7183095" y="5707951"/>
                <a:ext cx="3833723" cy="80000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cubicBezTo>
                      <a:pt x="120000" y="1690"/>
                      <a:pt x="118702" y="5070"/>
                      <a:pt x="116108" y="6760"/>
                    </a:cubicBezTo>
                    <a:cubicBezTo>
                      <a:pt x="69081" y="50704"/>
                      <a:pt x="69081" y="50704"/>
                      <a:pt x="69081" y="50704"/>
                    </a:cubicBezTo>
                    <a:cubicBezTo>
                      <a:pt x="66810" y="52394"/>
                      <a:pt x="63243" y="54084"/>
                      <a:pt x="60000" y="54084"/>
                    </a:cubicBezTo>
                    <a:cubicBezTo>
                      <a:pt x="56756" y="54084"/>
                      <a:pt x="53189" y="52394"/>
                      <a:pt x="50918" y="50704"/>
                    </a:cubicBezTo>
                    <a:cubicBezTo>
                      <a:pt x="3891" y="6760"/>
                      <a:pt x="3891" y="6760"/>
                      <a:pt x="3891" y="6760"/>
                    </a:cubicBezTo>
                    <a:cubicBezTo>
                      <a:pt x="1297" y="5070"/>
                      <a:pt x="0" y="1690"/>
                      <a:pt x="0" y="0"/>
                    </a:cubicBezTo>
                    <a:cubicBezTo>
                      <a:pt x="0" y="65915"/>
                      <a:pt x="0" y="65915"/>
                      <a:pt x="0" y="65915"/>
                    </a:cubicBezTo>
                    <a:cubicBezTo>
                      <a:pt x="0" y="69295"/>
                      <a:pt x="1297" y="72676"/>
                      <a:pt x="3891" y="74366"/>
                    </a:cubicBezTo>
                    <a:cubicBezTo>
                      <a:pt x="50918" y="116619"/>
                      <a:pt x="50918" y="116619"/>
                      <a:pt x="50918" y="116619"/>
                    </a:cubicBezTo>
                    <a:cubicBezTo>
                      <a:pt x="53189" y="118309"/>
                      <a:pt x="56756" y="120000"/>
                      <a:pt x="60000" y="120000"/>
                    </a:cubicBezTo>
                    <a:cubicBezTo>
                      <a:pt x="63243" y="120000"/>
                      <a:pt x="66810" y="118309"/>
                      <a:pt x="69081" y="116619"/>
                    </a:cubicBezTo>
                    <a:cubicBezTo>
                      <a:pt x="116108" y="74366"/>
                      <a:pt x="116108" y="74366"/>
                      <a:pt x="116108" y="74366"/>
                    </a:cubicBezTo>
                    <a:cubicBezTo>
                      <a:pt x="118702" y="72676"/>
                      <a:pt x="120000" y="69295"/>
                      <a:pt x="120000" y="65915"/>
                    </a:cubicBezTo>
                    <a:lnTo>
                      <a:pt x="12000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91419" tIns="45710" rIns="91419" bIns="4571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Shape 4506">
                <a:extLst>
                  <a:ext uri="{FF2B5EF4-FFF2-40B4-BE49-F238E27FC236}">
                    <a16:creationId xmlns:a16="http://schemas.microsoft.com/office/drawing/2014/main" id="{427A258A-414B-40A0-B41A-4DF7D4F9B50B}"/>
                  </a:ext>
                </a:extLst>
              </p:cNvPr>
              <p:cNvSpPr/>
              <p:nvPr/>
            </p:nvSpPr>
            <p:spPr>
              <a:xfrm>
                <a:off x="7142334" y="5333344"/>
                <a:ext cx="3906665" cy="73334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159" y="0"/>
                    </a:moveTo>
                    <a:cubicBezTo>
                      <a:pt x="63342" y="0"/>
                      <a:pt x="66843" y="1846"/>
                      <a:pt x="69071" y="5538"/>
                    </a:cubicBezTo>
                    <a:cubicBezTo>
                      <a:pt x="115225" y="51692"/>
                      <a:pt x="115225" y="51692"/>
                      <a:pt x="115225" y="51692"/>
                    </a:cubicBezTo>
                    <a:cubicBezTo>
                      <a:pt x="120000" y="55384"/>
                      <a:pt x="120000" y="64615"/>
                      <a:pt x="115225" y="68307"/>
                    </a:cubicBezTo>
                    <a:cubicBezTo>
                      <a:pt x="69071" y="116307"/>
                      <a:pt x="69071" y="116307"/>
                      <a:pt x="69071" y="116307"/>
                    </a:cubicBezTo>
                    <a:cubicBezTo>
                      <a:pt x="66843" y="118153"/>
                      <a:pt x="63342" y="120000"/>
                      <a:pt x="60159" y="120000"/>
                    </a:cubicBezTo>
                    <a:cubicBezTo>
                      <a:pt x="56976" y="120000"/>
                      <a:pt x="53474" y="118153"/>
                      <a:pt x="51246" y="116307"/>
                    </a:cubicBezTo>
                    <a:cubicBezTo>
                      <a:pt x="5092" y="68307"/>
                      <a:pt x="5092" y="68307"/>
                      <a:pt x="5092" y="68307"/>
                    </a:cubicBezTo>
                    <a:cubicBezTo>
                      <a:pt x="0" y="64615"/>
                      <a:pt x="0" y="55384"/>
                      <a:pt x="5092" y="51692"/>
                    </a:cubicBezTo>
                    <a:cubicBezTo>
                      <a:pt x="51246" y="5538"/>
                      <a:pt x="51246" y="5538"/>
                      <a:pt x="51246" y="5538"/>
                    </a:cubicBezTo>
                    <a:cubicBezTo>
                      <a:pt x="53474" y="1846"/>
                      <a:pt x="56976" y="0"/>
                      <a:pt x="60159" y="0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lIns="91419" tIns="45710" rIns="91419" bIns="4571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F6B9D3B-CC0B-4BBC-BE2F-974A0ABFC575}"/>
                </a:ext>
              </a:extLst>
            </p:cNvPr>
            <p:cNvGrpSpPr/>
            <p:nvPr/>
          </p:nvGrpSpPr>
          <p:grpSpPr>
            <a:xfrm>
              <a:off x="7142334" y="1139639"/>
              <a:ext cx="3906665" cy="2469866"/>
              <a:chOff x="7142334" y="1139639"/>
              <a:chExt cx="3906665" cy="2469866"/>
            </a:xfrm>
          </p:grpSpPr>
          <p:sp>
            <p:nvSpPr>
              <p:cNvPr id="66" name="Shape 4507">
                <a:extLst>
                  <a:ext uri="{FF2B5EF4-FFF2-40B4-BE49-F238E27FC236}">
                    <a16:creationId xmlns:a16="http://schemas.microsoft.com/office/drawing/2014/main" id="{5D81C0BB-4731-4118-B3AA-4C5C388EE02E}"/>
                  </a:ext>
                </a:extLst>
              </p:cNvPr>
              <p:cNvSpPr/>
              <p:nvPr/>
            </p:nvSpPr>
            <p:spPr>
              <a:xfrm>
                <a:off x="7183095" y="1139639"/>
                <a:ext cx="3833723" cy="143176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86929"/>
                    </a:moveTo>
                    <a:cubicBezTo>
                      <a:pt x="120000" y="82204"/>
                      <a:pt x="118702" y="77480"/>
                      <a:pt x="116108" y="73700"/>
                    </a:cubicBezTo>
                    <a:cubicBezTo>
                      <a:pt x="69081" y="5669"/>
                      <a:pt x="69081" y="5669"/>
                      <a:pt x="69081" y="5669"/>
                    </a:cubicBezTo>
                    <a:cubicBezTo>
                      <a:pt x="66810" y="1889"/>
                      <a:pt x="63243" y="0"/>
                      <a:pt x="60000" y="0"/>
                    </a:cubicBezTo>
                    <a:cubicBezTo>
                      <a:pt x="56756" y="0"/>
                      <a:pt x="53189" y="1889"/>
                      <a:pt x="50918" y="5669"/>
                    </a:cubicBezTo>
                    <a:cubicBezTo>
                      <a:pt x="3891" y="73700"/>
                      <a:pt x="3891" y="73700"/>
                      <a:pt x="3891" y="73700"/>
                    </a:cubicBezTo>
                    <a:cubicBezTo>
                      <a:pt x="1297" y="77480"/>
                      <a:pt x="0" y="82204"/>
                      <a:pt x="0" y="86929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0" y="115275"/>
                      <a:pt x="1297" y="109606"/>
                      <a:pt x="3891" y="106771"/>
                    </a:cubicBezTo>
                    <a:cubicBezTo>
                      <a:pt x="50918" y="37795"/>
                      <a:pt x="50918" y="37795"/>
                      <a:pt x="50918" y="37795"/>
                    </a:cubicBezTo>
                    <a:cubicBezTo>
                      <a:pt x="53189" y="34015"/>
                      <a:pt x="56756" y="32125"/>
                      <a:pt x="60000" y="32125"/>
                    </a:cubicBezTo>
                    <a:cubicBezTo>
                      <a:pt x="63243" y="32125"/>
                      <a:pt x="66810" y="34015"/>
                      <a:pt x="69081" y="37795"/>
                    </a:cubicBezTo>
                    <a:cubicBezTo>
                      <a:pt x="116108" y="106771"/>
                      <a:pt x="116108" y="106771"/>
                      <a:pt x="116108" y="106771"/>
                    </a:cubicBezTo>
                    <a:cubicBezTo>
                      <a:pt x="118702" y="109606"/>
                      <a:pt x="120000" y="115275"/>
                      <a:pt x="120000" y="120000"/>
                    </a:cubicBezTo>
                    <a:lnTo>
                      <a:pt x="120000" y="86929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91419" tIns="45710" rIns="91419" bIns="4571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Shape 4508">
                <a:extLst>
                  <a:ext uri="{FF2B5EF4-FFF2-40B4-BE49-F238E27FC236}">
                    <a16:creationId xmlns:a16="http://schemas.microsoft.com/office/drawing/2014/main" id="{B80F8B83-475C-4DCA-8C85-458AB21F9EFE}"/>
                  </a:ext>
                </a:extLst>
              </p:cNvPr>
              <p:cNvSpPr/>
              <p:nvPr/>
            </p:nvSpPr>
            <p:spPr>
              <a:xfrm>
                <a:off x="7142334" y="1523769"/>
                <a:ext cx="3906665" cy="20857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159" y="120000"/>
                    </a:moveTo>
                    <a:cubicBezTo>
                      <a:pt x="63342" y="120000"/>
                      <a:pt x="66843" y="118702"/>
                      <a:pt x="69071" y="116108"/>
                    </a:cubicBezTo>
                    <a:cubicBezTo>
                      <a:pt x="115225" y="69405"/>
                      <a:pt x="115225" y="69405"/>
                      <a:pt x="115225" y="69405"/>
                    </a:cubicBezTo>
                    <a:cubicBezTo>
                      <a:pt x="120000" y="64216"/>
                      <a:pt x="120000" y="55783"/>
                      <a:pt x="115225" y="51243"/>
                    </a:cubicBezTo>
                    <a:cubicBezTo>
                      <a:pt x="69071" y="3891"/>
                      <a:pt x="69071" y="3891"/>
                      <a:pt x="69071" y="3891"/>
                    </a:cubicBezTo>
                    <a:cubicBezTo>
                      <a:pt x="66843" y="1297"/>
                      <a:pt x="63342" y="0"/>
                      <a:pt x="60159" y="0"/>
                    </a:cubicBezTo>
                    <a:cubicBezTo>
                      <a:pt x="56976" y="0"/>
                      <a:pt x="53474" y="1297"/>
                      <a:pt x="51246" y="3891"/>
                    </a:cubicBezTo>
                    <a:cubicBezTo>
                      <a:pt x="5092" y="51243"/>
                      <a:pt x="5092" y="51243"/>
                      <a:pt x="5092" y="51243"/>
                    </a:cubicBezTo>
                    <a:cubicBezTo>
                      <a:pt x="0" y="55783"/>
                      <a:pt x="0" y="64216"/>
                      <a:pt x="5092" y="69405"/>
                    </a:cubicBezTo>
                    <a:cubicBezTo>
                      <a:pt x="51246" y="116108"/>
                      <a:pt x="51246" y="116108"/>
                      <a:pt x="51246" y="116108"/>
                    </a:cubicBezTo>
                    <a:cubicBezTo>
                      <a:pt x="53474" y="118702"/>
                      <a:pt x="56976" y="120000"/>
                      <a:pt x="60159" y="120000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lIns="91419" tIns="45710" rIns="91419" bIns="4571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66A7A7B-D818-43CD-A495-4A93AB3F80CE}"/>
                </a:ext>
              </a:extLst>
            </p:cNvPr>
            <p:cNvGrpSpPr/>
            <p:nvPr/>
          </p:nvGrpSpPr>
          <p:grpSpPr>
            <a:xfrm>
              <a:off x="7142334" y="2628538"/>
              <a:ext cx="3906665" cy="1838114"/>
              <a:chOff x="7142334" y="2628538"/>
              <a:chExt cx="3906665" cy="1838114"/>
            </a:xfrm>
          </p:grpSpPr>
          <p:sp>
            <p:nvSpPr>
              <p:cNvPr id="64" name="Shape 4509">
                <a:extLst>
                  <a:ext uri="{FF2B5EF4-FFF2-40B4-BE49-F238E27FC236}">
                    <a16:creationId xmlns:a16="http://schemas.microsoft.com/office/drawing/2014/main" id="{A798FA27-3E31-48FB-A5AB-E11DB865322D}"/>
                  </a:ext>
                </a:extLst>
              </p:cNvPr>
              <p:cNvSpPr/>
              <p:nvPr/>
            </p:nvSpPr>
            <p:spPr>
              <a:xfrm>
                <a:off x="7183095" y="2628538"/>
                <a:ext cx="3833723" cy="112699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75600"/>
                    </a:moveTo>
                    <a:cubicBezTo>
                      <a:pt x="0" y="70800"/>
                      <a:pt x="1297" y="67200"/>
                      <a:pt x="3891" y="63600"/>
                    </a:cubicBezTo>
                    <a:cubicBezTo>
                      <a:pt x="50918" y="4800"/>
                      <a:pt x="50918" y="4800"/>
                      <a:pt x="50918" y="4800"/>
                    </a:cubicBezTo>
                    <a:cubicBezTo>
                      <a:pt x="53189" y="1200"/>
                      <a:pt x="56756" y="0"/>
                      <a:pt x="60000" y="0"/>
                    </a:cubicBezTo>
                    <a:cubicBezTo>
                      <a:pt x="63243" y="0"/>
                      <a:pt x="66810" y="1200"/>
                      <a:pt x="69081" y="4800"/>
                    </a:cubicBezTo>
                    <a:cubicBezTo>
                      <a:pt x="116108" y="63600"/>
                      <a:pt x="116108" y="63600"/>
                      <a:pt x="116108" y="63600"/>
                    </a:cubicBezTo>
                    <a:cubicBezTo>
                      <a:pt x="118702" y="67200"/>
                      <a:pt x="120000" y="70800"/>
                      <a:pt x="120000" y="756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116400"/>
                      <a:pt x="118702" y="111600"/>
                      <a:pt x="116108" y="109200"/>
                    </a:cubicBezTo>
                    <a:cubicBezTo>
                      <a:pt x="69081" y="49200"/>
                      <a:pt x="69081" y="49200"/>
                      <a:pt x="69081" y="49200"/>
                    </a:cubicBezTo>
                    <a:cubicBezTo>
                      <a:pt x="66810" y="45600"/>
                      <a:pt x="63243" y="44400"/>
                      <a:pt x="60000" y="44400"/>
                    </a:cubicBezTo>
                    <a:cubicBezTo>
                      <a:pt x="56756" y="44400"/>
                      <a:pt x="53189" y="45600"/>
                      <a:pt x="50918" y="49200"/>
                    </a:cubicBezTo>
                    <a:cubicBezTo>
                      <a:pt x="3891" y="109200"/>
                      <a:pt x="3891" y="109200"/>
                      <a:pt x="3891" y="109200"/>
                    </a:cubicBezTo>
                    <a:cubicBezTo>
                      <a:pt x="1297" y="111600"/>
                      <a:pt x="0" y="116400"/>
                      <a:pt x="0" y="120000"/>
                    </a:cubicBezTo>
                    <a:lnTo>
                      <a:pt x="0" y="7560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91419" tIns="45710" rIns="91419" bIns="4571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Shape 4510">
                <a:extLst>
                  <a:ext uri="{FF2B5EF4-FFF2-40B4-BE49-F238E27FC236}">
                    <a16:creationId xmlns:a16="http://schemas.microsoft.com/office/drawing/2014/main" id="{C619EA9A-64D6-4804-A4C3-F5A992AF1E1D}"/>
                  </a:ext>
                </a:extLst>
              </p:cNvPr>
              <p:cNvSpPr/>
              <p:nvPr/>
            </p:nvSpPr>
            <p:spPr>
              <a:xfrm>
                <a:off x="7142334" y="3047590"/>
                <a:ext cx="3906665" cy="14190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159" y="120000"/>
                    </a:moveTo>
                    <a:cubicBezTo>
                      <a:pt x="63342" y="120000"/>
                      <a:pt x="66843" y="119047"/>
                      <a:pt x="69071" y="116190"/>
                    </a:cubicBezTo>
                    <a:cubicBezTo>
                      <a:pt x="115225" y="69523"/>
                      <a:pt x="115225" y="69523"/>
                      <a:pt x="115225" y="69523"/>
                    </a:cubicBezTo>
                    <a:cubicBezTo>
                      <a:pt x="120000" y="64761"/>
                      <a:pt x="120000" y="56190"/>
                      <a:pt x="115225" y="51428"/>
                    </a:cubicBezTo>
                    <a:cubicBezTo>
                      <a:pt x="69071" y="3809"/>
                      <a:pt x="69071" y="3809"/>
                      <a:pt x="69071" y="3809"/>
                    </a:cubicBezTo>
                    <a:cubicBezTo>
                      <a:pt x="66843" y="952"/>
                      <a:pt x="63342" y="0"/>
                      <a:pt x="60159" y="0"/>
                    </a:cubicBezTo>
                    <a:cubicBezTo>
                      <a:pt x="56976" y="0"/>
                      <a:pt x="53474" y="952"/>
                      <a:pt x="51246" y="3809"/>
                    </a:cubicBezTo>
                    <a:cubicBezTo>
                      <a:pt x="5092" y="51428"/>
                      <a:pt x="5092" y="51428"/>
                      <a:pt x="5092" y="51428"/>
                    </a:cubicBezTo>
                    <a:cubicBezTo>
                      <a:pt x="0" y="56190"/>
                      <a:pt x="0" y="64761"/>
                      <a:pt x="5092" y="69523"/>
                    </a:cubicBezTo>
                    <a:cubicBezTo>
                      <a:pt x="51246" y="116190"/>
                      <a:pt x="51246" y="116190"/>
                      <a:pt x="51246" y="116190"/>
                    </a:cubicBezTo>
                    <a:cubicBezTo>
                      <a:pt x="53474" y="119047"/>
                      <a:pt x="56976" y="120000"/>
                      <a:pt x="60159" y="120000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lIns="91419" tIns="45710" rIns="91419" bIns="4571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C27C03F-29D2-4713-8CB3-767C66EA4815}"/>
                </a:ext>
              </a:extLst>
            </p:cNvPr>
            <p:cNvGrpSpPr/>
            <p:nvPr/>
          </p:nvGrpSpPr>
          <p:grpSpPr>
            <a:xfrm>
              <a:off x="7142334" y="4139660"/>
              <a:ext cx="3906665" cy="1161922"/>
              <a:chOff x="7142334" y="4139660"/>
              <a:chExt cx="3906665" cy="1161922"/>
            </a:xfrm>
          </p:grpSpPr>
          <p:sp>
            <p:nvSpPr>
              <p:cNvPr id="62" name="Shape 4511">
                <a:extLst>
                  <a:ext uri="{FF2B5EF4-FFF2-40B4-BE49-F238E27FC236}">
                    <a16:creationId xmlns:a16="http://schemas.microsoft.com/office/drawing/2014/main" id="{C80E4FFB-C9FE-4565-99E9-11C4A2C1AC54}"/>
                  </a:ext>
                </a:extLst>
              </p:cNvPr>
              <p:cNvSpPr/>
              <p:nvPr/>
            </p:nvSpPr>
            <p:spPr>
              <a:xfrm>
                <a:off x="7183095" y="4139660"/>
                <a:ext cx="3833723" cy="80000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cubicBezTo>
                      <a:pt x="120000" y="116619"/>
                      <a:pt x="118702" y="114929"/>
                      <a:pt x="116108" y="111549"/>
                    </a:cubicBezTo>
                    <a:cubicBezTo>
                      <a:pt x="69081" y="69295"/>
                      <a:pt x="69081" y="69295"/>
                      <a:pt x="69081" y="69295"/>
                    </a:cubicBezTo>
                    <a:cubicBezTo>
                      <a:pt x="66810" y="67605"/>
                      <a:pt x="63243" y="65915"/>
                      <a:pt x="60000" y="65915"/>
                    </a:cubicBezTo>
                    <a:cubicBezTo>
                      <a:pt x="56756" y="65915"/>
                      <a:pt x="53189" y="67605"/>
                      <a:pt x="50918" y="69295"/>
                    </a:cubicBezTo>
                    <a:cubicBezTo>
                      <a:pt x="3891" y="111549"/>
                      <a:pt x="3891" y="111549"/>
                      <a:pt x="3891" y="111549"/>
                    </a:cubicBezTo>
                    <a:cubicBezTo>
                      <a:pt x="1297" y="114929"/>
                      <a:pt x="0" y="116619"/>
                      <a:pt x="0" y="120000"/>
                    </a:cubicBezTo>
                    <a:cubicBezTo>
                      <a:pt x="0" y="54084"/>
                      <a:pt x="0" y="54084"/>
                      <a:pt x="0" y="54084"/>
                    </a:cubicBezTo>
                    <a:cubicBezTo>
                      <a:pt x="0" y="50704"/>
                      <a:pt x="1297" y="47323"/>
                      <a:pt x="3891" y="45633"/>
                    </a:cubicBezTo>
                    <a:cubicBezTo>
                      <a:pt x="50918" y="3380"/>
                      <a:pt x="50918" y="3380"/>
                      <a:pt x="50918" y="3380"/>
                    </a:cubicBezTo>
                    <a:cubicBezTo>
                      <a:pt x="53189" y="0"/>
                      <a:pt x="56756" y="0"/>
                      <a:pt x="60000" y="0"/>
                    </a:cubicBezTo>
                    <a:cubicBezTo>
                      <a:pt x="63243" y="0"/>
                      <a:pt x="66810" y="0"/>
                      <a:pt x="69081" y="3380"/>
                    </a:cubicBezTo>
                    <a:cubicBezTo>
                      <a:pt x="116108" y="45633"/>
                      <a:pt x="116108" y="45633"/>
                      <a:pt x="116108" y="45633"/>
                    </a:cubicBezTo>
                    <a:cubicBezTo>
                      <a:pt x="118702" y="47323"/>
                      <a:pt x="120000" y="50704"/>
                      <a:pt x="120000" y="54084"/>
                    </a:cubicBezTo>
                    <a:lnTo>
                      <a:pt x="120000" y="12000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lIns="91419" tIns="45710" rIns="91419" bIns="4571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Shape 4512">
                <a:extLst>
                  <a:ext uri="{FF2B5EF4-FFF2-40B4-BE49-F238E27FC236}">
                    <a16:creationId xmlns:a16="http://schemas.microsoft.com/office/drawing/2014/main" id="{187EFCE5-6184-43EB-B9D3-29A5EDD22200}"/>
                  </a:ext>
                </a:extLst>
              </p:cNvPr>
              <p:cNvSpPr/>
              <p:nvPr/>
            </p:nvSpPr>
            <p:spPr>
              <a:xfrm>
                <a:off x="7142334" y="4580937"/>
                <a:ext cx="3906665" cy="72064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159" y="120000"/>
                    </a:moveTo>
                    <a:cubicBezTo>
                      <a:pt x="63342" y="120000"/>
                      <a:pt x="66843" y="120000"/>
                      <a:pt x="69071" y="116250"/>
                    </a:cubicBezTo>
                    <a:cubicBezTo>
                      <a:pt x="115225" y="69375"/>
                      <a:pt x="115225" y="69375"/>
                      <a:pt x="115225" y="69375"/>
                    </a:cubicBezTo>
                    <a:cubicBezTo>
                      <a:pt x="120000" y="63750"/>
                      <a:pt x="120000" y="56250"/>
                      <a:pt x="115225" y="50625"/>
                    </a:cubicBezTo>
                    <a:cubicBezTo>
                      <a:pt x="69071" y="3750"/>
                      <a:pt x="69071" y="3750"/>
                      <a:pt x="69071" y="3750"/>
                    </a:cubicBezTo>
                    <a:cubicBezTo>
                      <a:pt x="66843" y="1875"/>
                      <a:pt x="63342" y="0"/>
                      <a:pt x="60159" y="0"/>
                    </a:cubicBezTo>
                    <a:cubicBezTo>
                      <a:pt x="56976" y="0"/>
                      <a:pt x="53474" y="1875"/>
                      <a:pt x="51246" y="3750"/>
                    </a:cubicBezTo>
                    <a:cubicBezTo>
                      <a:pt x="5092" y="50625"/>
                      <a:pt x="5092" y="50625"/>
                      <a:pt x="5092" y="50625"/>
                    </a:cubicBezTo>
                    <a:cubicBezTo>
                      <a:pt x="0" y="56250"/>
                      <a:pt x="0" y="63750"/>
                      <a:pt x="5092" y="69375"/>
                    </a:cubicBezTo>
                    <a:cubicBezTo>
                      <a:pt x="51246" y="116250"/>
                      <a:pt x="51246" y="116250"/>
                      <a:pt x="51246" y="116250"/>
                    </a:cubicBezTo>
                    <a:cubicBezTo>
                      <a:pt x="53474" y="120000"/>
                      <a:pt x="56976" y="120000"/>
                      <a:pt x="60159" y="120000"/>
                    </a:cubicBezTo>
                    <a:close/>
                  </a:path>
                </a:pathLst>
              </a:cu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txBody>
              <a:bodyPr lIns="91419" tIns="45710" rIns="91419" bIns="4571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801" dirty="0">
                  <a:solidFill>
                    <a:schemeClr val="dk1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0318B19E-6F4B-4C7B-BB68-28CDC0125103}"/>
              </a:ext>
            </a:extLst>
          </p:cNvPr>
          <p:cNvGrpSpPr/>
          <p:nvPr/>
        </p:nvGrpSpPr>
        <p:grpSpPr>
          <a:xfrm>
            <a:off x="4636967" y="654699"/>
            <a:ext cx="2918066" cy="920087"/>
            <a:chOff x="866535" y="1141738"/>
            <a:chExt cx="2918066" cy="920087"/>
          </a:xfrm>
        </p:grpSpPr>
        <p:sp>
          <p:nvSpPr>
            <p:cNvPr id="71" name="TextBox 15">
              <a:extLst>
                <a:ext uri="{FF2B5EF4-FFF2-40B4-BE49-F238E27FC236}">
                  <a16:creationId xmlns:a16="http://schemas.microsoft.com/office/drawing/2014/main" id="{5D24563B-13C9-4401-9710-E61D4BD1414F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新年工作计划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72" name="TextBox 15">
              <a:extLst>
                <a:ext uri="{FF2B5EF4-FFF2-40B4-BE49-F238E27FC236}">
                  <a16:creationId xmlns:a16="http://schemas.microsoft.com/office/drawing/2014/main" id="{6C5E864C-0467-4D4A-8B9B-9C9C47FA024E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sp>
        <p:nvSpPr>
          <p:cNvPr id="73" name="TextBox 36">
            <a:extLst>
              <a:ext uri="{FF2B5EF4-FFF2-40B4-BE49-F238E27FC236}">
                <a16:creationId xmlns:a16="http://schemas.microsoft.com/office/drawing/2014/main" id="{AC63792D-FFBC-4D5D-9E8C-C3D776A0CD37}"/>
              </a:ext>
            </a:extLst>
          </p:cNvPr>
          <p:cNvSpPr txBox="1"/>
          <p:nvPr/>
        </p:nvSpPr>
        <p:spPr>
          <a:xfrm>
            <a:off x="1646307" y="4175805"/>
            <a:ext cx="2244375" cy="338554"/>
          </a:xfrm>
          <a:prstGeom prst="rect">
            <a:avLst/>
          </a:prstGeom>
          <a:gradFill>
            <a:gsLst>
              <a:gs pos="0">
                <a:schemeClr val="accent4">
                  <a:lumMod val="80000"/>
                  <a:lumOff val="20000"/>
                </a:schemeClr>
              </a:gs>
              <a:gs pos="100000">
                <a:schemeClr val="accent4"/>
              </a:gs>
            </a:gsLst>
            <a:lin ang="5400000" scaled="1"/>
          </a:gradFill>
        </p:spPr>
        <p:txBody>
          <a:bodyPr wrap="square" lIns="180000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01 </a:t>
            </a:r>
            <a:r>
              <a:rPr lang="zh-CN" altLang="en-US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添加标题内容</a:t>
            </a:r>
            <a:endParaRPr lang="en-US" sz="16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4" name="TextBox 37">
            <a:extLst>
              <a:ext uri="{FF2B5EF4-FFF2-40B4-BE49-F238E27FC236}">
                <a16:creationId xmlns:a16="http://schemas.microsoft.com/office/drawing/2014/main" id="{1BA8BC44-2BC7-4C52-BC7C-D8E2F4DBA6E0}"/>
              </a:ext>
            </a:extLst>
          </p:cNvPr>
          <p:cNvSpPr txBox="1"/>
          <p:nvPr/>
        </p:nvSpPr>
        <p:spPr>
          <a:xfrm>
            <a:off x="1534899" y="4598744"/>
            <a:ext cx="4258667" cy="894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您的内容打在这里，或者通过复制您的文本后，在此框中选择粘贴，并选择只保留文字。您的内容打在这里或者通过复制您的文本后，在此框中选择粘贴并选择只保留文字。</a:t>
            </a:r>
          </a:p>
        </p:txBody>
      </p:sp>
    </p:spTree>
    <p:extLst>
      <p:ext uri="{BB962C8B-B14F-4D97-AF65-F5344CB8AC3E}">
        <p14:creationId xmlns:p14="http://schemas.microsoft.com/office/powerpoint/2010/main" val="39319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73" grpId="0" animBg="1"/>
      <p:bldP spid="7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占位符 22" descr="图片包含 男人, 穿着, 建筑, 黑暗&#10;&#10;描述已自动生成">
            <a:extLst>
              <a:ext uri="{FF2B5EF4-FFF2-40B4-BE49-F238E27FC236}">
                <a16:creationId xmlns:a16="http://schemas.microsoft.com/office/drawing/2014/main" id="{26E2E83F-B336-4C4C-86C6-B6B6507037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9EEC370D-1BEF-4F1C-8D65-9DA4A9FC7624}"/>
              </a:ext>
            </a:extLst>
          </p:cNvPr>
          <p:cNvSpPr/>
          <p:nvPr/>
        </p:nvSpPr>
        <p:spPr>
          <a:xfrm>
            <a:off x="174171" y="-13826"/>
            <a:ext cx="7000875" cy="2720288"/>
          </a:xfrm>
          <a:custGeom>
            <a:avLst/>
            <a:gdLst>
              <a:gd name="connsiteX0" fmla="*/ 0 w 1886858"/>
              <a:gd name="connsiteY0" fmla="*/ 0 h 405713"/>
              <a:gd name="connsiteX1" fmla="*/ 1886858 w 1886858"/>
              <a:gd name="connsiteY1" fmla="*/ 0 h 405713"/>
              <a:gd name="connsiteX2" fmla="*/ 1886858 w 1886858"/>
              <a:gd name="connsiteY2" fmla="*/ 405713 h 405713"/>
              <a:gd name="connsiteX3" fmla="*/ 0 w 1886858"/>
              <a:gd name="connsiteY3" fmla="*/ 405713 h 405713"/>
              <a:gd name="connsiteX4" fmla="*/ 0 w 1886858"/>
              <a:gd name="connsiteY4" fmla="*/ 0 h 405713"/>
              <a:gd name="connsiteX0" fmla="*/ 0 w 6735083"/>
              <a:gd name="connsiteY0" fmla="*/ 0 h 1882088"/>
              <a:gd name="connsiteX1" fmla="*/ 1886858 w 6735083"/>
              <a:gd name="connsiteY1" fmla="*/ 0 h 1882088"/>
              <a:gd name="connsiteX2" fmla="*/ 6735083 w 6735083"/>
              <a:gd name="connsiteY2" fmla="*/ 1882088 h 1882088"/>
              <a:gd name="connsiteX3" fmla="*/ 0 w 6735083"/>
              <a:gd name="connsiteY3" fmla="*/ 405713 h 1882088"/>
              <a:gd name="connsiteX4" fmla="*/ 0 w 6735083"/>
              <a:gd name="connsiteY4" fmla="*/ 0 h 1882088"/>
              <a:gd name="connsiteX0" fmla="*/ 0 w 7000875"/>
              <a:gd name="connsiteY0" fmla="*/ 0 h 2720288"/>
              <a:gd name="connsiteX1" fmla="*/ 1886858 w 7000875"/>
              <a:gd name="connsiteY1" fmla="*/ 0 h 2720288"/>
              <a:gd name="connsiteX2" fmla="*/ 6735083 w 7000875"/>
              <a:gd name="connsiteY2" fmla="*/ 1882088 h 2720288"/>
              <a:gd name="connsiteX3" fmla="*/ 7000875 w 7000875"/>
              <a:gd name="connsiteY3" fmla="*/ 2720288 h 2720288"/>
              <a:gd name="connsiteX4" fmla="*/ 0 w 7000875"/>
              <a:gd name="connsiteY4" fmla="*/ 0 h 272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0875" h="2720288">
                <a:moveTo>
                  <a:pt x="0" y="0"/>
                </a:moveTo>
                <a:lnTo>
                  <a:pt x="1886858" y="0"/>
                </a:lnTo>
                <a:lnTo>
                  <a:pt x="6735083" y="1882088"/>
                </a:lnTo>
                <a:lnTo>
                  <a:pt x="7000875" y="272028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02F44A20-B8A5-416D-A847-8C4984F3BF68}"/>
              </a:ext>
            </a:extLst>
          </p:cNvPr>
          <p:cNvSpPr/>
          <p:nvPr/>
        </p:nvSpPr>
        <p:spPr>
          <a:xfrm>
            <a:off x="0" y="901364"/>
            <a:ext cx="12192000" cy="5406894"/>
          </a:xfrm>
          <a:custGeom>
            <a:avLst/>
            <a:gdLst>
              <a:gd name="connsiteX0" fmla="*/ 0 w 12192000"/>
              <a:gd name="connsiteY0" fmla="*/ 0 h 5406894"/>
              <a:gd name="connsiteX1" fmla="*/ 12192000 w 12192000"/>
              <a:gd name="connsiteY1" fmla="*/ 4860636 h 5406894"/>
              <a:gd name="connsiteX2" fmla="*/ 12192000 w 12192000"/>
              <a:gd name="connsiteY2" fmla="*/ 5406894 h 5406894"/>
              <a:gd name="connsiteX3" fmla="*/ 0 w 12192000"/>
              <a:gd name="connsiteY3" fmla="*/ 546258 h 540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406894">
                <a:moveTo>
                  <a:pt x="0" y="0"/>
                </a:moveTo>
                <a:lnTo>
                  <a:pt x="12192000" y="4860636"/>
                </a:lnTo>
                <a:lnTo>
                  <a:pt x="12192000" y="5406894"/>
                </a:lnTo>
                <a:lnTo>
                  <a:pt x="0" y="546258"/>
                </a:lnTo>
                <a:close/>
              </a:path>
            </a:pathLst>
          </a:custGeom>
          <a:gradFill>
            <a:gsLst>
              <a:gs pos="28000">
                <a:schemeClr val="accent4"/>
              </a:gs>
              <a:gs pos="8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B7471C4B-9CBD-45DD-B3F3-FF8B0F537A8E}"/>
              </a:ext>
            </a:extLst>
          </p:cNvPr>
          <p:cNvSpPr/>
          <p:nvPr/>
        </p:nvSpPr>
        <p:spPr>
          <a:xfrm>
            <a:off x="0" y="1433108"/>
            <a:ext cx="12192000" cy="5424892"/>
          </a:xfrm>
          <a:custGeom>
            <a:avLst/>
            <a:gdLst>
              <a:gd name="connsiteX0" fmla="*/ 0 w 12192000"/>
              <a:gd name="connsiteY0" fmla="*/ 0 h 5424892"/>
              <a:gd name="connsiteX1" fmla="*/ 12192000 w 12192000"/>
              <a:gd name="connsiteY1" fmla="*/ 4860636 h 5424892"/>
              <a:gd name="connsiteX2" fmla="*/ 12192000 w 12192000"/>
              <a:gd name="connsiteY2" fmla="*/ 5424892 h 5424892"/>
              <a:gd name="connsiteX3" fmla="*/ 12191999 w 12192000"/>
              <a:gd name="connsiteY3" fmla="*/ 5424892 h 5424892"/>
              <a:gd name="connsiteX4" fmla="*/ 0 w 12192000"/>
              <a:gd name="connsiteY4" fmla="*/ 5424892 h 542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424892">
                <a:moveTo>
                  <a:pt x="0" y="0"/>
                </a:moveTo>
                <a:lnTo>
                  <a:pt x="12192000" y="4860636"/>
                </a:lnTo>
                <a:lnTo>
                  <a:pt x="12192000" y="5424892"/>
                </a:lnTo>
                <a:lnTo>
                  <a:pt x="12191999" y="5424892"/>
                </a:lnTo>
                <a:lnTo>
                  <a:pt x="0" y="5424892"/>
                </a:lnTo>
                <a:close/>
              </a:path>
            </a:pathLst>
          </a:custGeom>
          <a:gradFill>
            <a:gsLst>
              <a:gs pos="37000">
                <a:schemeClr val="accent4"/>
              </a:gs>
              <a:gs pos="100000">
                <a:schemeClr val="accent4">
                  <a:alpha val="5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47106A6-B062-48BB-A01E-A3FCA2D962F9}"/>
              </a:ext>
            </a:extLst>
          </p:cNvPr>
          <p:cNvSpPr/>
          <p:nvPr/>
        </p:nvSpPr>
        <p:spPr>
          <a:xfrm>
            <a:off x="7988300" y="4883150"/>
            <a:ext cx="3359150" cy="1631950"/>
          </a:xfrm>
          <a:custGeom>
            <a:avLst/>
            <a:gdLst>
              <a:gd name="connsiteX0" fmla="*/ 0 w 3378200"/>
              <a:gd name="connsiteY0" fmla="*/ 0 h 1574800"/>
              <a:gd name="connsiteX1" fmla="*/ 3378200 w 3378200"/>
              <a:gd name="connsiteY1" fmla="*/ 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78200"/>
              <a:gd name="connsiteY0" fmla="*/ 0 h 1574800"/>
              <a:gd name="connsiteX1" fmla="*/ 2209800 w 3378200"/>
              <a:gd name="connsiteY1" fmla="*/ 130175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78200"/>
              <a:gd name="connsiteY0" fmla="*/ 0 h 1574800"/>
              <a:gd name="connsiteX1" fmla="*/ 3130550 w 3378200"/>
              <a:gd name="connsiteY1" fmla="*/ 122555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0 w 3359150"/>
              <a:gd name="connsiteY3" fmla="*/ 1574800 h 1612900"/>
              <a:gd name="connsiteX4" fmla="*/ 0 w 3359150"/>
              <a:gd name="connsiteY4" fmla="*/ 0 h 16129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749300 w 3359150"/>
              <a:gd name="connsiteY3" fmla="*/ 781050 h 1612900"/>
              <a:gd name="connsiteX4" fmla="*/ 0 w 3359150"/>
              <a:gd name="connsiteY4" fmla="*/ 0 h 16129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184150 w 3359150"/>
              <a:gd name="connsiteY3" fmla="*/ 349250 h 1612900"/>
              <a:gd name="connsiteX4" fmla="*/ 0 w 3359150"/>
              <a:gd name="connsiteY4" fmla="*/ 0 h 1612900"/>
              <a:gd name="connsiteX0" fmla="*/ 0 w 3359150"/>
              <a:gd name="connsiteY0" fmla="*/ 0 h 1631950"/>
              <a:gd name="connsiteX1" fmla="*/ 3130550 w 3359150"/>
              <a:gd name="connsiteY1" fmla="*/ 1244600 h 1631950"/>
              <a:gd name="connsiteX2" fmla="*/ 3359150 w 3359150"/>
              <a:gd name="connsiteY2" fmla="*/ 1631950 h 1631950"/>
              <a:gd name="connsiteX3" fmla="*/ 184150 w 3359150"/>
              <a:gd name="connsiteY3" fmla="*/ 368300 h 1631950"/>
              <a:gd name="connsiteX4" fmla="*/ 0 w 3359150"/>
              <a:gd name="connsiteY4" fmla="*/ 0 h 163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9150" h="1631950">
                <a:moveTo>
                  <a:pt x="0" y="0"/>
                </a:moveTo>
                <a:lnTo>
                  <a:pt x="3130550" y="1244600"/>
                </a:lnTo>
                <a:lnTo>
                  <a:pt x="3359150" y="1631950"/>
                </a:lnTo>
                <a:lnTo>
                  <a:pt x="184150" y="3683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4">
            <a:extLst>
              <a:ext uri="{FF2B5EF4-FFF2-40B4-BE49-F238E27FC236}">
                <a16:creationId xmlns:a16="http://schemas.microsoft.com/office/drawing/2014/main" id="{441FB2AA-E3CF-410B-AAF3-55D1401BD08F}"/>
              </a:ext>
            </a:extLst>
          </p:cNvPr>
          <p:cNvSpPr/>
          <p:nvPr/>
        </p:nvSpPr>
        <p:spPr>
          <a:xfrm>
            <a:off x="6907904" y="4170363"/>
            <a:ext cx="1387326" cy="673994"/>
          </a:xfrm>
          <a:custGeom>
            <a:avLst/>
            <a:gdLst>
              <a:gd name="connsiteX0" fmla="*/ 0 w 3378200"/>
              <a:gd name="connsiteY0" fmla="*/ 0 h 1574800"/>
              <a:gd name="connsiteX1" fmla="*/ 3378200 w 3378200"/>
              <a:gd name="connsiteY1" fmla="*/ 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78200"/>
              <a:gd name="connsiteY0" fmla="*/ 0 h 1574800"/>
              <a:gd name="connsiteX1" fmla="*/ 2209800 w 3378200"/>
              <a:gd name="connsiteY1" fmla="*/ 130175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78200"/>
              <a:gd name="connsiteY0" fmla="*/ 0 h 1574800"/>
              <a:gd name="connsiteX1" fmla="*/ 3130550 w 3378200"/>
              <a:gd name="connsiteY1" fmla="*/ 122555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0 w 3359150"/>
              <a:gd name="connsiteY3" fmla="*/ 1574800 h 1612900"/>
              <a:gd name="connsiteX4" fmla="*/ 0 w 3359150"/>
              <a:gd name="connsiteY4" fmla="*/ 0 h 16129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749300 w 3359150"/>
              <a:gd name="connsiteY3" fmla="*/ 781050 h 1612900"/>
              <a:gd name="connsiteX4" fmla="*/ 0 w 3359150"/>
              <a:gd name="connsiteY4" fmla="*/ 0 h 16129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184150 w 3359150"/>
              <a:gd name="connsiteY3" fmla="*/ 349250 h 1612900"/>
              <a:gd name="connsiteX4" fmla="*/ 0 w 3359150"/>
              <a:gd name="connsiteY4" fmla="*/ 0 h 1612900"/>
              <a:gd name="connsiteX0" fmla="*/ 0 w 3359150"/>
              <a:gd name="connsiteY0" fmla="*/ 0 h 1631950"/>
              <a:gd name="connsiteX1" fmla="*/ 3130550 w 3359150"/>
              <a:gd name="connsiteY1" fmla="*/ 1244600 h 1631950"/>
              <a:gd name="connsiteX2" fmla="*/ 3359150 w 3359150"/>
              <a:gd name="connsiteY2" fmla="*/ 1631950 h 1631950"/>
              <a:gd name="connsiteX3" fmla="*/ 184150 w 3359150"/>
              <a:gd name="connsiteY3" fmla="*/ 368300 h 1631950"/>
              <a:gd name="connsiteX4" fmla="*/ 0 w 3359150"/>
              <a:gd name="connsiteY4" fmla="*/ 0 h 163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9150" h="1631950">
                <a:moveTo>
                  <a:pt x="0" y="0"/>
                </a:moveTo>
                <a:lnTo>
                  <a:pt x="3130550" y="1244600"/>
                </a:lnTo>
                <a:lnTo>
                  <a:pt x="3359150" y="1631950"/>
                </a:lnTo>
                <a:lnTo>
                  <a:pt x="184150" y="3683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4">
            <a:extLst>
              <a:ext uri="{FF2B5EF4-FFF2-40B4-BE49-F238E27FC236}">
                <a16:creationId xmlns:a16="http://schemas.microsoft.com/office/drawing/2014/main" id="{537BC474-D504-4EB6-A9E4-E4FBD4A181CE}"/>
              </a:ext>
            </a:extLst>
          </p:cNvPr>
          <p:cNvSpPr/>
          <p:nvPr/>
        </p:nvSpPr>
        <p:spPr>
          <a:xfrm>
            <a:off x="10198791" y="6446476"/>
            <a:ext cx="988322" cy="480148"/>
          </a:xfrm>
          <a:custGeom>
            <a:avLst/>
            <a:gdLst>
              <a:gd name="connsiteX0" fmla="*/ 0 w 3378200"/>
              <a:gd name="connsiteY0" fmla="*/ 0 h 1574800"/>
              <a:gd name="connsiteX1" fmla="*/ 3378200 w 3378200"/>
              <a:gd name="connsiteY1" fmla="*/ 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78200"/>
              <a:gd name="connsiteY0" fmla="*/ 0 h 1574800"/>
              <a:gd name="connsiteX1" fmla="*/ 2209800 w 3378200"/>
              <a:gd name="connsiteY1" fmla="*/ 130175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78200"/>
              <a:gd name="connsiteY0" fmla="*/ 0 h 1574800"/>
              <a:gd name="connsiteX1" fmla="*/ 3130550 w 3378200"/>
              <a:gd name="connsiteY1" fmla="*/ 1225550 h 1574800"/>
              <a:gd name="connsiteX2" fmla="*/ 3378200 w 3378200"/>
              <a:gd name="connsiteY2" fmla="*/ 1574800 h 1574800"/>
              <a:gd name="connsiteX3" fmla="*/ 0 w 3378200"/>
              <a:gd name="connsiteY3" fmla="*/ 1574800 h 1574800"/>
              <a:gd name="connsiteX4" fmla="*/ 0 w 3378200"/>
              <a:gd name="connsiteY4" fmla="*/ 0 h 15748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0 w 3359150"/>
              <a:gd name="connsiteY3" fmla="*/ 1574800 h 1612900"/>
              <a:gd name="connsiteX4" fmla="*/ 0 w 3359150"/>
              <a:gd name="connsiteY4" fmla="*/ 0 h 16129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749300 w 3359150"/>
              <a:gd name="connsiteY3" fmla="*/ 781050 h 1612900"/>
              <a:gd name="connsiteX4" fmla="*/ 0 w 3359150"/>
              <a:gd name="connsiteY4" fmla="*/ 0 h 1612900"/>
              <a:gd name="connsiteX0" fmla="*/ 0 w 3359150"/>
              <a:gd name="connsiteY0" fmla="*/ 0 h 1612900"/>
              <a:gd name="connsiteX1" fmla="*/ 3130550 w 3359150"/>
              <a:gd name="connsiteY1" fmla="*/ 1225550 h 1612900"/>
              <a:gd name="connsiteX2" fmla="*/ 3359150 w 3359150"/>
              <a:gd name="connsiteY2" fmla="*/ 1612900 h 1612900"/>
              <a:gd name="connsiteX3" fmla="*/ 184150 w 3359150"/>
              <a:gd name="connsiteY3" fmla="*/ 349250 h 1612900"/>
              <a:gd name="connsiteX4" fmla="*/ 0 w 3359150"/>
              <a:gd name="connsiteY4" fmla="*/ 0 h 1612900"/>
              <a:gd name="connsiteX0" fmla="*/ 0 w 3359150"/>
              <a:gd name="connsiteY0" fmla="*/ 0 h 1631950"/>
              <a:gd name="connsiteX1" fmla="*/ 3130550 w 3359150"/>
              <a:gd name="connsiteY1" fmla="*/ 1244600 h 1631950"/>
              <a:gd name="connsiteX2" fmla="*/ 3359150 w 3359150"/>
              <a:gd name="connsiteY2" fmla="*/ 1631950 h 1631950"/>
              <a:gd name="connsiteX3" fmla="*/ 184150 w 3359150"/>
              <a:gd name="connsiteY3" fmla="*/ 368300 h 1631950"/>
              <a:gd name="connsiteX4" fmla="*/ 0 w 3359150"/>
              <a:gd name="connsiteY4" fmla="*/ 0 h 163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9150" h="1631950">
                <a:moveTo>
                  <a:pt x="0" y="0"/>
                </a:moveTo>
                <a:lnTo>
                  <a:pt x="3130550" y="1244600"/>
                </a:lnTo>
                <a:lnTo>
                  <a:pt x="3359150" y="1631950"/>
                </a:lnTo>
                <a:lnTo>
                  <a:pt x="184150" y="3683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AC3CAD2B-8C07-4C9F-AA7C-BB2217677266}"/>
              </a:ext>
            </a:extLst>
          </p:cNvPr>
          <p:cNvCxnSpPr>
            <a:cxnSpLocks/>
          </p:cNvCxnSpPr>
          <p:nvPr/>
        </p:nvCxnSpPr>
        <p:spPr>
          <a:xfrm>
            <a:off x="0" y="1046460"/>
            <a:ext cx="11347450" cy="4490740"/>
          </a:xfrm>
          <a:prstGeom prst="line">
            <a:avLst/>
          </a:prstGeom>
          <a:ln>
            <a:gradFill>
              <a:gsLst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  <a:gs pos="14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21">
            <a:extLst>
              <a:ext uri="{FF2B5EF4-FFF2-40B4-BE49-F238E27FC236}">
                <a16:creationId xmlns:a16="http://schemas.microsoft.com/office/drawing/2014/main" id="{F96504AF-A34F-4258-B523-1DC3FB026878}"/>
              </a:ext>
            </a:extLst>
          </p:cNvPr>
          <p:cNvSpPr txBox="1"/>
          <p:nvPr/>
        </p:nvSpPr>
        <p:spPr>
          <a:xfrm>
            <a:off x="767420" y="3277684"/>
            <a:ext cx="2522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</a:t>
            </a:r>
            <a:r>
              <a:rPr lang="en-US" altLang="zh-CN" sz="7200" b="1" dirty="0" smtClean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XX</a:t>
            </a:r>
            <a:endParaRPr lang="id-ID" sz="7200" b="1" dirty="0">
              <a:solidFill>
                <a:schemeClr val="bg1"/>
              </a:soli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6376B988-60B8-4EAE-8002-363BFF4B60A0}"/>
              </a:ext>
            </a:extLst>
          </p:cNvPr>
          <p:cNvSpPr txBox="1"/>
          <p:nvPr/>
        </p:nvSpPr>
        <p:spPr>
          <a:xfrm>
            <a:off x="695294" y="4282096"/>
            <a:ext cx="5915056" cy="7671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THANK  YOU</a:t>
            </a:r>
            <a:endParaRPr lang="id-ID" sz="6600" b="1" dirty="0">
              <a:solidFill>
                <a:schemeClr val="bg1"/>
              </a:soli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3" name="PA-文本框 31">
            <a:extLst>
              <a:ext uri="{FF2B5EF4-FFF2-40B4-BE49-F238E27FC236}">
                <a16:creationId xmlns:a16="http://schemas.microsoft.com/office/drawing/2014/main" id="{35EAB4D8-2288-4445-8E84-DDA0E0FB804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67420" y="5205741"/>
            <a:ext cx="46332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100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公司介绍 </a:t>
            </a:r>
            <a:r>
              <a:rPr lang="en-US" altLang="zh-CN" sz="1100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/ </a:t>
            </a:r>
            <a:r>
              <a:rPr lang="zh-CN" altLang="en-US" sz="1100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创业计划 </a:t>
            </a:r>
            <a:r>
              <a:rPr lang="en-US" altLang="zh-CN" sz="1100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/ </a:t>
            </a:r>
            <a:r>
              <a:rPr lang="zh-CN" altLang="en-US" sz="1100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商业融资 </a:t>
            </a:r>
            <a:r>
              <a:rPr lang="en-US" altLang="zh-CN" sz="1100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/ </a:t>
            </a:r>
            <a:r>
              <a:rPr lang="zh-CN" altLang="en-US" sz="1100" dirty="0">
                <a:solidFill>
                  <a:schemeClr val="bg1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招商合作</a:t>
            </a:r>
          </a:p>
        </p:txBody>
      </p:sp>
      <p:sp>
        <p:nvSpPr>
          <p:cNvPr id="34" name="PA-文本框 31">
            <a:extLst>
              <a:ext uri="{FF2B5EF4-FFF2-40B4-BE49-F238E27FC236}">
                <a16:creationId xmlns:a16="http://schemas.microsoft.com/office/drawing/2014/main" id="{C9FEC7B5-AA70-4974-86CC-DB3891CF9B5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67420" y="6015061"/>
            <a:ext cx="18995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spc="300" smtClean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汇报人：</a:t>
            </a:r>
            <a:r>
              <a:rPr lang="en-US" altLang="zh-CN" sz="1000" spc="300" smtClean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Aharoni" panose="02010803020104030203" pitchFamily="2" charset="-79"/>
              </a:rPr>
              <a:t>PPT818</a:t>
            </a:r>
            <a:endParaRPr lang="zh-CN" altLang="en-US" sz="1000" spc="3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8455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>
            <a:extLst>
              <a:ext uri="{FF2B5EF4-FFF2-40B4-BE49-F238E27FC236}">
                <a16:creationId xmlns:a16="http://schemas.microsoft.com/office/drawing/2014/main" id="{769B80CE-F6C0-4020-A56C-7A3C0C4C0E3E}"/>
              </a:ext>
            </a:extLst>
          </p:cNvPr>
          <p:cNvSpPr/>
          <p:nvPr/>
        </p:nvSpPr>
        <p:spPr>
          <a:xfrm>
            <a:off x="99854" y="0"/>
            <a:ext cx="199706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926264-FAD9-4881-ADB3-879088B57757}"/>
              </a:ext>
            </a:extLst>
          </p:cNvPr>
          <p:cNvSpPr/>
          <p:nvPr/>
        </p:nvSpPr>
        <p:spPr>
          <a:xfrm>
            <a:off x="1" y="0"/>
            <a:ext cx="1997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F5176F-1C9B-4D2B-BADE-FEFD140D7DA4}"/>
              </a:ext>
            </a:extLst>
          </p:cNvPr>
          <p:cNvSpPr/>
          <p:nvPr/>
        </p:nvSpPr>
        <p:spPr>
          <a:xfrm>
            <a:off x="5312347" y="5202556"/>
            <a:ext cx="2525409" cy="894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17" name="图片占位符 16" descr="穿着西装笔挺的男子&#10;&#10;描述已自动生成">
            <a:extLst>
              <a:ext uri="{FF2B5EF4-FFF2-40B4-BE49-F238E27FC236}">
                <a16:creationId xmlns:a16="http://schemas.microsoft.com/office/drawing/2014/main" id="{B3473C98-AEF0-4665-B089-178020B34FB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pic>
        <p:nvPicPr>
          <p:cNvPr id="6" name="图片占位符 5" descr="图片包含 人, 桌子, 男人, 室内&#10;&#10;描述已自动生成">
            <a:extLst>
              <a:ext uri="{FF2B5EF4-FFF2-40B4-BE49-F238E27FC236}">
                <a16:creationId xmlns:a16="http://schemas.microsoft.com/office/drawing/2014/main" id="{C571F8E0-6D20-4264-A9CD-AB8DE3FB489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7212E847-BC7C-45B9-B109-468755DAF788}"/>
              </a:ext>
            </a:extLst>
          </p:cNvPr>
          <p:cNvGrpSpPr/>
          <p:nvPr/>
        </p:nvGrpSpPr>
        <p:grpSpPr>
          <a:xfrm>
            <a:off x="986747" y="1513509"/>
            <a:ext cx="2918066" cy="920087"/>
            <a:chOff x="866535" y="1141738"/>
            <a:chExt cx="2918066" cy="920087"/>
          </a:xfrm>
        </p:grpSpPr>
        <p:sp>
          <p:nvSpPr>
            <p:cNvPr id="22" name="TextBox 15">
              <a:extLst>
                <a:ext uri="{FF2B5EF4-FFF2-40B4-BE49-F238E27FC236}">
                  <a16:creationId xmlns:a16="http://schemas.microsoft.com/office/drawing/2014/main" id="{7FFFA3CD-DB8B-431C-8F27-4DB650406BB1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年度工作概述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23" name="TextBox 15">
              <a:extLst>
                <a:ext uri="{FF2B5EF4-FFF2-40B4-BE49-F238E27FC236}">
                  <a16:creationId xmlns:a16="http://schemas.microsoft.com/office/drawing/2014/main" id="{8919FB4F-D8BF-48CB-8945-3BEC153052FE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sp>
        <p:nvSpPr>
          <p:cNvPr id="24" name="TextBox 53">
            <a:extLst>
              <a:ext uri="{FF2B5EF4-FFF2-40B4-BE49-F238E27FC236}">
                <a16:creationId xmlns:a16="http://schemas.microsoft.com/office/drawing/2014/main" id="{35CEBC33-295E-4974-B3F7-9A46AB269CBD}"/>
              </a:ext>
            </a:extLst>
          </p:cNvPr>
          <p:cNvSpPr txBox="1"/>
          <p:nvPr/>
        </p:nvSpPr>
        <p:spPr>
          <a:xfrm>
            <a:off x="986747" y="4286096"/>
            <a:ext cx="3156722" cy="525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5" name="TextBox 53">
            <a:extLst>
              <a:ext uri="{FF2B5EF4-FFF2-40B4-BE49-F238E27FC236}">
                <a16:creationId xmlns:a16="http://schemas.microsoft.com/office/drawing/2014/main" id="{0C5431C2-ABBF-46E8-B9CE-0559644289F2}"/>
              </a:ext>
            </a:extLst>
          </p:cNvPr>
          <p:cNvSpPr txBox="1"/>
          <p:nvPr/>
        </p:nvSpPr>
        <p:spPr>
          <a:xfrm>
            <a:off x="986747" y="2889076"/>
            <a:ext cx="3156722" cy="10798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您的内容打在这里，或者通过复制您的文本后，在此框中选择粘贴，并选择只保留文字。您的内容打在这里或者通过复制您的文本后，在此框中选择粘贴并选择只保留文字。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0309410-F059-4E5C-AB54-F258B349DBCF}"/>
              </a:ext>
            </a:extLst>
          </p:cNvPr>
          <p:cNvSpPr/>
          <p:nvPr/>
        </p:nvSpPr>
        <p:spPr>
          <a:xfrm>
            <a:off x="5102479" y="4426857"/>
            <a:ext cx="3021346" cy="588383"/>
          </a:xfrm>
          <a:prstGeom prst="rect">
            <a:avLst/>
          </a:prstGeom>
          <a:gradFill>
            <a:gsLst>
              <a:gs pos="0">
                <a:schemeClr val="accent4">
                  <a:lumMod val="80000"/>
                  <a:lumOff val="20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添加标题内容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C965E17-2D3A-40EE-81DF-D7F4383E35FE}"/>
              </a:ext>
            </a:extLst>
          </p:cNvPr>
          <p:cNvSpPr/>
          <p:nvPr/>
        </p:nvSpPr>
        <p:spPr>
          <a:xfrm>
            <a:off x="8288365" y="4419600"/>
            <a:ext cx="3021346" cy="588383"/>
          </a:xfrm>
          <a:prstGeom prst="rect">
            <a:avLst/>
          </a:prstGeom>
          <a:gradFill>
            <a:gsLst>
              <a:gs pos="0">
                <a:schemeClr val="accent4">
                  <a:lumMod val="80000"/>
                  <a:lumOff val="20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添加标题内容</a:t>
            </a:r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C4E70B22-A9CE-4782-B55E-F689A4405ABF}"/>
              </a:ext>
            </a:extLst>
          </p:cNvPr>
          <p:cNvSpPr/>
          <p:nvPr/>
        </p:nvSpPr>
        <p:spPr>
          <a:xfrm>
            <a:off x="8536333" y="5202556"/>
            <a:ext cx="2525409" cy="894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281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5" grpId="0"/>
      <p:bldP spid="18" grpId="0" animBg="1"/>
      <p:bldP spid="26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 descr="图片包含 游戏机, 桌子&#10;&#10;描述已自动生成">
            <a:extLst>
              <a:ext uri="{FF2B5EF4-FFF2-40B4-BE49-F238E27FC236}">
                <a16:creationId xmlns:a16="http://schemas.microsoft.com/office/drawing/2014/main" id="{F663C2D8-0B99-4454-ABB7-F9D0E9A803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DDCB75BA-C47D-4359-94FE-FE5E1AA87D73}"/>
              </a:ext>
            </a:extLst>
          </p:cNvPr>
          <p:cNvSpPr/>
          <p:nvPr/>
        </p:nvSpPr>
        <p:spPr>
          <a:xfrm>
            <a:off x="241300" y="0"/>
            <a:ext cx="5188855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alpha val="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C3516C-86BB-4C70-BA84-6E1F4DFC3296}"/>
              </a:ext>
            </a:extLst>
          </p:cNvPr>
          <p:cNvSpPr/>
          <p:nvPr/>
        </p:nvSpPr>
        <p:spPr>
          <a:xfrm>
            <a:off x="0" y="0"/>
            <a:ext cx="518885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89B28F0-0667-47D6-B6AB-26567384073F}"/>
              </a:ext>
            </a:extLst>
          </p:cNvPr>
          <p:cNvGrpSpPr/>
          <p:nvPr/>
        </p:nvGrpSpPr>
        <p:grpSpPr>
          <a:xfrm>
            <a:off x="737493" y="1495654"/>
            <a:ext cx="2918066" cy="920087"/>
            <a:chOff x="866535" y="1141738"/>
            <a:chExt cx="2918066" cy="92008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12C91C-F5D3-41BF-B0A1-B97A4A3E2A85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年度工作概述</a:t>
              </a:r>
              <a:endParaRPr lang="en-US" sz="3200" dirty="0">
                <a:solidFill>
                  <a:schemeClr val="bg1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099277CF-ED4B-429D-9FC1-448D9DAC0D8B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  <p:sp>
        <p:nvSpPr>
          <p:cNvPr id="18" name="TextBox 53">
            <a:extLst>
              <a:ext uri="{FF2B5EF4-FFF2-40B4-BE49-F238E27FC236}">
                <a16:creationId xmlns:a16="http://schemas.microsoft.com/office/drawing/2014/main" id="{B5CDC6D9-21DE-4479-B2AF-208E18165A57}"/>
              </a:ext>
            </a:extLst>
          </p:cNvPr>
          <p:cNvSpPr txBox="1"/>
          <p:nvPr/>
        </p:nvSpPr>
        <p:spPr>
          <a:xfrm>
            <a:off x="815722" y="4532820"/>
            <a:ext cx="3156722" cy="525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您的内容打在这里，或者通过复制您的文本后，在此框中选择粘贴，并选择只保留文字。</a:t>
            </a:r>
            <a:endParaRPr lang="en-US" altLang="zh-CN" sz="12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9" name="TextBox 53">
            <a:extLst>
              <a:ext uri="{FF2B5EF4-FFF2-40B4-BE49-F238E27FC236}">
                <a16:creationId xmlns:a16="http://schemas.microsoft.com/office/drawing/2014/main" id="{D597EA5C-4C3B-4F25-976D-94B73955DADF}"/>
              </a:ext>
            </a:extLst>
          </p:cNvPr>
          <p:cNvSpPr txBox="1"/>
          <p:nvPr/>
        </p:nvSpPr>
        <p:spPr>
          <a:xfrm>
            <a:off x="815722" y="3135800"/>
            <a:ext cx="3156722" cy="10798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您的内容打在这里，或者通过复制您的文本后，在此框中选择粘贴，并选择只保留文字。您的内容打在这里或者通过复制您的文本后，在此框中选择粘贴并选择只保留文字。</a:t>
            </a:r>
          </a:p>
        </p:txBody>
      </p:sp>
    </p:spTree>
    <p:extLst>
      <p:ext uri="{BB962C8B-B14F-4D97-AF65-F5344CB8AC3E}">
        <p14:creationId xmlns:p14="http://schemas.microsoft.com/office/powerpoint/2010/main" val="379940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9C8CCEA8-FE28-497A-9488-627FB7CCB52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075908" y="2725328"/>
            <a:ext cx="1133346" cy="1309028"/>
          </a:xfrm>
          <a:custGeom>
            <a:avLst/>
            <a:gdLst>
              <a:gd name="T0" fmla="*/ 9023 w 9024"/>
              <a:gd name="T1" fmla="*/ 7809 h 10420"/>
              <a:gd name="T2" fmla="*/ 4516 w 9024"/>
              <a:gd name="T3" fmla="*/ 10419 h 10420"/>
              <a:gd name="T4" fmla="*/ 0 w 9024"/>
              <a:gd name="T5" fmla="*/ 7809 h 10420"/>
              <a:gd name="T6" fmla="*/ 0 w 9024"/>
              <a:gd name="T7" fmla="*/ 2609 h 10420"/>
              <a:gd name="T8" fmla="*/ 4516 w 9024"/>
              <a:gd name="T9" fmla="*/ 0 h 10420"/>
              <a:gd name="T10" fmla="*/ 9023 w 9024"/>
              <a:gd name="T11" fmla="*/ 2609 h 10420"/>
              <a:gd name="T12" fmla="*/ 9023 w 9024"/>
              <a:gd name="T13" fmla="*/ 7809 h 10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24" h="10420">
                <a:moveTo>
                  <a:pt x="9023" y="7809"/>
                </a:moveTo>
                <a:lnTo>
                  <a:pt x="4516" y="10419"/>
                </a:lnTo>
                <a:lnTo>
                  <a:pt x="0" y="7809"/>
                </a:lnTo>
                <a:lnTo>
                  <a:pt x="0" y="2609"/>
                </a:lnTo>
                <a:lnTo>
                  <a:pt x="4516" y="0"/>
                </a:lnTo>
                <a:lnTo>
                  <a:pt x="9023" y="2609"/>
                </a:lnTo>
                <a:lnTo>
                  <a:pt x="9023" y="7809"/>
                </a:lnTo>
              </a:path>
            </a:pathLst>
          </a:custGeom>
          <a:noFill/>
          <a:ln w="28575" cap="flat" cmpd="sng">
            <a:solidFill>
              <a:schemeClr val="accent4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450">
              <a:cs typeface="+mn-ea"/>
              <a:sym typeface="+mn-lt"/>
            </a:endParaRP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C6F6A8FB-6221-4521-A451-02A12A0F793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267750" y="4889914"/>
            <a:ext cx="1133346" cy="1309028"/>
          </a:xfrm>
          <a:custGeom>
            <a:avLst/>
            <a:gdLst>
              <a:gd name="T0" fmla="*/ 9023 w 9024"/>
              <a:gd name="T1" fmla="*/ 7809 h 10420"/>
              <a:gd name="T2" fmla="*/ 4516 w 9024"/>
              <a:gd name="T3" fmla="*/ 10419 h 10420"/>
              <a:gd name="T4" fmla="*/ 0 w 9024"/>
              <a:gd name="T5" fmla="*/ 7809 h 10420"/>
              <a:gd name="T6" fmla="*/ 0 w 9024"/>
              <a:gd name="T7" fmla="*/ 2609 h 10420"/>
              <a:gd name="T8" fmla="*/ 4516 w 9024"/>
              <a:gd name="T9" fmla="*/ 0 h 10420"/>
              <a:gd name="T10" fmla="*/ 9023 w 9024"/>
              <a:gd name="T11" fmla="*/ 2609 h 10420"/>
              <a:gd name="T12" fmla="*/ 9023 w 9024"/>
              <a:gd name="T13" fmla="*/ 7809 h 10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24" h="10420">
                <a:moveTo>
                  <a:pt x="9023" y="7809"/>
                </a:moveTo>
                <a:lnTo>
                  <a:pt x="4516" y="10419"/>
                </a:lnTo>
                <a:lnTo>
                  <a:pt x="0" y="7809"/>
                </a:lnTo>
                <a:lnTo>
                  <a:pt x="0" y="2609"/>
                </a:lnTo>
                <a:lnTo>
                  <a:pt x="4516" y="0"/>
                </a:lnTo>
                <a:lnTo>
                  <a:pt x="9023" y="2609"/>
                </a:lnTo>
                <a:lnTo>
                  <a:pt x="9023" y="7809"/>
                </a:lnTo>
              </a:path>
            </a:pathLst>
          </a:custGeom>
          <a:noFill/>
          <a:ln w="28575" cap="flat" cmpd="sng">
            <a:solidFill>
              <a:schemeClr val="accent4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450">
              <a:cs typeface="+mn-ea"/>
              <a:sym typeface="+mn-lt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8E4BB50-F354-4D01-9EB4-4E9544197D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11561" y="3793429"/>
            <a:ext cx="1133346" cy="1309028"/>
          </a:xfrm>
          <a:custGeom>
            <a:avLst/>
            <a:gdLst>
              <a:gd name="T0" fmla="*/ 9023 w 9024"/>
              <a:gd name="T1" fmla="*/ 7809 h 10420"/>
              <a:gd name="T2" fmla="*/ 4516 w 9024"/>
              <a:gd name="T3" fmla="*/ 10419 h 10420"/>
              <a:gd name="T4" fmla="*/ 0 w 9024"/>
              <a:gd name="T5" fmla="*/ 7809 h 10420"/>
              <a:gd name="T6" fmla="*/ 0 w 9024"/>
              <a:gd name="T7" fmla="*/ 2609 h 10420"/>
              <a:gd name="T8" fmla="*/ 4516 w 9024"/>
              <a:gd name="T9" fmla="*/ 0 h 10420"/>
              <a:gd name="T10" fmla="*/ 9023 w 9024"/>
              <a:gd name="T11" fmla="*/ 2609 h 10420"/>
              <a:gd name="T12" fmla="*/ 9023 w 9024"/>
              <a:gd name="T13" fmla="*/ 7809 h 10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24" h="10420">
                <a:moveTo>
                  <a:pt x="9023" y="7809"/>
                </a:moveTo>
                <a:lnTo>
                  <a:pt x="4516" y="10419"/>
                </a:lnTo>
                <a:lnTo>
                  <a:pt x="0" y="7809"/>
                </a:lnTo>
                <a:lnTo>
                  <a:pt x="0" y="2609"/>
                </a:lnTo>
                <a:lnTo>
                  <a:pt x="4516" y="0"/>
                </a:lnTo>
                <a:lnTo>
                  <a:pt x="9023" y="2609"/>
                </a:lnTo>
                <a:lnTo>
                  <a:pt x="9023" y="7809"/>
                </a:lnTo>
              </a:path>
            </a:pathLst>
          </a:custGeom>
          <a:noFill/>
          <a:ln w="28575" cap="flat" cmpd="sng">
            <a:solidFill>
              <a:schemeClr val="accent4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en-US" sz="450">
              <a:cs typeface="+mn-ea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56620-1C0E-4BEC-A16C-3FCE6FA2DD73}"/>
              </a:ext>
            </a:extLst>
          </p:cNvPr>
          <p:cNvSpPr txBox="1"/>
          <p:nvPr/>
        </p:nvSpPr>
        <p:spPr>
          <a:xfrm>
            <a:off x="5517028" y="5284659"/>
            <a:ext cx="63478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cs typeface="+mn-ea"/>
                <a:sym typeface="+mn-lt"/>
              </a:rPr>
              <a:t>299K</a:t>
            </a:r>
            <a:endParaRPr lang="vi-VN" sz="2400" b="1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5A37A7-524E-4139-8243-49D74C4FCBF6}"/>
              </a:ext>
            </a:extLst>
          </p:cNvPr>
          <p:cNvSpPr txBox="1"/>
          <p:nvPr/>
        </p:nvSpPr>
        <p:spPr>
          <a:xfrm>
            <a:off x="7460839" y="4188173"/>
            <a:ext cx="63478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cs typeface="+mn-ea"/>
                <a:sym typeface="+mn-lt"/>
              </a:rPr>
              <a:t>399K</a:t>
            </a:r>
            <a:endParaRPr lang="vi-VN" sz="2400" b="1" dirty="0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CA2261-BAAC-4484-8F16-676BCE5A37A5}"/>
              </a:ext>
            </a:extLst>
          </p:cNvPr>
          <p:cNvSpPr txBox="1"/>
          <p:nvPr/>
        </p:nvSpPr>
        <p:spPr>
          <a:xfrm>
            <a:off x="9325187" y="3120072"/>
            <a:ext cx="63478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cs typeface="+mn-ea"/>
                <a:sym typeface="+mn-lt"/>
              </a:rPr>
              <a:t>499K</a:t>
            </a:r>
            <a:endParaRPr lang="vi-VN" sz="2400" b="1">
              <a:gradFill>
                <a:gsLst>
                  <a:gs pos="0">
                    <a:schemeClr val="accent4"/>
                  </a:gs>
                  <a:gs pos="100000">
                    <a:schemeClr val="accent4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2F7702-25CB-4B7C-A54E-A97CE67C1F45}"/>
              </a:ext>
            </a:extLst>
          </p:cNvPr>
          <p:cNvSpPr txBox="1"/>
          <p:nvPr/>
        </p:nvSpPr>
        <p:spPr>
          <a:xfrm>
            <a:off x="5565118" y="5626948"/>
            <a:ext cx="53860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cs typeface="+mn-ea"/>
                <a:sym typeface="+mn-lt"/>
              </a:rPr>
              <a:t>关键词</a:t>
            </a:r>
            <a:endParaRPr lang="vi-VN" sz="1400" b="1" dirty="0">
              <a:cs typeface="+mn-ea"/>
              <a:sym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DB3A4-D935-44B1-B620-AEE0485956B6}"/>
              </a:ext>
            </a:extLst>
          </p:cNvPr>
          <p:cNvSpPr txBox="1"/>
          <p:nvPr/>
        </p:nvSpPr>
        <p:spPr>
          <a:xfrm>
            <a:off x="7508929" y="4553849"/>
            <a:ext cx="53860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cs typeface="+mn-ea"/>
                <a:sym typeface="+mn-lt"/>
              </a:rPr>
              <a:t>关键词</a:t>
            </a:r>
            <a:endParaRPr lang="vi-VN" altLang="zh-CN" sz="1400" b="1" dirty="0">
              <a:cs typeface="+mn-ea"/>
              <a:sym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7196D2-C57E-4F90-9ECB-890B700DF216}"/>
              </a:ext>
            </a:extLst>
          </p:cNvPr>
          <p:cNvSpPr txBox="1"/>
          <p:nvPr/>
        </p:nvSpPr>
        <p:spPr>
          <a:xfrm>
            <a:off x="9373276" y="3462362"/>
            <a:ext cx="53860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cs typeface="+mn-ea"/>
                <a:sym typeface="+mn-lt"/>
              </a:rPr>
              <a:t>关键词</a:t>
            </a:r>
            <a:endParaRPr lang="vi-VN" altLang="zh-CN" sz="1400" b="1" dirty="0">
              <a:cs typeface="+mn-ea"/>
              <a:sym typeface="+mn-lt"/>
            </a:endParaRPr>
          </a:p>
        </p:txBody>
      </p:sp>
      <p:sp>
        <p:nvSpPr>
          <p:cNvPr id="29" name="Rectangle: Rounded Corners 22">
            <a:extLst>
              <a:ext uri="{FF2B5EF4-FFF2-40B4-BE49-F238E27FC236}">
                <a16:creationId xmlns:a16="http://schemas.microsoft.com/office/drawing/2014/main" id="{9CEF4CD2-ED8C-4F95-B6A0-217D2C93AA7F}"/>
              </a:ext>
            </a:extLst>
          </p:cNvPr>
          <p:cNvSpPr/>
          <p:nvPr/>
        </p:nvSpPr>
        <p:spPr>
          <a:xfrm>
            <a:off x="1076656" y="3489404"/>
            <a:ext cx="3987980" cy="1427858"/>
          </a:xfrm>
          <a:prstGeom prst="roundRect">
            <a:avLst>
              <a:gd name="adj" fmla="val 7372"/>
            </a:avLst>
          </a:prstGeom>
          <a:solidFill>
            <a:schemeClr val="bg1"/>
          </a:solidFill>
          <a:ln>
            <a:noFill/>
          </a:ln>
          <a:effectLst>
            <a:outerShdw blurRad="1270000" dist="2413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cs typeface="+mn-ea"/>
              <a:sym typeface="+mn-lt"/>
            </a:endParaRPr>
          </a:p>
        </p:txBody>
      </p:sp>
      <p:grpSp>
        <p:nvGrpSpPr>
          <p:cNvPr id="30" name="Group 18">
            <a:extLst>
              <a:ext uri="{FF2B5EF4-FFF2-40B4-BE49-F238E27FC236}">
                <a16:creationId xmlns:a16="http://schemas.microsoft.com/office/drawing/2014/main" id="{4DDFE9D6-4908-488D-9FF4-671BB49B80E4}"/>
              </a:ext>
            </a:extLst>
          </p:cNvPr>
          <p:cNvGrpSpPr/>
          <p:nvPr/>
        </p:nvGrpSpPr>
        <p:grpSpPr>
          <a:xfrm>
            <a:off x="1338632" y="2587935"/>
            <a:ext cx="3373076" cy="710912"/>
            <a:chOff x="1943100" y="5949691"/>
            <a:chExt cx="6747030" cy="1422010"/>
          </a:xfrm>
        </p:grpSpPr>
        <p:sp>
          <p:nvSpPr>
            <p:cNvPr id="31" name="TextBox 16">
              <a:extLst>
                <a:ext uri="{FF2B5EF4-FFF2-40B4-BE49-F238E27FC236}">
                  <a16:creationId xmlns:a16="http://schemas.microsoft.com/office/drawing/2014/main" id="{2E517AED-E88C-4E10-92E1-85F2991BE83F}"/>
                </a:ext>
              </a:extLst>
            </p:cNvPr>
            <p:cNvSpPr txBox="1"/>
            <p:nvPr/>
          </p:nvSpPr>
          <p:spPr>
            <a:xfrm flipH="1">
              <a:off x="1943100" y="6500707"/>
              <a:ext cx="6747030" cy="8709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2950"/>
                </a:spcBef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+mn-lt"/>
                </a:rPr>
                <a:t>此处添加详细文本描述，建议与标题相关并符合整体语言风格，此处添加详细文本描述此处添加详细文本描述，</a:t>
              </a:r>
              <a:endParaRPr lang="en-US" altLang="en-US" sz="10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2" name="TextBox 17">
              <a:extLst>
                <a:ext uri="{FF2B5EF4-FFF2-40B4-BE49-F238E27FC236}">
                  <a16:creationId xmlns:a16="http://schemas.microsoft.com/office/drawing/2014/main" id="{A7BCEBD5-95DA-4CBC-90E9-8591C878EEE8}"/>
                </a:ext>
              </a:extLst>
            </p:cNvPr>
            <p:cNvSpPr txBox="1"/>
            <p:nvPr/>
          </p:nvSpPr>
          <p:spPr>
            <a:xfrm>
              <a:off x="1943100" y="5949691"/>
              <a:ext cx="2898607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500" b="1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01.</a:t>
              </a:r>
              <a:r>
                <a:rPr lang="zh-CN" altLang="en-US" sz="1500" b="1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添加标题内容</a:t>
              </a:r>
              <a:endParaRPr lang="vi-VN" sz="15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3" name="Group 19">
            <a:extLst>
              <a:ext uri="{FF2B5EF4-FFF2-40B4-BE49-F238E27FC236}">
                <a16:creationId xmlns:a16="http://schemas.microsoft.com/office/drawing/2014/main" id="{3C27E343-42A9-4ADD-A007-7E7657716897}"/>
              </a:ext>
            </a:extLst>
          </p:cNvPr>
          <p:cNvGrpSpPr/>
          <p:nvPr/>
        </p:nvGrpSpPr>
        <p:grpSpPr>
          <a:xfrm>
            <a:off x="1338632" y="3840504"/>
            <a:ext cx="3373076" cy="710912"/>
            <a:chOff x="1943100" y="5949691"/>
            <a:chExt cx="6747030" cy="1422009"/>
          </a:xfrm>
        </p:grpSpPr>
        <p:sp>
          <p:nvSpPr>
            <p:cNvPr id="34" name="TextBox 20">
              <a:extLst>
                <a:ext uri="{FF2B5EF4-FFF2-40B4-BE49-F238E27FC236}">
                  <a16:creationId xmlns:a16="http://schemas.microsoft.com/office/drawing/2014/main" id="{865D2955-C9F2-4170-BB22-FA19C3E197B1}"/>
                </a:ext>
              </a:extLst>
            </p:cNvPr>
            <p:cNvSpPr txBox="1"/>
            <p:nvPr/>
          </p:nvSpPr>
          <p:spPr>
            <a:xfrm flipH="1">
              <a:off x="1943100" y="6500707"/>
              <a:ext cx="6747030" cy="8709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2950"/>
                </a:spcBef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+mn-lt"/>
                </a:rPr>
                <a:t>此处添加详细文本描述，建议与标题相关并符合整体语言风格，此处添加详细文本描述此处添加详细文本描述，</a:t>
              </a:r>
              <a:endParaRPr lang="en-US" altLang="en-US" sz="10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5" name="TextBox 21">
              <a:extLst>
                <a:ext uri="{FF2B5EF4-FFF2-40B4-BE49-F238E27FC236}">
                  <a16:creationId xmlns:a16="http://schemas.microsoft.com/office/drawing/2014/main" id="{99001EB9-3A28-44C2-8DED-95CDAE4E32C3}"/>
                </a:ext>
              </a:extLst>
            </p:cNvPr>
            <p:cNvSpPr txBox="1"/>
            <p:nvPr/>
          </p:nvSpPr>
          <p:spPr>
            <a:xfrm>
              <a:off x="1943100" y="5949691"/>
              <a:ext cx="2892194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1500" b="1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02.</a:t>
              </a:r>
              <a:r>
                <a:rPr lang="zh-CN" altLang="en-US" sz="1500" b="1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添加标题内容</a:t>
              </a:r>
              <a:endParaRPr lang="vi-VN" altLang="zh-CN" sz="15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6" name="Group 18">
            <a:extLst>
              <a:ext uri="{FF2B5EF4-FFF2-40B4-BE49-F238E27FC236}">
                <a16:creationId xmlns:a16="http://schemas.microsoft.com/office/drawing/2014/main" id="{37808FA7-2205-4E90-BE6E-33C5315F6104}"/>
              </a:ext>
            </a:extLst>
          </p:cNvPr>
          <p:cNvGrpSpPr/>
          <p:nvPr/>
        </p:nvGrpSpPr>
        <p:grpSpPr>
          <a:xfrm>
            <a:off x="1338631" y="5333744"/>
            <a:ext cx="3373077" cy="710912"/>
            <a:chOff x="1943098" y="5949691"/>
            <a:chExt cx="6747032" cy="1422009"/>
          </a:xfrm>
        </p:grpSpPr>
        <p:sp>
          <p:nvSpPr>
            <p:cNvPr id="37" name="TextBox 16">
              <a:extLst>
                <a:ext uri="{FF2B5EF4-FFF2-40B4-BE49-F238E27FC236}">
                  <a16:creationId xmlns:a16="http://schemas.microsoft.com/office/drawing/2014/main" id="{62842C63-2EA2-4CA7-85D8-4FAFBC5DA249}"/>
                </a:ext>
              </a:extLst>
            </p:cNvPr>
            <p:cNvSpPr txBox="1"/>
            <p:nvPr/>
          </p:nvSpPr>
          <p:spPr>
            <a:xfrm flipH="1">
              <a:off x="1943098" y="6500707"/>
              <a:ext cx="6747032" cy="8709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2950"/>
                </a:spcBef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ea"/>
                  <a:sym typeface="+mn-lt"/>
                </a:rPr>
                <a:t>此处添加详细文本描述，建议与标题相关并符合整体语言风格，此处添加详细文本描述此处添加详细文本描述，</a:t>
              </a:r>
              <a:endParaRPr lang="en-US" altLang="en-US" sz="10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38" name="TextBox 17">
              <a:extLst>
                <a:ext uri="{FF2B5EF4-FFF2-40B4-BE49-F238E27FC236}">
                  <a16:creationId xmlns:a16="http://schemas.microsoft.com/office/drawing/2014/main" id="{CE9D3066-B707-449F-A1F8-6442D8057DA3}"/>
                </a:ext>
              </a:extLst>
            </p:cNvPr>
            <p:cNvSpPr txBox="1"/>
            <p:nvPr/>
          </p:nvSpPr>
          <p:spPr>
            <a:xfrm>
              <a:off x="1943100" y="5949691"/>
              <a:ext cx="2892194" cy="46172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zh-CN" sz="1500" b="1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02.</a:t>
              </a:r>
              <a:r>
                <a:rPr lang="zh-CN" altLang="en-US" sz="1500" b="1" dirty="0">
                  <a:gradFill>
                    <a:gsLst>
                      <a:gs pos="0">
                        <a:schemeClr val="accent4"/>
                      </a:gs>
                      <a:gs pos="100000">
                        <a:schemeClr val="accent4"/>
                      </a:gs>
                    </a:gsLst>
                    <a:lin ang="5400000" scaled="0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添加标题内容</a:t>
              </a:r>
              <a:endParaRPr lang="vi-VN" altLang="zh-CN" sz="1500" b="1" dirty="0">
                <a:gradFill>
                  <a:gsLst>
                    <a:gs pos="0">
                      <a:schemeClr val="accent4"/>
                    </a:gs>
                    <a:gs pos="100000">
                      <a:schemeClr val="accent4"/>
                    </a:gs>
                  </a:gsLst>
                  <a:lin ang="5400000" scaled="0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3" name="Rectangle 4">
            <a:extLst>
              <a:ext uri="{FF2B5EF4-FFF2-40B4-BE49-F238E27FC236}">
                <a16:creationId xmlns:a16="http://schemas.microsoft.com/office/drawing/2014/main" id="{CB0778A0-87BD-48C1-A64D-92ACFFF86530}"/>
              </a:ext>
            </a:extLst>
          </p:cNvPr>
          <p:cNvSpPr/>
          <p:nvPr/>
        </p:nvSpPr>
        <p:spPr>
          <a:xfrm>
            <a:off x="99854" y="0"/>
            <a:ext cx="199706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EC5E9510-E9B5-40AE-A3B6-2E343690D073}"/>
              </a:ext>
            </a:extLst>
          </p:cNvPr>
          <p:cNvSpPr/>
          <p:nvPr/>
        </p:nvSpPr>
        <p:spPr>
          <a:xfrm>
            <a:off x="1" y="0"/>
            <a:ext cx="1997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图片占位符 13" descr="图片包含 人, 男人, 女人, 躺&#10;&#10;描述已自动生成">
            <a:extLst>
              <a:ext uri="{FF2B5EF4-FFF2-40B4-BE49-F238E27FC236}">
                <a16:creationId xmlns:a16="http://schemas.microsoft.com/office/drawing/2014/main" id="{65E9462C-0271-4BAA-92DE-8A50180320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39" name="组合 38">
            <a:extLst>
              <a:ext uri="{FF2B5EF4-FFF2-40B4-BE49-F238E27FC236}">
                <a16:creationId xmlns:a16="http://schemas.microsoft.com/office/drawing/2014/main" id="{ED0A62F9-9F2C-450F-9629-83C4CCA626CC}"/>
              </a:ext>
            </a:extLst>
          </p:cNvPr>
          <p:cNvGrpSpPr/>
          <p:nvPr/>
        </p:nvGrpSpPr>
        <p:grpSpPr>
          <a:xfrm>
            <a:off x="1130462" y="831885"/>
            <a:ext cx="2918066" cy="920087"/>
            <a:chOff x="866535" y="1141738"/>
            <a:chExt cx="2918066" cy="920087"/>
          </a:xfrm>
        </p:grpSpPr>
        <p:sp>
          <p:nvSpPr>
            <p:cNvPr id="40" name="TextBox 15">
              <a:extLst>
                <a:ext uri="{FF2B5EF4-FFF2-40B4-BE49-F238E27FC236}">
                  <a16:creationId xmlns:a16="http://schemas.microsoft.com/office/drawing/2014/main" id="{F324B2DC-D083-4F70-9E98-0CD722B4FABB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年度工作概述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41" name="TextBox 15">
              <a:extLst>
                <a:ext uri="{FF2B5EF4-FFF2-40B4-BE49-F238E27FC236}">
                  <a16:creationId xmlns:a16="http://schemas.microsoft.com/office/drawing/2014/main" id="{CB0E889F-D17C-49EA-9529-0E6F28F96B2E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932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" grpId="0"/>
      <p:bldP spid="7" grpId="0"/>
      <p:bldP spid="8" grpId="0"/>
      <p:bldP spid="6" grpId="0"/>
      <p:bldP spid="10" grpId="0"/>
      <p:bldP spid="11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45337" y="3150839"/>
            <a:ext cx="1572928" cy="4127294"/>
            <a:chOff x="4428387" y="814332"/>
            <a:chExt cx="1572928" cy="4127294"/>
          </a:xfrm>
          <a:gradFill>
            <a:gsLst>
              <a:gs pos="0">
                <a:schemeClr val="accent4"/>
              </a:gs>
              <a:gs pos="100000">
                <a:schemeClr val="accent4"/>
              </a:gs>
            </a:gsLst>
            <a:lin ang="5400000" scaled="0"/>
          </a:gradFill>
        </p:grpSpPr>
        <p:sp>
          <p:nvSpPr>
            <p:cNvPr id="6" name="Rectangle 3724"/>
            <p:cNvSpPr/>
            <p:nvPr/>
          </p:nvSpPr>
          <p:spPr>
            <a:xfrm>
              <a:off x="4979193" y="3105149"/>
              <a:ext cx="678657" cy="1836477"/>
            </a:xfrm>
            <a:custGeom>
              <a:avLst/>
              <a:gdLst>
                <a:gd name="connsiteX0" fmla="*/ 0 w 616744"/>
                <a:gd name="connsiteY0" fmla="*/ 0 h 1831714"/>
                <a:gd name="connsiteX1" fmla="*/ 616744 w 616744"/>
                <a:gd name="connsiteY1" fmla="*/ 0 h 1831714"/>
                <a:gd name="connsiteX2" fmla="*/ 616744 w 616744"/>
                <a:gd name="connsiteY2" fmla="*/ 1831714 h 1831714"/>
                <a:gd name="connsiteX3" fmla="*/ 0 w 616744"/>
                <a:gd name="connsiteY3" fmla="*/ 1831714 h 1831714"/>
                <a:gd name="connsiteX4" fmla="*/ 0 w 616744"/>
                <a:gd name="connsiteY4" fmla="*/ 0 h 1831714"/>
                <a:gd name="connsiteX0" fmla="*/ 0 w 661988"/>
                <a:gd name="connsiteY0" fmla="*/ 0 h 1836477"/>
                <a:gd name="connsiteX1" fmla="*/ 661988 w 661988"/>
                <a:gd name="connsiteY1" fmla="*/ 4763 h 1836477"/>
                <a:gd name="connsiteX2" fmla="*/ 661988 w 661988"/>
                <a:gd name="connsiteY2" fmla="*/ 1836477 h 1836477"/>
                <a:gd name="connsiteX3" fmla="*/ 45244 w 661988"/>
                <a:gd name="connsiteY3" fmla="*/ 1836477 h 1836477"/>
                <a:gd name="connsiteX4" fmla="*/ 0 w 661988"/>
                <a:gd name="connsiteY4" fmla="*/ 0 h 1836477"/>
                <a:gd name="connsiteX0" fmla="*/ 0 w 661988"/>
                <a:gd name="connsiteY0" fmla="*/ 0 h 1836477"/>
                <a:gd name="connsiteX1" fmla="*/ 661988 w 661988"/>
                <a:gd name="connsiteY1" fmla="*/ 4763 h 1836477"/>
                <a:gd name="connsiteX2" fmla="*/ 661988 w 661988"/>
                <a:gd name="connsiteY2" fmla="*/ 1836477 h 1836477"/>
                <a:gd name="connsiteX3" fmla="*/ 45244 w 661988"/>
                <a:gd name="connsiteY3" fmla="*/ 1836477 h 1836477"/>
                <a:gd name="connsiteX4" fmla="*/ 0 w 661988"/>
                <a:gd name="connsiteY4" fmla="*/ 0 h 1836477"/>
                <a:gd name="connsiteX0" fmla="*/ 0 w 661988"/>
                <a:gd name="connsiteY0" fmla="*/ 0 h 1836477"/>
                <a:gd name="connsiteX1" fmla="*/ 661988 w 661988"/>
                <a:gd name="connsiteY1" fmla="*/ 4763 h 1836477"/>
                <a:gd name="connsiteX2" fmla="*/ 661988 w 661988"/>
                <a:gd name="connsiteY2" fmla="*/ 1836477 h 1836477"/>
                <a:gd name="connsiteX3" fmla="*/ 45244 w 661988"/>
                <a:gd name="connsiteY3" fmla="*/ 1836477 h 1836477"/>
                <a:gd name="connsiteX4" fmla="*/ 0 w 661988"/>
                <a:gd name="connsiteY4" fmla="*/ 0 h 1836477"/>
                <a:gd name="connsiteX0" fmla="*/ 0 w 669132"/>
                <a:gd name="connsiteY0" fmla="*/ 0 h 1836477"/>
                <a:gd name="connsiteX1" fmla="*/ 669132 w 669132"/>
                <a:gd name="connsiteY1" fmla="*/ 4763 h 1836477"/>
                <a:gd name="connsiteX2" fmla="*/ 669132 w 669132"/>
                <a:gd name="connsiteY2" fmla="*/ 1836477 h 1836477"/>
                <a:gd name="connsiteX3" fmla="*/ 52388 w 669132"/>
                <a:gd name="connsiteY3" fmla="*/ 1836477 h 1836477"/>
                <a:gd name="connsiteX4" fmla="*/ 0 w 669132"/>
                <a:gd name="connsiteY4" fmla="*/ 0 h 1836477"/>
                <a:gd name="connsiteX0" fmla="*/ 0 w 669132"/>
                <a:gd name="connsiteY0" fmla="*/ 0 h 1836477"/>
                <a:gd name="connsiteX1" fmla="*/ 669132 w 669132"/>
                <a:gd name="connsiteY1" fmla="*/ 4763 h 1836477"/>
                <a:gd name="connsiteX2" fmla="*/ 669132 w 669132"/>
                <a:gd name="connsiteY2" fmla="*/ 1836477 h 1836477"/>
                <a:gd name="connsiteX3" fmla="*/ 52388 w 669132"/>
                <a:gd name="connsiteY3" fmla="*/ 1836477 h 1836477"/>
                <a:gd name="connsiteX4" fmla="*/ 0 w 669132"/>
                <a:gd name="connsiteY4" fmla="*/ 0 h 1836477"/>
                <a:gd name="connsiteX0" fmla="*/ 0 w 669132"/>
                <a:gd name="connsiteY0" fmla="*/ 0 h 1836477"/>
                <a:gd name="connsiteX1" fmla="*/ 669132 w 669132"/>
                <a:gd name="connsiteY1" fmla="*/ 4763 h 1836477"/>
                <a:gd name="connsiteX2" fmla="*/ 669132 w 669132"/>
                <a:gd name="connsiteY2" fmla="*/ 1836477 h 1836477"/>
                <a:gd name="connsiteX3" fmla="*/ 52388 w 669132"/>
                <a:gd name="connsiteY3" fmla="*/ 1836477 h 1836477"/>
                <a:gd name="connsiteX4" fmla="*/ 0 w 669132"/>
                <a:gd name="connsiteY4" fmla="*/ 0 h 1836477"/>
                <a:gd name="connsiteX0" fmla="*/ 0 w 669132"/>
                <a:gd name="connsiteY0" fmla="*/ 0 h 1836477"/>
                <a:gd name="connsiteX1" fmla="*/ 607220 w 669132"/>
                <a:gd name="connsiteY1" fmla="*/ 4763 h 1836477"/>
                <a:gd name="connsiteX2" fmla="*/ 669132 w 669132"/>
                <a:gd name="connsiteY2" fmla="*/ 1836477 h 1836477"/>
                <a:gd name="connsiteX3" fmla="*/ 52388 w 669132"/>
                <a:gd name="connsiteY3" fmla="*/ 1836477 h 1836477"/>
                <a:gd name="connsiteX4" fmla="*/ 0 w 669132"/>
                <a:gd name="connsiteY4" fmla="*/ 0 h 1836477"/>
                <a:gd name="connsiteX0" fmla="*/ 0 w 678657"/>
                <a:gd name="connsiteY0" fmla="*/ 0 h 1836477"/>
                <a:gd name="connsiteX1" fmla="*/ 607220 w 678657"/>
                <a:gd name="connsiteY1" fmla="*/ 4763 h 1836477"/>
                <a:gd name="connsiteX2" fmla="*/ 678657 w 678657"/>
                <a:gd name="connsiteY2" fmla="*/ 1836477 h 1836477"/>
                <a:gd name="connsiteX3" fmla="*/ 52388 w 678657"/>
                <a:gd name="connsiteY3" fmla="*/ 1836477 h 1836477"/>
                <a:gd name="connsiteX4" fmla="*/ 0 w 678657"/>
                <a:gd name="connsiteY4" fmla="*/ 0 h 1836477"/>
                <a:gd name="connsiteX0" fmla="*/ 0 w 678657"/>
                <a:gd name="connsiteY0" fmla="*/ 0 h 1836477"/>
                <a:gd name="connsiteX1" fmla="*/ 607220 w 678657"/>
                <a:gd name="connsiteY1" fmla="*/ 4763 h 1836477"/>
                <a:gd name="connsiteX2" fmla="*/ 678657 w 678657"/>
                <a:gd name="connsiteY2" fmla="*/ 1836477 h 1836477"/>
                <a:gd name="connsiteX3" fmla="*/ 52388 w 678657"/>
                <a:gd name="connsiteY3" fmla="*/ 1836477 h 1836477"/>
                <a:gd name="connsiteX4" fmla="*/ 0 w 678657"/>
                <a:gd name="connsiteY4" fmla="*/ 0 h 1836477"/>
                <a:gd name="connsiteX0" fmla="*/ 0 w 678657"/>
                <a:gd name="connsiteY0" fmla="*/ 0 h 1836477"/>
                <a:gd name="connsiteX1" fmla="*/ 607220 w 678657"/>
                <a:gd name="connsiteY1" fmla="*/ 4763 h 1836477"/>
                <a:gd name="connsiteX2" fmla="*/ 678657 w 678657"/>
                <a:gd name="connsiteY2" fmla="*/ 1836477 h 1836477"/>
                <a:gd name="connsiteX3" fmla="*/ 52388 w 678657"/>
                <a:gd name="connsiteY3" fmla="*/ 1836477 h 1836477"/>
                <a:gd name="connsiteX4" fmla="*/ 0 w 678657"/>
                <a:gd name="connsiteY4" fmla="*/ 0 h 183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657" h="1836477">
                  <a:moveTo>
                    <a:pt x="0" y="0"/>
                  </a:moveTo>
                  <a:lnTo>
                    <a:pt x="607220" y="4763"/>
                  </a:lnTo>
                  <a:lnTo>
                    <a:pt x="678657" y="1836477"/>
                  </a:lnTo>
                  <a:lnTo>
                    <a:pt x="52388" y="1836477"/>
                  </a:lnTo>
                  <a:cubicBezTo>
                    <a:pt x="65882" y="1262418"/>
                    <a:pt x="103188" y="559771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>
                <a:solidFill>
                  <a:schemeClr val="accent4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7" name="Right Arrow 3721"/>
            <p:cNvSpPr/>
            <p:nvPr/>
          </p:nvSpPr>
          <p:spPr>
            <a:xfrm rot="3407754" flipH="1">
              <a:off x="3202242" y="2040477"/>
              <a:ext cx="4025217" cy="1572928"/>
            </a:xfrm>
            <a:custGeom>
              <a:avLst/>
              <a:gdLst>
                <a:gd name="connsiteX0" fmla="*/ 0 w 1967816"/>
                <a:gd name="connsiteY0" fmla="*/ 320307 h 1281226"/>
                <a:gd name="connsiteX1" fmla="*/ 881657 w 1967816"/>
                <a:gd name="connsiteY1" fmla="*/ 320307 h 1281226"/>
                <a:gd name="connsiteX2" fmla="*/ 881657 w 1967816"/>
                <a:gd name="connsiteY2" fmla="*/ 0 h 1281226"/>
                <a:gd name="connsiteX3" fmla="*/ 1967816 w 1967816"/>
                <a:gd name="connsiteY3" fmla="*/ 640613 h 1281226"/>
                <a:gd name="connsiteX4" fmla="*/ 881657 w 1967816"/>
                <a:gd name="connsiteY4" fmla="*/ 1281226 h 1281226"/>
                <a:gd name="connsiteX5" fmla="*/ 881657 w 1967816"/>
                <a:gd name="connsiteY5" fmla="*/ 960920 h 1281226"/>
                <a:gd name="connsiteX6" fmla="*/ 0 w 1967816"/>
                <a:gd name="connsiteY6" fmla="*/ 960920 h 1281226"/>
                <a:gd name="connsiteX7" fmla="*/ 0 w 1967816"/>
                <a:gd name="connsiteY7" fmla="*/ 320307 h 1281226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2036934 w 4004750"/>
                <a:gd name="connsiteY6" fmla="*/ 960920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99342 w 4004750"/>
                <a:gd name="connsiteY6" fmla="*/ 1142041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99342 w 4004750"/>
                <a:gd name="connsiteY6" fmla="*/ 1142041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99342 w 4004750"/>
                <a:gd name="connsiteY6" fmla="*/ 1142041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99342 w 4004750"/>
                <a:gd name="connsiteY6" fmla="*/ 1142041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99342 w 4004750"/>
                <a:gd name="connsiteY6" fmla="*/ 1142041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99342 w 4004750"/>
                <a:gd name="connsiteY6" fmla="*/ 1142041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976431 w 4004750"/>
                <a:gd name="connsiteY6" fmla="*/ 1085895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86009 w 4004750"/>
                <a:gd name="connsiteY6" fmla="*/ 1156458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86009 w 4004750"/>
                <a:gd name="connsiteY6" fmla="*/ 1156458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86009 w 4004750"/>
                <a:gd name="connsiteY6" fmla="*/ 1156458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86009 w 4004750"/>
                <a:gd name="connsiteY6" fmla="*/ 1156458 h 1573762"/>
                <a:gd name="connsiteX7" fmla="*/ 0 w 4004750"/>
                <a:gd name="connsiteY7" fmla="*/ 1573762 h 1573762"/>
                <a:gd name="connsiteX0" fmla="*/ 0 w 4021233"/>
                <a:gd name="connsiteY0" fmla="*/ 1570320 h 1570320"/>
                <a:gd name="connsiteX1" fmla="*/ 2935074 w 4021233"/>
                <a:gd name="connsiteY1" fmla="*/ 320307 h 1570320"/>
                <a:gd name="connsiteX2" fmla="*/ 2935074 w 4021233"/>
                <a:gd name="connsiteY2" fmla="*/ 0 h 1570320"/>
                <a:gd name="connsiteX3" fmla="*/ 4021233 w 4021233"/>
                <a:gd name="connsiteY3" fmla="*/ 640613 h 1570320"/>
                <a:gd name="connsiteX4" fmla="*/ 2935074 w 4021233"/>
                <a:gd name="connsiteY4" fmla="*/ 1281226 h 1570320"/>
                <a:gd name="connsiteX5" fmla="*/ 2935074 w 4021233"/>
                <a:gd name="connsiteY5" fmla="*/ 960920 h 1570320"/>
                <a:gd name="connsiteX6" fmla="*/ 1902492 w 4021233"/>
                <a:gd name="connsiteY6" fmla="*/ 1156458 h 1570320"/>
                <a:gd name="connsiteX7" fmla="*/ 0 w 4021233"/>
                <a:gd name="connsiteY7" fmla="*/ 1570320 h 1570320"/>
                <a:gd name="connsiteX0" fmla="*/ 0 w 4021233"/>
                <a:gd name="connsiteY0" fmla="*/ 1570320 h 1570320"/>
                <a:gd name="connsiteX1" fmla="*/ 2935074 w 4021233"/>
                <a:gd name="connsiteY1" fmla="*/ 320307 h 1570320"/>
                <a:gd name="connsiteX2" fmla="*/ 2935074 w 4021233"/>
                <a:gd name="connsiteY2" fmla="*/ 0 h 1570320"/>
                <a:gd name="connsiteX3" fmla="*/ 4021233 w 4021233"/>
                <a:gd name="connsiteY3" fmla="*/ 640613 h 1570320"/>
                <a:gd name="connsiteX4" fmla="*/ 2935074 w 4021233"/>
                <a:gd name="connsiteY4" fmla="*/ 1281226 h 1570320"/>
                <a:gd name="connsiteX5" fmla="*/ 2935074 w 4021233"/>
                <a:gd name="connsiteY5" fmla="*/ 960920 h 1570320"/>
                <a:gd name="connsiteX6" fmla="*/ 1902492 w 4021233"/>
                <a:gd name="connsiteY6" fmla="*/ 1156458 h 1570320"/>
                <a:gd name="connsiteX7" fmla="*/ 0 w 4021233"/>
                <a:gd name="connsiteY7" fmla="*/ 1570320 h 1570320"/>
                <a:gd name="connsiteX0" fmla="*/ 0 w 4021233"/>
                <a:gd name="connsiteY0" fmla="*/ 1570320 h 1570320"/>
                <a:gd name="connsiteX1" fmla="*/ 2935074 w 4021233"/>
                <a:gd name="connsiteY1" fmla="*/ 320307 h 1570320"/>
                <a:gd name="connsiteX2" fmla="*/ 2935074 w 4021233"/>
                <a:gd name="connsiteY2" fmla="*/ 0 h 1570320"/>
                <a:gd name="connsiteX3" fmla="*/ 4021233 w 4021233"/>
                <a:gd name="connsiteY3" fmla="*/ 640613 h 1570320"/>
                <a:gd name="connsiteX4" fmla="*/ 2935074 w 4021233"/>
                <a:gd name="connsiteY4" fmla="*/ 1281226 h 1570320"/>
                <a:gd name="connsiteX5" fmla="*/ 2935074 w 4021233"/>
                <a:gd name="connsiteY5" fmla="*/ 960920 h 1570320"/>
                <a:gd name="connsiteX6" fmla="*/ 1915281 w 4021233"/>
                <a:gd name="connsiteY6" fmla="*/ 1128166 h 1570320"/>
                <a:gd name="connsiteX7" fmla="*/ 0 w 4021233"/>
                <a:gd name="connsiteY7" fmla="*/ 1570320 h 1570320"/>
                <a:gd name="connsiteX0" fmla="*/ 0 w 4021233"/>
                <a:gd name="connsiteY0" fmla="*/ 1570320 h 1570320"/>
                <a:gd name="connsiteX1" fmla="*/ 2935074 w 4021233"/>
                <a:gd name="connsiteY1" fmla="*/ 320307 h 1570320"/>
                <a:gd name="connsiteX2" fmla="*/ 2935074 w 4021233"/>
                <a:gd name="connsiteY2" fmla="*/ 0 h 1570320"/>
                <a:gd name="connsiteX3" fmla="*/ 4021233 w 4021233"/>
                <a:gd name="connsiteY3" fmla="*/ 640613 h 1570320"/>
                <a:gd name="connsiteX4" fmla="*/ 2935074 w 4021233"/>
                <a:gd name="connsiteY4" fmla="*/ 1281226 h 1570320"/>
                <a:gd name="connsiteX5" fmla="*/ 2935074 w 4021233"/>
                <a:gd name="connsiteY5" fmla="*/ 960920 h 1570320"/>
                <a:gd name="connsiteX6" fmla="*/ 1889379 w 4021233"/>
                <a:gd name="connsiteY6" fmla="*/ 1145118 h 1570320"/>
                <a:gd name="connsiteX7" fmla="*/ 0 w 4021233"/>
                <a:gd name="connsiteY7" fmla="*/ 1570320 h 1570320"/>
                <a:gd name="connsiteX0" fmla="*/ 0 w 4021233"/>
                <a:gd name="connsiteY0" fmla="*/ 1570320 h 1570320"/>
                <a:gd name="connsiteX1" fmla="*/ 2935074 w 4021233"/>
                <a:gd name="connsiteY1" fmla="*/ 320307 h 1570320"/>
                <a:gd name="connsiteX2" fmla="*/ 2935074 w 4021233"/>
                <a:gd name="connsiteY2" fmla="*/ 0 h 1570320"/>
                <a:gd name="connsiteX3" fmla="*/ 4021233 w 4021233"/>
                <a:gd name="connsiteY3" fmla="*/ 640613 h 1570320"/>
                <a:gd name="connsiteX4" fmla="*/ 2935074 w 4021233"/>
                <a:gd name="connsiteY4" fmla="*/ 1281226 h 1570320"/>
                <a:gd name="connsiteX5" fmla="*/ 2935074 w 4021233"/>
                <a:gd name="connsiteY5" fmla="*/ 960920 h 1570320"/>
                <a:gd name="connsiteX6" fmla="*/ 1889379 w 4021233"/>
                <a:gd name="connsiteY6" fmla="*/ 1145118 h 1570320"/>
                <a:gd name="connsiteX7" fmla="*/ 0 w 4021233"/>
                <a:gd name="connsiteY7" fmla="*/ 1570320 h 1570320"/>
                <a:gd name="connsiteX0" fmla="*/ 0 w 4021233"/>
                <a:gd name="connsiteY0" fmla="*/ 1570320 h 1570320"/>
                <a:gd name="connsiteX1" fmla="*/ 2935074 w 4021233"/>
                <a:gd name="connsiteY1" fmla="*/ 320307 h 1570320"/>
                <a:gd name="connsiteX2" fmla="*/ 2935074 w 4021233"/>
                <a:gd name="connsiteY2" fmla="*/ 0 h 1570320"/>
                <a:gd name="connsiteX3" fmla="*/ 4021233 w 4021233"/>
                <a:gd name="connsiteY3" fmla="*/ 640613 h 1570320"/>
                <a:gd name="connsiteX4" fmla="*/ 2935074 w 4021233"/>
                <a:gd name="connsiteY4" fmla="*/ 1281226 h 1570320"/>
                <a:gd name="connsiteX5" fmla="*/ 2935074 w 4021233"/>
                <a:gd name="connsiteY5" fmla="*/ 960920 h 1570320"/>
                <a:gd name="connsiteX6" fmla="*/ 1889379 w 4021233"/>
                <a:gd name="connsiteY6" fmla="*/ 1145118 h 1570320"/>
                <a:gd name="connsiteX7" fmla="*/ 0 w 4021233"/>
                <a:gd name="connsiteY7" fmla="*/ 1570320 h 1570320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3363 w 4025217"/>
                <a:gd name="connsiteY6" fmla="*/ 1145118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906225 w 4025217"/>
                <a:gd name="connsiteY6" fmla="*/ 1108241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5356 w 4025217"/>
                <a:gd name="connsiteY6" fmla="*/ 1143813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5356 w 4025217"/>
                <a:gd name="connsiteY6" fmla="*/ 1143813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5356 w 4025217"/>
                <a:gd name="connsiteY6" fmla="*/ 1143813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5356 w 4025217"/>
                <a:gd name="connsiteY6" fmla="*/ 1143813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5356 w 4025217"/>
                <a:gd name="connsiteY6" fmla="*/ 1143813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5356 w 4025217"/>
                <a:gd name="connsiteY6" fmla="*/ 1143813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5356 w 4025217"/>
                <a:gd name="connsiteY6" fmla="*/ 1143813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5356 w 4025217"/>
                <a:gd name="connsiteY6" fmla="*/ 1143813 h 1572928"/>
                <a:gd name="connsiteX7" fmla="*/ 0 w 4025217"/>
                <a:gd name="connsiteY7" fmla="*/ 1572928 h 157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25217" h="1572928">
                  <a:moveTo>
                    <a:pt x="0" y="1572928"/>
                  </a:moveTo>
                  <a:cubicBezTo>
                    <a:pt x="1040767" y="780542"/>
                    <a:pt x="2001859" y="270820"/>
                    <a:pt x="2939058" y="320307"/>
                  </a:cubicBezTo>
                  <a:lnTo>
                    <a:pt x="2939058" y="0"/>
                  </a:lnTo>
                  <a:lnTo>
                    <a:pt x="4025217" y="640613"/>
                  </a:lnTo>
                  <a:lnTo>
                    <a:pt x="2939058" y="1281226"/>
                  </a:lnTo>
                  <a:lnTo>
                    <a:pt x="2939058" y="960920"/>
                  </a:lnTo>
                  <a:cubicBezTo>
                    <a:pt x="2740397" y="946978"/>
                    <a:pt x="2310720" y="993155"/>
                    <a:pt x="1895356" y="1143813"/>
                  </a:cubicBezTo>
                  <a:cubicBezTo>
                    <a:pt x="1708545" y="1152149"/>
                    <a:pt x="987445" y="1157273"/>
                    <a:pt x="0" y="15729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 dirty="0">
                <a:solidFill>
                  <a:schemeClr val="accent4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19504" y="4966587"/>
            <a:ext cx="2062785" cy="2312322"/>
            <a:chOff x="3002554" y="2630080"/>
            <a:chExt cx="2062785" cy="2312322"/>
          </a:xfrm>
          <a:gradFill>
            <a:gsLst>
              <a:gs pos="0">
                <a:schemeClr val="accent4"/>
              </a:gs>
              <a:gs pos="100000">
                <a:schemeClr val="accent4"/>
              </a:gs>
            </a:gsLst>
            <a:lin ang="5400000" scaled="0"/>
          </a:gradFill>
        </p:grpSpPr>
        <p:sp>
          <p:nvSpPr>
            <p:cNvPr id="9" name="Rectangle 3724"/>
            <p:cNvSpPr/>
            <p:nvPr/>
          </p:nvSpPr>
          <p:spPr>
            <a:xfrm>
              <a:off x="4267133" y="4005264"/>
              <a:ext cx="633414" cy="937138"/>
            </a:xfrm>
            <a:custGeom>
              <a:avLst/>
              <a:gdLst>
                <a:gd name="connsiteX0" fmla="*/ 0 w 616744"/>
                <a:gd name="connsiteY0" fmla="*/ 0 h 1831714"/>
                <a:gd name="connsiteX1" fmla="*/ 616744 w 616744"/>
                <a:gd name="connsiteY1" fmla="*/ 0 h 1831714"/>
                <a:gd name="connsiteX2" fmla="*/ 616744 w 616744"/>
                <a:gd name="connsiteY2" fmla="*/ 1831714 h 1831714"/>
                <a:gd name="connsiteX3" fmla="*/ 0 w 616744"/>
                <a:gd name="connsiteY3" fmla="*/ 1831714 h 1831714"/>
                <a:gd name="connsiteX4" fmla="*/ 0 w 616744"/>
                <a:gd name="connsiteY4" fmla="*/ 0 h 1831714"/>
                <a:gd name="connsiteX0" fmla="*/ 0 w 661988"/>
                <a:gd name="connsiteY0" fmla="*/ 0 h 1836477"/>
                <a:gd name="connsiteX1" fmla="*/ 661988 w 661988"/>
                <a:gd name="connsiteY1" fmla="*/ 4763 h 1836477"/>
                <a:gd name="connsiteX2" fmla="*/ 661988 w 661988"/>
                <a:gd name="connsiteY2" fmla="*/ 1836477 h 1836477"/>
                <a:gd name="connsiteX3" fmla="*/ 45244 w 661988"/>
                <a:gd name="connsiteY3" fmla="*/ 1836477 h 1836477"/>
                <a:gd name="connsiteX4" fmla="*/ 0 w 661988"/>
                <a:gd name="connsiteY4" fmla="*/ 0 h 1836477"/>
                <a:gd name="connsiteX0" fmla="*/ 0 w 661988"/>
                <a:gd name="connsiteY0" fmla="*/ 0 h 1836477"/>
                <a:gd name="connsiteX1" fmla="*/ 661988 w 661988"/>
                <a:gd name="connsiteY1" fmla="*/ 4763 h 1836477"/>
                <a:gd name="connsiteX2" fmla="*/ 661988 w 661988"/>
                <a:gd name="connsiteY2" fmla="*/ 1836477 h 1836477"/>
                <a:gd name="connsiteX3" fmla="*/ 45244 w 661988"/>
                <a:gd name="connsiteY3" fmla="*/ 1836477 h 1836477"/>
                <a:gd name="connsiteX4" fmla="*/ 0 w 661988"/>
                <a:gd name="connsiteY4" fmla="*/ 0 h 1836477"/>
                <a:gd name="connsiteX0" fmla="*/ 0 w 661988"/>
                <a:gd name="connsiteY0" fmla="*/ 0 h 1836477"/>
                <a:gd name="connsiteX1" fmla="*/ 661988 w 661988"/>
                <a:gd name="connsiteY1" fmla="*/ 4763 h 1836477"/>
                <a:gd name="connsiteX2" fmla="*/ 661988 w 661988"/>
                <a:gd name="connsiteY2" fmla="*/ 1836477 h 1836477"/>
                <a:gd name="connsiteX3" fmla="*/ 45244 w 661988"/>
                <a:gd name="connsiteY3" fmla="*/ 1836477 h 1836477"/>
                <a:gd name="connsiteX4" fmla="*/ 0 w 661988"/>
                <a:gd name="connsiteY4" fmla="*/ 0 h 1836477"/>
                <a:gd name="connsiteX0" fmla="*/ 0 w 669132"/>
                <a:gd name="connsiteY0" fmla="*/ 0 h 1836477"/>
                <a:gd name="connsiteX1" fmla="*/ 669132 w 669132"/>
                <a:gd name="connsiteY1" fmla="*/ 4763 h 1836477"/>
                <a:gd name="connsiteX2" fmla="*/ 669132 w 669132"/>
                <a:gd name="connsiteY2" fmla="*/ 1836477 h 1836477"/>
                <a:gd name="connsiteX3" fmla="*/ 52388 w 669132"/>
                <a:gd name="connsiteY3" fmla="*/ 1836477 h 1836477"/>
                <a:gd name="connsiteX4" fmla="*/ 0 w 669132"/>
                <a:gd name="connsiteY4" fmla="*/ 0 h 1836477"/>
                <a:gd name="connsiteX0" fmla="*/ 0 w 669132"/>
                <a:gd name="connsiteY0" fmla="*/ 0 h 1836477"/>
                <a:gd name="connsiteX1" fmla="*/ 669132 w 669132"/>
                <a:gd name="connsiteY1" fmla="*/ 4763 h 1836477"/>
                <a:gd name="connsiteX2" fmla="*/ 669132 w 669132"/>
                <a:gd name="connsiteY2" fmla="*/ 1836477 h 1836477"/>
                <a:gd name="connsiteX3" fmla="*/ 52388 w 669132"/>
                <a:gd name="connsiteY3" fmla="*/ 1836477 h 1836477"/>
                <a:gd name="connsiteX4" fmla="*/ 0 w 669132"/>
                <a:gd name="connsiteY4" fmla="*/ 0 h 1836477"/>
                <a:gd name="connsiteX0" fmla="*/ 0 w 669132"/>
                <a:gd name="connsiteY0" fmla="*/ 0 h 1836477"/>
                <a:gd name="connsiteX1" fmla="*/ 669132 w 669132"/>
                <a:gd name="connsiteY1" fmla="*/ 4763 h 1836477"/>
                <a:gd name="connsiteX2" fmla="*/ 669132 w 669132"/>
                <a:gd name="connsiteY2" fmla="*/ 1836477 h 1836477"/>
                <a:gd name="connsiteX3" fmla="*/ 52388 w 669132"/>
                <a:gd name="connsiteY3" fmla="*/ 1836477 h 1836477"/>
                <a:gd name="connsiteX4" fmla="*/ 0 w 669132"/>
                <a:gd name="connsiteY4" fmla="*/ 0 h 1836477"/>
                <a:gd name="connsiteX0" fmla="*/ 0 w 669132"/>
                <a:gd name="connsiteY0" fmla="*/ 0 h 1836477"/>
                <a:gd name="connsiteX1" fmla="*/ 607220 w 669132"/>
                <a:gd name="connsiteY1" fmla="*/ 4763 h 1836477"/>
                <a:gd name="connsiteX2" fmla="*/ 669132 w 669132"/>
                <a:gd name="connsiteY2" fmla="*/ 1836477 h 1836477"/>
                <a:gd name="connsiteX3" fmla="*/ 52388 w 669132"/>
                <a:gd name="connsiteY3" fmla="*/ 1836477 h 1836477"/>
                <a:gd name="connsiteX4" fmla="*/ 0 w 669132"/>
                <a:gd name="connsiteY4" fmla="*/ 0 h 1836477"/>
                <a:gd name="connsiteX0" fmla="*/ 0 w 678657"/>
                <a:gd name="connsiteY0" fmla="*/ 0 h 1836477"/>
                <a:gd name="connsiteX1" fmla="*/ 607220 w 678657"/>
                <a:gd name="connsiteY1" fmla="*/ 4763 h 1836477"/>
                <a:gd name="connsiteX2" fmla="*/ 678657 w 678657"/>
                <a:gd name="connsiteY2" fmla="*/ 1836477 h 1836477"/>
                <a:gd name="connsiteX3" fmla="*/ 52388 w 678657"/>
                <a:gd name="connsiteY3" fmla="*/ 1836477 h 1836477"/>
                <a:gd name="connsiteX4" fmla="*/ 0 w 678657"/>
                <a:gd name="connsiteY4" fmla="*/ 0 h 1836477"/>
                <a:gd name="connsiteX0" fmla="*/ 0 w 678657"/>
                <a:gd name="connsiteY0" fmla="*/ 0 h 1836477"/>
                <a:gd name="connsiteX1" fmla="*/ 607220 w 678657"/>
                <a:gd name="connsiteY1" fmla="*/ 4763 h 1836477"/>
                <a:gd name="connsiteX2" fmla="*/ 678657 w 678657"/>
                <a:gd name="connsiteY2" fmla="*/ 1836477 h 1836477"/>
                <a:gd name="connsiteX3" fmla="*/ 52388 w 678657"/>
                <a:gd name="connsiteY3" fmla="*/ 1836477 h 1836477"/>
                <a:gd name="connsiteX4" fmla="*/ 0 w 678657"/>
                <a:gd name="connsiteY4" fmla="*/ 0 h 1836477"/>
                <a:gd name="connsiteX0" fmla="*/ 0 w 678657"/>
                <a:gd name="connsiteY0" fmla="*/ 0 h 1836477"/>
                <a:gd name="connsiteX1" fmla="*/ 607220 w 678657"/>
                <a:gd name="connsiteY1" fmla="*/ 4763 h 1836477"/>
                <a:gd name="connsiteX2" fmla="*/ 678657 w 678657"/>
                <a:gd name="connsiteY2" fmla="*/ 1836477 h 1836477"/>
                <a:gd name="connsiteX3" fmla="*/ 52388 w 678657"/>
                <a:gd name="connsiteY3" fmla="*/ 1836477 h 1836477"/>
                <a:gd name="connsiteX4" fmla="*/ 0 w 678657"/>
                <a:gd name="connsiteY4" fmla="*/ 0 h 1836477"/>
                <a:gd name="connsiteX0" fmla="*/ 14287 w 626269"/>
                <a:gd name="connsiteY0" fmla="*/ 18870 h 1831713"/>
                <a:gd name="connsiteX1" fmla="*/ 554832 w 626269"/>
                <a:gd name="connsiteY1" fmla="*/ -1 h 1831713"/>
                <a:gd name="connsiteX2" fmla="*/ 626269 w 626269"/>
                <a:gd name="connsiteY2" fmla="*/ 1831713 h 1831713"/>
                <a:gd name="connsiteX3" fmla="*/ 0 w 626269"/>
                <a:gd name="connsiteY3" fmla="*/ 1831713 h 1831713"/>
                <a:gd name="connsiteX4" fmla="*/ 14287 w 626269"/>
                <a:gd name="connsiteY4" fmla="*/ 18870 h 1831713"/>
                <a:gd name="connsiteX0" fmla="*/ 0 w 638176"/>
                <a:gd name="connsiteY0" fmla="*/ 4694 h 1831715"/>
                <a:gd name="connsiteX1" fmla="*/ 566739 w 638176"/>
                <a:gd name="connsiteY1" fmla="*/ 1 h 1831715"/>
                <a:gd name="connsiteX2" fmla="*/ 638176 w 638176"/>
                <a:gd name="connsiteY2" fmla="*/ 1831715 h 1831715"/>
                <a:gd name="connsiteX3" fmla="*/ 11907 w 638176"/>
                <a:gd name="connsiteY3" fmla="*/ 1831715 h 1831715"/>
                <a:gd name="connsiteX4" fmla="*/ 0 w 638176"/>
                <a:gd name="connsiteY4" fmla="*/ 4694 h 1831715"/>
                <a:gd name="connsiteX0" fmla="*/ 0 w 638176"/>
                <a:gd name="connsiteY0" fmla="*/ 4692 h 1831713"/>
                <a:gd name="connsiteX1" fmla="*/ 566739 w 638176"/>
                <a:gd name="connsiteY1" fmla="*/ -1 h 1831713"/>
                <a:gd name="connsiteX2" fmla="*/ 638176 w 638176"/>
                <a:gd name="connsiteY2" fmla="*/ 1831713 h 1831713"/>
                <a:gd name="connsiteX3" fmla="*/ 11907 w 638176"/>
                <a:gd name="connsiteY3" fmla="*/ 1831713 h 1831713"/>
                <a:gd name="connsiteX4" fmla="*/ 0 w 638176"/>
                <a:gd name="connsiteY4" fmla="*/ 4692 h 1831713"/>
                <a:gd name="connsiteX0" fmla="*/ 0 w 638176"/>
                <a:gd name="connsiteY0" fmla="*/ 4694 h 1831715"/>
                <a:gd name="connsiteX1" fmla="*/ 566739 w 638176"/>
                <a:gd name="connsiteY1" fmla="*/ 1 h 1831715"/>
                <a:gd name="connsiteX2" fmla="*/ 638176 w 638176"/>
                <a:gd name="connsiteY2" fmla="*/ 1831715 h 1831715"/>
                <a:gd name="connsiteX3" fmla="*/ 4763 w 638176"/>
                <a:gd name="connsiteY3" fmla="*/ 1831715 h 1831715"/>
                <a:gd name="connsiteX4" fmla="*/ 0 w 638176"/>
                <a:gd name="connsiteY4" fmla="*/ 4694 h 1831715"/>
                <a:gd name="connsiteX0" fmla="*/ 30956 w 633413"/>
                <a:gd name="connsiteY0" fmla="*/ 137034 h 1831713"/>
                <a:gd name="connsiteX1" fmla="*/ 561976 w 633413"/>
                <a:gd name="connsiteY1" fmla="*/ -1 h 1831713"/>
                <a:gd name="connsiteX2" fmla="*/ 633413 w 633413"/>
                <a:gd name="connsiteY2" fmla="*/ 1831713 h 1831713"/>
                <a:gd name="connsiteX3" fmla="*/ 0 w 633413"/>
                <a:gd name="connsiteY3" fmla="*/ 1831713 h 1831713"/>
                <a:gd name="connsiteX4" fmla="*/ 30956 w 633413"/>
                <a:gd name="connsiteY4" fmla="*/ 137034 h 1831713"/>
                <a:gd name="connsiteX0" fmla="*/ 0 w 638176"/>
                <a:gd name="connsiteY0" fmla="*/ 0 h 1850653"/>
                <a:gd name="connsiteX1" fmla="*/ 566739 w 638176"/>
                <a:gd name="connsiteY1" fmla="*/ 18939 h 1850653"/>
                <a:gd name="connsiteX2" fmla="*/ 638176 w 638176"/>
                <a:gd name="connsiteY2" fmla="*/ 1850653 h 1850653"/>
                <a:gd name="connsiteX3" fmla="*/ 4763 w 638176"/>
                <a:gd name="connsiteY3" fmla="*/ 1850653 h 1850653"/>
                <a:gd name="connsiteX4" fmla="*/ 0 w 638176"/>
                <a:gd name="connsiteY4" fmla="*/ 0 h 1850653"/>
                <a:gd name="connsiteX0" fmla="*/ 0 w 633414"/>
                <a:gd name="connsiteY0" fmla="*/ 0 h 1855379"/>
                <a:gd name="connsiteX1" fmla="*/ 561977 w 633414"/>
                <a:gd name="connsiteY1" fmla="*/ 23665 h 1855379"/>
                <a:gd name="connsiteX2" fmla="*/ 633414 w 633414"/>
                <a:gd name="connsiteY2" fmla="*/ 1855379 h 1855379"/>
                <a:gd name="connsiteX3" fmla="*/ 1 w 633414"/>
                <a:gd name="connsiteY3" fmla="*/ 1855379 h 1855379"/>
                <a:gd name="connsiteX4" fmla="*/ 0 w 633414"/>
                <a:gd name="connsiteY4" fmla="*/ 0 h 1855379"/>
                <a:gd name="connsiteX0" fmla="*/ 0 w 633414"/>
                <a:gd name="connsiteY0" fmla="*/ 0 h 1855379"/>
                <a:gd name="connsiteX1" fmla="*/ 561977 w 633414"/>
                <a:gd name="connsiteY1" fmla="*/ 23665 h 1855379"/>
                <a:gd name="connsiteX2" fmla="*/ 633414 w 633414"/>
                <a:gd name="connsiteY2" fmla="*/ 1855379 h 1855379"/>
                <a:gd name="connsiteX3" fmla="*/ 1 w 633414"/>
                <a:gd name="connsiteY3" fmla="*/ 1855379 h 1855379"/>
                <a:gd name="connsiteX4" fmla="*/ 0 w 633414"/>
                <a:gd name="connsiteY4" fmla="*/ 0 h 1855379"/>
                <a:gd name="connsiteX0" fmla="*/ 601 w 634015"/>
                <a:gd name="connsiteY0" fmla="*/ 0 h 1855379"/>
                <a:gd name="connsiteX1" fmla="*/ 562578 w 634015"/>
                <a:gd name="connsiteY1" fmla="*/ 23665 h 1855379"/>
                <a:gd name="connsiteX2" fmla="*/ 634015 w 634015"/>
                <a:gd name="connsiteY2" fmla="*/ 1855379 h 1855379"/>
                <a:gd name="connsiteX3" fmla="*/ 602 w 634015"/>
                <a:gd name="connsiteY3" fmla="*/ 1855379 h 1855379"/>
                <a:gd name="connsiteX4" fmla="*/ 601 w 634015"/>
                <a:gd name="connsiteY4" fmla="*/ 0 h 1855379"/>
                <a:gd name="connsiteX0" fmla="*/ 16668 w 633413"/>
                <a:gd name="connsiteY0" fmla="*/ 4692 h 1831713"/>
                <a:gd name="connsiteX1" fmla="*/ 561976 w 633413"/>
                <a:gd name="connsiteY1" fmla="*/ -1 h 1831713"/>
                <a:gd name="connsiteX2" fmla="*/ 633413 w 633413"/>
                <a:gd name="connsiteY2" fmla="*/ 1831713 h 1831713"/>
                <a:gd name="connsiteX3" fmla="*/ 0 w 633413"/>
                <a:gd name="connsiteY3" fmla="*/ 1831713 h 1831713"/>
                <a:gd name="connsiteX4" fmla="*/ 16668 w 633413"/>
                <a:gd name="connsiteY4" fmla="*/ 4692 h 1831713"/>
                <a:gd name="connsiteX0" fmla="*/ 601 w 634015"/>
                <a:gd name="connsiteY0" fmla="*/ 0 h 1836473"/>
                <a:gd name="connsiteX1" fmla="*/ 562578 w 634015"/>
                <a:gd name="connsiteY1" fmla="*/ 4759 h 1836473"/>
                <a:gd name="connsiteX2" fmla="*/ 634015 w 634015"/>
                <a:gd name="connsiteY2" fmla="*/ 1836473 h 1836473"/>
                <a:gd name="connsiteX3" fmla="*/ 602 w 634015"/>
                <a:gd name="connsiteY3" fmla="*/ 1836473 h 1836473"/>
                <a:gd name="connsiteX4" fmla="*/ 601 w 634015"/>
                <a:gd name="connsiteY4" fmla="*/ 0 h 1836473"/>
                <a:gd name="connsiteX0" fmla="*/ 0 w 633414"/>
                <a:gd name="connsiteY0" fmla="*/ 0 h 1836473"/>
                <a:gd name="connsiteX1" fmla="*/ 561977 w 633414"/>
                <a:gd name="connsiteY1" fmla="*/ 4759 h 1836473"/>
                <a:gd name="connsiteX2" fmla="*/ 633414 w 633414"/>
                <a:gd name="connsiteY2" fmla="*/ 1836473 h 1836473"/>
                <a:gd name="connsiteX3" fmla="*/ 1 w 633414"/>
                <a:gd name="connsiteY3" fmla="*/ 1836473 h 1836473"/>
                <a:gd name="connsiteX4" fmla="*/ 0 w 633414"/>
                <a:gd name="connsiteY4" fmla="*/ 0 h 1836473"/>
                <a:gd name="connsiteX0" fmla="*/ 118 w 633532"/>
                <a:gd name="connsiteY0" fmla="*/ 0 h 1836473"/>
                <a:gd name="connsiteX1" fmla="*/ 562095 w 633532"/>
                <a:gd name="connsiteY1" fmla="*/ 4759 h 1836473"/>
                <a:gd name="connsiteX2" fmla="*/ 633532 w 633532"/>
                <a:gd name="connsiteY2" fmla="*/ 1836473 h 1836473"/>
                <a:gd name="connsiteX3" fmla="*/ 119 w 633532"/>
                <a:gd name="connsiteY3" fmla="*/ 1836473 h 1836473"/>
                <a:gd name="connsiteX4" fmla="*/ 118 w 633532"/>
                <a:gd name="connsiteY4" fmla="*/ 0 h 1836473"/>
                <a:gd name="connsiteX0" fmla="*/ 118 w 604957"/>
                <a:gd name="connsiteY0" fmla="*/ 0 h 1836473"/>
                <a:gd name="connsiteX1" fmla="*/ 562095 w 604957"/>
                <a:gd name="connsiteY1" fmla="*/ 4759 h 1836473"/>
                <a:gd name="connsiteX2" fmla="*/ 604957 w 604957"/>
                <a:gd name="connsiteY2" fmla="*/ 1831747 h 1836473"/>
                <a:gd name="connsiteX3" fmla="*/ 119 w 604957"/>
                <a:gd name="connsiteY3" fmla="*/ 1836473 h 1836473"/>
                <a:gd name="connsiteX4" fmla="*/ 118 w 604957"/>
                <a:gd name="connsiteY4" fmla="*/ 0 h 1836473"/>
                <a:gd name="connsiteX0" fmla="*/ 118 w 631151"/>
                <a:gd name="connsiteY0" fmla="*/ 0 h 1841199"/>
                <a:gd name="connsiteX1" fmla="*/ 562095 w 631151"/>
                <a:gd name="connsiteY1" fmla="*/ 4759 h 1841199"/>
                <a:gd name="connsiteX2" fmla="*/ 631151 w 631151"/>
                <a:gd name="connsiteY2" fmla="*/ 1841199 h 1841199"/>
                <a:gd name="connsiteX3" fmla="*/ 119 w 631151"/>
                <a:gd name="connsiteY3" fmla="*/ 1836473 h 1841199"/>
                <a:gd name="connsiteX4" fmla="*/ 118 w 631151"/>
                <a:gd name="connsiteY4" fmla="*/ 0 h 1841199"/>
                <a:gd name="connsiteX0" fmla="*/ 118 w 631151"/>
                <a:gd name="connsiteY0" fmla="*/ 0 h 1841199"/>
                <a:gd name="connsiteX1" fmla="*/ 243074 w 631151"/>
                <a:gd name="connsiteY1" fmla="*/ 4722 h 1841199"/>
                <a:gd name="connsiteX2" fmla="*/ 562095 w 631151"/>
                <a:gd name="connsiteY2" fmla="*/ 4759 h 1841199"/>
                <a:gd name="connsiteX3" fmla="*/ 631151 w 631151"/>
                <a:gd name="connsiteY3" fmla="*/ 1841199 h 1841199"/>
                <a:gd name="connsiteX4" fmla="*/ 119 w 631151"/>
                <a:gd name="connsiteY4" fmla="*/ 1836473 h 1841199"/>
                <a:gd name="connsiteX5" fmla="*/ 118 w 631151"/>
                <a:gd name="connsiteY5" fmla="*/ 0 h 1841199"/>
                <a:gd name="connsiteX0" fmla="*/ 103 w 633517"/>
                <a:gd name="connsiteY0" fmla="*/ 0 h 1841199"/>
                <a:gd name="connsiteX1" fmla="*/ 245440 w 633517"/>
                <a:gd name="connsiteY1" fmla="*/ 4722 h 1841199"/>
                <a:gd name="connsiteX2" fmla="*/ 564461 w 633517"/>
                <a:gd name="connsiteY2" fmla="*/ 4759 h 1841199"/>
                <a:gd name="connsiteX3" fmla="*/ 633517 w 633517"/>
                <a:gd name="connsiteY3" fmla="*/ 1841199 h 1841199"/>
                <a:gd name="connsiteX4" fmla="*/ 2485 w 633517"/>
                <a:gd name="connsiteY4" fmla="*/ 1836473 h 1841199"/>
                <a:gd name="connsiteX5" fmla="*/ 103 w 633517"/>
                <a:gd name="connsiteY5" fmla="*/ 0 h 1841199"/>
                <a:gd name="connsiteX0" fmla="*/ 103 w 633517"/>
                <a:gd name="connsiteY0" fmla="*/ 0 h 1845927"/>
                <a:gd name="connsiteX1" fmla="*/ 245440 w 633517"/>
                <a:gd name="connsiteY1" fmla="*/ 9450 h 1845927"/>
                <a:gd name="connsiteX2" fmla="*/ 564461 w 633517"/>
                <a:gd name="connsiteY2" fmla="*/ 9487 h 1845927"/>
                <a:gd name="connsiteX3" fmla="*/ 633517 w 633517"/>
                <a:gd name="connsiteY3" fmla="*/ 1845927 h 1845927"/>
                <a:gd name="connsiteX4" fmla="*/ 2485 w 633517"/>
                <a:gd name="connsiteY4" fmla="*/ 1841201 h 1845927"/>
                <a:gd name="connsiteX5" fmla="*/ 103 w 633517"/>
                <a:gd name="connsiteY5" fmla="*/ 0 h 1845927"/>
                <a:gd name="connsiteX0" fmla="*/ 103 w 633517"/>
                <a:gd name="connsiteY0" fmla="*/ 0 h 1860107"/>
                <a:gd name="connsiteX1" fmla="*/ 245440 w 633517"/>
                <a:gd name="connsiteY1" fmla="*/ 23630 h 1860107"/>
                <a:gd name="connsiteX2" fmla="*/ 564461 w 633517"/>
                <a:gd name="connsiteY2" fmla="*/ 23667 h 1860107"/>
                <a:gd name="connsiteX3" fmla="*/ 633517 w 633517"/>
                <a:gd name="connsiteY3" fmla="*/ 1860107 h 1860107"/>
                <a:gd name="connsiteX4" fmla="*/ 2485 w 633517"/>
                <a:gd name="connsiteY4" fmla="*/ 1855381 h 1860107"/>
                <a:gd name="connsiteX5" fmla="*/ 103 w 633517"/>
                <a:gd name="connsiteY5" fmla="*/ 0 h 1860107"/>
                <a:gd name="connsiteX0" fmla="*/ 0 w 633414"/>
                <a:gd name="connsiteY0" fmla="*/ 0 h 1860107"/>
                <a:gd name="connsiteX1" fmla="*/ 245337 w 633414"/>
                <a:gd name="connsiteY1" fmla="*/ 23630 h 1860107"/>
                <a:gd name="connsiteX2" fmla="*/ 564358 w 633414"/>
                <a:gd name="connsiteY2" fmla="*/ 23667 h 1860107"/>
                <a:gd name="connsiteX3" fmla="*/ 633414 w 633414"/>
                <a:gd name="connsiteY3" fmla="*/ 1860107 h 1860107"/>
                <a:gd name="connsiteX4" fmla="*/ 2382 w 633414"/>
                <a:gd name="connsiteY4" fmla="*/ 1855381 h 1860107"/>
                <a:gd name="connsiteX5" fmla="*/ 0 w 633414"/>
                <a:gd name="connsiteY5" fmla="*/ 0 h 1860107"/>
                <a:gd name="connsiteX0" fmla="*/ 0 w 633414"/>
                <a:gd name="connsiteY0" fmla="*/ 0 h 1860107"/>
                <a:gd name="connsiteX1" fmla="*/ 245337 w 633414"/>
                <a:gd name="connsiteY1" fmla="*/ 23630 h 1860107"/>
                <a:gd name="connsiteX2" fmla="*/ 564358 w 633414"/>
                <a:gd name="connsiteY2" fmla="*/ 23667 h 1860107"/>
                <a:gd name="connsiteX3" fmla="*/ 633414 w 633414"/>
                <a:gd name="connsiteY3" fmla="*/ 1860107 h 1860107"/>
                <a:gd name="connsiteX4" fmla="*/ 2382 w 633414"/>
                <a:gd name="connsiteY4" fmla="*/ 1855381 h 1860107"/>
                <a:gd name="connsiteX5" fmla="*/ 0 w 633414"/>
                <a:gd name="connsiteY5" fmla="*/ 0 h 186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3414" h="1860107">
                  <a:moveTo>
                    <a:pt x="0" y="0"/>
                  </a:moveTo>
                  <a:lnTo>
                    <a:pt x="245337" y="23630"/>
                  </a:lnTo>
                  <a:lnTo>
                    <a:pt x="564358" y="23667"/>
                  </a:lnTo>
                  <a:lnTo>
                    <a:pt x="633414" y="1860107"/>
                  </a:lnTo>
                  <a:lnTo>
                    <a:pt x="2382" y="1855381"/>
                  </a:lnTo>
                  <a:cubicBezTo>
                    <a:pt x="15876" y="1281322"/>
                    <a:pt x="24607" y="659024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>
                <a:solidFill>
                  <a:schemeClr val="accent4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0" name="Right Arrow 4"/>
            <p:cNvSpPr/>
            <p:nvPr/>
          </p:nvSpPr>
          <p:spPr>
            <a:xfrm rot="11287842">
              <a:off x="3002554" y="2630080"/>
              <a:ext cx="2062785" cy="2172606"/>
            </a:xfrm>
            <a:custGeom>
              <a:avLst/>
              <a:gdLst>
                <a:gd name="connsiteX0" fmla="*/ 0 w 1960728"/>
                <a:gd name="connsiteY0" fmla="*/ 313358 h 1253430"/>
                <a:gd name="connsiteX1" fmla="*/ 862021 w 1960728"/>
                <a:gd name="connsiteY1" fmla="*/ 313358 h 1253430"/>
                <a:gd name="connsiteX2" fmla="*/ 862021 w 1960728"/>
                <a:gd name="connsiteY2" fmla="*/ 0 h 1253430"/>
                <a:gd name="connsiteX3" fmla="*/ 1960728 w 1960728"/>
                <a:gd name="connsiteY3" fmla="*/ 626715 h 1253430"/>
                <a:gd name="connsiteX4" fmla="*/ 862021 w 1960728"/>
                <a:gd name="connsiteY4" fmla="*/ 1253430 h 1253430"/>
                <a:gd name="connsiteX5" fmla="*/ 862021 w 1960728"/>
                <a:gd name="connsiteY5" fmla="*/ 940073 h 1253430"/>
                <a:gd name="connsiteX6" fmla="*/ 0 w 1960728"/>
                <a:gd name="connsiteY6" fmla="*/ 940073 h 1253430"/>
                <a:gd name="connsiteX7" fmla="*/ 0 w 1960728"/>
                <a:gd name="connsiteY7" fmla="*/ 313358 h 1253430"/>
                <a:gd name="connsiteX0" fmla="*/ 655106 w 1960728"/>
                <a:gd name="connsiteY0" fmla="*/ 0 h 1315902"/>
                <a:gd name="connsiteX1" fmla="*/ 862021 w 1960728"/>
                <a:gd name="connsiteY1" fmla="*/ 375830 h 1315902"/>
                <a:gd name="connsiteX2" fmla="*/ 862021 w 1960728"/>
                <a:gd name="connsiteY2" fmla="*/ 62472 h 1315902"/>
                <a:gd name="connsiteX3" fmla="*/ 1960728 w 1960728"/>
                <a:gd name="connsiteY3" fmla="*/ 689187 h 1315902"/>
                <a:gd name="connsiteX4" fmla="*/ 862021 w 1960728"/>
                <a:gd name="connsiteY4" fmla="*/ 1315902 h 1315902"/>
                <a:gd name="connsiteX5" fmla="*/ 862021 w 1960728"/>
                <a:gd name="connsiteY5" fmla="*/ 1002545 h 1315902"/>
                <a:gd name="connsiteX6" fmla="*/ 0 w 1960728"/>
                <a:gd name="connsiteY6" fmla="*/ 1002545 h 1315902"/>
                <a:gd name="connsiteX7" fmla="*/ 655106 w 1960728"/>
                <a:gd name="connsiteY7" fmla="*/ 0 h 1315902"/>
                <a:gd name="connsiteX0" fmla="*/ 655106 w 1960728"/>
                <a:gd name="connsiteY0" fmla="*/ 0 h 1315902"/>
                <a:gd name="connsiteX1" fmla="*/ 861346 w 1960728"/>
                <a:gd name="connsiteY1" fmla="*/ 303764 h 1315902"/>
                <a:gd name="connsiteX2" fmla="*/ 862021 w 1960728"/>
                <a:gd name="connsiteY2" fmla="*/ 62472 h 1315902"/>
                <a:gd name="connsiteX3" fmla="*/ 1960728 w 1960728"/>
                <a:gd name="connsiteY3" fmla="*/ 689187 h 1315902"/>
                <a:gd name="connsiteX4" fmla="*/ 862021 w 1960728"/>
                <a:gd name="connsiteY4" fmla="*/ 1315902 h 1315902"/>
                <a:gd name="connsiteX5" fmla="*/ 862021 w 1960728"/>
                <a:gd name="connsiteY5" fmla="*/ 1002545 h 1315902"/>
                <a:gd name="connsiteX6" fmla="*/ 0 w 1960728"/>
                <a:gd name="connsiteY6" fmla="*/ 1002545 h 1315902"/>
                <a:gd name="connsiteX7" fmla="*/ 655106 w 1960728"/>
                <a:gd name="connsiteY7" fmla="*/ 0 h 1315902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45039 w 2062785"/>
                <a:gd name="connsiteY0" fmla="*/ 889706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45039 w 2062785"/>
                <a:gd name="connsiteY7" fmla="*/ 889706 h 2172606"/>
                <a:gd name="connsiteX0" fmla="*/ 760529 w 2062785"/>
                <a:gd name="connsiteY0" fmla="*/ 829762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2730 w 2062785"/>
                <a:gd name="connsiteY1" fmla="*/ 1155754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2730 w 2062785"/>
                <a:gd name="connsiteY1" fmla="*/ 1155754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2730 w 2062785"/>
                <a:gd name="connsiteY1" fmla="*/ 1155754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2730 w 2062785"/>
                <a:gd name="connsiteY1" fmla="*/ 1155754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2730 w 2062785"/>
                <a:gd name="connsiteY1" fmla="*/ 1155754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2785" h="2172606">
                  <a:moveTo>
                    <a:pt x="760529" y="829762"/>
                  </a:moveTo>
                  <a:cubicBezTo>
                    <a:pt x="811317" y="990510"/>
                    <a:pt x="894094" y="1072123"/>
                    <a:pt x="962730" y="1155754"/>
                  </a:cubicBezTo>
                  <a:cubicBezTo>
                    <a:pt x="961160" y="1079589"/>
                    <a:pt x="963629" y="998035"/>
                    <a:pt x="964078" y="919176"/>
                  </a:cubicBezTo>
                  <a:lnTo>
                    <a:pt x="2062785" y="1545891"/>
                  </a:lnTo>
                  <a:lnTo>
                    <a:pt x="964078" y="2172606"/>
                  </a:lnTo>
                  <a:lnTo>
                    <a:pt x="964078" y="1859249"/>
                  </a:lnTo>
                  <a:cubicBezTo>
                    <a:pt x="648450" y="1751036"/>
                    <a:pt x="36470" y="1504757"/>
                    <a:pt x="0" y="0"/>
                  </a:cubicBezTo>
                  <a:cubicBezTo>
                    <a:pt x="366887" y="278831"/>
                    <a:pt x="613211" y="639833"/>
                    <a:pt x="760529" y="8297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>
                <a:solidFill>
                  <a:schemeClr val="accent4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6201738" y="3150839"/>
            <a:ext cx="1572928" cy="4127294"/>
            <a:chOff x="4428387" y="814332"/>
            <a:chExt cx="1572928" cy="4127294"/>
          </a:xfrm>
          <a:solidFill>
            <a:schemeClr val="accent4"/>
          </a:solidFill>
        </p:grpSpPr>
        <p:sp>
          <p:nvSpPr>
            <p:cNvPr id="12" name="Rectangle 3724"/>
            <p:cNvSpPr/>
            <p:nvPr/>
          </p:nvSpPr>
          <p:spPr>
            <a:xfrm>
              <a:off x="4979193" y="3105149"/>
              <a:ext cx="678657" cy="1836477"/>
            </a:xfrm>
            <a:custGeom>
              <a:avLst/>
              <a:gdLst>
                <a:gd name="connsiteX0" fmla="*/ 0 w 616744"/>
                <a:gd name="connsiteY0" fmla="*/ 0 h 1831714"/>
                <a:gd name="connsiteX1" fmla="*/ 616744 w 616744"/>
                <a:gd name="connsiteY1" fmla="*/ 0 h 1831714"/>
                <a:gd name="connsiteX2" fmla="*/ 616744 w 616744"/>
                <a:gd name="connsiteY2" fmla="*/ 1831714 h 1831714"/>
                <a:gd name="connsiteX3" fmla="*/ 0 w 616744"/>
                <a:gd name="connsiteY3" fmla="*/ 1831714 h 1831714"/>
                <a:gd name="connsiteX4" fmla="*/ 0 w 616744"/>
                <a:gd name="connsiteY4" fmla="*/ 0 h 1831714"/>
                <a:gd name="connsiteX0" fmla="*/ 0 w 661988"/>
                <a:gd name="connsiteY0" fmla="*/ 0 h 1836477"/>
                <a:gd name="connsiteX1" fmla="*/ 661988 w 661988"/>
                <a:gd name="connsiteY1" fmla="*/ 4763 h 1836477"/>
                <a:gd name="connsiteX2" fmla="*/ 661988 w 661988"/>
                <a:gd name="connsiteY2" fmla="*/ 1836477 h 1836477"/>
                <a:gd name="connsiteX3" fmla="*/ 45244 w 661988"/>
                <a:gd name="connsiteY3" fmla="*/ 1836477 h 1836477"/>
                <a:gd name="connsiteX4" fmla="*/ 0 w 661988"/>
                <a:gd name="connsiteY4" fmla="*/ 0 h 1836477"/>
                <a:gd name="connsiteX0" fmla="*/ 0 w 661988"/>
                <a:gd name="connsiteY0" fmla="*/ 0 h 1836477"/>
                <a:gd name="connsiteX1" fmla="*/ 661988 w 661988"/>
                <a:gd name="connsiteY1" fmla="*/ 4763 h 1836477"/>
                <a:gd name="connsiteX2" fmla="*/ 661988 w 661988"/>
                <a:gd name="connsiteY2" fmla="*/ 1836477 h 1836477"/>
                <a:gd name="connsiteX3" fmla="*/ 45244 w 661988"/>
                <a:gd name="connsiteY3" fmla="*/ 1836477 h 1836477"/>
                <a:gd name="connsiteX4" fmla="*/ 0 w 661988"/>
                <a:gd name="connsiteY4" fmla="*/ 0 h 1836477"/>
                <a:gd name="connsiteX0" fmla="*/ 0 w 661988"/>
                <a:gd name="connsiteY0" fmla="*/ 0 h 1836477"/>
                <a:gd name="connsiteX1" fmla="*/ 661988 w 661988"/>
                <a:gd name="connsiteY1" fmla="*/ 4763 h 1836477"/>
                <a:gd name="connsiteX2" fmla="*/ 661988 w 661988"/>
                <a:gd name="connsiteY2" fmla="*/ 1836477 h 1836477"/>
                <a:gd name="connsiteX3" fmla="*/ 45244 w 661988"/>
                <a:gd name="connsiteY3" fmla="*/ 1836477 h 1836477"/>
                <a:gd name="connsiteX4" fmla="*/ 0 w 661988"/>
                <a:gd name="connsiteY4" fmla="*/ 0 h 1836477"/>
                <a:gd name="connsiteX0" fmla="*/ 0 w 669132"/>
                <a:gd name="connsiteY0" fmla="*/ 0 h 1836477"/>
                <a:gd name="connsiteX1" fmla="*/ 669132 w 669132"/>
                <a:gd name="connsiteY1" fmla="*/ 4763 h 1836477"/>
                <a:gd name="connsiteX2" fmla="*/ 669132 w 669132"/>
                <a:gd name="connsiteY2" fmla="*/ 1836477 h 1836477"/>
                <a:gd name="connsiteX3" fmla="*/ 52388 w 669132"/>
                <a:gd name="connsiteY3" fmla="*/ 1836477 h 1836477"/>
                <a:gd name="connsiteX4" fmla="*/ 0 w 669132"/>
                <a:gd name="connsiteY4" fmla="*/ 0 h 1836477"/>
                <a:gd name="connsiteX0" fmla="*/ 0 w 669132"/>
                <a:gd name="connsiteY0" fmla="*/ 0 h 1836477"/>
                <a:gd name="connsiteX1" fmla="*/ 669132 w 669132"/>
                <a:gd name="connsiteY1" fmla="*/ 4763 h 1836477"/>
                <a:gd name="connsiteX2" fmla="*/ 669132 w 669132"/>
                <a:gd name="connsiteY2" fmla="*/ 1836477 h 1836477"/>
                <a:gd name="connsiteX3" fmla="*/ 52388 w 669132"/>
                <a:gd name="connsiteY3" fmla="*/ 1836477 h 1836477"/>
                <a:gd name="connsiteX4" fmla="*/ 0 w 669132"/>
                <a:gd name="connsiteY4" fmla="*/ 0 h 1836477"/>
                <a:gd name="connsiteX0" fmla="*/ 0 w 669132"/>
                <a:gd name="connsiteY0" fmla="*/ 0 h 1836477"/>
                <a:gd name="connsiteX1" fmla="*/ 669132 w 669132"/>
                <a:gd name="connsiteY1" fmla="*/ 4763 h 1836477"/>
                <a:gd name="connsiteX2" fmla="*/ 669132 w 669132"/>
                <a:gd name="connsiteY2" fmla="*/ 1836477 h 1836477"/>
                <a:gd name="connsiteX3" fmla="*/ 52388 w 669132"/>
                <a:gd name="connsiteY3" fmla="*/ 1836477 h 1836477"/>
                <a:gd name="connsiteX4" fmla="*/ 0 w 669132"/>
                <a:gd name="connsiteY4" fmla="*/ 0 h 1836477"/>
                <a:gd name="connsiteX0" fmla="*/ 0 w 669132"/>
                <a:gd name="connsiteY0" fmla="*/ 0 h 1836477"/>
                <a:gd name="connsiteX1" fmla="*/ 607220 w 669132"/>
                <a:gd name="connsiteY1" fmla="*/ 4763 h 1836477"/>
                <a:gd name="connsiteX2" fmla="*/ 669132 w 669132"/>
                <a:gd name="connsiteY2" fmla="*/ 1836477 h 1836477"/>
                <a:gd name="connsiteX3" fmla="*/ 52388 w 669132"/>
                <a:gd name="connsiteY3" fmla="*/ 1836477 h 1836477"/>
                <a:gd name="connsiteX4" fmla="*/ 0 w 669132"/>
                <a:gd name="connsiteY4" fmla="*/ 0 h 1836477"/>
                <a:gd name="connsiteX0" fmla="*/ 0 w 678657"/>
                <a:gd name="connsiteY0" fmla="*/ 0 h 1836477"/>
                <a:gd name="connsiteX1" fmla="*/ 607220 w 678657"/>
                <a:gd name="connsiteY1" fmla="*/ 4763 h 1836477"/>
                <a:gd name="connsiteX2" fmla="*/ 678657 w 678657"/>
                <a:gd name="connsiteY2" fmla="*/ 1836477 h 1836477"/>
                <a:gd name="connsiteX3" fmla="*/ 52388 w 678657"/>
                <a:gd name="connsiteY3" fmla="*/ 1836477 h 1836477"/>
                <a:gd name="connsiteX4" fmla="*/ 0 w 678657"/>
                <a:gd name="connsiteY4" fmla="*/ 0 h 1836477"/>
                <a:gd name="connsiteX0" fmla="*/ 0 w 678657"/>
                <a:gd name="connsiteY0" fmla="*/ 0 h 1836477"/>
                <a:gd name="connsiteX1" fmla="*/ 607220 w 678657"/>
                <a:gd name="connsiteY1" fmla="*/ 4763 h 1836477"/>
                <a:gd name="connsiteX2" fmla="*/ 678657 w 678657"/>
                <a:gd name="connsiteY2" fmla="*/ 1836477 h 1836477"/>
                <a:gd name="connsiteX3" fmla="*/ 52388 w 678657"/>
                <a:gd name="connsiteY3" fmla="*/ 1836477 h 1836477"/>
                <a:gd name="connsiteX4" fmla="*/ 0 w 678657"/>
                <a:gd name="connsiteY4" fmla="*/ 0 h 1836477"/>
                <a:gd name="connsiteX0" fmla="*/ 0 w 678657"/>
                <a:gd name="connsiteY0" fmla="*/ 0 h 1836477"/>
                <a:gd name="connsiteX1" fmla="*/ 607220 w 678657"/>
                <a:gd name="connsiteY1" fmla="*/ 4763 h 1836477"/>
                <a:gd name="connsiteX2" fmla="*/ 678657 w 678657"/>
                <a:gd name="connsiteY2" fmla="*/ 1836477 h 1836477"/>
                <a:gd name="connsiteX3" fmla="*/ 52388 w 678657"/>
                <a:gd name="connsiteY3" fmla="*/ 1836477 h 1836477"/>
                <a:gd name="connsiteX4" fmla="*/ 0 w 678657"/>
                <a:gd name="connsiteY4" fmla="*/ 0 h 183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8657" h="1836477">
                  <a:moveTo>
                    <a:pt x="0" y="0"/>
                  </a:moveTo>
                  <a:lnTo>
                    <a:pt x="607220" y="4763"/>
                  </a:lnTo>
                  <a:lnTo>
                    <a:pt x="678657" y="1836477"/>
                  </a:lnTo>
                  <a:lnTo>
                    <a:pt x="52388" y="1836477"/>
                  </a:lnTo>
                  <a:cubicBezTo>
                    <a:pt x="65882" y="1262418"/>
                    <a:pt x="103188" y="559771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3" name="Right Arrow 3721"/>
            <p:cNvSpPr/>
            <p:nvPr/>
          </p:nvSpPr>
          <p:spPr>
            <a:xfrm rot="3407754" flipH="1">
              <a:off x="3202242" y="2040477"/>
              <a:ext cx="4025217" cy="1572928"/>
            </a:xfrm>
            <a:custGeom>
              <a:avLst/>
              <a:gdLst>
                <a:gd name="connsiteX0" fmla="*/ 0 w 1967816"/>
                <a:gd name="connsiteY0" fmla="*/ 320307 h 1281226"/>
                <a:gd name="connsiteX1" fmla="*/ 881657 w 1967816"/>
                <a:gd name="connsiteY1" fmla="*/ 320307 h 1281226"/>
                <a:gd name="connsiteX2" fmla="*/ 881657 w 1967816"/>
                <a:gd name="connsiteY2" fmla="*/ 0 h 1281226"/>
                <a:gd name="connsiteX3" fmla="*/ 1967816 w 1967816"/>
                <a:gd name="connsiteY3" fmla="*/ 640613 h 1281226"/>
                <a:gd name="connsiteX4" fmla="*/ 881657 w 1967816"/>
                <a:gd name="connsiteY4" fmla="*/ 1281226 h 1281226"/>
                <a:gd name="connsiteX5" fmla="*/ 881657 w 1967816"/>
                <a:gd name="connsiteY5" fmla="*/ 960920 h 1281226"/>
                <a:gd name="connsiteX6" fmla="*/ 0 w 1967816"/>
                <a:gd name="connsiteY6" fmla="*/ 960920 h 1281226"/>
                <a:gd name="connsiteX7" fmla="*/ 0 w 1967816"/>
                <a:gd name="connsiteY7" fmla="*/ 320307 h 1281226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2036934 w 4004750"/>
                <a:gd name="connsiteY6" fmla="*/ 960920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99342 w 4004750"/>
                <a:gd name="connsiteY6" fmla="*/ 1142041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99342 w 4004750"/>
                <a:gd name="connsiteY6" fmla="*/ 1142041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99342 w 4004750"/>
                <a:gd name="connsiteY6" fmla="*/ 1142041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99342 w 4004750"/>
                <a:gd name="connsiteY6" fmla="*/ 1142041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99342 w 4004750"/>
                <a:gd name="connsiteY6" fmla="*/ 1142041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99342 w 4004750"/>
                <a:gd name="connsiteY6" fmla="*/ 1142041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976431 w 4004750"/>
                <a:gd name="connsiteY6" fmla="*/ 1085895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86009 w 4004750"/>
                <a:gd name="connsiteY6" fmla="*/ 1156458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86009 w 4004750"/>
                <a:gd name="connsiteY6" fmla="*/ 1156458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86009 w 4004750"/>
                <a:gd name="connsiteY6" fmla="*/ 1156458 h 1573762"/>
                <a:gd name="connsiteX7" fmla="*/ 0 w 4004750"/>
                <a:gd name="connsiteY7" fmla="*/ 1573762 h 1573762"/>
                <a:gd name="connsiteX0" fmla="*/ 0 w 4004750"/>
                <a:gd name="connsiteY0" fmla="*/ 1573762 h 1573762"/>
                <a:gd name="connsiteX1" fmla="*/ 2918591 w 4004750"/>
                <a:gd name="connsiteY1" fmla="*/ 320307 h 1573762"/>
                <a:gd name="connsiteX2" fmla="*/ 2918591 w 4004750"/>
                <a:gd name="connsiteY2" fmla="*/ 0 h 1573762"/>
                <a:gd name="connsiteX3" fmla="*/ 4004750 w 4004750"/>
                <a:gd name="connsiteY3" fmla="*/ 640613 h 1573762"/>
                <a:gd name="connsiteX4" fmla="*/ 2918591 w 4004750"/>
                <a:gd name="connsiteY4" fmla="*/ 1281226 h 1573762"/>
                <a:gd name="connsiteX5" fmla="*/ 2918591 w 4004750"/>
                <a:gd name="connsiteY5" fmla="*/ 960920 h 1573762"/>
                <a:gd name="connsiteX6" fmla="*/ 1886009 w 4004750"/>
                <a:gd name="connsiteY6" fmla="*/ 1156458 h 1573762"/>
                <a:gd name="connsiteX7" fmla="*/ 0 w 4004750"/>
                <a:gd name="connsiteY7" fmla="*/ 1573762 h 1573762"/>
                <a:gd name="connsiteX0" fmla="*/ 0 w 4021233"/>
                <a:gd name="connsiteY0" fmla="*/ 1570320 h 1570320"/>
                <a:gd name="connsiteX1" fmla="*/ 2935074 w 4021233"/>
                <a:gd name="connsiteY1" fmla="*/ 320307 h 1570320"/>
                <a:gd name="connsiteX2" fmla="*/ 2935074 w 4021233"/>
                <a:gd name="connsiteY2" fmla="*/ 0 h 1570320"/>
                <a:gd name="connsiteX3" fmla="*/ 4021233 w 4021233"/>
                <a:gd name="connsiteY3" fmla="*/ 640613 h 1570320"/>
                <a:gd name="connsiteX4" fmla="*/ 2935074 w 4021233"/>
                <a:gd name="connsiteY4" fmla="*/ 1281226 h 1570320"/>
                <a:gd name="connsiteX5" fmla="*/ 2935074 w 4021233"/>
                <a:gd name="connsiteY5" fmla="*/ 960920 h 1570320"/>
                <a:gd name="connsiteX6" fmla="*/ 1902492 w 4021233"/>
                <a:gd name="connsiteY6" fmla="*/ 1156458 h 1570320"/>
                <a:gd name="connsiteX7" fmla="*/ 0 w 4021233"/>
                <a:gd name="connsiteY7" fmla="*/ 1570320 h 1570320"/>
                <a:gd name="connsiteX0" fmla="*/ 0 w 4021233"/>
                <a:gd name="connsiteY0" fmla="*/ 1570320 h 1570320"/>
                <a:gd name="connsiteX1" fmla="*/ 2935074 w 4021233"/>
                <a:gd name="connsiteY1" fmla="*/ 320307 h 1570320"/>
                <a:gd name="connsiteX2" fmla="*/ 2935074 w 4021233"/>
                <a:gd name="connsiteY2" fmla="*/ 0 h 1570320"/>
                <a:gd name="connsiteX3" fmla="*/ 4021233 w 4021233"/>
                <a:gd name="connsiteY3" fmla="*/ 640613 h 1570320"/>
                <a:gd name="connsiteX4" fmla="*/ 2935074 w 4021233"/>
                <a:gd name="connsiteY4" fmla="*/ 1281226 h 1570320"/>
                <a:gd name="connsiteX5" fmla="*/ 2935074 w 4021233"/>
                <a:gd name="connsiteY5" fmla="*/ 960920 h 1570320"/>
                <a:gd name="connsiteX6" fmla="*/ 1902492 w 4021233"/>
                <a:gd name="connsiteY6" fmla="*/ 1156458 h 1570320"/>
                <a:gd name="connsiteX7" fmla="*/ 0 w 4021233"/>
                <a:gd name="connsiteY7" fmla="*/ 1570320 h 1570320"/>
                <a:gd name="connsiteX0" fmla="*/ 0 w 4021233"/>
                <a:gd name="connsiteY0" fmla="*/ 1570320 h 1570320"/>
                <a:gd name="connsiteX1" fmla="*/ 2935074 w 4021233"/>
                <a:gd name="connsiteY1" fmla="*/ 320307 h 1570320"/>
                <a:gd name="connsiteX2" fmla="*/ 2935074 w 4021233"/>
                <a:gd name="connsiteY2" fmla="*/ 0 h 1570320"/>
                <a:gd name="connsiteX3" fmla="*/ 4021233 w 4021233"/>
                <a:gd name="connsiteY3" fmla="*/ 640613 h 1570320"/>
                <a:gd name="connsiteX4" fmla="*/ 2935074 w 4021233"/>
                <a:gd name="connsiteY4" fmla="*/ 1281226 h 1570320"/>
                <a:gd name="connsiteX5" fmla="*/ 2935074 w 4021233"/>
                <a:gd name="connsiteY5" fmla="*/ 960920 h 1570320"/>
                <a:gd name="connsiteX6" fmla="*/ 1915281 w 4021233"/>
                <a:gd name="connsiteY6" fmla="*/ 1128166 h 1570320"/>
                <a:gd name="connsiteX7" fmla="*/ 0 w 4021233"/>
                <a:gd name="connsiteY7" fmla="*/ 1570320 h 1570320"/>
                <a:gd name="connsiteX0" fmla="*/ 0 w 4021233"/>
                <a:gd name="connsiteY0" fmla="*/ 1570320 h 1570320"/>
                <a:gd name="connsiteX1" fmla="*/ 2935074 w 4021233"/>
                <a:gd name="connsiteY1" fmla="*/ 320307 h 1570320"/>
                <a:gd name="connsiteX2" fmla="*/ 2935074 w 4021233"/>
                <a:gd name="connsiteY2" fmla="*/ 0 h 1570320"/>
                <a:gd name="connsiteX3" fmla="*/ 4021233 w 4021233"/>
                <a:gd name="connsiteY3" fmla="*/ 640613 h 1570320"/>
                <a:gd name="connsiteX4" fmla="*/ 2935074 w 4021233"/>
                <a:gd name="connsiteY4" fmla="*/ 1281226 h 1570320"/>
                <a:gd name="connsiteX5" fmla="*/ 2935074 w 4021233"/>
                <a:gd name="connsiteY5" fmla="*/ 960920 h 1570320"/>
                <a:gd name="connsiteX6" fmla="*/ 1889379 w 4021233"/>
                <a:gd name="connsiteY6" fmla="*/ 1145118 h 1570320"/>
                <a:gd name="connsiteX7" fmla="*/ 0 w 4021233"/>
                <a:gd name="connsiteY7" fmla="*/ 1570320 h 1570320"/>
                <a:gd name="connsiteX0" fmla="*/ 0 w 4021233"/>
                <a:gd name="connsiteY0" fmla="*/ 1570320 h 1570320"/>
                <a:gd name="connsiteX1" fmla="*/ 2935074 w 4021233"/>
                <a:gd name="connsiteY1" fmla="*/ 320307 h 1570320"/>
                <a:gd name="connsiteX2" fmla="*/ 2935074 w 4021233"/>
                <a:gd name="connsiteY2" fmla="*/ 0 h 1570320"/>
                <a:gd name="connsiteX3" fmla="*/ 4021233 w 4021233"/>
                <a:gd name="connsiteY3" fmla="*/ 640613 h 1570320"/>
                <a:gd name="connsiteX4" fmla="*/ 2935074 w 4021233"/>
                <a:gd name="connsiteY4" fmla="*/ 1281226 h 1570320"/>
                <a:gd name="connsiteX5" fmla="*/ 2935074 w 4021233"/>
                <a:gd name="connsiteY5" fmla="*/ 960920 h 1570320"/>
                <a:gd name="connsiteX6" fmla="*/ 1889379 w 4021233"/>
                <a:gd name="connsiteY6" fmla="*/ 1145118 h 1570320"/>
                <a:gd name="connsiteX7" fmla="*/ 0 w 4021233"/>
                <a:gd name="connsiteY7" fmla="*/ 1570320 h 1570320"/>
                <a:gd name="connsiteX0" fmla="*/ 0 w 4021233"/>
                <a:gd name="connsiteY0" fmla="*/ 1570320 h 1570320"/>
                <a:gd name="connsiteX1" fmla="*/ 2935074 w 4021233"/>
                <a:gd name="connsiteY1" fmla="*/ 320307 h 1570320"/>
                <a:gd name="connsiteX2" fmla="*/ 2935074 w 4021233"/>
                <a:gd name="connsiteY2" fmla="*/ 0 h 1570320"/>
                <a:gd name="connsiteX3" fmla="*/ 4021233 w 4021233"/>
                <a:gd name="connsiteY3" fmla="*/ 640613 h 1570320"/>
                <a:gd name="connsiteX4" fmla="*/ 2935074 w 4021233"/>
                <a:gd name="connsiteY4" fmla="*/ 1281226 h 1570320"/>
                <a:gd name="connsiteX5" fmla="*/ 2935074 w 4021233"/>
                <a:gd name="connsiteY5" fmla="*/ 960920 h 1570320"/>
                <a:gd name="connsiteX6" fmla="*/ 1889379 w 4021233"/>
                <a:gd name="connsiteY6" fmla="*/ 1145118 h 1570320"/>
                <a:gd name="connsiteX7" fmla="*/ 0 w 4021233"/>
                <a:gd name="connsiteY7" fmla="*/ 1570320 h 1570320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3363 w 4025217"/>
                <a:gd name="connsiteY6" fmla="*/ 1145118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906225 w 4025217"/>
                <a:gd name="connsiteY6" fmla="*/ 1108241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5356 w 4025217"/>
                <a:gd name="connsiteY6" fmla="*/ 1143813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5356 w 4025217"/>
                <a:gd name="connsiteY6" fmla="*/ 1143813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5356 w 4025217"/>
                <a:gd name="connsiteY6" fmla="*/ 1143813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5356 w 4025217"/>
                <a:gd name="connsiteY6" fmla="*/ 1143813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5356 w 4025217"/>
                <a:gd name="connsiteY6" fmla="*/ 1143813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5356 w 4025217"/>
                <a:gd name="connsiteY6" fmla="*/ 1143813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5356 w 4025217"/>
                <a:gd name="connsiteY6" fmla="*/ 1143813 h 1572928"/>
                <a:gd name="connsiteX7" fmla="*/ 0 w 4025217"/>
                <a:gd name="connsiteY7" fmla="*/ 1572928 h 1572928"/>
                <a:gd name="connsiteX0" fmla="*/ 0 w 4025217"/>
                <a:gd name="connsiteY0" fmla="*/ 1572928 h 1572928"/>
                <a:gd name="connsiteX1" fmla="*/ 2939058 w 4025217"/>
                <a:gd name="connsiteY1" fmla="*/ 320307 h 1572928"/>
                <a:gd name="connsiteX2" fmla="*/ 2939058 w 4025217"/>
                <a:gd name="connsiteY2" fmla="*/ 0 h 1572928"/>
                <a:gd name="connsiteX3" fmla="*/ 4025217 w 4025217"/>
                <a:gd name="connsiteY3" fmla="*/ 640613 h 1572928"/>
                <a:gd name="connsiteX4" fmla="*/ 2939058 w 4025217"/>
                <a:gd name="connsiteY4" fmla="*/ 1281226 h 1572928"/>
                <a:gd name="connsiteX5" fmla="*/ 2939058 w 4025217"/>
                <a:gd name="connsiteY5" fmla="*/ 960920 h 1572928"/>
                <a:gd name="connsiteX6" fmla="*/ 1895356 w 4025217"/>
                <a:gd name="connsiteY6" fmla="*/ 1143813 h 1572928"/>
                <a:gd name="connsiteX7" fmla="*/ 0 w 4025217"/>
                <a:gd name="connsiteY7" fmla="*/ 1572928 h 157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25217" h="1572928">
                  <a:moveTo>
                    <a:pt x="0" y="1572928"/>
                  </a:moveTo>
                  <a:cubicBezTo>
                    <a:pt x="1040767" y="780542"/>
                    <a:pt x="2001859" y="270820"/>
                    <a:pt x="2939058" y="320307"/>
                  </a:cubicBezTo>
                  <a:lnTo>
                    <a:pt x="2939058" y="0"/>
                  </a:lnTo>
                  <a:lnTo>
                    <a:pt x="4025217" y="640613"/>
                  </a:lnTo>
                  <a:lnTo>
                    <a:pt x="2939058" y="1281226"/>
                  </a:lnTo>
                  <a:lnTo>
                    <a:pt x="2939058" y="960920"/>
                  </a:lnTo>
                  <a:cubicBezTo>
                    <a:pt x="2740397" y="946978"/>
                    <a:pt x="2310720" y="993155"/>
                    <a:pt x="1895356" y="1143813"/>
                  </a:cubicBezTo>
                  <a:cubicBezTo>
                    <a:pt x="1708545" y="1152149"/>
                    <a:pt x="987445" y="1157273"/>
                    <a:pt x="0" y="15729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 dirty="0"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7152084" y="4966587"/>
            <a:ext cx="2062785" cy="2312322"/>
            <a:chOff x="3002554" y="2630080"/>
            <a:chExt cx="2062785" cy="2312322"/>
          </a:xfrm>
          <a:gradFill>
            <a:gsLst>
              <a:gs pos="0">
                <a:schemeClr val="accent4"/>
              </a:gs>
              <a:gs pos="100000">
                <a:schemeClr val="accent4"/>
              </a:gs>
            </a:gsLst>
            <a:lin ang="5400000" scaled="0"/>
          </a:gradFill>
        </p:grpSpPr>
        <p:sp>
          <p:nvSpPr>
            <p:cNvPr id="15" name="Rectangle 3724"/>
            <p:cNvSpPr/>
            <p:nvPr/>
          </p:nvSpPr>
          <p:spPr>
            <a:xfrm>
              <a:off x="4267133" y="4005264"/>
              <a:ext cx="633414" cy="937138"/>
            </a:xfrm>
            <a:custGeom>
              <a:avLst/>
              <a:gdLst>
                <a:gd name="connsiteX0" fmla="*/ 0 w 616744"/>
                <a:gd name="connsiteY0" fmla="*/ 0 h 1831714"/>
                <a:gd name="connsiteX1" fmla="*/ 616744 w 616744"/>
                <a:gd name="connsiteY1" fmla="*/ 0 h 1831714"/>
                <a:gd name="connsiteX2" fmla="*/ 616744 w 616744"/>
                <a:gd name="connsiteY2" fmla="*/ 1831714 h 1831714"/>
                <a:gd name="connsiteX3" fmla="*/ 0 w 616744"/>
                <a:gd name="connsiteY3" fmla="*/ 1831714 h 1831714"/>
                <a:gd name="connsiteX4" fmla="*/ 0 w 616744"/>
                <a:gd name="connsiteY4" fmla="*/ 0 h 1831714"/>
                <a:gd name="connsiteX0" fmla="*/ 0 w 661988"/>
                <a:gd name="connsiteY0" fmla="*/ 0 h 1836477"/>
                <a:gd name="connsiteX1" fmla="*/ 661988 w 661988"/>
                <a:gd name="connsiteY1" fmla="*/ 4763 h 1836477"/>
                <a:gd name="connsiteX2" fmla="*/ 661988 w 661988"/>
                <a:gd name="connsiteY2" fmla="*/ 1836477 h 1836477"/>
                <a:gd name="connsiteX3" fmla="*/ 45244 w 661988"/>
                <a:gd name="connsiteY3" fmla="*/ 1836477 h 1836477"/>
                <a:gd name="connsiteX4" fmla="*/ 0 w 661988"/>
                <a:gd name="connsiteY4" fmla="*/ 0 h 1836477"/>
                <a:gd name="connsiteX0" fmla="*/ 0 w 661988"/>
                <a:gd name="connsiteY0" fmla="*/ 0 h 1836477"/>
                <a:gd name="connsiteX1" fmla="*/ 661988 w 661988"/>
                <a:gd name="connsiteY1" fmla="*/ 4763 h 1836477"/>
                <a:gd name="connsiteX2" fmla="*/ 661988 w 661988"/>
                <a:gd name="connsiteY2" fmla="*/ 1836477 h 1836477"/>
                <a:gd name="connsiteX3" fmla="*/ 45244 w 661988"/>
                <a:gd name="connsiteY3" fmla="*/ 1836477 h 1836477"/>
                <a:gd name="connsiteX4" fmla="*/ 0 w 661988"/>
                <a:gd name="connsiteY4" fmla="*/ 0 h 1836477"/>
                <a:gd name="connsiteX0" fmla="*/ 0 w 661988"/>
                <a:gd name="connsiteY0" fmla="*/ 0 h 1836477"/>
                <a:gd name="connsiteX1" fmla="*/ 661988 w 661988"/>
                <a:gd name="connsiteY1" fmla="*/ 4763 h 1836477"/>
                <a:gd name="connsiteX2" fmla="*/ 661988 w 661988"/>
                <a:gd name="connsiteY2" fmla="*/ 1836477 h 1836477"/>
                <a:gd name="connsiteX3" fmla="*/ 45244 w 661988"/>
                <a:gd name="connsiteY3" fmla="*/ 1836477 h 1836477"/>
                <a:gd name="connsiteX4" fmla="*/ 0 w 661988"/>
                <a:gd name="connsiteY4" fmla="*/ 0 h 1836477"/>
                <a:gd name="connsiteX0" fmla="*/ 0 w 669132"/>
                <a:gd name="connsiteY0" fmla="*/ 0 h 1836477"/>
                <a:gd name="connsiteX1" fmla="*/ 669132 w 669132"/>
                <a:gd name="connsiteY1" fmla="*/ 4763 h 1836477"/>
                <a:gd name="connsiteX2" fmla="*/ 669132 w 669132"/>
                <a:gd name="connsiteY2" fmla="*/ 1836477 h 1836477"/>
                <a:gd name="connsiteX3" fmla="*/ 52388 w 669132"/>
                <a:gd name="connsiteY3" fmla="*/ 1836477 h 1836477"/>
                <a:gd name="connsiteX4" fmla="*/ 0 w 669132"/>
                <a:gd name="connsiteY4" fmla="*/ 0 h 1836477"/>
                <a:gd name="connsiteX0" fmla="*/ 0 w 669132"/>
                <a:gd name="connsiteY0" fmla="*/ 0 h 1836477"/>
                <a:gd name="connsiteX1" fmla="*/ 669132 w 669132"/>
                <a:gd name="connsiteY1" fmla="*/ 4763 h 1836477"/>
                <a:gd name="connsiteX2" fmla="*/ 669132 w 669132"/>
                <a:gd name="connsiteY2" fmla="*/ 1836477 h 1836477"/>
                <a:gd name="connsiteX3" fmla="*/ 52388 w 669132"/>
                <a:gd name="connsiteY3" fmla="*/ 1836477 h 1836477"/>
                <a:gd name="connsiteX4" fmla="*/ 0 w 669132"/>
                <a:gd name="connsiteY4" fmla="*/ 0 h 1836477"/>
                <a:gd name="connsiteX0" fmla="*/ 0 w 669132"/>
                <a:gd name="connsiteY0" fmla="*/ 0 h 1836477"/>
                <a:gd name="connsiteX1" fmla="*/ 669132 w 669132"/>
                <a:gd name="connsiteY1" fmla="*/ 4763 h 1836477"/>
                <a:gd name="connsiteX2" fmla="*/ 669132 w 669132"/>
                <a:gd name="connsiteY2" fmla="*/ 1836477 h 1836477"/>
                <a:gd name="connsiteX3" fmla="*/ 52388 w 669132"/>
                <a:gd name="connsiteY3" fmla="*/ 1836477 h 1836477"/>
                <a:gd name="connsiteX4" fmla="*/ 0 w 669132"/>
                <a:gd name="connsiteY4" fmla="*/ 0 h 1836477"/>
                <a:gd name="connsiteX0" fmla="*/ 0 w 669132"/>
                <a:gd name="connsiteY0" fmla="*/ 0 h 1836477"/>
                <a:gd name="connsiteX1" fmla="*/ 607220 w 669132"/>
                <a:gd name="connsiteY1" fmla="*/ 4763 h 1836477"/>
                <a:gd name="connsiteX2" fmla="*/ 669132 w 669132"/>
                <a:gd name="connsiteY2" fmla="*/ 1836477 h 1836477"/>
                <a:gd name="connsiteX3" fmla="*/ 52388 w 669132"/>
                <a:gd name="connsiteY3" fmla="*/ 1836477 h 1836477"/>
                <a:gd name="connsiteX4" fmla="*/ 0 w 669132"/>
                <a:gd name="connsiteY4" fmla="*/ 0 h 1836477"/>
                <a:gd name="connsiteX0" fmla="*/ 0 w 678657"/>
                <a:gd name="connsiteY0" fmla="*/ 0 h 1836477"/>
                <a:gd name="connsiteX1" fmla="*/ 607220 w 678657"/>
                <a:gd name="connsiteY1" fmla="*/ 4763 h 1836477"/>
                <a:gd name="connsiteX2" fmla="*/ 678657 w 678657"/>
                <a:gd name="connsiteY2" fmla="*/ 1836477 h 1836477"/>
                <a:gd name="connsiteX3" fmla="*/ 52388 w 678657"/>
                <a:gd name="connsiteY3" fmla="*/ 1836477 h 1836477"/>
                <a:gd name="connsiteX4" fmla="*/ 0 w 678657"/>
                <a:gd name="connsiteY4" fmla="*/ 0 h 1836477"/>
                <a:gd name="connsiteX0" fmla="*/ 0 w 678657"/>
                <a:gd name="connsiteY0" fmla="*/ 0 h 1836477"/>
                <a:gd name="connsiteX1" fmla="*/ 607220 w 678657"/>
                <a:gd name="connsiteY1" fmla="*/ 4763 h 1836477"/>
                <a:gd name="connsiteX2" fmla="*/ 678657 w 678657"/>
                <a:gd name="connsiteY2" fmla="*/ 1836477 h 1836477"/>
                <a:gd name="connsiteX3" fmla="*/ 52388 w 678657"/>
                <a:gd name="connsiteY3" fmla="*/ 1836477 h 1836477"/>
                <a:gd name="connsiteX4" fmla="*/ 0 w 678657"/>
                <a:gd name="connsiteY4" fmla="*/ 0 h 1836477"/>
                <a:gd name="connsiteX0" fmla="*/ 0 w 678657"/>
                <a:gd name="connsiteY0" fmla="*/ 0 h 1836477"/>
                <a:gd name="connsiteX1" fmla="*/ 607220 w 678657"/>
                <a:gd name="connsiteY1" fmla="*/ 4763 h 1836477"/>
                <a:gd name="connsiteX2" fmla="*/ 678657 w 678657"/>
                <a:gd name="connsiteY2" fmla="*/ 1836477 h 1836477"/>
                <a:gd name="connsiteX3" fmla="*/ 52388 w 678657"/>
                <a:gd name="connsiteY3" fmla="*/ 1836477 h 1836477"/>
                <a:gd name="connsiteX4" fmla="*/ 0 w 678657"/>
                <a:gd name="connsiteY4" fmla="*/ 0 h 1836477"/>
                <a:gd name="connsiteX0" fmla="*/ 14287 w 626269"/>
                <a:gd name="connsiteY0" fmla="*/ 18870 h 1831713"/>
                <a:gd name="connsiteX1" fmla="*/ 554832 w 626269"/>
                <a:gd name="connsiteY1" fmla="*/ -1 h 1831713"/>
                <a:gd name="connsiteX2" fmla="*/ 626269 w 626269"/>
                <a:gd name="connsiteY2" fmla="*/ 1831713 h 1831713"/>
                <a:gd name="connsiteX3" fmla="*/ 0 w 626269"/>
                <a:gd name="connsiteY3" fmla="*/ 1831713 h 1831713"/>
                <a:gd name="connsiteX4" fmla="*/ 14287 w 626269"/>
                <a:gd name="connsiteY4" fmla="*/ 18870 h 1831713"/>
                <a:gd name="connsiteX0" fmla="*/ 0 w 638176"/>
                <a:gd name="connsiteY0" fmla="*/ 4694 h 1831715"/>
                <a:gd name="connsiteX1" fmla="*/ 566739 w 638176"/>
                <a:gd name="connsiteY1" fmla="*/ 1 h 1831715"/>
                <a:gd name="connsiteX2" fmla="*/ 638176 w 638176"/>
                <a:gd name="connsiteY2" fmla="*/ 1831715 h 1831715"/>
                <a:gd name="connsiteX3" fmla="*/ 11907 w 638176"/>
                <a:gd name="connsiteY3" fmla="*/ 1831715 h 1831715"/>
                <a:gd name="connsiteX4" fmla="*/ 0 w 638176"/>
                <a:gd name="connsiteY4" fmla="*/ 4694 h 1831715"/>
                <a:gd name="connsiteX0" fmla="*/ 0 w 638176"/>
                <a:gd name="connsiteY0" fmla="*/ 4692 h 1831713"/>
                <a:gd name="connsiteX1" fmla="*/ 566739 w 638176"/>
                <a:gd name="connsiteY1" fmla="*/ -1 h 1831713"/>
                <a:gd name="connsiteX2" fmla="*/ 638176 w 638176"/>
                <a:gd name="connsiteY2" fmla="*/ 1831713 h 1831713"/>
                <a:gd name="connsiteX3" fmla="*/ 11907 w 638176"/>
                <a:gd name="connsiteY3" fmla="*/ 1831713 h 1831713"/>
                <a:gd name="connsiteX4" fmla="*/ 0 w 638176"/>
                <a:gd name="connsiteY4" fmla="*/ 4692 h 1831713"/>
                <a:gd name="connsiteX0" fmla="*/ 0 w 638176"/>
                <a:gd name="connsiteY0" fmla="*/ 4694 h 1831715"/>
                <a:gd name="connsiteX1" fmla="*/ 566739 w 638176"/>
                <a:gd name="connsiteY1" fmla="*/ 1 h 1831715"/>
                <a:gd name="connsiteX2" fmla="*/ 638176 w 638176"/>
                <a:gd name="connsiteY2" fmla="*/ 1831715 h 1831715"/>
                <a:gd name="connsiteX3" fmla="*/ 4763 w 638176"/>
                <a:gd name="connsiteY3" fmla="*/ 1831715 h 1831715"/>
                <a:gd name="connsiteX4" fmla="*/ 0 w 638176"/>
                <a:gd name="connsiteY4" fmla="*/ 4694 h 1831715"/>
                <a:gd name="connsiteX0" fmla="*/ 30956 w 633413"/>
                <a:gd name="connsiteY0" fmla="*/ 137034 h 1831713"/>
                <a:gd name="connsiteX1" fmla="*/ 561976 w 633413"/>
                <a:gd name="connsiteY1" fmla="*/ -1 h 1831713"/>
                <a:gd name="connsiteX2" fmla="*/ 633413 w 633413"/>
                <a:gd name="connsiteY2" fmla="*/ 1831713 h 1831713"/>
                <a:gd name="connsiteX3" fmla="*/ 0 w 633413"/>
                <a:gd name="connsiteY3" fmla="*/ 1831713 h 1831713"/>
                <a:gd name="connsiteX4" fmla="*/ 30956 w 633413"/>
                <a:gd name="connsiteY4" fmla="*/ 137034 h 1831713"/>
                <a:gd name="connsiteX0" fmla="*/ 0 w 638176"/>
                <a:gd name="connsiteY0" fmla="*/ 0 h 1850653"/>
                <a:gd name="connsiteX1" fmla="*/ 566739 w 638176"/>
                <a:gd name="connsiteY1" fmla="*/ 18939 h 1850653"/>
                <a:gd name="connsiteX2" fmla="*/ 638176 w 638176"/>
                <a:gd name="connsiteY2" fmla="*/ 1850653 h 1850653"/>
                <a:gd name="connsiteX3" fmla="*/ 4763 w 638176"/>
                <a:gd name="connsiteY3" fmla="*/ 1850653 h 1850653"/>
                <a:gd name="connsiteX4" fmla="*/ 0 w 638176"/>
                <a:gd name="connsiteY4" fmla="*/ 0 h 1850653"/>
                <a:gd name="connsiteX0" fmla="*/ 0 w 633414"/>
                <a:gd name="connsiteY0" fmla="*/ 0 h 1855379"/>
                <a:gd name="connsiteX1" fmla="*/ 561977 w 633414"/>
                <a:gd name="connsiteY1" fmla="*/ 23665 h 1855379"/>
                <a:gd name="connsiteX2" fmla="*/ 633414 w 633414"/>
                <a:gd name="connsiteY2" fmla="*/ 1855379 h 1855379"/>
                <a:gd name="connsiteX3" fmla="*/ 1 w 633414"/>
                <a:gd name="connsiteY3" fmla="*/ 1855379 h 1855379"/>
                <a:gd name="connsiteX4" fmla="*/ 0 w 633414"/>
                <a:gd name="connsiteY4" fmla="*/ 0 h 1855379"/>
                <a:gd name="connsiteX0" fmla="*/ 0 w 633414"/>
                <a:gd name="connsiteY0" fmla="*/ 0 h 1855379"/>
                <a:gd name="connsiteX1" fmla="*/ 561977 w 633414"/>
                <a:gd name="connsiteY1" fmla="*/ 23665 h 1855379"/>
                <a:gd name="connsiteX2" fmla="*/ 633414 w 633414"/>
                <a:gd name="connsiteY2" fmla="*/ 1855379 h 1855379"/>
                <a:gd name="connsiteX3" fmla="*/ 1 w 633414"/>
                <a:gd name="connsiteY3" fmla="*/ 1855379 h 1855379"/>
                <a:gd name="connsiteX4" fmla="*/ 0 w 633414"/>
                <a:gd name="connsiteY4" fmla="*/ 0 h 1855379"/>
                <a:gd name="connsiteX0" fmla="*/ 601 w 634015"/>
                <a:gd name="connsiteY0" fmla="*/ 0 h 1855379"/>
                <a:gd name="connsiteX1" fmla="*/ 562578 w 634015"/>
                <a:gd name="connsiteY1" fmla="*/ 23665 h 1855379"/>
                <a:gd name="connsiteX2" fmla="*/ 634015 w 634015"/>
                <a:gd name="connsiteY2" fmla="*/ 1855379 h 1855379"/>
                <a:gd name="connsiteX3" fmla="*/ 602 w 634015"/>
                <a:gd name="connsiteY3" fmla="*/ 1855379 h 1855379"/>
                <a:gd name="connsiteX4" fmla="*/ 601 w 634015"/>
                <a:gd name="connsiteY4" fmla="*/ 0 h 1855379"/>
                <a:gd name="connsiteX0" fmla="*/ 16668 w 633413"/>
                <a:gd name="connsiteY0" fmla="*/ 4692 h 1831713"/>
                <a:gd name="connsiteX1" fmla="*/ 561976 w 633413"/>
                <a:gd name="connsiteY1" fmla="*/ -1 h 1831713"/>
                <a:gd name="connsiteX2" fmla="*/ 633413 w 633413"/>
                <a:gd name="connsiteY2" fmla="*/ 1831713 h 1831713"/>
                <a:gd name="connsiteX3" fmla="*/ 0 w 633413"/>
                <a:gd name="connsiteY3" fmla="*/ 1831713 h 1831713"/>
                <a:gd name="connsiteX4" fmla="*/ 16668 w 633413"/>
                <a:gd name="connsiteY4" fmla="*/ 4692 h 1831713"/>
                <a:gd name="connsiteX0" fmla="*/ 601 w 634015"/>
                <a:gd name="connsiteY0" fmla="*/ 0 h 1836473"/>
                <a:gd name="connsiteX1" fmla="*/ 562578 w 634015"/>
                <a:gd name="connsiteY1" fmla="*/ 4759 h 1836473"/>
                <a:gd name="connsiteX2" fmla="*/ 634015 w 634015"/>
                <a:gd name="connsiteY2" fmla="*/ 1836473 h 1836473"/>
                <a:gd name="connsiteX3" fmla="*/ 602 w 634015"/>
                <a:gd name="connsiteY3" fmla="*/ 1836473 h 1836473"/>
                <a:gd name="connsiteX4" fmla="*/ 601 w 634015"/>
                <a:gd name="connsiteY4" fmla="*/ 0 h 1836473"/>
                <a:gd name="connsiteX0" fmla="*/ 0 w 633414"/>
                <a:gd name="connsiteY0" fmla="*/ 0 h 1836473"/>
                <a:gd name="connsiteX1" fmla="*/ 561977 w 633414"/>
                <a:gd name="connsiteY1" fmla="*/ 4759 h 1836473"/>
                <a:gd name="connsiteX2" fmla="*/ 633414 w 633414"/>
                <a:gd name="connsiteY2" fmla="*/ 1836473 h 1836473"/>
                <a:gd name="connsiteX3" fmla="*/ 1 w 633414"/>
                <a:gd name="connsiteY3" fmla="*/ 1836473 h 1836473"/>
                <a:gd name="connsiteX4" fmla="*/ 0 w 633414"/>
                <a:gd name="connsiteY4" fmla="*/ 0 h 1836473"/>
                <a:gd name="connsiteX0" fmla="*/ 118 w 633532"/>
                <a:gd name="connsiteY0" fmla="*/ 0 h 1836473"/>
                <a:gd name="connsiteX1" fmla="*/ 562095 w 633532"/>
                <a:gd name="connsiteY1" fmla="*/ 4759 h 1836473"/>
                <a:gd name="connsiteX2" fmla="*/ 633532 w 633532"/>
                <a:gd name="connsiteY2" fmla="*/ 1836473 h 1836473"/>
                <a:gd name="connsiteX3" fmla="*/ 119 w 633532"/>
                <a:gd name="connsiteY3" fmla="*/ 1836473 h 1836473"/>
                <a:gd name="connsiteX4" fmla="*/ 118 w 633532"/>
                <a:gd name="connsiteY4" fmla="*/ 0 h 1836473"/>
                <a:gd name="connsiteX0" fmla="*/ 118 w 604957"/>
                <a:gd name="connsiteY0" fmla="*/ 0 h 1836473"/>
                <a:gd name="connsiteX1" fmla="*/ 562095 w 604957"/>
                <a:gd name="connsiteY1" fmla="*/ 4759 h 1836473"/>
                <a:gd name="connsiteX2" fmla="*/ 604957 w 604957"/>
                <a:gd name="connsiteY2" fmla="*/ 1831747 h 1836473"/>
                <a:gd name="connsiteX3" fmla="*/ 119 w 604957"/>
                <a:gd name="connsiteY3" fmla="*/ 1836473 h 1836473"/>
                <a:gd name="connsiteX4" fmla="*/ 118 w 604957"/>
                <a:gd name="connsiteY4" fmla="*/ 0 h 1836473"/>
                <a:gd name="connsiteX0" fmla="*/ 118 w 631151"/>
                <a:gd name="connsiteY0" fmla="*/ 0 h 1841199"/>
                <a:gd name="connsiteX1" fmla="*/ 562095 w 631151"/>
                <a:gd name="connsiteY1" fmla="*/ 4759 h 1841199"/>
                <a:gd name="connsiteX2" fmla="*/ 631151 w 631151"/>
                <a:gd name="connsiteY2" fmla="*/ 1841199 h 1841199"/>
                <a:gd name="connsiteX3" fmla="*/ 119 w 631151"/>
                <a:gd name="connsiteY3" fmla="*/ 1836473 h 1841199"/>
                <a:gd name="connsiteX4" fmla="*/ 118 w 631151"/>
                <a:gd name="connsiteY4" fmla="*/ 0 h 1841199"/>
                <a:gd name="connsiteX0" fmla="*/ 118 w 631151"/>
                <a:gd name="connsiteY0" fmla="*/ 0 h 1841199"/>
                <a:gd name="connsiteX1" fmla="*/ 243074 w 631151"/>
                <a:gd name="connsiteY1" fmla="*/ 4722 h 1841199"/>
                <a:gd name="connsiteX2" fmla="*/ 562095 w 631151"/>
                <a:gd name="connsiteY2" fmla="*/ 4759 h 1841199"/>
                <a:gd name="connsiteX3" fmla="*/ 631151 w 631151"/>
                <a:gd name="connsiteY3" fmla="*/ 1841199 h 1841199"/>
                <a:gd name="connsiteX4" fmla="*/ 119 w 631151"/>
                <a:gd name="connsiteY4" fmla="*/ 1836473 h 1841199"/>
                <a:gd name="connsiteX5" fmla="*/ 118 w 631151"/>
                <a:gd name="connsiteY5" fmla="*/ 0 h 1841199"/>
                <a:gd name="connsiteX0" fmla="*/ 103 w 633517"/>
                <a:gd name="connsiteY0" fmla="*/ 0 h 1841199"/>
                <a:gd name="connsiteX1" fmla="*/ 245440 w 633517"/>
                <a:gd name="connsiteY1" fmla="*/ 4722 h 1841199"/>
                <a:gd name="connsiteX2" fmla="*/ 564461 w 633517"/>
                <a:gd name="connsiteY2" fmla="*/ 4759 h 1841199"/>
                <a:gd name="connsiteX3" fmla="*/ 633517 w 633517"/>
                <a:gd name="connsiteY3" fmla="*/ 1841199 h 1841199"/>
                <a:gd name="connsiteX4" fmla="*/ 2485 w 633517"/>
                <a:gd name="connsiteY4" fmla="*/ 1836473 h 1841199"/>
                <a:gd name="connsiteX5" fmla="*/ 103 w 633517"/>
                <a:gd name="connsiteY5" fmla="*/ 0 h 1841199"/>
                <a:gd name="connsiteX0" fmla="*/ 103 w 633517"/>
                <a:gd name="connsiteY0" fmla="*/ 0 h 1845927"/>
                <a:gd name="connsiteX1" fmla="*/ 245440 w 633517"/>
                <a:gd name="connsiteY1" fmla="*/ 9450 h 1845927"/>
                <a:gd name="connsiteX2" fmla="*/ 564461 w 633517"/>
                <a:gd name="connsiteY2" fmla="*/ 9487 h 1845927"/>
                <a:gd name="connsiteX3" fmla="*/ 633517 w 633517"/>
                <a:gd name="connsiteY3" fmla="*/ 1845927 h 1845927"/>
                <a:gd name="connsiteX4" fmla="*/ 2485 w 633517"/>
                <a:gd name="connsiteY4" fmla="*/ 1841201 h 1845927"/>
                <a:gd name="connsiteX5" fmla="*/ 103 w 633517"/>
                <a:gd name="connsiteY5" fmla="*/ 0 h 1845927"/>
                <a:gd name="connsiteX0" fmla="*/ 103 w 633517"/>
                <a:gd name="connsiteY0" fmla="*/ 0 h 1860107"/>
                <a:gd name="connsiteX1" fmla="*/ 245440 w 633517"/>
                <a:gd name="connsiteY1" fmla="*/ 23630 h 1860107"/>
                <a:gd name="connsiteX2" fmla="*/ 564461 w 633517"/>
                <a:gd name="connsiteY2" fmla="*/ 23667 h 1860107"/>
                <a:gd name="connsiteX3" fmla="*/ 633517 w 633517"/>
                <a:gd name="connsiteY3" fmla="*/ 1860107 h 1860107"/>
                <a:gd name="connsiteX4" fmla="*/ 2485 w 633517"/>
                <a:gd name="connsiteY4" fmla="*/ 1855381 h 1860107"/>
                <a:gd name="connsiteX5" fmla="*/ 103 w 633517"/>
                <a:gd name="connsiteY5" fmla="*/ 0 h 1860107"/>
                <a:gd name="connsiteX0" fmla="*/ 0 w 633414"/>
                <a:gd name="connsiteY0" fmla="*/ 0 h 1860107"/>
                <a:gd name="connsiteX1" fmla="*/ 245337 w 633414"/>
                <a:gd name="connsiteY1" fmla="*/ 23630 h 1860107"/>
                <a:gd name="connsiteX2" fmla="*/ 564358 w 633414"/>
                <a:gd name="connsiteY2" fmla="*/ 23667 h 1860107"/>
                <a:gd name="connsiteX3" fmla="*/ 633414 w 633414"/>
                <a:gd name="connsiteY3" fmla="*/ 1860107 h 1860107"/>
                <a:gd name="connsiteX4" fmla="*/ 2382 w 633414"/>
                <a:gd name="connsiteY4" fmla="*/ 1855381 h 1860107"/>
                <a:gd name="connsiteX5" fmla="*/ 0 w 633414"/>
                <a:gd name="connsiteY5" fmla="*/ 0 h 1860107"/>
                <a:gd name="connsiteX0" fmla="*/ 0 w 633414"/>
                <a:gd name="connsiteY0" fmla="*/ 0 h 1860107"/>
                <a:gd name="connsiteX1" fmla="*/ 245337 w 633414"/>
                <a:gd name="connsiteY1" fmla="*/ 23630 h 1860107"/>
                <a:gd name="connsiteX2" fmla="*/ 564358 w 633414"/>
                <a:gd name="connsiteY2" fmla="*/ 23667 h 1860107"/>
                <a:gd name="connsiteX3" fmla="*/ 633414 w 633414"/>
                <a:gd name="connsiteY3" fmla="*/ 1860107 h 1860107"/>
                <a:gd name="connsiteX4" fmla="*/ 2382 w 633414"/>
                <a:gd name="connsiteY4" fmla="*/ 1855381 h 1860107"/>
                <a:gd name="connsiteX5" fmla="*/ 0 w 633414"/>
                <a:gd name="connsiteY5" fmla="*/ 0 h 186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3414" h="1860107">
                  <a:moveTo>
                    <a:pt x="0" y="0"/>
                  </a:moveTo>
                  <a:lnTo>
                    <a:pt x="245337" y="23630"/>
                  </a:lnTo>
                  <a:lnTo>
                    <a:pt x="564358" y="23667"/>
                  </a:lnTo>
                  <a:lnTo>
                    <a:pt x="633414" y="1860107"/>
                  </a:lnTo>
                  <a:lnTo>
                    <a:pt x="2382" y="1855381"/>
                  </a:lnTo>
                  <a:cubicBezTo>
                    <a:pt x="15876" y="1281322"/>
                    <a:pt x="24607" y="659024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>
                <a:solidFill>
                  <a:schemeClr val="accent4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16" name="Right Arrow 4"/>
            <p:cNvSpPr/>
            <p:nvPr/>
          </p:nvSpPr>
          <p:spPr>
            <a:xfrm rot="11287842">
              <a:off x="3002554" y="2630080"/>
              <a:ext cx="2062785" cy="2172606"/>
            </a:xfrm>
            <a:custGeom>
              <a:avLst/>
              <a:gdLst>
                <a:gd name="connsiteX0" fmla="*/ 0 w 1960728"/>
                <a:gd name="connsiteY0" fmla="*/ 313358 h 1253430"/>
                <a:gd name="connsiteX1" fmla="*/ 862021 w 1960728"/>
                <a:gd name="connsiteY1" fmla="*/ 313358 h 1253430"/>
                <a:gd name="connsiteX2" fmla="*/ 862021 w 1960728"/>
                <a:gd name="connsiteY2" fmla="*/ 0 h 1253430"/>
                <a:gd name="connsiteX3" fmla="*/ 1960728 w 1960728"/>
                <a:gd name="connsiteY3" fmla="*/ 626715 h 1253430"/>
                <a:gd name="connsiteX4" fmla="*/ 862021 w 1960728"/>
                <a:gd name="connsiteY4" fmla="*/ 1253430 h 1253430"/>
                <a:gd name="connsiteX5" fmla="*/ 862021 w 1960728"/>
                <a:gd name="connsiteY5" fmla="*/ 940073 h 1253430"/>
                <a:gd name="connsiteX6" fmla="*/ 0 w 1960728"/>
                <a:gd name="connsiteY6" fmla="*/ 940073 h 1253430"/>
                <a:gd name="connsiteX7" fmla="*/ 0 w 1960728"/>
                <a:gd name="connsiteY7" fmla="*/ 313358 h 1253430"/>
                <a:gd name="connsiteX0" fmla="*/ 655106 w 1960728"/>
                <a:gd name="connsiteY0" fmla="*/ 0 h 1315902"/>
                <a:gd name="connsiteX1" fmla="*/ 862021 w 1960728"/>
                <a:gd name="connsiteY1" fmla="*/ 375830 h 1315902"/>
                <a:gd name="connsiteX2" fmla="*/ 862021 w 1960728"/>
                <a:gd name="connsiteY2" fmla="*/ 62472 h 1315902"/>
                <a:gd name="connsiteX3" fmla="*/ 1960728 w 1960728"/>
                <a:gd name="connsiteY3" fmla="*/ 689187 h 1315902"/>
                <a:gd name="connsiteX4" fmla="*/ 862021 w 1960728"/>
                <a:gd name="connsiteY4" fmla="*/ 1315902 h 1315902"/>
                <a:gd name="connsiteX5" fmla="*/ 862021 w 1960728"/>
                <a:gd name="connsiteY5" fmla="*/ 1002545 h 1315902"/>
                <a:gd name="connsiteX6" fmla="*/ 0 w 1960728"/>
                <a:gd name="connsiteY6" fmla="*/ 1002545 h 1315902"/>
                <a:gd name="connsiteX7" fmla="*/ 655106 w 1960728"/>
                <a:gd name="connsiteY7" fmla="*/ 0 h 1315902"/>
                <a:gd name="connsiteX0" fmla="*/ 655106 w 1960728"/>
                <a:gd name="connsiteY0" fmla="*/ 0 h 1315902"/>
                <a:gd name="connsiteX1" fmla="*/ 861346 w 1960728"/>
                <a:gd name="connsiteY1" fmla="*/ 303764 h 1315902"/>
                <a:gd name="connsiteX2" fmla="*/ 862021 w 1960728"/>
                <a:gd name="connsiteY2" fmla="*/ 62472 h 1315902"/>
                <a:gd name="connsiteX3" fmla="*/ 1960728 w 1960728"/>
                <a:gd name="connsiteY3" fmla="*/ 689187 h 1315902"/>
                <a:gd name="connsiteX4" fmla="*/ 862021 w 1960728"/>
                <a:gd name="connsiteY4" fmla="*/ 1315902 h 1315902"/>
                <a:gd name="connsiteX5" fmla="*/ 862021 w 1960728"/>
                <a:gd name="connsiteY5" fmla="*/ 1002545 h 1315902"/>
                <a:gd name="connsiteX6" fmla="*/ 0 w 1960728"/>
                <a:gd name="connsiteY6" fmla="*/ 1002545 h 1315902"/>
                <a:gd name="connsiteX7" fmla="*/ 655106 w 1960728"/>
                <a:gd name="connsiteY7" fmla="*/ 0 h 1315902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57163 w 2062785"/>
                <a:gd name="connsiteY0" fmla="*/ 856704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57163 w 2062785"/>
                <a:gd name="connsiteY7" fmla="*/ 856704 h 2172606"/>
                <a:gd name="connsiteX0" fmla="*/ 745039 w 2062785"/>
                <a:gd name="connsiteY0" fmla="*/ 889706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45039 w 2062785"/>
                <a:gd name="connsiteY7" fmla="*/ 889706 h 2172606"/>
                <a:gd name="connsiteX0" fmla="*/ 760529 w 2062785"/>
                <a:gd name="connsiteY0" fmla="*/ 829762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3403 w 2062785"/>
                <a:gd name="connsiteY1" fmla="*/ 1160468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2730 w 2062785"/>
                <a:gd name="connsiteY1" fmla="*/ 1155754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2730 w 2062785"/>
                <a:gd name="connsiteY1" fmla="*/ 1155754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2730 w 2062785"/>
                <a:gd name="connsiteY1" fmla="*/ 1155754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2730 w 2062785"/>
                <a:gd name="connsiteY1" fmla="*/ 1155754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  <a:gd name="connsiteX0" fmla="*/ 760529 w 2062785"/>
                <a:gd name="connsiteY0" fmla="*/ 829762 h 2172606"/>
                <a:gd name="connsiteX1" fmla="*/ 962730 w 2062785"/>
                <a:gd name="connsiteY1" fmla="*/ 1155754 h 2172606"/>
                <a:gd name="connsiteX2" fmla="*/ 964078 w 2062785"/>
                <a:gd name="connsiteY2" fmla="*/ 919176 h 2172606"/>
                <a:gd name="connsiteX3" fmla="*/ 2062785 w 2062785"/>
                <a:gd name="connsiteY3" fmla="*/ 1545891 h 2172606"/>
                <a:gd name="connsiteX4" fmla="*/ 964078 w 2062785"/>
                <a:gd name="connsiteY4" fmla="*/ 2172606 h 2172606"/>
                <a:gd name="connsiteX5" fmla="*/ 964078 w 2062785"/>
                <a:gd name="connsiteY5" fmla="*/ 1859249 h 2172606"/>
                <a:gd name="connsiteX6" fmla="*/ 0 w 2062785"/>
                <a:gd name="connsiteY6" fmla="*/ 0 h 2172606"/>
                <a:gd name="connsiteX7" fmla="*/ 760529 w 2062785"/>
                <a:gd name="connsiteY7" fmla="*/ 829762 h 217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2785" h="2172606">
                  <a:moveTo>
                    <a:pt x="760529" y="829762"/>
                  </a:moveTo>
                  <a:cubicBezTo>
                    <a:pt x="811317" y="990510"/>
                    <a:pt x="894094" y="1072123"/>
                    <a:pt x="962730" y="1155754"/>
                  </a:cubicBezTo>
                  <a:cubicBezTo>
                    <a:pt x="961160" y="1079589"/>
                    <a:pt x="963629" y="998035"/>
                    <a:pt x="964078" y="919176"/>
                  </a:cubicBezTo>
                  <a:lnTo>
                    <a:pt x="2062785" y="1545891"/>
                  </a:lnTo>
                  <a:lnTo>
                    <a:pt x="964078" y="2172606"/>
                  </a:lnTo>
                  <a:lnTo>
                    <a:pt x="964078" y="1859249"/>
                  </a:lnTo>
                  <a:cubicBezTo>
                    <a:pt x="648450" y="1751036"/>
                    <a:pt x="36470" y="1504757"/>
                    <a:pt x="0" y="0"/>
                  </a:cubicBezTo>
                  <a:cubicBezTo>
                    <a:pt x="366887" y="278831"/>
                    <a:pt x="613211" y="639833"/>
                    <a:pt x="760529" y="8297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>
                <a:solidFill>
                  <a:schemeClr val="accent4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7" name="Right Arrow 16"/>
          <p:cNvSpPr/>
          <p:nvPr/>
        </p:nvSpPr>
        <p:spPr>
          <a:xfrm rot="16200000">
            <a:off x="3771305" y="4302881"/>
            <a:ext cx="4688404" cy="1263652"/>
          </a:xfrm>
          <a:prstGeom prst="rightArrow">
            <a:avLst>
              <a:gd name="adj1" fmla="val 50000"/>
              <a:gd name="adj2" fmla="val 87971"/>
            </a:avLst>
          </a:prstGeom>
          <a:gradFill>
            <a:gsLst>
              <a:gs pos="0">
                <a:schemeClr val="accent4"/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dirty="0">
              <a:solidFill>
                <a:schemeClr val="accent4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46177" y="5284134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0393" y="3753698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11577" y="3057007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42894" y="5284134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7432" y="3753698"/>
            <a:ext cx="607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04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32436" y="5087008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en-US" sz="1600" b="1" dirty="0">
              <a:solidFill>
                <a:schemeClr val="accent4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2913" y="5448456"/>
            <a:ext cx="2314913" cy="4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34174" y="5087008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en-US" sz="1600" b="1" dirty="0">
              <a:solidFill>
                <a:schemeClr val="accent4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34174" y="5448456"/>
            <a:ext cx="2349326" cy="4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20111" y="3332386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en-US" sz="1600" b="1" dirty="0">
              <a:solidFill>
                <a:schemeClr val="accent4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30588" y="3693834"/>
            <a:ext cx="2314913" cy="4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63306" y="3332386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en-US" sz="1600" b="1" dirty="0">
              <a:solidFill>
                <a:schemeClr val="accent4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63306" y="3693834"/>
            <a:ext cx="2349326" cy="4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02811" y="1670122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en-US" sz="1600" b="1" dirty="0">
              <a:solidFill>
                <a:schemeClr val="accent4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44638" y="2031570"/>
            <a:ext cx="2272238" cy="48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此处添加详细文本描述，建议与标题相关并符合整体语言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93055C9-067F-4101-9433-7A08214F4307}"/>
              </a:ext>
            </a:extLst>
          </p:cNvPr>
          <p:cNvGrpSpPr/>
          <p:nvPr/>
        </p:nvGrpSpPr>
        <p:grpSpPr>
          <a:xfrm>
            <a:off x="4623295" y="368557"/>
            <a:ext cx="2918066" cy="920087"/>
            <a:chOff x="866535" y="1141738"/>
            <a:chExt cx="2918066" cy="920087"/>
          </a:xfrm>
        </p:grpSpPr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CEEF589C-6009-4239-ADD9-31FF81D764B5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年度工作概述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35" name="TextBox 15">
              <a:extLst>
                <a:ext uri="{FF2B5EF4-FFF2-40B4-BE49-F238E27FC236}">
                  <a16:creationId xmlns:a16="http://schemas.microsoft.com/office/drawing/2014/main" id="{B28577CC-9B77-46B1-A908-024FA84AF7F2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287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0"/>
          <p:cNvSpPr>
            <a:spLocks/>
          </p:cNvSpPr>
          <p:nvPr/>
        </p:nvSpPr>
        <p:spPr bwMode="auto">
          <a:xfrm>
            <a:off x="3832525" y="4536578"/>
            <a:ext cx="4350851" cy="1397124"/>
          </a:xfrm>
          <a:custGeom>
            <a:avLst/>
            <a:gdLst>
              <a:gd name="T0" fmla="*/ 0 w 3387"/>
              <a:gd name="T1" fmla="*/ 1063 h 1063"/>
              <a:gd name="T2" fmla="*/ 3387 w 3387"/>
              <a:gd name="T3" fmla="*/ 439 h 1063"/>
              <a:gd name="T4" fmla="*/ 3159 w 3387"/>
              <a:gd name="T5" fmla="*/ 0 h 1063"/>
              <a:gd name="T6" fmla="*/ 226 w 3387"/>
              <a:gd name="T7" fmla="*/ 631 h 1063"/>
              <a:gd name="T8" fmla="*/ 0 w 3387"/>
              <a:gd name="T9" fmla="*/ 1063 h 1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7" h="1063">
                <a:moveTo>
                  <a:pt x="0" y="1063"/>
                </a:moveTo>
                <a:lnTo>
                  <a:pt x="3387" y="439"/>
                </a:lnTo>
                <a:lnTo>
                  <a:pt x="3159" y="0"/>
                </a:lnTo>
                <a:lnTo>
                  <a:pt x="226" y="631"/>
                </a:lnTo>
                <a:lnTo>
                  <a:pt x="0" y="1063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6" name="Freeform 31"/>
          <p:cNvSpPr>
            <a:spLocks/>
          </p:cNvSpPr>
          <p:nvPr/>
        </p:nvSpPr>
        <p:spPr bwMode="auto">
          <a:xfrm>
            <a:off x="4251296" y="3707240"/>
            <a:ext cx="3512024" cy="1406325"/>
          </a:xfrm>
          <a:custGeom>
            <a:avLst/>
            <a:gdLst>
              <a:gd name="T0" fmla="*/ 0 w 2734"/>
              <a:gd name="T1" fmla="*/ 1070 h 1070"/>
              <a:gd name="T2" fmla="*/ 2734 w 2734"/>
              <a:gd name="T3" fmla="*/ 438 h 1070"/>
              <a:gd name="T4" fmla="*/ 2506 w 2734"/>
              <a:gd name="T5" fmla="*/ 0 h 1070"/>
              <a:gd name="T6" fmla="*/ 229 w 2734"/>
              <a:gd name="T7" fmla="*/ 631 h 1070"/>
              <a:gd name="T8" fmla="*/ 0 w 2734"/>
              <a:gd name="T9" fmla="*/ 1070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4" h="1070">
                <a:moveTo>
                  <a:pt x="0" y="1070"/>
                </a:moveTo>
                <a:lnTo>
                  <a:pt x="2734" y="438"/>
                </a:lnTo>
                <a:lnTo>
                  <a:pt x="2506" y="0"/>
                </a:lnTo>
                <a:lnTo>
                  <a:pt x="229" y="631"/>
                </a:lnTo>
                <a:lnTo>
                  <a:pt x="0" y="107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7" name="Freeform 32"/>
          <p:cNvSpPr>
            <a:spLocks/>
          </p:cNvSpPr>
          <p:nvPr/>
        </p:nvSpPr>
        <p:spPr bwMode="auto">
          <a:xfrm>
            <a:off x="4675206" y="2887103"/>
            <a:ext cx="2671913" cy="1395809"/>
          </a:xfrm>
          <a:custGeom>
            <a:avLst/>
            <a:gdLst>
              <a:gd name="T0" fmla="*/ 0 w 2080"/>
              <a:gd name="T1" fmla="*/ 1062 h 1062"/>
              <a:gd name="T2" fmla="*/ 2080 w 2080"/>
              <a:gd name="T3" fmla="*/ 438 h 1062"/>
              <a:gd name="T4" fmla="*/ 1851 w 2080"/>
              <a:gd name="T5" fmla="*/ 0 h 1062"/>
              <a:gd name="T6" fmla="*/ 229 w 2080"/>
              <a:gd name="T7" fmla="*/ 624 h 1062"/>
              <a:gd name="T8" fmla="*/ 0 w 2080"/>
              <a:gd name="T9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80" h="1062">
                <a:moveTo>
                  <a:pt x="0" y="1062"/>
                </a:moveTo>
                <a:lnTo>
                  <a:pt x="2080" y="438"/>
                </a:lnTo>
                <a:lnTo>
                  <a:pt x="1851" y="0"/>
                </a:lnTo>
                <a:lnTo>
                  <a:pt x="229" y="624"/>
                </a:lnTo>
                <a:lnTo>
                  <a:pt x="0" y="106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>
            <a:off x="5092692" y="2066966"/>
            <a:ext cx="1831802" cy="1398440"/>
          </a:xfrm>
          <a:custGeom>
            <a:avLst/>
            <a:gdLst>
              <a:gd name="T0" fmla="*/ 0 w 1426"/>
              <a:gd name="T1" fmla="*/ 1064 h 1064"/>
              <a:gd name="T2" fmla="*/ 1426 w 1426"/>
              <a:gd name="T3" fmla="*/ 433 h 1064"/>
              <a:gd name="T4" fmla="*/ 1202 w 1426"/>
              <a:gd name="T5" fmla="*/ 0 h 1064"/>
              <a:gd name="T6" fmla="*/ 230 w 1426"/>
              <a:gd name="T7" fmla="*/ 624 h 1064"/>
              <a:gd name="T8" fmla="*/ 0 w 1426"/>
              <a:gd name="T9" fmla="*/ 1064 h 1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6" h="1064">
                <a:moveTo>
                  <a:pt x="0" y="1064"/>
                </a:moveTo>
                <a:lnTo>
                  <a:pt x="1426" y="433"/>
                </a:lnTo>
                <a:lnTo>
                  <a:pt x="1202" y="0"/>
                </a:lnTo>
                <a:lnTo>
                  <a:pt x="230" y="624"/>
                </a:lnTo>
                <a:lnTo>
                  <a:pt x="0" y="106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auto">
          <a:xfrm>
            <a:off x="4251296" y="4536578"/>
            <a:ext cx="3932079" cy="576988"/>
          </a:xfrm>
          <a:custGeom>
            <a:avLst/>
            <a:gdLst>
              <a:gd name="T0" fmla="*/ 2833 w 3061"/>
              <a:gd name="T1" fmla="*/ 0 h 439"/>
              <a:gd name="T2" fmla="*/ 229 w 3061"/>
              <a:gd name="T3" fmla="*/ 0 h 439"/>
              <a:gd name="T4" fmla="*/ 0 w 3061"/>
              <a:gd name="T5" fmla="*/ 439 h 439"/>
              <a:gd name="T6" fmla="*/ 3061 w 3061"/>
              <a:gd name="T7" fmla="*/ 439 h 439"/>
              <a:gd name="T8" fmla="*/ 2833 w 3061"/>
              <a:gd name="T9" fmla="*/ 0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61" h="439">
                <a:moveTo>
                  <a:pt x="2833" y="0"/>
                </a:moveTo>
                <a:lnTo>
                  <a:pt x="229" y="0"/>
                </a:lnTo>
                <a:lnTo>
                  <a:pt x="0" y="439"/>
                </a:lnTo>
                <a:lnTo>
                  <a:pt x="3061" y="439"/>
                </a:lnTo>
                <a:lnTo>
                  <a:pt x="283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02</a:t>
            </a:r>
          </a:p>
        </p:txBody>
      </p:sp>
      <p:sp>
        <p:nvSpPr>
          <p:cNvPr id="10" name="Freeform 26"/>
          <p:cNvSpPr>
            <a:spLocks/>
          </p:cNvSpPr>
          <p:nvPr/>
        </p:nvSpPr>
        <p:spPr bwMode="auto">
          <a:xfrm>
            <a:off x="3832525" y="5365915"/>
            <a:ext cx="4768337" cy="567787"/>
          </a:xfrm>
          <a:custGeom>
            <a:avLst/>
            <a:gdLst>
              <a:gd name="T0" fmla="*/ 226 w 3712"/>
              <a:gd name="T1" fmla="*/ 0 h 432"/>
              <a:gd name="T2" fmla="*/ 0 w 3712"/>
              <a:gd name="T3" fmla="*/ 432 h 432"/>
              <a:gd name="T4" fmla="*/ 3712 w 3712"/>
              <a:gd name="T5" fmla="*/ 432 h 432"/>
              <a:gd name="T6" fmla="*/ 3486 w 3712"/>
              <a:gd name="T7" fmla="*/ 0 h 432"/>
              <a:gd name="T8" fmla="*/ 226 w 3712"/>
              <a:gd name="T9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12" h="432">
                <a:moveTo>
                  <a:pt x="226" y="0"/>
                </a:moveTo>
                <a:lnTo>
                  <a:pt x="0" y="432"/>
                </a:lnTo>
                <a:lnTo>
                  <a:pt x="3712" y="432"/>
                </a:lnTo>
                <a:lnTo>
                  <a:pt x="3486" y="0"/>
                </a:lnTo>
                <a:lnTo>
                  <a:pt x="22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01</a:t>
            </a:r>
          </a:p>
        </p:txBody>
      </p:sp>
      <p:sp>
        <p:nvSpPr>
          <p:cNvPr id="11" name="Freeform 27"/>
          <p:cNvSpPr>
            <a:spLocks/>
          </p:cNvSpPr>
          <p:nvPr/>
        </p:nvSpPr>
        <p:spPr bwMode="auto">
          <a:xfrm>
            <a:off x="5517886" y="2066966"/>
            <a:ext cx="1406608" cy="569101"/>
          </a:xfrm>
          <a:custGeom>
            <a:avLst/>
            <a:gdLst>
              <a:gd name="T0" fmla="*/ 871 w 1095"/>
              <a:gd name="T1" fmla="*/ 0 h 433"/>
              <a:gd name="T2" fmla="*/ 226 w 1095"/>
              <a:gd name="T3" fmla="*/ 0 h 433"/>
              <a:gd name="T4" fmla="*/ 0 w 1095"/>
              <a:gd name="T5" fmla="*/ 433 h 433"/>
              <a:gd name="T6" fmla="*/ 1095 w 1095"/>
              <a:gd name="T7" fmla="*/ 433 h 433"/>
              <a:gd name="T8" fmla="*/ 871 w 1095"/>
              <a:gd name="T9" fmla="*/ 0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5" h="433">
                <a:moveTo>
                  <a:pt x="871" y="0"/>
                </a:moveTo>
                <a:lnTo>
                  <a:pt x="226" y="0"/>
                </a:lnTo>
                <a:lnTo>
                  <a:pt x="0" y="433"/>
                </a:lnTo>
                <a:lnTo>
                  <a:pt x="1095" y="433"/>
                </a:lnTo>
                <a:lnTo>
                  <a:pt x="87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05</a:t>
            </a:r>
          </a:p>
        </p:txBody>
      </p:sp>
      <p:sp>
        <p:nvSpPr>
          <p:cNvPr id="12" name="Freeform 28"/>
          <p:cNvSpPr>
            <a:spLocks/>
          </p:cNvSpPr>
          <p:nvPr/>
        </p:nvSpPr>
        <p:spPr bwMode="auto">
          <a:xfrm>
            <a:off x="4675206" y="3707240"/>
            <a:ext cx="3088115" cy="575673"/>
          </a:xfrm>
          <a:custGeom>
            <a:avLst/>
            <a:gdLst>
              <a:gd name="T0" fmla="*/ 2176 w 2404"/>
              <a:gd name="T1" fmla="*/ 0 h 438"/>
              <a:gd name="T2" fmla="*/ 229 w 2404"/>
              <a:gd name="T3" fmla="*/ 0 h 438"/>
              <a:gd name="T4" fmla="*/ 0 w 2404"/>
              <a:gd name="T5" fmla="*/ 438 h 438"/>
              <a:gd name="T6" fmla="*/ 2404 w 2404"/>
              <a:gd name="T7" fmla="*/ 438 h 438"/>
              <a:gd name="T8" fmla="*/ 2176 w 2404"/>
              <a:gd name="T9" fmla="*/ 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4" h="438">
                <a:moveTo>
                  <a:pt x="2176" y="0"/>
                </a:moveTo>
                <a:lnTo>
                  <a:pt x="229" y="0"/>
                </a:lnTo>
                <a:lnTo>
                  <a:pt x="0" y="438"/>
                </a:lnTo>
                <a:lnTo>
                  <a:pt x="2404" y="438"/>
                </a:lnTo>
                <a:lnTo>
                  <a:pt x="21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03</a:t>
            </a:r>
          </a:p>
        </p:txBody>
      </p:sp>
      <p:sp>
        <p:nvSpPr>
          <p:cNvPr id="13" name="Freeform 29"/>
          <p:cNvSpPr>
            <a:spLocks/>
          </p:cNvSpPr>
          <p:nvPr/>
        </p:nvSpPr>
        <p:spPr bwMode="auto">
          <a:xfrm>
            <a:off x="5092692" y="2887103"/>
            <a:ext cx="2254426" cy="578302"/>
          </a:xfrm>
          <a:custGeom>
            <a:avLst/>
            <a:gdLst>
              <a:gd name="T0" fmla="*/ 1526 w 1755"/>
              <a:gd name="T1" fmla="*/ 0 h 440"/>
              <a:gd name="T2" fmla="*/ 230 w 1755"/>
              <a:gd name="T3" fmla="*/ 0 h 440"/>
              <a:gd name="T4" fmla="*/ 0 w 1755"/>
              <a:gd name="T5" fmla="*/ 440 h 440"/>
              <a:gd name="T6" fmla="*/ 1755 w 1755"/>
              <a:gd name="T7" fmla="*/ 440 h 440"/>
              <a:gd name="T8" fmla="*/ 1526 w 1755"/>
              <a:gd name="T9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5" h="440">
                <a:moveTo>
                  <a:pt x="1526" y="0"/>
                </a:moveTo>
                <a:lnTo>
                  <a:pt x="230" y="0"/>
                </a:lnTo>
                <a:lnTo>
                  <a:pt x="0" y="440"/>
                </a:lnTo>
                <a:lnTo>
                  <a:pt x="1755" y="440"/>
                </a:lnTo>
                <a:lnTo>
                  <a:pt x="152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04</a:t>
            </a:r>
          </a:p>
        </p:txBody>
      </p:sp>
      <p:sp>
        <p:nvSpPr>
          <p:cNvPr id="14" name="Freeform 42"/>
          <p:cNvSpPr>
            <a:spLocks noEditPoints="1"/>
          </p:cNvSpPr>
          <p:nvPr/>
        </p:nvSpPr>
        <p:spPr bwMode="auto">
          <a:xfrm>
            <a:off x="5031737" y="2278881"/>
            <a:ext cx="244938" cy="196798"/>
          </a:xfrm>
          <a:custGeom>
            <a:avLst/>
            <a:gdLst>
              <a:gd name="T0" fmla="*/ 476 w 964"/>
              <a:gd name="T1" fmla="*/ 660 h 757"/>
              <a:gd name="T2" fmla="*/ 380 w 964"/>
              <a:gd name="T3" fmla="*/ 757 h 757"/>
              <a:gd name="T4" fmla="*/ 0 w 964"/>
              <a:gd name="T5" fmla="*/ 379 h 757"/>
              <a:gd name="T6" fmla="*/ 380 w 964"/>
              <a:gd name="T7" fmla="*/ 0 h 757"/>
              <a:gd name="T8" fmla="*/ 476 w 964"/>
              <a:gd name="T9" fmla="*/ 97 h 757"/>
              <a:gd name="T10" fmla="*/ 194 w 964"/>
              <a:gd name="T11" fmla="*/ 379 h 757"/>
              <a:gd name="T12" fmla="*/ 476 w 964"/>
              <a:gd name="T13" fmla="*/ 660 h 757"/>
              <a:gd name="T14" fmla="*/ 682 w 964"/>
              <a:gd name="T15" fmla="*/ 379 h 757"/>
              <a:gd name="T16" fmla="*/ 964 w 964"/>
              <a:gd name="T17" fmla="*/ 97 h 757"/>
              <a:gd name="T18" fmla="*/ 868 w 964"/>
              <a:gd name="T19" fmla="*/ 0 h 757"/>
              <a:gd name="T20" fmla="*/ 488 w 964"/>
              <a:gd name="T21" fmla="*/ 379 h 757"/>
              <a:gd name="T22" fmla="*/ 868 w 964"/>
              <a:gd name="T23" fmla="*/ 757 h 757"/>
              <a:gd name="T24" fmla="*/ 964 w 964"/>
              <a:gd name="T25" fmla="*/ 660 h 757"/>
              <a:gd name="T26" fmla="*/ 682 w 964"/>
              <a:gd name="T27" fmla="*/ 37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4" h="757">
                <a:moveTo>
                  <a:pt x="476" y="660"/>
                </a:moveTo>
                <a:lnTo>
                  <a:pt x="380" y="757"/>
                </a:lnTo>
                <a:lnTo>
                  <a:pt x="0" y="379"/>
                </a:lnTo>
                <a:lnTo>
                  <a:pt x="380" y="0"/>
                </a:lnTo>
                <a:lnTo>
                  <a:pt x="476" y="97"/>
                </a:lnTo>
                <a:lnTo>
                  <a:pt x="194" y="379"/>
                </a:lnTo>
                <a:lnTo>
                  <a:pt x="476" y="660"/>
                </a:lnTo>
                <a:close/>
                <a:moveTo>
                  <a:pt x="682" y="379"/>
                </a:moveTo>
                <a:lnTo>
                  <a:pt x="964" y="97"/>
                </a:lnTo>
                <a:lnTo>
                  <a:pt x="868" y="0"/>
                </a:lnTo>
                <a:lnTo>
                  <a:pt x="488" y="379"/>
                </a:lnTo>
                <a:lnTo>
                  <a:pt x="868" y="757"/>
                </a:lnTo>
                <a:lnTo>
                  <a:pt x="964" y="660"/>
                </a:lnTo>
                <a:lnTo>
                  <a:pt x="682" y="37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5" name="Freeform 42"/>
          <p:cNvSpPr>
            <a:spLocks noEditPoints="1"/>
          </p:cNvSpPr>
          <p:nvPr/>
        </p:nvSpPr>
        <p:spPr bwMode="auto">
          <a:xfrm>
            <a:off x="4238179" y="3847695"/>
            <a:ext cx="244938" cy="196798"/>
          </a:xfrm>
          <a:custGeom>
            <a:avLst/>
            <a:gdLst>
              <a:gd name="T0" fmla="*/ 476 w 964"/>
              <a:gd name="T1" fmla="*/ 660 h 757"/>
              <a:gd name="T2" fmla="*/ 380 w 964"/>
              <a:gd name="T3" fmla="*/ 757 h 757"/>
              <a:gd name="T4" fmla="*/ 0 w 964"/>
              <a:gd name="T5" fmla="*/ 379 h 757"/>
              <a:gd name="T6" fmla="*/ 380 w 964"/>
              <a:gd name="T7" fmla="*/ 0 h 757"/>
              <a:gd name="T8" fmla="*/ 476 w 964"/>
              <a:gd name="T9" fmla="*/ 97 h 757"/>
              <a:gd name="T10" fmla="*/ 194 w 964"/>
              <a:gd name="T11" fmla="*/ 379 h 757"/>
              <a:gd name="T12" fmla="*/ 476 w 964"/>
              <a:gd name="T13" fmla="*/ 660 h 757"/>
              <a:gd name="T14" fmla="*/ 682 w 964"/>
              <a:gd name="T15" fmla="*/ 379 h 757"/>
              <a:gd name="T16" fmla="*/ 964 w 964"/>
              <a:gd name="T17" fmla="*/ 97 h 757"/>
              <a:gd name="T18" fmla="*/ 868 w 964"/>
              <a:gd name="T19" fmla="*/ 0 h 757"/>
              <a:gd name="T20" fmla="*/ 488 w 964"/>
              <a:gd name="T21" fmla="*/ 379 h 757"/>
              <a:gd name="T22" fmla="*/ 868 w 964"/>
              <a:gd name="T23" fmla="*/ 757 h 757"/>
              <a:gd name="T24" fmla="*/ 964 w 964"/>
              <a:gd name="T25" fmla="*/ 660 h 757"/>
              <a:gd name="T26" fmla="*/ 682 w 964"/>
              <a:gd name="T27" fmla="*/ 37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4" h="757">
                <a:moveTo>
                  <a:pt x="476" y="660"/>
                </a:moveTo>
                <a:lnTo>
                  <a:pt x="380" y="757"/>
                </a:lnTo>
                <a:lnTo>
                  <a:pt x="0" y="379"/>
                </a:lnTo>
                <a:lnTo>
                  <a:pt x="380" y="0"/>
                </a:lnTo>
                <a:lnTo>
                  <a:pt x="476" y="97"/>
                </a:lnTo>
                <a:lnTo>
                  <a:pt x="194" y="379"/>
                </a:lnTo>
                <a:lnTo>
                  <a:pt x="476" y="660"/>
                </a:lnTo>
                <a:close/>
                <a:moveTo>
                  <a:pt x="682" y="379"/>
                </a:moveTo>
                <a:lnTo>
                  <a:pt x="964" y="97"/>
                </a:lnTo>
                <a:lnTo>
                  <a:pt x="868" y="0"/>
                </a:lnTo>
                <a:lnTo>
                  <a:pt x="488" y="379"/>
                </a:lnTo>
                <a:lnTo>
                  <a:pt x="868" y="757"/>
                </a:lnTo>
                <a:lnTo>
                  <a:pt x="964" y="660"/>
                </a:lnTo>
                <a:lnTo>
                  <a:pt x="682" y="3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6" name="Freeform 42"/>
          <p:cNvSpPr>
            <a:spLocks noEditPoints="1"/>
          </p:cNvSpPr>
          <p:nvPr/>
        </p:nvSpPr>
        <p:spPr bwMode="auto">
          <a:xfrm>
            <a:off x="3441829" y="5362640"/>
            <a:ext cx="244938" cy="196798"/>
          </a:xfrm>
          <a:custGeom>
            <a:avLst/>
            <a:gdLst>
              <a:gd name="T0" fmla="*/ 476 w 964"/>
              <a:gd name="T1" fmla="*/ 660 h 757"/>
              <a:gd name="T2" fmla="*/ 380 w 964"/>
              <a:gd name="T3" fmla="*/ 757 h 757"/>
              <a:gd name="T4" fmla="*/ 0 w 964"/>
              <a:gd name="T5" fmla="*/ 379 h 757"/>
              <a:gd name="T6" fmla="*/ 380 w 964"/>
              <a:gd name="T7" fmla="*/ 0 h 757"/>
              <a:gd name="T8" fmla="*/ 476 w 964"/>
              <a:gd name="T9" fmla="*/ 97 h 757"/>
              <a:gd name="T10" fmla="*/ 194 w 964"/>
              <a:gd name="T11" fmla="*/ 379 h 757"/>
              <a:gd name="T12" fmla="*/ 476 w 964"/>
              <a:gd name="T13" fmla="*/ 660 h 757"/>
              <a:gd name="T14" fmla="*/ 682 w 964"/>
              <a:gd name="T15" fmla="*/ 379 h 757"/>
              <a:gd name="T16" fmla="*/ 964 w 964"/>
              <a:gd name="T17" fmla="*/ 97 h 757"/>
              <a:gd name="T18" fmla="*/ 868 w 964"/>
              <a:gd name="T19" fmla="*/ 0 h 757"/>
              <a:gd name="T20" fmla="*/ 488 w 964"/>
              <a:gd name="T21" fmla="*/ 379 h 757"/>
              <a:gd name="T22" fmla="*/ 868 w 964"/>
              <a:gd name="T23" fmla="*/ 757 h 757"/>
              <a:gd name="T24" fmla="*/ 964 w 964"/>
              <a:gd name="T25" fmla="*/ 660 h 757"/>
              <a:gd name="T26" fmla="*/ 682 w 964"/>
              <a:gd name="T27" fmla="*/ 37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4" h="757">
                <a:moveTo>
                  <a:pt x="476" y="660"/>
                </a:moveTo>
                <a:lnTo>
                  <a:pt x="380" y="757"/>
                </a:lnTo>
                <a:lnTo>
                  <a:pt x="0" y="379"/>
                </a:lnTo>
                <a:lnTo>
                  <a:pt x="380" y="0"/>
                </a:lnTo>
                <a:lnTo>
                  <a:pt x="476" y="97"/>
                </a:lnTo>
                <a:lnTo>
                  <a:pt x="194" y="379"/>
                </a:lnTo>
                <a:lnTo>
                  <a:pt x="476" y="660"/>
                </a:lnTo>
                <a:close/>
                <a:moveTo>
                  <a:pt x="682" y="379"/>
                </a:moveTo>
                <a:lnTo>
                  <a:pt x="964" y="97"/>
                </a:lnTo>
                <a:lnTo>
                  <a:pt x="868" y="0"/>
                </a:lnTo>
                <a:lnTo>
                  <a:pt x="488" y="379"/>
                </a:lnTo>
                <a:lnTo>
                  <a:pt x="868" y="757"/>
                </a:lnTo>
                <a:lnTo>
                  <a:pt x="964" y="660"/>
                </a:lnTo>
                <a:lnTo>
                  <a:pt x="682" y="3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7" name="Freeform 42"/>
          <p:cNvSpPr>
            <a:spLocks noEditPoints="1"/>
          </p:cNvSpPr>
          <p:nvPr/>
        </p:nvSpPr>
        <p:spPr bwMode="auto">
          <a:xfrm flipH="1">
            <a:off x="8567470" y="4589795"/>
            <a:ext cx="244936" cy="196798"/>
          </a:xfrm>
          <a:custGeom>
            <a:avLst/>
            <a:gdLst>
              <a:gd name="T0" fmla="*/ 476 w 964"/>
              <a:gd name="T1" fmla="*/ 660 h 757"/>
              <a:gd name="T2" fmla="*/ 380 w 964"/>
              <a:gd name="T3" fmla="*/ 757 h 757"/>
              <a:gd name="T4" fmla="*/ 0 w 964"/>
              <a:gd name="T5" fmla="*/ 379 h 757"/>
              <a:gd name="T6" fmla="*/ 380 w 964"/>
              <a:gd name="T7" fmla="*/ 0 h 757"/>
              <a:gd name="T8" fmla="*/ 476 w 964"/>
              <a:gd name="T9" fmla="*/ 97 h 757"/>
              <a:gd name="T10" fmla="*/ 194 w 964"/>
              <a:gd name="T11" fmla="*/ 379 h 757"/>
              <a:gd name="T12" fmla="*/ 476 w 964"/>
              <a:gd name="T13" fmla="*/ 660 h 757"/>
              <a:gd name="T14" fmla="*/ 682 w 964"/>
              <a:gd name="T15" fmla="*/ 379 h 757"/>
              <a:gd name="T16" fmla="*/ 964 w 964"/>
              <a:gd name="T17" fmla="*/ 97 h 757"/>
              <a:gd name="T18" fmla="*/ 868 w 964"/>
              <a:gd name="T19" fmla="*/ 0 h 757"/>
              <a:gd name="T20" fmla="*/ 488 w 964"/>
              <a:gd name="T21" fmla="*/ 379 h 757"/>
              <a:gd name="T22" fmla="*/ 868 w 964"/>
              <a:gd name="T23" fmla="*/ 757 h 757"/>
              <a:gd name="T24" fmla="*/ 964 w 964"/>
              <a:gd name="T25" fmla="*/ 660 h 757"/>
              <a:gd name="T26" fmla="*/ 682 w 964"/>
              <a:gd name="T27" fmla="*/ 37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4" h="757">
                <a:moveTo>
                  <a:pt x="476" y="660"/>
                </a:moveTo>
                <a:lnTo>
                  <a:pt x="380" y="757"/>
                </a:lnTo>
                <a:lnTo>
                  <a:pt x="0" y="379"/>
                </a:lnTo>
                <a:lnTo>
                  <a:pt x="380" y="0"/>
                </a:lnTo>
                <a:lnTo>
                  <a:pt x="476" y="97"/>
                </a:lnTo>
                <a:lnTo>
                  <a:pt x="194" y="379"/>
                </a:lnTo>
                <a:lnTo>
                  <a:pt x="476" y="660"/>
                </a:lnTo>
                <a:close/>
                <a:moveTo>
                  <a:pt x="682" y="379"/>
                </a:moveTo>
                <a:lnTo>
                  <a:pt x="964" y="97"/>
                </a:lnTo>
                <a:lnTo>
                  <a:pt x="868" y="0"/>
                </a:lnTo>
                <a:lnTo>
                  <a:pt x="488" y="379"/>
                </a:lnTo>
                <a:lnTo>
                  <a:pt x="868" y="757"/>
                </a:lnTo>
                <a:lnTo>
                  <a:pt x="964" y="660"/>
                </a:lnTo>
                <a:lnTo>
                  <a:pt x="682" y="37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8" name="Freeform 42"/>
          <p:cNvSpPr>
            <a:spLocks noEditPoints="1"/>
          </p:cNvSpPr>
          <p:nvPr/>
        </p:nvSpPr>
        <p:spPr bwMode="auto">
          <a:xfrm flipH="1">
            <a:off x="7655026" y="2973755"/>
            <a:ext cx="244936" cy="196798"/>
          </a:xfrm>
          <a:custGeom>
            <a:avLst/>
            <a:gdLst>
              <a:gd name="T0" fmla="*/ 476 w 964"/>
              <a:gd name="T1" fmla="*/ 660 h 757"/>
              <a:gd name="T2" fmla="*/ 380 w 964"/>
              <a:gd name="T3" fmla="*/ 757 h 757"/>
              <a:gd name="T4" fmla="*/ 0 w 964"/>
              <a:gd name="T5" fmla="*/ 379 h 757"/>
              <a:gd name="T6" fmla="*/ 380 w 964"/>
              <a:gd name="T7" fmla="*/ 0 h 757"/>
              <a:gd name="T8" fmla="*/ 476 w 964"/>
              <a:gd name="T9" fmla="*/ 97 h 757"/>
              <a:gd name="T10" fmla="*/ 194 w 964"/>
              <a:gd name="T11" fmla="*/ 379 h 757"/>
              <a:gd name="T12" fmla="*/ 476 w 964"/>
              <a:gd name="T13" fmla="*/ 660 h 757"/>
              <a:gd name="T14" fmla="*/ 682 w 964"/>
              <a:gd name="T15" fmla="*/ 379 h 757"/>
              <a:gd name="T16" fmla="*/ 964 w 964"/>
              <a:gd name="T17" fmla="*/ 97 h 757"/>
              <a:gd name="T18" fmla="*/ 868 w 964"/>
              <a:gd name="T19" fmla="*/ 0 h 757"/>
              <a:gd name="T20" fmla="*/ 488 w 964"/>
              <a:gd name="T21" fmla="*/ 379 h 757"/>
              <a:gd name="T22" fmla="*/ 868 w 964"/>
              <a:gd name="T23" fmla="*/ 757 h 757"/>
              <a:gd name="T24" fmla="*/ 964 w 964"/>
              <a:gd name="T25" fmla="*/ 660 h 757"/>
              <a:gd name="T26" fmla="*/ 682 w 964"/>
              <a:gd name="T27" fmla="*/ 37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4" h="757">
                <a:moveTo>
                  <a:pt x="476" y="660"/>
                </a:moveTo>
                <a:lnTo>
                  <a:pt x="380" y="757"/>
                </a:lnTo>
                <a:lnTo>
                  <a:pt x="0" y="379"/>
                </a:lnTo>
                <a:lnTo>
                  <a:pt x="380" y="0"/>
                </a:lnTo>
                <a:lnTo>
                  <a:pt x="476" y="97"/>
                </a:lnTo>
                <a:lnTo>
                  <a:pt x="194" y="379"/>
                </a:lnTo>
                <a:lnTo>
                  <a:pt x="476" y="660"/>
                </a:lnTo>
                <a:close/>
                <a:moveTo>
                  <a:pt x="682" y="379"/>
                </a:moveTo>
                <a:lnTo>
                  <a:pt x="964" y="97"/>
                </a:lnTo>
                <a:lnTo>
                  <a:pt x="868" y="0"/>
                </a:lnTo>
                <a:lnTo>
                  <a:pt x="488" y="379"/>
                </a:lnTo>
                <a:lnTo>
                  <a:pt x="868" y="757"/>
                </a:lnTo>
                <a:lnTo>
                  <a:pt x="964" y="660"/>
                </a:lnTo>
                <a:lnTo>
                  <a:pt x="682" y="3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77932" y="281308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en-US" b="1" dirty="0">
              <a:solidFill>
                <a:schemeClr val="accent4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71764" y="3146020"/>
            <a:ext cx="2352732" cy="61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62889" y="442912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en-US" b="1" dirty="0">
              <a:solidFill>
                <a:schemeClr val="accent4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56721" y="4762060"/>
            <a:ext cx="2352732" cy="61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88516" y="210696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en-US" b="1" dirty="0">
              <a:solidFill>
                <a:schemeClr val="accent4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01102" y="2439896"/>
            <a:ext cx="2352732" cy="61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06826" y="368702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en-US" b="1" dirty="0">
              <a:solidFill>
                <a:schemeClr val="accent4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9412" y="4019960"/>
            <a:ext cx="2352732" cy="61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95860" y="520197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  <a:endParaRPr lang="en-US" b="1" dirty="0">
              <a:solidFill>
                <a:schemeClr val="accent4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8446" y="5534905"/>
            <a:ext cx="2352732" cy="61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  <a:sym typeface="+mn-lt"/>
              </a:rPr>
              <a:t>此处添加详细文本描述，建议与标题相关并符合整体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7AF5831-C3CD-44D3-91D4-29A59117524B}"/>
              </a:ext>
            </a:extLst>
          </p:cNvPr>
          <p:cNvGrpSpPr/>
          <p:nvPr/>
        </p:nvGrpSpPr>
        <p:grpSpPr>
          <a:xfrm>
            <a:off x="4623295" y="368557"/>
            <a:ext cx="2918066" cy="920087"/>
            <a:chOff x="866535" y="1141738"/>
            <a:chExt cx="2918066" cy="920087"/>
          </a:xfrm>
        </p:grpSpPr>
        <p:sp>
          <p:nvSpPr>
            <p:cNvPr id="32" name="TextBox 15">
              <a:extLst>
                <a:ext uri="{FF2B5EF4-FFF2-40B4-BE49-F238E27FC236}">
                  <a16:creationId xmlns:a16="http://schemas.microsoft.com/office/drawing/2014/main" id="{F7E9343F-3E4C-49DE-8DF6-DEA7EEB66AEA}"/>
                </a:ext>
              </a:extLst>
            </p:cNvPr>
            <p:cNvSpPr txBox="1"/>
            <p:nvPr/>
          </p:nvSpPr>
          <p:spPr>
            <a:xfrm>
              <a:off x="866535" y="1141738"/>
              <a:ext cx="2918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2"/>
                  </a:solidFill>
                  <a:latin typeface="字魂5号-无外润黑体" panose="00000500000000000000" pitchFamily="2" charset="-122"/>
                  <a:ea typeface="字魂5号-无外润黑体" panose="00000500000000000000" pitchFamily="2" charset="-122"/>
                  <a:cs typeface="Open Sans" panose="020B0606030504020204" pitchFamily="34" charset="0"/>
                </a:rPr>
                <a:t>年度工作概述</a:t>
              </a:r>
              <a:endParaRPr lang="en-US" sz="3200" dirty="0">
                <a:solidFill>
                  <a:schemeClr val="tx2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35" name="TextBox 15">
              <a:extLst>
                <a:ext uri="{FF2B5EF4-FFF2-40B4-BE49-F238E27FC236}">
                  <a16:creationId xmlns:a16="http://schemas.microsoft.com/office/drawing/2014/main" id="{5CA0F251-70D8-4AF1-B549-F7B290FFE7D7}"/>
                </a:ext>
              </a:extLst>
            </p:cNvPr>
            <p:cNvSpPr txBox="1"/>
            <p:nvPr/>
          </p:nvSpPr>
          <p:spPr>
            <a:xfrm>
              <a:off x="866535" y="1692493"/>
              <a:ext cx="2918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Open Sans" panose="020B0606030504020204" pitchFamily="34" charset="0"/>
                </a:rPr>
                <a:t>GENERAL VIEW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605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1" grpId="0"/>
      <p:bldP spid="22" grpId="0"/>
      <p:bldP spid="24" grpId="0"/>
      <p:bldP spid="25" grpId="0"/>
      <p:bldP spid="27" grpId="0"/>
      <p:bldP spid="28" grpId="0"/>
      <p:bldP spid="30" grpId="0"/>
      <p:bldP spid="31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18" descr="图片包含 物体, 蜂窝, 站, 男人&#10;&#10;描述已自动生成">
            <a:extLst>
              <a:ext uri="{FF2B5EF4-FFF2-40B4-BE49-F238E27FC236}">
                <a16:creationId xmlns:a16="http://schemas.microsoft.com/office/drawing/2014/main" id="{CB036AB1-2AB2-4EF2-A02C-7DF1FC036E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BE54D10A-5EDE-4BEE-88FA-8F72D6341B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A57B30F0-6C1B-4D1B-9760-1150D1495D45}"/>
              </a:ext>
            </a:extLst>
          </p:cNvPr>
          <p:cNvSpPr/>
          <p:nvPr/>
        </p:nvSpPr>
        <p:spPr>
          <a:xfrm rot="5840768">
            <a:off x="1063499" y="952944"/>
            <a:ext cx="4915043" cy="2643047"/>
          </a:xfrm>
          <a:custGeom>
            <a:avLst/>
            <a:gdLst>
              <a:gd name="connsiteX0" fmla="*/ 99515 w 4915043"/>
              <a:gd name="connsiteY0" fmla="*/ 771907 h 2643047"/>
              <a:gd name="connsiteX1" fmla="*/ 0 w 4915043"/>
              <a:gd name="connsiteY1" fmla="*/ 0 h 2643047"/>
              <a:gd name="connsiteX2" fmla="*/ 4649251 w 4915043"/>
              <a:gd name="connsiteY2" fmla="*/ 1804847 h 2643047"/>
              <a:gd name="connsiteX3" fmla="*/ 4915043 w 4915043"/>
              <a:gd name="connsiteY3" fmla="*/ 2643047 h 264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5043" h="2643047">
                <a:moveTo>
                  <a:pt x="99515" y="771907"/>
                </a:moveTo>
                <a:lnTo>
                  <a:pt x="0" y="0"/>
                </a:lnTo>
                <a:lnTo>
                  <a:pt x="4649251" y="1804847"/>
                </a:lnTo>
                <a:lnTo>
                  <a:pt x="4915043" y="2643047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8DE02278-EDAC-49EE-B399-40B4BBC1FAAE}"/>
              </a:ext>
            </a:extLst>
          </p:cNvPr>
          <p:cNvSpPr/>
          <p:nvPr/>
        </p:nvSpPr>
        <p:spPr>
          <a:xfrm rot="5840768" flipH="1" flipV="1">
            <a:off x="6168323" y="3274708"/>
            <a:ext cx="4915043" cy="2643047"/>
          </a:xfrm>
          <a:custGeom>
            <a:avLst/>
            <a:gdLst>
              <a:gd name="connsiteX0" fmla="*/ 99515 w 4915043"/>
              <a:gd name="connsiteY0" fmla="*/ 771907 h 2643047"/>
              <a:gd name="connsiteX1" fmla="*/ 0 w 4915043"/>
              <a:gd name="connsiteY1" fmla="*/ 0 h 2643047"/>
              <a:gd name="connsiteX2" fmla="*/ 4649251 w 4915043"/>
              <a:gd name="connsiteY2" fmla="*/ 1804847 h 2643047"/>
              <a:gd name="connsiteX3" fmla="*/ 4915043 w 4915043"/>
              <a:gd name="connsiteY3" fmla="*/ 2643047 h 264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5043" h="2643047">
                <a:moveTo>
                  <a:pt x="99515" y="771907"/>
                </a:moveTo>
                <a:lnTo>
                  <a:pt x="0" y="0"/>
                </a:lnTo>
                <a:lnTo>
                  <a:pt x="4649251" y="1804847"/>
                </a:lnTo>
                <a:lnTo>
                  <a:pt x="4915043" y="2643047"/>
                </a:lnTo>
                <a:close/>
              </a:path>
            </a:pathLst>
          </a:custGeom>
          <a:gradFill>
            <a:gsLst>
              <a:gs pos="45000">
                <a:schemeClr val="accent4"/>
              </a:gs>
              <a:gs pos="100000">
                <a:schemeClr val="accent4">
                  <a:alpha val="1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EEF811A7-28B8-41D3-8612-1109F60A92CD}"/>
              </a:ext>
            </a:extLst>
          </p:cNvPr>
          <p:cNvSpPr/>
          <p:nvPr/>
        </p:nvSpPr>
        <p:spPr>
          <a:xfrm flipH="1">
            <a:off x="1176397" y="-1"/>
            <a:ext cx="9839206" cy="6858000"/>
          </a:xfrm>
          <a:custGeom>
            <a:avLst/>
            <a:gdLst>
              <a:gd name="connsiteX0" fmla="*/ 6145949 w 9839206"/>
              <a:gd name="connsiteY0" fmla="*/ 0 h 6858000"/>
              <a:gd name="connsiteX1" fmla="*/ 0 w 9839206"/>
              <a:gd name="connsiteY1" fmla="*/ 0 h 6858000"/>
              <a:gd name="connsiteX2" fmla="*/ 2416226 w 9839206"/>
              <a:gd name="connsiteY2" fmla="*/ 4435548 h 6858000"/>
              <a:gd name="connsiteX3" fmla="*/ 2416226 w 9839206"/>
              <a:gd name="connsiteY3" fmla="*/ 4445552 h 6858000"/>
              <a:gd name="connsiteX4" fmla="*/ 2460610 w 9839206"/>
              <a:gd name="connsiteY4" fmla="*/ 4527690 h 6858000"/>
              <a:gd name="connsiteX5" fmla="*/ 3714286 w 9839206"/>
              <a:gd name="connsiteY5" fmla="*/ 6847768 h 6858000"/>
              <a:gd name="connsiteX6" fmla="*/ 3719815 w 9839206"/>
              <a:gd name="connsiteY6" fmla="*/ 6858000 h 6858000"/>
              <a:gd name="connsiteX7" fmla="*/ 3735836 w 9839206"/>
              <a:gd name="connsiteY7" fmla="*/ 6858000 h 6858000"/>
              <a:gd name="connsiteX8" fmla="*/ 4637536 w 9839206"/>
              <a:gd name="connsiteY8" fmla="*/ 6858000 h 6858000"/>
              <a:gd name="connsiteX9" fmla="*/ 8318262 w 9839206"/>
              <a:gd name="connsiteY9" fmla="*/ 6858000 h 6858000"/>
              <a:gd name="connsiteX10" fmla="*/ 9839206 w 9839206"/>
              <a:gd name="connsiteY10" fmla="*/ 6858000 h 6858000"/>
              <a:gd name="connsiteX11" fmla="*/ 9516900 w 9839206"/>
              <a:gd name="connsiteY11" fmla="*/ 6253474 h 6858000"/>
              <a:gd name="connsiteX12" fmla="*/ 9436316 w 9839206"/>
              <a:gd name="connsiteY12" fmla="*/ 6089222 h 6858000"/>
              <a:gd name="connsiteX13" fmla="*/ 8923650 w 9839206"/>
              <a:gd name="connsiteY13" fmla="*/ 5140472 h 6858000"/>
              <a:gd name="connsiteX14" fmla="*/ 8912134 w 9839206"/>
              <a:gd name="connsiteY14" fmla="*/ 5119162 h 6858000"/>
              <a:gd name="connsiteX15" fmla="*/ 8518004 w 9839206"/>
              <a:gd name="connsiteY15" fmla="*/ 4379922 h 6858000"/>
              <a:gd name="connsiteX16" fmla="*/ 8513870 w 9839206"/>
              <a:gd name="connsiteY16" fmla="*/ 4382126 h 6858000"/>
              <a:gd name="connsiteX17" fmla="*/ 8460507 w 9839206"/>
              <a:gd name="connsiteY17" fmla="*/ 4283372 h 6858000"/>
              <a:gd name="connsiteX18" fmla="*/ 6146442 w 9839206"/>
              <a:gd name="connsiteY18" fmla="*/ 91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839206" h="6858000">
                <a:moveTo>
                  <a:pt x="6145949" y="0"/>
                </a:moveTo>
                <a:lnTo>
                  <a:pt x="0" y="0"/>
                </a:lnTo>
                <a:lnTo>
                  <a:pt x="2416226" y="4435548"/>
                </a:lnTo>
                <a:lnTo>
                  <a:pt x="2416226" y="4445552"/>
                </a:lnTo>
                <a:lnTo>
                  <a:pt x="2460610" y="4527690"/>
                </a:lnTo>
                <a:cubicBezTo>
                  <a:pt x="2997348" y="5520988"/>
                  <a:pt x="3404871" y="6275158"/>
                  <a:pt x="3714286" y="6847768"/>
                </a:cubicBezTo>
                <a:lnTo>
                  <a:pt x="3719815" y="6858000"/>
                </a:lnTo>
                <a:lnTo>
                  <a:pt x="3735836" y="6858000"/>
                </a:lnTo>
                <a:lnTo>
                  <a:pt x="4637536" y="6858000"/>
                </a:lnTo>
                <a:lnTo>
                  <a:pt x="8318262" y="6858000"/>
                </a:lnTo>
                <a:lnTo>
                  <a:pt x="9839206" y="6858000"/>
                </a:lnTo>
                <a:lnTo>
                  <a:pt x="9516900" y="6253474"/>
                </a:lnTo>
                <a:lnTo>
                  <a:pt x="9436316" y="6089222"/>
                </a:lnTo>
                <a:cubicBezTo>
                  <a:pt x="9256894" y="5757180"/>
                  <a:pt x="9086145" y="5441188"/>
                  <a:pt x="8923650" y="5140472"/>
                </a:cubicBezTo>
                <a:lnTo>
                  <a:pt x="8912134" y="5119162"/>
                </a:lnTo>
                <a:lnTo>
                  <a:pt x="8518004" y="4379922"/>
                </a:lnTo>
                <a:lnTo>
                  <a:pt x="8513870" y="4382126"/>
                </a:lnTo>
                <a:lnTo>
                  <a:pt x="8460507" y="4283372"/>
                </a:lnTo>
                <a:cubicBezTo>
                  <a:pt x="7191653" y="1935203"/>
                  <a:pt x="6511273" y="676078"/>
                  <a:pt x="6146442" y="914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9000"/>
                  <a:lumOff val="11000"/>
                  <a:alpha val="82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outerShdw blurRad="254000" dist="10160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92BE70D9-27D4-404E-BC7D-D1A8469665AF}"/>
              </a:ext>
            </a:extLst>
          </p:cNvPr>
          <p:cNvSpPr txBox="1"/>
          <p:nvPr/>
        </p:nvSpPr>
        <p:spPr>
          <a:xfrm>
            <a:off x="3955548" y="3034660"/>
            <a:ext cx="432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rPr>
              <a:t>工作完成情况</a:t>
            </a:r>
            <a:endParaRPr lang="en-US" sz="5400" dirty="0">
              <a:solidFill>
                <a:schemeClr val="bg1"/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02186879-7E66-4E80-BEBC-842DADD18EDF}"/>
              </a:ext>
            </a:extLst>
          </p:cNvPr>
          <p:cNvSpPr txBox="1"/>
          <p:nvPr/>
        </p:nvSpPr>
        <p:spPr>
          <a:xfrm>
            <a:off x="3980813" y="3957990"/>
            <a:ext cx="4236812" cy="573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您的内容打在这里，或者通过复制您的文本后，在此框中选择粘贴，并选择只保留文字。您的内容打在这里，</a:t>
            </a: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3F716DBD-98BA-4386-9F7B-3BB675180966}"/>
              </a:ext>
            </a:extLst>
          </p:cNvPr>
          <p:cNvSpPr/>
          <p:nvPr/>
        </p:nvSpPr>
        <p:spPr>
          <a:xfrm>
            <a:off x="5144093" y="1465866"/>
            <a:ext cx="1944914" cy="1944914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9000">
                <a:schemeClr val="accent4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3ABAB0E8-0509-4130-BF14-187B09CAC4BD}"/>
              </a:ext>
            </a:extLst>
          </p:cNvPr>
          <p:cNvSpPr txBox="1"/>
          <p:nvPr/>
        </p:nvSpPr>
        <p:spPr>
          <a:xfrm>
            <a:off x="5544516" y="1718312"/>
            <a:ext cx="1144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字魂5号-无外润黑体" panose="00000500000000000000" pitchFamily="2" charset="-122"/>
                <a:ea typeface="字魂5号-无外润黑体" panose="00000500000000000000" pitchFamily="2" charset="-122"/>
                <a:cs typeface="Open Sans" panose="020B0606030504020204" pitchFamily="34" charset="0"/>
              </a:rPr>
              <a:t>02</a:t>
            </a:r>
            <a:endParaRPr lang="en-US" sz="6000" dirty="0">
              <a:solidFill>
                <a:schemeClr val="bg1"/>
              </a:solidFill>
              <a:latin typeface="字魂5号-无外润黑体" panose="00000500000000000000" pitchFamily="2" charset="-122"/>
              <a:ea typeface="字魂5号-无外润黑体" panose="00000500000000000000" pitchFamily="2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9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460"/>
</p:tagLst>
</file>

<file path=ppt/theme/theme1.xml><?xml version="1.0" encoding="utf-8"?>
<a:theme xmlns:a="http://schemas.openxmlformats.org/drawingml/2006/main" name="Office Theme">
  <a:themeElements>
    <a:clrScheme name="Suave - Pi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8D8D8"/>
      </a:accent1>
      <a:accent2>
        <a:srgbClr val="A5A5A5"/>
      </a:accent2>
      <a:accent3>
        <a:srgbClr val="7F7F7F"/>
      </a:accent3>
      <a:accent4>
        <a:srgbClr val="FF5050"/>
      </a:accent4>
      <a:accent5>
        <a:srgbClr val="262626"/>
      </a:accent5>
      <a:accent6>
        <a:srgbClr val="7F7F7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2394</Words>
  <Application>Microsoft Office PowerPoint</Application>
  <PresentationFormat>宽屏</PresentationFormat>
  <Paragraphs>248</Paragraphs>
  <Slides>33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51" baseType="lpstr">
      <vt:lpstr>Aharoni</vt:lpstr>
      <vt:lpstr>Gill Sans</vt:lpstr>
      <vt:lpstr>Montserrat</vt:lpstr>
      <vt:lpstr>Open Sans</vt:lpstr>
      <vt:lpstr>Open Sans Extrabold</vt:lpstr>
      <vt:lpstr>Source Sans Pro</vt:lpstr>
      <vt:lpstr>等线</vt:lpstr>
      <vt:lpstr>思源黑体 CN Bold</vt:lpstr>
      <vt:lpstr>思源黑体 CN Regular</vt:lpstr>
      <vt:lpstr>字魂5号-无外润黑体</vt:lpstr>
      <vt:lpstr>Arial</vt:lpstr>
      <vt:lpstr>Calibri</vt:lpstr>
      <vt:lpstr>Calibri Light</vt:lpstr>
      <vt:lpstr>Roboto Light</vt:lpstr>
      <vt:lpstr>Segoe UI</vt:lpstr>
      <vt:lpstr>Segoe UI Light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59</cp:revision>
  <dcterms:created xsi:type="dcterms:W3CDTF">2019-11-15T08:49:19Z</dcterms:created>
  <dcterms:modified xsi:type="dcterms:W3CDTF">2023-04-17T05:10:02Z</dcterms:modified>
</cp:coreProperties>
</file>