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3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0"/>
  </p:notesMasterIdLst>
  <p:sldIdLst>
    <p:sldId id="321" r:id="rId3"/>
    <p:sldId id="261" r:id="rId4"/>
    <p:sldId id="262" r:id="rId5"/>
    <p:sldId id="263" r:id="rId6"/>
    <p:sldId id="264" r:id="rId7"/>
    <p:sldId id="322" r:id="rId8"/>
    <p:sldId id="272" r:id="rId9"/>
    <p:sldId id="273" r:id="rId10"/>
    <p:sldId id="274" r:id="rId11"/>
    <p:sldId id="323" r:id="rId12"/>
    <p:sldId id="268" r:id="rId13"/>
    <p:sldId id="276" r:id="rId14"/>
    <p:sldId id="277" r:id="rId15"/>
    <p:sldId id="278" r:id="rId16"/>
    <p:sldId id="324" r:id="rId17"/>
    <p:sldId id="258" r:id="rId18"/>
    <p:sldId id="281" r:id="rId19"/>
    <p:sldId id="283" r:id="rId20"/>
    <p:sldId id="285" r:id="rId21"/>
    <p:sldId id="282" r:id="rId22"/>
    <p:sldId id="298" r:id="rId23"/>
    <p:sldId id="325" r:id="rId24"/>
    <p:sldId id="286" r:id="rId25"/>
    <p:sldId id="284" r:id="rId26"/>
    <p:sldId id="287" r:id="rId27"/>
    <p:sldId id="259" r:id="rId28"/>
    <p:sldId id="328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FE"/>
    <a:srgbClr val="C52929"/>
    <a:srgbClr val="464646"/>
    <a:srgbClr val="7F7F99"/>
    <a:srgbClr val="C0C2CC"/>
    <a:srgbClr val="F74156"/>
    <a:srgbClr val="EE0F68"/>
    <a:srgbClr val="C1272D"/>
    <a:srgbClr val="E6E6E6"/>
    <a:srgbClr val="7F7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73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99CBC-F27D-4D57-97D7-FF8DA2B83FC2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9F9C2-E967-4492-8BC3-A4D07B5D60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9108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30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757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2425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499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536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6831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115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000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8242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675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1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668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555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130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74579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6947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4017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96536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517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847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216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149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387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367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243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48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9F9C2-E967-4492-8BC3-A4D07B5D60D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32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38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2023-04-17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25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35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07704" y="556003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http://www.ypppt.com/xiazai/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920ED0-E30A-4234-83FE-EBA92392C8FE}" type="datetimeFigureOut">
              <a:rPr lang="zh-CN" altLang="en-US" smtClean="0"/>
              <a:t>2023-04-17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605B44-7145-41A7-B252-BD3ACC8E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854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6620"/>
            <a:ext cx="12207240" cy="876935"/>
          </a:xfrm>
          <a:prstGeom prst="rect">
            <a:avLst/>
          </a:prstGeom>
        </p:spPr>
      </p:pic>
      <p:pic>
        <p:nvPicPr>
          <p:cNvPr id="10" name="图片 9" descr="37c815ef73670ae1babb37e4578876a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472" y="1473613"/>
            <a:ext cx="9496425" cy="36785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23260" y="2912110"/>
            <a:ext cx="6192520" cy="103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rgbClr val="C52929"/>
                </a:solidFill>
                <a:cs typeface="+mn-ea"/>
                <a:sym typeface="+mn-lt"/>
              </a:rPr>
              <a:t>艾滋病的传播途径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265045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C52929"/>
                </a:solidFill>
                <a:cs typeface="+mn-ea"/>
                <a:sym typeface="+mn-lt"/>
              </a:rPr>
              <a:t>第三章节</a:t>
            </a:r>
          </a:p>
        </p:txBody>
      </p:sp>
      <p:pic>
        <p:nvPicPr>
          <p:cNvPr id="9" name="图片 8" descr="365a8fc46af5c965351f8b40fac774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" y="1351915"/>
            <a:ext cx="3281045" cy="492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6280" y="215900"/>
            <a:ext cx="376428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艾滋病的传播方式</a:t>
            </a:r>
          </a:p>
        </p:txBody>
      </p:sp>
      <p:sp>
        <p:nvSpPr>
          <p:cNvPr id="37" name="文本框 20"/>
          <p:cNvSpPr txBox="1"/>
          <p:nvPr/>
        </p:nvSpPr>
        <p:spPr>
          <a:xfrm>
            <a:off x="0" y="2381250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C52929"/>
                </a:solidFill>
                <a:cs typeface="+mn-ea"/>
                <a:sym typeface="+mn-lt"/>
              </a:rPr>
              <a:t>性传播</a:t>
            </a:r>
          </a:p>
        </p:txBody>
      </p:sp>
      <p:sp>
        <p:nvSpPr>
          <p:cNvPr id="40" name="文本框 20"/>
          <p:cNvSpPr txBox="1"/>
          <p:nvPr/>
        </p:nvSpPr>
        <p:spPr>
          <a:xfrm>
            <a:off x="0" y="3281523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C52929"/>
                </a:solidFill>
                <a:cs typeface="+mn-ea"/>
                <a:sym typeface="+mn-lt"/>
              </a:rPr>
              <a:t>血液传播</a:t>
            </a:r>
          </a:p>
        </p:txBody>
      </p:sp>
      <p:sp>
        <p:nvSpPr>
          <p:cNvPr id="43" name="文本框 20"/>
          <p:cNvSpPr txBox="1"/>
          <p:nvPr/>
        </p:nvSpPr>
        <p:spPr>
          <a:xfrm>
            <a:off x="0" y="4181796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C52929"/>
                </a:solidFill>
                <a:cs typeface="+mn-ea"/>
                <a:sym typeface="+mn-lt"/>
              </a:rPr>
              <a:t>母婴传播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2480329" y="2393458"/>
            <a:ext cx="2957286" cy="2407425"/>
            <a:chOff x="2480329" y="2736358"/>
            <a:chExt cx="2957286" cy="2407425"/>
          </a:xfrm>
        </p:grpSpPr>
        <p:sp>
          <p:nvSpPr>
            <p:cNvPr id="35" name="任意多边形 34"/>
            <p:cNvSpPr/>
            <p:nvPr/>
          </p:nvSpPr>
          <p:spPr>
            <a:xfrm>
              <a:off x="2480329" y="2736358"/>
              <a:ext cx="2811107" cy="2407425"/>
            </a:xfrm>
            <a:custGeom>
              <a:avLst/>
              <a:gdLst>
                <a:gd name="connsiteX0" fmla="*/ 355922 w 2482039"/>
                <a:gd name="connsiteY0" fmla="*/ 641485 h 2125612"/>
                <a:gd name="connsiteX1" fmla="*/ 355922 w 2482039"/>
                <a:gd name="connsiteY1" fmla="*/ 1484127 h 2125612"/>
                <a:gd name="connsiteX2" fmla="*/ 342265 w 2482039"/>
                <a:gd name="connsiteY2" fmla="*/ 1482750 h 2125612"/>
                <a:gd name="connsiteX3" fmla="*/ 0 w 2482039"/>
                <a:gd name="connsiteY3" fmla="*/ 1062806 h 2125612"/>
                <a:gd name="connsiteX4" fmla="*/ 342265 w 2482039"/>
                <a:gd name="connsiteY4" fmla="*/ 642862 h 2125612"/>
                <a:gd name="connsiteX5" fmla="*/ 355922 w 2482039"/>
                <a:gd name="connsiteY5" fmla="*/ 0 h 2125612"/>
                <a:gd name="connsiteX6" fmla="*/ 2482039 w 2482039"/>
                <a:gd name="connsiteY6" fmla="*/ 0 h 2125612"/>
                <a:gd name="connsiteX7" fmla="*/ 2482039 w 2482039"/>
                <a:gd name="connsiteY7" fmla="*/ 2125612 h 2125612"/>
                <a:gd name="connsiteX8" fmla="*/ 355922 w 2482039"/>
                <a:gd name="connsiteY8" fmla="*/ 2125612 h 2125612"/>
                <a:gd name="connsiteX9" fmla="*/ 355922 w 2482039"/>
                <a:gd name="connsiteY9" fmla="*/ 1484127 h 2125612"/>
                <a:gd name="connsiteX10" fmla="*/ 428653 w 2482039"/>
                <a:gd name="connsiteY10" fmla="*/ 1491459 h 2125612"/>
                <a:gd name="connsiteX11" fmla="*/ 857306 w 2482039"/>
                <a:gd name="connsiteY11" fmla="*/ 1062806 h 2125612"/>
                <a:gd name="connsiteX12" fmla="*/ 428653 w 2482039"/>
                <a:gd name="connsiteY12" fmla="*/ 634153 h 2125612"/>
                <a:gd name="connsiteX13" fmla="*/ 355922 w 2482039"/>
                <a:gd name="connsiteY13" fmla="*/ 641485 h 212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2039" h="2125612">
                  <a:moveTo>
                    <a:pt x="355922" y="641485"/>
                  </a:moveTo>
                  <a:lnTo>
                    <a:pt x="355922" y="1484127"/>
                  </a:lnTo>
                  <a:lnTo>
                    <a:pt x="342265" y="1482750"/>
                  </a:lnTo>
                  <a:cubicBezTo>
                    <a:pt x="146934" y="1442780"/>
                    <a:pt x="0" y="1269953"/>
                    <a:pt x="0" y="1062806"/>
                  </a:cubicBezTo>
                  <a:cubicBezTo>
                    <a:pt x="0" y="855660"/>
                    <a:pt x="146934" y="682832"/>
                    <a:pt x="342265" y="642862"/>
                  </a:cubicBezTo>
                  <a:close/>
                  <a:moveTo>
                    <a:pt x="355922" y="0"/>
                  </a:moveTo>
                  <a:lnTo>
                    <a:pt x="2482039" y="0"/>
                  </a:lnTo>
                  <a:lnTo>
                    <a:pt x="2482039" y="2125612"/>
                  </a:lnTo>
                  <a:lnTo>
                    <a:pt x="355922" y="2125612"/>
                  </a:lnTo>
                  <a:lnTo>
                    <a:pt x="355922" y="1484127"/>
                  </a:lnTo>
                  <a:lnTo>
                    <a:pt x="428653" y="1491459"/>
                  </a:lnTo>
                  <a:cubicBezTo>
                    <a:pt x="665392" y="1491459"/>
                    <a:pt x="857306" y="1299545"/>
                    <a:pt x="857306" y="1062806"/>
                  </a:cubicBezTo>
                  <a:cubicBezTo>
                    <a:pt x="857306" y="826067"/>
                    <a:pt x="665392" y="634153"/>
                    <a:pt x="428653" y="634153"/>
                  </a:cubicBezTo>
                  <a:lnTo>
                    <a:pt x="355922" y="641485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3118233" y="3400679"/>
              <a:ext cx="2319382" cy="10787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anchor="ctr"/>
            <a:lstStyle>
              <a:lvl1pPr marL="114300" indent="-1143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ct val="20000"/>
                </a:spcAft>
                <a:buClr>
                  <a:srgbClr val="954F72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三种途径</a:t>
              </a:r>
              <a:endParaRPr lang="en-GB" sz="28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6112994" y="2393458"/>
            <a:ext cx="2938321" cy="2407425"/>
            <a:chOff x="6112994" y="2736358"/>
            <a:chExt cx="2938321" cy="2407425"/>
          </a:xfrm>
        </p:grpSpPr>
        <p:sp>
          <p:nvSpPr>
            <p:cNvPr id="34" name="任意多边形 33"/>
            <p:cNvSpPr/>
            <p:nvPr/>
          </p:nvSpPr>
          <p:spPr>
            <a:xfrm>
              <a:off x="6259173" y="2736358"/>
              <a:ext cx="2792142" cy="2407425"/>
            </a:xfrm>
            <a:custGeom>
              <a:avLst/>
              <a:gdLst>
                <a:gd name="connsiteX0" fmla="*/ 2126117 w 2465294"/>
                <a:gd name="connsiteY0" fmla="*/ 643820 h 2125612"/>
                <a:gd name="connsiteX1" fmla="*/ 2203492 w 2465294"/>
                <a:gd name="connsiteY1" fmla="*/ 667839 h 2125612"/>
                <a:gd name="connsiteX2" fmla="*/ 2465294 w 2465294"/>
                <a:gd name="connsiteY2" fmla="*/ 1062806 h 2125612"/>
                <a:gd name="connsiteX3" fmla="*/ 2203492 w 2465294"/>
                <a:gd name="connsiteY3" fmla="*/ 1457774 h 2125612"/>
                <a:gd name="connsiteX4" fmla="*/ 2126117 w 2465294"/>
                <a:gd name="connsiteY4" fmla="*/ 1481792 h 2125612"/>
                <a:gd name="connsiteX5" fmla="*/ 0 w 2465294"/>
                <a:gd name="connsiteY5" fmla="*/ 0 h 2125612"/>
                <a:gd name="connsiteX6" fmla="*/ 2126117 w 2465294"/>
                <a:gd name="connsiteY6" fmla="*/ 0 h 2125612"/>
                <a:gd name="connsiteX7" fmla="*/ 2126117 w 2465294"/>
                <a:gd name="connsiteY7" fmla="*/ 643820 h 2125612"/>
                <a:gd name="connsiteX8" fmla="*/ 2123030 w 2465294"/>
                <a:gd name="connsiteY8" fmla="*/ 642862 h 2125612"/>
                <a:gd name="connsiteX9" fmla="*/ 2036641 w 2465294"/>
                <a:gd name="connsiteY9" fmla="*/ 634153 h 2125612"/>
                <a:gd name="connsiteX10" fmla="*/ 1607988 w 2465294"/>
                <a:gd name="connsiteY10" fmla="*/ 1062806 h 2125612"/>
                <a:gd name="connsiteX11" fmla="*/ 2036641 w 2465294"/>
                <a:gd name="connsiteY11" fmla="*/ 1491459 h 2125612"/>
                <a:gd name="connsiteX12" fmla="*/ 2123030 w 2465294"/>
                <a:gd name="connsiteY12" fmla="*/ 1482750 h 2125612"/>
                <a:gd name="connsiteX13" fmla="*/ 2126117 w 2465294"/>
                <a:gd name="connsiteY13" fmla="*/ 1481792 h 2125612"/>
                <a:gd name="connsiteX14" fmla="*/ 2126117 w 2465294"/>
                <a:gd name="connsiteY14" fmla="*/ 2125612 h 2125612"/>
                <a:gd name="connsiteX15" fmla="*/ 0 w 2465294"/>
                <a:gd name="connsiteY15" fmla="*/ 2125612 h 212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65294" h="2125612">
                  <a:moveTo>
                    <a:pt x="2126117" y="643820"/>
                  </a:moveTo>
                  <a:lnTo>
                    <a:pt x="2203492" y="667839"/>
                  </a:lnTo>
                  <a:cubicBezTo>
                    <a:pt x="2357342" y="732912"/>
                    <a:pt x="2465294" y="885252"/>
                    <a:pt x="2465294" y="1062806"/>
                  </a:cubicBezTo>
                  <a:cubicBezTo>
                    <a:pt x="2465294" y="1240360"/>
                    <a:pt x="2357342" y="1392701"/>
                    <a:pt x="2203492" y="1457774"/>
                  </a:cubicBezTo>
                  <a:lnTo>
                    <a:pt x="2126117" y="1481792"/>
                  </a:lnTo>
                  <a:close/>
                  <a:moveTo>
                    <a:pt x="0" y="0"/>
                  </a:moveTo>
                  <a:lnTo>
                    <a:pt x="2126117" y="0"/>
                  </a:lnTo>
                  <a:lnTo>
                    <a:pt x="2126117" y="643820"/>
                  </a:lnTo>
                  <a:lnTo>
                    <a:pt x="2123030" y="642862"/>
                  </a:lnTo>
                  <a:cubicBezTo>
                    <a:pt x="2095125" y="637152"/>
                    <a:pt x="2066233" y="634153"/>
                    <a:pt x="2036641" y="634153"/>
                  </a:cubicBezTo>
                  <a:cubicBezTo>
                    <a:pt x="1799902" y="634153"/>
                    <a:pt x="1607988" y="826067"/>
                    <a:pt x="1607988" y="1062806"/>
                  </a:cubicBezTo>
                  <a:cubicBezTo>
                    <a:pt x="1607988" y="1299545"/>
                    <a:pt x="1799902" y="1491459"/>
                    <a:pt x="2036641" y="1491459"/>
                  </a:cubicBezTo>
                  <a:cubicBezTo>
                    <a:pt x="2066233" y="1491459"/>
                    <a:pt x="2095125" y="1488460"/>
                    <a:pt x="2123030" y="1482750"/>
                  </a:cubicBezTo>
                  <a:lnTo>
                    <a:pt x="2126117" y="1481792"/>
                  </a:lnTo>
                  <a:lnTo>
                    <a:pt x="2126117" y="2125612"/>
                  </a:lnTo>
                  <a:lnTo>
                    <a:pt x="0" y="2125612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6112994" y="3345735"/>
              <a:ext cx="2319382" cy="10787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45720" rIns="45720" anchor="ctr"/>
            <a:lstStyle>
              <a:lvl1pPr marL="114300" indent="-1143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ct val="20000"/>
                </a:spcAft>
                <a:buClr>
                  <a:srgbClr val="954F72"/>
                </a:buClr>
              </a:pPr>
              <a:r>
                <a:rPr lang="zh-CN" altLang="en-US" sz="2800" b="1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四种体液</a:t>
              </a:r>
              <a:endParaRPr lang="en-GB" sz="2800" b="1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56" name="文本框 20"/>
          <p:cNvSpPr txBox="1"/>
          <p:nvPr/>
        </p:nvSpPr>
        <p:spPr>
          <a:xfrm>
            <a:off x="9197494" y="2381250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精液</a:t>
            </a:r>
          </a:p>
        </p:txBody>
      </p:sp>
      <p:sp>
        <p:nvSpPr>
          <p:cNvPr id="57" name="文本框 20"/>
          <p:cNvSpPr txBox="1"/>
          <p:nvPr/>
        </p:nvSpPr>
        <p:spPr>
          <a:xfrm>
            <a:off x="9197494" y="2981432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阴道分泌液</a:t>
            </a:r>
          </a:p>
        </p:txBody>
      </p:sp>
      <p:sp>
        <p:nvSpPr>
          <p:cNvPr id="58" name="文本框 20"/>
          <p:cNvSpPr txBox="1"/>
          <p:nvPr/>
        </p:nvSpPr>
        <p:spPr>
          <a:xfrm>
            <a:off x="9197494" y="4181796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乳汁</a:t>
            </a:r>
          </a:p>
        </p:txBody>
      </p:sp>
      <p:sp>
        <p:nvSpPr>
          <p:cNvPr id="59" name="文本框 20"/>
          <p:cNvSpPr txBox="1"/>
          <p:nvPr/>
        </p:nvSpPr>
        <p:spPr>
          <a:xfrm>
            <a:off x="9197494" y="3581615"/>
            <a:ext cx="251322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血液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7" grpId="0"/>
      <p:bldP spid="40" grpId="0"/>
      <p:bldP spid="43" grpId="0"/>
      <p:bldP spid="56" grpId="0"/>
      <p:bldP spid="57" grpId="0"/>
      <p:bldP spid="58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42620" y="215900"/>
            <a:ext cx="573786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艾滋病是一种慢性进展性疾病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0" y="4796972"/>
            <a:ext cx="1830614" cy="148952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>
            <a:stCxn id="33" idx="2"/>
            <a:endCxn id="27" idx="7"/>
          </p:cNvCxnSpPr>
          <p:nvPr/>
        </p:nvCxnSpPr>
        <p:spPr>
          <a:xfrm flipH="1">
            <a:off x="2050364" y="3766064"/>
            <a:ext cx="2392525" cy="9202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>
            <a:stCxn id="36" idx="1"/>
            <a:endCxn id="33" idx="6"/>
          </p:cNvCxnSpPr>
          <p:nvPr/>
        </p:nvCxnSpPr>
        <p:spPr>
          <a:xfrm flipH="1" flipV="1">
            <a:off x="4973497" y="3766064"/>
            <a:ext cx="2004932" cy="64139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7206587" y="2454729"/>
            <a:ext cx="1790699" cy="225090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>
            <a:off x="9069648" y="1476829"/>
            <a:ext cx="3122352" cy="9398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428851" y="3156581"/>
            <a:ext cx="2574071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3200" dirty="0">
                <a:solidFill>
                  <a:srgbClr val="C52929"/>
                </a:solidFill>
                <a:cs typeface="+mn-ea"/>
                <a:sym typeface="+mn-lt"/>
              </a:rPr>
              <a:t>急性感染期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65976" y="3994131"/>
            <a:ext cx="1309206" cy="460375"/>
          </a:xfrm>
          <a:prstGeom prst="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5F5F5"/>
                </a:solidFill>
                <a:cs typeface="+mn-ea"/>
                <a:sym typeface="+mn-lt"/>
              </a:rPr>
              <a:t>2-12</a:t>
            </a:r>
            <a:r>
              <a:rPr lang="zh-CN" altLang="en-US" sz="2400" dirty="0">
                <a:solidFill>
                  <a:srgbClr val="F5F5F5"/>
                </a:solidFill>
                <a:cs typeface="+mn-ea"/>
                <a:sym typeface="+mn-lt"/>
              </a:rPr>
              <a:t>周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597462" y="4608578"/>
            <a:ext cx="530608" cy="530608"/>
            <a:chOff x="6971938" y="3128482"/>
            <a:chExt cx="530608" cy="530608"/>
          </a:xfrm>
        </p:grpSpPr>
        <p:sp>
          <p:nvSpPr>
            <p:cNvPr id="27" name="椭圆 26"/>
            <p:cNvSpPr/>
            <p:nvPr/>
          </p:nvSpPr>
          <p:spPr>
            <a:xfrm>
              <a:off x="6971938" y="3128482"/>
              <a:ext cx="530608" cy="530608"/>
            </a:xfrm>
            <a:prstGeom prst="ellips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101813" y="3258697"/>
              <a:ext cx="272496" cy="272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442889" y="3500760"/>
            <a:ext cx="530608" cy="530608"/>
            <a:chOff x="6971938" y="3128482"/>
            <a:chExt cx="530608" cy="530608"/>
          </a:xfrm>
        </p:grpSpPr>
        <p:sp>
          <p:nvSpPr>
            <p:cNvPr id="33" name="椭圆 32"/>
            <p:cNvSpPr/>
            <p:nvPr/>
          </p:nvSpPr>
          <p:spPr>
            <a:xfrm>
              <a:off x="6971938" y="3128482"/>
              <a:ext cx="530608" cy="530608"/>
            </a:xfrm>
            <a:prstGeom prst="ellips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7101813" y="3258697"/>
              <a:ext cx="272496" cy="272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900723" y="4329750"/>
            <a:ext cx="530608" cy="530608"/>
            <a:chOff x="6971938" y="3128482"/>
            <a:chExt cx="530608" cy="530608"/>
          </a:xfrm>
        </p:grpSpPr>
        <p:sp>
          <p:nvSpPr>
            <p:cNvPr id="36" name="椭圆 35"/>
            <p:cNvSpPr/>
            <p:nvPr/>
          </p:nvSpPr>
          <p:spPr>
            <a:xfrm>
              <a:off x="6971938" y="3128482"/>
              <a:ext cx="530608" cy="530608"/>
            </a:xfrm>
            <a:prstGeom prst="ellips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101813" y="3258697"/>
              <a:ext cx="272496" cy="272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804344" y="2151325"/>
            <a:ext cx="530608" cy="530608"/>
            <a:chOff x="6971938" y="3128482"/>
            <a:chExt cx="530608" cy="530608"/>
          </a:xfrm>
        </p:grpSpPr>
        <p:sp>
          <p:nvSpPr>
            <p:cNvPr id="39" name="椭圆 38"/>
            <p:cNvSpPr/>
            <p:nvPr/>
          </p:nvSpPr>
          <p:spPr>
            <a:xfrm>
              <a:off x="6971938" y="3128482"/>
              <a:ext cx="530608" cy="530608"/>
            </a:xfrm>
            <a:prstGeom prst="ellips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101813" y="3258697"/>
              <a:ext cx="272496" cy="272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cs typeface="+mn-ea"/>
                <a:sym typeface="+mn-lt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4291395" y="2048957"/>
            <a:ext cx="3104679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3200" dirty="0">
                <a:solidFill>
                  <a:srgbClr val="C52929"/>
                </a:solidFill>
                <a:cs typeface="+mn-ea"/>
                <a:sym typeface="+mn-lt"/>
              </a:rPr>
              <a:t>无症状潜伏期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428520" y="2886507"/>
            <a:ext cx="1309206" cy="830997"/>
          </a:xfrm>
          <a:prstGeom prst="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5F5F5"/>
                </a:solidFill>
                <a:cs typeface="+mn-ea"/>
                <a:sym typeface="+mn-lt"/>
              </a:rPr>
              <a:t> </a:t>
            </a:r>
            <a:r>
              <a:rPr lang="en-US" altLang="zh-CN" sz="2400" dirty="0">
                <a:solidFill>
                  <a:srgbClr val="F5F5F5"/>
                </a:solidFill>
                <a:cs typeface="+mn-ea"/>
                <a:sym typeface="+mn-lt"/>
              </a:rPr>
              <a:t>8-10 </a:t>
            </a:r>
            <a:r>
              <a:rPr lang="zh-CN" altLang="en-US" sz="2400" dirty="0">
                <a:solidFill>
                  <a:srgbClr val="F5F5F5"/>
                </a:solidFill>
                <a:cs typeface="+mn-ea"/>
                <a:sym typeface="+mn-lt"/>
              </a:rPr>
              <a:t>年 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6975150" y="5350536"/>
            <a:ext cx="2574071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3200" dirty="0">
                <a:solidFill>
                  <a:srgbClr val="C52929"/>
                </a:solidFill>
                <a:cs typeface="+mn-ea"/>
                <a:sym typeface="+mn-lt"/>
              </a:rPr>
              <a:t>艾滋病前期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7112275" y="5051438"/>
            <a:ext cx="1309206" cy="460375"/>
          </a:xfrm>
          <a:prstGeom prst="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5F5F5"/>
                </a:solidFill>
                <a:cs typeface="+mn-ea"/>
                <a:sym typeface="+mn-lt"/>
              </a:rPr>
              <a:t>1</a:t>
            </a:r>
            <a:r>
              <a:rPr lang="zh-CN" altLang="en-US" sz="2400" dirty="0">
                <a:solidFill>
                  <a:srgbClr val="F5F5F5"/>
                </a:solidFill>
                <a:cs typeface="+mn-ea"/>
                <a:sym typeface="+mn-lt"/>
              </a:rPr>
              <a:t>年左右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9093914" y="3117340"/>
            <a:ext cx="2969816" cy="81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3200" dirty="0">
                <a:solidFill>
                  <a:srgbClr val="C52929"/>
                </a:solidFill>
                <a:cs typeface="+mn-ea"/>
                <a:sym typeface="+mn-lt"/>
              </a:rPr>
              <a:t>典型艾滋病期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9231039" y="2822380"/>
            <a:ext cx="1309206" cy="460375"/>
          </a:xfrm>
          <a:prstGeom prst="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5F5F5"/>
                </a:solidFill>
                <a:cs typeface="+mn-ea"/>
                <a:sym typeface="+mn-lt"/>
              </a:rPr>
              <a:t>0.5-2</a:t>
            </a:r>
            <a:r>
              <a:rPr lang="zh-CN" altLang="en-US" sz="2400" dirty="0">
                <a:solidFill>
                  <a:srgbClr val="F5F5F5"/>
                </a:solidFill>
                <a:cs typeface="+mn-ea"/>
                <a:sym typeface="+mn-lt"/>
              </a:rPr>
              <a:t>年 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954114" y="5509735"/>
            <a:ext cx="1505379" cy="986769"/>
            <a:chOff x="954114" y="5509735"/>
            <a:chExt cx="1505379" cy="986769"/>
          </a:xfrm>
        </p:grpSpPr>
        <p:sp>
          <p:nvSpPr>
            <p:cNvPr id="54" name="AutoShape 13"/>
            <p:cNvSpPr>
              <a:spLocks noChangeArrowheads="1"/>
            </p:cNvSpPr>
            <p:nvPr/>
          </p:nvSpPr>
          <p:spPr bwMode="auto">
            <a:xfrm rot="18692184">
              <a:off x="917687" y="5546162"/>
              <a:ext cx="459178" cy="386324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63" name="Text Box 22"/>
            <p:cNvSpPr txBox="1">
              <a:spLocks noChangeArrowheads="1"/>
            </p:cNvSpPr>
            <p:nvPr/>
          </p:nvSpPr>
          <p:spPr bwMode="auto">
            <a:xfrm rot="2676004">
              <a:off x="1049918" y="6097724"/>
              <a:ext cx="1409575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感染成功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2314663" y="4688197"/>
            <a:ext cx="1107911" cy="1815812"/>
            <a:chOff x="2314663" y="4688197"/>
            <a:chExt cx="1107911" cy="1815812"/>
          </a:xfrm>
        </p:grpSpPr>
        <p:sp>
          <p:nvSpPr>
            <p:cNvPr id="65" name="Text Box 45"/>
            <p:cNvSpPr txBox="1">
              <a:spLocks noChangeArrowheads="1"/>
            </p:cNvSpPr>
            <p:nvPr/>
          </p:nvSpPr>
          <p:spPr bwMode="auto">
            <a:xfrm rot="2707068">
              <a:off x="2315278" y="5396713"/>
              <a:ext cx="1815812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类感冒症状</a:t>
              </a:r>
            </a:p>
          </p:txBody>
        </p:sp>
        <p:sp>
          <p:nvSpPr>
            <p:cNvPr id="70" name="AutoShape 13"/>
            <p:cNvSpPr>
              <a:spLocks noChangeArrowheads="1"/>
            </p:cNvSpPr>
            <p:nvPr/>
          </p:nvSpPr>
          <p:spPr bwMode="auto">
            <a:xfrm rot="18900000">
              <a:off x="2314663" y="4713966"/>
              <a:ext cx="478470" cy="402555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705314" y="4180049"/>
            <a:ext cx="1571672" cy="1006227"/>
            <a:chOff x="3705314" y="4180049"/>
            <a:chExt cx="1571672" cy="1006227"/>
          </a:xfrm>
        </p:grpSpPr>
        <p:sp>
          <p:nvSpPr>
            <p:cNvPr id="62" name="Text Box 21"/>
            <p:cNvSpPr txBox="1">
              <a:spLocks noChangeArrowheads="1"/>
            </p:cNvSpPr>
            <p:nvPr/>
          </p:nvSpPr>
          <p:spPr bwMode="auto">
            <a:xfrm rot="2585591">
              <a:off x="3750321" y="4787496"/>
              <a:ext cx="1526665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抗体产生</a:t>
              </a:r>
            </a:p>
          </p:txBody>
        </p:sp>
        <p:sp>
          <p:nvSpPr>
            <p:cNvPr id="71" name="AutoShape 13"/>
            <p:cNvSpPr>
              <a:spLocks noChangeArrowheads="1"/>
            </p:cNvSpPr>
            <p:nvPr/>
          </p:nvSpPr>
          <p:spPr bwMode="auto">
            <a:xfrm rot="18873855">
              <a:off x="3687680" y="4197682"/>
              <a:ext cx="443217" cy="407950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5686850" y="4336373"/>
            <a:ext cx="732369" cy="1654320"/>
            <a:chOff x="5686850" y="4336373"/>
            <a:chExt cx="732369" cy="1654320"/>
          </a:xfrm>
        </p:grpSpPr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 rot="17589085">
              <a:off x="5177153" y="5082216"/>
              <a:ext cx="1418173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一般症状</a:t>
              </a:r>
            </a:p>
          </p:txBody>
        </p:sp>
        <p:sp>
          <p:nvSpPr>
            <p:cNvPr id="76" name="AutoShape 13"/>
            <p:cNvSpPr>
              <a:spLocks noChangeArrowheads="1"/>
            </p:cNvSpPr>
            <p:nvPr/>
          </p:nvSpPr>
          <p:spPr bwMode="auto">
            <a:xfrm rot="1096696">
              <a:off x="5976002" y="4336373"/>
              <a:ext cx="443217" cy="407950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8166058" y="3609146"/>
            <a:ext cx="1471020" cy="981915"/>
            <a:chOff x="8166058" y="3609146"/>
            <a:chExt cx="1471020" cy="981915"/>
          </a:xfrm>
        </p:grpSpPr>
        <p:sp>
          <p:nvSpPr>
            <p:cNvPr id="79" name="Text Box 21"/>
            <p:cNvSpPr txBox="1">
              <a:spLocks noChangeArrowheads="1"/>
            </p:cNvSpPr>
            <p:nvPr/>
          </p:nvSpPr>
          <p:spPr bwMode="auto">
            <a:xfrm rot="2585591">
              <a:off x="8324023" y="4192281"/>
              <a:ext cx="1313055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严重症状</a:t>
              </a:r>
            </a:p>
          </p:txBody>
        </p:sp>
        <p:sp>
          <p:nvSpPr>
            <p:cNvPr id="80" name="AutoShape 13"/>
            <p:cNvSpPr>
              <a:spLocks noChangeArrowheads="1"/>
            </p:cNvSpPr>
            <p:nvPr/>
          </p:nvSpPr>
          <p:spPr bwMode="auto">
            <a:xfrm rot="18873855">
              <a:off x="8148424" y="3626779"/>
              <a:ext cx="443217" cy="407950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9539509" y="946077"/>
            <a:ext cx="720182" cy="1110497"/>
            <a:chOff x="9539509" y="946077"/>
            <a:chExt cx="720182" cy="1110497"/>
          </a:xfrm>
        </p:grpSpPr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 rot="3207339">
              <a:off x="9317791" y="1167794"/>
              <a:ext cx="842215" cy="398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+mn-ea"/>
                  <a:sym typeface="+mn-lt"/>
                </a:rPr>
                <a:t>死亡</a:t>
              </a:r>
            </a:p>
          </p:txBody>
        </p:sp>
        <p:sp>
          <p:nvSpPr>
            <p:cNvPr id="82" name="AutoShape 13"/>
            <p:cNvSpPr>
              <a:spLocks noChangeArrowheads="1"/>
            </p:cNvSpPr>
            <p:nvPr/>
          </p:nvSpPr>
          <p:spPr bwMode="auto">
            <a:xfrm rot="8639606">
              <a:off x="9816474" y="1648624"/>
              <a:ext cx="443217" cy="407950"/>
            </a:xfrm>
            <a:prstGeom prst="triangle">
              <a:avLst/>
            </a:prstGeom>
            <a:solidFill>
              <a:srgbClr val="C52929"/>
            </a:solidFill>
            <a:ln w="9525">
              <a:noFill/>
              <a:miter lim="800000"/>
            </a:ln>
          </p:spPr>
          <p:txBody>
            <a:bodyPr vert="eaVert"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ß"/>
                <a:defRPr sz="32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Þ"/>
                <a:defRPr sz="28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"/>
                <a:defRPr sz="24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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50000"/>
                <a:buFont typeface="Wingdings 2" panose="05020102010507070707" pitchFamily="18" charset="2"/>
                <a:buChar char=""/>
                <a:defRPr sz="2000">
                  <a:solidFill>
                    <a:schemeClr val="tx1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en-US" sz="1800">
                <a:latin typeface="+mn-lt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13" grpId="0" bldLvl="0" animBg="1"/>
      <p:bldP spid="45" grpId="0"/>
      <p:bldP spid="46" grpId="0" bldLvl="0" animBg="1"/>
      <p:bldP spid="49" grpId="0"/>
      <p:bldP spid="50" grpId="0" bldLvl="0" animBg="1"/>
      <p:bldP spid="51" grpId="0"/>
      <p:bldP spid="5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41375" y="200660"/>
            <a:ext cx="231902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临床表现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319718" y="2677480"/>
            <a:ext cx="3117928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464646"/>
                </a:solidFill>
                <a:cs typeface="+mn-ea"/>
                <a:sym typeface="+mn-lt"/>
              </a:rPr>
              <a:t>最早可出现带状疱疹和口腔真菌感染，表明开始进入艾滋病的发病期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12708" y="2392167"/>
            <a:ext cx="3897178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C52929"/>
                </a:solidFill>
                <a:cs typeface="+mn-ea"/>
                <a:sym typeface="+mn-lt"/>
              </a:rPr>
              <a:t>随着疾病的进展，患者会出现各种各样的表现，如持续的不明原因的发热、不明原因腹泻、体重进行性下降、反复发生肺部感染、消化道症状、反复发生的皮疹，甚至到晚期出现神志不清、四肢运动障碍等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1002412" y="2162785"/>
            <a:ext cx="1234263" cy="2981304"/>
            <a:chOff x="2102454" y="3869115"/>
            <a:chExt cx="427209" cy="1031903"/>
          </a:xfrm>
          <a:solidFill>
            <a:srgbClr val="464646"/>
          </a:solidFill>
        </p:grpSpPr>
        <p:sp>
          <p:nvSpPr>
            <p:cNvPr id="12" name="Oval 109"/>
            <p:cNvSpPr>
              <a:spLocks noChangeArrowheads="1"/>
            </p:cNvSpPr>
            <p:nvPr/>
          </p:nvSpPr>
          <p:spPr bwMode="auto">
            <a:xfrm>
              <a:off x="2226283" y="3869115"/>
              <a:ext cx="179552" cy="18367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110"/>
            <p:cNvSpPr/>
            <p:nvPr/>
          </p:nvSpPr>
          <p:spPr bwMode="auto">
            <a:xfrm>
              <a:off x="2102454" y="4071368"/>
              <a:ext cx="427209" cy="829650"/>
            </a:xfrm>
            <a:custGeom>
              <a:avLst/>
              <a:gdLst>
                <a:gd name="T0" fmla="*/ 87 w 87"/>
                <a:gd name="T1" fmla="*/ 25 h 168"/>
                <a:gd name="T2" fmla="*/ 62 w 87"/>
                <a:gd name="T3" fmla="*/ 0 h 168"/>
                <a:gd name="T4" fmla="*/ 37 w 87"/>
                <a:gd name="T5" fmla="*/ 0 h 168"/>
                <a:gd name="T6" fmla="*/ 35 w 87"/>
                <a:gd name="T7" fmla="*/ 0 h 168"/>
                <a:gd name="T8" fmla="*/ 25 w 87"/>
                <a:gd name="T9" fmla="*/ 0 h 168"/>
                <a:gd name="T10" fmla="*/ 0 w 87"/>
                <a:gd name="T11" fmla="*/ 25 h 168"/>
                <a:gd name="T12" fmla="*/ 0 w 87"/>
                <a:gd name="T13" fmla="*/ 25 h 168"/>
                <a:gd name="T14" fmla="*/ 0 w 87"/>
                <a:gd name="T15" fmla="*/ 73 h 168"/>
                <a:gd name="T16" fmla="*/ 8 w 87"/>
                <a:gd name="T17" fmla="*/ 81 h 168"/>
                <a:gd name="T18" fmla="*/ 16 w 87"/>
                <a:gd name="T19" fmla="*/ 73 h 168"/>
                <a:gd name="T20" fmla="*/ 16 w 87"/>
                <a:gd name="T21" fmla="*/ 45 h 168"/>
                <a:gd name="T22" fmla="*/ 16 w 87"/>
                <a:gd name="T23" fmla="*/ 28 h 168"/>
                <a:gd name="T24" fmla="*/ 20 w 87"/>
                <a:gd name="T25" fmla="*/ 28 h 168"/>
                <a:gd name="T26" fmla="*/ 20 w 87"/>
                <a:gd name="T27" fmla="*/ 46 h 168"/>
                <a:gd name="T28" fmla="*/ 20 w 87"/>
                <a:gd name="T29" fmla="*/ 77 h 168"/>
                <a:gd name="T30" fmla="*/ 20 w 87"/>
                <a:gd name="T31" fmla="*/ 81 h 168"/>
                <a:gd name="T32" fmla="*/ 20 w 87"/>
                <a:gd name="T33" fmla="*/ 157 h 168"/>
                <a:gd name="T34" fmla="*/ 31 w 87"/>
                <a:gd name="T35" fmla="*/ 168 h 168"/>
                <a:gd name="T36" fmla="*/ 41 w 87"/>
                <a:gd name="T37" fmla="*/ 157 h 168"/>
                <a:gd name="T38" fmla="*/ 41 w 87"/>
                <a:gd name="T39" fmla="*/ 81 h 168"/>
                <a:gd name="T40" fmla="*/ 46 w 87"/>
                <a:gd name="T41" fmla="*/ 81 h 168"/>
                <a:gd name="T42" fmla="*/ 46 w 87"/>
                <a:gd name="T43" fmla="*/ 157 h 168"/>
                <a:gd name="T44" fmla="*/ 56 w 87"/>
                <a:gd name="T45" fmla="*/ 168 h 168"/>
                <a:gd name="T46" fmla="*/ 67 w 87"/>
                <a:gd name="T47" fmla="*/ 157 h 168"/>
                <a:gd name="T48" fmla="*/ 67 w 87"/>
                <a:gd name="T49" fmla="*/ 81 h 168"/>
                <a:gd name="T50" fmla="*/ 67 w 87"/>
                <a:gd name="T51" fmla="*/ 77 h 168"/>
                <a:gd name="T52" fmla="*/ 67 w 87"/>
                <a:gd name="T53" fmla="*/ 46 h 168"/>
                <a:gd name="T54" fmla="*/ 67 w 87"/>
                <a:gd name="T55" fmla="*/ 28 h 168"/>
                <a:gd name="T56" fmla="*/ 71 w 87"/>
                <a:gd name="T57" fmla="*/ 28 h 168"/>
                <a:gd name="T58" fmla="*/ 71 w 87"/>
                <a:gd name="T59" fmla="*/ 45 h 168"/>
                <a:gd name="T60" fmla="*/ 71 w 87"/>
                <a:gd name="T61" fmla="*/ 73 h 168"/>
                <a:gd name="T62" fmla="*/ 79 w 87"/>
                <a:gd name="T63" fmla="*/ 81 h 168"/>
                <a:gd name="T64" fmla="*/ 87 w 87"/>
                <a:gd name="T65" fmla="*/ 73 h 168"/>
                <a:gd name="T66" fmla="*/ 87 w 87"/>
                <a:gd name="T67" fmla="*/ 25 h 168"/>
                <a:gd name="T68" fmla="*/ 87 w 87"/>
                <a:gd name="T69" fmla="*/ 25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096000" y="2162785"/>
            <a:ext cx="1316708" cy="2947796"/>
            <a:chOff x="3397854" y="3737656"/>
            <a:chExt cx="464613" cy="1040158"/>
          </a:xfrm>
          <a:solidFill>
            <a:srgbClr val="C52929"/>
          </a:solidFill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3540972" y="3737656"/>
              <a:ext cx="180453" cy="18161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" name="Freeform 6"/>
            <p:cNvSpPr/>
            <p:nvPr/>
          </p:nvSpPr>
          <p:spPr bwMode="auto">
            <a:xfrm>
              <a:off x="3397854" y="3939909"/>
              <a:ext cx="464613" cy="837905"/>
            </a:xfrm>
            <a:custGeom>
              <a:avLst/>
              <a:gdLst>
                <a:gd name="T0" fmla="*/ 94 w 95"/>
                <a:gd name="T1" fmla="*/ 63 h 166"/>
                <a:gd name="T2" fmla="*/ 80 w 95"/>
                <a:gd name="T3" fmla="*/ 18 h 166"/>
                <a:gd name="T4" fmla="*/ 79 w 95"/>
                <a:gd name="T5" fmla="*/ 18 h 166"/>
                <a:gd name="T6" fmla="*/ 56 w 95"/>
                <a:gd name="T7" fmla="*/ 0 h 166"/>
                <a:gd name="T8" fmla="*/ 49 w 95"/>
                <a:gd name="T9" fmla="*/ 0 h 166"/>
                <a:gd name="T10" fmla="*/ 46 w 95"/>
                <a:gd name="T11" fmla="*/ 0 h 166"/>
                <a:gd name="T12" fmla="*/ 39 w 95"/>
                <a:gd name="T13" fmla="*/ 0 h 166"/>
                <a:gd name="T14" fmla="*/ 16 w 95"/>
                <a:gd name="T15" fmla="*/ 18 h 166"/>
                <a:gd name="T16" fmla="*/ 15 w 95"/>
                <a:gd name="T17" fmla="*/ 18 h 166"/>
                <a:gd name="T18" fmla="*/ 1 w 95"/>
                <a:gd name="T19" fmla="*/ 63 h 166"/>
                <a:gd name="T20" fmla="*/ 5 w 95"/>
                <a:gd name="T21" fmla="*/ 73 h 166"/>
                <a:gd name="T22" fmla="*/ 15 w 95"/>
                <a:gd name="T23" fmla="*/ 68 h 166"/>
                <a:gd name="T24" fmla="*/ 28 w 95"/>
                <a:gd name="T25" fmla="*/ 25 h 166"/>
                <a:gd name="T26" fmla="*/ 32 w 95"/>
                <a:gd name="T27" fmla="*/ 25 h 166"/>
                <a:gd name="T28" fmla="*/ 8 w 95"/>
                <a:gd name="T29" fmla="*/ 99 h 166"/>
                <a:gd name="T30" fmla="*/ 27 w 95"/>
                <a:gd name="T31" fmla="*/ 99 h 166"/>
                <a:gd name="T32" fmla="*/ 27 w 95"/>
                <a:gd name="T33" fmla="*/ 158 h 166"/>
                <a:gd name="T34" fmla="*/ 36 w 95"/>
                <a:gd name="T35" fmla="*/ 166 h 166"/>
                <a:gd name="T36" fmla="*/ 44 w 95"/>
                <a:gd name="T37" fmla="*/ 158 h 166"/>
                <a:gd name="T38" fmla="*/ 44 w 95"/>
                <a:gd name="T39" fmla="*/ 99 h 166"/>
                <a:gd name="T40" fmla="*/ 51 w 95"/>
                <a:gd name="T41" fmla="*/ 99 h 166"/>
                <a:gd name="T42" fmla="*/ 51 w 95"/>
                <a:gd name="T43" fmla="*/ 158 h 166"/>
                <a:gd name="T44" fmla="*/ 59 w 95"/>
                <a:gd name="T45" fmla="*/ 166 h 166"/>
                <a:gd name="T46" fmla="*/ 68 w 95"/>
                <a:gd name="T47" fmla="*/ 158 h 166"/>
                <a:gd name="T48" fmla="*/ 68 w 95"/>
                <a:gd name="T49" fmla="*/ 99 h 166"/>
                <a:gd name="T50" fmla="*/ 87 w 95"/>
                <a:gd name="T51" fmla="*/ 99 h 166"/>
                <a:gd name="T52" fmla="*/ 63 w 95"/>
                <a:gd name="T53" fmla="*/ 25 h 166"/>
                <a:gd name="T54" fmla="*/ 67 w 95"/>
                <a:gd name="T55" fmla="*/ 25 h 166"/>
                <a:gd name="T56" fmla="*/ 80 w 95"/>
                <a:gd name="T57" fmla="*/ 68 h 166"/>
                <a:gd name="T58" fmla="*/ 90 w 95"/>
                <a:gd name="T59" fmla="*/ 73 h 166"/>
                <a:gd name="T60" fmla="*/ 94 w 95"/>
                <a:gd name="T6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0400" y="200660"/>
            <a:ext cx="496887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艾滋病可以治疗吗</a:t>
            </a:r>
            <a:r>
              <a:rPr lang="en-US" altLang="zh-CN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?</a:t>
            </a:r>
          </a:p>
        </p:txBody>
      </p:sp>
      <p:sp>
        <p:nvSpPr>
          <p:cNvPr id="18" name="Rectangle 240"/>
          <p:cNvSpPr/>
          <p:nvPr/>
        </p:nvSpPr>
        <p:spPr>
          <a:xfrm>
            <a:off x="4577299" y="3139246"/>
            <a:ext cx="2677864" cy="365761"/>
          </a:xfrm>
          <a:prstGeom prst="rect">
            <a:avLst/>
          </a:prstGeom>
          <a:solidFill>
            <a:srgbClr val="46464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/>
                <a:cs typeface="+mn-ea"/>
                <a:sym typeface="+mn-lt"/>
              </a:rPr>
              <a:t>2</a:t>
            </a:r>
          </a:p>
        </p:txBody>
      </p:sp>
      <p:sp>
        <p:nvSpPr>
          <p:cNvPr id="19" name="Rectangle 241"/>
          <p:cNvSpPr/>
          <p:nvPr/>
        </p:nvSpPr>
        <p:spPr>
          <a:xfrm>
            <a:off x="4577299" y="3538822"/>
            <a:ext cx="2677864" cy="282387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cs typeface="+mn-ea"/>
                <a:sym typeface="+mn-lt"/>
              </a:rPr>
              <a:t>虽然艾滋病仍然无法根治，但通过高效抗病毒药物治疗后，可以非常有效地控制病情的发展，延长生命。</a:t>
            </a:r>
          </a:p>
        </p:txBody>
      </p:sp>
      <p:sp>
        <p:nvSpPr>
          <p:cNvPr id="21" name="Rectangle 249"/>
          <p:cNvSpPr/>
          <p:nvPr/>
        </p:nvSpPr>
        <p:spPr>
          <a:xfrm>
            <a:off x="1157937" y="3139246"/>
            <a:ext cx="2677864" cy="365761"/>
          </a:xfrm>
          <a:prstGeom prst="rect">
            <a:avLst/>
          </a:prstGeom>
          <a:solidFill>
            <a:srgbClr val="C529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/>
                <a:cs typeface="+mn-ea"/>
                <a:sym typeface="+mn-lt"/>
              </a:rPr>
              <a:t>1</a:t>
            </a:r>
          </a:p>
        </p:txBody>
      </p:sp>
      <p:sp>
        <p:nvSpPr>
          <p:cNvPr id="22" name="Rectangle 250"/>
          <p:cNvSpPr/>
          <p:nvPr/>
        </p:nvSpPr>
        <p:spPr>
          <a:xfrm>
            <a:off x="1157937" y="3538822"/>
            <a:ext cx="2677864" cy="282387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cs typeface="+mn-ea"/>
                <a:sym typeface="+mn-lt"/>
              </a:rPr>
              <a:t>在人类共同的努力下，艾滋病已不再是当年人们眼中的世纪绝症、超级癌症</a:t>
            </a:r>
          </a:p>
        </p:txBody>
      </p:sp>
      <p:sp>
        <p:nvSpPr>
          <p:cNvPr id="24" name="Rectangle 252"/>
          <p:cNvSpPr/>
          <p:nvPr/>
        </p:nvSpPr>
        <p:spPr>
          <a:xfrm>
            <a:off x="7996661" y="3139246"/>
            <a:ext cx="2677864" cy="365761"/>
          </a:xfrm>
          <a:prstGeom prst="rect">
            <a:avLst/>
          </a:prstGeom>
          <a:solidFill>
            <a:srgbClr val="C529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/>
                <a:cs typeface="+mn-ea"/>
                <a:sym typeface="+mn-lt"/>
              </a:rPr>
              <a:t>3</a:t>
            </a:r>
          </a:p>
        </p:txBody>
      </p:sp>
      <p:sp>
        <p:nvSpPr>
          <p:cNvPr id="25" name="Rectangle 253"/>
          <p:cNvSpPr/>
          <p:nvPr/>
        </p:nvSpPr>
        <p:spPr>
          <a:xfrm>
            <a:off x="7996660" y="3538822"/>
            <a:ext cx="2677865" cy="2823877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/>
          <a:lstStyle/>
          <a:p>
            <a:r>
              <a:rPr lang="zh-CN" altLang="en-US" sz="2000" dirty="0">
                <a:solidFill>
                  <a:prstClr val="black">
                    <a:lumMod val="85000"/>
                    <a:lumOff val="15000"/>
                  </a:prstClr>
                </a:solidFill>
                <a:effectLst/>
                <a:cs typeface="+mn-ea"/>
                <a:sym typeface="+mn-lt"/>
              </a:rPr>
              <a:t>我国“四免一关怀”政策规定：抗病毒治疗免费。</a:t>
            </a:r>
          </a:p>
        </p:txBody>
      </p:sp>
      <p:sp>
        <p:nvSpPr>
          <p:cNvPr id="26" name="椭圆 25"/>
          <p:cNvSpPr/>
          <p:nvPr/>
        </p:nvSpPr>
        <p:spPr>
          <a:xfrm>
            <a:off x="1823085" y="1639570"/>
            <a:ext cx="1358265" cy="1358900"/>
          </a:xfrm>
          <a:prstGeom prst="ellipse">
            <a:avLst/>
          </a:prstGeom>
          <a:solidFill>
            <a:srgbClr val="C5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/>
              <a:cs typeface="+mn-ea"/>
              <a:sym typeface="+mn-lt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5239385" y="1639570"/>
            <a:ext cx="1358265" cy="1358900"/>
          </a:xfrm>
          <a:prstGeom prst="ellipse">
            <a:avLst/>
          </a:prstGeom>
          <a:solidFill>
            <a:srgbClr val="46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/>
              <a:cs typeface="+mn-ea"/>
              <a:sym typeface="+mn-lt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8656320" y="1639570"/>
            <a:ext cx="1358265" cy="1358900"/>
          </a:xfrm>
          <a:prstGeom prst="ellipse">
            <a:avLst/>
          </a:prstGeom>
          <a:solidFill>
            <a:srgbClr val="C5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/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d3ad5faa69f82d0def647fe206135f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1505" y="1727835"/>
            <a:ext cx="1231447" cy="1182624"/>
          </a:xfrm>
          <a:prstGeom prst="rect">
            <a:avLst/>
          </a:prstGeom>
        </p:spPr>
      </p:pic>
      <p:pic>
        <p:nvPicPr>
          <p:cNvPr id="5" name="图片 4" descr="d3ad5faa69f82d0def647fe206135f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0345" y="1727835"/>
            <a:ext cx="1231447" cy="1182624"/>
          </a:xfrm>
          <a:prstGeom prst="rect">
            <a:avLst/>
          </a:prstGeom>
        </p:spPr>
      </p:pic>
      <p:pic>
        <p:nvPicPr>
          <p:cNvPr id="8" name="图片 7" descr="d3ad5faa69f82d0def647fe206135f4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9820" y="1816100"/>
            <a:ext cx="1231447" cy="1182624"/>
          </a:xfrm>
          <a:prstGeom prst="rect">
            <a:avLst/>
          </a:prstGeom>
        </p:spPr>
      </p:pic>
      <p:pic>
        <p:nvPicPr>
          <p:cNvPr id="2" name="图片 1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19" grpId="0"/>
      <p:bldP spid="21" grpId="0" bldLvl="0" animBg="1"/>
      <p:bldP spid="22" grpId="0"/>
      <p:bldP spid="24" grpId="0" bldLvl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23260" y="2912110"/>
            <a:ext cx="6192520" cy="103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rgbClr val="C52929"/>
                </a:solidFill>
                <a:cs typeface="+mn-ea"/>
                <a:sym typeface="+mn-lt"/>
              </a:rPr>
              <a:t>艾滋病的防护措施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265045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C52929"/>
                </a:solidFill>
                <a:cs typeface="+mn-ea"/>
                <a:sym typeface="+mn-lt"/>
              </a:rPr>
              <a:t>第四章节</a:t>
            </a:r>
          </a:p>
        </p:txBody>
      </p:sp>
      <p:pic>
        <p:nvPicPr>
          <p:cNvPr id="9" name="图片 8" descr="365a8fc46af5c965351f8b40fac774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" y="1351915"/>
            <a:ext cx="3281045" cy="492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51510" y="170180"/>
            <a:ext cx="601980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为什么说艾滋病是能够预防的？</a:t>
            </a:r>
          </a:p>
        </p:txBody>
      </p:sp>
      <p:sp>
        <p:nvSpPr>
          <p:cNvPr id="10" name="Rectangle 42"/>
          <p:cNvSpPr/>
          <p:nvPr/>
        </p:nvSpPr>
        <p:spPr>
          <a:xfrm>
            <a:off x="1245870" y="2488565"/>
            <a:ext cx="3143250" cy="338645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000" kern="0" dirty="0">
                <a:cs typeface="+mn-ea"/>
                <a:sym typeface="+mn-lt"/>
              </a:rPr>
              <a:t>艾滋病病毒的传播途径非常明确，通过血液传播、性传播和母婴传播；其次，艾滋病病毒在体外环境下很脆弱，很容易被杀死，因此艾滋病病毒不通过空气、食物、水等一般性日常生活接触传播</a:t>
            </a:r>
            <a:r>
              <a:rPr lang="zh-CN" altLang="en-US" sz="2400" kern="0" dirty="0">
                <a:cs typeface="+mn-ea"/>
                <a:sym typeface="+mn-lt"/>
              </a:rPr>
              <a:t>。</a:t>
            </a:r>
          </a:p>
        </p:txBody>
      </p:sp>
      <p:sp>
        <p:nvSpPr>
          <p:cNvPr id="12" name="Rectangle 42"/>
          <p:cNvSpPr/>
          <p:nvPr/>
        </p:nvSpPr>
        <p:spPr>
          <a:xfrm>
            <a:off x="8127365" y="2488565"/>
            <a:ext cx="3127375" cy="3386455"/>
          </a:xfrm>
          <a:prstGeom prst="rect">
            <a:avLst/>
          </a:prstGeom>
          <a:noFill/>
          <a:ln w="12700" cap="flat" cmpd="sng" algn="ctr">
            <a:noFill/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000" kern="0" dirty="0">
                <a:cs typeface="+mn-ea"/>
                <a:sym typeface="+mn-lt"/>
              </a:rPr>
              <a:t>艾滋病病毒不能在蚊虫体内生存，不能通过蚊虫叮咬传播。因此，艾滋病的传播主要与人类的社会行为有关，完全可以通过规范人们的社会行为而被阻断，是能够预防的。</a:t>
            </a:r>
          </a:p>
        </p:txBody>
      </p:sp>
      <p:sp>
        <p:nvSpPr>
          <p:cNvPr id="14" name="Rectangle 240"/>
          <p:cNvSpPr/>
          <p:nvPr/>
        </p:nvSpPr>
        <p:spPr>
          <a:xfrm>
            <a:off x="9217167" y="1677273"/>
            <a:ext cx="948407" cy="677744"/>
          </a:xfrm>
          <a:prstGeom prst="rect">
            <a:avLst/>
          </a:prstGeom>
          <a:solidFill>
            <a:srgbClr val="7F7F8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/>
                <a:cs typeface="+mn-ea"/>
                <a:sym typeface="+mn-lt"/>
              </a:rPr>
              <a:t>2</a:t>
            </a:r>
          </a:p>
        </p:txBody>
      </p:sp>
      <p:sp>
        <p:nvSpPr>
          <p:cNvPr id="15" name="Rectangle 249"/>
          <p:cNvSpPr/>
          <p:nvPr/>
        </p:nvSpPr>
        <p:spPr>
          <a:xfrm>
            <a:off x="2053732" y="1677273"/>
            <a:ext cx="948407" cy="677744"/>
          </a:xfrm>
          <a:prstGeom prst="rect">
            <a:avLst/>
          </a:prstGeom>
          <a:solidFill>
            <a:srgbClr val="C5292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effectLst/>
                <a:cs typeface="+mn-ea"/>
                <a:sym typeface="+mn-lt"/>
              </a:rPr>
              <a:t>1</a:t>
            </a:r>
          </a:p>
        </p:txBody>
      </p:sp>
      <p:pic>
        <p:nvPicPr>
          <p:cNvPr id="2" name="图片 1" descr="365a8fc46af5c965351f8b40fac7747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355" y="292100"/>
            <a:ext cx="4276725" cy="6416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0" grpId="0" bldLvl="0" animBg="1"/>
      <p:bldP spid="12" grpId="0" bldLvl="0" animBg="1"/>
      <p:bldP spid="14" grpId="0" bldLvl="0" animBg="1"/>
      <p:bldP spid="1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92480" y="185420"/>
            <a:ext cx="427037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艾滋病如何预防？</a:t>
            </a:r>
          </a:p>
        </p:txBody>
      </p:sp>
      <p:sp>
        <p:nvSpPr>
          <p:cNvPr id="9" name="任意多边形 8"/>
          <p:cNvSpPr/>
          <p:nvPr/>
        </p:nvSpPr>
        <p:spPr>
          <a:xfrm rot="1233950">
            <a:off x="3676949" y="3090073"/>
            <a:ext cx="2062940" cy="2846151"/>
          </a:xfrm>
          <a:custGeom>
            <a:avLst/>
            <a:gdLst>
              <a:gd name="connsiteX0" fmla="*/ 0 w 1915298"/>
              <a:gd name="connsiteY0" fmla="*/ 0 h 1717589"/>
              <a:gd name="connsiteX1" fmla="*/ 24714 w 1915298"/>
              <a:gd name="connsiteY1" fmla="*/ 123567 h 1717589"/>
              <a:gd name="connsiteX2" fmla="*/ 61784 w 1915298"/>
              <a:gd name="connsiteY2" fmla="*/ 210064 h 1717589"/>
              <a:gd name="connsiteX3" fmla="*/ 111211 w 1915298"/>
              <a:gd name="connsiteY3" fmla="*/ 333632 h 1717589"/>
              <a:gd name="connsiteX4" fmla="*/ 135925 w 1915298"/>
              <a:gd name="connsiteY4" fmla="*/ 457200 h 1717589"/>
              <a:gd name="connsiteX5" fmla="*/ 160638 w 1915298"/>
              <a:gd name="connsiteY5" fmla="*/ 494270 h 1717589"/>
              <a:gd name="connsiteX6" fmla="*/ 172995 w 1915298"/>
              <a:gd name="connsiteY6" fmla="*/ 568410 h 1717589"/>
              <a:gd name="connsiteX7" fmla="*/ 197708 w 1915298"/>
              <a:gd name="connsiteY7" fmla="*/ 605481 h 1717589"/>
              <a:gd name="connsiteX8" fmla="*/ 222422 w 1915298"/>
              <a:gd name="connsiteY8" fmla="*/ 741405 h 1717589"/>
              <a:gd name="connsiteX9" fmla="*/ 271849 w 1915298"/>
              <a:gd name="connsiteY9" fmla="*/ 877329 h 1717589"/>
              <a:gd name="connsiteX10" fmla="*/ 333633 w 1915298"/>
              <a:gd name="connsiteY10" fmla="*/ 1000897 h 1717589"/>
              <a:gd name="connsiteX11" fmla="*/ 345990 w 1915298"/>
              <a:gd name="connsiteY11" fmla="*/ 1075037 h 1717589"/>
              <a:gd name="connsiteX12" fmla="*/ 395417 w 1915298"/>
              <a:gd name="connsiteY12" fmla="*/ 1173891 h 1717589"/>
              <a:gd name="connsiteX13" fmla="*/ 407773 w 1915298"/>
              <a:gd name="connsiteY13" fmla="*/ 1210962 h 1717589"/>
              <a:gd name="connsiteX14" fmla="*/ 444844 w 1915298"/>
              <a:gd name="connsiteY14" fmla="*/ 1260389 h 1717589"/>
              <a:gd name="connsiteX15" fmla="*/ 481914 w 1915298"/>
              <a:gd name="connsiteY15" fmla="*/ 1322173 h 1717589"/>
              <a:gd name="connsiteX16" fmla="*/ 531341 w 1915298"/>
              <a:gd name="connsiteY16" fmla="*/ 1408670 h 1717589"/>
              <a:gd name="connsiteX17" fmla="*/ 593125 w 1915298"/>
              <a:gd name="connsiteY17" fmla="*/ 1519881 h 1717589"/>
              <a:gd name="connsiteX18" fmla="*/ 704335 w 1915298"/>
              <a:gd name="connsiteY18" fmla="*/ 1643448 h 1717589"/>
              <a:gd name="connsiteX19" fmla="*/ 741406 w 1915298"/>
              <a:gd name="connsiteY19" fmla="*/ 1668162 h 1717589"/>
              <a:gd name="connsiteX20" fmla="*/ 790833 w 1915298"/>
              <a:gd name="connsiteY20" fmla="*/ 1680519 h 1717589"/>
              <a:gd name="connsiteX21" fmla="*/ 827903 w 1915298"/>
              <a:gd name="connsiteY21" fmla="*/ 1692875 h 1717589"/>
              <a:gd name="connsiteX22" fmla="*/ 926757 w 1915298"/>
              <a:gd name="connsiteY22" fmla="*/ 1717589 h 1717589"/>
              <a:gd name="connsiteX23" fmla="*/ 1285103 w 1915298"/>
              <a:gd name="connsiteY23" fmla="*/ 1692875 h 1717589"/>
              <a:gd name="connsiteX24" fmla="*/ 1322173 w 1915298"/>
              <a:gd name="connsiteY24" fmla="*/ 1668162 h 1717589"/>
              <a:gd name="connsiteX25" fmla="*/ 1482811 w 1915298"/>
              <a:gd name="connsiteY25" fmla="*/ 1594021 h 1717589"/>
              <a:gd name="connsiteX26" fmla="*/ 1544595 w 1915298"/>
              <a:gd name="connsiteY26" fmla="*/ 1507524 h 1717589"/>
              <a:gd name="connsiteX27" fmla="*/ 1606379 w 1915298"/>
              <a:gd name="connsiteY27" fmla="*/ 1421027 h 1717589"/>
              <a:gd name="connsiteX28" fmla="*/ 1618735 w 1915298"/>
              <a:gd name="connsiteY28" fmla="*/ 1383956 h 1717589"/>
              <a:gd name="connsiteX29" fmla="*/ 1742303 w 1915298"/>
              <a:gd name="connsiteY29" fmla="*/ 1210962 h 1717589"/>
              <a:gd name="connsiteX30" fmla="*/ 1767017 w 1915298"/>
              <a:gd name="connsiteY30" fmla="*/ 1173891 h 1717589"/>
              <a:gd name="connsiteX31" fmla="*/ 1779373 w 1915298"/>
              <a:gd name="connsiteY31" fmla="*/ 1136821 h 1717589"/>
              <a:gd name="connsiteX32" fmla="*/ 1841157 w 1915298"/>
              <a:gd name="connsiteY32" fmla="*/ 1025610 h 1717589"/>
              <a:gd name="connsiteX33" fmla="*/ 1878227 w 1915298"/>
              <a:gd name="connsiteY33" fmla="*/ 976183 h 1717589"/>
              <a:gd name="connsiteX34" fmla="*/ 1890584 w 1915298"/>
              <a:gd name="connsiteY34" fmla="*/ 914400 h 1717589"/>
              <a:gd name="connsiteX35" fmla="*/ 1915298 w 1915298"/>
              <a:gd name="connsiteY35" fmla="*/ 852616 h 1717589"/>
              <a:gd name="connsiteX36" fmla="*/ 1890584 w 1915298"/>
              <a:gd name="connsiteY36" fmla="*/ 457200 h 1717589"/>
              <a:gd name="connsiteX37" fmla="*/ 1878227 w 1915298"/>
              <a:gd name="connsiteY37" fmla="*/ 407773 h 1717589"/>
              <a:gd name="connsiteX38" fmla="*/ 1853514 w 1915298"/>
              <a:gd name="connsiteY38" fmla="*/ 345989 h 1717589"/>
              <a:gd name="connsiteX39" fmla="*/ 1841157 w 1915298"/>
              <a:gd name="connsiteY39" fmla="*/ 284205 h 1717589"/>
              <a:gd name="connsiteX40" fmla="*/ 1791730 w 1915298"/>
              <a:gd name="connsiteY40" fmla="*/ 210064 h 1717589"/>
              <a:gd name="connsiteX0-1" fmla="*/ 0 w 1932997"/>
              <a:gd name="connsiteY0-2" fmla="*/ 0 h 1717589"/>
              <a:gd name="connsiteX1-3" fmla="*/ 24714 w 1932997"/>
              <a:gd name="connsiteY1-4" fmla="*/ 123567 h 1717589"/>
              <a:gd name="connsiteX2-5" fmla="*/ 61784 w 1932997"/>
              <a:gd name="connsiteY2-6" fmla="*/ 210064 h 1717589"/>
              <a:gd name="connsiteX3-7" fmla="*/ 111211 w 1932997"/>
              <a:gd name="connsiteY3-8" fmla="*/ 333632 h 1717589"/>
              <a:gd name="connsiteX4-9" fmla="*/ 135925 w 1932997"/>
              <a:gd name="connsiteY4-10" fmla="*/ 457200 h 1717589"/>
              <a:gd name="connsiteX5-11" fmla="*/ 160638 w 1932997"/>
              <a:gd name="connsiteY5-12" fmla="*/ 494270 h 1717589"/>
              <a:gd name="connsiteX6-13" fmla="*/ 172995 w 1932997"/>
              <a:gd name="connsiteY6-14" fmla="*/ 568410 h 1717589"/>
              <a:gd name="connsiteX7-15" fmla="*/ 197708 w 1932997"/>
              <a:gd name="connsiteY7-16" fmla="*/ 605481 h 1717589"/>
              <a:gd name="connsiteX8-17" fmla="*/ 222422 w 1932997"/>
              <a:gd name="connsiteY8-18" fmla="*/ 741405 h 1717589"/>
              <a:gd name="connsiteX9-19" fmla="*/ 271849 w 1932997"/>
              <a:gd name="connsiteY9-20" fmla="*/ 877329 h 1717589"/>
              <a:gd name="connsiteX10-21" fmla="*/ 333633 w 1932997"/>
              <a:gd name="connsiteY10-22" fmla="*/ 1000897 h 1717589"/>
              <a:gd name="connsiteX11-23" fmla="*/ 345990 w 1932997"/>
              <a:gd name="connsiteY11-24" fmla="*/ 1075037 h 1717589"/>
              <a:gd name="connsiteX12-25" fmla="*/ 395417 w 1932997"/>
              <a:gd name="connsiteY12-26" fmla="*/ 1173891 h 1717589"/>
              <a:gd name="connsiteX13-27" fmla="*/ 407773 w 1932997"/>
              <a:gd name="connsiteY13-28" fmla="*/ 1210962 h 1717589"/>
              <a:gd name="connsiteX14-29" fmla="*/ 444844 w 1932997"/>
              <a:gd name="connsiteY14-30" fmla="*/ 1260389 h 1717589"/>
              <a:gd name="connsiteX15-31" fmla="*/ 481914 w 1932997"/>
              <a:gd name="connsiteY15-32" fmla="*/ 1322173 h 1717589"/>
              <a:gd name="connsiteX16-33" fmla="*/ 531341 w 1932997"/>
              <a:gd name="connsiteY16-34" fmla="*/ 1408670 h 1717589"/>
              <a:gd name="connsiteX17-35" fmla="*/ 593125 w 1932997"/>
              <a:gd name="connsiteY17-36" fmla="*/ 1519881 h 1717589"/>
              <a:gd name="connsiteX18-37" fmla="*/ 704335 w 1932997"/>
              <a:gd name="connsiteY18-38" fmla="*/ 1643448 h 1717589"/>
              <a:gd name="connsiteX19-39" fmla="*/ 741406 w 1932997"/>
              <a:gd name="connsiteY19-40" fmla="*/ 1668162 h 1717589"/>
              <a:gd name="connsiteX20-41" fmla="*/ 790833 w 1932997"/>
              <a:gd name="connsiteY20-42" fmla="*/ 1680519 h 1717589"/>
              <a:gd name="connsiteX21-43" fmla="*/ 827903 w 1932997"/>
              <a:gd name="connsiteY21-44" fmla="*/ 1692875 h 1717589"/>
              <a:gd name="connsiteX22-45" fmla="*/ 926757 w 1932997"/>
              <a:gd name="connsiteY22-46" fmla="*/ 1717589 h 1717589"/>
              <a:gd name="connsiteX23-47" fmla="*/ 1285103 w 1932997"/>
              <a:gd name="connsiteY23-48" fmla="*/ 1692875 h 1717589"/>
              <a:gd name="connsiteX24-49" fmla="*/ 1322173 w 1932997"/>
              <a:gd name="connsiteY24-50" fmla="*/ 1668162 h 1717589"/>
              <a:gd name="connsiteX25-51" fmla="*/ 1482811 w 1932997"/>
              <a:gd name="connsiteY25-52" fmla="*/ 1594021 h 1717589"/>
              <a:gd name="connsiteX26-53" fmla="*/ 1544595 w 1932997"/>
              <a:gd name="connsiteY26-54" fmla="*/ 1507524 h 1717589"/>
              <a:gd name="connsiteX27-55" fmla="*/ 1606379 w 1932997"/>
              <a:gd name="connsiteY27-56" fmla="*/ 1421027 h 1717589"/>
              <a:gd name="connsiteX28-57" fmla="*/ 1618735 w 1932997"/>
              <a:gd name="connsiteY28-58" fmla="*/ 1383956 h 1717589"/>
              <a:gd name="connsiteX29-59" fmla="*/ 1742303 w 1932997"/>
              <a:gd name="connsiteY29-60" fmla="*/ 1210962 h 1717589"/>
              <a:gd name="connsiteX30-61" fmla="*/ 1767017 w 1932997"/>
              <a:gd name="connsiteY30-62" fmla="*/ 1173891 h 1717589"/>
              <a:gd name="connsiteX31-63" fmla="*/ 1779373 w 1932997"/>
              <a:gd name="connsiteY31-64" fmla="*/ 1136821 h 1717589"/>
              <a:gd name="connsiteX32-65" fmla="*/ 1841157 w 1932997"/>
              <a:gd name="connsiteY32-66" fmla="*/ 1025610 h 1717589"/>
              <a:gd name="connsiteX33-67" fmla="*/ 1878227 w 1932997"/>
              <a:gd name="connsiteY33-68" fmla="*/ 976183 h 1717589"/>
              <a:gd name="connsiteX34-69" fmla="*/ 1890584 w 1932997"/>
              <a:gd name="connsiteY34-70" fmla="*/ 914400 h 1717589"/>
              <a:gd name="connsiteX35-71" fmla="*/ 1915298 w 1932997"/>
              <a:gd name="connsiteY35-72" fmla="*/ 852616 h 1717589"/>
              <a:gd name="connsiteX36-73" fmla="*/ 1929632 w 1932997"/>
              <a:gd name="connsiteY36-74" fmla="*/ 455747 h 1717589"/>
              <a:gd name="connsiteX37-75" fmla="*/ 1878227 w 1932997"/>
              <a:gd name="connsiteY37-76" fmla="*/ 407773 h 1717589"/>
              <a:gd name="connsiteX38-77" fmla="*/ 1853514 w 1932997"/>
              <a:gd name="connsiteY38-78" fmla="*/ 345989 h 1717589"/>
              <a:gd name="connsiteX39-79" fmla="*/ 1841157 w 1932997"/>
              <a:gd name="connsiteY39-80" fmla="*/ 284205 h 1717589"/>
              <a:gd name="connsiteX40-81" fmla="*/ 1791730 w 1932997"/>
              <a:gd name="connsiteY40-82" fmla="*/ 210064 h 1717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1932997" h="1717589">
                <a:moveTo>
                  <a:pt x="0" y="0"/>
                </a:moveTo>
                <a:cubicBezTo>
                  <a:pt x="8238" y="41189"/>
                  <a:pt x="15269" y="82638"/>
                  <a:pt x="24714" y="123567"/>
                </a:cubicBezTo>
                <a:cubicBezTo>
                  <a:pt x="35561" y="170571"/>
                  <a:pt x="41619" y="159651"/>
                  <a:pt x="61784" y="210064"/>
                </a:cubicBezTo>
                <a:cubicBezTo>
                  <a:pt x="122861" y="362757"/>
                  <a:pt x="53255" y="217717"/>
                  <a:pt x="111211" y="333632"/>
                </a:cubicBezTo>
                <a:cubicBezTo>
                  <a:pt x="115765" y="365510"/>
                  <a:pt x="118671" y="422692"/>
                  <a:pt x="135925" y="457200"/>
                </a:cubicBezTo>
                <a:cubicBezTo>
                  <a:pt x="142566" y="470483"/>
                  <a:pt x="152400" y="481913"/>
                  <a:pt x="160638" y="494270"/>
                </a:cubicBezTo>
                <a:cubicBezTo>
                  <a:pt x="164757" y="518983"/>
                  <a:pt x="165072" y="544641"/>
                  <a:pt x="172995" y="568410"/>
                </a:cubicBezTo>
                <a:cubicBezTo>
                  <a:pt x="177691" y="582499"/>
                  <a:pt x="192493" y="591575"/>
                  <a:pt x="197708" y="605481"/>
                </a:cubicBezTo>
                <a:cubicBezTo>
                  <a:pt x="204635" y="623954"/>
                  <a:pt x="218952" y="727523"/>
                  <a:pt x="222422" y="741405"/>
                </a:cubicBezTo>
                <a:cubicBezTo>
                  <a:pt x="236848" y="799110"/>
                  <a:pt x="252191" y="823271"/>
                  <a:pt x="271849" y="877329"/>
                </a:cubicBezTo>
                <a:cubicBezTo>
                  <a:pt x="308587" y="978356"/>
                  <a:pt x="276576" y="924820"/>
                  <a:pt x="333633" y="1000897"/>
                </a:cubicBezTo>
                <a:cubicBezTo>
                  <a:pt x="337752" y="1025610"/>
                  <a:pt x="339398" y="1050866"/>
                  <a:pt x="345990" y="1075037"/>
                </a:cubicBezTo>
                <a:cubicBezTo>
                  <a:pt x="359943" y="1126197"/>
                  <a:pt x="369296" y="1134711"/>
                  <a:pt x="395417" y="1173891"/>
                </a:cubicBezTo>
                <a:cubicBezTo>
                  <a:pt x="399536" y="1186248"/>
                  <a:pt x="401311" y="1199653"/>
                  <a:pt x="407773" y="1210962"/>
                </a:cubicBezTo>
                <a:cubicBezTo>
                  <a:pt x="417991" y="1228843"/>
                  <a:pt x="433420" y="1243253"/>
                  <a:pt x="444844" y="1260389"/>
                </a:cubicBezTo>
                <a:cubicBezTo>
                  <a:pt x="458166" y="1280373"/>
                  <a:pt x="469557" y="1301578"/>
                  <a:pt x="481914" y="1322173"/>
                </a:cubicBezTo>
                <a:cubicBezTo>
                  <a:pt x="504472" y="1412402"/>
                  <a:pt x="476127" y="1335051"/>
                  <a:pt x="531341" y="1408670"/>
                </a:cubicBezTo>
                <a:cubicBezTo>
                  <a:pt x="589039" y="1485601"/>
                  <a:pt x="549118" y="1449470"/>
                  <a:pt x="593125" y="1519881"/>
                </a:cubicBezTo>
                <a:cubicBezTo>
                  <a:pt x="615915" y="1556345"/>
                  <a:pt x="675453" y="1624193"/>
                  <a:pt x="704335" y="1643448"/>
                </a:cubicBezTo>
                <a:cubicBezTo>
                  <a:pt x="716692" y="1651686"/>
                  <a:pt x="727756" y="1662312"/>
                  <a:pt x="741406" y="1668162"/>
                </a:cubicBezTo>
                <a:cubicBezTo>
                  <a:pt x="757016" y="1674852"/>
                  <a:pt x="774504" y="1675854"/>
                  <a:pt x="790833" y="1680519"/>
                </a:cubicBezTo>
                <a:cubicBezTo>
                  <a:pt x="803357" y="1684097"/>
                  <a:pt x="815267" y="1689716"/>
                  <a:pt x="827903" y="1692875"/>
                </a:cubicBezTo>
                <a:lnTo>
                  <a:pt x="926757" y="1717589"/>
                </a:lnTo>
                <a:cubicBezTo>
                  <a:pt x="1046206" y="1709351"/>
                  <a:pt x="1166295" y="1707726"/>
                  <a:pt x="1285103" y="1692875"/>
                </a:cubicBezTo>
                <a:cubicBezTo>
                  <a:pt x="1299839" y="1691033"/>
                  <a:pt x="1308890" y="1674803"/>
                  <a:pt x="1322173" y="1668162"/>
                </a:cubicBezTo>
                <a:cubicBezTo>
                  <a:pt x="1365896" y="1646301"/>
                  <a:pt x="1450927" y="1625905"/>
                  <a:pt x="1482811" y="1594021"/>
                </a:cubicBezTo>
                <a:cubicBezTo>
                  <a:pt x="1556050" y="1520782"/>
                  <a:pt x="1487670" y="1596977"/>
                  <a:pt x="1544595" y="1507524"/>
                </a:cubicBezTo>
                <a:cubicBezTo>
                  <a:pt x="1563618" y="1477631"/>
                  <a:pt x="1585784" y="1449859"/>
                  <a:pt x="1606379" y="1421027"/>
                </a:cubicBezTo>
                <a:cubicBezTo>
                  <a:pt x="1610498" y="1408670"/>
                  <a:pt x="1612910" y="1395606"/>
                  <a:pt x="1618735" y="1383956"/>
                </a:cubicBezTo>
                <a:cubicBezTo>
                  <a:pt x="1661329" y="1298769"/>
                  <a:pt x="1677510" y="1308152"/>
                  <a:pt x="1742303" y="1210962"/>
                </a:cubicBezTo>
                <a:lnTo>
                  <a:pt x="1767017" y="1173891"/>
                </a:lnTo>
                <a:cubicBezTo>
                  <a:pt x="1771136" y="1161534"/>
                  <a:pt x="1774242" y="1148793"/>
                  <a:pt x="1779373" y="1136821"/>
                </a:cubicBezTo>
                <a:cubicBezTo>
                  <a:pt x="1793504" y="1103850"/>
                  <a:pt x="1822413" y="1053726"/>
                  <a:pt x="1841157" y="1025610"/>
                </a:cubicBezTo>
                <a:cubicBezTo>
                  <a:pt x="1852581" y="1008474"/>
                  <a:pt x="1865870" y="992659"/>
                  <a:pt x="1878227" y="976183"/>
                </a:cubicBezTo>
                <a:cubicBezTo>
                  <a:pt x="1882346" y="955589"/>
                  <a:pt x="1884549" y="934516"/>
                  <a:pt x="1890584" y="914400"/>
                </a:cubicBezTo>
                <a:cubicBezTo>
                  <a:pt x="1896958" y="893154"/>
                  <a:pt x="1908790" y="929058"/>
                  <a:pt x="1915298" y="852616"/>
                </a:cubicBezTo>
                <a:cubicBezTo>
                  <a:pt x="1921806" y="776174"/>
                  <a:pt x="1940599" y="587353"/>
                  <a:pt x="1929632" y="455747"/>
                </a:cubicBezTo>
                <a:cubicBezTo>
                  <a:pt x="1928222" y="438823"/>
                  <a:pt x="1890913" y="426066"/>
                  <a:pt x="1878227" y="407773"/>
                </a:cubicBezTo>
                <a:cubicBezTo>
                  <a:pt x="1865541" y="389480"/>
                  <a:pt x="1859888" y="367235"/>
                  <a:pt x="1853514" y="345989"/>
                </a:cubicBezTo>
                <a:cubicBezTo>
                  <a:pt x="1847479" y="325872"/>
                  <a:pt x="1847799" y="304130"/>
                  <a:pt x="1841157" y="284205"/>
                </a:cubicBezTo>
                <a:cubicBezTo>
                  <a:pt x="1826195" y="239319"/>
                  <a:pt x="1820007" y="238341"/>
                  <a:pt x="1791730" y="210064"/>
                </a:cubicBezTo>
              </a:path>
            </a:pathLst>
          </a:custGeom>
          <a:noFill/>
          <a:ln w="19050"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420323" y="1694025"/>
            <a:ext cx="1461912" cy="1854402"/>
            <a:chOff x="3891304" y="1428674"/>
            <a:chExt cx="1499846" cy="1902520"/>
          </a:xfrm>
          <a:solidFill>
            <a:srgbClr val="F74156"/>
          </a:solidFill>
        </p:grpSpPr>
        <p:sp>
          <p:nvSpPr>
            <p:cNvPr id="13" name="等腰三角形 12"/>
            <p:cNvSpPr/>
            <p:nvPr/>
          </p:nvSpPr>
          <p:spPr>
            <a:xfrm>
              <a:off x="4407476" y="2971154"/>
              <a:ext cx="355437" cy="360040"/>
            </a:xfrm>
            <a:prstGeom prst="triangl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3891304" y="1428674"/>
              <a:ext cx="1499846" cy="1703821"/>
              <a:chOff x="3891304" y="1764343"/>
              <a:chExt cx="1296144" cy="1368152"/>
            </a:xfrm>
            <a:grpFill/>
          </p:grpSpPr>
          <p:sp>
            <p:nvSpPr>
              <p:cNvPr id="11" name="椭圆 10"/>
              <p:cNvSpPr/>
              <p:nvPr/>
            </p:nvSpPr>
            <p:spPr>
              <a:xfrm>
                <a:off x="3891304" y="1764343"/>
                <a:ext cx="1296144" cy="1368152"/>
              </a:xfrm>
              <a:prstGeom prst="ellipse">
                <a:avLst/>
              </a:prstGeom>
              <a:solidFill>
                <a:srgbClr val="C5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16" name="TextBox 68"/>
              <p:cNvSpPr txBox="1"/>
              <p:nvPr/>
            </p:nvSpPr>
            <p:spPr>
              <a:xfrm>
                <a:off x="3891304" y="2026026"/>
                <a:ext cx="1296144" cy="582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避免性接触传染</a:t>
                </a:r>
              </a:p>
            </p:txBody>
          </p:sp>
        </p:grpSp>
      </p:grpSp>
      <p:sp>
        <p:nvSpPr>
          <p:cNvPr id="17" name="任意多边形 16"/>
          <p:cNvSpPr/>
          <p:nvPr/>
        </p:nvSpPr>
        <p:spPr>
          <a:xfrm rot="21353274" flipH="1">
            <a:off x="5908643" y="3204850"/>
            <a:ext cx="1871542" cy="1685042"/>
          </a:xfrm>
          <a:custGeom>
            <a:avLst/>
            <a:gdLst>
              <a:gd name="connsiteX0" fmla="*/ 0 w 1915298"/>
              <a:gd name="connsiteY0" fmla="*/ 0 h 1717589"/>
              <a:gd name="connsiteX1" fmla="*/ 24714 w 1915298"/>
              <a:gd name="connsiteY1" fmla="*/ 123567 h 1717589"/>
              <a:gd name="connsiteX2" fmla="*/ 61784 w 1915298"/>
              <a:gd name="connsiteY2" fmla="*/ 210064 h 1717589"/>
              <a:gd name="connsiteX3" fmla="*/ 111211 w 1915298"/>
              <a:gd name="connsiteY3" fmla="*/ 333632 h 1717589"/>
              <a:gd name="connsiteX4" fmla="*/ 135925 w 1915298"/>
              <a:gd name="connsiteY4" fmla="*/ 457200 h 1717589"/>
              <a:gd name="connsiteX5" fmla="*/ 160638 w 1915298"/>
              <a:gd name="connsiteY5" fmla="*/ 494270 h 1717589"/>
              <a:gd name="connsiteX6" fmla="*/ 172995 w 1915298"/>
              <a:gd name="connsiteY6" fmla="*/ 568410 h 1717589"/>
              <a:gd name="connsiteX7" fmla="*/ 197708 w 1915298"/>
              <a:gd name="connsiteY7" fmla="*/ 605481 h 1717589"/>
              <a:gd name="connsiteX8" fmla="*/ 222422 w 1915298"/>
              <a:gd name="connsiteY8" fmla="*/ 741405 h 1717589"/>
              <a:gd name="connsiteX9" fmla="*/ 271849 w 1915298"/>
              <a:gd name="connsiteY9" fmla="*/ 877329 h 1717589"/>
              <a:gd name="connsiteX10" fmla="*/ 333633 w 1915298"/>
              <a:gd name="connsiteY10" fmla="*/ 1000897 h 1717589"/>
              <a:gd name="connsiteX11" fmla="*/ 345990 w 1915298"/>
              <a:gd name="connsiteY11" fmla="*/ 1075037 h 1717589"/>
              <a:gd name="connsiteX12" fmla="*/ 395417 w 1915298"/>
              <a:gd name="connsiteY12" fmla="*/ 1173891 h 1717589"/>
              <a:gd name="connsiteX13" fmla="*/ 407773 w 1915298"/>
              <a:gd name="connsiteY13" fmla="*/ 1210962 h 1717589"/>
              <a:gd name="connsiteX14" fmla="*/ 444844 w 1915298"/>
              <a:gd name="connsiteY14" fmla="*/ 1260389 h 1717589"/>
              <a:gd name="connsiteX15" fmla="*/ 481914 w 1915298"/>
              <a:gd name="connsiteY15" fmla="*/ 1322173 h 1717589"/>
              <a:gd name="connsiteX16" fmla="*/ 531341 w 1915298"/>
              <a:gd name="connsiteY16" fmla="*/ 1408670 h 1717589"/>
              <a:gd name="connsiteX17" fmla="*/ 593125 w 1915298"/>
              <a:gd name="connsiteY17" fmla="*/ 1519881 h 1717589"/>
              <a:gd name="connsiteX18" fmla="*/ 704335 w 1915298"/>
              <a:gd name="connsiteY18" fmla="*/ 1643448 h 1717589"/>
              <a:gd name="connsiteX19" fmla="*/ 741406 w 1915298"/>
              <a:gd name="connsiteY19" fmla="*/ 1668162 h 1717589"/>
              <a:gd name="connsiteX20" fmla="*/ 790833 w 1915298"/>
              <a:gd name="connsiteY20" fmla="*/ 1680519 h 1717589"/>
              <a:gd name="connsiteX21" fmla="*/ 827903 w 1915298"/>
              <a:gd name="connsiteY21" fmla="*/ 1692875 h 1717589"/>
              <a:gd name="connsiteX22" fmla="*/ 926757 w 1915298"/>
              <a:gd name="connsiteY22" fmla="*/ 1717589 h 1717589"/>
              <a:gd name="connsiteX23" fmla="*/ 1285103 w 1915298"/>
              <a:gd name="connsiteY23" fmla="*/ 1692875 h 1717589"/>
              <a:gd name="connsiteX24" fmla="*/ 1322173 w 1915298"/>
              <a:gd name="connsiteY24" fmla="*/ 1668162 h 1717589"/>
              <a:gd name="connsiteX25" fmla="*/ 1482811 w 1915298"/>
              <a:gd name="connsiteY25" fmla="*/ 1594021 h 1717589"/>
              <a:gd name="connsiteX26" fmla="*/ 1544595 w 1915298"/>
              <a:gd name="connsiteY26" fmla="*/ 1507524 h 1717589"/>
              <a:gd name="connsiteX27" fmla="*/ 1606379 w 1915298"/>
              <a:gd name="connsiteY27" fmla="*/ 1421027 h 1717589"/>
              <a:gd name="connsiteX28" fmla="*/ 1618735 w 1915298"/>
              <a:gd name="connsiteY28" fmla="*/ 1383956 h 1717589"/>
              <a:gd name="connsiteX29" fmla="*/ 1742303 w 1915298"/>
              <a:gd name="connsiteY29" fmla="*/ 1210962 h 1717589"/>
              <a:gd name="connsiteX30" fmla="*/ 1767017 w 1915298"/>
              <a:gd name="connsiteY30" fmla="*/ 1173891 h 1717589"/>
              <a:gd name="connsiteX31" fmla="*/ 1779373 w 1915298"/>
              <a:gd name="connsiteY31" fmla="*/ 1136821 h 1717589"/>
              <a:gd name="connsiteX32" fmla="*/ 1841157 w 1915298"/>
              <a:gd name="connsiteY32" fmla="*/ 1025610 h 1717589"/>
              <a:gd name="connsiteX33" fmla="*/ 1878227 w 1915298"/>
              <a:gd name="connsiteY33" fmla="*/ 976183 h 1717589"/>
              <a:gd name="connsiteX34" fmla="*/ 1890584 w 1915298"/>
              <a:gd name="connsiteY34" fmla="*/ 914400 h 1717589"/>
              <a:gd name="connsiteX35" fmla="*/ 1915298 w 1915298"/>
              <a:gd name="connsiteY35" fmla="*/ 852616 h 1717589"/>
              <a:gd name="connsiteX36" fmla="*/ 1890584 w 1915298"/>
              <a:gd name="connsiteY36" fmla="*/ 457200 h 1717589"/>
              <a:gd name="connsiteX37" fmla="*/ 1878227 w 1915298"/>
              <a:gd name="connsiteY37" fmla="*/ 407773 h 1717589"/>
              <a:gd name="connsiteX38" fmla="*/ 1853514 w 1915298"/>
              <a:gd name="connsiteY38" fmla="*/ 345989 h 1717589"/>
              <a:gd name="connsiteX39" fmla="*/ 1841157 w 1915298"/>
              <a:gd name="connsiteY39" fmla="*/ 284205 h 1717589"/>
              <a:gd name="connsiteX40" fmla="*/ 1791730 w 1915298"/>
              <a:gd name="connsiteY40" fmla="*/ 210064 h 1717589"/>
              <a:gd name="connsiteX0-1" fmla="*/ 0 w 1932997"/>
              <a:gd name="connsiteY0-2" fmla="*/ 0 h 1717589"/>
              <a:gd name="connsiteX1-3" fmla="*/ 24714 w 1932997"/>
              <a:gd name="connsiteY1-4" fmla="*/ 123567 h 1717589"/>
              <a:gd name="connsiteX2-5" fmla="*/ 61784 w 1932997"/>
              <a:gd name="connsiteY2-6" fmla="*/ 210064 h 1717589"/>
              <a:gd name="connsiteX3-7" fmla="*/ 111211 w 1932997"/>
              <a:gd name="connsiteY3-8" fmla="*/ 333632 h 1717589"/>
              <a:gd name="connsiteX4-9" fmla="*/ 135925 w 1932997"/>
              <a:gd name="connsiteY4-10" fmla="*/ 457200 h 1717589"/>
              <a:gd name="connsiteX5-11" fmla="*/ 160638 w 1932997"/>
              <a:gd name="connsiteY5-12" fmla="*/ 494270 h 1717589"/>
              <a:gd name="connsiteX6-13" fmla="*/ 172995 w 1932997"/>
              <a:gd name="connsiteY6-14" fmla="*/ 568410 h 1717589"/>
              <a:gd name="connsiteX7-15" fmla="*/ 197708 w 1932997"/>
              <a:gd name="connsiteY7-16" fmla="*/ 605481 h 1717589"/>
              <a:gd name="connsiteX8-17" fmla="*/ 222422 w 1932997"/>
              <a:gd name="connsiteY8-18" fmla="*/ 741405 h 1717589"/>
              <a:gd name="connsiteX9-19" fmla="*/ 271849 w 1932997"/>
              <a:gd name="connsiteY9-20" fmla="*/ 877329 h 1717589"/>
              <a:gd name="connsiteX10-21" fmla="*/ 333633 w 1932997"/>
              <a:gd name="connsiteY10-22" fmla="*/ 1000897 h 1717589"/>
              <a:gd name="connsiteX11-23" fmla="*/ 345990 w 1932997"/>
              <a:gd name="connsiteY11-24" fmla="*/ 1075037 h 1717589"/>
              <a:gd name="connsiteX12-25" fmla="*/ 395417 w 1932997"/>
              <a:gd name="connsiteY12-26" fmla="*/ 1173891 h 1717589"/>
              <a:gd name="connsiteX13-27" fmla="*/ 407773 w 1932997"/>
              <a:gd name="connsiteY13-28" fmla="*/ 1210962 h 1717589"/>
              <a:gd name="connsiteX14-29" fmla="*/ 444844 w 1932997"/>
              <a:gd name="connsiteY14-30" fmla="*/ 1260389 h 1717589"/>
              <a:gd name="connsiteX15-31" fmla="*/ 481914 w 1932997"/>
              <a:gd name="connsiteY15-32" fmla="*/ 1322173 h 1717589"/>
              <a:gd name="connsiteX16-33" fmla="*/ 531341 w 1932997"/>
              <a:gd name="connsiteY16-34" fmla="*/ 1408670 h 1717589"/>
              <a:gd name="connsiteX17-35" fmla="*/ 593125 w 1932997"/>
              <a:gd name="connsiteY17-36" fmla="*/ 1519881 h 1717589"/>
              <a:gd name="connsiteX18-37" fmla="*/ 704335 w 1932997"/>
              <a:gd name="connsiteY18-38" fmla="*/ 1643448 h 1717589"/>
              <a:gd name="connsiteX19-39" fmla="*/ 741406 w 1932997"/>
              <a:gd name="connsiteY19-40" fmla="*/ 1668162 h 1717589"/>
              <a:gd name="connsiteX20-41" fmla="*/ 790833 w 1932997"/>
              <a:gd name="connsiteY20-42" fmla="*/ 1680519 h 1717589"/>
              <a:gd name="connsiteX21-43" fmla="*/ 827903 w 1932997"/>
              <a:gd name="connsiteY21-44" fmla="*/ 1692875 h 1717589"/>
              <a:gd name="connsiteX22-45" fmla="*/ 926757 w 1932997"/>
              <a:gd name="connsiteY22-46" fmla="*/ 1717589 h 1717589"/>
              <a:gd name="connsiteX23-47" fmla="*/ 1285103 w 1932997"/>
              <a:gd name="connsiteY23-48" fmla="*/ 1692875 h 1717589"/>
              <a:gd name="connsiteX24-49" fmla="*/ 1322173 w 1932997"/>
              <a:gd name="connsiteY24-50" fmla="*/ 1668162 h 1717589"/>
              <a:gd name="connsiteX25-51" fmla="*/ 1482811 w 1932997"/>
              <a:gd name="connsiteY25-52" fmla="*/ 1594021 h 1717589"/>
              <a:gd name="connsiteX26-53" fmla="*/ 1544595 w 1932997"/>
              <a:gd name="connsiteY26-54" fmla="*/ 1507524 h 1717589"/>
              <a:gd name="connsiteX27-55" fmla="*/ 1606379 w 1932997"/>
              <a:gd name="connsiteY27-56" fmla="*/ 1421027 h 1717589"/>
              <a:gd name="connsiteX28-57" fmla="*/ 1618735 w 1932997"/>
              <a:gd name="connsiteY28-58" fmla="*/ 1383956 h 1717589"/>
              <a:gd name="connsiteX29-59" fmla="*/ 1742303 w 1932997"/>
              <a:gd name="connsiteY29-60" fmla="*/ 1210962 h 1717589"/>
              <a:gd name="connsiteX30-61" fmla="*/ 1767017 w 1932997"/>
              <a:gd name="connsiteY30-62" fmla="*/ 1173891 h 1717589"/>
              <a:gd name="connsiteX31-63" fmla="*/ 1779373 w 1932997"/>
              <a:gd name="connsiteY31-64" fmla="*/ 1136821 h 1717589"/>
              <a:gd name="connsiteX32-65" fmla="*/ 1841157 w 1932997"/>
              <a:gd name="connsiteY32-66" fmla="*/ 1025610 h 1717589"/>
              <a:gd name="connsiteX33-67" fmla="*/ 1878227 w 1932997"/>
              <a:gd name="connsiteY33-68" fmla="*/ 976183 h 1717589"/>
              <a:gd name="connsiteX34-69" fmla="*/ 1890584 w 1932997"/>
              <a:gd name="connsiteY34-70" fmla="*/ 914400 h 1717589"/>
              <a:gd name="connsiteX35-71" fmla="*/ 1915298 w 1932997"/>
              <a:gd name="connsiteY35-72" fmla="*/ 852616 h 1717589"/>
              <a:gd name="connsiteX36-73" fmla="*/ 1929632 w 1932997"/>
              <a:gd name="connsiteY36-74" fmla="*/ 455747 h 1717589"/>
              <a:gd name="connsiteX37-75" fmla="*/ 1878227 w 1932997"/>
              <a:gd name="connsiteY37-76" fmla="*/ 407773 h 1717589"/>
              <a:gd name="connsiteX38-77" fmla="*/ 1853514 w 1932997"/>
              <a:gd name="connsiteY38-78" fmla="*/ 345989 h 1717589"/>
              <a:gd name="connsiteX39-79" fmla="*/ 1841157 w 1932997"/>
              <a:gd name="connsiteY39-80" fmla="*/ 284205 h 1717589"/>
              <a:gd name="connsiteX40-81" fmla="*/ 1791730 w 1932997"/>
              <a:gd name="connsiteY40-82" fmla="*/ 210064 h 1717589"/>
              <a:gd name="connsiteX0-83" fmla="*/ 0 w 1930823"/>
              <a:gd name="connsiteY0-84" fmla="*/ 0 h 1717589"/>
              <a:gd name="connsiteX1-85" fmla="*/ 24714 w 1930823"/>
              <a:gd name="connsiteY1-86" fmla="*/ 123567 h 1717589"/>
              <a:gd name="connsiteX2-87" fmla="*/ 61784 w 1930823"/>
              <a:gd name="connsiteY2-88" fmla="*/ 210064 h 1717589"/>
              <a:gd name="connsiteX3-89" fmla="*/ 111211 w 1930823"/>
              <a:gd name="connsiteY3-90" fmla="*/ 333632 h 1717589"/>
              <a:gd name="connsiteX4-91" fmla="*/ 135925 w 1930823"/>
              <a:gd name="connsiteY4-92" fmla="*/ 457200 h 1717589"/>
              <a:gd name="connsiteX5-93" fmla="*/ 160638 w 1930823"/>
              <a:gd name="connsiteY5-94" fmla="*/ 494270 h 1717589"/>
              <a:gd name="connsiteX6-95" fmla="*/ 172995 w 1930823"/>
              <a:gd name="connsiteY6-96" fmla="*/ 568410 h 1717589"/>
              <a:gd name="connsiteX7-97" fmla="*/ 197708 w 1930823"/>
              <a:gd name="connsiteY7-98" fmla="*/ 605481 h 1717589"/>
              <a:gd name="connsiteX8-99" fmla="*/ 222422 w 1930823"/>
              <a:gd name="connsiteY8-100" fmla="*/ 741405 h 1717589"/>
              <a:gd name="connsiteX9-101" fmla="*/ 271849 w 1930823"/>
              <a:gd name="connsiteY9-102" fmla="*/ 877329 h 1717589"/>
              <a:gd name="connsiteX10-103" fmla="*/ 333633 w 1930823"/>
              <a:gd name="connsiteY10-104" fmla="*/ 1000897 h 1717589"/>
              <a:gd name="connsiteX11-105" fmla="*/ 345990 w 1930823"/>
              <a:gd name="connsiteY11-106" fmla="*/ 1075037 h 1717589"/>
              <a:gd name="connsiteX12-107" fmla="*/ 395417 w 1930823"/>
              <a:gd name="connsiteY12-108" fmla="*/ 1173891 h 1717589"/>
              <a:gd name="connsiteX13-109" fmla="*/ 407773 w 1930823"/>
              <a:gd name="connsiteY13-110" fmla="*/ 1210962 h 1717589"/>
              <a:gd name="connsiteX14-111" fmla="*/ 444844 w 1930823"/>
              <a:gd name="connsiteY14-112" fmla="*/ 1260389 h 1717589"/>
              <a:gd name="connsiteX15-113" fmla="*/ 481914 w 1930823"/>
              <a:gd name="connsiteY15-114" fmla="*/ 1322173 h 1717589"/>
              <a:gd name="connsiteX16-115" fmla="*/ 531341 w 1930823"/>
              <a:gd name="connsiteY16-116" fmla="*/ 1408670 h 1717589"/>
              <a:gd name="connsiteX17-117" fmla="*/ 593125 w 1930823"/>
              <a:gd name="connsiteY17-118" fmla="*/ 1519881 h 1717589"/>
              <a:gd name="connsiteX18-119" fmla="*/ 704335 w 1930823"/>
              <a:gd name="connsiteY18-120" fmla="*/ 1643448 h 1717589"/>
              <a:gd name="connsiteX19-121" fmla="*/ 741406 w 1930823"/>
              <a:gd name="connsiteY19-122" fmla="*/ 1668162 h 1717589"/>
              <a:gd name="connsiteX20-123" fmla="*/ 790833 w 1930823"/>
              <a:gd name="connsiteY20-124" fmla="*/ 1680519 h 1717589"/>
              <a:gd name="connsiteX21-125" fmla="*/ 827903 w 1930823"/>
              <a:gd name="connsiteY21-126" fmla="*/ 1692875 h 1717589"/>
              <a:gd name="connsiteX22-127" fmla="*/ 926757 w 1930823"/>
              <a:gd name="connsiteY22-128" fmla="*/ 1717589 h 1717589"/>
              <a:gd name="connsiteX23-129" fmla="*/ 1285103 w 1930823"/>
              <a:gd name="connsiteY23-130" fmla="*/ 1692875 h 1717589"/>
              <a:gd name="connsiteX24-131" fmla="*/ 1322173 w 1930823"/>
              <a:gd name="connsiteY24-132" fmla="*/ 1668162 h 1717589"/>
              <a:gd name="connsiteX25-133" fmla="*/ 1482811 w 1930823"/>
              <a:gd name="connsiteY25-134" fmla="*/ 1594021 h 1717589"/>
              <a:gd name="connsiteX26-135" fmla="*/ 1544595 w 1930823"/>
              <a:gd name="connsiteY26-136" fmla="*/ 1507524 h 1717589"/>
              <a:gd name="connsiteX27-137" fmla="*/ 1606379 w 1930823"/>
              <a:gd name="connsiteY27-138" fmla="*/ 1421027 h 1717589"/>
              <a:gd name="connsiteX28-139" fmla="*/ 1618735 w 1930823"/>
              <a:gd name="connsiteY28-140" fmla="*/ 1383956 h 1717589"/>
              <a:gd name="connsiteX29-141" fmla="*/ 1742303 w 1930823"/>
              <a:gd name="connsiteY29-142" fmla="*/ 1210962 h 1717589"/>
              <a:gd name="connsiteX30-143" fmla="*/ 1767017 w 1930823"/>
              <a:gd name="connsiteY30-144" fmla="*/ 1173891 h 1717589"/>
              <a:gd name="connsiteX31-145" fmla="*/ 1779373 w 1930823"/>
              <a:gd name="connsiteY31-146" fmla="*/ 1136821 h 1717589"/>
              <a:gd name="connsiteX32-147" fmla="*/ 1841157 w 1930823"/>
              <a:gd name="connsiteY32-148" fmla="*/ 1025610 h 1717589"/>
              <a:gd name="connsiteX33-149" fmla="*/ 1878227 w 1930823"/>
              <a:gd name="connsiteY33-150" fmla="*/ 976183 h 1717589"/>
              <a:gd name="connsiteX34-151" fmla="*/ 1890584 w 1930823"/>
              <a:gd name="connsiteY34-152" fmla="*/ 914400 h 1717589"/>
              <a:gd name="connsiteX35-153" fmla="*/ 1822295 w 1930823"/>
              <a:gd name="connsiteY35-154" fmla="*/ 786165 h 1717589"/>
              <a:gd name="connsiteX36-155" fmla="*/ 1929632 w 1930823"/>
              <a:gd name="connsiteY36-156" fmla="*/ 455747 h 1717589"/>
              <a:gd name="connsiteX37-157" fmla="*/ 1878227 w 1930823"/>
              <a:gd name="connsiteY37-158" fmla="*/ 407773 h 1717589"/>
              <a:gd name="connsiteX38-159" fmla="*/ 1853514 w 1930823"/>
              <a:gd name="connsiteY38-160" fmla="*/ 345989 h 1717589"/>
              <a:gd name="connsiteX39-161" fmla="*/ 1841157 w 1930823"/>
              <a:gd name="connsiteY39-162" fmla="*/ 284205 h 1717589"/>
              <a:gd name="connsiteX40-163" fmla="*/ 1791730 w 1930823"/>
              <a:gd name="connsiteY40-164" fmla="*/ 210064 h 1717589"/>
              <a:gd name="connsiteX0-165" fmla="*/ 0 w 1930823"/>
              <a:gd name="connsiteY0-166" fmla="*/ 0 h 1717589"/>
              <a:gd name="connsiteX1-167" fmla="*/ 24714 w 1930823"/>
              <a:gd name="connsiteY1-168" fmla="*/ 123567 h 1717589"/>
              <a:gd name="connsiteX2-169" fmla="*/ 61784 w 1930823"/>
              <a:gd name="connsiteY2-170" fmla="*/ 210064 h 1717589"/>
              <a:gd name="connsiteX3-171" fmla="*/ 111211 w 1930823"/>
              <a:gd name="connsiteY3-172" fmla="*/ 333632 h 1717589"/>
              <a:gd name="connsiteX4-173" fmla="*/ 135925 w 1930823"/>
              <a:gd name="connsiteY4-174" fmla="*/ 457200 h 1717589"/>
              <a:gd name="connsiteX5-175" fmla="*/ 160638 w 1930823"/>
              <a:gd name="connsiteY5-176" fmla="*/ 494270 h 1717589"/>
              <a:gd name="connsiteX6-177" fmla="*/ 172995 w 1930823"/>
              <a:gd name="connsiteY6-178" fmla="*/ 568410 h 1717589"/>
              <a:gd name="connsiteX7-179" fmla="*/ 197708 w 1930823"/>
              <a:gd name="connsiteY7-180" fmla="*/ 605481 h 1717589"/>
              <a:gd name="connsiteX8-181" fmla="*/ 222422 w 1930823"/>
              <a:gd name="connsiteY8-182" fmla="*/ 741405 h 1717589"/>
              <a:gd name="connsiteX9-183" fmla="*/ 271849 w 1930823"/>
              <a:gd name="connsiteY9-184" fmla="*/ 877329 h 1717589"/>
              <a:gd name="connsiteX10-185" fmla="*/ 333633 w 1930823"/>
              <a:gd name="connsiteY10-186" fmla="*/ 1000897 h 1717589"/>
              <a:gd name="connsiteX11-187" fmla="*/ 345990 w 1930823"/>
              <a:gd name="connsiteY11-188" fmla="*/ 1075037 h 1717589"/>
              <a:gd name="connsiteX12-189" fmla="*/ 395417 w 1930823"/>
              <a:gd name="connsiteY12-190" fmla="*/ 1173891 h 1717589"/>
              <a:gd name="connsiteX13-191" fmla="*/ 407773 w 1930823"/>
              <a:gd name="connsiteY13-192" fmla="*/ 1210962 h 1717589"/>
              <a:gd name="connsiteX14-193" fmla="*/ 444844 w 1930823"/>
              <a:gd name="connsiteY14-194" fmla="*/ 1260389 h 1717589"/>
              <a:gd name="connsiteX15-195" fmla="*/ 481914 w 1930823"/>
              <a:gd name="connsiteY15-196" fmla="*/ 1322173 h 1717589"/>
              <a:gd name="connsiteX16-197" fmla="*/ 531341 w 1930823"/>
              <a:gd name="connsiteY16-198" fmla="*/ 1408670 h 1717589"/>
              <a:gd name="connsiteX17-199" fmla="*/ 593125 w 1930823"/>
              <a:gd name="connsiteY17-200" fmla="*/ 1519881 h 1717589"/>
              <a:gd name="connsiteX18-201" fmla="*/ 704335 w 1930823"/>
              <a:gd name="connsiteY18-202" fmla="*/ 1643448 h 1717589"/>
              <a:gd name="connsiteX19-203" fmla="*/ 741406 w 1930823"/>
              <a:gd name="connsiteY19-204" fmla="*/ 1668162 h 1717589"/>
              <a:gd name="connsiteX20-205" fmla="*/ 790833 w 1930823"/>
              <a:gd name="connsiteY20-206" fmla="*/ 1680519 h 1717589"/>
              <a:gd name="connsiteX21-207" fmla="*/ 827903 w 1930823"/>
              <a:gd name="connsiteY21-208" fmla="*/ 1692875 h 1717589"/>
              <a:gd name="connsiteX22-209" fmla="*/ 926757 w 1930823"/>
              <a:gd name="connsiteY22-210" fmla="*/ 1717589 h 1717589"/>
              <a:gd name="connsiteX23-211" fmla="*/ 1285103 w 1930823"/>
              <a:gd name="connsiteY23-212" fmla="*/ 1692875 h 1717589"/>
              <a:gd name="connsiteX24-213" fmla="*/ 1322173 w 1930823"/>
              <a:gd name="connsiteY24-214" fmla="*/ 1668162 h 1717589"/>
              <a:gd name="connsiteX25-215" fmla="*/ 1482811 w 1930823"/>
              <a:gd name="connsiteY25-216" fmla="*/ 1594021 h 1717589"/>
              <a:gd name="connsiteX26-217" fmla="*/ 1544595 w 1930823"/>
              <a:gd name="connsiteY26-218" fmla="*/ 1507524 h 1717589"/>
              <a:gd name="connsiteX27-219" fmla="*/ 1606379 w 1930823"/>
              <a:gd name="connsiteY27-220" fmla="*/ 1421027 h 1717589"/>
              <a:gd name="connsiteX28-221" fmla="*/ 1618735 w 1930823"/>
              <a:gd name="connsiteY28-222" fmla="*/ 1383956 h 1717589"/>
              <a:gd name="connsiteX29-223" fmla="*/ 1742303 w 1930823"/>
              <a:gd name="connsiteY29-224" fmla="*/ 1210962 h 1717589"/>
              <a:gd name="connsiteX30-225" fmla="*/ 1767017 w 1930823"/>
              <a:gd name="connsiteY30-226" fmla="*/ 1173891 h 1717589"/>
              <a:gd name="connsiteX31-227" fmla="*/ 1779373 w 1930823"/>
              <a:gd name="connsiteY31-228" fmla="*/ 1136821 h 1717589"/>
              <a:gd name="connsiteX32-229" fmla="*/ 1841157 w 1930823"/>
              <a:gd name="connsiteY32-230" fmla="*/ 1025610 h 1717589"/>
              <a:gd name="connsiteX33-231" fmla="*/ 1878227 w 1930823"/>
              <a:gd name="connsiteY33-232" fmla="*/ 976183 h 1717589"/>
              <a:gd name="connsiteX34-233" fmla="*/ 1802125 w 1930823"/>
              <a:gd name="connsiteY34-234" fmla="*/ 921835 h 1717589"/>
              <a:gd name="connsiteX35-235" fmla="*/ 1822295 w 1930823"/>
              <a:gd name="connsiteY35-236" fmla="*/ 786165 h 1717589"/>
              <a:gd name="connsiteX36-237" fmla="*/ 1929632 w 1930823"/>
              <a:gd name="connsiteY36-238" fmla="*/ 455747 h 1717589"/>
              <a:gd name="connsiteX37-239" fmla="*/ 1878227 w 1930823"/>
              <a:gd name="connsiteY37-240" fmla="*/ 407773 h 1717589"/>
              <a:gd name="connsiteX38-241" fmla="*/ 1853514 w 1930823"/>
              <a:gd name="connsiteY38-242" fmla="*/ 345989 h 1717589"/>
              <a:gd name="connsiteX39-243" fmla="*/ 1841157 w 1930823"/>
              <a:gd name="connsiteY39-244" fmla="*/ 284205 h 1717589"/>
              <a:gd name="connsiteX40-245" fmla="*/ 1791730 w 1930823"/>
              <a:gd name="connsiteY40-246" fmla="*/ 210064 h 1717589"/>
              <a:gd name="connsiteX0-247" fmla="*/ 0 w 1930823"/>
              <a:gd name="connsiteY0-248" fmla="*/ 0 h 1717589"/>
              <a:gd name="connsiteX1-249" fmla="*/ 24714 w 1930823"/>
              <a:gd name="connsiteY1-250" fmla="*/ 123567 h 1717589"/>
              <a:gd name="connsiteX2-251" fmla="*/ 61784 w 1930823"/>
              <a:gd name="connsiteY2-252" fmla="*/ 210064 h 1717589"/>
              <a:gd name="connsiteX3-253" fmla="*/ 111211 w 1930823"/>
              <a:gd name="connsiteY3-254" fmla="*/ 333632 h 1717589"/>
              <a:gd name="connsiteX4-255" fmla="*/ 135925 w 1930823"/>
              <a:gd name="connsiteY4-256" fmla="*/ 457200 h 1717589"/>
              <a:gd name="connsiteX5-257" fmla="*/ 160638 w 1930823"/>
              <a:gd name="connsiteY5-258" fmla="*/ 494270 h 1717589"/>
              <a:gd name="connsiteX6-259" fmla="*/ 172995 w 1930823"/>
              <a:gd name="connsiteY6-260" fmla="*/ 568410 h 1717589"/>
              <a:gd name="connsiteX7-261" fmla="*/ 197708 w 1930823"/>
              <a:gd name="connsiteY7-262" fmla="*/ 605481 h 1717589"/>
              <a:gd name="connsiteX8-263" fmla="*/ 222422 w 1930823"/>
              <a:gd name="connsiteY8-264" fmla="*/ 741405 h 1717589"/>
              <a:gd name="connsiteX9-265" fmla="*/ 271849 w 1930823"/>
              <a:gd name="connsiteY9-266" fmla="*/ 877329 h 1717589"/>
              <a:gd name="connsiteX10-267" fmla="*/ 333633 w 1930823"/>
              <a:gd name="connsiteY10-268" fmla="*/ 1000897 h 1717589"/>
              <a:gd name="connsiteX11-269" fmla="*/ 345990 w 1930823"/>
              <a:gd name="connsiteY11-270" fmla="*/ 1075037 h 1717589"/>
              <a:gd name="connsiteX12-271" fmla="*/ 395417 w 1930823"/>
              <a:gd name="connsiteY12-272" fmla="*/ 1173891 h 1717589"/>
              <a:gd name="connsiteX13-273" fmla="*/ 407773 w 1930823"/>
              <a:gd name="connsiteY13-274" fmla="*/ 1210962 h 1717589"/>
              <a:gd name="connsiteX14-275" fmla="*/ 444844 w 1930823"/>
              <a:gd name="connsiteY14-276" fmla="*/ 1260389 h 1717589"/>
              <a:gd name="connsiteX15-277" fmla="*/ 481914 w 1930823"/>
              <a:gd name="connsiteY15-278" fmla="*/ 1322173 h 1717589"/>
              <a:gd name="connsiteX16-279" fmla="*/ 531341 w 1930823"/>
              <a:gd name="connsiteY16-280" fmla="*/ 1408670 h 1717589"/>
              <a:gd name="connsiteX17-281" fmla="*/ 593125 w 1930823"/>
              <a:gd name="connsiteY17-282" fmla="*/ 1519881 h 1717589"/>
              <a:gd name="connsiteX18-283" fmla="*/ 704335 w 1930823"/>
              <a:gd name="connsiteY18-284" fmla="*/ 1643448 h 1717589"/>
              <a:gd name="connsiteX19-285" fmla="*/ 741406 w 1930823"/>
              <a:gd name="connsiteY19-286" fmla="*/ 1668162 h 1717589"/>
              <a:gd name="connsiteX20-287" fmla="*/ 790833 w 1930823"/>
              <a:gd name="connsiteY20-288" fmla="*/ 1680519 h 1717589"/>
              <a:gd name="connsiteX21-289" fmla="*/ 827903 w 1930823"/>
              <a:gd name="connsiteY21-290" fmla="*/ 1692875 h 1717589"/>
              <a:gd name="connsiteX22-291" fmla="*/ 926757 w 1930823"/>
              <a:gd name="connsiteY22-292" fmla="*/ 1717589 h 1717589"/>
              <a:gd name="connsiteX23-293" fmla="*/ 1285103 w 1930823"/>
              <a:gd name="connsiteY23-294" fmla="*/ 1692875 h 1717589"/>
              <a:gd name="connsiteX24-295" fmla="*/ 1322173 w 1930823"/>
              <a:gd name="connsiteY24-296" fmla="*/ 1668162 h 1717589"/>
              <a:gd name="connsiteX25-297" fmla="*/ 1482811 w 1930823"/>
              <a:gd name="connsiteY25-298" fmla="*/ 1594021 h 1717589"/>
              <a:gd name="connsiteX26-299" fmla="*/ 1544595 w 1930823"/>
              <a:gd name="connsiteY26-300" fmla="*/ 1507524 h 1717589"/>
              <a:gd name="connsiteX27-301" fmla="*/ 1606379 w 1930823"/>
              <a:gd name="connsiteY27-302" fmla="*/ 1421027 h 1717589"/>
              <a:gd name="connsiteX28-303" fmla="*/ 1618735 w 1930823"/>
              <a:gd name="connsiteY28-304" fmla="*/ 1383956 h 1717589"/>
              <a:gd name="connsiteX29-305" fmla="*/ 1742303 w 1930823"/>
              <a:gd name="connsiteY29-306" fmla="*/ 1210962 h 1717589"/>
              <a:gd name="connsiteX30-307" fmla="*/ 1767017 w 1930823"/>
              <a:gd name="connsiteY30-308" fmla="*/ 1173891 h 1717589"/>
              <a:gd name="connsiteX31-309" fmla="*/ 1779373 w 1930823"/>
              <a:gd name="connsiteY31-310" fmla="*/ 1136821 h 1717589"/>
              <a:gd name="connsiteX32-311" fmla="*/ 1752697 w 1930823"/>
              <a:gd name="connsiteY32-312" fmla="*/ 1033047 h 1717589"/>
              <a:gd name="connsiteX33-313" fmla="*/ 1878227 w 1930823"/>
              <a:gd name="connsiteY33-314" fmla="*/ 976183 h 1717589"/>
              <a:gd name="connsiteX34-315" fmla="*/ 1802125 w 1930823"/>
              <a:gd name="connsiteY34-316" fmla="*/ 921835 h 1717589"/>
              <a:gd name="connsiteX35-317" fmla="*/ 1822295 w 1930823"/>
              <a:gd name="connsiteY35-318" fmla="*/ 786165 h 1717589"/>
              <a:gd name="connsiteX36-319" fmla="*/ 1929632 w 1930823"/>
              <a:gd name="connsiteY36-320" fmla="*/ 455747 h 1717589"/>
              <a:gd name="connsiteX37-321" fmla="*/ 1878227 w 1930823"/>
              <a:gd name="connsiteY37-322" fmla="*/ 407773 h 1717589"/>
              <a:gd name="connsiteX38-323" fmla="*/ 1853514 w 1930823"/>
              <a:gd name="connsiteY38-324" fmla="*/ 345989 h 1717589"/>
              <a:gd name="connsiteX39-325" fmla="*/ 1841157 w 1930823"/>
              <a:gd name="connsiteY39-326" fmla="*/ 284205 h 1717589"/>
              <a:gd name="connsiteX40-327" fmla="*/ 1791730 w 1930823"/>
              <a:gd name="connsiteY40-328" fmla="*/ 210064 h 1717589"/>
              <a:gd name="connsiteX0-329" fmla="*/ 0 w 1930823"/>
              <a:gd name="connsiteY0-330" fmla="*/ 0 h 1717589"/>
              <a:gd name="connsiteX1-331" fmla="*/ 24714 w 1930823"/>
              <a:gd name="connsiteY1-332" fmla="*/ 123567 h 1717589"/>
              <a:gd name="connsiteX2-333" fmla="*/ 61784 w 1930823"/>
              <a:gd name="connsiteY2-334" fmla="*/ 210064 h 1717589"/>
              <a:gd name="connsiteX3-335" fmla="*/ 111211 w 1930823"/>
              <a:gd name="connsiteY3-336" fmla="*/ 333632 h 1717589"/>
              <a:gd name="connsiteX4-337" fmla="*/ 135925 w 1930823"/>
              <a:gd name="connsiteY4-338" fmla="*/ 457200 h 1717589"/>
              <a:gd name="connsiteX5-339" fmla="*/ 160638 w 1930823"/>
              <a:gd name="connsiteY5-340" fmla="*/ 494270 h 1717589"/>
              <a:gd name="connsiteX6-341" fmla="*/ 172995 w 1930823"/>
              <a:gd name="connsiteY6-342" fmla="*/ 568410 h 1717589"/>
              <a:gd name="connsiteX7-343" fmla="*/ 197708 w 1930823"/>
              <a:gd name="connsiteY7-344" fmla="*/ 605481 h 1717589"/>
              <a:gd name="connsiteX8-345" fmla="*/ 222422 w 1930823"/>
              <a:gd name="connsiteY8-346" fmla="*/ 741405 h 1717589"/>
              <a:gd name="connsiteX9-347" fmla="*/ 271849 w 1930823"/>
              <a:gd name="connsiteY9-348" fmla="*/ 877329 h 1717589"/>
              <a:gd name="connsiteX10-349" fmla="*/ 333633 w 1930823"/>
              <a:gd name="connsiteY10-350" fmla="*/ 1000897 h 1717589"/>
              <a:gd name="connsiteX11-351" fmla="*/ 345990 w 1930823"/>
              <a:gd name="connsiteY11-352" fmla="*/ 1075037 h 1717589"/>
              <a:gd name="connsiteX12-353" fmla="*/ 395417 w 1930823"/>
              <a:gd name="connsiteY12-354" fmla="*/ 1173891 h 1717589"/>
              <a:gd name="connsiteX13-355" fmla="*/ 407773 w 1930823"/>
              <a:gd name="connsiteY13-356" fmla="*/ 1210962 h 1717589"/>
              <a:gd name="connsiteX14-357" fmla="*/ 444844 w 1930823"/>
              <a:gd name="connsiteY14-358" fmla="*/ 1260389 h 1717589"/>
              <a:gd name="connsiteX15-359" fmla="*/ 481914 w 1930823"/>
              <a:gd name="connsiteY15-360" fmla="*/ 1322173 h 1717589"/>
              <a:gd name="connsiteX16-361" fmla="*/ 531341 w 1930823"/>
              <a:gd name="connsiteY16-362" fmla="*/ 1408670 h 1717589"/>
              <a:gd name="connsiteX17-363" fmla="*/ 593125 w 1930823"/>
              <a:gd name="connsiteY17-364" fmla="*/ 1519881 h 1717589"/>
              <a:gd name="connsiteX18-365" fmla="*/ 704335 w 1930823"/>
              <a:gd name="connsiteY18-366" fmla="*/ 1643448 h 1717589"/>
              <a:gd name="connsiteX19-367" fmla="*/ 741406 w 1930823"/>
              <a:gd name="connsiteY19-368" fmla="*/ 1668162 h 1717589"/>
              <a:gd name="connsiteX20-369" fmla="*/ 790833 w 1930823"/>
              <a:gd name="connsiteY20-370" fmla="*/ 1680519 h 1717589"/>
              <a:gd name="connsiteX21-371" fmla="*/ 827903 w 1930823"/>
              <a:gd name="connsiteY21-372" fmla="*/ 1692875 h 1717589"/>
              <a:gd name="connsiteX22-373" fmla="*/ 926757 w 1930823"/>
              <a:gd name="connsiteY22-374" fmla="*/ 1717589 h 1717589"/>
              <a:gd name="connsiteX23-375" fmla="*/ 1285103 w 1930823"/>
              <a:gd name="connsiteY23-376" fmla="*/ 1692875 h 1717589"/>
              <a:gd name="connsiteX24-377" fmla="*/ 1322173 w 1930823"/>
              <a:gd name="connsiteY24-378" fmla="*/ 1668162 h 1717589"/>
              <a:gd name="connsiteX25-379" fmla="*/ 1482811 w 1930823"/>
              <a:gd name="connsiteY25-380" fmla="*/ 1594021 h 1717589"/>
              <a:gd name="connsiteX26-381" fmla="*/ 1544595 w 1930823"/>
              <a:gd name="connsiteY26-382" fmla="*/ 1507524 h 1717589"/>
              <a:gd name="connsiteX27-383" fmla="*/ 1606379 w 1930823"/>
              <a:gd name="connsiteY27-384" fmla="*/ 1421027 h 1717589"/>
              <a:gd name="connsiteX28-385" fmla="*/ 1618735 w 1930823"/>
              <a:gd name="connsiteY28-386" fmla="*/ 1383956 h 1717589"/>
              <a:gd name="connsiteX29-387" fmla="*/ 1742303 w 1930823"/>
              <a:gd name="connsiteY29-388" fmla="*/ 1210962 h 1717589"/>
              <a:gd name="connsiteX30-389" fmla="*/ 1767017 w 1930823"/>
              <a:gd name="connsiteY30-390" fmla="*/ 1173891 h 1717589"/>
              <a:gd name="connsiteX31-391" fmla="*/ 1779373 w 1930823"/>
              <a:gd name="connsiteY31-392" fmla="*/ 1136821 h 1717589"/>
              <a:gd name="connsiteX32-393" fmla="*/ 1752697 w 1930823"/>
              <a:gd name="connsiteY32-394" fmla="*/ 1033047 h 1717589"/>
              <a:gd name="connsiteX33-395" fmla="*/ 1700399 w 1930823"/>
              <a:gd name="connsiteY33-396" fmla="*/ 976278 h 1717589"/>
              <a:gd name="connsiteX34-397" fmla="*/ 1802125 w 1930823"/>
              <a:gd name="connsiteY34-398" fmla="*/ 921835 h 1717589"/>
              <a:gd name="connsiteX35-399" fmla="*/ 1822295 w 1930823"/>
              <a:gd name="connsiteY35-400" fmla="*/ 786165 h 1717589"/>
              <a:gd name="connsiteX36-401" fmla="*/ 1929632 w 1930823"/>
              <a:gd name="connsiteY36-402" fmla="*/ 455747 h 1717589"/>
              <a:gd name="connsiteX37-403" fmla="*/ 1878227 w 1930823"/>
              <a:gd name="connsiteY37-404" fmla="*/ 407773 h 1717589"/>
              <a:gd name="connsiteX38-405" fmla="*/ 1853514 w 1930823"/>
              <a:gd name="connsiteY38-406" fmla="*/ 345989 h 1717589"/>
              <a:gd name="connsiteX39-407" fmla="*/ 1841157 w 1930823"/>
              <a:gd name="connsiteY39-408" fmla="*/ 284205 h 1717589"/>
              <a:gd name="connsiteX40-409" fmla="*/ 1791730 w 1930823"/>
              <a:gd name="connsiteY40-410" fmla="*/ 210064 h 1717589"/>
              <a:gd name="connsiteX0-411" fmla="*/ 0 w 1930823"/>
              <a:gd name="connsiteY0-412" fmla="*/ 0 h 1717589"/>
              <a:gd name="connsiteX1-413" fmla="*/ 24714 w 1930823"/>
              <a:gd name="connsiteY1-414" fmla="*/ 123567 h 1717589"/>
              <a:gd name="connsiteX2-415" fmla="*/ 61784 w 1930823"/>
              <a:gd name="connsiteY2-416" fmla="*/ 210064 h 1717589"/>
              <a:gd name="connsiteX3-417" fmla="*/ 111211 w 1930823"/>
              <a:gd name="connsiteY3-418" fmla="*/ 333632 h 1717589"/>
              <a:gd name="connsiteX4-419" fmla="*/ 135925 w 1930823"/>
              <a:gd name="connsiteY4-420" fmla="*/ 457200 h 1717589"/>
              <a:gd name="connsiteX5-421" fmla="*/ 160638 w 1930823"/>
              <a:gd name="connsiteY5-422" fmla="*/ 494270 h 1717589"/>
              <a:gd name="connsiteX6-423" fmla="*/ 172995 w 1930823"/>
              <a:gd name="connsiteY6-424" fmla="*/ 568410 h 1717589"/>
              <a:gd name="connsiteX7-425" fmla="*/ 197708 w 1930823"/>
              <a:gd name="connsiteY7-426" fmla="*/ 605481 h 1717589"/>
              <a:gd name="connsiteX8-427" fmla="*/ 222422 w 1930823"/>
              <a:gd name="connsiteY8-428" fmla="*/ 741405 h 1717589"/>
              <a:gd name="connsiteX9-429" fmla="*/ 271849 w 1930823"/>
              <a:gd name="connsiteY9-430" fmla="*/ 877329 h 1717589"/>
              <a:gd name="connsiteX10-431" fmla="*/ 333633 w 1930823"/>
              <a:gd name="connsiteY10-432" fmla="*/ 1000897 h 1717589"/>
              <a:gd name="connsiteX11-433" fmla="*/ 345990 w 1930823"/>
              <a:gd name="connsiteY11-434" fmla="*/ 1075037 h 1717589"/>
              <a:gd name="connsiteX12-435" fmla="*/ 395417 w 1930823"/>
              <a:gd name="connsiteY12-436" fmla="*/ 1173891 h 1717589"/>
              <a:gd name="connsiteX13-437" fmla="*/ 407773 w 1930823"/>
              <a:gd name="connsiteY13-438" fmla="*/ 1210962 h 1717589"/>
              <a:gd name="connsiteX14-439" fmla="*/ 444844 w 1930823"/>
              <a:gd name="connsiteY14-440" fmla="*/ 1260389 h 1717589"/>
              <a:gd name="connsiteX15-441" fmla="*/ 481914 w 1930823"/>
              <a:gd name="connsiteY15-442" fmla="*/ 1322173 h 1717589"/>
              <a:gd name="connsiteX16-443" fmla="*/ 531341 w 1930823"/>
              <a:gd name="connsiteY16-444" fmla="*/ 1408670 h 1717589"/>
              <a:gd name="connsiteX17-445" fmla="*/ 593125 w 1930823"/>
              <a:gd name="connsiteY17-446" fmla="*/ 1519881 h 1717589"/>
              <a:gd name="connsiteX18-447" fmla="*/ 704335 w 1930823"/>
              <a:gd name="connsiteY18-448" fmla="*/ 1643448 h 1717589"/>
              <a:gd name="connsiteX19-449" fmla="*/ 741406 w 1930823"/>
              <a:gd name="connsiteY19-450" fmla="*/ 1668162 h 1717589"/>
              <a:gd name="connsiteX20-451" fmla="*/ 790833 w 1930823"/>
              <a:gd name="connsiteY20-452" fmla="*/ 1680519 h 1717589"/>
              <a:gd name="connsiteX21-453" fmla="*/ 827903 w 1930823"/>
              <a:gd name="connsiteY21-454" fmla="*/ 1692875 h 1717589"/>
              <a:gd name="connsiteX22-455" fmla="*/ 926757 w 1930823"/>
              <a:gd name="connsiteY22-456" fmla="*/ 1717589 h 1717589"/>
              <a:gd name="connsiteX23-457" fmla="*/ 1285103 w 1930823"/>
              <a:gd name="connsiteY23-458" fmla="*/ 1692875 h 1717589"/>
              <a:gd name="connsiteX24-459" fmla="*/ 1322173 w 1930823"/>
              <a:gd name="connsiteY24-460" fmla="*/ 1668162 h 1717589"/>
              <a:gd name="connsiteX25-461" fmla="*/ 1482811 w 1930823"/>
              <a:gd name="connsiteY25-462" fmla="*/ 1594021 h 1717589"/>
              <a:gd name="connsiteX26-463" fmla="*/ 1544595 w 1930823"/>
              <a:gd name="connsiteY26-464" fmla="*/ 1507524 h 1717589"/>
              <a:gd name="connsiteX27-465" fmla="*/ 1606379 w 1930823"/>
              <a:gd name="connsiteY27-466" fmla="*/ 1421027 h 1717589"/>
              <a:gd name="connsiteX28-467" fmla="*/ 1618735 w 1930823"/>
              <a:gd name="connsiteY28-468" fmla="*/ 1383956 h 1717589"/>
              <a:gd name="connsiteX29-469" fmla="*/ 1742303 w 1930823"/>
              <a:gd name="connsiteY29-470" fmla="*/ 1210962 h 1717589"/>
              <a:gd name="connsiteX30-471" fmla="*/ 1767017 w 1930823"/>
              <a:gd name="connsiteY30-472" fmla="*/ 1173891 h 1717589"/>
              <a:gd name="connsiteX31-473" fmla="*/ 1779373 w 1930823"/>
              <a:gd name="connsiteY31-474" fmla="*/ 1136821 h 1717589"/>
              <a:gd name="connsiteX32-475" fmla="*/ 1752697 w 1930823"/>
              <a:gd name="connsiteY32-476" fmla="*/ 1033047 h 1717589"/>
              <a:gd name="connsiteX33-477" fmla="*/ 1776222 w 1930823"/>
              <a:gd name="connsiteY33-478" fmla="*/ 969903 h 1717589"/>
              <a:gd name="connsiteX34-479" fmla="*/ 1802125 w 1930823"/>
              <a:gd name="connsiteY34-480" fmla="*/ 921835 h 1717589"/>
              <a:gd name="connsiteX35-481" fmla="*/ 1822295 w 1930823"/>
              <a:gd name="connsiteY35-482" fmla="*/ 786165 h 1717589"/>
              <a:gd name="connsiteX36-483" fmla="*/ 1929632 w 1930823"/>
              <a:gd name="connsiteY36-484" fmla="*/ 455747 h 1717589"/>
              <a:gd name="connsiteX37-485" fmla="*/ 1878227 w 1930823"/>
              <a:gd name="connsiteY37-486" fmla="*/ 407773 h 1717589"/>
              <a:gd name="connsiteX38-487" fmla="*/ 1853514 w 1930823"/>
              <a:gd name="connsiteY38-488" fmla="*/ 345989 h 1717589"/>
              <a:gd name="connsiteX39-489" fmla="*/ 1841157 w 1930823"/>
              <a:gd name="connsiteY39-490" fmla="*/ 284205 h 1717589"/>
              <a:gd name="connsiteX40-491" fmla="*/ 1791730 w 1930823"/>
              <a:gd name="connsiteY40-492" fmla="*/ 210064 h 1717589"/>
              <a:gd name="connsiteX0-493" fmla="*/ 15012 w 1945835"/>
              <a:gd name="connsiteY0-494" fmla="*/ 0 h 1717589"/>
              <a:gd name="connsiteX1-495" fmla="*/ 1815 w 1945835"/>
              <a:gd name="connsiteY1-496" fmla="*/ 126753 h 1717589"/>
              <a:gd name="connsiteX2-497" fmla="*/ 76796 w 1945835"/>
              <a:gd name="connsiteY2-498" fmla="*/ 210064 h 1717589"/>
              <a:gd name="connsiteX3-499" fmla="*/ 126223 w 1945835"/>
              <a:gd name="connsiteY3-500" fmla="*/ 333632 h 1717589"/>
              <a:gd name="connsiteX4-501" fmla="*/ 150937 w 1945835"/>
              <a:gd name="connsiteY4-502" fmla="*/ 457200 h 1717589"/>
              <a:gd name="connsiteX5-503" fmla="*/ 175650 w 1945835"/>
              <a:gd name="connsiteY5-504" fmla="*/ 494270 h 1717589"/>
              <a:gd name="connsiteX6-505" fmla="*/ 188007 w 1945835"/>
              <a:gd name="connsiteY6-506" fmla="*/ 568410 h 1717589"/>
              <a:gd name="connsiteX7-507" fmla="*/ 212720 w 1945835"/>
              <a:gd name="connsiteY7-508" fmla="*/ 605481 h 1717589"/>
              <a:gd name="connsiteX8-509" fmla="*/ 237434 w 1945835"/>
              <a:gd name="connsiteY8-510" fmla="*/ 741405 h 1717589"/>
              <a:gd name="connsiteX9-511" fmla="*/ 286861 w 1945835"/>
              <a:gd name="connsiteY9-512" fmla="*/ 877329 h 1717589"/>
              <a:gd name="connsiteX10-513" fmla="*/ 348645 w 1945835"/>
              <a:gd name="connsiteY10-514" fmla="*/ 1000897 h 1717589"/>
              <a:gd name="connsiteX11-515" fmla="*/ 361002 w 1945835"/>
              <a:gd name="connsiteY11-516" fmla="*/ 1075037 h 1717589"/>
              <a:gd name="connsiteX12-517" fmla="*/ 410429 w 1945835"/>
              <a:gd name="connsiteY12-518" fmla="*/ 1173891 h 1717589"/>
              <a:gd name="connsiteX13-519" fmla="*/ 422785 w 1945835"/>
              <a:gd name="connsiteY13-520" fmla="*/ 1210962 h 1717589"/>
              <a:gd name="connsiteX14-521" fmla="*/ 459856 w 1945835"/>
              <a:gd name="connsiteY14-522" fmla="*/ 1260389 h 1717589"/>
              <a:gd name="connsiteX15-523" fmla="*/ 496926 w 1945835"/>
              <a:gd name="connsiteY15-524" fmla="*/ 1322173 h 1717589"/>
              <a:gd name="connsiteX16-525" fmla="*/ 546353 w 1945835"/>
              <a:gd name="connsiteY16-526" fmla="*/ 1408670 h 1717589"/>
              <a:gd name="connsiteX17-527" fmla="*/ 608137 w 1945835"/>
              <a:gd name="connsiteY17-528" fmla="*/ 1519881 h 1717589"/>
              <a:gd name="connsiteX18-529" fmla="*/ 719347 w 1945835"/>
              <a:gd name="connsiteY18-530" fmla="*/ 1643448 h 1717589"/>
              <a:gd name="connsiteX19-531" fmla="*/ 756418 w 1945835"/>
              <a:gd name="connsiteY19-532" fmla="*/ 1668162 h 1717589"/>
              <a:gd name="connsiteX20-533" fmla="*/ 805845 w 1945835"/>
              <a:gd name="connsiteY20-534" fmla="*/ 1680519 h 1717589"/>
              <a:gd name="connsiteX21-535" fmla="*/ 842915 w 1945835"/>
              <a:gd name="connsiteY21-536" fmla="*/ 1692875 h 1717589"/>
              <a:gd name="connsiteX22-537" fmla="*/ 941769 w 1945835"/>
              <a:gd name="connsiteY22-538" fmla="*/ 1717589 h 1717589"/>
              <a:gd name="connsiteX23-539" fmla="*/ 1300115 w 1945835"/>
              <a:gd name="connsiteY23-540" fmla="*/ 1692875 h 1717589"/>
              <a:gd name="connsiteX24-541" fmla="*/ 1337185 w 1945835"/>
              <a:gd name="connsiteY24-542" fmla="*/ 1668162 h 1717589"/>
              <a:gd name="connsiteX25-543" fmla="*/ 1497823 w 1945835"/>
              <a:gd name="connsiteY25-544" fmla="*/ 1594021 h 1717589"/>
              <a:gd name="connsiteX26-545" fmla="*/ 1559607 w 1945835"/>
              <a:gd name="connsiteY26-546" fmla="*/ 1507524 h 1717589"/>
              <a:gd name="connsiteX27-547" fmla="*/ 1621391 w 1945835"/>
              <a:gd name="connsiteY27-548" fmla="*/ 1421027 h 1717589"/>
              <a:gd name="connsiteX28-549" fmla="*/ 1633747 w 1945835"/>
              <a:gd name="connsiteY28-550" fmla="*/ 1383956 h 1717589"/>
              <a:gd name="connsiteX29-551" fmla="*/ 1757315 w 1945835"/>
              <a:gd name="connsiteY29-552" fmla="*/ 1210962 h 1717589"/>
              <a:gd name="connsiteX30-553" fmla="*/ 1782029 w 1945835"/>
              <a:gd name="connsiteY30-554" fmla="*/ 1173891 h 1717589"/>
              <a:gd name="connsiteX31-555" fmla="*/ 1794385 w 1945835"/>
              <a:gd name="connsiteY31-556" fmla="*/ 1136821 h 1717589"/>
              <a:gd name="connsiteX32-557" fmla="*/ 1767709 w 1945835"/>
              <a:gd name="connsiteY32-558" fmla="*/ 1033047 h 1717589"/>
              <a:gd name="connsiteX33-559" fmla="*/ 1791234 w 1945835"/>
              <a:gd name="connsiteY33-560" fmla="*/ 969903 h 1717589"/>
              <a:gd name="connsiteX34-561" fmla="*/ 1817137 w 1945835"/>
              <a:gd name="connsiteY34-562" fmla="*/ 921835 h 1717589"/>
              <a:gd name="connsiteX35-563" fmla="*/ 1837307 w 1945835"/>
              <a:gd name="connsiteY35-564" fmla="*/ 786165 h 1717589"/>
              <a:gd name="connsiteX36-565" fmla="*/ 1944644 w 1945835"/>
              <a:gd name="connsiteY36-566" fmla="*/ 455747 h 1717589"/>
              <a:gd name="connsiteX37-567" fmla="*/ 1893239 w 1945835"/>
              <a:gd name="connsiteY37-568" fmla="*/ 407773 h 1717589"/>
              <a:gd name="connsiteX38-569" fmla="*/ 1868526 w 1945835"/>
              <a:gd name="connsiteY38-570" fmla="*/ 345989 h 1717589"/>
              <a:gd name="connsiteX39-571" fmla="*/ 1856169 w 1945835"/>
              <a:gd name="connsiteY39-572" fmla="*/ 284205 h 1717589"/>
              <a:gd name="connsiteX40-573" fmla="*/ 1806742 w 1945835"/>
              <a:gd name="connsiteY40-574" fmla="*/ 210064 h 1717589"/>
              <a:gd name="connsiteX0-575" fmla="*/ 15012 w 1945835"/>
              <a:gd name="connsiteY0-576" fmla="*/ 0 h 1717589"/>
              <a:gd name="connsiteX1-577" fmla="*/ 1815 w 1945835"/>
              <a:gd name="connsiteY1-578" fmla="*/ 126753 h 1717589"/>
              <a:gd name="connsiteX2-579" fmla="*/ 76796 w 1945835"/>
              <a:gd name="connsiteY2-580" fmla="*/ 210064 h 1717589"/>
              <a:gd name="connsiteX3-581" fmla="*/ 126223 w 1945835"/>
              <a:gd name="connsiteY3-582" fmla="*/ 333632 h 1717589"/>
              <a:gd name="connsiteX4-583" fmla="*/ 150937 w 1945835"/>
              <a:gd name="connsiteY4-584" fmla="*/ 457200 h 1717589"/>
              <a:gd name="connsiteX5-585" fmla="*/ 175650 w 1945835"/>
              <a:gd name="connsiteY5-586" fmla="*/ 494270 h 1717589"/>
              <a:gd name="connsiteX6-587" fmla="*/ 188007 w 1945835"/>
              <a:gd name="connsiteY6-588" fmla="*/ 568410 h 1717589"/>
              <a:gd name="connsiteX7-589" fmla="*/ 212720 w 1945835"/>
              <a:gd name="connsiteY7-590" fmla="*/ 605481 h 1717589"/>
              <a:gd name="connsiteX8-591" fmla="*/ 237434 w 1945835"/>
              <a:gd name="connsiteY8-592" fmla="*/ 741405 h 1717589"/>
              <a:gd name="connsiteX9-593" fmla="*/ 286861 w 1945835"/>
              <a:gd name="connsiteY9-594" fmla="*/ 877329 h 1717589"/>
              <a:gd name="connsiteX10-595" fmla="*/ 348645 w 1945835"/>
              <a:gd name="connsiteY10-596" fmla="*/ 1000897 h 1717589"/>
              <a:gd name="connsiteX11-597" fmla="*/ 361002 w 1945835"/>
              <a:gd name="connsiteY11-598" fmla="*/ 1075037 h 1717589"/>
              <a:gd name="connsiteX12-599" fmla="*/ 410429 w 1945835"/>
              <a:gd name="connsiteY12-600" fmla="*/ 1173891 h 1717589"/>
              <a:gd name="connsiteX13-601" fmla="*/ 422785 w 1945835"/>
              <a:gd name="connsiteY13-602" fmla="*/ 1210962 h 1717589"/>
              <a:gd name="connsiteX14-603" fmla="*/ 459856 w 1945835"/>
              <a:gd name="connsiteY14-604" fmla="*/ 1260389 h 1717589"/>
              <a:gd name="connsiteX15-605" fmla="*/ 496926 w 1945835"/>
              <a:gd name="connsiteY15-606" fmla="*/ 1322173 h 1717589"/>
              <a:gd name="connsiteX16-607" fmla="*/ 546353 w 1945835"/>
              <a:gd name="connsiteY16-608" fmla="*/ 1408670 h 1717589"/>
              <a:gd name="connsiteX17-609" fmla="*/ 608137 w 1945835"/>
              <a:gd name="connsiteY17-610" fmla="*/ 1519881 h 1717589"/>
              <a:gd name="connsiteX18-611" fmla="*/ 719347 w 1945835"/>
              <a:gd name="connsiteY18-612" fmla="*/ 1643448 h 1717589"/>
              <a:gd name="connsiteX19-613" fmla="*/ 756418 w 1945835"/>
              <a:gd name="connsiteY19-614" fmla="*/ 1668162 h 1717589"/>
              <a:gd name="connsiteX20-615" fmla="*/ 805845 w 1945835"/>
              <a:gd name="connsiteY20-616" fmla="*/ 1680519 h 1717589"/>
              <a:gd name="connsiteX21-617" fmla="*/ 842915 w 1945835"/>
              <a:gd name="connsiteY21-618" fmla="*/ 1692875 h 1717589"/>
              <a:gd name="connsiteX22-619" fmla="*/ 941769 w 1945835"/>
              <a:gd name="connsiteY22-620" fmla="*/ 1717589 h 1717589"/>
              <a:gd name="connsiteX23-621" fmla="*/ 1300115 w 1945835"/>
              <a:gd name="connsiteY23-622" fmla="*/ 1692875 h 1717589"/>
              <a:gd name="connsiteX24-623" fmla="*/ 1337185 w 1945835"/>
              <a:gd name="connsiteY24-624" fmla="*/ 1668162 h 1717589"/>
              <a:gd name="connsiteX25-625" fmla="*/ 1497823 w 1945835"/>
              <a:gd name="connsiteY25-626" fmla="*/ 1594021 h 1717589"/>
              <a:gd name="connsiteX26-627" fmla="*/ 1559607 w 1945835"/>
              <a:gd name="connsiteY26-628" fmla="*/ 1507524 h 1717589"/>
              <a:gd name="connsiteX27-629" fmla="*/ 1621391 w 1945835"/>
              <a:gd name="connsiteY27-630" fmla="*/ 1421027 h 1717589"/>
              <a:gd name="connsiteX28-631" fmla="*/ 1816118 w 1945835"/>
              <a:gd name="connsiteY28-632" fmla="*/ 1457747 h 1717589"/>
              <a:gd name="connsiteX29-633" fmla="*/ 1757315 w 1945835"/>
              <a:gd name="connsiteY29-634" fmla="*/ 1210962 h 1717589"/>
              <a:gd name="connsiteX30-635" fmla="*/ 1782029 w 1945835"/>
              <a:gd name="connsiteY30-636" fmla="*/ 1173891 h 1717589"/>
              <a:gd name="connsiteX31-637" fmla="*/ 1794385 w 1945835"/>
              <a:gd name="connsiteY31-638" fmla="*/ 1136821 h 1717589"/>
              <a:gd name="connsiteX32-639" fmla="*/ 1767709 w 1945835"/>
              <a:gd name="connsiteY32-640" fmla="*/ 1033047 h 1717589"/>
              <a:gd name="connsiteX33-641" fmla="*/ 1791234 w 1945835"/>
              <a:gd name="connsiteY33-642" fmla="*/ 969903 h 1717589"/>
              <a:gd name="connsiteX34-643" fmla="*/ 1817137 w 1945835"/>
              <a:gd name="connsiteY34-644" fmla="*/ 921835 h 1717589"/>
              <a:gd name="connsiteX35-645" fmla="*/ 1837307 w 1945835"/>
              <a:gd name="connsiteY35-646" fmla="*/ 786165 h 1717589"/>
              <a:gd name="connsiteX36-647" fmla="*/ 1944644 w 1945835"/>
              <a:gd name="connsiteY36-648" fmla="*/ 455747 h 1717589"/>
              <a:gd name="connsiteX37-649" fmla="*/ 1893239 w 1945835"/>
              <a:gd name="connsiteY37-650" fmla="*/ 407773 h 1717589"/>
              <a:gd name="connsiteX38-651" fmla="*/ 1868526 w 1945835"/>
              <a:gd name="connsiteY38-652" fmla="*/ 345989 h 1717589"/>
              <a:gd name="connsiteX39-653" fmla="*/ 1856169 w 1945835"/>
              <a:gd name="connsiteY39-654" fmla="*/ 284205 h 1717589"/>
              <a:gd name="connsiteX40-655" fmla="*/ 1806742 w 1945835"/>
              <a:gd name="connsiteY40-656" fmla="*/ 210064 h 1717589"/>
              <a:gd name="connsiteX0-657" fmla="*/ 15012 w 1945835"/>
              <a:gd name="connsiteY0-658" fmla="*/ 0 h 1717589"/>
              <a:gd name="connsiteX1-659" fmla="*/ 1815 w 1945835"/>
              <a:gd name="connsiteY1-660" fmla="*/ 126753 h 1717589"/>
              <a:gd name="connsiteX2-661" fmla="*/ 76796 w 1945835"/>
              <a:gd name="connsiteY2-662" fmla="*/ 210064 h 1717589"/>
              <a:gd name="connsiteX3-663" fmla="*/ 126223 w 1945835"/>
              <a:gd name="connsiteY3-664" fmla="*/ 333632 h 1717589"/>
              <a:gd name="connsiteX4-665" fmla="*/ 150937 w 1945835"/>
              <a:gd name="connsiteY4-666" fmla="*/ 457200 h 1717589"/>
              <a:gd name="connsiteX5-667" fmla="*/ 175650 w 1945835"/>
              <a:gd name="connsiteY5-668" fmla="*/ 494270 h 1717589"/>
              <a:gd name="connsiteX6-669" fmla="*/ 188007 w 1945835"/>
              <a:gd name="connsiteY6-670" fmla="*/ 568410 h 1717589"/>
              <a:gd name="connsiteX7-671" fmla="*/ 212720 w 1945835"/>
              <a:gd name="connsiteY7-672" fmla="*/ 605481 h 1717589"/>
              <a:gd name="connsiteX8-673" fmla="*/ 237434 w 1945835"/>
              <a:gd name="connsiteY8-674" fmla="*/ 741405 h 1717589"/>
              <a:gd name="connsiteX9-675" fmla="*/ 286861 w 1945835"/>
              <a:gd name="connsiteY9-676" fmla="*/ 877329 h 1717589"/>
              <a:gd name="connsiteX10-677" fmla="*/ 348645 w 1945835"/>
              <a:gd name="connsiteY10-678" fmla="*/ 1000897 h 1717589"/>
              <a:gd name="connsiteX11-679" fmla="*/ 361002 w 1945835"/>
              <a:gd name="connsiteY11-680" fmla="*/ 1075037 h 1717589"/>
              <a:gd name="connsiteX12-681" fmla="*/ 410429 w 1945835"/>
              <a:gd name="connsiteY12-682" fmla="*/ 1173891 h 1717589"/>
              <a:gd name="connsiteX13-683" fmla="*/ 422785 w 1945835"/>
              <a:gd name="connsiteY13-684" fmla="*/ 1210962 h 1717589"/>
              <a:gd name="connsiteX14-685" fmla="*/ 459856 w 1945835"/>
              <a:gd name="connsiteY14-686" fmla="*/ 1260389 h 1717589"/>
              <a:gd name="connsiteX15-687" fmla="*/ 496926 w 1945835"/>
              <a:gd name="connsiteY15-688" fmla="*/ 1322173 h 1717589"/>
              <a:gd name="connsiteX16-689" fmla="*/ 546353 w 1945835"/>
              <a:gd name="connsiteY16-690" fmla="*/ 1408670 h 1717589"/>
              <a:gd name="connsiteX17-691" fmla="*/ 608137 w 1945835"/>
              <a:gd name="connsiteY17-692" fmla="*/ 1519881 h 1717589"/>
              <a:gd name="connsiteX18-693" fmla="*/ 719347 w 1945835"/>
              <a:gd name="connsiteY18-694" fmla="*/ 1643448 h 1717589"/>
              <a:gd name="connsiteX19-695" fmla="*/ 756418 w 1945835"/>
              <a:gd name="connsiteY19-696" fmla="*/ 1668162 h 1717589"/>
              <a:gd name="connsiteX20-697" fmla="*/ 805845 w 1945835"/>
              <a:gd name="connsiteY20-698" fmla="*/ 1680519 h 1717589"/>
              <a:gd name="connsiteX21-699" fmla="*/ 842915 w 1945835"/>
              <a:gd name="connsiteY21-700" fmla="*/ 1692875 h 1717589"/>
              <a:gd name="connsiteX22-701" fmla="*/ 941769 w 1945835"/>
              <a:gd name="connsiteY22-702" fmla="*/ 1717589 h 1717589"/>
              <a:gd name="connsiteX23-703" fmla="*/ 1300115 w 1945835"/>
              <a:gd name="connsiteY23-704" fmla="*/ 1692875 h 1717589"/>
              <a:gd name="connsiteX24-705" fmla="*/ 1337185 w 1945835"/>
              <a:gd name="connsiteY24-706" fmla="*/ 1668162 h 1717589"/>
              <a:gd name="connsiteX25-707" fmla="*/ 1497823 w 1945835"/>
              <a:gd name="connsiteY25-708" fmla="*/ 1594021 h 1717589"/>
              <a:gd name="connsiteX26-709" fmla="*/ 1559607 w 1945835"/>
              <a:gd name="connsiteY26-710" fmla="*/ 1507524 h 1717589"/>
              <a:gd name="connsiteX27-711" fmla="*/ 1621391 w 1945835"/>
              <a:gd name="connsiteY27-712" fmla="*/ 1421027 h 1717589"/>
              <a:gd name="connsiteX28-713" fmla="*/ 1816118 w 1945835"/>
              <a:gd name="connsiteY28-714" fmla="*/ 1457747 h 1717589"/>
              <a:gd name="connsiteX29-715" fmla="*/ 1807862 w 1945835"/>
              <a:gd name="connsiteY29-716" fmla="*/ 1206713 h 1717589"/>
              <a:gd name="connsiteX30-717" fmla="*/ 1782029 w 1945835"/>
              <a:gd name="connsiteY30-718" fmla="*/ 1173891 h 1717589"/>
              <a:gd name="connsiteX31-719" fmla="*/ 1794385 w 1945835"/>
              <a:gd name="connsiteY31-720" fmla="*/ 1136821 h 1717589"/>
              <a:gd name="connsiteX32-721" fmla="*/ 1767709 w 1945835"/>
              <a:gd name="connsiteY32-722" fmla="*/ 1033047 h 1717589"/>
              <a:gd name="connsiteX33-723" fmla="*/ 1791234 w 1945835"/>
              <a:gd name="connsiteY33-724" fmla="*/ 969903 h 1717589"/>
              <a:gd name="connsiteX34-725" fmla="*/ 1817137 w 1945835"/>
              <a:gd name="connsiteY34-726" fmla="*/ 921835 h 1717589"/>
              <a:gd name="connsiteX35-727" fmla="*/ 1837307 w 1945835"/>
              <a:gd name="connsiteY35-728" fmla="*/ 786165 h 1717589"/>
              <a:gd name="connsiteX36-729" fmla="*/ 1944644 w 1945835"/>
              <a:gd name="connsiteY36-730" fmla="*/ 455747 h 1717589"/>
              <a:gd name="connsiteX37-731" fmla="*/ 1893239 w 1945835"/>
              <a:gd name="connsiteY37-732" fmla="*/ 407773 h 1717589"/>
              <a:gd name="connsiteX38-733" fmla="*/ 1868526 w 1945835"/>
              <a:gd name="connsiteY38-734" fmla="*/ 345989 h 1717589"/>
              <a:gd name="connsiteX39-735" fmla="*/ 1856169 w 1945835"/>
              <a:gd name="connsiteY39-736" fmla="*/ 284205 h 1717589"/>
              <a:gd name="connsiteX40-737" fmla="*/ 1806742 w 1945835"/>
              <a:gd name="connsiteY40-738" fmla="*/ 210064 h 1717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1945835" h="1717589">
                <a:moveTo>
                  <a:pt x="15012" y="0"/>
                </a:moveTo>
                <a:cubicBezTo>
                  <a:pt x="23250" y="41189"/>
                  <a:pt x="-7630" y="85824"/>
                  <a:pt x="1815" y="126753"/>
                </a:cubicBezTo>
                <a:cubicBezTo>
                  <a:pt x="12662" y="173757"/>
                  <a:pt x="56061" y="175584"/>
                  <a:pt x="76796" y="210064"/>
                </a:cubicBezTo>
                <a:cubicBezTo>
                  <a:pt x="97531" y="244544"/>
                  <a:pt x="68267" y="217717"/>
                  <a:pt x="126223" y="333632"/>
                </a:cubicBezTo>
                <a:cubicBezTo>
                  <a:pt x="130777" y="365510"/>
                  <a:pt x="133683" y="422692"/>
                  <a:pt x="150937" y="457200"/>
                </a:cubicBezTo>
                <a:cubicBezTo>
                  <a:pt x="157578" y="470483"/>
                  <a:pt x="167412" y="481913"/>
                  <a:pt x="175650" y="494270"/>
                </a:cubicBezTo>
                <a:cubicBezTo>
                  <a:pt x="179769" y="518983"/>
                  <a:pt x="180084" y="544641"/>
                  <a:pt x="188007" y="568410"/>
                </a:cubicBezTo>
                <a:cubicBezTo>
                  <a:pt x="192703" y="582499"/>
                  <a:pt x="207505" y="591575"/>
                  <a:pt x="212720" y="605481"/>
                </a:cubicBezTo>
                <a:cubicBezTo>
                  <a:pt x="219647" y="623954"/>
                  <a:pt x="233964" y="727523"/>
                  <a:pt x="237434" y="741405"/>
                </a:cubicBezTo>
                <a:cubicBezTo>
                  <a:pt x="251860" y="799110"/>
                  <a:pt x="267203" y="823271"/>
                  <a:pt x="286861" y="877329"/>
                </a:cubicBezTo>
                <a:cubicBezTo>
                  <a:pt x="323599" y="978356"/>
                  <a:pt x="291588" y="924820"/>
                  <a:pt x="348645" y="1000897"/>
                </a:cubicBezTo>
                <a:cubicBezTo>
                  <a:pt x="352764" y="1025610"/>
                  <a:pt x="354410" y="1050866"/>
                  <a:pt x="361002" y="1075037"/>
                </a:cubicBezTo>
                <a:cubicBezTo>
                  <a:pt x="374955" y="1126197"/>
                  <a:pt x="384308" y="1134711"/>
                  <a:pt x="410429" y="1173891"/>
                </a:cubicBezTo>
                <a:cubicBezTo>
                  <a:pt x="414548" y="1186248"/>
                  <a:pt x="416323" y="1199653"/>
                  <a:pt x="422785" y="1210962"/>
                </a:cubicBezTo>
                <a:cubicBezTo>
                  <a:pt x="433003" y="1228843"/>
                  <a:pt x="448432" y="1243253"/>
                  <a:pt x="459856" y="1260389"/>
                </a:cubicBezTo>
                <a:cubicBezTo>
                  <a:pt x="473178" y="1280373"/>
                  <a:pt x="484569" y="1301578"/>
                  <a:pt x="496926" y="1322173"/>
                </a:cubicBezTo>
                <a:cubicBezTo>
                  <a:pt x="519484" y="1412402"/>
                  <a:pt x="491139" y="1335051"/>
                  <a:pt x="546353" y="1408670"/>
                </a:cubicBezTo>
                <a:cubicBezTo>
                  <a:pt x="604051" y="1485601"/>
                  <a:pt x="564130" y="1449470"/>
                  <a:pt x="608137" y="1519881"/>
                </a:cubicBezTo>
                <a:cubicBezTo>
                  <a:pt x="630927" y="1556345"/>
                  <a:pt x="690465" y="1624193"/>
                  <a:pt x="719347" y="1643448"/>
                </a:cubicBezTo>
                <a:cubicBezTo>
                  <a:pt x="731704" y="1651686"/>
                  <a:pt x="742768" y="1662312"/>
                  <a:pt x="756418" y="1668162"/>
                </a:cubicBezTo>
                <a:cubicBezTo>
                  <a:pt x="772028" y="1674852"/>
                  <a:pt x="789516" y="1675854"/>
                  <a:pt x="805845" y="1680519"/>
                </a:cubicBezTo>
                <a:cubicBezTo>
                  <a:pt x="818369" y="1684097"/>
                  <a:pt x="830279" y="1689716"/>
                  <a:pt x="842915" y="1692875"/>
                </a:cubicBezTo>
                <a:lnTo>
                  <a:pt x="941769" y="1717589"/>
                </a:lnTo>
                <a:cubicBezTo>
                  <a:pt x="1061218" y="1709351"/>
                  <a:pt x="1181307" y="1707726"/>
                  <a:pt x="1300115" y="1692875"/>
                </a:cubicBezTo>
                <a:cubicBezTo>
                  <a:pt x="1314851" y="1691033"/>
                  <a:pt x="1323902" y="1674803"/>
                  <a:pt x="1337185" y="1668162"/>
                </a:cubicBezTo>
                <a:cubicBezTo>
                  <a:pt x="1380908" y="1646301"/>
                  <a:pt x="1465939" y="1625905"/>
                  <a:pt x="1497823" y="1594021"/>
                </a:cubicBezTo>
                <a:cubicBezTo>
                  <a:pt x="1571062" y="1520782"/>
                  <a:pt x="1502682" y="1596977"/>
                  <a:pt x="1559607" y="1507524"/>
                </a:cubicBezTo>
                <a:cubicBezTo>
                  <a:pt x="1578630" y="1477631"/>
                  <a:pt x="1600796" y="1449859"/>
                  <a:pt x="1621391" y="1421027"/>
                </a:cubicBezTo>
                <a:cubicBezTo>
                  <a:pt x="1625510" y="1408670"/>
                  <a:pt x="1785040" y="1493466"/>
                  <a:pt x="1816118" y="1457747"/>
                </a:cubicBezTo>
                <a:cubicBezTo>
                  <a:pt x="1847196" y="1422028"/>
                  <a:pt x="1813544" y="1254022"/>
                  <a:pt x="1807862" y="1206713"/>
                </a:cubicBezTo>
                <a:cubicBezTo>
                  <a:pt x="1802181" y="1159404"/>
                  <a:pt x="1773791" y="1186248"/>
                  <a:pt x="1782029" y="1173891"/>
                </a:cubicBezTo>
                <a:cubicBezTo>
                  <a:pt x="1786148" y="1161534"/>
                  <a:pt x="1796772" y="1160295"/>
                  <a:pt x="1794385" y="1136821"/>
                </a:cubicBezTo>
                <a:cubicBezTo>
                  <a:pt x="1791998" y="1113347"/>
                  <a:pt x="1768234" y="1060867"/>
                  <a:pt x="1767709" y="1033047"/>
                </a:cubicBezTo>
                <a:cubicBezTo>
                  <a:pt x="1767184" y="1005227"/>
                  <a:pt x="1778877" y="986379"/>
                  <a:pt x="1791234" y="969903"/>
                </a:cubicBezTo>
                <a:cubicBezTo>
                  <a:pt x="1795353" y="949309"/>
                  <a:pt x="1809458" y="952458"/>
                  <a:pt x="1817137" y="921835"/>
                </a:cubicBezTo>
                <a:cubicBezTo>
                  <a:pt x="1824816" y="891212"/>
                  <a:pt x="1816056" y="863846"/>
                  <a:pt x="1837307" y="786165"/>
                </a:cubicBezTo>
                <a:cubicBezTo>
                  <a:pt x="1858558" y="708484"/>
                  <a:pt x="1935322" y="518812"/>
                  <a:pt x="1944644" y="455747"/>
                </a:cubicBezTo>
                <a:cubicBezTo>
                  <a:pt x="1953966" y="392682"/>
                  <a:pt x="1905925" y="426066"/>
                  <a:pt x="1893239" y="407773"/>
                </a:cubicBezTo>
                <a:cubicBezTo>
                  <a:pt x="1880553" y="389480"/>
                  <a:pt x="1874900" y="367235"/>
                  <a:pt x="1868526" y="345989"/>
                </a:cubicBezTo>
                <a:cubicBezTo>
                  <a:pt x="1862491" y="325872"/>
                  <a:pt x="1862811" y="304130"/>
                  <a:pt x="1856169" y="284205"/>
                </a:cubicBezTo>
                <a:cubicBezTo>
                  <a:pt x="1841207" y="239319"/>
                  <a:pt x="1835019" y="238341"/>
                  <a:pt x="1806742" y="210064"/>
                </a:cubicBezTo>
              </a:path>
            </a:pathLst>
          </a:custGeom>
          <a:noFill/>
          <a:ln w="19050">
            <a:solidFill>
              <a:srgbClr val="4646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任意多边形 17"/>
          <p:cNvSpPr/>
          <p:nvPr/>
        </p:nvSpPr>
        <p:spPr>
          <a:xfrm rot="1233950">
            <a:off x="7248569" y="3422297"/>
            <a:ext cx="1680033" cy="2020329"/>
          </a:xfrm>
          <a:custGeom>
            <a:avLst/>
            <a:gdLst>
              <a:gd name="connsiteX0" fmla="*/ 0 w 1915298"/>
              <a:gd name="connsiteY0" fmla="*/ 0 h 1717589"/>
              <a:gd name="connsiteX1" fmla="*/ 24714 w 1915298"/>
              <a:gd name="connsiteY1" fmla="*/ 123567 h 1717589"/>
              <a:gd name="connsiteX2" fmla="*/ 61784 w 1915298"/>
              <a:gd name="connsiteY2" fmla="*/ 210064 h 1717589"/>
              <a:gd name="connsiteX3" fmla="*/ 111211 w 1915298"/>
              <a:gd name="connsiteY3" fmla="*/ 333632 h 1717589"/>
              <a:gd name="connsiteX4" fmla="*/ 135925 w 1915298"/>
              <a:gd name="connsiteY4" fmla="*/ 457200 h 1717589"/>
              <a:gd name="connsiteX5" fmla="*/ 160638 w 1915298"/>
              <a:gd name="connsiteY5" fmla="*/ 494270 h 1717589"/>
              <a:gd name="connsiteX6" fmla="*/ 172995 w 1915298"/>
              <a:gd name="connsiteY6" fmla="*/ 568410 h 1717589"/>
              <a:gd name="connsiteX7" fmla="*/ 197708 w 1915298"/>
              <a:gd name="connsiteY7" fmla="*/ 605481 h 1717589"/>
              <a:gd name="connsiteX8" fmla="*/ 222422 w 1915298"/>
              <a:gd name="connsiteY8" fmla="*/ 741405 h 1717589"/>
              <a:gd name="connsiteX9" fmla="*/ 271849 w 1915298"/>
              <a:gd name="connsiteY9" fmla="*/ 877329 h 1717589"/>
              <a:gd name="connsiteX10" fmla="*/ 333633 w 1915298"/>
              <a:gd name="connsiteY10" fmla="*/ 1000897 h 1717589"/>
              <a:gd name="connsiteX11" fmla="*/ 345990 w 1915298"/>
              <a:gd name="connsiteY11" fmla="*/ 1075037 h 1717589"/>
              <a:gd name="connsiteX12" fmla="*/ 395417 w 1915298"/>
              <a:gd name="connsiteY12" fmla="*/ 1173891 h 1717589"/>
              <a:gd name="connsiteX13" fmla="*/ 407773 w 1915298"/>
              <a:gd name="connsiteY13" fmla="*/ 1210962 h 1717589"/>
              <a:gd name="connsiteX14" fmla="*/ 444844 w 1915298"/>
              <a:gd name="connsiteY14" fmla="*/ 1260389 h 1717589"/>
              <a:gd name="connsiteX15" fmla="*/ 481914 w 1915298"/>
              <a:gd name="connsiteY15" fmla="*/ 1322173 h 1717589"/>
              <a:gd name="connsiteX16" fmla="*/ 531341 w 1915298"/>
              <a:gd name="connsiteY16" fmla="*/ 1408670 h 1717589"/>
              <a:gd name="connsiteX17" fmla="*/ 593125 w 1915298"/>
              <a:gd name="connsiteY17" fmla="*/ 1519881 h 1717589"/>
              <a:gd name="connsiteX18" fmla="*/ 704335 w 1915298"/>
              <a:gd name="connsiteY18" fmla="*/ 1643448 h 1717589"/>
              <a:gd name="connsiteX19" fmla="*/ 741406 w 1915298"/>
              <a:gd name="connsiteY19" fmla="*/ 1668162 h 1717589"/>
              <a:gd name="connsiteX20" fmla="*/ 790833 w 1915298"/>
              <a:gd name="connsiteY20" fmla="*/ 1680519 h 1717589"/>
              <a:gd name="connsiteX21" fmla="*/ 827903 w 1915298"/>
              <a:gd name="connsiteY21" fmla="*/ 1692875 h 1717589"/>
              <a:gd name="connsiteX22" fmla="*/ 926757 w 1915298"/>
              <a:gd name="connsiteY22" fmla="*/ 1717589 h 1717589"/>
              <a:gd name="connsiteX23" fmla="*/ 1285103 w 1915298"/>
              <a:gd name="connsiteY23" fmla="*/ 1692875 h 1717589"/>
              <a:gd name="connsiteX24" fmla="*/ 1322173 w 1915298"/>
              <a:gd name="connsiteY24" fmla="*/ 1668162 h 1717589"/>
              <a:gd name="connsiteX25" fmla="*/ 1482811 w 1915298"/>
              <a:gd name="connsiteY25" fmla="*/ 1594021 h 1717589"/>
              <a:gd name="connsiteX26" fmla="*/ 1544595 w 1915298"/>
              <a:gd name="connsiteY26" fmla="*/ 1507524 h 1717589"/>
              <a:gd name="connsiteX27" fmla="*/ 1606379 w 1915298"/>
              <a:gd name="connsiteY27" fmla="*/ 1421027 h 1717589"/>
              <a:gd name="connsiteX28" fmla="*/ 1618735 w 1915298"/>
              <a:gd name="connsiteY28" fmla="*/ 1383956 h 1717589"/>
              <a:gd name="connsiteX29" fmla="*/ 1742303 w 1915298"/>
              <a:gd name="connsiteY29" fmla="*/ 1210962 h 1717589"/>
              <a:gd name="connsiteX30" fmla="*/ 1767017 w 1915298"/>
              <a:gd name="connsiteY30" fmla="*/ 1173891 h 1717589"/>
              <a:gd name="connsiteX31" fmla="*/ 1779373 w 1915298"/>
              <a:gd name="connsiteY31" fmla="*/ 1136821 h 1717589"/>
              <a:gd name="connsiteX32" fmla="*/ 1841157 w 1915298"/>
              <a:gd name="connsiteY32" fmla="*/ 1025610 h 1717589"/>
              <a:gd name="connsiteX33" fmla="*/ 1878227 w 1915298"/>
              <a:gd name="connsiteY33" fmla="*/ 976183 h 1717589"/>
              <a:gd name="connsiteX34" fmla="*/ 1890584 w 1915298"/>
              <a:gd name="connsiteY34" fmla="*/ 914400 h 1717589"/>
              <a:gd name="connsiteX35" fmla="*/ 1915298 w 1915298"/>
              <a:gd name="connsiteY35" fmla="*/ 852616 h 1717589"/>
              <a:gd name="connsiteX36" fmla="*/ 1890584 w 1915298"/>
              <a:gd name="connsiteY36" fmla="*/ 457200 h 1717589"/>
              <a:gd name="connsiteX37" fmla="*/ 1878227 w 1915298"/>
              <a:gd name="connsiteY37" fmla="*/ 407773 h 1717589"/>
              <a:gd name="connsiteX38" fmla="*/ 1853514 w 1915298"/>
              <a:gd name="connsiteY38" fmla="*/ 345989 h 1717589"/>
              <a:gd name="connsiteX39" fmla="*/ 1841157 w 1915298"/>
              <a:gd name="connsiteY39" fmla="*/ 284205 h 1717589"/>
              <a:gd name="connsiteX40" fmla="*/ 1791730 w 1915298"/>
              <a:gd name="connsiteY40" fmla="*/ 210064 h 1717589"/>
              <a:gd name="connsiteX0-1" fmla="*/ 0 w 1932997"/>
              <a:gd name="connsiteY0-2" fmla="*/ 0 h 1717589"/>
              <a:gd name="connsiteX1-3" fmla="*/ 24714 w 1932997"/>
              <a:gd name="connsiteY1-4" fmla="*/ 123567 h 1717589"/>
              <a:gd name="connsiteX2-5" fmla="*/ 61784 w 1932997"/>
              <a:gd name="connsiteY2-6" fmla="*/ 210064 h 1717589"/>
              <a:gd name="connsiteX3-7" fmla="*/ 111211 w 1932997"/>
              <a:gd name="connsiteY3-8" fmla="*/ 333632 h 1717589"/>
              <a:gd name="connsiteX4-9" fmla="*/ 135925 w 1932997"/>
              <a:gd name="connsiteY4-10" fmla="*/ 457200 h 1717589"/>
              <a:gd name="connsiteX5-11" fmla="*/ 160638 w 1932997"/>
              <a:gd name="connsiteY5-12" fmla="*/ 494270 h 1717589"/>
              <a:gd name="connsiteX6-13" fmla="*/ 172995 w 1932997"/>
              <a:gd name="connsiteY6-14" fmla="*/ 568410 h 1717589"/>
              <a:gd name="connsiteX7-15" fmla="*/ 197708 w 1932997"/>
              <a:gd name="connsiteY7-16" fmla="*/ 605481 h 1717589"/>
              <a:gd name="connsiteX8-17" fmla="*/ 222422 w 1932997"/>
              <a:gd name="connsiteY8-18" fmla="*/ 741405 h 1717589"/>
              <a:gd name="connsiteX9-19" fmla="*/ 271849 w 1932997"/>
              <a:gd name="connsiteY9-20" fmla="*/ 877329 h 1717589"/>
              <a:gd name="connsiteX10-21" fmla="*/ 333633 w 1932997"/>
              <a:gd name="connsiteY10-22" fmla="*/ 1000897 h 1717589"/>
              <a:gd name="connsiteX11-23" fmla="*/ 345990 w 1932997"/>
              <a:gd name="connsiteY11-24" fmla="*/ 1075037 h 1717589"/>
              <a:gd name="connsiteX12-25" fmla="*/ 395417 w 1932997"/>
              <a:gd name="connsiteY12-26" fmla="*/ 1173891 h 1717589"/>
              <a:gd name="connsiteX13-27" fmla="*/ 407773 w 1932997"/>
              <a:gd name="connsiteY13-28" fmla="*/ 1210962 h 1717589"/>
              <a:gd name="connsiteX14-29" fmla="*/ 444844 w 1932997"/>
              <a:gd name="connsiteY14-30" fmla="*/ 1260389 h 1717589"/>
              <a:gd name="connsiteX15-31" fmla="*/ 481914 w 1932997"/>
              <a:gd name="connsiteY15-32" fmla="*/ 1322173 h 1717589"/>
              <a:gd name="connsiteX16-33" fmla="*/ 531341 w 1932997"/>
              <a:gd name="connsiteY16-34" fmla="*/ 1408670 h 1717589"/>
              <a:gd name="connsiteX17-35" fmla="*/ 593125 w 1932997"/>
              <a:gd name="connsiteY17-36" fmla="*/ 1519881 h 1717589"/>
              <a:gd name="connsiteX18-37" fmla="*/ 704335 w 1932997"/>
              <a:gd name="connsiteY18-38" fmla="*/ 1643448 h 1717589"/>
              <a:gd name="connsiteX19-39" fmla="*/ 741406 w 1932997"/>
              <a:gd name="connsiteY19-40" fmla="*/ 1668162 h 1717589"/>
              <a:gd name="connsiteX20-41" fmla="*/ 790833 w 1932997"/>
              <a:gd name="connsiteY20-42" fmla="*/ 1680519 h 1717589"/>
              <a:gd name="connsiteX21-43" fmla="*/ 827903 w 1932997"/>
              <a:gd name="connsiteY21-44" fmla="*/ 1692875 h 1717589"/>
              <a:gd name="connsiteX22-45" fmla="*/ 926757 w 1932997"/>
              <a:gd name="connsiteY22-46" fmla="*/ 1717589 h 1717589"/>
              <a:gd name="connsiteX23-47" fmla="*/ 1285103 w 1932997"/>
              <a:gd name="connsiteY23-48" fmla="*/ 1692875 h 1717589"/>
              <a:gd name="connsiteX24-49" fmla="*/ 1322173 w 1932997"/>
              <a:gd name="connsiteY24-50" fmla="*/ 1668162 h 1717589"/>
              <a:gd name="connsiteX25-51" fmla="*/ 1482811 w 1932997"/>
              <a:gd name="connsiteY25-52" fmla="*/ 1594021 h 1717589"/>
              <a:gd name="connsiteX26-53" fmla="*/ 1544595 w 1932997"/>
              <a:gd name="connsiteY26-54" fmla="*/ 1507524 h 1717589"/>
              <a:gd name="connsiteX27-55" fmla="*/ 1606379 w 1932997"/>
              <a:gd name="connsiteY27-56" fmla="*/ 1421027 h 1717589"/>
              <a:gd name="connsiteX28-57" fmla="*/ 1618735 w 1932997"/>
              <a:gd name="connsiteY28-58" fmla="*/ 1383956 h 1717589"/>
              <a:gd name="connsiteX29-59" fmla="*/ 1742303 w 1932997"/>
              <a:gd name="connsiteY29-60" fmla="*/ 1210962 h 1717589"/>
              <a:gd name="connsiteX30-61" fmla="*/ 1767017 w 1932997"/>
              <a:gd name="connsiteY30-62" fmla="*/ 1173891 h 1717589"/>
              <a:gd name="connsiteX31-63" fmla="*/ 1779373 w 1932997"/>
              <a:gd name="connsiteY31-64" fmla="*/ 1136821 h 1717589"/>
              <a:gd name="connsiteX32-65" fmla="*/ 1841157 w 1932997"/>
              <a:gd name="connsiteY32-66" fmla="*/ 1025610 h 1717589"/>
              <a:gd name="connsiteX33-67" fmla="*/ 1878227 w 1932997"/>
              <a:gd name="connsiteY33-68" fmla="*/ 976183 h 1717589"/>
              <a:gd name="connsiteX34-69" fmla="*/ 1890584 w 1932997"/>
              <a:gd name="connsiteY34-70" fmla="*/ 914400 h 1717589"/>
              <a:gd name="connsiteX35-71" fmla="*/ 1915298 w 1932997"/>
              <a:gd name="connsiteY35-72" fmla="*/ 852616 h 1717589"/>
              <a:gd name="connsiteX36-73" fmla="*/ 1929632 w 1932997"/>
              <a:gd name="connsiteY36-74" fmla="*/ 455747 h 1717589"/>
              <a:gd name="connsiteX37-75" fmla="*/ 1878227 w 1932997"/>
              <a:gd name="connsiteY37-76" fmla="*/ 407773 h 1717589"/>
              <a:gd name="connsiteX38-77" fmla="*/ 1853514 w 1932997"/>
              <a:gd name="connsiteY38-78" fmla="*/ 345989 h 1717589"/>
              <a:gd name="connsiteX39-79" fmla="*/ 1841157 w 1932997"/>
              <a:gd name="connsiteY39-80" fmla="*/ 284205 h 1717589"/>
              <a:gd name="connsiteX40-81" fmla="*/ 1791730 w 1932997"/>
              <a:gd name="connsiteY40-82" fmla="*/ 210064 h 1717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1932997" h="1717589">
                <a:moveTo>
                  <a:pt x="0" y="0"/>
                </a:moveTo>
                <a:cubicBezTo>
                  <a:pt x="8238" y="41189"/>
                  <a:pt x="15269" y="82638"/>
                  <a:pt x="24714" y="123567"/>
                </a:cubicBezTo>
                <a:cubicBezTo>
                  <a:pt x="35561" y="170571"/>
                  <a:pt x="41619" y="159651"/>
                  <a:pt x="61784" y="210064"/>
                </a:cubicBezTo>
                <a:cubicBezTo>
                  <a:pt x="122861" y="362757"/>
                  <a:pt x="53255" y="217717"/>
                  <a:pt x="111211" y="333632"/>
                </a:cubicBezTo>
                <a:cubicBezTo>
                  <a:pt x="115765" y="365510"/>
                  <a:pt x="118671" y="422692"/>
                  <a:pt x="135925" y="457200"/>
                </a:cubicBezTo>
                <a:cubicBezTo>
                  <a:pt x="142566" y="470483"/>
                  <a:pt x="152400" y="481913"/>
                  <a:pt x="160638" y="494270"/>
                </a:cubicBezTo>
                <a:cubicBezTo>
                  <a:pt x="164757" y="518983"/>
                  <a:pt x="165072" y="544641"/>
                  <a:pt x="172995" y="568410"/>
                </a:cubicBezTo>
                <a:cubicBezTo>
                  <a:pt x="177691" y="582499"/>
                  <a:pt x="192493" y="591575"/>
                  <a:pt x="197708" y="605481"/>
                </a:cubicBezTo>
                <a:cubicBezTo>
                  <a:pt x="204635" y="623954"/>
                  <a:pt x="218952" y="727523"/>
                  <a:pt x="222422" y="741405"/>
                </a:cubicBezTo>
                <a:cubicBezTo>
                  <a:pt x="236848" y="799110"/>
                  <a:pt x="252191" y="823271"/>
                  <a:pt x="271849" y="877329"/>
                </a:cubicBezTo>
                <a:cubicBezTo>
                  <a:pt x="308587" y="978356"/>
                  <a:pt x="276576" y="924820"/>
                  <a:pt x="333633" y="1000897"/>
                </a:cubicBezTo>
                <a:cubicBezTo>
                  <a:pt x="337752" y="1025610"/>
                  <a:pt x="339398" y="1050866"/>
                  <a:pt x="345990" y="1075037"/>
                </a:cubicBezTo>
                <a:cubicBezTo>
                  <a:pt x="359943" y="1126197"/>
                  <a:pt x="369296" y="1134711"/>
                  <a:pt x="395417" y="1173891"/>
                </a:cubicBezTo>
                <a:cubicBezTo>
                  <a:pt x="399536" y="1186248"/>
                  <a:pt x="401311" y="1199653"/>
                  <a:pt x="407773" y="1210962"/>
                </a:cubicBezTo>
                <a:cubicBezTo>
                  <a:pt x="417991" y="1228843"/>
                  <a:pt x="433420" y="1243253"/>
                  <a:pt x="444844" y="1260389"/>
                </a:cubicBezTo>
                <a:cubicBezTo>
                  <a:pt x="458166" y="1280373"/>
                  <a:pt x="469557" y="1301578"/>
                  <a:pt x="481914" y="1322173"/>
                </a:cubicBezTo>
                <a:cubicBezTo>
                  <a:pt x="504472" y="1412402"/>
                  <a:pt x="476127" y="1335051"/>
                  <a:pt x="531341" y="1408670"/>
                </a:cubicBezTo>
                <a:cubicBezTo>
                  <a:pt x="589039" y="1485601"/>
                  <a:pt x="549118" y="1449470"/>
                  <a:pt x="593125" y="1519881"/>
                </a:cubicBezTo>
                <a:cubicBezTo>
                  <a:pt x="615915" y="1556345"/>
                  <a:pt x="675453" y="1624193"/>
                  <a:pt x="704335" y="1643448"/>
                </a:cubicBezTo>
                <a:cubicBezTo>
                  <a:pt x="716692" y="1651686"/>
                  <a:pt x="727756" y="1662312"/>
                  <a:pt x="741406" y="1668162"/>
                </a:cubicBezTo>
                <a:cubicBezTo>
                  <a:pt x="757016" y="1674852"/>
                  <a:pt x="774504" y="1675854"/>
                  <a:pt x="790833" y="1680519"/>
                </a:cubicBezTo>
                <a:cubicBezTo>
                  <a:pt x="803357" y="1684097"/>
                  <a:pt x="815267" y="1689716"/>
                  <a:pt x="827903" y="1692875"/>
                </a:cubicBezTo>
                <a:lnTo>
                  <a:pt x="926757" y="1717589"/>
                </a:lnTo>
                <a:cubicBezTo>
                  <a:pt x="1046206" y="1709351"/>
                  <a:pt x="1166295" y="1707726"/>
                  <a:pt x="1285103" y="1692875"/>
                </a:cubicBezTo>
                <a:cubicBezTo>
                  <a:pt x="1299839" y="1691033"/>
                  <a:pt x="1308890" y="1674803"/>
                  <a:pt x="1322173" y="1668162"/>
                </a:cubicBezTo>
                <a:cubicBezTo>
                  <a:pt x="1365896" y="1646301"/>
                  <a:pt x="1450927" y="1625905"/>
                  <a:pt x="1482811" y="1594021"/>
                </a:cubicBezTo>
                <a:cubicBezTo>
                  <a:pt x="1556050" y="1520782"/>
                  <a:pt x="1487670" y="1596977"/>
                  <a:pt x="1544595" y="1507524"/>
                </a:cubicBezTo>
                <a:cubicBezTo>
                  <a:pt x="1563618" y="1477631"/>
                  <a:pt x="1585784" y="1449859"/>
                  <a:pt x="1606379" y="1421027"/>
                </a:cubicBezTo>
                <a:cubicBezTo>
                  <a:pt x="1610498" y="1408670"/>
                  <a:pt x="1612910" y="1395606"/>
                  <a:pt x="1618735" y="1383956"/>
                </a:cubicBezTo>
                <a:cubicBezTo>
                  <a:pt x="1661329" y="1298769"/>
                  <a:pt x="1677510" y="1308152"/>
                  <a:pt x="1742303" y="1210962"/>
                </a:cubicBezTo>
                <a:lnTo>
                  <a:pt x="1767017" y="1173891"/>
                </a:lnTo>
                <a:cubicBezTo>
                  <a:pt x="1771136" y="1161534"/>
                  <a:pt x="1774242" y="1148793"/>
                  <a:pt x="1779373" y="1136821"/>
                </a:cubicBezTo>
                <a:cubicBezTo>
                  <a:pt x="1793504" y="1103850"/>
                  <a:pt x="1822413" y="1053726"/>
                  <a:pt x="1841157" y="1025610"/>
                </a:cubicBezTo>
                <a:cubicBezTo>
                  <a:pt x="1852581" y="1008474"/>
                  <a:pt x="1865870" y="992659"/>
                  <a:pt x="1878227" y="976183"/>
                </a:cubicBezTo>
                <a:cubicBezTo>
                  <a:pt x="1882346" y="955589"/>
                  <a:pt x="1884549" y="934516"/>
                  <a:pt x="1890584" y="914400"/>
                </a:cubicBezTo>
                <a:cubicBezTo>
                  <a:pt x="1896958" y="893154"/>
                  <a:pt x="1908790" y="929058"/>
                  <a:pt x="1915298" y="852616"/>
                </a:cubicBezTo>
                <a:cubicBezTo>
                  <a:pt x="1921806" y="776174"/>
                  <a:pt x="1940599" y="587353"/>
                  <a:pt x="1929632" y="455747"/>
                </a:cubicBezTo>
                <a:cubicBezTo>
                  <a:pt x="1928222" y="438823"/>
                  <a:pt x="1890913" y="426066"/>
                  <a:pt x="1878227" y="407773"/>
                </a:cubicBezTo>
                <a:cubicBezTo>
                  <a:pt x="1865541" y="389480"/>
                  <a:pt x="1859888" y="367235"/>
                  <a:pt x="1853514" y="345989"/>
                </a:cubicBezTo>
                <a:cubicBezTo>
                  <a:pt x="1847479" y="325872"/>
                  <a:pt x="1847799" y="304130"/>
                  <a:pt x="1841157" y="284205"/>
                </a:cubicBezTo>
                <a:cubicBezTo>
                  <a:pt x="1826195" y="239319"/>
                  <a:pt x="1820007" y="238341"/>
                  <a:pt x="1791730" y="210064"/>
                </a:cubicBezTo>
              </a:path>
            </a:pathLst>
          </a:custGeom>
          <a:noFill/>
          <a:ln w="19050"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 flipH="1">
            <a:off x="8752346" y="3358849"/>
            <a:ext cx="1952892" cy="2801848"/>
          </a:xfrm>
          <a:custGeom>
            <a:avLst/>
            <a:gdLst>
              <a:gd name="connsiteX0" fmla="*/ 0 w 1915298"/>
              <a:gd name="connsiteY0" fmla="*/ 0 h 1717589"/>
              <a:gd name="connsiteX1" fmla="*/ 24714 w 1915298"/>
              <a:gd name="connsiteY1" fmla="*/ 123567 h 1717589"/>
              <a:gd name="connsiteX2" fmla="*/ 61784 w 1915298"/>
              <a:gd name="connsiteY2" fmla="*/ 210064 h 1717589"/>
              <a:gd name="connsiteX3" fmla="*/ 111211 w 1915298"/>
              <a:gd name="connsiteY3" fmla="*/ 333632 h 1717589"/>
              <a:gd name="connsiteX4" fmla="*/ 135925 w 1915298"/>
              <a:gd name="connsiteY4" fmla="*/ 457200 h 1717589"/>
              <a:gd name="connsiteX5" fmla="*/ 160638 w 1915298"/>
              <a:gd name="connsiteY5" fmla="*/ 494270 h 1717589"/>
              <a:gd name="connsiteX6" fmla="*/ 172995 w 1915298"/>
              <a:gd name="connsiteY6" fmla="*/ 568410 h 1717589"/>
              <a:gd name="connsiteX7" fmla="*/ 197708 w 1915298"/>
              <a:gd name="connsiteY7" fmla="*/ 605481 h 1717589"/>
              <a:gd name="connsiteX8" fmla="*/ 222422 w 1915298"/>
              <a:gd name="connsiteY8" fmla="*/ 741405 h 1717589"/>
              <a:gd name="connsiteX9" fmla="*/ 271849 w 1915298"/>
              <a:gd name="connsiteY9" fmla="*/ 877329 h 1717589"/>
              <a:gd name="connsiteX10" fmla="*/ 333633 w 1915298"/>
              <a:gd name="connsiteY10" fmla="*/ 1000897 h 1717589"/>
              <a:gd name="connsiteX11" fmla="*/ 345990 w 1915298"/>
              <a:gd name="connsiteY11" fmla="*/ 1075037 h 1717589"/>
              <a:gd name="connsiteX12" fmla="*/ 395417 w 1915298"/>
              <a:gd name="connsiteY12" fmla="*/ 1173891 h 1717589"/>
              <a:gd name="connsiteX13" fmla="*/ 407773 w 1915298"/>
              <a:gd name="connsiteY13" fmla="*/ 1210962 h 1717589"/>
              <a:gd name="connsiteX14" fmla="*/ 444844 w 1915298"/>
              <a:gd name="connsiteY14" fmla="*/ 1260389 h 1717589"/>
              <a:gd name="connsiteX15" fmla="*/ 481914 w 1915298"/>
              <a:gd name="connsiteY15" fmla="*/ 1322173 h 1717589"/>
              <a:gd name="connsiteX16" fmla="*/ 531341 w 1915298"/>
              <a:gd name="connsiteY16" fmla="*/ 1408670 h 1717589"/>
              <a:gd name="connsiteX17" fmla="*/ 593125 w 1915298"/>
              <a:gd name="connsiteY17" fmla="*/ 1519881 h 1717589"/>
              <a:gd name="connsiteX18" fmla="*/ 704335 w 1915298"/>
              <a:gd name="connsiteY18" fmla="*/ 1643448 h 1717589"/>
              <a:gd name="connsiteX19" fmla="*/ 741406 w 1915298"/>
              <a:gd name="connsiteY19" fmla="*/ 1668162 h 1717589"/>
              <a:gd name="connsiteX20" fmla="*/ 790833 w 1915298"/>
              <a:gd name="connsiteY20" fmla="*/ 1680519 h 1717589"/>
              <a:gd name="connsiteX21" fmla="*/ 827903 w 1915298"/>
              <a:gd name="connsiteY21" fmla="*/ 1692875 h 1717589"/>
              <a:gd name="connsiteX22" fmla="*/ 926757 w 1915298"/>
              <a:gd name="connsiteY22" fmla="*/ 1717589 h 1717589"/>
              <a:gd name="connsiteX23" fmla="*/ 1285103 w 1915298"/>
              <a:gd name="connsiteY23" fmla="*/ 1692875 h 1717589"/>
              <a:gd name="connsiteX24" fmla="*/ 1322173 w 1915298"/>
              <a:gd name="connsiteY24" fmla="*/ 1668162 h 1717589"/>
              <a:gd name="connsiteX25" fmla="*/ 1482811 w 1915298"/>
              <a:gd name="connsiteY25" fmla="*/ 1594021 h 1717589"/>
              <a:gd name="connsiteX26" fmla="*/ 1544595 w 1915298"/>
              <a:gd name="connsiteY26" fmla="*/ 1507524 h 1717589"/>
              <a:gd name="connsiteX27" fmla="*/ 1606379 w 1915298"/>
              <a:gd name="connsiteY27" fmla="*/ 1421027 h 1717589"/>
              <a:gd name="connsiteX28" fmla="*/ 1618735 w 1915298"/>
              <a:gd name="connsiteY28" fmla="*/ 1383956 h 1717589"/>
              <a:gd name="connsiteX29" fmla="*/ 1742303 w 1915298"/>
              <a:gd name="connsiteY29" fmla="*/ 1210962 h 1717589"/>
              <a:gd name="connsiteX30" fmla="*/ 1767017 w 1915298"/>
              <a:gd name="connsiteY30" fmla="*/ 1173891 h 1717589"/>
              <a:gd name="connsiteX31" fmla="*/ 1779373 w 1915298"/>
              <a:gd name="connsiteY31" fmla="*/ 1136821 h 1717589"/>
              <a:gd name="connsiteX32" fmla="*/ 1841157 w 1915298"/>
              <a:gd name="connsiteY32" fmla="*/ 1025610 h 1717589"/>
              <a:gd name="connsiteX33" fmla="*/ 1878227 w 1915298"/>
              <a:gd name="connsiteY33" fmla="*/ 976183 h 1717589"/>
              <a:gd name="connsiteX34" fmla="*/ 1890584 w 1915298"/>
              <a:gd name="connsiteY34" fmla="*/ 914400 h 1717589"/>
              <a:gd name="connsiteX35" fmla="*/ 1915298 w 1915298"/>
              <a:gd name="connsiteY35" fmla="*/ 852616 h 1717589"/>
              <a:gd name="connsiteX36" fmla="*/ 1890584 w 1915298"/>
              <a:gd name="connsiteY36" fmla="*/ 457200 h 1717589"/>
              <a:gd name="connsiteX37" fmla="*/ 1878227 w 1915298"/>
              <a:gd name="connsiteY37" fmla="*/ 407773 h 1717589"/>
              <a:gd name="connsiteX38" fmla="*/ 1853514 w 1915298"/>
              <a:gd name="connsiteY38" fmla="*/ 345989 h 1717589"/>
              <a:gd name="connsiteX39" fmla="*/ 1841157 w 1915298"/>
              <a:gd name="connsiteY39" fmla="*/ 284205 h 1717589"/>
              <a:gd name="connsiteX40" fmla="*/ 1791730 w 1915298"/>
              <a:gd name="connsiteY40" fmla="*/ 210064 h 1717589"/>
              <a:gd name="connsiteX0-1" fmla="*/ 0 w 1932997"/>
              <a:gd name="connsiteY0-2" fmla="*/ 0 h 1717589"/>
              <a:gd name="connsiteX1-3" fmla="*/ 24714 w 1932997"/>
              <a:gd name="connsiteY1-4" fmla="*/ 123567 h 1717589"/>
              <a:gd name="connsiteX2-5" fmla="*/ 61784 w 1932997"/>
              <a:gd name="connsiteY2-6" fmla="*/ 210064 h 1717589"/>
              <a:gd name="connsiteX3-7" fmla="*/ 111211 w 1932997"/>
              <a:gd name="connsiteY3-8" fmla="*/ 333632 h 1717589"/>
              <a:gd name="connsiteX4-9" fmla="*/ 135925 w 1932997"/>
              <a:gd name="connsiteY4-10" fmla="*/ 457200 h 1717589"/>
              <a:gd name="connsiteX5-11" fmla="*/ 160638 w 1932997"/>
              <a:gd name="connsiteY5-12" fmla="*/ 494270 h 1717589"/>
              <a:gd name="connsiteX6-13" fmla="*/ 172995 w 1932997"/>
              <a:gd name="connsiteY6-14" fmla="*/ 568410 h 1717589"/>
              <a:gd name="connsiteX7-15" fmla="*/ 197708 w 1932997"/>
              <a:gd name="connsiteY7-16" fmla="*/ 605481 h 1717589"/>
              <a:gd name="connsiteX8-17" fmla="*/ 222422 w 1932997"/>
              <a:gd name="connsiteY8-18" fmla="*/ 741405 h 1717589"/>
              <a:gd name="connsiteX9-19" fmla="*/ 271849 w 1932997"/>
              <a:gd name="connsiteY9-20" fmla="*/ 877329 h 1717589"/>
              <a:gd name="connsiteX10-21" fmla="*/ 333633 w 1932997"/>
              <a:gd name="connsiteY10-22" fmla="*/ 1000897 h 1717589"/>
              <a:gd name="connsiteX11-23" fmla="*/ 345990 w 1932997"/>
              <a:gd name="connsiteY11-24" fmla="*/ 1075037 h 1717589"/>
              <a:gd name="connsiteX12-25" fmla="*/ 395417 w 1932997"/>
              <a:gd name="connsiteY12-26" fmla="*/ 1173891 h 1717589"/>
              <a:gd name="connsiteX13-27" fmla="*/ 407773 w 1932997"/>
              <a:gd name="connsiteY13-28" fmla="*/ 1210962 h 1717589"/>
              <a:gd name="connsiteX14-29" fmla="*/ 444844 w 1932997"/>
              <a:gd name="connsiteY14-30" fmla="*/ 1260389 h 1717589"/>
              <a:gd name="connsiteX15-31" fmla="*/ 481914 w 1932997"/>
              <a:gd name="connsiteY15-32" fmla="*/ 1322173 h 1717589"/>
              <a:gd name="connsiteX16-33" fmla="*/ 531341 w 1932997"/>
              <a:gd name="connsiteY16-34" fmla="*/ 1408670 h 1717589"/>
              <a:gd name="connsiteX17-35" fmla="*/ 593125 w 1932997"/>
              <a:gd name="connsiteY17-36" fmla="*/ 1519881 h 1717589"/>
              <a:gd name="connsiteX18-37" fmla="*/ 704335 w 1932997"/>
              <a:gd name="connsiteY18-38" fmla="*/ 1643448 h 1717589"/>
              <a:gd name="connsiteX19-39" fmla="*/ 741406 w 1932997"/>
              <a:gd name="connsiteY19-40" fmla="*/ 1668162 h 1717589"/>
              <a:gd name="connsiteX20-41" fmla="*/ 790833 w 1932997"/>
              <a:gd name="connsiteY20-42" fmla="*/ 1680519 h 1717589"/>
              <a:gd name="connsiteX21-43" fmla="*/ 827903 w 1932997"/>
              <a:gd name="connsiteY21-44" fmla="*/ 1692875 h 1717589"/>
              <a:gd name="connsiteX22-45" fmla="*/ 926757 w 1932997"/>
              <a:gd name="connsiteY22-46" fmla="*/ 1717589 h 1717589"/>
              <a:gd name="connsiteX23-47" fmla="*/ 1285103 w 1932997"/>
              <a:gd name="connsiteY23-48" fmla="*/ 1692875 h 1717589"/>
              <a:gd name="connsiteX24-49" fmla="*/ 1322173 w 1932997"/>
              <a:gd name="connsiteY24-50" fmla="*/ 1668162 h 1717589"/>
              <a:gd name="connsiteX25-51" fmla="*/ 1482811 w 1932997"/>
              <a:gd name="connsiteY25-52" fmla="*/ 1594021 h 1717589"/>
              <a:gd name="connsiteX26-53" fmla="*/ 1544595 w 1932997"/>
              <a:gd name="connsiteY26-54" fmla="*/ 1507524 h 1717589"/>
              <a:gd name="connsiteX27-55" fmla="*/ 1606379 w 1932997"/>
              <a:gd name="connsiteY27-56" fmla="*/ 1421027 h 1717589"/>
              <a:gd name="connsiteX28-57" fmla="*/ 1618735 w 1932997"/>
              <a:gd name="connsiteY28-58" fmla="*/ 1383956 h 1717589"/>
              <a:gd name="connsiteX29-59" fmla="*/ 1742303 w 1932997"/>
              <a:gd name="connsiteY29-60" fmla="*/ 1210962 h 1717589"/>
              <a:gd name="connsiteX30-61" fmla="*/ 1767017 w 1932997"/>
              <a:gd name="connsiteY30-62" fmla="*/ 1173891 h 1717589"/>
              <a:gd name="connsiteX31-63" fmla="*/ 1779373 w 1932997"/>
              <a:gd name="connsiteY31-64" fmla="*/ 1136821 h 1717589"/>
              <a:gd name="connsiteX32-65" fmla="*/ 1841157 w 1932997"/>
              <a:gd name="connsiteY32-66" fmla="*/ 1025610 h 1717589"/>
              <a:gd name="connsiteX33-67" fmla="*/ 1878227 w 1932997"/>
              <a:gd name="connsiteY33-68" fmla="*/ 976183 h 1717589"/>
              <a:gd name="connsiteX34-69" fmla="*/ 1890584 w 1932997"/>
              <a:gd name="connsiteY34-70" fmla="*/ 914400 h 1717589"/>
              <a:gd name="connsiteX35-71" fmla="*/ 1915298 w 1932997"/>
              <a:gd name="connsiteY35-72" fmla="*/ 852616 h 1717589"/>
              <a:gd name="connsiteX36-73" fmla="*/ 1929632 w 1932997"/>
              <a:gd name="connsiteY36-74" fmla="*/ 455747 h 1717589"/>
              <a:gd name="connsiteX37-75" fmla="*/ 1878227 w 1932997"/>
              <a:gd name="connsiteY37-76" fmla="*/ 407773 h 1717589"/>
              <a:gd name="connsiteX38-77" fmla="*/ 1853514 w 1932997"/>
              <a:gd name="connsiteY38-78" fmla="*/ 345989 h 1717589"/>
              <a:gd name="connsiteX39-79" fmla="*/ 1841157 w 1932997"/>
              <a:gd name="connsiteY39-80" fmla="*/ 284205 h 1717589"/>
              <a:gd name="connsiteX40-81" fmla="*/ 1791730 w 1932997"/>
              <a:gd name="connsiteY40-82" fmla="*/ 210064 h 171758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1932997" h="1717589">
                <a:moveTo>
                  <a:pt x="0" y="0"/>
                </a:moveTo>
                <a:cubicBezTo>
                  <a:pt x="8238" y="41189"/>
                  <a:pt x="15269" y="82638"/>
                  <a:pt x="24714" y="123567"/>
                </a:cubicBezTo>
                <a:cubicBezTo>
                  <a:pt x="35561" y="170571"/>
                  <a:pt x="41619" y="159651"/>
                  <a:pt x="61784" y="210064"/>
                </a:cubicBezTo>
                <a:cubicBezTo>
                  <a:pt x="122861" y="362757"/>
                  <a:pt x="53255" y="217717"/>
                  <a:pt x="111211" y="333632"/>
                </a:cubicBezTo>
                <a:cubicBezTo>
                  <a:pt x="115765" y="365510"/>
                  <a:pt x="118671" y="422692"/>
                  <a:pt x="135925" y="457200"/>
                </a:cubicBezTo>
                <a:cubicBezTo>
                  <a:pt x="142566" y="470483"/>
                  <a:pt x="152400" y="481913"/>
                  <a:pt x="160638" y="494270"/>
                </a:cubicBezTo>
                <a:cubicBezTo>
                  <a:pt x="164757" y="518983"/>
                  <a:pt x="165072" y="544641"/>
                  <a:pt x="172995" y="568410"/>
                </a:cubicBezTo>
                <a:cubicBezTo>
                  <a:pt x="177691" y="582499"/>
                  <a:pt x="192493" y="591575"/>
                  <a:pt x="197708" y="605481"/>
                </a:cubicBezTo>
                <a:cubicBezTo>
                  <a:pt x="204635" y="623954"/>
                  <a:pt x="218952" y="727523"/>
                  <a:pt x="222422" y="741405"/>
                </a:cubicBezTo>
                <a:cubicBezTo>
                  <a:pt x="236848" y="799110"/>
                  <a:pt x="252191" y="823271"/>
                  <a:pt x="271849" y="877329"/>
                </a:cubicBezTo>
                <a:cubicBezTo>
                  <a:pt x="308587" y="978356"/>
                  <a:pt x="276576" y="924820"/>
                  <a:pt x="333633" y="1000897"/>
                </a:cubicBezTo>
                <a:cubicBezTo>
                  <a:pt x="337752" y="1025610"/>
                  <a:pt x="339398" y="1050866"/>
                  <a:pt x="345990" y="1075037"/>
                </a:cubicBezTo>
                <a:cubicBezTo>
                  <a:pt x="359943" y="1126197"/>
                  <a:pt x="369296" y="1134711"/>
                  <a:pt x="395417" y="1173891"/>
                </a:cubicBezTo>
                <a:cubicBezTo>
                  <a:pt x="399536" y="1186248"/>
                  <a:pt x="401311" y="1199653"/>
                  <a:pt x="407773" y="1210962"/>
                </a:cubicBezTo>
                <a:cubicBezTo>
                  <a:pt x="417991" y="1228843"/>
                  <a:pt x="433420" y="1243253"/>
                  <a:pt x="444844" y="1260389"/>
                </a:cubicBezTo>
                <a:cubicBezTo>
                  <a:pt x="458166" y="1280373"/>
                  <a:pt x="469557" y="1301578"/>
                  <a:pt x="481914" y="1322173"/>
                </a:cubicBezTo>
                <a:cubicBezTo>
                  <a:pt x="504472" y="1412402"/>
                  <a:pt x="476127" y="1335051"/>
                  <a:pt x="531341" y="1408670"/>
                </a:cubicBezTo>
                <a:cubicBezTo>
                  <a:pt x="589039" y="1485601"/>
                  <a:pt x="549118" y="1449470"/>
                  <a:pt x="593125" y="1519881"/>
                </a:cubicBezTo>
                <a:cubicBezTo>
                  <a:pt x="615915" y="1556345"/>
                  <a:pt x="675453" y="1624193"/>
                  <a:pt x="704335" y="1643448"/>
                </a:cubicBezTo>
                <a:cubicBezTo>
                  <a:pt x="716692" y="1651686"/>
                  <a:pt x="727756" y="1662312"/>
                  <a:pt x="741406" y="1668162"/>
                </a:cubicBezTo>
                <a:cubicBezTo>
                  <a:pt x="757016" y="1674852"/>
                  <a:pt x="774504" y="1675854"/>
                  <a:pt x="790833" y="1680519"/>
                </a:cubicBezTo>
                <a:cubicBezTo>
                  <a:pt x="803357" y="1684097"/>
                  <a:pt x="815267" y="1689716"/>
                  <a:pt x="827903" y="1692875"/>
                </a:cubicBezTo>
                <a:lnTo>
                  <a:pt x="926757" y="1717589"/>
                </a:lnTo>
                <a:cubicBezTo>
                  <a:pt x="1046206" y="1709351"/>
                  <a:pt x="1166295" y="1707726"/>
                  <a:pt x="1285103" y="1692875"/>
                </a:cubicBezTo>
                <a:cubicBezTo>
                  <a:pt x="1299839" y="1691033"/>
                  <a:pt x="1308890" y="1674803"/>
                  <a:pt x="1322173" y="1668162"/>
                </a:cubicBezTo>
                <a:cubicBezTo>
                  <a:pt x="1365896" y="1646301"/>
                  <a:pt x="1450927" y="1625905"/>
                  <a:pt x="1482811" y="1594021"/>
                </a:cubicBezTo>
                <a:cubicBezTo>
                  <a:pt x="1556050" y="1520782"/>
                  <a:pt x="1487670" y="1596977"/>
                  <a:pt x="1544595" y="1507524"/>
                </a:cubicBezTo>
                <a:cubicBezTo>
                  <a:pt x="1563618" y="1477631"/>
                  <a:pt x="1585784" y="1449859"/>
                  <a:pt x="1606379" y="1421027"/>
                </a:cubicBezTo>
                <a:cubicBezTo>
                  <a:pt x="1610498" y="1408670"/>
                  <a:pt x="1612910" y="1395606"/>
                  <a:pt x="1618735" y="1383956"/>
                </a:cubicBezTo>
                <a:cubicBezTo>
                  <a:pt x="1661329" y="1298769"/>
                  <a:pt x="1677510" y="1308152"/>
                  <a:pt x="1742303" y="1210962"/>
                </a:cubicBezTo>
                <a:lnTo>
                  <a:pt x="1767017" y="1173891"/>
                </a:lnTo>
                <a:cubicBezTo>
                  <a:pt x="1771136" y="1161534"/>
                  <a:pt x="1774242" y="1148793"/>
                  <a:pt x="1779373" y="1136821"/>
                </a:cubicBezTo>
                <a:cubicBezTo>
                  <a:pt x="1793504" y="1103850"/>
                  <a:pt x="1822413" y="1053726"/>
                  <a:pt x="1841157" y="1025610"/>
                </a:cubicBezTo>
                <a:cubicBezTo>
                  <a:pt x="1852581" y="1008474"/>
                  <a:pt x="1865870" y="992659"/>
                  <a:pt x="1878227" y="976183"/>
                </a:cubicBezTo>
                <a:cubicBezTo>
                  <a:pt x="1882346" y="955589"/>
                  <a:pt x="1884549" y="934516"/>
                  <a:pt x="1890584" y="914400"/>
                </a:cubicBezTo>
                <a:cubicBezTo>
                  <a:pt x="1896958" y="893154"/>
                  <a:pt x="1908790" y="929058"/>
                  <a:pt x="1915298" y="852616"/>
                </a:cubicBezTo>
                <a:cubicBezTo>
                  <a:pt x="1921806" y="776174"/>
                  <a:pt x="1940599" y="587353"/>
                  <a:pt x="1929632" y="455747"/>
                </a:cubicBezTo>
                <a:cubicBezTo>
                  <a:pt x="1928222" y="438823"/>
                  <a:pt x="1890913" y="426066"/>
                  <a:pt x="1878227" y="407773"/>
                </a:cubicBezTo>
                <a:cubicBezTo>
                  <a:pt x="1865541" y="389480"/>
                  <a:pt x="1859888" y="367235"/>
                  <a:pt x="1853514" y="345989"/>
                </a:cubicBezTo>
                <a:cubicBezTo>
                  <a:pt x="1847479" y="325872"/>
                  <a:pt x="1847799" y="304130"/>
                  <a:pt x="1841157" y="284205"/>
                </a:cubicBezTo>
                <a:cubicBezTo>
                  <a:pt x="1826195" y="239319"/>
                  <a:pt x="1820007" y="238341"/>
                  <a:pt x="1791730" y="210064"/>
                </a:cubicBezTo>
              </a:path>
            </a:pathLst>
          </a:custGeom>
          <a:noFill/>
          <a:ln w="19050">
            <a:solidFill>
              <a:srgbClr val="9C9F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028370" y="1258248"/>
            <a:ext cx="1456027" cy="2115345"/>
            <a:chOff x="3891304" y="1428674"/>
            <a:chExt cx="1499846" cy="1902520"/>
          </a:xfrm>
          <a:solidFill>
            <a:srgbClr val="F74156"/>
          </a:solidFill>
        </p:grpSpPr>
        <p:sp>
          <p:nvSpPr>
            <p:cNvPr id="34" name="等腰三角形 33"/>
            <p:cNvSpPr/>
            <p:nvPr/>
          </p:nvSpPr>
          <p:spPr>
            <a:xfrm>
              <a:off x="4407476" y="2971154"/>
              <a:ext cx="355437" cy="360040"/>
            </a:xfrm>
            <a:prstGeom prst="triangl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3891304" y="1428674"/>
              <a:ext cx="1499846" cy="1703821"/>
              <a:chOff x="3891304" y="1764343"/>
              <a:chExt cx="1296144" cy="1368152"/>
            </a:xfrm>
            <a:grpFill/>
          </p:grpSpPr>
          <p:sp>
            <p:nvSpPr>
              <p:cNvPr id="36" name="椭圆 35"/>
              <p:cNvSpPr/>
              <p:nvPr/>
            </p:nvSpPr>
            <p:spPr>
              <a:xfrm>
                <a:off x="3891304" y="1764343"/>
                <a:ext cx="1296144" cy="1368152"/>
              </a:xfrm>
              <a:prstGeom prst="ellipse">
                <a:avLst/>
              </a:prstGeom>
              <a:solidFill>
                <a:srgbClr val="C5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37" name="TextBox 68"/>
              <p:cNvSpPr txBox="1"/>
              <p:nvPr/>
            </p:nvSpPr>
            <p:spPr>
              <a:xfrm>
                <a:off x="3891304" y="2026026"/>
                <a:ext cx="1296144" cy="7328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远离毒品</a:t>
                </a:r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避免共用注射器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124201" y="1919506"/>
            <a:ext cx="1671293" cy="2119997"/>
            <a:chOff x="3891304" y="1428674"/>
            <a:chExt cx="1499846" cy="1902520"/>
          </a:xfrm>
          <a:solidFill>
            <a:srgbClr val="F74156"/>
          </a:solidFill>
        </p:grpSpPr>
        <p:sp>
          <p:nvSpPr>
            <p:cNvPr id="39" name="等腰三角形 38"/>
            <p:cNvSpPr/>
            <p:nvPr/>
          </p:nvSpPr>
          <p:spPr>
            <a:xfrm>
              <a:off x="4407476" y="2971154"/>
              <a:ext cx="355437" cy="360040"/>
            </a:xfrm>
            <a:prstGeom prst="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891304" y="1428674"/>
              <a:ext cx="1499846" cy="1703821"/>
              <a:chOff x="3891304" y="1764343"/>
              <a:chExt cx="1296144" cy="1368152"/>
            </a:xfrm>
            <a:grpFill/>
          </p:grpSpPr>
          <p:sp>
            <p:nvSpPr>
              <p:cNvPr id="41" name="椭圆 40"/>
              <p:cNvSpPr/>
              <p:nvPr/>
            </p:nvSpPr>
            <p:spPr>
              <a:xfrm>
                <a:off x="3891304" y="1764343"/>
                <a:ext cx="1296144" cy="1368152"/>
              </a:xfrm>
              <a:prstGeom prst="ellipse">
                <a:avLst/>
              </a:prstGeom>
              <a:solidFill>
                <a:srgbClr val="464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2" name="TextBox 68"/>
              <p:cNvSpPr txBox="1"/>
              <p:nvPr/>
            </p:nvSpPr>
            <p:spPr>
              <a:xfrm>
                <a:off x="3891304" y="2026026"/>
                <a:ext cx="1296144" cy="731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避免接受污染的血液、组织</a:t>
                </a: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10140334" y="2011822"/>
            <a:ext cx="1238803" cy="1595522"/>
            <a:chOff x="3891303" y="1399459"/>
            <a:chExt cx="1499847" cy="1931735"/>
          </a:xfrm>
          <a:solidFill>
            <a:srgbClr val="F74156"/>
          </a:solidFill>
        </p:grpSpPr>
        <p:sp>
          <p:nvSpPr>
            <p:cNvPr id="44" name="等腰三角形 43"/>
            <p:cNvSpPr/>
            <p:nvPr/>
          </p:nvSpPr>
          <p:spPr>
            <a:xfrm>
              <a:off x="4407476" y="2971154"/>
              <a:ext cx="355437" cy="360040"/>
            </a:xfrm>
            <a:prstGeom prst="triangle">
              <a:avLst/>
            </a:pr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3891303" y="1399459"/>
              <a:ext cx="1499847" cy="1703821"/>
              <a:chOff x="3891304" y="1740884"/>
              <a:chExt cx="1296145" cy="1368152"/>
            </a:xfrm>
            <a:grpFill/>
          </p:grpSpPr>
          <p:sp>
            <p:nvSpPr>
              <p:cNvPr id="46" name="椭圆 45"/>
              <p:cNvSpPr/>
              <p:nvPr/>
            </p:nvSpPr>
            <p:spPr>
              <a:xfrm>
                <a:off x="3891305" y="1740884"/>
                <a:ext cx="1296144" cy="1368152"/>
              </a:xfrm>
              <a:prstGeom prst="ellipse">
                <a:avLst/>
              </a:prstGeom>
              <a:solidFill>
                <a:srgbClr val="C529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TextBox 68"/>
              <p:cNvSpPr txBox="1"/>
              <p:nvPr/>
            </p:nvSpPr>
            <p:spPr>
              <a:xfrm>
                <a:off x="3891304" y="2026026"/>
                <a:ext cx="1296144" cy="687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避免母婴传播</a:t>
                </a:r>
              </a:p>
            </p:txBody>
          </p:sp>
        </p:grpSp>
      </p:grpSp>
      <p:grpSp>
        <p:nvGrpSpPr>
          <p:cNvPr id="48" name="组合 47"/>
          <p:cNvGrpSpPr/>
          <p:nvPr/>
        </p:nvGrpSpPr>
        <p:grpSpPr>
          <a:xfrm>
            <a:off x="8077589" y="2818428"/>
            <a:ext cx="1613812" cy="2047084"/>
            <a:chOff x="3891304" y="1428674"/>
            <a:chExt cx="1499846" cy="1902520"/>
          </a:xfrm>
          <a:solidFill>
            <a:srgbClr val="F74156"/>
          </a:solidFill>
        </p:grpSpPr>
        <p:sp>
          <p:nvSpPr>
            <p:cNvPr id="49" name="等腰三角形 48"/>
            <p:cNvSpPr/>
            <p:nvPr/>
          </p:nvSpPr>
          <p:spPr>
            <a:xfrm>
              <a:off x="4407476" y="2971154"/>
              <a:ext cx="355437" cy="360040"/>
            </a:xfrm>
            <a:prstGeom prst="triangle">
              <a:avLst/>
            </a:prstGeom>
            <a:solidFill>
              <a:srgbClr val="46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3891304" y="1428674"/>
              <a:ext cx="1499846" cy="1703821"/>
              <a:chOff x="3891304" y="1764343"/>
              <a:chExt cx="1296144" cy="1368152"/>
            </a:xfrm>
            <a:grpFill/>
          </p:grpSpPr>
          <p:sp>
            <p:nvSpPr>
              <p:cNvPr id="51" name="椭圆 50"/>
              <p:cNvSpPr/>
              <p:nvPr/>
            </p:nvSpPr>
            <p:spPr>
              <a:xfrm>
                <a:off x="3891304" y="1764343"/>
                <a:ext cx="1296144" cy="1368152"/>
              </a:xfrm>
              <a:prstGeom prst="ellipse">
                <a:avLst/>
              </a:prstGeom>
              <a:solidFill>
                <a:srgbClr val="46464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2" name="TextBox 68"/>
              <p:cNvSpPr txBox="1"/>
              <p:nvPr/>
            </p:nvSpPr>
            <p:spPr>
              <a:xfrm>
                <a:off x="3891304" y="2026026"/>
                <a:ext cx="1296144" cy="757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避免污染的针头、注射器</a:t>
                </a: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6" name="图片 5" descr="71fee1752946eec428f7d2ce16c1c69d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835" y="1734820"/>
            <a:ext cx="4000500" cy="4000500"/>
          </a:xfrm>
          <a:prstGeom prst="rect">
            <a:avLst/>
          </a:prstGeom>
        </p:spPr>
      </p:pic>
      <p:pic>
        <p:nvPicPr>
          <p:cNvPr id="5" name="图片 4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9" grpId="0" bldLvl="0" animBg="1"/>
      <p:bldP spid="17" grpId="0" bldLvl="0" animBg="1"/>
      <p:bldP spid="18" grpId="0" bldLvl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280" y="185420"/>
            <a:ext cx="364236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艾滋病如何预防？</a:t>
            </a:r>
          </a:p>
        </p:txBody>
      </p:sp>
      <p:pic>
        <p:nvPicPr>
          <p:cNvPr id="14" name="图片 13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005" y="1823720"/>
            <a:ext cx="3832860" cy="175831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5" name="图片 1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035" y="1808480"/>
            <a:ext cx="3588385" cy="177355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6" name="图片 1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005" y="4071620"/>
            <a:ext cx="3833495" cy="1972310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7" name="图片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035" y="4072255"/>
            <a:ext cx="3588385" cy="197167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b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31520" y="200660"/>
            <a:ext cx="388683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艾滋病如何预防？</a:t>
            </a:r>
          </a:p>
        </p:txBody>
      </p:sp>
      <p:pic>
        <p:nvPicPr>
          <p:cNvPr id="8" name="图片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075" y="1914525"/>
            <a:ext cx="3635375" cy="2155190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0" name="图片 9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800" y="1968500"/>
            <a:ext cx="3451225" cy="204787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11" name="图片 10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1595" y="3841115"/>
            <a:ext cx="3331845" cy="218503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9" name="图片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285" y="3841115"/>
            <a:ext cx="3832225" cy="2185035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pic>
        <p:nvPicPr>
          <p:cNvPr id="2" name="图片 1" descr="71fee1752946eec428f7d2ce16c1c69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0" y="1049655"/>
            <a:ext cx="3453765" cy="34537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4" name="图片 3" descr="bb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标题 3"/>
          <p:cNvSpPr txBox="1"/>
          <p:nvPr/>
        </p:nvSpPr>
        <p:spPr>
          <a:xfrm>
            <a:off x="4103587" y="406401"/>
            <a:ext cx="5514549" cy="150876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000" dirty="0">
                <a:solidFill>
                  <a:srgbClr val="C52929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r>
              <a:rPr lang="en-US" altLang="zh-CN" sz="8000" dirty="0">
                <a:solidFill>
                  <a:srgbClr val="C52929"/>
                </a:solidFill>
                <a:latin typeface="+mn-lt"/>
                <a:ea typeface="+mn-ea"/>
                <a:cs typeface="+mn-ea"/>
                <a:sym typeface="+mn-lt"/>
              </a:rPr>
              <a:t>/</a:t>
            </a:r>
            <a:r>
              <a:rPr lang="en-US" altLang="zh-CN" sz="4000" dirty="0">
                <a:solidFill>
                  <a:srgbClr val="C52929"/>
                </a:solidFill>
                <a:latin typeface="+mn-lt"/>
                <a:ea typeface="+mn-ea"/>
                <a:cs typeface="+mn-ea"/>
                <a:sym typeface="+mn-lt"/>
              </a:rPr>
              <a:t>CONENTS</a:t>
            </a:r>
          </a:p>
        </p:txBody>
      </p:sp>
      <p:sp>
        <p:nvSpPr>
          <p:cNvPr id="39" name="矩形 38"/>
          <p:cNvSpPr/>
          <p:nvPr/>
        </p:nvSpPr>
        <p:spPr>
          <a:xfrm>
            <a:off x="1013460" y="2418080"/>
            <a:ext cx="5114925" cy="51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一、国内外艾滋病现状</a:t>
            </a:r>
          </a:p>
        </p:txBody>
      </p:sp>
      <p:sp>
        <p:nvSpPr>
          <p:cNvPr id="140" name="矩形 139"/>
          <p:cNvSpPr/>
          <p:nvPr/>
        </p:nvSpPr>
        <p:spPr>
          <a:xfrm>
            <a:off x="1013460" y="4212590"/>
            <a:ext cx="5024120" cy="644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三、艾滋病的传播途径</a:t>
            </a:r>
          </a:p>
        </p:txBody>
      </p:sp>
      <p:sp>
        <p:nvSpPr>
          <p:cNvPr id="152" name="矩形 151"/>
          <p:cNvSpPr/>
          <p:nvPr/>
        </p:nvSpPr>
        <p:spPr>
          <a:xfrm>
            <a:off x="1013460" y="3315335"/>
            <a:ext cx="5114925" cy="51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二、艾滋病的概念</a:t>
            </a:r>
          </a:p>
        </p:txBody>
      </p:sp>
      <p:sp>
        <p:nvSpPr>
          <p:cNvPr id="146" name="矩形 145"/>
          <p:cNvSpPr/>
          <p:nvPr/>
        </p:nvSpPr>
        <p:spPr>
          <a:xfrm>
            <a:off x="6301740" y="2745740"/>
            <a:ext cx="5114925" cy="51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四、艾滋病的防护措施</a:t>
            </a:r>
          </a:p>
        </p:txBody>
      </p:sp>
      <p:sp>
        <p:nvSpPr>
          <p:cNvPr id="158" name="矩形 157"/>
          <p:cNvSpPr/>
          <p:nvPr/>
        </p:nvSpPr>
        <p:spPr>
          <a:xfrm>
            <a:off x="6301740" y="3732530"/>
            <a:ext cx="5114925" cy="510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五、艾滋病的灭活途径</a:t>
            </a:r>
          </a:p>
        </p:txBody>
      </p:sp>
      <p:pic>
        <p:nvPicPr>
          <p:cNvPr id="3" name="图片 2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627790" y="5131293"/>
            <a:ext cx="1740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smtClean="0">
                <a:solidFill>
                  <a:srgbClr val="FDFBFE"/>
                </a:solidFill>
              </a:rPr>
              <a:t>https://www.PPT818.com/</a:t>
            </a:r>
            <a:endParaRPr lang="zh-CN" altLang="en-US" sz="900" dirty="0">
              <a:solidFill>
                <a:srgbClr val="FDFBF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9" grpId="0"/>
      <p:bldP spid="140" grpId="0"/>
      <p:bldP spid="152" grpId="0"/>
      <p:bldP spid="146" grpId="0"/>
      <p:bldP spid="1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6280" y="201295"/>
            <a:ext cx="351599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艾滋病如何预防？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128962" y="1892854"/>
            <a:ext cx="7824470" cy="1135862"/>
            <a:chOff x="755650" y="1158849"/>
            <a:chExt cx="7824470" cy="1401092"/>
          </a:xfrm>
        </p:grpSpPr>
        <p:sp>
          <p:nvSpPr>
            <p:cNvPr id="75" name="任意多边形 74"/>
            <p:cNvSpPr/>
            <p:nvPr/>
          </p:nvSpPr>
          <p:spPr>
            <a:xfrm>
              <a:off x="3028950" y="1158849"/>
              <a:ext cx="5551170" cy="1381699"/>
            </a:xfrm>
            <a:custGeom>
              <a:avLst/>
              <a:gdLst>
                <a:gd name="connsiteX0" fmla="*/ 186816 w 1120874"/>
                <a:gd name="connsiteY0" fmla="*/ 0 h 5201920"/>
                <a:gd name="connsiteX1" fmla="*/ 934058 w 1120874"/>
                <a:gd name="connsiteY1" fmla="*/ 0 h 5201920"/>
                <a:gd name="connsiteX2" fmla="*/ 1120874 w 1120874"/>
                <a:gd name="connsiteY2" fmla="*/ 186816 h 5201920"/>
                <a:gd name="connsiteX3" fmla="*/ 1120874 w 1120874"/>
                <a:gd name="connsiteY3" fmla="*/ 5201920 h 5201920"/>
                <a:gd name="connsiteX4" fmla="*/ 1120874 w 1120874"/>
                <a:gd name="connsiteY4" fmla="*/ 5201920 h 5201920"/>
                <a:gd name="connsiteX5" fmla="*/ 0 w 1120874"/>
                <a:gd name="connsiteY5" fmla="*/ 5201920 h 5201920"/>
                <a:gd name="connsiteX6" fmla="*/ 0 w 1120874"/>
                <a:gd name="connsiteY6" fmla="*/ 5201920 h 5201920"/>
                <a:gd name="connsiteX7" fmla="*/ 0 w 1120874"/>
                <a:gd name="connsiteY7" fmla="*/ 186816 h 5201920"/>
                <a:gd name="connsiteX8" fmla="*/ 186816 w 1120874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874" h="5201920">
                  <a:moveTo>
                    <a:pt x="1120874" y="867004"/>
                  </a:moveTo>
                  <a:lnTo>
                    <a:pt x="1120874" y="4334916"/>
                  </a:lnTo>
                  <a:cubicBezTo>
                    <a:pt x="1120874" y="4813751"/>
                    <a:pt x="1102852" y="5201920"/>
                    <a:pt x="1080620" y="5201920"/>
                  </a:cubicBezTo>
                  <a:lnTo>
                    <a:pt x="0" y="5201920"/>
                  </a:lnTo>
                  <a:lnTo>
                    <a:pt x="0" y="52019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620" y="0"/>
                  </a:lnTo>
                  <a:cubicBezTo>
                    <a:pt x="1102852" y="0"/>
                    <a:pt x="1120874" y="388169"/>
                    <a:pt x="1120874" y="867004"/>
                  </a:cubicBezTo>
                  <a:close/>
                </a:path>
              </a:pathLst>
            </a:custGeom>
            <a:ln>
              <a:solidFill>
                <a:srgbClr val="C52929"/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541" rIns="302366" bIns="178543" numCol="1" spcCol="1270" anchor="ctr" anchorCtr="0">
              <a:no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预防引起需要输血的事故；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减少不必要或不适当的输血；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只接受经过病毒检测的血液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血制品</a:t>
              </a: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组织 。</a:t>
              </a:r>
              <a:endParaRPr lang="zh-CN" alt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任意多边形 75"/>
            <p:cNvSpPr/>
            <p:nvPr/>
          </p:nvSpPr>
          <p:spPr>
            <a:xfrm>
              <a:off x="755650" y="1158849"/>
              <a:ext cx="2578100" cy="1401092"/>
            </a:xfrm>
            <a:custGeom>
              <a:avLst/>
              <a:gdLst>
                <a:gd name="connsiteX0" fmla="*/ 0 w 2926080"/>
                <a:gd name="connsiteY0" fmla="*/ 233520 h 1401092"/>
                <a:gd name="connsiteX1" fmla="*/ 233520 w 2926080"/>
                <a:gd name="connsiteY1" fmla="*/ 0 h 1401092"/>
                <a:gd name="connsiteX2" fmla="*/ 2692560 w 2926080"/>
                <a:gd name="connsiteY2" fmla="*/ 0 h 1401092"/>
                <a:gd name="connsiteX3" fmla="*/ 2926080 w 2926080"/>
                <a:gd name="connsiteY3" fmla="*/ 233520 h 1401092"/>
                <a:gd name="connsiteX4" fmla="*/ 2926080 w 2926080"/>
                <a:gd name="connsiteY4" fmla="*/ 1167572 h 1401092"/>
                <a:gd name="connsiteX5" fmla="*/ 2692560 w 2926080"/>
                <a:gd name="connsiteY5" fmla="*/ 1401092 h 1401092"/>
                <a:gd name="connsiteX6" fmla="*/ 233520 w 2926080"/>
                <a:gd name="connsiteY6" fmla="*/ 1401092 h 1401092"/>
                <a:gd name="connsiteX7" fmla="*/ 0 w 2926080"/>
                <a:gd name="connsiteY7" fmla="*/ 1167572 h 1401092"/>
                <a:gd name="connsiteX8" fmla="*/ 0 w 2926080"/>
                <a:gd name="connsiteY8" fmla="*/ 233520 h 14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1401092">
                  <a:moveTo>
                    <a:pt x="0" y="233520"/>
                  </a:moveTo>
                  <a:cubicBezTo>
                    <a:pt x="0" y="104550"/>
                    <a:pt x="104550" y="0"/>
                    <a:pt x="233520" y="0"/>
                  </a:cubicBezTo>
                  <a:lnTo>
                    <a:pt x="2692560" y="0"/>
                  </a:lnTo>
                  <a:cubicBezTo>
                    <a:pt x="2821530" y="0"/>
                    <a:pt x="2926080" y="104550"/>
                    <a:pt x="2926080" y="233520"/>
                  </a:cubicBezTo>
                  <a:lnTo>
                    <a:pt x="2926080" y="1167572"/>
                  </a:lnTo>
                  <a:cubicBezTo>
                    <a:pt x="2926080" y="1296542"/>
                    <a:pt x="2821530" y="1401092"/>
                    <a:pt x="2692560" y="1401092"/>
                  </a:cubicBezTo>
                  <a:lnTo>
                    <a:pt x="233520" y="1401092"/>
                  </a:lnTo>
                  <a:cubicBezTo>
                    <a:pt x="104550" y="1401092"/>
                    <a:pt x="0" y="1296542"/>
                    <a:pt x="0" y="1167572"/>
                  </a:cubicBezTo>
                  <a:lnTo>
                    <a:pt x="0" y="233520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076" tIns="121736" rIns="175076" bIns="121736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避免接受污染的血液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血液制品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组织</a:t>
              </a:r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dirty="0">
                  <a:solidFill>
                    <a:schemeClr val="bg1"/>
                  </a:solidFill>
                  <a:cs typeface="+mn-ea"/>
                  <a:sym typeface="+mn-lt"/>
                </a:rPr>
                <a:t>器官</a:t>
              </a:r>
              <a:endParaRPr lang="zh-CN" altLang="en-US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3128962" y="4095108"/>
            <a:ext cx="7823835" cy="1135862"/>
            <a:chOff x="755650" y="1158849"/>
            <a:chExt cx="7823835" cy="1401092"/>
          </a:xfrm>
        </p:grpSpPr>
        <p:sp>
          <p:nvSpPr>
            <p:cNvPr id="78" name="任意多边形 77"/>
            <p:cNvSpPr/>
            <p:nvPr/>
          </p:nvSpPr>
          <p:spPr>
            <a:xfrm>
              <a:off x="3028950" y="1158849"/>
              <a:ext cx="5550535" cy="1381699"/>
            </a:xfrm>
            <a:custGeom>
              <a:avLst/>
              <a:gdLst>
                <a:gd name="connsiteX0" fmla="*/ 186816 w 1120874"/>
                <a:gd name="connsiteY0" fmla="*/ 0 h 5201920"/>
                <a:gd name="connsiteX1" fmla="*/ 934058 w 1120874"/>
                <a:gd name="connsiteY1" fmla="*/ 0 h 5201920"/>
                <a:gd name="connsiteX2" fmla="*/ 1120874 w 1120874"/>
                <a:gd name="connsiteY2" fmla="*/ 186816 h 5201920"/>
                <a:gd name="connsiteX3" fmla="*/ 1120874 w 1120874"/>
                <a:gd name="connsiteY3" fmla="*/ 5201920 h 5201920"/>
                <a:gd name="connsiteX4" fmla="*/ 1120874 w 1120874"/>
                <a:gd name="connsiteY4" fmla="*/ 5201920 h 5201920"/>
                <a:gd name="connsiteX5" fmla="*/ 0 w 1120874"/>
                <a:gd name="connsiteY5" fmla="*/ 5201920 h 5201920"/>
                <a:gd name="connsiteX6" fmla="*/ 0 w 1120874"/>
                <a:gd name="connsiteY6" fmla="*/ 5201920 h 5201920"/>
                <a:gd name="connsiteX7" fmla="*/ 0 w 1120874"/>
                <a:gd name="connsiteY7" fmla="*/ 186816 h 5201920"/>
                <a:gd name="connsiteX8" fmla="*/ 186816 w 1120874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874" h="5201920">
                  <a:moveTo>
                    <a:pt x="1120874" y="867004"/>
                  </a:moveTo>
                  <a:lnTo>
                    <a:pt x="1120874" y="4334916"/>
                  </a:lnTo>
                  <a:cubicBezTo>
                    <a:pt x="1120874" y="4813751"/>
                    <a:pt x="1102852" y="5201920"/>
                    <a:pt x="1080620" y="5201920"/>
                  </a:cubicBezTo>
                  <a:lnTo>
                    <a:pt x="0" y="5201920"/>
                  </a:lnTo>
                  <a:lnTo>
                    <a:pt x="0" y="52019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620" y="0"/>
                  </a:lnTo>
                  <a:cubicBezTo>
                    <a:pt x="1102852" y="0"/>
                    <a:pt x="1120874" y="388169"/>
                    <a:pt x="1120874" y="867004"/>
                  </a:cubicBezTo>
                  <a:close/>
                </a:path>
              </a:pathLst>
            </a:custGeom>
            <a:ln>
              <a:solidFill>
                <a:srgbClr val="C52929"/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541" rIns="302366" bIns="178543" numCol="1" spcCol="1270" anchor="ctr" anchorCtr="0">
              <a:no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避免怀孕；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终止妊娠；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药物阻断，喂养选择。</a:t>
              </a:r>
            </a:p>
          </p:txBody>
        </p:sp>
        <p:sp>
          <p:nvSpPr>
            <p:cNvPr id="79" name="任意多边形 78"/>
            <p:cNvSpPr/>
            <p:nvPr/>
          </p:nvSpPr>
          <p:spPr>
            <a:xfrm>
              <a:off x="755650" y="1158849"/>
              <a:ext cx="2578100" cy="1401092"/>
            </a:xfrm>
            <a:custGeom>
              <a:avLst/>
              <a:gdLst>
                <a:gd name="connsiteX0" fmla="*/ 0 w 2926080"/>
                <a:gd name="connsiteY0" fmla="*/ 233520 h 1401092"/>
                <a:gd name="connsiteX1" fmla="*/ 233520 w 2926080"/>
                <a:gd name="connsiteY1" fmla="*/ 0 h 1401092"/>
                <a:gd name="connsiteX2" fmla="*/ 2692560 w 2926080"/>
                <a:gd name="connsiteY2" fmla="*/ 0 h 1401092"/>
                <a:gd name="connsiteX3" fmla="*/ 2926080 w 2926080"/>
                <a:gd name="connsiteY3" fmla="*/ 233520 h 1401092"/>
                <a:gd name="connsiteX4" fmla="*/ 2926080 w 2926080"/>
                <a:gd name="connsiteY4" fmla="*/ 1167572 h 1401092"/>
                <a:gd name="connsiteX5" fmla="*/ 2692560 w 2926080"/>
                <a:gd name="connsiteY5" fmla="*/ 1401092 h 1401092"/>
                <a:gd name="connsiteX6" fmla="*/ 233520 w 2926080"/>
                <a:gd name="connsiteY6" fmla="*/ 1401092 h 1401092"/>
                <a:gd name="connsiteX7" fmla="*/ 0 w 2926080"/>
                <a:gd name="connsiteY7" fmla="*/ 1167572 h 1401092"/>
                <a:gd name="connsiteX8" fmla="*/ 0 w 2926080"/>
                <a:gd name="connsiteY8" fmla="*/ 233520 h 14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1401092">
                  <a:moveTo>
                    <a:pt x="0" y="233520"/>
                  </a:moveTo>
                  <a:cubicBezTo>
                    <a:pt x="0" y="104550"/>
                    <a:pt x="104550" y="0"/>
                    <a:pt x="233520" y="0"/>
                  </a:cubicBezTo>
                  <a:lnTo>
                    <a:pt x="2692560" y="0"/>
                  </a:lnTo>
                  <a:cubicBezTo>
                    <a:pt x="2821530" y="0"/>
                    <a:pt x="2926080" y="104550"/>
                    <a:pt x="2926080" y="233520"/>
                  </a:cubicBezTo>
                  <a:lnTo>
                    <a:pt x="2926080" y="1167572"/>
                  </a:lnTo>
                  <a:cubicBezTo>
                    <a:pt x="2926080" y="1296542"/>
                    <a:pt x="2821530" y="1401092"/>
                    <a:pt x="2692560" y="1401092"/>
                  </a:cubicBezTo>
                  <a:lnTo>
                    <a:pt x="233520" y="1401092"/>
                  </a:lnTo>
                  <a:cubicBezTo>
                    <a:pt x="104550" y="1401092"/>
                    <a:pt x="0" y="1296542"/>
                    <a:pt x="0" y="1167572"/>
                  </a:cubicBezTo>
                  <a:lnTo>
                    <a:pt x="0" y="233520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076" tIns="121736" rIns="175076" bIns="121736" numCol="1" spcCol="1270" anchor="ctr" anchorCtr="0">
              <a:noAutofit/>
            </a:bodyPr>
            <a:lstStyle/>
            <a:p>
              <a:pPr lvl="0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dirty="0">
                  <a:solidFill>
                    <a:schemeClr val="bg1"/>
                  </a:solidFill>
                  <a:cs typeface="+mn-ea"/>
                  <a:sym typeface="+mn-lt"/>
                </a:rPr>
                <a:t>避免母婴传播</a:t>
              </a:r>
              <a:endParaRPr lang="zh-CN" altLang="en-US" sz="24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bebcf069a77a48b57852077145ce909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2620645"/>
            <a:ext cx="2233295" cy="2545715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70560" y="216535"/>
            <a:ext cx="351599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艾滋病如何预防？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128962" y="1111048"/>
            <a:ext cx="7794625" cy="1165251"/>
            <a:chOff x="755650" y="1158849"/>
            <a:chExt cx="7794625" cy="1401092"/>
          </a:xfrm>
        </p:grpSpPr>
        <p:sp>
          <p:nvSpPr>
            <p:cNvPr id="6" name="任意多边形 5"/>
            <p:cNvSpPr/>
            <p:nvPr/>
          </p:nvSpPr>
          <p:spPr>
            <a:xfrm>
              <a:off x="3028950" y="1158849"/>
              <a:ext cx="5521325" cy="1381973"/>
            </a:xfrm>
            <a:custGeom>
              <a:avLst/>
              <a:gdLst>
                <a:gd name="connsiteX0" fmla="*/ 186816 w 1120874"/>
                <a:gd name="connsiteY0" fmla="*/ 0 h 5201920"/>
                <a:gd name="connsiteX1" fmla="*/ 934058 w 1120874"/>
                <a:gd name="connsiteY1" fmla="*/ 0 h 5201920"/>
                <a:gd name="connsiteX2" fmla="*/ 1120874 w 1120874"/>
                <a:gd name="connsiteY2" fmla="*/ 186816 h 5201920"/>
                <a:gd name="connsiteX3" fmla="*/ 1120874 w 1120874"/>
                <a:gd name="connsiteY3" fmla="*/ 5201920 h 5201920"/>
                <a:gd name="connsiteX4" fmla="*/ 1120874 w 1120874"/>
                <a:gd name="connsiteY4" fmla="*/ 5201920 h 5201920"/>
                <a:gd name="connsiteX5" fmla="*/ 0 w 1120874"/>
                <a:gd name="connsiteY5" fmla="*/ 5201920 h 5201920"/>
                <a:gd name="connsiteX6" fmla="*/ 0 w 1120874"/>
                <a:gd name="connsiteY6" fmla="*/ 5201920 h 5201920"/>
                <a:gd name="connsiteX7" fmla="*/ 0 w 1120874"/>
                <a:gd name="connsiteY7" fmla="*/ 186816 h 5201920"/>
                <a:gd name="connsiteX8" fmla="*/ 186816 w 1120874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874" h="5201920">
                  <a:moveTo>
                    <a:pt x="1120874" y="867004"/>
                  </a:moveTo>
                  <a:lnTo>
                    <a:pt x="1120874" y="4334916"/>
                  </a:lnTo>
                  <a:cubicBezTo>
                    <a:pt x="1120874" y="4813751"/>
                    <a:pt x="1102852" y="5201920"/>
                    <a:pt x="1080620" y="5201920"/>
                  </a:cubicBezTo>
                  <a:lnTo>
                    <a:pt x="0" y="5201920"/>
                  </a:lnTo>
                  <a:lnTo>
                    <a:pt x="0" y="52019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620" y="0"/>
                  </a:lnTo>
                  <a:cubicBezTo>
                    <a:pt x="1102852" y="0"/>
                    <a:pt x="1120874" y="388169"/>
                    <a:pt x="1120874" y="867004"/>
                  </a:cubicBezTo>
                  <a:close/>
                </a:path>
              </a:pathLst>
            </a:custGeom>
            <a:ln>
              <a:solidFill>
                <a:srgbClr val="C52929"/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541" rIns="302366" bIns="178543" numCol="1" spcCol="1270" anchor="ctr" anchorCtr="0">
              <a:no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 禁欲；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 推迟初次性关系的时间性伴互相忠诚；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 坚持正确使用安全套。</a:t>
              </a:r>
              <a:endParaRPr lang="zh-CN" altLang="en-US" sz="1200" kern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755650" y="1158849"/>
              <a:ext cx="2578100" cy="1401092"/>
            </a:xfrm>
            <a:custGeom>
              <a:avLst/>
              <a:gdLst>
                <a:gd name="connsiteX0" fmla="*/ 0 w 2926080"/>
                <a:gd name="connsiteY0" fmla="*/ 233520 h 1401092"/>
                <a:gd name="connsiteX1" fmla="*/ 233520 w 2926080"/>
                <a:gd name="connsiteY1" fmla="*/ 0 h 1401092"/>
                <a:gd name="connsiteX2" fmla="*/ 2692560 w 2926080"/>
                <a:gd name="connsiteY2" fmla="*/ 0 h 1401092"/>
                <a:gd name="connsiteX3" fmla="*/ 2926080 w 2926080"/>
                <a:gd name="connsiteY3" fmla="*/ 233520 h 1401092"/>
                <a:gd name="connsiteX4" fmla="*/ 2926080 w 2926080"/>
                <a:gd name="connsiteY4" fmla="*/ 1167572 h 1401092"/>
                <a:gd name="connsiteX5" fmla="*/ 2692560 w 2926080"/>
                <a:gd name="connsiteY5" fmla="*/ 1401092 h 1401092"/>
                <a:gd name="connsiteX6" fmla="*/ 233520 w 2926080"/>
                <a:gd name="connsiteY6" fmla="*/ 1401092 h 1401092"/>
                <a:gd name="connsiteX7" fmla="*/ 0 w 2926080"/>
                <a:gd name="connsiteY7" fmla="*/ 1167572 h 1401092"/>
                <a:gd name="connsiteX8" fmla="*/ 0 w 2926080"/>
                <a:gd name="connsiteY8" fmla="*/ 233520 h 14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1401092">
                  <a:moveTo>
                    <a:pt x="0" y="233520"/>
                  </a:moveTo>
                  <a:cubicBezTo>
                    <a:pt x="0" y="104550"/>
                    <a:pt x="104550" y="0"/>
                    <a:pt x="233520" y="0"/>
                  </a:cubicBezTo>
                  <a:lnTo>
                    <a:pt x="2692560" y="0"/>
                  </a:lnTo>
                  <a:cubicBezTo>
                    <a:pt x="2821530" y="0"/>
                    <a:pt x="2926080" y="104550"/>
                    <a:pt x="2926080" y="233520"/>
                  </a:cubicBezTo>
                  <a:lnTo>
                    <a:pt x="2926080" y="1167572"/>
                  </a:lnTo>
                  <a:cubicBezTo>
                    <a:pt x="2926080" y="1296542"/>
                    <a:pt x="2821530" y="1401092"/>
                    <a:pt x="2692560" y="1401092"/>
                  </a:cubicBezTo>
                  <a:lnTo>
                    <a:pt x="233520" y="1401092"/>
                  </a:lnTo>
                  <a:cubicBezTo>
                    <a:pt x="104550" y="1401092"/>
                    <a:pt x="0" y="1296542"/>
                    <a:pt x="0" y="1167572"/>
                  </a:cubicBezTo>
                  <a:lnTo>
                    <a:pt x="0" y="233520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076" tIns="121736" rIns="175076" bIns="121736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kern="1200" dirty="0">
                  <a:solidFill>
                    <a:schemeClr val="bg1"/>
                  </a:solidFill>
                  <a:cs typeface="+mn-ea"/>
                  <a:sym typeface="+mn-lt"/>
                </a:rPr>
                <a:t>避免性接触传染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128962" y="3015030"/>
            <a:ext cx="7795260" cy="1165251"/>
            <a:chOff x="755650" y="1158849"/>
            <a:chExt cx="7795260" cy="1401092"/>
          </a:xfrm>
        </p:grpSpPr>
        <p:sp>
          <p:nvSpPr>
            <p:cNvPr id="68" name="任意多边形 67"/>
            <p:cNvSpPr/>
            <p:nvPr/>
          </p:nvSpPr>
          <p:spPr>
            <a:xfrm>
              <a:off x="3028950" y="1158849"/>
              <a:ext cx="5521960" cy="1381973"/>
            </a:xfrm>
            <a:custGeom>
              <a:avLst/>
              <a:gdLst>
                <a:gd name="connsiteX0" fmla="*/ 186816 w 1120874"/>
                <a:gd name="connsiteY0" fmla="*/ 0 h 5201920"/>
                <a:gd name="connsiteX1" fmla="*/ 934058 w 1120874"/>
                <a:gd name="connsiteY1" fmla="*/ 0 h 5201920"/>
                <a:gd name="connsiteX2" fmla="*/ 1120874 w 1120874"/>
                <a:gd name="connsiteY2" fmla="*/ 186816 h 5201920"/>
                <a:gd name="connsiteX3" fmla="*/ 1120874 w 1120874"/>
                <a:gd name="connsiteY3" fmla="*/ 5201920 h 5201920"/>
                <a:gd name="connsiteX4" fmla="*/ 1120874 w 1120874"/>
                <a:gd name="connsiteY4" fmla="*/ 5201920 h 5201920"/>
                <a:gd name="connsiteX5" fmla="*/ 0 w 1120874"/>
                <a:gd name="connsiteY5" fmla="*/ 5201920 h 5201920"/>
                <a:gd name="connsiteX6" fmla="*/ 0 w 1120874"/>
                <a:gd name="connsiteY6" fmla="*/ 5201920 h 5201920"/>
                <a:gd name="connsiteX7" fmla="*/ 0 w 1120874"/>
                <a:gd name="connsiteY7" fmla="*/ 186816 h 5201920"/>
                <a:gd name="connsiteX8" fmla="*/ 186816 w 1120874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874" h="5201920">
                  <a:moveTo>
                    <a:pt x="1120874" y="867004"/>
                  </a:moveTo>
                  <a:lnTo>
                    <a:pt x="1120874" y="4334916"/>
                  </a:lnTo>
                  <a:cubicBezTo>
                    <a:pt x="1120874" y="4813751"/>
                    <a:pt x="1102852" y="5201920"/>
                    <a:pt x="1080620" y="5201920"/>
                  </a:cubicBezTo>
                  <a:lnTo>
                    <a:pt x="0" y="5201920"/>
                  </a:lnTo>
                  <a:lnTo>
                    <a:pt x="0" y="52019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620" y="0"/>
                  </a:lnTo>
                  <a:cubicBezTo>
                    <a:pt x="1102852" y="0"/>
                    <a:pt x="1120874" y="388169"/>
                    <a:pt x="1120874" y="867004"/>
                  </a:cubicBezTo>
                  <a:close/>
                </a:path>
              </a:pathLst>
            </a:custGeom>
            <a:ln>
              <a:solidFill>
                <a:srgbClr val="C52929"/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541" rIns="302366" bIns="178543" numCol="1" spcCol="1270" anchor="ctr" anchorCtr="0">
              <a:no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远离毒品，抵制毒品；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不幸染毒瘾的人帮助他们戒毒；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对于暂时无法解毒的人，使用清洁器具。</a:t>
              </a:r>
            </a:p>
          </p:txBody>
        </p:sp>
        <p:sp>
          <p:nvSpPr>
            <p:cNvPr id="69" name="任意多边形 68"/>
            <p:cNvSpPr/>
            <p:nvPr/>
          </p:nvSpPr>
          <p:spPr>
            <a:xfrm>
              <a:off x="755650" y="1158849"/>
              <a:ext cx="2578100" cy="1401092"/>
            </a:xfrm>
            <a:custGeom>
              <a:avLst/>
              <a:gdLst>
                <a:gd name="connsiteX0" fmla="*/ 0 w 2926080"/>
                <a:gd name="connsiteY0" fmla="*/ 233520 h 1401092"/>
                <a:gd name="connsiteX1" fmla="*/ 233520 w 2926080"/>
                <a:gd name="connsiteY1" fmla="*/ 0 h 1401092"/>
                <a:gd name="connsiteX2" fmla="*/ 2692560 w 2926080"/>
                <a:gd name="connsiteY2" fmla="*/ 0 h 1401092"/>
                <a:gd name="connsiteX3" fmla="*/ 2926080 w 2926080"/>
                <a:gd name="connsiteY3" fmla="*/ 233520 h 1401092"/>
                <a:gd name="connsiteX4" fmla="*/ 2926080 w 2926080"/>
                <a:gd name="connsiteY4" fmla="*/ 1167572 h 1401092"/>
                <a:gd name="connsiteX5" fmla="*/ 2692560 w 2926080"/>
                <a:gd name="connsiteY5" fmla="*/ 1401092 h 1401092"/>
                <a:gd name="connsiteX6" fmla="*/ 233520 w 2926080"/>
                <a:gd name="connsiteY6" fmla="*/ 1401092 h 1401092"/>
                <a:gd name="connsiteX7" fmla="*/ 0 w 2926080"/>
                <a:gd name="connsiteY7" fmla="*/ 1167572 h 1401092"/>
                <a:gd name="connsiteX8" fmla="*/ 0 w 2926080"/>
                <a:gd name="connsiteY8" fmla="*/ 233520 h 14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1401092">
                  <a:moveTo>
                    <a:pt x="0" y="233520"/>
                  </a:moveTo>
                  <a:cubicBezTo>
                    <a:pt x="0" y="104550"/>
                    <a:pt x="104550" y="0"/>
                    <a:pt x="233520" y="0"/>
                  </a:cubicBezTo>
                  <a:lnTo>
                    <a:pt x="2692560" y="0"/>
                  </a:lnTo>
                  <a:cubicBezTo>
                    <a:pt x="2821530" y="0"/>
                    <a:pt x="2926080" y="104550"/>
                    <a:pt x="2926080" y="233520"/>
                  </a:cubicBezTo>
                  <a:lnTo>
                    <a:pt x="2926080" y="1167572"/>
                  </a:lnTo>
                  <a:cubicBezTo>
                    <a:pt x="2926080" y="1296542"/>
                    <a:pt x="2821530" y="1401092"/>
                    <a:pt x="2692560" y="1401092"/>
                  </a:cubicBezTo>
                  <a:lnTo>
                    <a:pt x="233520" y="1401092"/>
                  </a:lnTo>
                  <a:cubicBezTo>
                    <a:pt x="104550" y="1401092"/>
                    <a:pt x="0" y="1296542"/>
                    <a:pt x="0" y="1167572"/>
                  </a:cubicBezTo>
                  <a:lnTo>
                    <a:pt x="0" y="233520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076" tIns="121736" rIns="175076" bIns="121736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避免注射吸毒共用注射器引起的传播</a:t>
              </a:r>
              <a:endParaRPr lang="zh-CN" altLang="en-US" sz="20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3128962" y="4873292"/>
            <a:ext cx="7795895" cy="1165251"/>
            <a:chOff x="755650" y="1158849"/>
            <a:chExt cx="7795895" cy="1401092"/>
          </a:xfrm>
        </p:grpSpPr>
        <p:sp>
          <p:nvSpPr>
            <p:cNvPr id="71" name="任意多边形 70"/>
            <p:cNvSpPr/>
            <p:nvPr/>
          </p:nvSpPr>
          <p:spPr>
            <a:xfrm>
              <a:off x="3028950" y="1158849"/>
              <a:ext cx="5522595" cy="1381973"/>
            </a:xfrm>
            <a:custGeom>
              <a:avLst/>
              <a:gdLst>
                <a:gd name="connsiteX0" fmla="*/ 186816 w 1120874"/>
                <a:gd name="connsiteY0" fmla="*/ 0 h 5201920"/>
                <a:gd name="connsiteX1" fmla="*/ 934058 w 1120874"/>
                <a:gd name="connsiteY1" fmla="*/ 0 h 5201920"/>
                <a:gd name="connsiteX2" fmla="*/ 1120874 w 1120874"/>
                <a:gd name="connsiteY2" fmla="*/ 186816 h 5201920"/>
                <a:gd name="connsiteX3" fmla="*/ 1120874 w 1120874"/>
                <a:gd name="connsiteY3" fmla="*/ 5201920 h 5201920"/>
                <a:gd name="connsiteX4" fmla="*/ 1120874 w 1120874"/>
                <a:gd name="connsiteY4" fmla="*/ 5201920 h 5201920"/>
                <a:gd name="connsiteX5" fmla="*/ 0 w 1120874"/>
                <a:gd name="connsiteY5" fmla="*/ 5201920 h 5201920"/>
                <a:gd name="connsiteX6" fmla="*/ 0 w 1120874"/>
                <a:gd name="connsiteY6" fmla="*/ 5201920 h 5201920"/>
                <a:gd name="connsiteX7" fmla="*/ 0 w 1120874"/>
                <a:gd name="connsiteY7" fmla="*/ 186816 h 5201920"/>
                <a:gd name="connsiteX8" fmla="*/ 186816 w 1120874"/>
                <a:gd name="connsiteY8" fmla="*/ 0 h 5201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0874" h="5201920">
                  <a:moveTo>
                    <a:pt x="1120874" y="867004"/>
                  </a:moveTo>
                  <a:lnTo>
                    <a:pt x="1120874" y="4334916"/>
                  </a:lnTo>
                  <a:cubicBezTo>
                    <a:pt x="1120874" y="4813751"/>
                    <a:pt x="1102852" y="5201920"/>
                    <a:pt x="1080620" y="5201920"/>
                  </a:cubicBezTo>
                  <a:lnTo>
                    <a:pt x="0" y="5201920"/>
                  </a:lnTo>
                  <a:lnTo>
                    <a:pt x="0" y="52019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80620" y="0"/>
                  </a:lnTo>
                  <a:cubicBezTo>
                    <a:pt x="1102852" y="0"/>
                    <a:pt x="1120874" y="388169"/>
                    <a:pt x="1120874" y="867004"/>
                  </a:cubicBezTo>
                  <a:close/>
                </a:path>
              </a:pathLst>
            </a:custGeom>
            <a:ln>
              <a:solidFill>
                <a:srgbClr val="C52929"/>
              </a:solidFill>
            </a:ln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1" tIns="178541" rIns="302366" bIns="178543" numCol="1" spcCol="1270" anchor="ctr" anchorCtr="0">
              <a:noAutofit/>
            </a:bodyPr>
            <a:lstStyle/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避免不必要的注射，必须时使用清洁器具；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不与他人共用针头或注射器及其它可以    </a:t>
              </a:r>
            </a:p>
            <a:p>
              <a:pPr>
                <a:spcBef>
                  <a:spcPts val="500"/>
                </a:spcBef>
                <a:spcAft>
                  <a:spcPts val="50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引起破损的工具如剃须刀、牙刷等。</a:t>
              </a:r>
            </a:p>
          </p:txBody>
        </p:sp>
        <p:sp>
          <p:nvSpPr>
            <p:cNvPr id="72" name="任意多边形 71"/>
            <p:cNvSpPr/>
            <p:nvPr/>
          </p:nvSpPr>
          <p:spPr>
            <a:xfrm>
              <a:off x="755650" y="1158849"/>
              <a:ext cx="2578100" cy="1401092"/>
            </a:xfrm>
            <a:custGeom>
              <a:avLst/>
              <a:gdLst>
                <a:gd name="connsiteX0" fmla="*/ 0 w 2926080"/>
                <a:gd name="connsiteY0" fmla="*/ 233520 h 1401092"/>
                <a:gd name="connsiteX1" fmla="*/ 233520 w 2926080"/>
                <a:gd name="connsiteY1" fmla="*/ 0 h 1401092"/>
                <a:gd name="connsiteX2" fmla="*/ 2692560 w 2926080"/>
                <a:gd name="connsiteY2" fmla="*/ 0 h 1401092"/>
                <a:gd name="connsiteX3" fmla="*/ 2926080 w 2926080"/>
                <a:gd name="connsiteY3" fmla="*/ 233520 h 1401092"/>
                <a:gd name="connsiteX4" fmla="*/ 2926080 w 2926080"/>
                <a:gd name="connsiteY4" fmla="*/ 1167572 h 1401092"/>
                <a:gd name="connsiteX5" fmla="*/ 2692560 w 2926080"/>
                <a:gd name="connsiteY5" fmla="*/ 1401092 h 1401092"/>
                <a:gd name="connsiteX6" fmla="*/ 233520 w 2926080"/>
                <a:gd name="connsiteY6" fmla="*/ 1401092 h 1401092"/>
                <a:gd name="connsiteX7" fmla="*/ 0 w 2926080"/>
                <a:gd name="connsiteY7" fmla="*/ 1167572 h 1401092"/>
                <a:gd name="connsiteX8" fmla="*/ 0 w 2926080"/>
                <a:gd name="connsiteY8" fmla="*/ 233520 h 1401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6080" h="1401092">
                  <a:moveTo>
                    <a:pt x="0" y="233520"/>
                  </a:moveTo>
                  <a:cubicBezTo>
                    <a:pt x="0" y="104550"/>
                    <a:pt x="104550" y="0"/>
                    <a:pt x="233520" y="0"/>
                  </a:cubicBezTo>
                  <a:lnTo>
                    <a:pt x="2692560" y="0"/>
                  </a:lnTo>
                  <a:cubicBezTo>
                    <a:pt x="2821530" y="0"/>
                    <a:pt x="2926080" y="104550"/>
                    <a:pt x="2926080" y="233520"/>
                  </a:cubicBezTo>
                  <a:lnTo>
                    <a:pt x="2926080" y="1167572"/>
                  </a:lnTo>
                  <a:cubicBezTo>
                    <a:pt x="2926080" y="1296542"/>
                    <a:pt x="2821530" y="1401092"/>
                    <a:pt x="2692560" y="1401092"/>
                  </a:cubicBezTo>
                  <a:lnTo>
                    <a:pt x="233520" y="1401092"/>
                  </a:lnTo>
                  <a:cubicBezTo>
                    <a:pt x="104550" y="1401092"/>
                    <a:pt x="0" y="1296542"/>
                    <a:pt x="0" y="1167572"/>
                  </a:cubicBezTo>
                  <a:lnTo>
                    <a:pt x="0" y="233520"/>
                  </a:lnTo>
                  <a:close/>
                </a:path>
              </a:pathLst>
            </a:custGeom>
            <a:solidFill>
              <a:srgbClr val="C52929"/>
            </a:solidFill>
            <a:ln>
              <a:noFill/>
            </a:ln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5076" tIns="121736" rIns="175076" bIns="121736" numCol="1" spcCol="1270" anchor="ctr" anchorCtr="0">
              <a:noAutofit/>
            </a:bodyPr>
            <a:lstStyle/>
            <a:p>
              <a:pPr lvl="0" defTabSz="1244600"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避免通过污染的针头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注射器</a:t>
              </a:r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/</a:t>
              </a:r>
              <a:r>
                <a:rPr lang="zh-CN" altLang="en-US" sz="2000" dirty="0">
                  <a:solidFill>
                    <a:schemeClr val="bg1"/>
                  </a:solidFill>
                  <a:cs typeface="+mn-ea"/>
                  <a:sym typeface="+mn-lt"/>
                </a:rPr>
                <a:t>其它穿刺工具传播</a:t>
              </a:r>
              <a:endParaRPr lang="zh-CN" altLang="en-US" sz="2000" kern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bebcf069a77a48b57852077145ce909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" y="2620645"/>
            <a:ext cx="2233295" cy="2545715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23260" y="2912110"/>
            <a:ext cx="6192520" cy="103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rgbClr val="C52929"/>
                </a:solidFill>
                <a:cs typeface="+mn-ea"/>
                <a:sym typeface="+mn-lt"/>
              </a:rPr>
              <a:t>艾滋病的灭活途径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265045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C52929"/>
                </a:solidFill>
                <a:cs typeface="+mn-ea"/>
                <a:sym typeface="+mn-lt"/>
              </a:rPr>
              <a:t>第五章节</a:t>
            </a:r>
          </a:p>
        </p:txBody>
      </p:sp>
      <p:pic>
        <p:nvPicPr>
          <p:cNvPr id="9" name="图片 8" descr="365a8fc46af5c965351f8b40fac774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" y="1351915"/>
            <a:ext cx="3281045" cy="492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200660"/>
            <a:ext cx="502983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日常生活接触不传播</a:t>
            </a:r>
          </a:p>
        </p:txBody>
      </p:sp>
      <p:sp>
        <p:nvSpPr>
          <p:cNvPr id="3" name="剪去同侧角的矩形 2"/>
          <p:cNvSpPr/>
          <p:nvPr/>
        </p:nvSpPr>
        <p:spPr>
          <a:xfrm>
            <a:off x="1715764" y="1835215"/>
            <a:ext cx="9119876" cy="1779592"/>
          </a:xfrm>
          <a:prstGeom prst="snip2SameRect">
            <a:avLst/>
          </a:prstGeom>
          <a:ln>
            <a:solidFill>
              <a:srgbClr val="C5292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  </a:t>
            </a:r>
            <a:r>
              <a:rPr lang="zh-CN" altLang="en-US" sz="2400" dirty="0">
                <a:solidFill>
                  <a:srgbClr val="464646"/>
                </a:solidFill>
                <a:cs typeface="+mn-ea"/>
                <a:sym typeface="+mn-lt"/>
              </a:rPr>
              <a:t>虽然艾滋病是一种可怕的疾病，但人们也不要过于畏惧。科学研究证明：与艾滋病者共同进餐、握手等日常的接触并不会感染疾病，因此不要在这些场合刻意回避艾滋病者；否则会给他们带来更大的心理伤害。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45fc2de988ef61d26cc067808c90cb7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635" y="1835150"/>
            <a:ext cx="7365365" cy="6349365"/>
          </a:xfrm>
          <a:prstGeom prst="rect">
            <a:avLst/>
          </a:prstGeom>
        </p:spPr>
      </p:pic>
      <p:pic>
        <p:nvPicPr>
          <p:cNvPr id="4" name="图片 3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70" y="1754505"/>
            <a:ext cx="5640070" cy="4127500"/>
          </a:xfrm>
          <a:prstGeom prst="rect">
            <a:avLst/>
          </a:prstGeom>
          <a:ln w="28575">
            <a:solidFill>
              <a:srgbClr val="C52929"/>
            </a:solidFill>
          </a:ln>
        </p:spPr>
      </p:pic>
      <p:sp>
        <p:nvSpPr>
          <p:cNvPr id="25" name="Rectangle 3"/>
          <p:cNvSpPr>
            <a:spLocks noGrp="1"/>
          </p:cNvSpPr>
          <p:nvPr>
            <p:ph idx="1"/>
          </p:nvPr>
        </p:nvSpPr>
        <p:spPr>
          <a:xfrm>
            <a:off x="5926950" y="1508842"/>
            <a:ext cx="5693550" cy="4619147"/>
          </a:xfrm>
        </p:spPr>
        <p:txBody>
          <a:bodyPr>
            <a:normAutofit/>
          </a:bodyPr>
          <a:lstStyle/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n-US" altLang="zh-CN" sz="2800" dirty="0">
                <a:solidFill>
                  <a:srgbClr val="464646"/>
                </a:solidFill>
                <a:cs typeface="+mn-ea"/>
                <a:sym typeface="+mn-lt"/>
              </a:rPr>
              <a:t></a:t>
            </a: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握手、拥抱或接吻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咳嗽或打喷嚏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使用共用电话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到医院就诊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共餐，共用餐具或饮具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使用饮水器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使用卫生间或淋浴设备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使用公共游泳池 </a:t>
            </a:r>
          </a:p>
          <a:p>
            <a:pPr lvl="3" eaLnBrk="1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zh-CN" altLang="en-US" sz="2800" dirty="0">
                <a:solidFill>
                  <a:srgbClr val="464646"/>
                </a:solidFill>
                <a:cs typeface="+mn-ea"/>
                <a:sym typeface="+mn-lt"/>
              </a:rPr>
              <a:t>被蚊虫叮咬</a:t>
            </a:r>
          </a:p>
        </p:txBody>
      </p:sp>
      <p:sp>
        <p:nvSpPr>
          <p:cNvPr id="2" name="矩形 1"/>
          <p:cNvSpPr/>
          <p:nvPr/>
        </p:nvSpPr>
        <p:spPr>
          <a:xfrm>
            <a:off x="792480" y="200660"/>
            <a:ext cx="502983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日常生活接触不传播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 autoUpdateAnimBg="0"/>
      <p:bldP spid="2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397635" y="1519992"/>
            <a:ext cx="3257550" cy="1471932"/>
          </a:xfrm>
          <a:prstGeom prst="roundRect">
            <a:avLst/>
          </a:prstGeom>
          <a:ln>
            <a:solidFill>
              <a:srgbClr val="C52929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>
                <a:cs typeface="+mn-ea"/>
                <a:sym typeface="+mn-lt"/>
              </a:rPr>
              <a:t>HIV</a:t>
            </a:r>
            <a:r>
              <a:rPr lang="zh-CN" altLang="en-US" sz="2000" dirty="0">
                <a:cs typeface="+mn-ea"/>
                <a:sym typeface="+mn-lt"/>
              </a:rPr>
              <a:t>可在人体外环境中生存，对外界抵抗力比较弱，对热 敏感，</a:t>
            </a:r>
            <a:r>
              <a:rPr lang="en-US" altLang="zh-CN" sz="2000" dirty="0">
                <a:cs typeface="+mn-ea"/>
                <a:sym typeface="+mn-lt"/>
              </a:rPr>
              <a:t>56 ℃</a:t>
            </a:r>
            <a:r>
              <a:rPr lang="zh-CN" altLang="en-US" sz="2000" dirty="0">
                <a:cs typeface="+mn-ea"/>
                <a:sym typeface="+mn-lt"/>
              </a:rPr>
              <a:t>经</a:t>
            </a:r>
            <a:r>
              <a:rPr lang="en-US" altLang="zh-CN" sz="2000" dirty="0">
                <a:cs typeface="+mn-ea"/>
                <a:sym typeface="+mn-lt"/>
              </a:rPr>
              <a:t>30</a:t>
            </a:r>
            <a:r>
              <a:rPr lang="zh-CN" altLang="en-US" sz="2000" dirty="0">
                <a:cs typeface="+mn-ea"/>
                <a:sym typeface="+mn-lt"/>
              </a:rPr>
              <a:t>分钟后灭活。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819033" y="4195680"/>
            <a:ext cx="3257550" cy="1471932"/>
          </a:xfrm>
          <a:prstGeom prst="roundRect">
            <a:avLst/>
          </a:prstGeom>
          <a:ln>
            <a:solidFill>
              <a:srgbClr val="C52929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漂白粉，新鲜</a:t>
            </a:r>
            <a:r>
              <a:rPr lang="en-US" altLang="zh-CN" sz="2000" dirty="0">
                <a:cs typeface="+mn-ea"/>
                <a:sym typeface="+mn-lt"/>
              </a:rPr>
              <a:t>2 ﹪</a:t>
            </a:r>
            <a:r>
              <a:rPr lang="zh-CN" altLang="en-US" sz="2000" dirty="0">
                <a:cs typeface="+mn-ea"/>
                <a:sym typeface="+mn-lt"/>
              </a:rPr>
              <a:t>戊二醛溶液，</a:t>
            </a:r>
            <a:r>
              <a:rPr lang="en-US" altLang="zh-CN" sz="2000" dirty="0">
                <a:cs typeface="+mn-ea"/>
                <a:sym typeface="+mn-lt"/>
              </a:rPr>
              <a:t>4 ﹪</a:t>
            </a:r>
            <a:r>
              <a:rPr lang="zh-CN" altLang="en-US" sz="2000" dirty="0">
                <a:cs typeface="+mn-ea"/>
                <a:sym typeface="+mn-lt"/>
              </a:rPr>
              <a:t>甲醛溶液，</a:t>
            </a:r>
            <a:r>
              <a:rPr lang="en-US" altLang="zh-CN" sz="2000" dirty="0">
                <a:cs typeface="+mn-ea"/>
                <a:sym typeface="+mn-lt"/>
              </a:rPr>
              <a:t>2 ﹪</a:t>
            </a:r>
            <a:r>
              <a:rPr lang="zh-CN" altLang="en-US" sz="2000" dirty="0">
                <a:cs typeface="+mn-ea"/>
                <a:sym typeface="+mn-lt"/>
              </a:rPr>
              <a:t>氯胺，</a:t>
            </a:r>
            <a:r>
              <a:rPr lang="en-US" altLang="zh-CN" sz="2000" dirty="0">
                <a:cs typeface="+mn-ea"/>
                <a:sym typeface="+mn-lt"/>
              </a:rPr>
              <a:t>0.3﹪</a:t>
            </a:r>
            <a:r>
              <a:rPr lang="zh-CN" altLang="en-US" sz="2000" dirty="0">
                <a:cs typeface="+mn-ea"/>
                <a:sym typeface="+mn-lt"/>
              </a:rPr>
              <a:t>过氧化氢都能灭活。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872458" y="1275724"/>
            <a:ext cx="762000" cy="762000"/>
          </a:xfrm>
          <a:prstGeom prst="ellipse">
            <a:avLst/>
          </a:prstGeom>
          <a:solidFill>
            <a:srgbClr val="C52929"/>
          </a:solidFill>
          <a:ln>
            <a:solidFill>
              <a:srgbClr val="F74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1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314129" y="3433269"/>
            <a:ext cx="762000" cy="762000"/>
          </a:xfrm>
          <a:prstGeom prst="ellipse">
            <a:avLst/>
          </a:prstGeom>
          <a:solidFill>
            <a:srgbClr val="C52929"/>
          </a:solidFill>
          <a:ln>
            <a:solidFill>
              <a:srgbClr val="F741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cs typeface="+mn-ea"/>
                <a:sym typeface="+mn-lt"/>
              </a:rPr>
              <a:t>2</a:t>
            </a:r>
            <a:endParaRPr lang="zh-CN" altLang="en-US" sz="3600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75665" y="200660"/>
            <a:ext cx="5029835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effectLst/>
                <a:cs typeface="+mn-ea"/>
                <a:sym typeface="+mn-lt"/>
              </a:rPr>
              <a:t>日常生活接触不传播</a:t>
            </a:r>
          </a:p>
        </p:txBody>
      </p:sp>
      <p:pic>
        <p:nvPicPr>
          <p:cNvPr id="8" name="图片 7" descr="c402cb079c9950da3efe17f6420141d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205" y="1275715"/>
            <a:ext cx="4806950" cy="5197475"/>
          </a:xfrm>
          <a:prstGeom prst="rect">
            <a:avLst/>
          </a:prstGeom>
        </p:spPr>
      </p:pic>
      <p:pic>
        <p:nvPicPr>
          <p:cNvPr id="4" name="图片 3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5" grpId="0" bldLvl="0" animBg="1"/>
      <p:bldP spid="14" grpId="0" bldLvl="0" animBg="1"/>
      <p:bldP spid="6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309370" y="2459355"/>
            <a:ext cx="9741535" cy="193802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C52929"/>
                </a:solidFill>
                <a:cs typeface="+mn-ea"/>
                <a:sym typeface="+mn-lt"/>
              </a:rPr>
              <a:t> </a:t>
            </a:r>
            <a:r>
              <a:rPr lang="zh-CN" altLang="en-US" sz="4000" dirty="0">
                <a:solidFill>
                  <a:srgbClr val="C52929"/>
                </a:solidFill>
                <a:cs typeface="+mn-ea"/>
                <a:sym typeface="+mn-lt"/>
              </a:rPr>
              <a:t>艾滋病是我们人类共同的敌人，要消灭艾滋病需要全社会的共同努力，需要培养预防艾滋病的社会责任感，需要从</a:t>
            </a:r>
            <a:r>
              <a:rPr lang="en-US" altLang="zh-CN" sz="4000" dirty="0">
                <a:solidFill>
                  <a:srgbClr val="C52929"/>
                </a:solidFill>
                <a:cs typeface="+mn-ea"/>
                <a:sym typeface="+mn-lt"/>
              </a:rPr>
              <a:t>"</a:t>
            </a:r>
            <a:r>
              <a:rPr lang="zh-CN" altLang="en-US" sz="4000" dirty="0">
                <a:solidFill>
                  <a:srgbClr val="C52929"/>
                </a:solidFill>
                <a:cs typeface="+mn-ea"/>
                <a:sym typeface="+mn-lt"/>
              </a:rPr>
              <a:t>我</a:t>
            </a:r>
            <a:r>
              <a:rPr lang="en-US" altLang="zh-CN" sz="4000" dirty="0">
                <a:solidFill>
                  <a:srgbClr val="C52929"/>
                </a:solidFill>
                <a:cs typeface="+mn-ea"/>
                <a:sym typeface="+mn-lt"/>
              </a:rPr>
              <a:t>"</a:t>
            </a:r>
            <a:r>
              <a:rPr lang="zh-CN" altLang="en-US" sz="4000" dirty="0">
                <a:solidFill>
                  <a:srgbClr val="C52929"/>
                </a:solidFill>
                <a:cs typeface="+mn-ea"/>
                <a:sym typeface="+mn-lt"/>
              </a:rPr>
              <a:t>做起。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76620"/>
            <a:ext cx="12207240" cy="876935"/>
          </a:xfrm>
          <a:prstGeom prst="rect">
            <a:avLst/>
          </a:prstGeom>
        </p:spPr>
      </p:pic>
      <p:pic>
        <p:nvPicPr>
          <p:cNvPr id="10" name="图片 9" descr="37c815ef73670ae1babb37e4578876a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60" y="1313815"/>
            <a:ext cx="9496425" cy="36785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23260" y="2912110"/>
            <a:ext cx="6192520" cy="103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rgbClr val="C52929"/>
                </a:solidFill>
                <a:cs typeface="+mn-ea"/>
                <a:sym typeface="+mn-lt"/>
              </a:rPr>
              <a:t>国内外艾滋病现状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265045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solidFill>
                  <a:srgbClr val="C52929"/>
                </a:solidFill>
                <a:cs typeface="+mn-ea"/>
                <a:sym typeface="+mn-lt"/>
              </a:rPr>
              <a:t>第一章节</a:t>
            </a:r>
          </a:p>
        </p:txBody>
      </p:sp>
      <p:pic>
        <p:nvPicPr>
          <p:cNvPr id="9" name="图片 8" descr="365a8fc46af5c965351f8b40fac774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" y="1351915"/>
            <a:ext cx="3281045" cy="492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90" y="1492250"/>
            <a:ext cx="3121025" cy="355219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3994150" y="1388745"/>
            <a:ext cx="7475855" cy="4200525"/>
          </a:xfrm>
          <a:prstGeom prst="roundRect">
            <a:avLst/>
          </a:prstGeom>
          <a:noFill/>
          <a:ln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全世界艾滋病的流行仍在继续蔓延，每分钟有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9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人新感染艾滋病，每天约有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1.5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万人感染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! 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每分钟有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人死于艾滋病，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每天约有 </a:t>
            </a:r>
            <a:r>
              <a:rPr lang="en-US" altLang="zh-CN" b="1" dirty="0">
                <a:solidFill>
                  <a:srgbClr val="C52929"/>
                </a:solidFill>
                <a:cs typeface="+mn-ea"/>
                <a:sym typeface="+mn-lt"/>
              </a:rPr>
              <a:t>8000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人因为艾滋病离开人世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！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在全世界，自艾滋病病毒开始流行以来，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已经有超过</a:t>
            </a:r>
            <a:r>
              <a:rPr lang="en-US" altLang="zh-CN" b="1" dirty="0">
                <a:solidFill>
                  <a:srgbClr val="C52929"/>
                </a:solidFill>
                <a:cs typeface="+mn-ea"/>
                <a:sym typeface="+mn-lt"/>
              </a:rPr>
              <a:t>6300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万人感染了艾滋病病毒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，其中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2200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万人已经死亡。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非洲的艾滋病病毒流行最为严重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—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有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个国家的成人感染率超过了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20%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，最高的接近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％。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目前，印度有近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450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万人是艾滋病病毒感染者，而且对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个邦的孕妇的监测表明其艾滋病病毒感染率超过了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3%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。在加勒比海一些地方，艾滋病病毒感染率已经上升到总人口的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3%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或更高。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4860147" y="912557"/>
            <a:ext cx="3004456" cy="579573"/>
          </a:xfrm>
          <a:prstGeom prst="round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全球艾滋病流行情况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74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75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449"/>
                            </p:stCondLst>
                            <p:childTnLst>
                              <p:par>
                                <p:cTn id="4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EE"/>
              </a:clrFrom>
              <a:clrTo>
                <a:srgbClr val="FDF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178" y="1767356"/>
            <a:ext cx="3295563" cy="3295563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3802380" y="1437005"/>
            <a:ext cx="7575550" cy="3956685"/>
          </a:xfrm>
          <a:prstGeom prst="roundRect">
            <a:avLst/>
          </a:prstGeom>
          <a:noFill/>
          <a:ln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我国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1985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年首次报告艾滋病病例。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截至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2017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31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日，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全国报告现存活艾滋病病毒（</a:t>
            </a:r>
            <a:r>
              <a:rPr lang="en-US" altLang="zh-CN" b="1" dirty="0">
                <a:solidFill>
                  <a:srgbClr val="C52929"/>
                </a:solidFill>
                <a:cs typeface="+mn-ea"/>
                <a:sym typeface="+mn-lt"/>
              </a:rPr>
              <a:t>HIV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）感染者</a:t>
            </a:r>
            <a:r>
              <a:rPr lang="en-US" altLang="zh-CN" b="1" dirty="0">
                <a:solidFill>
                  <a:srgbClr val="C52929"/>
                </a:solidFill>
                <a:cs typeface="+mn-ea"/>
                <a:sym typeface="+mn-lt"/>
              </a:rPr>
              <a:t>/AIDS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病人</a:t>
            </a:r>
            <a:r>
              <a:rPr lang="en-US" altLang="zh-CN" b="1" dirty="0">
                <a:solidFill>
                  <a:srgbClr val="C52929"/>
                </a:solidFill>
                <a:cs typeface="+mn-ea"/>
                <a:sym typeface="+mn-lt"/>
              </a:rPr>
              <a:t>691098</a:t>
            </a:r>
            <a:r>
              <a:rPr lang="zh-CN" altLang="en-US" b="1" dirty="0">
                <a:solidFill>
                  <a:srgbClr val="C52929"/>
                </a:solidFill>
                <a:cs typeface="+mn-ea"/>
                <a:sym typeface="+mn-lt"/>
              </a:rPr>
              <a:t>例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，报告死亡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214849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例。现存活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HIV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感染者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420866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例，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AIDS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病人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288232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例。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本季新发现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HIV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感染者／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AIDS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病人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32083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例，既往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HIV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感染者本季转化为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AIDS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病人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4073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例。本季报告死亡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5693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例中，本季死亡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3941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例，既往死亡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1752 </a:t>
            </a:r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例。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4860147" y="1146903"/>
            <a:ext cx="3004456" cy="579573"/>
          </a:xfrm>
          <a:prstGeom prst="roundRect">
            <a:avLst/>
          </a:prstGeom>
          <a:solidFill>
            <a:srgbClr val="C52929"/>
          </a:solidFill>
          <a:ln>
            <a:solidFill>
              <a:srgbClr val="C529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中国艾滋病流行概况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650"/>
                            </p:stCondLst>
                            <p:childTnLst>
                              <p:par>
                                <p:cTn id="3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 tmFilter="0,0; .5, 1; 1, 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2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/>
        </p:nvSpPr>
        <p:spPr>
          <a:xfrm>
            <a:off x="3223260" y="2912110"/>
            <a:ext cx="6192520" cy="10331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b="1" dirty="0">
                <a:solidFill>
                  <a:srgbClr val="C52929"/>
                </a:solidFill>
                <a:cs typeface="+mn-ea"/>
                <a:sym typeface="+mn-lt"/>
              </a:rPr>
              <a:t>艾滋病的概念</a:t>
            </a:r>
          </a:p>
        </p:txBody>
      </p:sp>
      <p:pic>
        <p:nvPicPr>
          <p:cNvPr id="2" name="图片 1" descr="b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81600" y="2265045"/>
            <a:ext cx="2697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C52929"/>
                </a:solidFill>
                <a:cs typeface="+mn-ea"/>
                <a:sym typeface="+mn-lt"/>
              </a:rPr>
              <a:t>第二章节</a:t>
            </a:r>
          </a:p>
        </p:txBody>
      </p:sp>
      <p:pic>
        <p:nvPicPr>
          <p:cNvPr id="9" name="图片 8" descr="365a8fc46af5c965351f8b40fac7747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795" y="1351915"/>
            <a:ext cx="3281045" cy="492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72490" y="234950"/>
            <a:ext cx="571500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概念：什么是艾滋病？</a:t>
            </a:r>
          </a:p>
        </p:txBody>
      </p:sp>
      <p:sp>
        <p:nvSpPr>
          <p:cNvPr id="10" name="Rectangle 42"/>
          <p:cNvSpPr/>
          <p:nvPr/>
        </p:nvSpPr>
        <p:spPr>
          <a:xfrm>
            <a:off x="990600" y="2386094"/>
            <a:ext cx="3314700" cy="2832011"/>
          </a:xfrm>
          <a:prstGeom prst="roundRect">
            <a:avLst/>
          </a:prstGeom>
          <a:noFill/>
          <a:ln w="28575" cap="flat" cmpd="sng" algn="ctr">
            <a:solidFill>
              <a:srgbClr val="C52929"/>
            </a:solidFill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400" kern="0" dirty="0">
                <a:cs typeface="+mn-ea"/>
                <a:sym typeface="+mn-lt"/>
              </a:rPr>
              <a:t>艾滋病的医学名称叫：获得性免疫缺陷综合症。（简称为</a:t>
            </a:r>
            <a:r>
              <a:rPr lang="en-US" altLang="zh-CN" sz="2400" kern="0" dirty="0">
                <a:cs typeface="+mn-ea"/>
                <a:sym typeface="+mn-lt"/>
              </a:rPr>
              <a:t>AIDS</a:t>
            </a:r>
            <a:r>
              <a:rPr lang="zh-CN" altLang="en-US" sz="2400" kern="0" dirty="0">
                <a:cs typeface="+mn-ea"/>
                <a:sym typeface="+mn-lt"/>
              </a:rPr>
              <a:t>）。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6106" y="1527249"/>
            <a:ext cx="2620508" cy="3690856"/>
          </a:xfrm>
          <a:prstGeom prst="rect">
            <a:avLst/>
          </a:prstGeom>
        </p:spPr>
      </p:pic>
      <p:sp>
        <p:nvSpPr>
          <p:cNvPr id="17" name="Rectangle 42"/>
          <p:cNvSpPr/>
          <p:nvPr/>
        </p:nvSpPr>
        <p:spPr>
          <a:xfrm>
            <a:off x="7467420" y="2385459"/>
            <a:ext cx="3314700" cy="2832011"/>
          </a:xfrm>
          <a:prstGeom prst="roundRect">
            <a:avLst/>
          </a:prstGeom>
          <a:noFill/>
          <a:ln w="28575" cap="flat" cmpd="sng" algn="ctr">
            <a:solidFill>
              <a:srgbClr val="C52929"/>
            </a:solidFill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400" kern="0" dirty="0">
                <a:cs typeface="+mn-ea"/>
                <a:sym typeface="+mn-lt"/>
              </a:rPr>
              <a:t>艾滋是其英文名称缩写</a:t>
            </a:r>
            <a:r>
              <a:rPr lang="en-US" altLang="zh-CN" sz="2400" kern="0" dirty="0">
                <a:cs typeface="+mn-ea"/>
                <a:sym typeface="+mn-lt"/>
              </a:rPr>
              <a:t>AIDS</a:t>
            </a:r>
            <a:r>
              <a:rPr lang="zh-CN" altLang="en-US" sz="2400" kern="0" dirty="0">
                <a:cs typeface="+mn-ea"/>
                <a:sym typeface="+mn-lt"/>
              </a:rPr>
              <a:t>的音译。由于艾滋病与人们自身行为关系密切，所以它也是一种“行为病”。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2" name="图片 1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72490" y="234950"/>
            <a:ext cx="5928360" cy="848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病因：艾滋病病毒</a:t>
            </a:r>
          </a:p>
        </p:txBody>
      </p:sp>
      <p:sp>
        <p:nvSpPr>
          <p:cNvPr id="7" name="Rectangle 42"/>
          <p:cNvSpPr/>
          <p:nvPr/>
        </p:nvSpPr>
        <p:spPr>
          <a:xfrm>
            <a:off x="1085850" y="2386094"/>
            <a:ext cx="3314700" cy="2832011"/>
          </a:xfrm>
          <a:prstGeom prst="roundRect">
            <a:avLst/>
          </a:prstGeom>
          <a:noFill/>
          <a:ln w="28575" cap="flat" cmpd="sng" algn="ctr">
            <a:solidFill>
              <a:srgbClr val="C52929"/>
            </a:solidFill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400" kern="0" dirty="0">
                <a:cs typeface="+mn-ea"/>
                <a:sym typeface="+mn-lt"/>
              </a:rPr>
              <a:t>艾滋病病毒又叫：人类免疫缺陷病毒，英文缩写为</a:t>
            </a:r>
            <a:r>
              <a:rPr lang="en-US" altLang="zh-CN" sz="2400" kern="0" dirty="0">
                <a:cs typeface="+mn-ea"/>
                <a:sym typeface="+mn-lt"/>
              </a:rPr>
              <a:t>HIV</a:t>
            </a:r>
            <a:r>
              <a:rPr lang="zh-CN" altLang="en-US" sz="2400" kern="0" dirty="0">
                <a:cs typeface="+mn-ea"/>
                <a:sym typeface="+mn-lt"/>
              </a:rPr>
              <a:t>。直径约为</a:t>
            </a:r>
            <a:r>
              <a:rPr lang="en-US" altLang="zh-CN" sz="2400" kern="0" dirty="0">
                <a:cs typeface="+mn-ea"/>
                <a:sym typeface="+mn-lt"/>
              </a:rPr>
              <a:t>100-140nm</a:t>
            </a:r>
            <a:r>
              <a:rPr lang="zh-CN" altLang="en-US" sz="2400" kern="0" dirty="0">
                <a:cs typeface="+mn-ea"/>
                <a:sym typeface="+mn-lt"/>
              </a:rPr>
              <a:t>。</a:t>
            </a:r>
          </a:p>
        </p:txBody>
      </p:sp>
      <p:sp>
        <p:nvSpPr>
          <p:cNvPr id="9" name="Rectangle 42"/>
          <p:cNvSpPr/>
          <p:nvPr/>
        </p:nvSpPr>
        <p:spPr>
          <a:xfrm>
            <a:off x="7562670" y="2386094"/>
            <a:ext cx="3314700" cy="2832011"/>
          </a:xfrm>
          <a:prstGeom prst="roundRect">
            <a:avLst/>
          </a:prstGeom>
          <a:noFill/>
          <a:ln w="28575" cap="flat" cmpd="sng" algn="ctr">
            <a:solidFill>
              <a:srgbClr val="C52929"/>
            </a:solidFill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endParaRPr lang="zh-CN" altLang="en-US" sz="2400" kern="0" dirty="0">
              <a:cs typeface="+mn-ea"/>
              <a:sym typeface="+mn-lt"/>
            </a:endParaRPr>
          </a:p>
          <a:p>
            <a:pPr algn="just">
              <a:defRPr/>
            </a:pPr>
            <a:r>
              <a:rPr lang="zh-CN" altLang="en-US" sz="2400" kern="0" dirty="0">
                <a:cs typeface="+mn-ea"/>
                <a:sym typeface="+mn-lt"/>
              </a:rPr>
              <a:t>病毒进入人体后，主要破坏人体的免疫细胞，使人体抵抗力下降，各种条件性感染和继发性恶性肿瘤发生增加。</a:t>
            </a:r>
          </a:p>
        </p:txBody>
      </p:sp>
      <p:pic>
        <p:nvPicPr>
          <p:cNvPr id="11" name="Picture 5" descr="xinsimple_2be3b5cf96644734a72d21a1dd760960_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041" y="2590836"/>
            <a:ext cx="249713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747395" y="234950"/>
            <a:ext cx="6278245" cy="83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74156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人体是</a:t>
            </a:r>
            <a:r>
              <a:rPr lang="en-US" altLang="zh-CN" sz="3200" b="1" dirty="0">
                <a:solidFill>
                  <a:srgbClr val="C52929"/>
                </a:solidFill>
                <a:cs typeface="+mn-ea"/>
                <a:sym typeface="+mn-lt"/>
              </a:rPr>
              <a:t>HIV</a:t>
            </a:r>
            <a:r>
              <a:rPr lang="zh-CN" altLang="en-US" sz="3200" b="1" dirty="0">
                <a:solidFill>
                  <a:srgbClr val="C52929"/>
                </a:solidFill>
                <a:cs typeface="+mn-ea"/>
                <a:sym typeface="+mn-lt"/>
              </a:rPr>
              <a:t>最好的生存环境</a:t>
            </a:r>
          </a:p>
        </p:txBody>
      </p:sp>
      <p:sp>
        <p:nvSpPr>
          <p:cNvPr id="8" name="Rectangle 42"/>
          <p:cNvSpPr/>
          <p:nvPr/>
        </p:nvSpPr>
        <p:spPr>
          <a:xfrm>
            <a:off x="1040130" y="2375665"/>
            <a:ext cx="7143750" cy="2667000"/>
          </a:xfrm>
          <a:prstGeom prst="roundRect">
            <a:avLst/>
          </a:prstGeom>
          <a:noFill/>
          <a:ln w="28575" cap="flat" cmpd="sng" algn="ctr">
            <a:solidFill>
              <a:srgbClr val="C52929"/>
            </a:solidFill>
            <a:prstDash val="solid"/>
          </a:ln>
          <a:effectLst/>
        </p:spPr>
        <p:txBody>
          <a:bodyPr lIns="91440" tIns="0" rIns="91440" bIns="0" rtlCol="0" anchor="t"/>
          <a:lstStyle/>
          <a:p>
            <a:pPr algn="just">
              <a:defRPr/>
            </a:pPr>
            <a:r>
              <a:rPr lang="en-US" altLang="zh-CN" sz="2400" kern="0" dirty="0">
                <a:cs typeface="+mn-ea"/>
                <a:sym typeface="+mn-lt"/>
              </a:rPr>
              <a:t>     </a:t>
            </a:r>
          </a:p>
          <a:p>
            <a:pPr algn="just">
              <a:defRPr/>
            </a:pPr>
            <a:r>
              <a:rPr lang="zh-CN" altLang="en-US" sz="2400" kern="0" dirty="0">
                <a:cs typeface="+mn-ea"/>
                <a:sym typeface="+mn-lt"/>
              </a:rPr>
              <a:t>   离开人体后</a:t>
            </a:r>
            <a:r>
              <a:rPr lang="en-US" altLang="zh-CN" sz="2400" kern="0" dirty="0">
                <a:cs typeface="+mn-ea"/>
                <a:sym typeface="+mn-lt"/>
              </a:rPr>
              <a:t>HIV</a:t>
            </a:r>
            <a:r>
              <a:rPr lang="zh-CN" altLang="en-US" sz="2400" kern="0" dirty="0">
                <a:cs typeface="+mn-ea"/>
                <a:sym typeface="+mn-lt"/>
              </a:rPr>
              <a:t>会变得很脆弱， </a:t>
            </a:r>
            <a:r>
              <a:rPr lang="en-US" altLang="zh-CN" sz="2400" kern="0" dirty="0">
                <a:cs typeface="+mn-ea"/>
                <a:sym typeface="+mn-lt"/>
              </a:rPr>
              <a:t>HIV</a:t>
            </a:r>
            <a:r>
              <a:rPr lang="zh-CN" altLang="en-US" sz="2400" kern="0" dirty="0">
                <a:cs typeface="+mn-ea"/>
                <a:sym typeface="+mn-lt"/>
              </a:rPr>
              <a:t>对热敏感，</a:t>
            </a:r>
            <a:r>
              <a:rPr lang="en-US" altLang="zh-CN" sz="2400" kern="0" dirty="0">
                <a:cs typeface="+mn-ea"/>
                <a:sym typeface="+mn-lt"/>
              </a:rPr>
              <a:t>56°C30</a:t>
            </a:r>
            <a:r>
              <a:rPr lang="zh-CN" altLang="en-US" sz="2400" kern="0" dirty="0">
                <a:cs typeface="+mn-ea"/>
                <a:sym typeface="+mn-lt"/>
              </a:rPr>
              <a:t>分钟灭活，许多化学物质都可以使</a:t>
            </a:r>
            <a:r>
              <a:rPr lang="en-US" altLang="zh-CN" sz="2400" kern="0" dirty="0">
                <a:cs typeface="+mn-ea"/>
                <a:sym typeface="+mn-lt"/>
              </a:rPr>
              <a:t>HIV</a:t>
            </a:r>
            <a:r>
              <a:rPr lang="zh-CN" altLang="en-US" sz="2400" kern="0" dirty="0">
                <a:cs typeface="+mn-ea"/>
                <a:sym typeface="+mn-lt"/>
              </a:rPr>
              <a:t>迅速灭活，如乙醚、丙酮、</a:t>
            </a:r>
            <a:r>
              <a:rPr lang="en-US" altLang="zh-CN" sz="2400" kern="0" dirty="0">
                <a:cs typeface="+mn-ea"/>
                <a:sym typeface="+mn-lt"/>
              </a:rPr>
              <a:t>2%</a:t>
            </a:r>
            <a:r>
              <a:rPr lang="zh-CN" altLang="en-US" sz="2400" kern="0" dirty="0">
                <a:cs typeface="+mn-ea"/>
                <a:sym typeface="+mn-lt"/>
              </a:rPr>
              <a:t>次氯酸钠、</a:t>
            </a:r>
            <a:r>
              <a:rPr lang="en-US" altLang="zh-CN" sz="2400" kern="0" dirty="0">
                <a:cs typeface="+mn-ea"/>
                <a:sym typeface="+mn-lt"/>
              </a:rPr>
              <a:t>50%</a:t>
            </a:r>
            <a:r>
              <a:rPr lang="zh-CN" altLang="en-US" sz="2400" kern="0" dirty="0">
                <a:cs typeface="+mn-ea"/>
                <a:sym typeface="+mn-lt"/>
              </a:rPr>
              <a:t>乙醇等对乙型肝炎有效的消毒剂对</a:t>
            </a:r>
            <a:r>
              <a:rPr lang="en-US" altLang="zh-CN" sz="2400" kern="0" dirty="0">
                <a:cs typeface="+mn-ea"/>
                <a:sym typeface="+mn-lt"/>
              </a:rPr>
              <a:t>HIV</a:t>
            </a:r>
            <a:r>
              <a:rPr lang="zh-CN" altLang="en-US" sz="2400" kern="0" dirty="0">
                <a:cs typeface="+mn-ea"/>
                <a:sym typeface="+mn-lt"/>
              </a:rPr>
              <a:t>也都有良好的灭活作用。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800000">
            <a:off x="248996" y="320015"/>
            <a:ext cx="504922" cy="610567"/>
          </a:xfrm>
          <a:prstGeom prst="rect">
            <a:avLst/>
          </a:prstGeom>
        </p:spPr>
      </p:pic>
      <p:pic>
        <p:nvPicPr>
          <p:cNvPr id="3" name="图片 2" descr="db0c3edef4a59d9344d40189a241494b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1251585"/>
            <a:ext cx="3916680" cy="4914900"/>
          </a:xfrm>
          <a:prstGeom prst="rect">
            <a:avLst/>
          </a:prstGeom>
        </p:spPr>
      </p:pic>
      <p:pic>
        <p:nvPicPr>
          <p:cNvPr id="2" name="图片 1" descr="bb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961380"/>
            <a:ext cx="12207240" cy="8769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世界艾滋病日宣传预防讲座通用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第一PPT，www.1ppt.com">
  <a:themeElements>
    <a:clrScheme name="紫红色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xvx4ofj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1260</Words>
  <Application>Microsoft Office PowerPoint</Application>
  <PresentationFormat>宽屏</PresentationFormat>
  <Paragraphs>163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等线</vt:lpstr>
      <vt:lpstr>宋体</vt:lpstr>
      <vt:lpstr>微软雅黑</vt:lpstr>
      <vt:lpstr>Arial</vt:lpstr>
      <vt:lpstr>Calibri</vt:lpstr>
      <vt:lpstr>Wingdings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/>
  <dc:description>www.ppt818.com-提供资源下载</dc:description>
  <cp:lastModifiedBy>Windows 用户</cp:lastModifiedBy>
  <cp:revision>75</cp:revision>
  <dcterms:created xsi:type="dcterms:W3CDTF">2017-11-04T15:05:00Z</dcterms:created>
  <dcterms:modified xsi:type="dcterms:W3CDTF">2023-04-17T05:11:02Z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