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8" r:id="rId3"/>
    <p:sldId id="289" r:id="rId4"/>
    <p:sldId id="283" r:id="rId5"/>
    <p:sldId id="293" r:id="rId6"/>
    <p:sldId id="297" r:id="rId7"/>
    <p:sldId id="309" r:id="rId8"/>
    <p:sldId id="294" r:id="rId9"/>
    <p:sldId id="290" r:id="rId10"/>
    <p:sldId id="298" r:id="rId11"/>
    <p:sldId id="305" r:id="rId12"/>
    <p:sldId id="306" r:id="rId13"/>
    <p:sldId id="310" r:id="rId14"/>
    <p:sldId id="307" r:id="rId15"/>
    <p:sldId id="313" r:id="rId16"/>
    <p:sldId id="291" r:id="rId17"/>
    <p:sldId id="299" r:id="rId18"/>
    <p:sldId id="300" r:id="rId19"/>
    <p:sldId id="301" r:id="rId20"/>
    <p:sldId id="308" r:id="rId21"/>
    <p:sldId id="292" r:id="rId22"/>
    <p:sldId id="303" r:id="rId23"/>
    <p:sldId id="304" r:id="rId24"/>
    <p:sldId id="302" r:id="rId25"/>
    <p:sldId id="295" r:id="rId26"/>
    <p:sldId id="311" r:id="rId27"/>
    <p:sldId id="31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3" pos="6471" userDrawn="1">
          <p15:clr>
            <a:srgbClr val="A4A3A4"/>
          </p15:clr>
        </p15:guide>
        <p15:guide id="4" pos="1413" userDrawn="1">
          <p15:clr>
            <a:srgbClr val="A4A3A4"/>
          </p15:clr>
        </p15:guide>
        <p15:guide id="5" pos="2887" userDrawn="1">
          <p15:clr>
            <a:srgbClr val="A4A3A4"/>
          </p15:clr>
        </p15:guide>
        <p15:guide id="6" pos="2547" userDrawn="1">
          <p15:clr>
            <a:srgbClr val="A4A3A4"/>
          </p15:clr>
        </p15:guide>
        <p15:guide id="7" pos="4725" userDrawn="1">
          <p15:clr>
            <a:srgbClr val="A4A3A4"/>
          </p15:clr>
        </p15:guide>
        <p15:guide id="8" pos="7310" userDrawn="1">
          <p15:clr>
            <a:srgbClr val="A4A3A4"/>
          </p15:clr>
        </p15:guide>
        <p15:guide id="9" pos="733" userDrawn="1">
          <p15:clr>
            <a:srgbClr val="A4A3A4"/>
          </p15:clr>
        </p15:guide>
        <p15:guide id="10" orient="horz" pos="799" userDrawn="1">
          <p15:clr>
            <a:srgbClr val="A4A3A4"/>
          </p15:clr>
        </p15:guide>
        <p15:guide id="11" orient="horz" pos="2409" userDrawn="1">
          <p15:clr>
            <a:srgbClr val="A4A3A4"/>
          </p15:clr>
        </p15:guide>
        <p15:guide id="12" pos="34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00"/>
    <a:srgbClr val="435468"/>
    <a:srgbClr val="F1F1F1"/>
    <a:srgbClr val="001422"/>
    <a:srgbClr val="BC0000"/>
    <a:srgbClr val="002C4A"/>
    <a:srgbClr val="D3392D"/>
    <a:srgbClr val="5B9BD5"/>
    <a:srgbClr val="982600"/>
    <a:srgbClr val="C57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38" y="114"/>
      </p:cViewPr>
      <p:guideLst>
        <p:guide orient="horz" pos="3067"/>
        <p:guide pos="6471"/>
        <p:guide pos="1413"/>
        <p:guide pos="2887"/>
        <p:guide pos="2547"/>
        <p:guide pos="4725"/>
        <p:guide pos="7310"/>
        <p:guide pos="733"/>
        <p:guide orient="horz" pos="799"/>
        <p:guide orient="horz" pos="2409"/>
        <p:guide pos="345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D0E7F-5421-4613-9A34-B388AF8D6A6C}" type="datetimeFigureOut">
              <a:rPr lang="zh-CN" altLang="en-US" smtClean="0"/>
              <a:pPr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E6002-82FD-49E9-B0F0-2EB8DB32B6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64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6002-82FD-49E9-B0F0-2EB8DB32B69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98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6002-82FD-49E9-B0F0-2EB8DB32B693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95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057" y="859"/>
            <a:ext cx="12193057" cy="6858594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2882113" y="2022462"/>
            <a:ext cx="6427773" cy="2813076"/>
            <a:chOff x="-177801" y="684213"/>
            <a:chExt cx="10882314" cy="4872038"/>
          </a:xfrm>
          <a:solidFill>
            <a:schemeClr val="tx1">
              <a:alpha val="5000"/>
            </a:schemeClr>
          </a:solidFill>
        </p:grpSpPr>
        <p:sp>
          <p:nvSpPr>
            <p:cNvPr id="4" name="Freeform 110"/>
            <p:cNvSpPr>
              <a:spLocks/>
            </p:cNvSpPr>
            <p:nvPr/>
          </p:nvSpPr>
          <p:spPr bwMode="auto">
            <a:xfrm>
              <a:off x="-60325" y="1279526"/>
              <a:ext cx="3186113" cy="4276725"/>
            </a:xfrm>
            <a:custGeom>
              <a:avLst/>
              <a:gdLst>
                <a:gd name="T0" fmla="*/ 738 w 1193"/>
                <a:gd name="T1" fmla="*/ 1528 h 1601"/>
                <a:gd name="T2" fmla="*/ 773 w 1193"/>
                <a:gd name="T3" fmla="*/ 1460 h 1601"/>
                <a:gd name="T4" fmla="*/ 834 w 1193"/>
                <a:gd name="T5" fmla="*/ 1404 h 1601"/>
                <a:gd name="T6" fmla="*/ 1005 w 1193"/>
                <a:gd name="T7" fmla="*/ 1267 h 1601"/>
                <a:gd name="T8" fmla="*/ 1137 w 1193"/>
                <a:gd name="T9" fmla="*/ 1107 h 1601"/>
                <a:gd name="T10" fmla="*/ 1164 w 1193"/>
                <a:gd name="T11" fmla="*/ 1026 h 1601"/>
                <a:gd name="T12" fmla="*/ 1041 w 1193"/>
                <a:gd name="T13" fmla="*/ 983 h 1601"/>
                <a:gd name="T14" fmla="*/ 959 w 1193"/>
                <a:gd name="T15" fmla="*/ 919 h 1601"/>
                <a:gd name="T16" fmla="*/ 878 w 1193"/>
                <a:gd name="T17" fmla="*/ 882 h 1601"/>
                <a:gd name="T18" fmla="*/ 810 w 1193"/>
                <a:gd name="T19" fmla="*/ 866 h 1601"/>
                <a:gd name="T20" fmla="*/ 704 w 1193"/>
                <a:gd name="T21" fmla="*/ 886 h 1601"/>
                <a:gd name="T22" fmla="*/ 675 w 1193"/>
                <a:gd name="T23" fmla="*/ 790 h 1601"/>
                <a:gd name="T24" fmla="*/ 580 w 1193"/>
                <a:gd name="T25" fmla="*/ 742 h 1601"/>
                <a:gd name="T26" fmla="*/ 729 w 1193"/>
                <a:gd name="T27" fmla="*/ 692 h 1601"/>
                <a:gd name="T28" fmla="*/ 818 w 1193"/>
                <a:gd name="T29" fmla="*/ 623 h 1601"/>
                <a:gd name="T30" fmla="*/ 882 w 1193"/>
                <a:gd name="T31" fmla="*/ 554 h 1601"/>
                <a:gd name="T32" fmla="*/ 970 w 1193"/>
                <a:gd name="T33" fmla="*/ 513 h 1601"/>
                <a:gd name="T34" fmla="*/ 956 w 1193"/>
                <a:gd name="T35" fmla="*/ 481 h 1601"/>
                <a:gd name="T36" fmla="*/ 961 w 1193"/>
                <a:gd name="T37" fmla="*/ 439 h 1601"/>
                <a:gd name="T38" fmla="*/ 1026 w 1193"/>
                <a:gd name="T39" fmla="*/ 434 h 1601"/>
                <a:gd name="T40" fmla="*/ 1052 w 1193"/>
                <a:gd name="T41" fmla="*/ 442 h 1601"/>
                <a:gd name="T42" fmla="*/ 1018 w 1193"/>
                <a:gd name="T43" fmla="*/ 356 h 1601"/>
                <a:gd name="T44" fmla="*/ 971 w 1193"/>
                <a:gd name="T45" fmla="*/ 284 h 1601"/>
                <a:gd name="T46" fmla="*/ 924 w 1193"/>
                <a:gd name="T47" fmla="*/ 246 h 1601"/>
                <a:gd name="T48" fmla="*/ 856 w 1193"/>
                <a:gd name="T49" fmla="*/ 261 h 1601"/>
                <a:gd name="T50" fmla="*/ 829 w 1193"/>
                <a:gd name="T51" fmla="*/ 396 h 1601"/>
                <a:gd name="T52" fmla="*/ 804 w 1193"/>
                <a:gd name="T53" fmla="*/ 378 h 1601"/>
                <a:gd name="T54" fmla="*/ 714 w 1193"/>
                <a:gd name="T55" fmla="*/ 292 h 1601"/>
                <a:gd name="T56" fmla="*/ 787 w 1193"/>
                <a:gd name="T57" fmla="*/ 183 h 1601"/>
                <a:gd name="T58" fmla="*/ 822 w 1193"/>
                <a:gd name="T59" fmla="*/ 141 h 1601"/>
                <a:gd name="T60" fmla="*/ 852 w 1193"/>
                <a:gd name="T61" fmla="*/ 84 h 1601"/>
                <a:gd name="T62" fmla="*/ 793 w 1193"/>
                <a:gd name="T63" fmla="*/ 92 h 1601"/>
                <a:gd name="T64" fmla="*/ 763 w 1193"/>
                <a:gd name="T65" fmla="*/ 30 h 1601"/>
                <a:gd name="T66" fmla="*/ 745 w 1193"/>
                <a:gd name="T67" fmla="*/ 43 h 1601"/>
                <a:gd name="T68" fmla="*/ 721 w 1193"/>
                <a:gd name="T69" fmla="*/ 104 h 1601"/>
                <a:gd name="T70" fmla="*/ 659 w 1193"/>
                <a:gd name="T71" fmla="*/ 113 h 1601"/>
                <a:gd name="T72" fmla="*/ 532 w 1193"/>
                <a:gd name="T73" fmla="*/ 95 h 1601"/>
                <a:gd name="T74" fmla="*/ 469 w 1193"/>
                <a:gd name="T75" fmla="*/ 80 h 1601"/>
                <a:gd name="T76" fmla="*/ 423 w 1193"/>
                <a:gd name="T77" fmla="*/ 77 h 1601"/>
                <a:gd name="T78" fmla="*/ 108 w 1193"/>
                <a:gd name="T79" fmla="*/ 100 h 1601"/>
                <a:gd name="T80" fmla="*/ 98 w 1193"/>
                <a:gd name="T81" fmla="*/ 142 h 1601"/>
                <a:gd name="T82" fmla="*/ 107 w 1193"/>
                <a:gd name="T83" fmla="*/ 178 h 1601"/>
                <a:gd name="T84" fmla="*/ 59 w 1193"/>
                <a:gd name="T85" fmla="*/ 280 h 1601"/>
                <a:gd name="T86" fmla="*/ 48 w 1193"/>
                <a:gd name="T87" fmla="*/ 347 h 1601"/>
                <a:gd name="T88" fmla="*/ 155 w 1193"/>
                <a:gd name="T89" fmla="*/ 276 h 1601"/>
                <a:gd name="T90" fmla="*/ 191 w 1193"/>
                <a:gd name="T91" fmla="*/ 275 h 1601"/>
                <a:gd name="T92" fmla="*/ 313 w 1193"/>
                <a:gd name="T93" fmla="*/ 303 h 1601"/>
                <a:gd name="T94" fmla="*/ 355 w 1193"/>
                <a:gd name="T95" fmla="*/ 419 h 1601"/>
                <a:gd name="T96" fmla="*/ 349 w 1193"/>
                <a:gd name="T97" fmla="*/ 560 h 1601"/>
                <a:gd name="T98" fmla="*/ 415 w 1193"/>
                <a:gd name="T99" fmla="*/ 708 h 1601"/>
                <a:gd name="T100" fmla="*/ 451 w 1193"/>
                <a:gd name="T101" fmla="*/ 746 h 1601"/>
                <a:gd name="T102" fmla="*/ 488 w 1193"/>
                <a:gd name="T103" fmla="*/ 781 h 1601"/>
                <a:gd name="T104" fmla="*/ 634 w 1193"/>
                <a:gd name="T105" fmla="*/ 865 h 1601"/>
                <a:gd name="T106" fmla="*/ 714 w 1193"/>
                <a:gd name="T107" fmla="*/ 910 h 1601"/>
                <a:gd name="T108" fmla="*/ 724 w 1193"/>
                <a:gd name="T109" fmla="*/ 968 h 1601"/>
                <a:gd name="T110" fmla="*/ 693 w 1193"/>
                <a:gd name="T111" fmla="*/ 1048 h 1601"/>
                <a:gd name="T112" fmla="*/ 766 w 1193"/>
                <a:gd name="T113" fmla="*/ 1225 h 1601"/>
                <a:gd name="T114" fmla="*/ 689 w 1193"/>
                <a:gd name="T115" fmla="*/ 1436 h 1601"/>
                <a:gd name="T116" fmla="*/ 672 w 1193"/>
                <a:gd name="T117" fmla="*/ 1479 h 1601"/>
                <a:gd name="T118" fmla="*/ 678 w 1193"/>
                <a:gd name="T119" fmla="*/ 1566 h 1601"/>
                <a:gd name="T120" fmla="*/ 790 w 1193"/>
                <a:gd name="T121" fmla="*/ 1595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3" h="1601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" name="Freeform 111"/>
            <p:cNvSpPr>
              <a:spLocks/>
            </p:cNvSpPr>
            <p:nvPr/>
          </p:nvSpPr>
          <p:spPr bwMode="auto">
            <a:xfrm>
              <a:off x="2484437" y="684213"/>
              <a:ext cx="1468438" cy="1327150"/>
            </a:xfrm>
            <a:custGeom>
              <a:avLst/>
              <a:gdLst>
                <a:gd name="T0" fmla="*/ 62 w 550"/>
                <a:gd name="T1" fmla="*/ 110 h 497"/>
                <a:gd name="T2" fmla="*/ 81 w 550"/>
                <a:gd name="T3" fmla="*/ 123 h 497"/>
                <a:gd name="T4" fmla="*/ 27 w 550"/>
                <a:gd name="T5" fmla="*/ 143 h 497"/>
                <a:gd name="T6" fmla="*/ 11 w 550"/>
                <a:gd name="T7" fmla="*/ 164 h 497"/>
                <a:gd name="T8" fmla="*/ 32 w 550"/>
                <a:gd name="T9" fmla="*/ 178 h 497"/>
                <a:gd name="T10" fmla="*/ 55 w 550"/>
                <a:gd name="T11" fmla="*/ 187 h 497"/>
                <a:gd name="T12" fmla="*/ 119 w 550"/>
                <a:gd name="T13" fmla="*/ 204 h 497"/>
                <a:gd name="T14" fmla="*/ 147 w 550"/>
                <a:gd name="T15" fmla="*/ 271 h 497"/>
                <a:gd name="T16" fmla="*/ 164 w 550"/>
                <a:gd name="T17" fmla="*/ 270 h 497"/>
                <a:gd name="T18" fmla="*/ 173 w 550"/>
                <a:gd name="T19" fmla="*/ 313 h 497"/>
                <a:gd name="T20" fmla="*/ 153 w 550"/>
                <a:gd name="T21" fmla="*/ 334 h 497"/>
                <a:gd name="T22" fmla="*/ 150 w 550"/>
                <a:gd name="T23" fmla="*/ 364 h 497"/>
                <a:gd name="T24" fmla="*/ 157 w 550"/>
                <a:gd name="T25" fmla="*/ 401 h 497"/>
                <a:gd name="T26" fmla="*/ 177 w 550"/>
                <a:gd name="T27" fmla="*/ 395 h 497"/>
                <a:gd name="T28" fmla="*/ 160 w 550"/>
                <a:gd name="T29" fmla="*/ 421 h 497"/>
                <a:gd name="T30" fmla="*/ 179 w 550"/>
                <a:gd name="T31" fmla="*/ 454 h 497"/>
                <a:gd name="T32" fmla="*/ 206 w 550"/>
                <a:gd name="T33" fmla="*/ 478 h 497"/>
                <a:gd name="T34" fmla="*/ 227 w 550"/>
                <a:gd name="T35" fmla="*/ 492 h 497"/>
                <a:gd name="T36" fmla="*/ 250 w 550"/>
                <a:gd name="T37" fmla="*/ 446 h 497"/>
                <a:gd name="T38" fmla="*/ 267 w 550"/>
                <a:gd name="T39" fmla="*/ 408 h 497"/>
                <a:gd name="T40" fmla="*/ 296 w 550"/>
                <a:gd name="T41" fmla="*/ 376 h 497"/>
                <a:gd name="T42" fmla="*/ 345 w 550"/>
                <a:gd name="T43" fmla="*/ 345 h 497"/>
                <a:gd name="T44" fmla="*/ 443 w 550"/>
                <a:gd name="T45" fmla="*/ 298 h 497"/>
                <a:gd name="T46" fmla="*/ 401 w 550"/>
                <a:gd name="T47" fmla="*/ 290 h 497"/>
                <a:gd name="T48" fmla="*/ 427 w 550"/>
                <a:gd name="T49" fmla="*/ 287 h 497"/>
                <a:gd name="T50" fmla="*/ 451 w 550"/>
                <a:gd name="T51" fmla="*/ 281 h 497"/>
                <a:gd name="T52" fmla="*/ 411 w 550"/>
                <a:gd name="T53" fmla="*/ 255 h 497"/>
                <a:gd name="T54" fmla="*/ 431 w 550"/>
                <a:gd name="T55" fmla="*/ 236 h 497"/>
                <a:gd name="T56" fmla="*/ 453 w 550"/>
                <a:gd name="T57" fmla="*/ 238 h 497"/>
                <a:gd name="T58" fmla="*/ 453 w 550"/>
                <a:gd name="T59" fmla="*/ 225 h 497"/>
                <a:gd name="T60" fmla="*/ 478 w 550"/>
                <a:gd name="T61" fmla="*/ 198 h 497"/>
                <a:gd name="T62" fmla="*/ 462 w 550"/>
                <a:gd name="T63" fmla="*/ 180 h 497"/>
                <a:gd name="T64" fmla="*/ 484 w 550"/>
                <a:gd name="T65" fmla="*/ 162 h 497"/>
                <a:gd name="T66" fmla="*/ 460 w 550"/>
                <a:gd name="T67" fmla="*/ 149 h 497"/>
                <a:gd name="T68" fmla="*/ 476 w 550"/>
                <a:gd name="T69" fmla="*/ 124 h 497"/>
                <a:gd name="T70" fmla="*/ 498 w 550"/>
                <a:gd name="T71" fmla="*/ 104 h 497"/>
                <a:gd name="T72" fmla="*/ 543 w 550"/>
                <a:gd name="T73" fmla="*/ 73 h 497"/>
                <a:gd name="T74" fmla="*/ 486 w 550"/>
                <a:gd name="T75" fmla="*/ 61 h 497"/>
                <a:gd name="T76" fmla="*/ 442 w 550"/>
                <a:gd name="T77" fmla="*/ 79 h 497"/>
                <a:gd name="T78" fmla="*/ 439 w 550"/>
                <a:gd name="T79" fmla="*/ 60 h 497"/>
                <a:gd name="T80" fmla="*/ 416 w 550"/>
                <a:gd name="T81" fmla="*/ 53 h 497"/>
                <a:gd name="T82" fmla="*/ 458 w 550"/>
                <a:gd name="T83" fmla="*/ 30 h 497"/>
                <a:gd name="T84" fmla="*/ 414 w 550"/>
                <a:gd name="T85" fmla="*/ 6 h 497"/>
                <a:gd name="T86" fmla="*/ 321 w 550"/>
                <a:gd name="T87" fmla="*/ 11 h 497"/>
                <a:gd name="T88" fmla="*/ 288 w 550"/>
                <a:gd name="T89" fmla="*/ 21 h 497"/>
                <a:gd name="T90" fmla="*/ 245 w 550"/>
                <a:gd name="T91" fmla="*/ 35 h 497"/>
                <a:gd name="T92" fmla="*/ 221 w 550"/>
                <a:gd name="T93" fmla="*/ 40 h 497"/>
                <a:gd name="T94" fmla="*/ 192 w 550"/>
                <a:gd name="T95" fmla="*/ 47 h 497"/>
                <a:gd name="T96" fmla="*/ 153 w 550"/>
                <a:gd name="T97" fmla="*/ 51 h 497"/>
                <a:gd name="T98" fmla="*/ 141 w 550"/>
                <a:gd name="T99" fmla="*/ 68 h 497"/>
                <a:gd name="T100" fmla="*/ 89 w 550"/>
                <a:gd name="T101" fmla="*/ 8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0" h="497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" name="Freeform 112"/>
            <p:cNvSpPr>
              <a:spLocks/>
            </p:cNvSpPr>
            <p:nvPr/>
          </p:nvSpPr>
          <p:spPr bwMode="auto">
            <a:xfrm>
              <a:off x="1952625" y="735013"/>
              <a:ext cx="868363" cy="539750"/>
            </a:xfrm>
            <a:custGeom>
              <a:avLst/>
              <a:gdLst>
                <a:gd name="T0" fmla="*/ 297 w 325"/>
                <a:gd name="T1" fmla="*/ 44 h 202"/>
                <a:gd name="T2" fmla="*/ 285 w 325"/>
                <a:gd name="T3" fmla="*/ 53 h 202"/>
                <a:gd name="T4" fmla="*/ 277 w 325"/>
                <a:gd name="T5" fmla="*/ 64 h 202"/>
                <a:gd name="T6" fmla="*/ 232 w 325"/>
                <a:gd name="T7" fmla="*/ 88 h 202"/>
                <a:gd name="T8" fmla="*/ 211 w 325"/>
                <a:gd name="T9" fmla="*/ 104 h 202"/>
                <a:gd name="T10" fmla="*/ 197 w 325"/>
                <a:gd name="T11" fmla="*/ 106 h 202"/>
                <a:gd name="T12" fmla="*/ 192 w 325"/>
                <a:gd name="T13" fmla="*/ 124 h 202"/>
                <a:gd name="T14" fmla="*/ 169 w 325"/>
                <a:gd name="T15" fmla="*/ 138 h 202"/>
                <a:gd name="T16" fmla="*/ 160 w 325"/>
                <a:gd name="T17" fmla="*/ 148 h 202"/>
                <a:gd name="T18" fmla="*/ 162 w 325"/>
                <a:gd name="T19" fmla="*/ 164 h 202"/>
                <a:gd name="T20" fmla="*/ 143 w 325"/>
                <a:gd name="T21" fmla="*/ 169 h 202"/>
                <a:gd name="T22" fmla="*/ 127 w 325"/>
                <a:gd name="T23" fmla="*/ 168 h 202"/>
                <a:gd name="T24" fmla="*/ 105 w 325"/>
                <a:gd name="T25" fmla="*/ 168 h 202"/>
                <a:gd name="T26" fmla="*/ 80 w 325"/>
                <a:gd name="T27" fmla="*/ 168 h 202"/>
                <a:gd name="T28" fmla="*/ 74 w 325"/>
                <a:gd name="T29" fmla="*/ 168 h 202"/>
                <a:gd name="T30" fmla="*/ 60 w 325"/>
                <a:gd name="T31" fmla="*/ 170 h 202"/>
                <a:gd name="T32" fmla="*/ 62 w 325"/>
                <a:gd name="T33" fmla="*/ 177 h 202"/>
                <a:gd name="T34" fmla="*/ 83 w 325"/>
                <a:gd name="T35" fmla="*/ 177 h 202"/>
                <a:gd name="T36" fmla="*/ 118 w 325"/>
                <a:gd name="T37" fmla="*/ 182 h 202"/>
                <a:gd name="T38" fmla="*/ 142 w 325"/>
                <a:gd name="T39" fmla="*/ 182 h 202"/>
                <a:gd name="T40" fmla="*/ 144 w 325"/>
                <a:gd name="T41" fmla="*/ 195 h 202"/>
                <a:gd name="T42" fmla="*/ 129 w 325"/>
                <a:gd name="T43" fmla="*/ 201 h 202"/>
                <a:gd name="T44" fmla="*/ 109 w 325"/>
                <a:gd name="T45" fmla="*/ 200 h 202"/>
                <a:gd name="T46" fmla="*/ 67 w 325"/>
                <a:gd name="T47" fmla="*/ 199 h 202"/>
                <a:gd name="T48" fmla="*/ 37 w 325"/>
                <a:gd name="T49" fmla="*/ 193 h 202"/>
                <a:gd name="T50" fmla="*/ 29 w 325"/>
                <a:gd name="T51" fmla="*/ 181 h 202"/>
                <a:gd name="T52" fmla="*/ 24 w 325"/>
                <a:gd name="T53" fmla="*/ 170 h 202"/>
                <a:gd name="T54" fmla="*/ 3 w 325"/>
                <a:gd name="T55" fmla="*/ 160 h 202"/>
                <a:gd name="T56" fmla="*/ 3 w 325"/>
                <a:gd name="T57" fmla="*/ 153 h 202"/>
                <a:gd name="T58" fmla="*/ 21 w 325"/>
                <a:gd name="T59" fmla="*/ 152 h 202"/>
                <a:gd name="T60" fmla="*/ 35 w 325"/>
                <a:gd name="T61" fmla="*/ 158 h 202"/>
                <a:gd name="T62" fmla="*/ 63 w 325"/>
                <a:gd name="T63" fmla="*/ 156 h 202"/>
                <a:gd name="T64" fmla="*/ 81 w 325"/>
                <a:gd name="T65" fmla="*/ 151 h 202"/>
                <a:gd name="T66" fmla="*/ 77 w 325"/>
                <a:gd name="T67" fmla="*/ 137 h 202"/>
                <a:gd name="T68" fmla="*/ 94 w 325"/>
                <a:gd name="T69" fmla="*/ 137 h 202"/>
                <a:gd name="T70" fmla="*/ 98 w 325"/>
                <a:gd name="T71" fmla="*/ 137 h 202"/>
                <a:gd name="T72" fmla="*/ 94 w 325"/>
                <a:gd name="T73" fmla="*/ 131 h 202"/>
                <a:gd name="T74" fmla="*/ 81 w 325"/>
                <a:gd name="T75" fmla="*/ 127 h 202"/>
                <a:gd name="T76" fmla="*/ 103 w 325"/>
                <a:gd name="T77" fmla="*/ 109 h 202"/>
                <a:gd name="T78" fmla="*/ 116 w 325"/>
                <a:gd name="T79" fmla="*/ 100 h 202"/>
                <a:gd name="T80" fmla="*/ 100 w 325"/>
                <a:gd name="T81" fmla="*/ 87 h 202"/>
                <a:gd name="T82" fmla="*/ 87 w 325"/>
                <a:gd name="T83" fmla="*/ 79 h 202"/>
                <a:gd name="T84" fmla="*/ 74 w 325"/>
                <a:gd name="T85" fmla="*/ 59 h 202"/>
                <a:gd name="T86" fmla="*/ 61 w 325"/>
                <a:gd name="T87" fmla="*/ 52 h 202"/>
                <a:gd name="T88" fmla="*/ 74 w 325"/>
                <a:gd name="T89" fmla="*/ 41 h 202"/>
                <a:gd name="T90" fmla="*/ 98 w 325"/>
                <a:gd name="T91" fmla="*/ 33 h 202"/>
                <a:gd name="T92" fmla="*/ 114 w 325"/>
                <a:gd name="T93" fmla="*/ 37 h 202"/>
                <a:gd name="T94" fmla="*/ 113 w 325"/>
                <a:gd name="T95" fmla="*/ 25 h 202"/>
                <a:gd name="T96" fmla="*/ 134 w 325"/>
                <a:gd name="T97" fmla="*/ 31 h 202"/>
                <a:gd name="T98" fmla="*/ 143 w 325"/>
                <a:gd name="T99" fmla="*/ 22 h 202"/>
                <a:gd name="T100" fmla="*/ 156 w 325"/>
                <a:gd name="T101" fmla="*/ 11 h 202"/>
                <a:gd name="T102" fmla="*/ 194 w 325"/>
                <a:gd name="T103" fmla="*/ 8 h 202"/>
                <a:gd name="T104" fmla="*/ 212 w 325"/>
                <a:gd name="T105" fmla="*/ 3 h 202"/>
                <a:gd name="T106" fmla="*/ 223 w 325"/>
                <a:gd name="T107" fmla="*/ 15 h 202"/>
                <a:gd name="T108" fmla="*/ 226 w 325"/>
                <a:gd name="T109" fmla="*/ 4 h 202"/>
                <a:gd name="T110" fmla="*/ 284 w 325"/>
                <a:gd name="T111" fmla="*/ 12 h 202"/>
                <a:gd name="T112" fmla="*/ 324 w 325"/>
                <a:gd name="T113" fmla="*/ 22 h 202"/>
                <a:gd name="T114" fmla="*/ 318 w 325"/>
                <a:gd name="T115" fmla="*/ 38 h 202"/>
                <a:gd name="T116" fmla="*/ 297 w 325"/>
                <a:gd name="T117" fmla="*/ 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02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" name="Freeform 113"/>
            <p:cNvSpPr>
              <a:spLocks/>
            </p:cNvSpPr>
            <p:nvPr/>
          </p:nvSpPr>
          <p:spPr bwMode="auto">
            <a:xfrm>
              <a:off x="1990725" y="884238"/>
              <a:ext cx="255588" cy="217488"/>
            </a:xfrm>
            <a:custGeom>
              <a:avLst/>
              <a:gdLst>
                <a:gd name="T0" fmla="*/ 57 w 96"/>
                <a:gd name="T1" fmla="*/ 73 h 81"/>
                <a:gd name="T2" fmla="*/ 41 w 96"/>
                <a:gd name="T3" fmla="*/ 75 h 81"/>
                <a:gd name="T4" fmla="*/ 17 w 96"/>
                <a:gd name="T5" fmla="*/ 66 h 81"/>
                <a:gd name="T6" fmla="*/ 26 w 96"/>
                <a:gd name="T7" fmla="*/ 52 h 81"/>
                <a:gd name="T8" fmla="*/ 19 w 96"/>
                <a:gd name="T9" fmla="*/ 50 h 81"/>
                <a:gd name="T10" fmla="*/ 3 w 96"/>
                <a:gd name="T11" fmla="*/ 29 h 81"/>
                <a:gd name="T12" fmla="*/ 16 w 96"/>
                <a:gd name="T13" fmla="*/ 17 h 81"/>
                <a:gd name="T14" fmla="*/ 38 w 96"/>
                <a:gd name="T15" fmla="*/ 0 h 81"/>
                <a:gd name="T16" fmla="*/ 55 w 96"/>
                <a:gd name="T17" fmla="*/ 8 h 81"/>
                <a:gd name="T18" fmla="*/ 66 w 96"/>
                <a:gd name="T19" fmla="*/ 23 h 81"/>
                <a:gd name="T20" fmla="*/ 94 w 96"/>
                <a:gd name="T21" fmla="*/ 41 h 81"/>
                <a:gd name="T22" fmla="*/ 75 w 96"/>
                <a:gd name="T23" fmla="*/ 56 h 81"/>
                <a:gd name="T24" fmla="*/ 57 w 96"/>
                <a:gd name="T2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1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" name="Freeform 114"/>
            <p:cNvSpPr>
              <a:spLocks/>
            </p:cNvSpPr>
            <p:nvPr/>
          </p:nvSpPr>
          <p:spPr bwMode="auto">
            <a:xfrm>
              <a:off x="1920875" y="1042988"/>
              <a:ext cx="125413" cy="68263"/>
            </a:xfrm>
            <a:custGeom>
              <a:avLst/>
              <a:gdLst>
                <a:gd name="T0" fmla="*/ 29 w 47"/>
                <a:gd name="T1" fmla="*/ 22 h 26"/>
                <a:gd name="T2" fmla="*/ 12 w 47"/>
                <a:gd name="T3" fmla="*/ 22 h 26"/>
                <a:gd name="T4" fmla="*/ 5 w 47"/>
                <a:gd name="T5" fmla="*/ 3 h 26"/>
                <a:gd name="T6" fmla="*/ 28 w 47"/>
                <a:gd name="T7" fmla="*/ 8 h 26"/>
                <a:gd name="T8" fmla="*/ 29 w 47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" name="Freeform 115"/>
            <p:cNvSpPr>
              <a:spLocks/>
            </p:cNvSpPr>
            <p:nvPr/>
          </p:nvSpPr>
          <p:spPr bwMode="auto">
            <a:xfrm>
              <a:off x="1741487" y="1012826"/>
              <a:ext cx="182563" cy="98425"/>
            </a:xfrm>
            <a:custGeom>
              <a:avLst/>
              <a:gdLst>
                <a:gd name="T0" fmla="*/ 39 w 68"/>
                <a:gd name="T1" fmla="*/ 34 h 37"/>
                <a:gd name="T2" fmla="*/ 21 w 68"/>
                <a:gd name="T3" fmla="*/ 25 h 37"/>
                <a:gd name="T4" fmla="*/ 8 w 68"/>
                <a:gd name="T5" fmla="*/ 25 h 37"/>
                <a:gd name="T6" fmla="*/ 16 w 68"/>
                <a:gd name="T7" fmla="*/ 18 h 37"/>
                <a:gd name="T8" fmla="*/ 11 w 68"/>
                <a:gd name="T9" fmla="*/ 10 h 37"/>
                <a:gd name="T10" fmla="*/ 15 w 68"/>
                <a:gd name="T11" fmla="*/ 0 h 37"/>
                <a:gd name="T12" fmla="*/ 46 w 68"/>
                <a:gd name="T13" fmla="*/ 14 h 37"/>
                <a:gd name="T14" fmla="*/ 64 w 68"/>
                <a:gd name="T15" fmla="*/ 30 h 37"/>
                <a:gd name="T16" fmla="*/ 39 w 6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7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116"/>
            <p:cNvSpPr>
              <a:spLocks/>
            </p:cNvSpPr>
            <p:nvPr/>
          </p:nvSpPr>
          <p:spPr bwMode="auto">
            <a:xfrm>
              <a:off x="1373187" y="1311276"/>
              <a:ext cx="409575" cy="265113"/>
            </a:xfrm>
            <a:custGeom>
              <a:avLst/>
              <a:gdLst>
                <a:gd name="T0" fmla="*/ 153 w 153"/>
                <a:gd name="T1" fmla="*/ 68 h 99"/>
                <a:gd name="T2" fmla="*/ 136 w 153"/>
                <a:gd name="T3" fmla="*/ 54 h 99"/>
                <a:gd name="T4" fmla="*/ 123 w 153"/>
                <a:gd name="T5" fmla="*/ 43 h 99"/>
                <a:gd name="T6" fmla="*/ 128 w 153"/>
                <a:gd name="T7" fmla="*/ 23 h 99"/>
                <a:gd name="T8" fmla="*/ 133 w 153"/>
                <a:gd name="T9" fmla="*/ 0 h 99"/>
                <a:gd name="T10" fmla="*/ 115 w 153"/>
                <a:gd name="T11" fmla="*/ 0 h 99"/>
                <a:gd name="T12" fmla="*/ 106 w 153"/>
                <a:gd name="T13" fmla="*/ 9 h 99"/>
                <a:gd name="T14" fmla="*/ 99 w 153"/>
                <a:gd name="T15" fmla="*/ 20 h 99"/>
                <a:gd name="T16" fmla="*/ 93 w 153"/>
                <a:gd name="T17" fmla="*/ 35 h 99"/>
                <a:gd name="T18" fmla="*/ 89 w 153"/>
                <a:gd name="T19" fmla="*/ 22 h 99"/>
                <a:gd name="T20" fmla="*/ 85 w 153"/>
                <a:gd name="T21" fmla="*/ 18 h 99"/>
                <a:gd name="T22" fmla="*/ 74 w 153"/>
                <a:gd name="T23" fmla="*/ 21 h 99"/>
                <a:gd name="T24" fmla="*/ 68 w 153"/>
                <a:gd name="T25" fmla="*/ 18 h 99"/>
                <a:gd name="T26" fmla="*/ 66 w 153"/>
                <a:gd name="T27" fmla="*/ 16 h 99"/>
                <a:gd name="T28" fmla="*/ 57 w 153"/>
                <a:gd name="T29" fmla="*/ 15 h 99"/>
                <a:gd name="T30" fmla="*/ 45 w 153"/>
                <a:gd name="T31" fmla="*/ 19 h 99"/>
                <a:gd name="T32" fmla="*/ 43 w 153"/>
                <a:gd name="T33" fmla="*/ 6 h 99"/>
                <a:gd name="T34" fmla="*/ 35 w 153"/>
                <a:gd name="T35" fmla="*/ 12 h 99"/>
                <a:gd name="T36" fmla="*/ 19 w 153"/>
                <a:gd name="T37" fmla="*/ 19 h 99"/>
                <a:gd name="T38" fmla="*/ 0 w 153"/>
                <a:gd name="T39" fmla="*/ 37 h 99"/>
                <a:gd name="T40" fmla="*/ 7 w 153"/>
                <a:gd name="T41" fmla="*/ 45 h 99"/>
                <a:gd name="T42" fmla="*/ 3 w 153"/>
                <a:gd name="T43" fmla="*/ 56 h 99"/>
                <a:gd name="T44" fmla="*/ 14 w 153"/>
                <a:gd name="T45" fmla="*/ 60 h 99"/>
                <a:gd name="T46" fmla="*/ 3 w 153"/>
                <a:gd name="T47" fmla="*/ 72 h 99"/>
                <a:gd name="T48" fmla="*/ 19 w 153"/>
                <a:gd name="T49" fmla="*/ 83 h 99"/>
                <a:gd name="T50" fmla="*/ 35 w 153"/>
                <a:gd name="T51" fmla="*/ 86 h 99"/>
                <a:gd name="T52" fmla="*/ 54 w 153"/>
                <a:gd name="T53" fmla="*/ 93 h 99"/>
                <a:gd name="T54" fmla="*/ 73 w 153"/>
                <a:gd name="T55" fmla="*/ 84 h 99"/>
                <a:gd name="T56" fmla="*/ 95 w 153"/>
                <a:gd name="T57" fmla="*/ 84 h 99"/>
                <a:gd name="T58" fmla="*/ 113 w 153"/>
                <a:gd name="T59" fmla="*/ 83 h 99"/>
                <a:gd name="T60" fmla="*/ 132 w 153"/>
                <a:gd name="T61" fmla="*/ 88 h 99"/>
                <a:gd name="T62" fmla="*/ 139 w 153"/>
                <a:gd name="T63" fmla="*/ 80 h 99"/>
                <a:gd name="T64" fmla="*/ 128 w 153"/>
                <a:gd name="T65" fmla="*/ 75 h 99"/>
                <a:gd name="T66" fmla="*/ 153 w 153"/>
                <a:gd name="T67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99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117"/>
            <p:cNvSpPr>
              <a:spLocks/>
            </p:cNvSpPr>
            <p:nvPr/>
          </p:nvSpPr>
          <p:spPr bwMode="auto">
            <a:xfrm>
              <a:off x="1201737" y="1260476"/>
              <a:ext cx="265113" cy="187325"/>
            </a:xfrm>
            <a:custGeom>
              <a:avLst/>
              <a:gdLst>
                <a:gd name="T0" fmla="*/ 33 w 99"/>
                <a:gd name="T1" fmla="*/ 65 h 70"/>
                <a:gd name="T2" fmla="*/ 16 w 99"/>
                <a:gd name="T3" fmla="*/ 62 h 70"/>
                <a:gd name="T4" fmla="*/ 5 w 99"/>
                <a:gd name="T5" fmla="*/ 52 h 70"/>
                <a:gd name="T6" fmla="*/ 7 w 99"/>
                <a:gd name="T7" fmla="*/ 40 h 70"/>
                <a:gd name="T8" fmla="*/ 16 w 99"/>
                <a:gd name="T9" fmla="*/ 33 h 70"/>
                <a:gd name="T10" fmla="*/ 23 w 99"/>
                <a:gd name="T11" fmla="*/ 16 h 70"/>
                <a:gd name="T12" fmla="*/ 21 w 99"/>
                <a:gd name="T13" fmla="*/ 6 h 70"/>
                <a:gd name="T14" fmla="*/ 45 w 99"/>
                <a:gd name="T15" fmla="*/ 3 h 70"/>
                <a:gd name="T16" fmla="*/ 66 w 99"/>
                <a:gd name="T17" fmla="*/ 6 h 70"/>
                <a:gd name="T18" fmla="*/ 82 w 99"/>
                <a:gd name="T19" fmla="*/ 6 h 70"/>
                <a:gd name="T20" fmla="*/ 96 w 99"/>
                <a:gd name="T21" fmla="*/ 15 h 70"/>
                <a:gd name="T22" fmla="*/ 77 w 99"/>
                <a:gd name="T23" fmla="*/ 35 h 70"/>
                <a:gd name="T24" fmla="*/ 61 w 99"/>
                <a:gd name="T25" fmla="*/ 43 h 70"/>
                <a:gd name="T26" fmla="*/ 33 w 99"/>
                <a:gd name="T2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118"/>
            <p:cNvSpPr>
              <a:spLocks/>
            </p:cNvSpPr>
            <p:nvPr/>
          </p:nvSpPr>
          <p:spPr bwMode="auto">
            <a:xfrm>
              <a:off x="1314450" y="1114426"/>
              <a:ext cx="198438" cy="96838"/>
            </a:xfrm>
            <a:custGeom>
              <a:avLst/>
              <a:gdLst>
                <a:gd name="T0" fmla="*/ 3 w 74"/>
                <a:gd name="T1" fmla="*/ 30 h 36"/>
                <a:gd name="T2" fmla="*/ 27 w 74"/>
                <a:gd name="T3" fmla="*/ 31 h 36"/>
                <a:gd name="T4" fmla="*/ 44 w 74"/>
                <a:gd name="T5" fmla="*/ 23 h 36"/>
                <a:gd name="T6" fmla="*/ 64 w 74"/>
                <a:gd name="T7" fmla="*/ 20 h 36"/>
                <a:gd name="T8" fmla="*/ 71 w 74"/>
                <a:gd name="T9" fmla="*/ 4 h 36"/>
                <a:gd name="T10" fmla="*/ 55 w 74"/>
                <a:gd name="T11" fmla="*/ 5 h 36"/>
                <a:gd name="T12" fmla="*/ 31 w 74"/>
                <a:gd name="T13" fmla="*/ 7 h 36"/>
                <a:gd name="T14" fmla="*/ 20 w 74"/>
                <a:gd name="T15" fmla="*/ 16 h 36"/>
                <a:gd name="T16" fmla="*/ 3 w 74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6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119"/>
            <p:cNvSpPr>
              <a:spLocks/>
            </p:cNvSpPr>
            <p:nvPr/>
          </p:nvSpPr>
          <p:spPr bwMode="auto">
            <a:xfrm>
              <a:off x="1520825" y="1079501"/>
              <a:ext cx="153988" cy="63500"/>
            </a:xfrm>
            <a:custGeom>
              <a:avLst/>
              <a:gdLst>
                <a:gd name="T0" fmla="*/ 4 w 58"/>
                <a:gd name="T1" fmla="*/ 3 h 24"/>
                <a:gd name="T2" fmla="*/ 16 w 58"/>
                <a:gd name="T3" fmla="*/ 6 h 24"/>
                <a:gd name="T4" fmla="*/ 44 w 58"/>
                <a:gd name="T5" fmla="*/ 6 h 24"/>
                <a:gd name="T6" fmla="*/ 50 w 58"/>
                <a:gd name="T7" fmla="*/ 14 h 24"/>
                <a:gd name="T8" fmla="*/ 37 w 58"/>
                <a:gd name="T9" fmla="*/ 22 h 24"/>
                <a:gd name="T10" fmla="*/ 15 w 58"/>
                <a:gd name="T11" fmla="*/ 16 h 24"/>
                <a:gd name="T12" fmla="*/ 0 w 58"/>
                <a:gd name="T13" fmla="*/ 12 h 24"/>
                <a:gd name="T14" fmla="*/ 4 w 58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4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120"/>
            <p:cNvSpPr>
              <a:spLocks/>
            </p:cNvSpPr>
            <p:nvPr/>
          </p:nvSpPr>
          <p:spPr bwMode="auto">
            <a:xfrm>
              <a:off x="1584325" y="1036638"/>
              <a:ext cx="85725" cy="58738"/>
            </a:xfrm>
            <a:custGeom>
              <a:avLst/>
              <a:gdLst>
                <a:gd name="T0" fmla="*/ 2 w 32"/>
                <a:gd name="T1" fmla="*/ 18 h 22"/>
                <a:gd name="T2" fmla="*/ 27 w 32"/>
                <a:gd name="T3" fmla="*/ 16 h 22"/>
                <a:gd name="T4" fmla="*/ 13 w 32"/>
                <a:gd name="T5" fmla="*/ 3 h 22"/>
                <a:gd name="T6" fmla="*/ 0 w 32"/>
                <a:gd name="T7" fmla="*/ 9 h 22"/>
                <a:gd name="T8" fmla="*/ 2 w 3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121"/>
            <p:cNvSpPr>
              <a:spLocks/>
            </p:cNvSpPr>
            <p:nvPr/>
          </p:nvSpPr>
          <p:spPr bwMode="auto">
            <a:xfrm>
              <a:off x="1428750" y="1157288"/>
              <a:ext cx="304800" cy="125413"/>
            </a:xfrm>
            <a:custGeom>
              <a:avLst/>
              <a:gdLst>
                <a:gd name="T0" fmla="*/ 75 w 114"/>
                <a:gd name="T1" fmla="*/ 17 h 47"/>
                <a:gd name="T2" fmla="*/ 60 w 114"/>
                <a:gd name="T3" fmla="*/ 17 h 47"/>
                <a:gd name="T4" fmla="*/ 38 w 114"/>
                <a:gd name="T5" fmla="*/ 8 h 47"/>
                <a:gd name="T6" fmla="*/ 14 w 114"/>
                <a:gd name="T7" fmla="*/ 12 h 47"/>
                <a:gd name="T8" fmla="*/ 5 w 114"/>
                <a:gd name="T9" fmla="*/ 24 h 47"/>
                <a:gd name="T10" fmla="*/ 5 w 114"/>
                <a:gd name="T11" fmla="*/ 28 h 47"/>
                <a:gd name="T12" fmla="*/ 26 w 114"/>
                <a:gd name="T13" fmla="*/ 27 h 47"/>
                <a:gd name="T14" fmla="*/ 43 w 114"/>
                <a:gd name="T15" fmla="*/ 33 h 47"/>
                <a:gd name="T16" fmla="*/ 34 w 114"/>
                <a:gd name="T17" fmla="*/ 37 h 47"/>
                <a:gd name="T18" fmla="*/ 49 w 114"/>
                <a:gd name="T19" fmla="*/ 42 h 47"/>
                <a:gd name="T20" fmla="*/ 67 w 114"/>
                <a:gd name="T21" fmla="*/ 35 h 47"/>
                <a:gd name="T22" fmla="*/ 90 w 114"/>
                <a:gd name="T23" fmla="*/ 35 h 47"/>
                <a:gd name="T24" fmla="*/ 108 w 114"/>
                <a:gd name="T25" fmla="*/ 27 h 47"/>
                <a:gd name="T26" fmla="*/ 112 w 114"/>
                <a:gd name="T27" fmla="*/ 19 h 47"/>
                <a:gd name="T28" fmla="*/ 106 w 114"/>
                <a:gd name="T29" fmla="*/ 14 h 47"/>
                <a:gd name="T30" fmla="*/ 98 w 114"/>
                <a:gd name="T31" fmla="*/ 14 h 47"/>
                <a:gd name="T32" fmla="*/ 92 w 114"/>
                <a:gd name="T33" fmla="*/ 7 h 47"/>
                <a:gd name="T34" fmla="*/ 86 w 114"/>
                <a:gd name="T35" fmla="*/ 0 h 47"/>
                <a:gd name="T36" fmla="*/ 69 w 114"/>
                <a:gd name="T37" fmla="*/ 4 h 47"/>
                <a:gd name="T38" fmla="*/ 75 w 114"/>
                <a:gd name="T3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47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122"/>
            <p:cNvSpPr>
              <a:spLocks/>
            </p:cNvSpPr>
            <p:nvPr/>
          </p:nvSpPr>
          <p:spPr bwMode="auto">
            <a:xfrm>
              <a:off x="1779587" y="1282701"/>
              <a:ext cx="157163" cy="160338"/>
            </a:xfrm>
            <a:custGeom>
              <a:avLst/>
              <a:gdLst>
                <a:gd name="T0" fmla="*/ 40 w 59"/>
                <a:gd name="T1" fmla="*/ 20 h 60"/>
                <a:gd name="T2" fmla="*/ 51 w 59"/>
                <a:gd name="T3" fmla="*/ 9 h 60"/>
                <a:gd name="T4" fmla="*/ 32 w 59"/>
                <a:gd name="T5" fmla="*/ 4 h 60"/>
                <a:gd name="T6" fmla="*/ 11 w 59"/>
                <a:gd name="T7" fmla="*/ 10 h 60"/>
                <a:gd name="T8" fmla="*/ 11 w 59"/>
                <a:gd name="T9" fmla="*/ 21 h 60"/>
                <a:gd name="T10" fmla="*/ 0 w 59"/>
                <a:gd name="T11" fmla="*/ 26 h 60"/>
                <a:gd name="T12" fmla="*/ 4 w 59"/>
                <a:gd name="T13" fmla="*/ 40 h 60"/>
                <a:gd name="T14" fmla="*/ 16 w 59"/>
                <a:gd name="T15" fmla="*/ 50 h 60"/>
                <a:gd name="T16" fmla="*/ 22 w 59"/>
                <a:gd name="T17" fmla="*/ 59 h 60"/>
                <a:gd name="T18" fmla="*/ 34 w 59"/>
                <a:gd name="T19" fmla="*/ 52 h 60"/>
                <a:gd name="T20" fmla="*/ 44 w 59"/>
                <a:gd name="T21" fmla="*/ 49 h 60"/>
                <a:gd name="T22" fmla="*/ 46 w 59"/>
                <a:gd name="T23" fmla="*/ 42 h 60"/>
                <a:gd name="T24" fmla="*/ 47 w 59"/>
                <a:gd name="T25" fmla="*/ 31 h 60"/>
                <a:gd name="T26" fmla="*/ 40 w 59"/>
                <a:gd name="T2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0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23"/>
            <p:cNvSpPr>
              <a:spLocks/>
            </p:cNvSpPr>
            <p:nvPr/>
          </p:nvSpPr>
          <p:spPr bwMode="auto">
            <a:xfrm>
              <a:off x="1755775" y="1152526"/>
              <a:ext cx="254000" cy="125413"/>
            </a:xfrm>
            <a:custGeom>
              <a:avLst/>
              <a:gdLst>
                <a:gd name="T0" fmla="*/ 21 w 95"/>
                <a:gd name="T1" fmla="*/ 14 h 47"/>
                <a:gd name="T2" fmla="*/ 6 w 95"/>
                <a:gd name="T3" fmla="*/ 4 h 47"/>
                <a:gd name="T4" fmla="*/ 7 w 95"/>
                <a:gd name="T5" fmla="*/ 16 h 47"/>
                <a:gd name="T6" fmla="*/ 5 w 95"/>
                <a:gd name="T7" fmla="*/ 27 h 47"/>
                <a:gd name="T8" fmla="*/ 12 w 95"/>
                <a:gd name="T9" fmla="*/ 34 h 47"/>
                <a:gd name="T10" fmla="*/ 19 w 95"/>
                <a:gd name="T11" fmla="*/ 44 h 47"/>
                <a:gd name="T12" fmla="*/ 59 w 95"/>
                <a:gd name="T13" fmla="*/ 42 h 47"/>
                <a:gd name="T14" fmla="*/ 82 w 95"/>
                <a:gd name="T15" fmla="*/ 40 h 47"/>
                <a:gd name="T16" fmla="*/ 95 w 95"/>
                <a:gd name="T17" fmla="*/ 35 h 47"/>
                <a:gd name="T18" fmla="*/ 86 w 95"/>
                <a:gd name="T19" fmla="*/ 18 h 47"/>
                <a:gd name="T20" fmla="*/ 75 w 95"/>
                <a:gd name="T21" fmla="*/ 23 h 47"/>
                <a:gd name="T22" fmla="*/ 64 w 95"/>
                <a:gd name="T23" fmla="*/ 12 h 47"/>
                <a:gd name="T24" fmla="*/ 61 w 95"/>
                <a:gd name="T25" fmla="*/ 2 h 47"/>
                <a:gd name="T26" fmla="*/ 40 w 95"/>
                <a:gd name="T27" fmla="*/ 2 h 47"/>
                <a:gd name="T28" fmla="*/ 26 w 95"/>
                <a:gd name="T29" fmla="*/ 3 h 47"/>
                <a:gd name="T30" fmla="*/ 21 w 95"/>
                <a:gd name="T31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47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24"/>
            <p:cNvSpPr>
              <a:spLocks/>
            </p:cNvSpPr>
            <p:nvPr/>
          </p:nvSpPr>
          <p:spPr bwMode="auto">
            <a:xfrm>
              <a:off x="2038350" y="1298576"/>
              <a:ext cx="660400" cy="614363"/>
            </a:xfrm>
            <a:custGeom>
              <a:avLst/>
              <a:gdLst>
                <a:gd name="T0" fmla="*/ 57 w 247"/>
                <a:gd name="T1" fmla="*/ 3 h 230"/>
                <a:gd name="T2" fmla="*/ 35 w 247"/>
                <a:gd name="T3" fmla="*/ 6 h 230"/>
                <a:gd name="T4" fmla="*/ 14 w 247"/>
                <a:gd name="T5" fmla="*/ 26 h 230"/>
                <a:gd name="T6" fmla="*/ 20 w 247"/>
                <a:gd name="T7" fmla="*/ 56 h 230"/>
                <a:gd name="T8" fmla="*/ 22 w 247"/>
                <a:gd name="T9" fmla="*/ 76 h 230"/>
                <a:gd name="T10" fmla="*/ 73 w 247"/>
                <a:gd name="T11" fmla="*/ 71 h 230"/>
                <a:gd name="T12" fmla="*/ 113 w 247"/>
                <a:gd name="T13" fmla="*/ 69 h 230"/>
                <a:gd name="T14" fmla="*/ 121 w 247"/>
                <a:gd name="T15" fmla="*/ 94 h 230"/>
                <a:gd name="T16" fmla="*/ 121 w 247"/>
                <a:gd name="T17" fmla="*/ 107 h 230"/>
                <a:gd name="T18" fmla="*/ 149 w 247"/>
                <a:gd name="T19" fmla="*/ 107 h 230"/>
                <a:gd name="T20" fmla="*/ 143 w 247"/>
                <a:gd name="T21" fmla="*/ 121 h 230"/>
                <a:gd name="T22" fmla="*/ 130 w 247"/>
                <a:gd name="T23" fmla="*/ 147 h 230"/>
                <a:gd name="T24" fmla="*/ 120 w 247"/>
                <a:gd name="T25" fmla="*/ 156 h 230"/>
                <a:gd name="T26" fmla="*/ 94 w 247"/>
                <a:gd name="T27" fmla="*/ 150 h 230"/>
                <a:gd name="T28" fmla="*/ 84 w 247"/>
                <a:gd name="T29" fmla="*/ 176 h 230"/>
                <a:gd name="T30" fmla="*/ 88 w 247"/>
                <a:gd name="T31" fmla="*/ 187 h 230"/>
                <a:gd name="T32" fmla="*/ 121 w 247"/>
                <a:gd name="T33" fmla="*/ 173 h 230"/>
                <a:gd name="T34" fmla="*/ 128 w 247"/>
                <a:gd name="T35" fmla="*/ 188 h 230"/>
                <a:gd name="T36" fmla="*/ 142 w 247"/>
                <a:gd name="T37" fmla="*/ 201 h 230"/>
                <a:gd name="T38" fmla="*/ 159 w 247"/>
                <a:gd name="T39" fmla="*/ 226 h 230"/>
                <a:gd name="T40" fmla="*/ 165 w 247"/>
                <a:gd name="T41" fmla="*/ 227 h 230"/>
                <a:gd name="T42" fmla="*/ 182 w 247"/>
                <a:gd name="T43" fmla="*/ 227 h 230"/>
                <a:gd name="T44" fmla="*/ 192 w 247"/>
                <a:gd name="T45" fmla="*/ 227 h 230"/>
                <a:gd name="T46" fmla="*/ 184 w 247"/>
                <a:gd name="T47" fmla="*/ 212 h 230"/>
                <a:gd name="T48" fmla="*/ 172 w 247"/>
                <a:gd name="T49" fmla="*/ 187 h 230"/>
                <a:gd name="T50" fmla="*/ 191 w 247"/>
                <a:gd name="T51" fmla="*/ 207 h 230"/>
                <a:gd name="T52" fmla="*/ 194 w 247"/>
                <a:gd name="T53" fmla="*/ 209 h 230"/>
                <a:gd name="T54" fmla="*/ 210 w 247"/>
                <a:gd name="T55" fmla="*/ 194 h 230"/>
                <a:gd name="T56" fmla="*/ 206 w 247"/>
                <a:gd name="T57" fmla="*/ 181 h 230"/>
                <a:gd name="T58" fmla="*/ 189 w 247"/>
                <a:gd name="T59" fmla="*/ 151 h 230"/>
                <a:gd name="T60" fmla="*/ 194 w 247"/>
                <a:gd name="T61" fmla="*/ 132 h 230"/>
                <a:gd name="T62" fmla="*/ 212 w 247"/>
                <a:gd name="T63" fmla="*/ 137 h 230"/>
                <a:gd name="T64" fmla="*/ 213 w 247"/>
                <a:gd name="T65" fmla="*/ 154 h 230"/>
                <a:gd name="T66" fmla="*/ 225 w 247"/>
                <a:gd name="T67" fmla="*/ 158 h 230"/>
                <a:gd name="T68" fmla="*/ 237 w 247"/>
                <a:gd name="T69" fmla="*/ 148 h 230"/>
                <a:gd name="T70" fmla="*/ 244 w 247"/>
                <a:gd name="T71" fmla="*/ 136 h 230"/>
                <a:gd name="T72" fmla="*/ 247 w 247"/>
                <a:gd name="T73" fmla="*/ 125 h 230"/>
                <a:gd name="T74" fmla="*/ 218 w 247"/>
                <a:gd name="T75" fmla="*/ 117 h 230"/>
                <a:gd name="T76" fmla="*/ 194 w 247"/>
                <a:gd name="T77" fmla="*/ 111 h 230"/>
                <a:gd name="T78" fmla="*/ 190 w 247"/>
                <a:gd name="T79" fmla="*/ 98 h 230"/>
                <a:gd name="T80" fmla="*/ 195 w 247"/>
                <a:gd name="T81" fmla="*/ 88 h 230"/>
                <a:gd name="T82" fmla="*/ 204 w 247"/>
                <a:gd name="T83" fmla="*/ 82 h 230"/>
                <a:gd name="T84" fmla="*/ 183 w 247"/>
                <a:gd name="T85" fmla="*/ 59 h 230"/>
                <a:gd name="T86" fmla="*/ 174 w 247"/>
                <a:gd name="T87" fmla="*/ 60 h 230"/>
                <a:gd name="T88" fmla="*/ 171 w 247"/>
                <a:gd name="T89" fmla="*/ 45 h 230"/>
                <a:gd name="T90" fmla="*/ 153 w 247"/>
                <a:gd name="T91" fmla="*/ 49 h 230"/>
                <a:gd name="T92" fmla="*/ 145 w 247"/>
                <a:gd name="T93" fmla="*/ 36 h 230"/>
                <a:gd name="T94" fmla="*/ 138 w 247"/>
                <a:gd name="T95" fmla="*/ 28 h 230"/>
                <a:gd name="T96" fmla="*/ 140 w 247"/>
                <a:gd name="T97" fmla="*/ 17 h 230"/>
                <a:gd name="T98" fmla="*/ 123 w 247"/>
                <a:gd name="T99" fmla="*/ 9 h 230"/>
                <a:gd name="T100" fmla="*/ 110 w 247"/>
                <a:gd name="T101" fmla="*/ 3 h 230"/>
                <a:gd name="T102" fmla="*/ 97 w 247"/>
                <a:gd name="T103" fmla="*/ 4 h 230"/>
                <a:gd name="T104" fmla="*/ 88 w 247"/>
                <a:gd name="T105" fmla="*/ 14 h 230"/>
                <a:gd name="T106" fmla="*/ 87 w 247"/>
                <a:gd name="T107" fmla="*/ 35 h 230"/>
                <a:gd name="T108" fmla="*/ 73 w 247"/>
                <a:gd name="T109" fmla="*/ 24 h 230"/>
                <a:gd name="T110" fmla="*/ 68 w 247"/>
                <a:gd name="T111" fmla="*/ 8 h 230"/>
                <a:gd name="T112" fmla="*/ 64 w 247"/>
                <a:gd name="T113" fmla="*/ 7 h 230"/>
                <a:gd name="T114" fmla="*/ 57 w 247"/>
                <a:gd name="T115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230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25"/>
            <p:cNvSpPr>
              <a:spLocks/>
            </p:cNvSpPr>
            <p:nvPr/>
          </p:nvSpPr>
          <p:spPr bwMode="auto">
            <a:xfrm>
              <a:off x="2046287" y="1689101"/>
              <a:ext cx="176213" cy="141288"/>
            </a:xfrm>
            <a:custGeom>
              <a:avLst/>
              <a:gdLst>
                <a:gd name="T0" fmla="*/ 17 w 66"/>
                <a:gd name="T1" fmla="*/ 53 h 53"/>
                <a:gd name="T2" fmla="*/ 39 w 66"/>
                <a:gd name="T3" fmla="*/ 37 h 53"/>
                <a:gd name="T4" fmla="*/ 50 w 66"/>
                <a:gd name="T5" fmla="*/ 45 h 53"/>
                <a:gd name="T6" fmla="*/ 62 w 66"/>
                <a:gd name="T7" fmla="*/ 37 h 53"/>
                <a:gd name="T8" fmla="*/ 54 w 66"/>
                <a:gd name="T9" fmla="*/ 25 h 53"/>
                <a:gd name="T10" fmla="*/ 42 w 66"/>
                <a:gd name="T11" fmla="*/ 10 h 53"/>
                <a:gd name="T12" fmla="*/ 28 w 66"/>
                <a:gd name="T13" fmla="*/ 2 h 53"/>
                <a:gd name="T14" fmla="*/ 18 w 66"/>
                <a:gd name="T15" fmla="*/ 12 h 53"/>
                <a:gd name="T16" fmla="*/ 12 w 66"/>
                <a:gd name="T17" fmla="*/ 29 h 53"/>
                <a:gd name="T18" fmla="*/ 0 w 66"/>
                <a:gd name="T19" fmla="*/ 41 h 53"/>
                <a:gd name="T20" fmla="*/ 17 w 66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3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26"/>
            <p:cNvSpPr>
              <a:spLocks/>
            </p:cNvSpPr>
            <p:nvPr/>
          </p:nvSpPr>
          <p:spPr bwMode="auto">
            <a:xfrm>
              <a:off x="2092325" y="1841501"/>
              <a:ext cx="76200" cy="39688"/>
            </a:xfrm>
            <a:custGeom>
              <a:avLst/>
              <a:gdLst>
                <a:gd name="T0" fmla="*/ 25 w 29"/>
                <a:gd name="T1" fmla="*/ 0 h 15"/>
                <a:gd name="T2" fmla="*/ 8 w 29"/>
                <a:gd name="T3" fmla="*/ 14 h 15"/>
                <a:gd name="T4" fmla="*/ 23 w 29"/>
                <a:gd name="T5" fmla="*/ 12 h 15"/>
                <a:gd name="T6" fmla="*/ 29 w 29"/>
                <a:gd name="T7" fmla="*/ 2 h 15"/>
                <a:gd name="T8" fmla="*/ 25 w 2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27"/>
            <p:cNvSpPr>
              <a:spLocks/>
            </p:cNvSpPr>
            <p:nvPr/>
          </p:nvSpPr>
          <p:spPr bwMode="auto">
            <a:xfrm>
              <a:off x="2171700" y="1884363"/>
              <a:ext cx="61913" cy="52388"/>
            </a:xfrm>
            <a:custGeom>
              <a:avLst/>
              <a:gdLst>
                <a:gd name="T0" fmla="*/ 13 w 23"/>
                <a:gd name="T1" fmla="*/ 0 h 20"/>
                <a:gd name="T2" fmla="*/ 9 w 23"/>
                <a:gd name="T3" fmla="*/ 14 h 20"/>
                <a:gd name="T4" fmla="*/ 21 w 23"/>
                <a:gd name="T5" fmla="*/ 15 h 20"/>
                <a:gd name="T6" fmla="*/ 20 w 23"/>
                <a:gd name="T7" fmla="*/ 6 h 20"/>
                <a:gd name="T8" fmla="*/ 13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28"/>
            <p:cNvSpPr>
              <a:spLocks/>
            </p:cNvSpPr>
            <p:nvPr/>
          </p:nvSpPr>
          <p:spPr bwMode="auto">
            <a:xfrm>
              <a:off x="2468562" y="1974851"/>
              <a:ext cx="26988" cy="34925"/>
            </a:xfrm>
            <a:custGeom>
              <a:avLst/>
              <a:gdLst>
                <a:gd name="T0" fmla="*/ 3 w 10"/>
                <a:gd name="T1" fmla="*/ 0 h 13"/>
                <a:gd name="T2" fmla="*/ 9 w 10"/>
                <a:gd name="T3" fmla="*/ 7 h 13"/>
                <a:gd name="T4" fmla="*/ 3 w 1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29"/>
            <p:cNvSpPr>
              <a:spLocks/>
            </p:cNvSpPr>
            <p:nvPr/>
          </p:nvSpPr>
          <p:spPr bwMode="auto">
            <a:xfrm>
              <a:off x="2547937" y="1916113"/>
              <a:ext cx="30163" cy="20638"/>
            </a:xfrm>
            <a:custGeom>
              <a:avLst/>
              <a:gdLst>
                <a:gd name="T0" fmla="*/ 0 w 11"/>
                <a:gd name="T1" fmla="*/ 0 h 8"/>
                <a:gd name="T2" fmla="*/ 10 w 11"/>
                <a:gd name="T3" fmla="*/ 1 h 8"/>
                <a:gd name="T4" fmla="*/ 8 w 11"/>
                <a:gd name="T5" fmla="*/ 8 h 8"/>
                <a:gd name="T6" fmla="*/ 0 w 11"/>
                <a:gd name="T7" fmla="*/ 6 h 8"/>
                <a:gd name="T8" fmla="*/ 0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30"/>
            <p:cNvSpPr>
              <a:spLocks/>
            </p:cNvSpPr>
            <p:nvPr/>
          </p:nvSpPr>
          <p:spPr bwMode="auto">
            <a:xfrm>
              <a:off x="2136775" y="2170113"/>
              <a:ext cx="42863" cy="39688"/>
            </a:xfrm>
            <a:custGeom>
              <a:avLst/>
              <a:gdLst>
                <a:gd name="T0" fmla="*/ 14 w 16"/>
                <a:gd name="T1" fmla="*/ 0 h 15"/>
                <a:gd name="T2" fmla="*/ 0 w 16"/>
                <a:gd name="T3" fmla="*/ 11 h 15"/>
                <a:gd name="T4" fmla="*/ 11 w 16"/>
                <a:gd name="T5" fmla="*/ 11 h 15"/>
                <a:gd name="T6" fmla="*/ 14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31"/>
            <p:cNvSpPr>
              <a:spLocks/>
            </p:cNvSpPr>
            <p:nvPr/>
          </p:nvSpPr>
          <p:spPr bwMode="auto">
            <a:xfrm>
              <a:off x="765175" y="2152651"/>
              <a:ext cx="58738" cy="104775"/>
            </a:xfrm>
            <a:custGeom>
              <a:avLst/>
              <a:gdLst>
                <a:gd name="T0" fmla="*/ 6 w 22"/>
                <a:gd name="T1" fmla="*/ 0 h 39"/>
                <a:gd name="T2" fmla="*/ 5 w 22"/>
                <a:gd name="T3" fmla="*/ 10 h 39"/>
                <a:gd name="T4" fmla="*/ 7 w 22"/>
                <a:gd name="T5" fmla="*/ 27 h 39"/>
                <a:gd name="T6" fmla="*/ 19 w 22"/>
                <a:gd name="T7" fmla="*/ 37 h 39"/>
                <a:gd name="T8" fmla="*/ 18 w 22"/>
                <a:gd name="T9" fmla="*/ 27 h 39"/>
                <a:gd name="T10" fmla="*/ 12 w 22"/>
                <a:gd name="T11" fmla="*/ 15 h 39"/>
                <a:gd name="T12" fmla="*/ 10 w 22"/>
                <a:gd name="T13" fmla="*/ 5 h 39"/>
                <a:gd name="T14" fmla="*/ 6 w 2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32"/>
            <p:cNvSpPr>
              <a:spLocks/>
            </p:cNvSpPr>
            <p:nvPr/>
          </p:nvSpPr>
          <p:spPr bwMode="auto">
            <a:xfrm>
              <a:off x="769937" y="2281238"/>
              <a:ext cx="47625" cy="46038"/>
            </a:xfrm>
            <a:custGeom>
              <a:avLst/>
              <a:gdLst>
                <a:gd name="T0" fmla="*/ 11 w 18"/>
                <a:gd name="T1" fmla="*/ 0 h 17"/>
                <a:gd name="T2" fmla="*/ 3 w 18"/>
                <a:gd name="T3" fmla="*/ 6 h 17"/>
                <a:gd name="T4" fmla="*/ 11 w 18"/>
                <a:gd name="T5" fmla="*/ 14 h 17"/>
                <a:gd name="T6" fmla="*/ 8 w 18"/>
                <a:gd name="T7" fmla="*/ 15 h 17"/>
                <a:gd name="T8" fmla="*/ 18 w 18"/>
                <a:gd name="T9" fmla="*/ 7 h 17"/>
                <a:gd name="T10" fmla="*/ 11 w 1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133"/>
            <p:cNvSpPr>
              <a:spLocks/>
            </p:cNvSpPr>
            <p:nvPr/>
          </p:nvSpPr>
          <p:spPr bwMode="auto">
            <a:xfrm>
              <a:off x="790575" y="2332038"/>
              <a:ext cx="23813" cy="15875"/>
            </a:xfrm>
            <a:custGeom>
              <a:avLst/>
              <a:gdLst>
                <a:gd name="T0" fmla="*/ 0 w 9"/>
                <a:gd name="T1" fmla="*/ 1 h 6"/>
                <a:gd name="T2" fmla="*/ 7 w 9"/>
                <a:gd name="T3" fmla="*/ 0 h 6"/>
                <a:gd name="T4" fmla="*/ 0 w 9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134"/>
            <p:cNvSpPr>
              <a:spLocks/>
            </p:cNvSpPr>
            <p:nvPr/>
          </p:nvSpPr>
          <p:spPr bwMode="auto">
            <a:xfrm>
              <a:off x="798512" y="2338388"/>
              <a:ext cx="25400" cy="20638"/>
            </a:xfrm>
            <a:custGeom>
              <a:avLst/>
              <a:gdLst>
                <a:gd name="T0" fmla="*/ 4 w 9"/>
                <a:gd name="T1" fmla="*/ 8 h 8"/>
                <a:gd name="T2" fmla="*/ 9 w 9"/>
                <a:gd name="T3" fmla="*/ 6 h 8"/>
                <a:gd name="T4" fmla="*/ 2 w 9"/>
                <a:gd name="T5" fmla="*/ 4 h 8"/>
                <a:gd name="T6" fmla="*/ 4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35"/>
            <p:cNvSpPr>
              <a:spLocks/>
            </p:cNvSpPr>
            <p:nvPr/>
          </p:nvSpPr>
          <p:spPr bwMode="auto">
            <a:xfrm>
              <a:off x="-177801" y="2295526"/>
              <a:ext cx="103188" cy="39688"/>
            </a:xfrm>
            <a:custGeom>
              <a:avLst/>
              <a:gdLst>
                <a:gd name="T0" fmla="*/ 39 w 39"/>
                <a:gd name="T1" fmla="*/ 0 h 15"/>
                <a:gd name="T2" fmla="*/ 31 w 39"/>
                <a:gd name="T3" fmla="*/ 8 h 15"/>
                <a:gd name="T4" fmla="*/ 15 w 39"/>
                <a:gd name="T5" fmla="*/ 8 h 15"/>
                <a:gd name="T6" fmla="*/ 6 w 39"/>
                <a:gd name="T7" fmla="*/ 14 h 15"/>
                <a:gd name="T8" fmla="*/ 3 w 39"/>
                <a:gd name="T9" fmla="*/ 6 h 15"/>
                <a:gd name="T10" fmla="*/ 17 w 39"/>
                <a:gd name="T11" fmla="*/ 4 h 15"/>
                <a:gd name="T12" fmla="*/ 30 w 39"/>
                <a:gd name="T13" fmla="*/ 3 h 15"/>
                <a:gd name="T14" fmla="*/ 39 w 3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5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136"/>
            <p:cNvSpPr>
              <a:spLocks/>
            </p:cNvSpPr>
            <p:nvPr/>
          </p:nvSpPr>
          <p:spPr bwMode="auto">
            <a:xfrm>
              <a:off x="-23813" y="1982788"/>
              <a:ext cx="85725" cy="44450"/>
            </a:xfrm>
            <a:custGeom>
              <a:avLst/>
              <a:gdLst>
                <a:gd name="T0" fmla="*/ 21 w 32"/>
                <a:gd name="T1" fmla="*/ 15 h 17"/>
                <a:gd name="T2" fmla="*/ 29 w 32"/>
                <a:gd name="T3" fmla="*/ 4 h 17"/>
                <a:gd name="T4" fmla="*/ 15 w 32"/>
                <a:gd name="T5" fmla="*/ 2 h 17"/>
                <a:gd name="T6" fmla="*/ 13 w 32"/>
                <a:gd name="T7" fmla="*/ 14 h 17"/>
                <a:gd name="T8" fmla="*/ 8 w 32"/>
                <a:gd name="T9" fmla="*/ 15 h 17"/>
                <a:gd name="T10" fmla="*/ 21 w 3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137"/>
            <p:cNvSpPr>
              <a:spLocks/>
            </p:cNvSpPr>
            <p:nvPr/>
          </p:nvSpPr>
          <p:spPr bwMode="auto">
            <a:xfrm>
              <a:off x="-71438" y="1581151"/>
              <a:ext cx="160338" cy="182563"/>
            </a:xfrm>
            <a:custGeom>
              <a:avLst/>
              <a:gdLst>
                <a:gd name="T0" fmla="*/ 7 w 60"/>
                <a:gd name="T1" fmla="*/ 57 h 68"/>
                <a:gd name="T2" fmla="*/ 11 w 60"/>
                <a:gd name="T3" fmla="*/ 68 h 68"/>
                <a:gd name="T4" fmla="*/ 20 w 60"/>
                <a:gd name="T5" fmla="*/ 58 h 68"/>
                <a:gd name="T6" fmla="*/ 25 w 60"/>
                <a:gd name="T7" fmla="*/ 48 h 68"/>
                <a:gd name="T8" fmla="*/ 52 w 60"/>
                <a:gd name="T9" fmla="*/ 38 h 68"/>
                <a:gd name="T10" fmla="*/ 57 w 60"/>
                <a:gd name="T11" fmla="*/ 31 h 68"/>
                <a:gd name="T12" fmla="*/ 58 w 60"/>
                <a:gd name="T13" fmla="*/ 19 h 68"/>
                <a:gd name="T14" fmla="*/ 50 w 60"/>
                <a:gd name="T15" fmla="*/ 16 h 68"/>
                <a:gd name="T16" fmla="*/ 37 w 60"/>
                <a:gd name="T17" fmla="*/ 7 h 68"/>
                <a:gd name="T18" fmla="*/ 19 w 60"/>
                <a:gd name="T19" fmla="*/ 14 h 68"/>
                <a:gd name="T20" fmla="*/ 24 w 60"/>
                <a:gd name="T21" fmla="*/ 0 h 68"/>
                <a:gd name="T22" fmla="*/ 21 w 60"/>
                <a:gd name="T23" fmla="*/ 1 h 68"/>
                <a:gd name="T24" fmla="*/ 0 w 60"/>
                <a:gd name="T25" fmla="*/ 57 h 68"/>
                <a:gd name="T26" fmla="*/ 7 w 60"/>
                <a:gd name="T2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8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138"/>
            <p:cNvSpPr>
              <a:spLocks/>
            </p:cNvSpPr>
            <p:nvPr/>
          </p:nvSpPr>
          <p:spPr bwMode="auto">
            <a:xfrm>
              <a:off x="3533775" y="1589088"/>
              <a:ext cx="390525" cy="276225"/>
            </a:xfrm>
            <a:custGeom>
              <a:avLst/>
              <a:gdLst>
                <a:gd name="T0" fmla="*/ 39 w 146"/>
                <a:gd name="T1" fmla="*/ 87 h 103"/>
                <a:gd name="T2" fmla="*/ 21 w 146"/>
                <a:gd name="T3" fmla="*/ 84 h 103"/>
                <a:gd name="T4" fmla="*/ 31 w 146"/>
                <a:gd name="T5" fmla="*/ 76 h 103"/>
                <a:gd name="T6" fmla="*/ 29 w 146"/>
                <a:gd name="T7" fmla="*/ 71 h 103"/>
                <a:gd name="T8" fmla="*/ 22 w 146"/>
                <a:gd name="T9" fmla="*/ 62 h 103"/>
                <a:gd name="T10" fmla="*/ 13 w 146"/>
                <a:gd name="T11" fmla="*/ 62 h 103"/>
                <a:gd name="T12" fmla="*/ 9 w 146"/>
                <a:gd name="T13" fmla="*/ 53 h 103"/>
                <a:gd name="T14" fmla="*/ 23 w 146"/>
                <a:gd name="T15" fmla="*/ 50 h 103"/>
                <a:gd name="T16" fmla="*/ 32 w 146"/>
                <a:gd name="T17" fmla="*/ 44 h 103"/>
                <a:gd name="T18" fmla="*/ 25 w 146"/>
                <a:gd name="T19" fmla="*/ 38 h 103"/>
                <a:gd name="T20" fmla="*/ 2 w 146"/>
                <a:gd name="T21" fmla="*/ 34 h 103"/>
                <a:gd name="T22" fmla="*/ 9 w 146"/>
                <a:gd name="T23" fmla="*/ 27 h 103"/>
                <a:gd name="T24" fmla="*/ 15 w 146"/>
                <a:gd name="T25" fmla="*/ 15 h 103"/>
                <a:gd name="T26" fmla="*/ 35 w 146"/>
                <a:gd name="T27" fmla="*/ 5 h 103"/>
                <a:gd name="T28" fmla="*/ 40 w 146"/>
                <a:gd name="T29" fmla="*/ 10 h 103"/>
                <a:gd name="T30" fmla="*/ 46 w 146"/>
                <a:gd name="T31" fmla="*/ 29 h 103"/>
                <a:gd name="T32" fmla="*/ 59 w 146"/>
                <a:gd name="T33" fmla="*/ 29 h 103"/>
                <a:gd name="T34" fmla="*/ 67 w 146"/>
                <a:gd name="T35" fmla="*/ 18 h 103"/>
                <a:gd name="T36" fmla="*/ 95 w 146"/>
                <a:gd name="T37" fmla="*/ 20 h 103"/>
                <a:gd name="T38" fmla="*/ 104 w 146"/>
                <a:gd name="T39" fmla="*/ 13 h 103"/>
                <a:gd name="T40" fmla="*/ 103 w 146"/>
                <a:gd name="T41" fmla="*/ 7 h 103"/>
                <a:gd name="T42" fmla="*/ 123 w 146"/>
                <a:gd name="T43" fmla="*/ 5 h 103"/>
                <a:gd name="T44" fmla="*/ 127 w 146"/>
                <a:gd name="T45" fmla="*/ 6 h 103"/>
                <a:gd name="T46" fmla="*/ 136 w 146"/>
                <a:gd name="T47" fmla="*/ 20 h 103"/>
                <a:gd name="T48" fmla="*/ 131 w 146"/>
                <a:gd name="T49" fmla="*/ 29 h 103"/>
                <a:gd name="T50" fmla="*/ 143 w 146"/>
                <a:gd name="T51" fmla="*/ 36 h 103"/>
                <a:gd name="T52" fmla="*/ 142 w 146"/>
                <a:gd name="T53" fmla="*/ 54 h 103"/>
                <a:gd name="T54" fmla="*/ 130 w 146"/>
                <a:gd name="T55" fmla="*/ 65 h 103"/>
                <a:gd name="T56" fmla="*/ 116 w 146"/>
                <a:gd name="T57" fmla="*/ 77 h 103"/>
                <a:gd name="T58" fmla="*/ 109 w 146"/>
                <a:gd name="T59" fmla="*/ 85 h 103"/>
                <a:gd name="T60" fmla="*/ 92 w 146"/>
                <a:gd name="T61" fmla="*/ 92 h 103"/>
                <a:gd name="T62" fmla="*/ 86 w 146"/>
                <a:gd name="T63" fmla="*/ 95 h 103"/>
                <a:gd name="T64" fmla="*/ 69 w 146"/>
                <a:gd name="T65" fmla="*/ 97 h 103"/>
                <a:gd name="T66" fmla="*/ 43 w 146"/>
                <a:gd name="T67" fmla="*/ 92 h 103"/>
                <a:gd name="T68" fmla="*/ 39 w 146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03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139"/>
            <p:cNvSpPr>
              <a:spLocks/>
            </p:cNvSpPr>
            <p:nvPr/>
          </p:nvSpPr>
          <p:spPr bwMode="auto">
            <a:xfrm>
              <a:off x="4773612" y="2895601"/>
              <a:ext cx="1917700" cy="1933575"/>
            </a:xfrm>
            <a:custGeom>
              <a:avLst/>
              <a:gdLst>
                <a:gd name="T0" fmla="*/ 384 w 718"/>
                <a:gd name="T1" fmla="*/ 710 h 724"/>
                <a:gd name="T2" fmla="*/ 364 w 718"/>
                <a:gd name="T3" fmla="*/ 658 h 724"/>
                <a:gd name="T4" fmla="*/ 318 w 718"/>
                <a:gd name="T5" fmla="*/ 562 h 724"/>
                <a:gd name="T6" fmla="*/ 331 w 718"/>
                <a:gd name="T7" fmla="*/ 480 h 724"/>
                <a:gd name="T8" fmla="*/ 288 w 718"/>
                <a:gd name="T9" fmla="*/ 389 h 724"/>
                <a:gd name="T10" fmla="*/ 267 w 718"/>
                <a:gd name="T11" fmla="*/ 334 h 724"/>
                <a:gd name="T12" fmla="*/ 233 w 718"/>
                <a:gd name="T13" fmla="*/ 318 h 724"/>
                <a:gd name="T14" fmla="*/ 167 w 718"/>
                <a:gd name="T15" fmla="*/ 328 h 724"/>
                <a:gd name="T16" fmla="*/ 93 w 718"/>
                <a:gd name="T17" fmla="*/ 333 h 724"/>
                <a:gd name="T18" fmla="*/ 43 w 718"/>
                <a:gd name="T19" fmla="*/ 291 h 724"/>
                <a:gd name="T20" fmla="*/ 10 w 718"/>
                <a:gd name="T21" fmla="*/ 241 h 724"/>
                <a:gd name="T22" fmla="*/ 21 w 718"/>
                <a:gd name="T23" fmla="*/ 199 h 724"/>
                <a:gd name="T24" fmla="*/ 19 w 718"/>
                <a:gd name="T25" fmla="*/ 172 h 724"/>
                <a:gd name="T26" fmla="*/ 52 w 718"/>
                <a:gd name="T27" fmla="*/ 114 h 724"/>
                <a:gd name="T28" fmla="*/ 95 w 718"/>
                <a:gd name="T29" fmla="*/ 71 h 724"/>
                <a:gd name="T30" fmla="*/ 132 w 718"/>
                <a:gd name="T31" fmla="*/ 22 h 724"/>
                <a:gd name="T32" fmla="*/ 207 w 718"/>
                <a:gd name="T33" fmla="*/ 10 h 724"/>
                <a:gd name="T34" fmla="*/ 302 w 718"/>
                <a:gd name="T35" fmla="*/ 3 h 724"/>
                <a:gd name="T36" fmla="*/ 304 w 718"/>
                <a:gd name="T37" fmla="*/ 46 h 724"/>
                <a:gd name="T38" fmla="*/ 347 w 718"/>
                <a:gd name="T39" fmla="*/ 57 h 724"/>
                <a:gd name="T40" fmla="*/ 396 w 718"/>
                <a:gd name="T41" fmla="*/ 68 h 724"/>
                <a:gd name="T42" fmla="*/ 443 w 718"/>
                <a:gd name="T43" fmla="*/ 57 h 724"/>
                <a:gd name="T44" fmla="*/ 509 w 718"/>
                <a:gd name="T45" fmla="*/ 63 h 724"/>
                <a:gd name="T46" fmla="*/ 540 w 718"/>
                <a:gd name="T47" fmla="*/ 120 h 724"/>
                <a:gd name="T48" fmla="*/ 577 w 718"/>
                <a:gd name="T49" fmla="*/ 199 h 724"/>
                <a:gd name="T50" fmla="*/ 646 w 718"/>
                <a:gd name="T51" fmla="*/ 260 h 724"/>
                <a:gd name="T52" fmla="*/ 716 w 718"/>
                <a:gd name="T53" fmla="*/ 292 h 724"/>
                <a:gd name="T54" fmla="*/ 659 w 718"/>
                <a:gd name="T55" fmla="*/ 351 h 724"/>
                <a:gd name="T56" fmla="*/ 606 w 718"/>
                <a:gd name="T57" fmla="*/ 413 h 724"/>
                <a:gd name="T58" fmla="*/ 605 w 718"/>
                <a:gd name="T59" fmla="*/ 454 h 724"/>
                <a:gd name="T60" fmla="*/ 625 w 718"/>
                <a:gd name="T61" fmla="*/ 501 h 724"/>
                <a:gd name="T62" fmla="*/ 596 w 718"/>
                <a:gd name="T63" fmla="*/ 539 h 724"/>
                <a:gd name="T64" fmla="*/ 566 w 718"/>
                <a:gd name="T65" fmla="*/ 583 h 724"/>
                <a:gd name="T66" fmla="*/ 568 w 718"/>
                <a:gd name="T67" fmla="*/ 608 h 724"/>
                <a:gd name="T68" fmla="*/ 530 w 718"/>
                <a:gd name="T69" fmla="*/ 639 h 724"/>
                <a:gd name="T70" fmla="*/ 519 w 718"/>
                <a:gd name="T71" fmla="*/ 680 h 724"/>
                <a:gd name="T72" fmla="*/ 470 w 718"/>
                <a:gd name="T73" fmla="*/ 713 h 724"/>
                <a:gd name="T74" fmla="*/ 401 w 718"/>
                <a:gd name="T75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8" h="724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140"/>
            <p:cNvSpPr>
              <a:spLocks/>
            </p:cNvSpPr>
            <p:nvPr/>
          </p:nvSpPr>
          <p:spPr bwMode="auto">
            <a:xfrm>
              <a:off x="6515100" y="4186238"/>
              <a:ext cx="212725" cy="382588"/>
            </a:xfrm>
            <a:custGeom>
              <a:avLst/>
              <a:gdLst>
                <a:gd name="T0" fmla="*/ 63 w 80"/>
                <a:gd name="T1" fmla="*/ 2 h 143"/>
                <a:gd name="T2" fmla="*/ 62 w 80"/>
                <a:gd name="T3" fmla="*/ 13 h 143"/>
                <a:gd name="T4" fmla="*/ 52 w 80"/>
                <a:gd name="T5" fmla="*/ 22 h 143"/>
                <a:gd name="T6" fmla="*/ 35 w 80"/>
                <a:gd name="T7" fmla="*/ 38 h 143"/>
                <a:gd name="T8" fmla="*/ 13 w 80"/>
                <a:gd name="T9" fmla="*/ 55 h 143"/>
                <a:gd name="T10" fmla="*/ 9 w 80"/>
                <a:gd name="T11" fmla="*/ 75 h 143"/>
                <a:gd name="T12" fmla="*/ 9 w 80"/>
                <a:gd name="T13" fmla="*/ 97 h 143"/>
                <a:gd name="T14" fmla="*/ 12 w 80"/>
                <a:gd name="T15" fmla="*/ 119 h 143"/>
                <a:gd name="T16" fmla="*/ 25 w 80"/>
                <a:gd name="T17" fmla="*/ 143 h 143"/>
                <a:gd name="T18" fmla="*/ 56 w 80"/>
                <a:gd name="T19" fmla="*/ 118 h 143"/>
                <a:gd name="T20" fmla="*/ 64 w 80"/>
                <a:gd name="T21" fmla="*/ 63 h 143"/>
                <a:gd name="T22" fmla="*/ 78 w 80"/>
                <a:gd name="T23" fmla="*/ 35 h 143"/>
                <a:gd name="T24" fmla="*/ 63 w 80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3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141"/>
            <p:cNvSpPr>
              <a:spLocks/>
            </p:cNvSpPr>
            <p:nvPr/>
          </p:nvSpPr>
          <p:spPr bwMode="auto">
            <a:xfrm>
              <a:off x="5048250" y="1098551"/>
              <a:ext cx="4883150" cy="2771775"/>
            </a:xfrm>
            <a:custGeom>
              <a:avLst/>
              <a:gdLst>
                <a:gd name="T0" fmla="*/ 430 w 1828"/>
                <a:gd name="T1" fmla="*/ 679 h 1038"/>
                <a:gd name="T2" fmla="*/ 320 w 1828"/>
                <a:gd name="T3" fmla="*/ 638 h 1038"/>
                <a:gd name="T4" fmla="*/ 221 w 1828"/>
                <a:gd name="T5" fmla="*/ 574 h 1038"/>
                <a:gd name="T6" fmla="*/ 240 w 1828"/>
                <a:gd name="T7" fmla="*/ 677 h 1038"/>
                <a:gd name="T8" fmla="*/ 169 w 1828"/>
                <a:gd name="T9" fmla="*/ 589 h 1038"/>
                <a:gd name="T10" fmla="*/ 44 w 1828"/>
                <a:gd name="T11" fmla="*/ 683 h 1038"/>
                <a:gd name="T12" fmla="*/ 74 w 1828"/>
                <a:gd name="T13" fmla="*/ 548 h 1038"/>
                <a:gd name="T14" fmla="*/ 108 w 1828"/>
                <a:gd name="T15" fmla="*/ 497 h 1038"/>
                <a:gd name="T16" fmla="*/ 181 w 1828"/>
                <a:gd name="T17" fmla="*/ 386 h 1038"/>
                <a:gd name="T18" fmla="*/ 197 w 1828"/>
                <a:gd name="T19" fmla="*/ 437 h 1038"/>
                <a:gd name="T20" fmla="*/ 319 w 1828"/>
                <a:gd name="T21" fmla="*/ 385 h 1038"/>
                <a:gd name="T22" fmla="*/ 365 w 1828"/>
                <a:gd name="T23" fmla="*/ 342 h 1038"/>
                <a:gd name="T24" fmla="*/ 298 w 1828"/>
                <a:gd name="T25" fmla="*/ 288 h 1038"/>
                <a:gd name="T26" fmla="*/ 269 w 1828"/>
                <a:gd name="T27" fmla="*/ 321 h 1038"/>
                <a:gd name="T28" fmla="*/ 191 w 1828"/>
                <a:gd name="T29" fmla="*/ 357 h 1038"/>
                <a:gd name="T30" fmla="*/ 147 w 1828"/>
                <a:gd name="T31" fmla="*/ 330 h 1038"/>
                <a:gd name="T32" fmla="*/ 240 w 1828"/>
                <a:gd name="T33" fmla="*/ 182 h 1038"/>
                <a:gd name="T34" fmla="*/ 300 w 1828"/>
                <a:gd name="T35" fmla="*/ 137 h 1038"/>
                <a:gd name="T36" fmla="*/ 466 w 1828"/>
                <a:gd name="T37" fmla="*/ 199 h 1038"/>
                <a:gd name="T38" fmla="*/ 414 w 1828"/>
                <a:gd name="T39" fmla="*/ 229 h 1038"/>
                <a:gd name="T40" fmla="*/ 462 w 1828"/>
                <a:gd name="T41" fmla="*/ 229 h 1038"/>
                <a:gd name="T42" fmla="*/ 517 w 1828"/>
                <a:gd name="T43" fmla="*/ 193 h 1038"/>
                <a:gd name="T44" fmla="*/ 622 w 1828"/>
                <a:gd name="T45" fmla="*/ 165 h 1038"/>
                <a:gd name="T46" fmla="*/ 714 w 1828"/>
                <a:gd name="T47" fmla="*/ 163 h 1038"/>
                <a:gd name="T48" fmla="*/ 736 w 1828"/>
                <a:gd name="T49" fmla="*/ 94 h 1038"/>
                <a:gd name="T50" fmla="*/ 755 w 1828"/>
                <a:gd name="T51" fmla="*/ 184 h 1038"/>
                <a:gd name="T52" fmla="*/ 763 w 1828"/>
                <a:gd name="T53" fmla="*/ 137 h 1038"/>
                <a:gd name="T54" fmla="*/ 781 w 1828"/>
                <a:gd name="T55" fmla="*/ 123 h 1038"/>
                <a:gd name="T56" fmla="*/ 830 w 1828"/>
                <a:gd name="T57" fmla="*/ 105 h 1038"/>
                <a:gd name="T58" fmla="*/ 935 w 1828"/>
                <a:gd name="T59" fmla="*/ 30 h 1038"/>
                <a:gd name="T60" fmla="*/ 1062 w 1828"/>
                <a:gd name="T61" fmla="*/ 20 h 1038"/>
                <a:gd name="T62" fmla="*/ 1098 w 1828"/>
                <a:gd name="T63" fmla="*/ 77 h 1038"/>
                <a:gd name="T64" fmla="*/ 1243 w 1828"/>
                <a:gd name="T65" fmla="*/ 88 h 1038"/>
                <a:gd name="T66" fmla="*/ 1344 w 1828"/>
                <a:gd name="T67" fmla="*/ 115 h 1038"/>
                <a:gd name="T68" fmla="*/ 1466 w 1828"/>
                <a:gd name="T69" fmla="*/ 128 h 1038"/>
                <a:gd name="T70" fmla="*/ 1636 w 1828"/>
                <a:gd name="T71" fmla="*/ 158 h 1038"/>
                <a:gd name="T72" fmla="*/ 1812 w 1828"/>
                <a:gd name="T73" fmla="*/ 229 h 1038"/>
                <a:gd name="T74" fmla="*/ 1741 w 1828"/>
                <a:gd name="T75" fmla="*/ 215 h 1038"/>
                <a:gd name="T76" fmla="*/ 1753 w 1828"/>
                <a:gd name="T77" fmla="*/ 285 h 1038"/>
                <a:gd name="T78" fmla="*/ 1622 w 1828"/>
                <a:gd name="T79" fmla="*/ 344 h 1038"/>
                <a:gd name="T80" fmla="*/ 1628 w 1828"/>
                <a:gd name="T81" fmla="*/ 427 h 1038"/>
                <a:gd name="T82" fmla="*/ 1566 w 1828"/>
                <a:gd name="T83" fmla="*/ 392 h 1038"/>
                <a:gd name="T84" fmla="*/ 1604 w 1828"/>
                <a:gd name="T85" fmla="*/ 303 h 1038"/>
                <a:gd name="T86" fmla="*/ 1546 w 1828"/>
                <a:gd name="T87" fmla="*/ 344 h 1038"/>
                <a:gd name="T88" fmla="*/ 1424 w 1828"/>
                <a:gd name="T89" fmla="*/ 367 h 1038"/>
                <a:gd name="T90" fmla="*/ 1448 w 1828"/>
                <a:gd name="T91" fmla="*/ 480 h 1038"/>
                <a:gd name="T92" fmla="*/ 1371 w 1828"/>
                <a:gd name="T93" fmla="*/ 624 h 1038"/>
                <a:gd name="T94" fmla="*/ 1334 w 1828"/>
                <a:gd name="T95" fmla="*/ 660 h 1038"/>
                <a:gd name="T96" fmla="*/ 1300 w 1828"/>
                <a:gd name="T97" fmla="*/ 661 h 1038"/>
                <a:gd name="T98" fmla="*/ 1280 w 1828"/>
                <a:gd name="T99" fmla="*/ 830 h 1038"/>
                <a:gd name="T100" fmla="*/ 1192 w 1828"/>
                <a:gd name="T101" fmla="*/ 965 h 1038"/>
                <a:gd name="T102" fmla="*/ 1177 w 1828"/>
                <a:gd name="T103" fmla="*/ 1027 h 1038"/>
                <a:gd name="T104" fmla="*/ 1044 w 1828"/>
                <a:gd name="T105" fmla="*/ 849 h 1038"/>
                <a:gd name="T106" fmla="*/ 902 w 1828"/>
                <a:gd name="T107" fmla="*/ 969 h 1038"/>
                <a:gd name="T108" fmla="*/ 782 w 1828"/>
                <a:gd name="T109" fmla="*/ 820 h 1038"/>
                <a:gd name="T110" fmla="*/ 608 w 1828"/>
                <a:gd name="T111" fmla="*/ 774 h 1038"/>
                <a:gd name="T112" fmla="*/ 661 w 1828"/>
                <a:gd name="T113" fmla="*/ 797 h 1038"/>
                <a:gd name="T114" fmla="*/ 633 w 1828"/>
                <a:gd name="T115" fmla="*/ 887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8" h="103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142"/>
            <p:cNvSpPr>
              <a:spLocks/>
            </p:cNvSpPr>
            <p:nvPr/>
          </p:nvSpPr>
          <p:spPr bwMode="auto">
            <a:xfrm>
              <a:off x="5564188" y="941388"/>
              <a:ext cx="414338" cy="223838"/>
            </a:xfrm>
            <a:custGeom>
              <a:avLst/>
              <a:gdLst>
                <a:gd name="T0" fmla="*/ 83 w 155"/>
                <a:gd name="T1" fmla="*/ 44 h 84"/>
                <a:gd name="T2" fmla="*/ 72 w 155"/>
                <a:gd name="T3" fmla="*/ 57 h 84"/>
                <a:gd name="T4" fmla="*/ 60 w 155"/>
                <a:gd name="T5" fmla="*/ 78 h 84"/>
                <a:gd name="T6" fmla="*/ 52 w 155"/>
                <a:gd name="T7" fmla="*/ 81 h 84"/>
                <a:gd name="T8" fmla="*/ 39 w 155"/>
                <a:gd name="T9" fmla="*/ 69 h 84"/>
                <a:gd name="T10" fmla="*/ 30 w 155"/>
                <a:gd name="T11" fmla="*/ 61 h 84"/>
                <a:gd name="T12" fmla="*/ 30 w 155"/>
                <a:gd name="T13" fmla="*/ 54 h 84"/>
                <a:gd name="T14" fmla="*/ 36 w 155"/>
                <a:gd name="T15" fmla="*/ 52 h 84"/>
                <a:gd name="T16" fmla="*/ 20 w 155"/>
                <a:gd name="T17" fmla="*/ 49 h 84"/>
                <a:gd name="T18" fmla="*/ 21 w 155"/>
                <a:gd name="T19" fmla="*/ 54 h 84"/>
                <a:gd name="T20" fmla="*/ 12 w 155"/>
                <a:gd name="T21" fmla="*/ 50 h 84"/>
                <a:gd name="T22" fmla="*/ 2 w 155"/>
                <a:gd name="T23" fmla="*/ 37 h 84"/>
                <a:gd name="T24" fmla="*/ 16 w 155"/>
                <a:gd name="T25" fmla="*/ 38 h 84"/>
                <a:gd name="T26" fmla="*/ 6 w 155"/>
                <a:gd name="T27" fmla="*/ 27 h 84"/>
                <a:gd name="T28" fmla="*/ 9 w 155"/>
                <a:gd name="T29" fmla="*/ 20 h 84"/>
                <a:gd name="T30" fmla="*/ 20 w 155"/>
                <a:gd name="T31" fmla="*/ 18 h 84"/>
                <a:gd name="T32" fmla="*/ 35 w 155"/>
                <a:gd name="T33" fmla="*/ 18 h 84"/>
                <a:gd name="T34" fmla="*/ 42 w 155"/>
                <a:gd name="T35" fmla="*/ 19 h 84"/>
                <a:gd name="T36" fmla="*/ 50 w 155"/>
                <a:gd name="T37" fmla="*/ 14 h 84"/>
                <a:gd name="T38" fmla="*/ 48 w 155"/>
                <a:gd name="T39" fmla="*/ 10 h 84"/>
                <a:gd name="T40" fmla="*/ 60 w 155"/>
                <a:gd name="T41" fmla="*/ 15 h 84"/>
                <a:gd name="T42" fmla="*/ 82 w 155"/>
                <a:gd name="T43" fmla="*/ 24 h 84"/>
                <a:gd name="T44" fmla="*/ 76 w 155"/>
                <a:gd name="T45" fmla="*/ 27 h 84"/>
                <a:gd name="T46" fmla="*/ 84 w 155"/>
                <a:gd name="T47" fmla="*/ 31 h 84"/>
                <a:gd name="T48" fmla="*/ 85 w 155"/>
                <a:gd name="T49" fmla="*/ 21 h 84"/>
                <a:gd name="T50" fmla="*/ 75 w 155"/>
                <a:gd name="T51" fmla="*/ 14 h 84"/>
                <a:gd name="T52" fmla="*/ 67 w 155"/>
                <a:gd name="T53" fmla="*/ 7 h 84"/>
                <a:gd name="T54" fmla="*/ 76 w 155"/>
                <a:gd name="T55" fmla="*/ 2 h 84"/>
                <a:gd name="T56" fmla="*/ 95 w 155"/>
                <a:gd name="T57" fmla="*/ 4 h 84"/>
                <a:gd name="T58" fmla="*/ 110 w 155"/>
                <a:gd name="T59" fmla="*/ 8 h 84"/>
                <a:gd name="T60" fmla="*/ 116 w 155"/>
                <a:gd name="T61" fmla="*/ 4 h 84"/>
                <a:gd name="T62" fmla="*/ 139 w 155"/>
                <a:gd name="T63" fmla="*/ 8 h 84"/>
                <a:gd name="T64" fmla="*/ 148 w 155"/>
                <a:gd name="T65" fmla="*/ 11 h 84"/>
                <a:gd name="T66" fmla="*/ 151 w 155"/>
                <a:gd name="T67" fmla="*/ 19 h 84"/>
                <a:gd name="T68" fmla="*/ 140 w 155"/>
                <a:gd name="T69" fmla="*/ 26 h 84"/>
                <a:gd name="T70" fmla="*/ 116 w 155"/>
                <a:gd name="T71" fmla="*/ 29 h 84"/>
                <a:gd name="T72" fmla="*/ 99 w 155"/>
                <a:gd name="T73" fmla="*/ 31 h 84"/>
                <a:gd name="T74" fmla="*/ 103 w 155"/>
                <a:gd name="T75" fmla="*/ 42 h 84"/>
                <a:gd name="T76" fmla="*/ 108 w 155"/>
                <a:gd name="T77" fmla="*/ 43 h 84"/>
                <a:gd name="T78" fmla="*/ 128 w 155"/>
                <a:gd name="T79" fmla="*/ 60 h 84"/>
                <a:gd name="T80" fmla="*/ 122 w 155"/>
                <a:gd name="T81" fmla="*/ 62 h 84"/>
                <a:gd name="T82" fmla="*/ 117 w 155"/>
                <a:gd name="T83" fmla="*/ 67 h 84"/>
                <a:gd name="T84" fmla="*/ 101 w 155"/>
                <a:gd name="T85" fmla="*/ 71 h 84"/>
                <a:gd name="T86" fmla="*/ 93 w 155"/>
                <a:gd name="T87" fmla="*/ 68 h 84"/>
                <a:gd name="T88" fmla="*/ 97 w 155"/>
                <a:gd name="T89" fmla="*/ 55 h 84"/>
                <a:gd name="T90" fmla="*/ 88 w 155"/>
                <a:gd name="T91" fmla="*/ 48 h 84"/>
                <a:gd name="T92" fmla="*/ 83 w 155"/>
                <a:gd name="T93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84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143"/>
            <p:cNvSpPr>
              <a:spLocks/>
            </p:cNvSpPr>
            <p:nvPr/>
          </p:nvSpPr>
          <p:spPr bwMode="auto">
            <a:xfrm>
              <a:off x="6503988" y="1135063"/>
              <a:ext cx="427038" cy="342900"/>
            </a:xfrm>
            <a:custGeom>
              <a:avLst/>
              <a:gdLst>
                <a:gd name="T0" fmla="*/ 66 w 160"/>
                <a:gd name="T1" fmla="*/ 120 h 128"/>
                <a:gd name="T2" fmla="*/ 59 w 160"/>
                <a:gd name="T3" fmla="*/ 124 h 128"/>
                <a:gd name="T4" fmla="*/ 33 w 160"/>
                <a:gd name="T5" fmla="*/ 116 h 128"/>
                <a:gd name="T6" fmla="*/ 16 w 160"/>
                <a:gd name="T7" fmla="*/ 111 h 128"/>
                <a:gd name="T8" fmla="*/ 12 w 160"/>
                <a:gd name="T9" fmla="*/ 103 h 128"/>
                <a:gd name="T10" fmla="*/ 24 w 160"/>
                <a:gd name="T11" fmla="*/ 89 h 128"/>
                <a:gd name="T12" fmla="*/ 26 w 160"/>
                <a:gd name="T13" fmla="*/ 74 h 128"/>
                <a:gd name="T14" fmla="*/ 31 w 160"/>
                <a:gd name="T15" fmla="*/ 73 h 128"/>
                <a:gd name="T16" fmla="*/ 38 w 160"/>
                <a:gd name="T17" fmla="*/ 68 h 128"/>
                <a:gd name="T18" fmla="*/ 32 w 160"/>
                <a:gd name="T19" fmla="*/ 65 h 128"/>
                <a:gd name="T20" fmla="*/ 30 w 160"/>
                <a:gd name="T21" fmla="*/ 59 h 128"/>
                <a:gd name="T22" fmla="*/ 47 w 160"/>
                <a:gd name="T23" fmla="*/ 53 h 128"/>
                <a:gd name="T24" fmla="*/ 46 w 160"/>
                <a:gd name="T25" fmla="*/ 42 h 128"/>
                <a:gd name="T26" fmla="*/ 46 w 160"/>
                <a:gd name="T27" fmla="*/ 33 h 128"/>
                <a:gd name="T28" fmla="*/ 64 w 160"/>
                <a:gd name="T29" fmla="*/ 31 h 128"/>
                <a:gd name="T30" fmla="*/ 87 w 160"/>
                <a:gd name="T31" fmla="*/ 14 h 128"/>
                <a:gd name="T32" fmla="*/ 111 w 160"/>
                <a:gd name="T33" fmla="*/ 14 h 128"/>
                <a:gd name="T34" fmla="*/ 126 w 160"/>
                <a:gd name="T35" fmla="*/ 10 h 128"/>
                <a:gd name="T36" fmla="*/ 136 w 160"/>
                <a:gd name="T37" fmla="*/ 4 h 128"/>
                <a:gd name="T38" fmla="*/ 159 w 160"/>
                <a:gd name="T39" fmla="*/ 3 h 128"/>
                <a:gd name="T40" fmla="*/ 158 w 160"/>
                <a:gd name="T41" fmla="*/ 12 h 128"/>
                <a:gd name="T42" fmla="*/ 152 w 160"/>
                <a:gd name="T43" fmla="*/ 15 h 128"/>
                <a:gd name="T44" fmla="*/ 126 w 160"/>
                <a:gd name="T45" fmla="*/ 23 h 128"/>
                <a:gd name="T46" fmla="*/ 111 w 160"/>
                <a:gd name="T47" fmla="*/ 29 h 128"/>
                <a:gd name="T48" fmla="*/ 94 w 160"/>
                <a:gd name="T49" fmla="*/ 41 h 128"/>
                <a:gd name="T50" fmla="*/ 69 w 160"/>
                <a:gd name="T51" fmla="*/ 49 h 128"/>
                <a:gd name="T52" fmla="*/ 64 w 160"/>
                <a:gd name="T53" fmla="*/ 63 h 128"/>
                <a:gd name="T54" fmla="*/ 57 w 160"/>
                <a:gd name="T55" fmla="*/ 71 h 128"/>
                <a:gd name="T56" fmla="*/ 54 w 160"/>
                <a:gd name="T57" fmla="*/ 77 h 128"/>
                <a:gd name="T58" fmla="*/ 49 w 160"/>
                <a:gd name="T59" fmla="*/ 91 h 128"/>
                <a:gd name="T60" fmla="*/ 49 w 160"/>
                <a:gd name="T61" fmla="*/ 105 h 128"/>
                <a:gd name="T62" fmla="*/ 66 w 160"/>
                <a:gd name="T63" fmla="*/ 116 h 128"/>
                <a:gd name="T64" fmla="*/ 66 w 160"/>
                <a:gd name="T6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28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144"/>
            <p:cNvSpPr>
              <a:spLocks/>
            </p:cNvSpPr>
            <p:nvPr/>
          </p:nvSpPr>
          <p:spPr bwMode="auto">
            <a:xfrm>
              <a:off x="6338888" y="900113"/>
              <a:ext cx="180975" cy="84138"/>
            </a:xfrm>
            <a:custGeom>
              <a:avLst/>
              <a:gdLst>
                <a:gd name="T0" fmla="*/ 60 w 68"/>
                <a:gd name="T1" fmla="*/ 29 h 31"/>
                <a:gd name="T2" fmla="*/ 41 w 68"/>
                <a:gd name="T3" fmla="*/ 26 h 31"/>
                <a:gd name="T4" fmla="*/ 22 w 68"/>
                <a:gd name="T5" fmla="*/ 21 h 31"/>
                <a:gd name="T6" fmla="*/ 3 w 68"/>
                <a:gd name="T7" fmla="*/ 15 h 31"/>
                <a:gd name="T8" fmla="*/ 4 w 68"/>
                <a:gd name="T9" fmla="*/ 9 h 31"/>
                <a:gd name="T10" fmla="*/ 11 w 68"/>
                <a:gd name="T11" fmla="*/ 8 h 31"/>
                <a:gd name="T12" fmla="*/ 17 w 68"/>
                <a:gd name="T13" fmla="*/ 9 h 31"/>
                <a:gd name="T14" fmla="*/ 37 w 68"/>
                <a:gd name="T15" fmla="*/ 5 h 31"/>
                <a:gd name="T16" fmla="*/ 41 w 68"/>
                <a:gd name="T17" fmla="*/ 8 h 31"/>
                <a:gd name="T18" fmla="*/ 48 w 68"/>
                <a:gd name="T19" fmla="*/ 4 h 31"/>
                <a:gd name="T20" fmla="*/ 64 w 68"/>
                <a:gd name="T21" fmla="*/ 13 h 31"/>
                <a:gd name="T22" fmla="*/ 61 w 68"/>
                <a:gd name="T23" fmla="*/ 24 h 31"/>
                <a:gd name="T24" fmla="*/ 60 w 68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1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45"/>
            <p:cNvSpPr>
              <a:spLocks/>
            </p:cNvSpPr>
            <p:nvPr/>
          </p:nvSpPr>
          <p:spPr bwMode="auto">
            <a:xfrm>
              <a:off x="6527800" y="933451"/>
              <a:ext cx="77788" cy="31750"/>
            </a:xfrm>
            <a:custGeom>
              <a:avLst/>
              <a:gdLst>
                <a:gd name="T0" fmla="*/ 21 w 29"/>
                <a:gd name="T1" fmla="*/ 10 h 12"/>
                <a:gd name="T2" fmla="*/ 9 w 29"/>
                <a:gd name="T3" fmla="*/ 12 h 12"/>
                <a:gd name="T4" fmla="*/ 1 w 29"/>
                <a:gd name="T5" fmla="*/ 9 h 12"/>
                <a:gd name="T6" fmla="*/ 5 w 29"/>
                <a:gd name="T7" fmla="*/ 6 h 12"/>
                <a:gd name="T8" fmla="*/ 12 w 29"/>
                <a:gd name="T9" fmla="*/ 5 h 12"/>
                <a:gd name="T10" fmla="*/ 13 w 29"/>
                <a:gd name="T11" fmla="*/ 0 h 12"/>
                <a:gd name="T12" fmla="*/ 24 w 29"/>
                <a:gd name="T13" fmla="*/ 2 h 12"/>
                <a:gd name="T14" fmla="*/ 27 w 29"/>
                <a:gd name="T15" fmla="*/ 7 h 12"/>
                <a:gd name="T16" fmla="*/ 21 w 29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46"/>
            <p:cNvSpPr>
              <a:spLocks/>
            </p:cNvSpPr>
            <p:nvPr/>
          </p:nvSpPr>
          <p:spPr bwMode="auto">
            <a:xfrm>
              <a:off x="6559550" y="860426"/>
              <a:ext cx="120650" cy="69850"/>
            </a:xfrm>
            <a:custGeom>
              <a:avLst/>
              <a:gdLst>
                <a:gd name="T0" fmla="*/ 31 w 45"/>
                <a:gd name="T1" fmla="*/ 24 h 26"/>
                <a:gd name="T2" fmla="*/ 19 w 45"/>
                <a:gd name="T3" fmla="*/ 25 h 26"/>
                <a:gd name="T4" fmla="*/ 14 w 45"/>
                <a:gd name="T5" fmla="*/ 22 h 26"/>
                <a:gd name="T6" fmla="*/ 5 w 45"/>
                <a:gd name="T7" fmla="*/ 22 h 26"/>
                <a:gd name="T8" fmla="*/ 2 w 45"/>
                <a:gd name="T9" fmla="*/ 20 h 26"/>
                <a:gd name="T10" fmla="*/ 12 w 45"/>
                <a:gd name="T11" fmla="*/ 16 h 26"/>
                <a:gd name="T12" fmla="*/ 16 w 45"/>
                <a:gd name="T13" fmla="*/ 11 h 26"/>
                <a:gd name="T14" fmla="*/ 19 w 45"/>
                <a:gd name="T15" fmla="*/ 6 h 26"/>
                <a:gd name="T16" fmla="*/ 22 w 45"/>
                <a:gd name="T17" fmla="*/ 4 h 26"/>
                <a:gd name="T18" fmla="*/ 28 w 45"/>
                <a:gd name="T19" fmla="*/ 1 h 26"/>
                <a:gd name="T20" fmla="*/ 35 w 45"/>
                <a:gd name="T21" fmla="*/ 4 h 26"/>
                <a:gd name="T22" fmla="*/ 34 w 45"/>
                <a:gd name="T23" fmla="*/ 12 h 26"/>
                <a:gd name="T24" fmla="*/ 34 w 45"/>
                <a:gd name="T25" fmla="*/ 16 h 26"/>
                <a:gd name="T26" fmla="*/ 41 w 45"/>
                <a:gd name="T27" fmla="*/ 21 h 26"/>
                <a:gd name="T28" fmla="*/ 34 w 45"/>
                <a:gd name="T29" fmla="*/ 22 h 26"/>
                <a:gd name="T30" fmla="*/ 31 w 45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6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47"/>
            <p:cNvSpPr>
              <a:spLocks/>
            </p:cNvSpPr>
            <p:nvPr/>
          </p:nvSpPr>
          <p:spPr bwMode="auto">
            <a:xfrm>
              <a:off x="6613525" y="938213"/>
              <a:ext cx="74613" cy="28575"/>
            </a:xfrm>
            <a:custGeom>
              <a:avLst/>
              <a:gdLst>
                <a:gd name="T0" fmla="*/ 1 w 28"/>
                <a:gd name="T1" fmla="*/ 10 h 11"/>
                <a:gd name="T2" fmla="*/ 9 w 28"/>
                <a:gd name="T3" fmla="*/ 9 h 11"/>
                <a:gd name="T4" fmla="*/ 16 w 28"/>
                <a:gd name="T5" fmla="*/ 7 h 11"/>
                <a:gd name="T6" fmla="*/ 25 w 28"/>
                <a:gd name="T7" fmla="*/ 3 h 11"/>
                <a:gd name="T8" fmla="*/ 17 w 28"/>
                <a:gd name="T9" fmla="*/ 2 h 11"/>
                <a:gd name="T10" fmla="*/ 5 w 28"/>
                <a:gd name="T11" fmla="*/ 1 h 11"/>
                <a:gd name="T12" fmla="*/ 0 w 28"/>
                <a:gd name="T13" fmla="*/ 7 h 11"/>
                <a:gd name="T14" fmla="*/ 1 w 28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48"/>
            <p:cNvSpPr>
              <a:spLocks/>
            </p:cNvSpPr>
            <p:nvPr/>
          </p:nvSpPr>
          <p:spPr bwMode="auto">
            <a:xfrm>
              <a:off x="6684963" y="900113"/>
              <a:ext cx="69850" cy="66675"/>
            </a:xfrm>
            <a:custGeom>
              <a:avLst/>
              <a:gdLst>
                <a:gd name="T0" fmla="*/ 9 w 26"/>
                <a:gd name="T1" fmla="*/ 18 h 25"/>
                <a:gd name="T2" fmla="*/ 13 w 26"/>
                <a:gd name="T3" fmla="*/ 21 h 25"/>
                <a:gd name="T4" fmla="*/ 21 w 26"/>
                <a:gd name="T5" fmla="*/ 16 h 25"/>
                <a:gd name="T6" fmla="*/ 26 w 26"/>
                <a:gd name="T7" fmla="*/ 10 h 25"/>
                <a:gd name="T8" fmla="*/ 20 w 26"/>
                <a:gd name="T9" fmla="*/ 4 h 25"/>
                <a:gd name="T10" fmla="*/ 15 w 26"/>
                <a:gd name="T11" fmla="*/ 1 h 25"/>
                <a:gd name="T12" fmla="*/ 8 w 26"/>
                <a:gd name="T13" fmla="*/ 10 h 25"/>
                <a:gd name="T14" fmla="*/ 2 w 26"/>
                <a:gd name="T15" fmla="*/ 11 h 25"/>
                <a:gd name="T16" fmla="*/ 9 w 26"/>
                <a:gd name="T17" fmla="*/ 17 h 25"/>
                <a:gd name="T18" fmla="*/ 9 w 26"/>
                <a:gd name="T1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149"/>
            <p:cNvSpPr>
              <a:spLocks/>
            </p:cNvSpPr>
            <p:nvPr/>
          </p:nvSpPr>
          <p:spPr bwMode="auto">
            <a:xfrm>
              <a:off x="6645275" y="965201"/>
              <a:ext cx="57150" cy="19050"/>
            </a:xfrm>
            <a:custGeom>
              <a:avLst/>
              <a:gdLst>
                <a:gd name="T0" fmla="*/ 9 w 21"/>
                <a:gd name="T1" fmla="*/ 0 h 7"/>
                <a:gd name="T2" fmla="*/ 4 w 21"/>
                <a:gd name="T3" fmla="*/ 5 h 7"/>
                <a:gd name="T4" fmla="*/ 15 w 21"/>
                <a:gd name="T5" fmla="*/ 7 h 7"/>
                <a:gd name="T6" fmla="*/ 20 w 21"/>
                <a:gd name="T7" fmla="*/ 5 h 7"/>
                <a:gd name="T8" fmla="*/ 15 w 21"/>
                <a:gd name="T9" fmla="*/ 0 h 7"/>
                <a:gd name="T10" fmla="*/ 9 w 2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150"/>
            <p:cNvSpPr>
              <a:spLocks/>
            </p:cNvSpPr>
            <p:nvPr/>
          </p:nvSpPr>
          <p:spPr bwMode="auto">
            <a:xfrm>
              <a:off x="6645275" y="839788"/>
              <a:ext cx="34925" cy="23813"/>
            </a:xfrm>
            <a:custGeom>
              <a:avLst/>
              <a:gdLst>
                <a:gd name="T0" fmla="*/ 9 w 13"/>
                <a:gd name="T1" fmla="*/ 9 h 9"/>
                <a:gd name="T2" fmla="*/ 0 w 13"/>
                <a:gd name="T3" fmla="*/ 4 h 9"/>
                <a:gd name="T4" fmla="*/ 8 w 13"/>
                <a:gd name="T5" fmla="*/ 0 h 9"/>
                <a:gd name="T6" fmla="*/ 12 w 13"/>
                <a:gd name="T7" fmla="*/ 2 h 9"/>
                <a:gd name="T8" fmla="*/ 9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151"/>
            <p:cNvSpPr>
              <a:spLocks/>
            </p:cNvSpPr>
            <p:nvPr/>
          </p:nvSpPr>
          <p:spPr bwMode="auto">
            <a:xfrm>
              <a:off x="6746875" y="868363"/>
              <a:ext cx="77788" cy="61913"/>
            </a:xfrm>
            <a:custGeom>
              <a:avLst/>
              <a:gdLst>
                <a:gd name="T0" fmla="*/ 16 w 29"/>
                <a:gd name="T1" fmla="*/ 22 h 23"/>
                <a:gd name="T2" fmla="*/ 19 w 29"/>
                <a:gd name="T3" fmla="*/ 19 h 23"/>
                <a:gd name="T4" fmla="*/ 29 w 29"/>
                <a:gd name="T5" fmla="*/ 12 h 23"/>
                <a:gd name="T6" fmla="*/ 26 w 29"/>
                <a:gd name="T7" fmla="*/ 7 h 23"/>
                <a:gd name="T8" fmla="*/ 17 w 29"/>
                <a:gd name="T9" fmla="*/ 1 h 23"/>
                <a:gd name="T10" fmla="*/ 11 w 29"/>
                <a:gd name="T11" fmla="*/ 11 h 23"/>
                <a:gd name="T12" fmla="*/ 3 w 29"/>
                <a:gd name="T13" fmla="*/ 13 h 23"/>
                <a:gd name="T14" fmla="*/ 5 w 29"/>
                <a:gd name="T15" fmla="*/ 18 h 23"/>
                <a:gd name="T16" fmla="*/ 10 w 29"/>
                <a:gd name="T17" fmla="*/ 23 h 23"/>
                <a:gd name="T18" fmla="*/ 16 w 29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152"/>
            <p:cNvSpPr>
              <a:spLocks/>
            </p:cNvSpPr>
            <p:nvPr/>
          </p:nvSpPr>
          <p:spPr bwMode="auto">
            <a:xfrm>
              <a:off x="7412038" y="890588"/>
              <a:ext cx="246063" cy="168275"/>
            </a:xfrm>
            <a:custGeom>
              <a:avLst/>
              <a:gdLst>
                <a:gd name="T0" fmla="*/ 23 w 92"/>
                <a:gd name="T1" fmla="*/ 42 h 63"/>
                <a:gd name="T2" fmla="*/ 22 w 92"/>
                <a:gd name="T3" fmla="*/ 49 h 63"/>
                <a:gd name="T4" fmla="*/ 8 w 92"/>
                <a:gd name="T5" fmla="*/ 40 h 63"/>
                <a:gd name="T6" fmla="*/ 2 w 92"/>
                <a:gd name="T7" fmla="*/ 45 h 63"/>
                <a:gd name="T8" fmla="*/ 3 w 92"/>
                <a:gd name="T9" fmla="*/ 35 h 63"/>
                <a:gd name="T10" fmla="*/ 7 w 92"/>
                <a:gd name="T11" fmla="*/ 31 h 63"/>
                <a:gd name="T12" fmla="*/ 8 w 92"/>
                <a:gd name="T13" fmla="*/ 21 h 63"/>
                <a:gd name="T14" fmla="*/ 13 w 92"/>
                <a:gd name="T15" fmla="*/ 17 h 63"/>
                <a:gd name="T16" fmla="*/ 29 w 92"/>
                <a:gd name="T17" fmla="*/ 8 h 63"/>
                <a:gd name="T18" fmla="*/ 34 w 92"/>
                <a:gd name="T19" fmla="*/ 2 h 63"/>
                <a:gd name="T20" fmla="*/ 44 w 92"/>
                <a:gd name="T21" fmla="*/ 6 h 63"/>
                <a:gd name="T22" fmla="*/ 51 w 92"/>
                <a:gd name="T23" fmla="*/ 16 h 63"/>
                <a:gd name="T24" fmla="*/ 61 w 92"/>
                <a:gd name="T25" fmla="*/ 27 h 63"/>
                <a:gd name="T26" fmla="*/ 70 w 92"/>
                <a:gd name="T27" fmla="*/ 36 h 63"/>
                <a:gd name="T28" fmla="*/ 90 w 92"/>
                <a:gd name="T29" fmla="*/ 42 h 63"/>
                <a:gd name="T30" fmla="*/ 85 w 92"/>
                <a:gd name="T31" fmla="*/ 47 h 63"/>
                <a:gd name="T32" fmla="*/ 86 w 92"/>
                <a:gd name="T33" fmla="*/ 51 h 63"/>
                <a:gd name="T34" fmla="*/ 87 w 92"/>
                <a:gd name="T35" fmla="*/ 58 h 63"/>
                <a:gd name="T36" fmla="*/ 72 w 92"/>
                <a:gd name="T37" fmla="*/ 58 h 63"/>
                <a:gd name="T38" fmla="*/ 66 w 92"/>
                <a:gd name="T39" fmla="*/ 62 h 63"/>
                <a:gd name="T40" fmla="*/ 55 w 92"/>
                <a:gd name="T41" fmla="*/ 57 h 63"/>
                <a:gd name="T42" fmla="*/ 44 w 92"/>
                <a:gd name="T43" fmla="*/ 52 h 63"/>
                <a:gd name="T44" fmla="*/ 36 w 92"/>
                <a:gd name="T45" fmla="*/ 51 h 63"/>
                <a:gd name="T46" fmla="*/ 28 w 92"/>
                <a:gd name="T47" fmla="*/ 41 h 63"/>
                <a:gd name="T48" fmla="*/ 23 w 92"/>
                <a:gd name="T4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63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153"/>
            <p:cNvSpPr>
              <a:spLocks/>
            </p:cNvSpPr>
            <p:nvPr/>
          </p:nvSpPr>
          <p:spPr bwMode="auto">
            <a:xfrm>
              <a:off x="7631113" y="1004888"/>
              <a:ext cx="157163" cy="90488"/>
            </a:xfrm>
            <a:custGeom>
              <a:avLst/>
              <a:gdLst>
                <a:gd name="T0" fmla="*/ 5 w 59"/>
                <a:gd name="T1" fmla="*/ 32 h 34"/>
                <a:gd name="T2" fmla="*/ 19 w 59"/>
                <a:gd name="T3" fmla="*/ 28 h 34"/>
                <a:gd name="T4" fmla="*/ 35 w 59"/>
                <a:gd name="T5" fmla="*/ 30 h 34"/>
                <a:gd name="T6" fmla="*/ 48 w 59"/>
                <a:gd name="T7" fmla="*/ 29 h 34"/>
                <a:gd name="T8" fmla="*/ 49 w 59"/>
                <a:gd name="T9" fmla="*/ 25 h 34"/>
                <a:gd name="T10" fmla="*/ 55 w 59"/>
                <a:gd name="T11" fmla="*/ 22 h 34"/>
                <a:gd name="T12" fmla="*/ 39 w 59"/>
                <a:gd name="T13" fmla="*/ 9 h 34"/>
                <a:gd name="T14" fmla="*/ 25 w 59"/>
                <a:gd name="T15" fmla="*/ 1 h 34"/>
                <a:gd name="T16" fmla="*/ 13 w 59"/>
                <a:gd name="T17" fmla="*/ 6 h 34"/>
                <a:gd name="T18" fmla="*/ 10 w 59"/>
                <a:gd name="T19" fmla="*/ 13 h 34"/>
                <a:gd name="T20" fmla="*/ 2 w 59"/>
                <a:gd name="T21" fmla="*/ 24 h 34"/>
                <a:gd name="T22" fmla="*/ 2 w 59"/>
                <a:gd name="T23" fmla="*/ 32 h 34"/>
                <a:gd name="T24" fmla="*/ 5 w 59"/>
                <a:gd name="T2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154"/>
            <p:cNvSpPr>
              <a:spLocks/>
            </p:cNvSpPr>
            <p:nvPr/>
          </p:nvSpPr>
          <p:spPr bwMode="auto">
            <a:xfrm>
              <a:off x="7227888" y="1185863"/>
              <a:ext cx="39688" cy="42863"/>
            </a:xfrm>
            <a:custGeom>
              <a:avLst/>
              <a:gdLst>
                <a:gd name="T0" fmla="*/ 8 w 15"/>
                <a:gd name="T1" fmla="*/ 0 h 16"/>
                <a:gd name="T2" fmla="*/ 1 w 15"/>
                <a:gd name="T3" fmla="*/ 3 h 16"/>
                <a:gd name="T4" fmla="*/ 2 w 15"/>
                <a:gd name="T5" fmla="*/ 8 h 16"/>
                <a:gd name="T6" fmla="*/ 0 w 15"/>
                <a:gd name="T7" fmla="*/ 14 h 16"/>
                <a:gd name="T8" fmla="*/ 3 w 15"/>
                <a:gd name="T9" fmla="*/ 15 h 16"/>
                <a:gd name="T10" fmla="*/ 7 w 15"/>
                <a:gd name="T11" fmla="*/ 11 h 16"/>
                <a:gd name="T12" fmla="*/ 8 w 15"/>
                <a:gd name="T13" fmla="*/ 4 h 16"/>
                <a:gd name="T14" fmla="*/ 15 w 15"/>
                <a:gd name="T15" fmla="*/ 4 h 16"/>
                <a:gd name="T16" fmla="*/ 8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155"/>
            <p:cNvSpPr>
              <a:spLocks/>
            </p:cNvSpPr>
            <p:nvPr/>
          </p:nvSpPr>
          <p:spPr bwMode="auto">
            <a:xfrm>
              <a:off x="7391400" y="1114426"/>
              <a:ext cx="33338" cy="28575"/>
            </a:xfrm>
            <a:custGeom>
              <a:avLst/>
              <a:gdLst>
                <a:gd name="T0" fmla="*/ 0 w 13"/>
                <a:gd name="T1" fmla="*/ 11 h 11"/>
                <a:gd name="T2" fmla="*/ 8 w 13"/>
                <a:gd name="T3" fmla="*/ 7 h 11"/>
                <a:gd name="T4" fmla="*/ 10 w 13"/>
                <a:gd name="T5" fmla="*/ 0 h 11"/>
                <a:gd name="T6" fmla="*/ 4 w 13"/>
                <a:gd name="T7" fmla="*/ 3 h 11"/>
                <a:gd name="T8" fmla="*/ 4 w 13"/>
                <a:gd name="T9" fmla="*/ 9 h 11"/>
                <a:gd name="T10" fmla="*/ 0 w 1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156"/>
            <p:cNvSpPr>
              <a:spLocks/>
            </p:cNvSpPr>
            <p:nvPr/>
          </p:nvSpPr>
          <p:spPr bwMode="auto">
            <a:xfrm>
              <a:off x="7131050" y="914401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1 w 11"/>
                <a:gd name="T3" fmla="*/ 7 h 7"/>
                <a:gd name="T4" fmla="*/ 9 w 11"/>
                <a:gd name="T5" fmla="*/ 0 h 7"/>
                <a:gd name="T6" fmla="*/ 0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157"/>
            <p:cNvSpPr>
              <a:spLocks/>
            </p:cNvSpPr>
            <p:nvPr/>
          </p:nvSpPr>
          <p:spPr bwMode="auto">
            <a:xfrm>
              <a:off x="8523288" y="1162051"/>
              <a:ext cx="211138" cy="101600"/>
            </a:xfrm>
            <a:custGeom>
              <a:avLst/>
              <a:gdLst>
                <a:gd name="T0" fmla="*/ 7 w 79"/>
                <a:gd name="T1" fmla="*/ 9 h 38"/>
                <a:gd name="T2" fmla="*/ 5 w 79"/>
                <a:gd name="T3" fmla="*/ 23 h 38"/>
                <a:gd name="T4" fmla="*/ 16 w 79"/>
                <a:gd name="T5" fmla="*/ 30 h 38"/>
                <a:gd name="T6" fmla="*/ 24 w 79"/>
                <a:gd name="T7" fmla="*/ 37 h 38"/>
                <a:gd name="T8" fmla="*/ 30 w 79"/>
                <a:gd name="T9" fmla="*/ 31 h 38"/>
                <a:gd name="T10" fmla="*/ 30 w 79"/>
                <a:gd name="T11" fmla="*/ 29 h 38"/>
                <a:gd name="T12" fmla="*/ 42 w 79"/>
                <a:gd name="T13" fmla="*/ 31 h 38"/>
                <a:gd name="T14" fmla="*/ 49 w 79"/>
                <a:gd name="T15" fmla="*/ 32 h 38"/>
                <a:gd name="T16" fmla="*/ 52 w 79"/>
                <a:gd name="T17" fmla="*/ 28 h 38"/>
                <a:gd name="T18" fmla="*/ 59 w 79"/>
                <a:gd name="T19" fmla="*/ 29 h 38"/>
                <a:gd name="T20" fmla="*/ 76 w 79"/>
                <a:gd name="T21" fmla="*/ 22 h 38"/>
                <a:gd name="T22" fmla="*/ 76 w 79"/>
                <a:gd name="T23" fmla="*/ 15 h 38"/>
                <a:gd name="T24" fmla="*/ 70 w 79"/>
                <a:gd name="T25" fmla="*/ 13 h 38"/>
                <a:gd name="T26" fmla="*/ 61 w 79"/>
                <a:gd name="T27" fmla="*/ 9 h 38"/>
                <a:gd name="T28" fmla="*/ 39 w 79"/>
                <a:gd name="T29" fmla="*/ 9 h 38"/>
                <a:gd name="T30" fmla="*/ 35 w 79"/>
                <a:gd name="T31" fmla="*/ 11 h 38"/>
                <a:gd name="T32" fmla="*/ 28 w 79"/>
                <a:gd name="T33" fmla="*/ 9 h 38"/>
                <a:gd name="T34" fmla="*/ 20 w 79"/>
                <a:gd name="T35" fmla="*/ 1 h 38"/>
                <a:gd name="T36" fmla="*/ 9 w 79"/>
                <a:gd name="T37" fmla="*/ 6 h 38"/>
                <a:gd name="T38" fmla="*/ 7 w 79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8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158"/>
            <p:cNvSpPr>
              <a:spLocks/>
            </p:cNvSpPr>
            <p:nvPr/>
          </p:nvSpPr>
          <p:spPr bwMode="auto">
            <a:xfrm>
              <a:off x="8618538" y="1263651"/>
              <a:ext cx="101600" cy="65088"/>
            </a:xfrm>
            <a:custGeom>
              <a:avLst/>
              <a:gdLst>
                <a:gd name="T0" fmla="*/ 15 w 38"/>
                <a:gd name="T1" fmla="*/ 23 h 24"/>
                <a:gd name="T2" fmla="*/ 38 w 38"/>
                <a:gd name="T3" fmla="*/ 24 h 24"/>
                <a:gd name="T4" fmla="*/ 34 w 38"/>
                <a:gd name="T5" fmla="*/ 17 h 24"/>
                <a:gd name="T6" fmla="*/ 25 w 38"/>
                <a:gd name="T7" fmla="*/ 12 h 24"/>
                <a:gd name="T8" fmla="*/ 18 w 38"/>
                <a:gd name="T9" fmla="*/ 6 h 24"/>
                <a:gd name="T10" fmla="*/ 15 w 38"/>
                <a:gd name="T11" fmla="*/ 5 h 24"/>
                <a:gd name="T12" fmla="*/ 8 w 38"/>
                <a:gd name="T13" fmla="*/ 0 h 24"/>
                <a:gd name="T14" fmla="*/ 4 w 38"/>
                <a:gd name="T15" fmla="*/ 3 h 24"/>
                <a:gd name="T16" fmla="*/ 5 w 38"/>
                <a:gd name="T17" fmla="*/ 10 h 24"/>
                <a:gd name="T18" fmla="*/ 11 w 38"/>
                <a:gd name="T19" fmla="*/ 14 h 24"/>
                <a:gd name="T20" fmla="*/ 7 w 38"/>
                <a:gd name="T21" fmla="*/ 19 h 24"/>
                <a:gd name="T22" fmla="*/ 15 w 38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159"/>
            <p:cNvSpPr>
              <a:spLocks/>
            </p:cNvSpPr>
            <p:nvPr/>
          </p:nvSpPr>
          <p:spPr bwMode="auto">
            <a:xfrm>
              <a:off x="8488363" y="1252538"/>
              <a:ext cx="46038" cy="41275"/>
            </a:xfrm>
            <a:custGeom>
              <a:avLst/>
              <a:gdLst>
                <a:gd name="T0" fmla="*/ 17 w 17"/>
                <a:gd name="T1" fmla="*/ 15 h 15"/>
                <a:gd name="T2" fmla="*/ 4 w 17"/>
                <a:gd name="T3" fmla="*/ 6 h 15"/>
                <a:gd name="T4" fmla="*/ 5 w 17"/>
                <a:gd name="T5" fmla="*/ 3 h 15"/>
                <a:gd name="T6" fmla="*/ 17 w 17"/>
                <a:gd name="T7" fmla="*/ 10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160"/>
            <p:cNvSpPr>
              <a:spLocks/>
            </p:cNvSpPr>
            <p:nvPr/>
          </p:nvSpPr>
          <p:spPr bwMode="auto">
            <a:xfrm>
              <a:off x="8755063" y="1185863"/>
              <a:ext cx="109538" cy="66675"/>
            </a:xfrm>
            <a:custGeom>
              <a:avLst/>
              <a:gdLst>
                <a:gd name="T0" fmla="*/ 2 w 41"/>
                <a:gd name="T1" fmla="*/ 3 h 25"/>
                <a:gd name="T2" fmla="*/ 8 w 41"/>
                <a:gd name="T3" fmla="*/ 14 h 25"/>
                <a:gd name="T4" fmla="*/ 13 w 41"/>
                <a:gd name="T5" fmla="*/ 16 h 25"/>
                <a:gd name="T6" fmla="*/ 22 w 41"/>
                <a:gd name="T7" fmla="*/ 22 h 25"/>
                <a:gd name="T8" fmla="*/ 27 w 41"/>
                <a:gd name="T9" fmla="*/ 24 h 25"/>
                <a:gd name="T10" fmla="*/ 33 w 41"/>
                <a:gd name="T11" fmla="*/ 23 h 25"/>
                <a:gd name="T12" fmla="*/ 38 w 41"/>
                <a:gd name="T13" fmla="*/ 20 h 25"/>
                <a:gd name="T14" fmla="*/ 40 w 41"/>
                <a:gd name="T15" fmla="*/ 16 h 25"/>
                <a:gd name="T16" fmla="*/ 37 w 41"/>
                <a:gd name="T17" fmla="*/ 14 h 25"/>
                <a:gd name="T18" fmla="*/ 25 w 41"/>
                <a:gd name="T19" fmla="*/ 11 h 25"/>
                <a:gd name="T20" fmla="*/ 13 w 41"/>
                <a:gd name="T21" fmla="*/ 5 h 25"/>
                <a:gd name="T22" fmla="*/ 9 w 41"/>
                <a:gd name="T23" fmla="*/ 3 h 25"/>
                <a:gd name="T24" fmla="*/ 2 w 41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161"/>
            <p:cNvSpPr>
              <a:spLocks/>
            </p:cNvSpPr>
            <p:nvPr/>
          </p:nvSpPr>
          <p:spPr bwMode="auto">
            <a:xfrm>
              <a:off x="9567863" y="1404938"/>
              <a:ext cx="111125" cy="46038"/>
            </a:xfrm>
            <a:custGeom>
              <a:avLst/>
              <a:gdLst>
                <a:gd name="T0" fmla="*/ 7 w 42"/>
                <a:gd name="T1" fmla="*/ 4 h 17"/>
                <a:gd name="T2" fmla="*/ 3 w 42"/>
                <a:gd name="T3" fmla="*/ 8 h 17"/>
                <a:gd name="T4" fmla="*/ 13 w 42"/>
                <a:gd name="T5" fmla="*/ 12 h 17"/>
                <a:gd name="T6" fmla="*/ 24 w 42"/>
                <a:gd name="T7" fmla="*/ 16 h 17"/>
                <a:gd name="T8" fmla="*/ 33 w 42"/>
                <a:gd name="T9" fmla="*/ 12 h 17"/>
                <a:gd name="T10" fmla="*/ 41 w 42"/>
                <a:gd name="T11" fmla="*/ 13 h 17"/>
                <a:gd name="T12" fmla="*/ 39 w 42"/>
                <a:gd name="T13" fmla="*/ 7 h 17"/>
                <a:gd name="T14" fmla="*/ 30 w 42"/>
                <a:gd name="T15" fmla="*/ 2 h 17"/>
                <a:gd name="T16" fmla="*/ 25 w 42"/>
                <a:gd name="T17" fmla="*/ 2 h 17"/>
                <a:gd name="T18" fmla="*/ 9 w 42"/>
                <a:gd name="T19" fmla="*/ 0 h 17"/>
                <a:gd name="T20" fmla="*/ 7 w 42"/>
                <a:gd name="T2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7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162"/>
            <p:cNvSpPr>
              <a:spLocks/>
            </p:cNvSpPr>
            <p:nvPr/>
          </p:nvSpPr>
          <p:spPr bwMode="auto">
            <a:xfrm>
              <a:off x="10475913" y="1951038"/>
              <a:ext cx="60325" cy="114300"/>
            </a:xfrm>
            <a:custGeom>
              <a:avLst/>
              <a:gdLst>
                <a:gd name="T0" fmla="*/ 6 w 23"/>
                <a:gd name="T1" fmla="*/ 0 h 43"/>
                <a:gd name="T2" fmla="*/ 4 w 23"/>
                <a:gd name="T3" fmla="*/ 8 h 43"/>
                <a:gd name="T4" fmla="*/ 4 w 23"/>
                <a:gd name="T5" fmla="*/ 13 h 43"/>
                <a:gd name="T6" fmla="*/ 6 w 23"/>
                <a:gd name="T7" fmla="*/ 24 h 43"/>
                <a:gd name="T8" fmla="*/ 6 w 23"/>
                <a:gd name="T9" fmla="*/ 28 h 43"/>
                <a:gd name="T10" fmla="*/ 5 w 23"/>
                <a:gd name="T11" fmla="*/ 37 h 43"/>
                <a:gd name="T12" fmla="*/ 13 w 23"/>
                <a:gd name="T13" fmla="*/ 38 h 43"/>
                <a:gd name="T14" fmla="*/ 15 w 23"/>
                <a:gd name="T15" fmla="*/ 33 h 43"/>
                <a:gd name="T16" fmla="*/ 22 w 23"/>
                <a:gd name="T17" fmla="*/ 29 h 43"/>
                <a:gd name="T18" fmla="*/ 20 w 23"/>
                <a:gd name="T19" fmla="*/ 23 h 43"/>
                <a:gd name="T20" fmla="*/ 14 w 23"/>
                <a:gd name="T21" fmla="*/ 5 h 43"/>
                <a:gd name="T22" fmla="*/ 6 w 23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163"/>
            <p:cNvSpPr>
              <a:spLocks/>
            </p:cNvSpPr>
            <p:nvPr/>
          </p:nvSpPr>
          <p:spPr bwMode="auto">
            <a:xfrm>
              <a:off x="10464800" y="2085976"/>
              <a:ext cx="42863" cy="33338"/>
            </a:xfrm>
            <a:custGeom>
              <a:avLst/>
              <a:gdLst>
                <a:gd name="T0" fmla="*/ 11 w 16"/>
                <a:gd name="T1" fmla="*/ 0 h 12"/>
                <a:gd name="T2" fmla="*/ 2 w 16"/>
                <a:gd name="T3" fmla="*/ 4 h 12"/>
                <a:gd name="T4" fmla="*/ 13 w 16"/>
                <a:gd name="T5" fmla="*/ 9 h 12"/>
                <a:gd name="T6" fmla="*/ 16 w 16"/>
                <a:gd name="T7" fmla="*/ 6 h 12"/>
                <a:gd name="T8" fmla="*/ 11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164"/>
            <p:cNvSpPr>
              <a:spLocks/>
            </p:cNvSpPr>
            <p:nvPr/>
          </p:nvSpPr>
          <p:spPr bwMode="auto">
            <a:xfrm>
              <a:off x="10445750" y="2124076"/>
              <a:ext cx="74613" cy="58738"/>
            </a:xfrm>
            <a:custGeom>
              <a:avLst/>
              <a:gdLst>
                <a:gd name="T0" fmla="*/ 3 w 28"/>
                <a:gd name="T1" fmla="*/ 2 h 22"/>
                <a:gd name="T2" fmla="*/ 27 w 28"/>
                <a:gd name="T3" fmla="*/ 1 h 22"/>
                <a:gd name="T4" fmla="*/ 22 w 28"/>
                <a:gd name="T5" fmla="*/ 8 h 22"/>
                <a:gd name="T6" fmla="*/ 12 w 28"/>
                <a:gd name="T7" fmla="*/ 9 h 22"/>
                <a:gd name="T8" fmla="*/ 10 w 28"/>
                <a:gd name="T9" fmla="*/ 20 h 22"/>
                <a:gd name="T10" fmla="*/ 1 w 28"/>
                <a:gd name="T11" fmla="*/ 10 h 22"/>
                <a:gd name="T12" fmla="*/ 3 w 28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165"/>
            <p:cNvSpPr>
              <a:spLocks/>
            </p:cNvSpPr>
            <p:nvPr/>
          </p:nvSpPr>
          <p:spPr bwMode="auto">
            <a:xfrm>
              <a:off x="10085388" y="1993901"/>
              <a:ext cx="46038" cy="39688"/>
            </a:xfrm>
            <a:custGeom>
              <a:avLst/>
              <a:gdLst>
                <a:gd name="T0" fmla="*/ 17 w 17"/>
                <a:gd name="T1" fmla="*/ 15 h 15"/>
                <a:gd name="T2" fmla="*/ 13 w 17"/>
                <a:gd name="T3" fmla="*/ 1 h 15"/>
                <a:gd name="T4" fmla="*/ 1 w 17"/>
                <a:gd name="T5" fmla="*/ 2 h 15"/>
                <a:gd name="T6" fmla="*/ 10 w 17"/>
                <a:gd name="T7" fmla="*/ 12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166"/>
            <p:cNvSpPr>
              <a:spLocks/>
            </p:cNvSpPr>
            <p:nvPr/>
          </p:nvSpPr>
          <p:spPr bwMode="auto">
            <a:xfrm>
              <a:off x="9880600" y="1806576"/>
              <a:ext cx="114300" cy="44450"/>
            </a:xfrm>
            <a:custGeom>
              <a:avLst/>
              <a:gdLst>
                <a:gd name="T0" fmla="*/ 32 w 43"/>
                <a:gd name="T1" fmla="*/ 17 h 17"/>
                <a:gd name="T2" fmla="*/ 16 w 43"/>
                <a:gd name="T3" fmla="*/ 13 h 17"/>
                <a:gd name="T4" fmla="*/ 8 w 43"/>
                <a:gd name="T5" fmla="*/ 9 h 17"/>
                <a:gd name="T6" fmla="*/ 19 w 43"/>
                <a:gd name="T7" fmla="*/ 1 h 17"/>
                <a:gd name="T8" fmla="*/ 29 w 43"/>
                <a:gd name="T9" fmla="*/ 3 h 17"/>
                <a:gd name="T10" fmla="*/ 41 w 43"/>
                <a:gd name="T11" fmla="*/ 10 h 17"/>
                <a:gd name="T12" fmla="*/ 40 w 43"/>
                <a:gd name="T13" fmla="*/ 14 h 17"/>
                <a:gd name="T14" fmla="*/ 32 w 4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167"/>
            <p:cNvSpPr>
              <a:spLocks/>
            </p:cNvSpPr>
            <p:nvPr/>
          </p:nvSpPr>
          <p:spPr bwMode="auto">
            <a:xfrm>
              <a:off x="10158413" y="2297113"/>
              <a:ext cx="58738" cy="46038"/>
            </a:xfrm>
            <a:custGeom>
              <a:avLst/>
              <a:gdLst>
                <a:gd name="T0" fmla="*/ 18 w 22"/>
                <a:gd name="T1" fmla="*/ 0 h 17"/>
                <a:gd name="T2" fmla="*/ 10 w 22"/>
                <a:gd name="T3" fmla="*/ 7 h 17"/>
                <a:gd name="T4" fmla="*/ 1 w 22"/>
                <a:gd name="T5" fmla="*/ 10 h 17"/>
                <a:gd name="T6" fmla="*/ 7 w 22"/>
                <a:gd name="T7" fmla="*/ 17 h 17"/>
                <a:gd name="T8" fmla="*/ 7 w 22"/>
                <a:gd name="T9" fmla="*/ 13 h 17"/>
                <a:gd name="T10" fmla="*/ 17 w 22"/>
                <a:gd name="T11" fmla="*/ 11 h 17"/>
                <a:gd name="T12" fmla="*/ 21 w 22"/>
                <a:gd name="T13" fmla="*/ 6 h 17"/>
                <a:gd name="T14" fmla="*/ 21 w 22"/>
                <a:gd name="T15" fmla="*/ 2 h 17"/>
                <a:gd name="T16" fmla="*/ 18 w 2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168"/>
            <p:cNvSpPr>
              <a:spLocks/>
            </p:cNvSpPr>
            <p:nvPr/>
          </p:nvSpPr>
          <p:spPr bwMode="auto">
            <a:xfrm>
              <a:off x="9999663" y="2343151"/>
              <a:ext cx="65088" cy="39688"/>
            </a:xfrm>
            <a:custGeom>
              <a:avLst/>
              <a:gdLst>
                <a:gd name="T0" fmla="*/ 16 w 24"/>
                <a:gd name="T1" fmla="*/ 12 h 15"/>
                <a:gd name="T2" fmla="*/ 9 w 24"/>
                <a:gd name="T3" fmla="*/ 15 h 15"/>
                <a:gd name="T4" fmla="*/ 1 w 24"/>
                <a:gd name="T5" fmla="*/ 10 h 15"/>
                <a:gd name="T6" fmla="*/ 8 w 24"/>
                <a:gd name="T7" fmla="*/ 5 h 15"/>
                <a:gd name="T8" fmla="*/ 14 w 24"/>
                <a:gd name="T9" fmla="*/ 5 h 15"/>
                <a:gd name="T10" fmla="*/ 16 w 24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169"/>
            <p:cNvSpPr>
              <a:spLocks/>
            </p:cNvSpPr>
            <p:nvPr/>
          </p:nvSpPr>
          <p:spPr bwMode="auto">
            <a:xfrm>
              <a:off x="9931400" y="2378076"/>
              <a:ext cx="55563" cy="20638"/>
            </a:xfrm>
            <a:custGeom>
              <a:avLst/>
              <a:gdLst>
                <a:gd name="T0" fmla="*/ 21 w 21"/>
                <a:gd name="T1" fmla="*/ 6 h 8"/>
                <a:gd name="T2" fmla="*/ 8 w 21"/>
                <a:gd name="T3" fmla="*/ 6 h 8"/>
                <a:gd name="T4" fmla="*/ 3 w 21"/>
                <a:gd name="T5" fmla="*/ 1 h 8"/>
                <a:gd name="T6" fmla="*/ 12 w 21"/>
                <a:gd name="T7" fmla="*/ 1 h 8"/>
                <a:gd name="T8" fmla="*/ 20 w 21"/>
                <a:gd name="T9" fmla="*/ 2 h 8"/>
                <a:gd name="T10" fmla="*/ 21 w 21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170"/>
            <p:cNvSpPr>
              <a:spLocks/>
            </p:cNvSpPr>
            <p:nvPr/>
          </p:nvSpPr>
          <p:spPr bwMode="auto">
            <a:xfrm>
              <a:off x="9847263" y="2379663"/>
              <a:ext cx="46038" cy="26988"/>
            </a:xfrm>
            <a:custGeom>
              <a:avLst/>
              <a:gdLst>
                <a:gd name="T0" fmla="*/ 10 w 17"/>
                <a:gd name="T1" fmla="*/ 10 h 10"/>
                <a:gd name="T2" fmla="*/ 3 w 17"/>
                <a:gd name="T3" fmla="*/ 1 h 10"/>
                <a:gd name="T4" fmla="*/ 15 w 17"/>
                <a:gd name="T5" fmla="*/ 5 h 10"/>
                <a:gd name="T6" fmla="*/ 10 w 1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171"/>
            <p:cNvSpPr>
              <a:spLocks/>
            </p:cNvSpPr>
            <p:nvPr/>
          </p:nvSpPr>
          <p:spPr bwMode="auto">
            <a:xfrm>
              <a:off x="9485313" y="2174876"/>
              <a:ext cx="63500" cy="61913"/>
            </a:xfrm>
            <a:custGeom>
              <a:avLst/>
              <a:gdLst>
                <a:gd name="T0" fmla="*/ 20 w 24"/>
                <a:gd name="T1" fmla="*/ 23 h 23"/>
                <a:gd name="T2" fmla="*/ 5 w 24"/>
                <a:gd name="T3" fmla="*/ 16 h 23"/>
                <a:gd name="T4" fmla="*/ 5 w 24"/>
                <a:gd name="T5" fmla="*/ 5 h 23"/>
                <a:gd name="T6" fmla="*/ 14 w 24"/>
                <a:gd name="T7" fmla="*/ 17 h 23"/>
                <a:gd name="T8" fmla="*/ 24 w 24"/>
                <a:gd name="T9" fmla="*/ 23 h 23"/>
                <a:gd name="T10" fmla="*/ 20 w 24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172"/>
            <p:cNvSpPr>
              <a:spLocks/>
            </p:cNvSpPr>
            <p:nvPr/>
          </p:nvSpPr>
          <p:spPr bwMode="auto">
            <a:xfrm>
              <a:off x="9544050" y="2206626"/>
              <a:ext cx="50800" cy="39688"/>
            </a:xfrm>
            <a:custGeom>
              <a:avLst/>
              <a:gdLst>
                <a:gd name="T0" fmla="*/ 12 w 19"/>
                <a:gd name="T1" fmla="*/ 15 h 15"/>
                <a:gd name="T2" fmla="*/ 15 w 19"/>
                <a:gd name="T3" fmla="*/ 10 h 15"/>
                <a:gd name="T4" fmla="*/ 7 w 19"/>
                <a:gd name="T5" fmla="*/ 6 h 15"/>
                <a:gd name="T6" fmla="*/ 2 w 19"/>
                <a:gd name="T7" fmla="*/ 2 h 15"/>
                <a:gd name="T8" fmla="*/ 7 w 19"/>
                <a:gd name="T9" fmla="*/ 11 h 15"/>
                <a:gd name="T10" fmla="*/ 12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173"/>
            <p:cNvSpPr>
              <a:spLocks/>
            </p:cNvSpPr>
            <p:nvPr/>
          </p:nvSpPr>
          <p:spPr bwMode="auto">
            <a:xfrm>
              <a:off x="8923338" y="2244726"/>
              <a:ext cx="147638" cy="330200"/>
            </a:xfrm>
            <a:custGeom>
              <a:avLst/>
              <a:gdLst>
                <a:gd name="T0" fmla="*/ 28 w 55"/>
                <a:gd name="T1" fmla="*/ 123 h 124"/>
                <a:gd name="T2" fmla="*/ 23 w 55"/>
                <a:gd name="T3" fmla="*/ 109 h 124"/>
                <a:gd name="T4" fmla="*/ 17 w 55"/>
                <a:gd name="T5" fmla="*/ 80 h 124"/>
                <a:gd name="T6" fmla="*/ 13 w 55"/>
                <a:gd name="T7" fmla="*/ 65 h 124"/>
                <a:gd name="T8" fmla="*/ 7 w 55"/>
                <a:gd name="T9" fmla="*/ 47 h 124"/>
                <a:gd name="T10" fmla="*/ 2 w 55"/>
                <a:gd name="T11" fmla="*/ 18 h 124"/>
                <a:gd name="T12" fmla="*/ 1 w 55"/>
                <a:gd name="T13" fmla="*/ 0 h 124"/>
                <a:gd name="T14" fmla="*/ 12 w 55"/>
                <a:gd name="T15" fmla="*/ 9 h 124"/>
                <a:gd name="T16" fmla="*/ 21 w 55"/>
                <a:gd name="T17" fmla="*/ 41 h 124"/>
                <a:gd name="T18" fmla="*/ 26 w 55"/>
                <a:gd name="T19" fmla="*/ 55 h 124"/>
                <a:gd name="T20" fmla="*/ 31 w 55"/>
                <a:gd name="T21" fmla="*/ 58 h 124"/>
                <a:gd name="T22" fmla="*/ 35 w 55"/>
                <a:gd name="T23" fmla="*/ 67 h 124"/>
                <a:gd name="T24" fmla="*/ 33 w 55"/>
                <a:gd name="T25" fmla="*/ 71 h 124"/>
                <a:gd name="T26" fmla="*/ 45 w 55"/>
                <a:gd name="T27" fmla="*/ 79 h 124"/>
                <a:gd name="T28" fmla="*/ 50 w 55"/>
                <a:gd name="T29" fmla="*/ 88 h 124"/>
                <a:gd name="T30" fmla="*/ 39 w 55"/>
                <a:gd name="T31" fmla="*/ 86 h 124"/>
                <a:gd name="T32" fmla="*/ 32 w 55"/>
                <a:gd name="T33" fmla="*/ 80 h 124"/>
                <a:gd name="T34" fmla="*/ 29 w 55"/>
                <a:gd name="T35" fmla="*/ 81 h 124"/>
                <a:gd name="T36" fmla="*/ 29 w 55"/>
                <a:gd name="T37" fmla="*/ 90 h 124"/>
                <a:gd name="T38" fmla="*/ 30 w 55"/>
                <a:gd name="T39" fmla="*/ 104 h 124"/>
                <a:gd name="T40" fmla="*/ 35 w 55"/>
                <a:gd name="T41" fmla="*/ 113 h 124"/>
                <a:gd name="T42" fmla="*/ 40 w 55"/>
                <a:gd name="T43" fmla="*/ 118 h 124"/>
                <a:gd name="T44" fmla="*/ 43 w 55"/>
                <a:gd name="T45" fmla="*/ 123 h 124"/>
                <a:gd name="T46" fmla="*/ 33 w 55"/>
                <a:gd name="T47" fmla="*/ 122 h 124"/>
                <a:gd name="T48" fmla="*/ 28 w 55"/>
                <a:gd name="T4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24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174"/>
            <p:cNvSpPr>
              <a:spLocks/>
            </p:cNvSpPr>
            <p:nvPr/>
          </p:nvSpPr>
          <p:spPr bwMode="auto">
            <a:xfrm>
              <a:off x="8963025" y="2543176"/>
              <a:ext cx="276225" cy="198438"/>
            </a:xfrm>
            <a:custGeom>
              <a:avLst/>
              <a:gdLst>
                <a:gd name="T0" fmla="*/ 39 w 103"/>
                <a:gd name="T1" fmla="*/ 39 h 74"/>
                <a:gd name="T2" fmla="*/ 23 w 103"/>
                <a:gd name="T3" fmla="*/ 30 h 74"/>
                <a:gd name="T4" fmla="*/ 14 w 103"/>
                <a:gd name="T5" fmla="*/ 22 h 74"/>
                <a:gd name="T6" fmla="*/ 7 w 103"/>
                <a:gd name="T7" fmla="*/ 25 h 74"/>
                <a:gd name="T8" fmla="*/ 13 w 103"/>
                <a:gd name="T9" fmla="*/ 35 h 74"/>
                <a:gd name="T10" fmla="*/ 13 w 103"/>
                <a:gd name="T11" fmla="*/ 40 h 74"/>
                <a:gd name="T12" fmla="*/ 10 w 103"/>
                <a:gd name="T13" fmla="*/ 48 h 74"/>
                <a:gd name="T14" fmla="*/ 6 w 103"/>
                <a:gd name="T15" fmla="*/ 51 h 74"/>
                <a:gd name="T16" fmla="*/ 3 w 103"/>
                <a:gd name="T17" fmla="*/ 55 h 74"/>
                <a:gd name="T18" fmla="*/ 8 w 103"/>
                <a:gd name="T19" fmla="*/ 65 h 74"/>
                <a:gd name="T20" fmla="*/ 3 w 103"/>
                <a:gd name="T21" fmla="*/ 70 h 74"/>
                <a:gd name="T22" fmla="*/ 10 w 103"/>
                <a:gd name="T23" fmla="*/ 72 h 74"/>
                <a:gd name="T24" fmla="*/ 16 w 103"/>
                <a:gd name="T25" fmla="*/ 66 h 74"/>
                <a:gd name="T26" fmla="*/ 20 w 103"/>
                <a:gd name="T27" fmla="*/ 59 h 74"/>
                <a:gd name="T28" fmla="*/ 28 w 103"/>
                <a:gd name="T29" fmla="*/ 60 h 74"/>
                <a:gd name="T30" fmla="*/ 32 w 103"/>
                <a:gd name="T31" fmla="*/ 62 h 74"/>
                <a:gd name="T32" fmla="*/ 39 w 103"/>
                <a:gd name="T33" fmla="*/ 65 h 74"/>
                <a:gd name="T34" fmla="*/ 40 w 103"/>
                <a:gd name="T35" fmla="*/ 60 h 74"/>
                <a:gd name="T36" fmla="*/ 48 w 103"/>
                <a:gd name="T37" fmla="*/ 54 h 74"/>
                <a:gd name="T38" fmla="*/ 56 w 103"/>
                <a:gd name="T39" fmla="*/ 53 h 74"/>
                <a:gd name="T40" fmla="*/ 56 w 103"/>
                <a:gd name="T41" fmla="*/ 44 h 74"/>
                <a:gd name="T42" fmla="*/ 53 w 103"/>
                <a:gd name="T43" fmla="*/ 39 h 74"/>
                <a:gd name="T44" fmla="*/ 74 w 103"/>
                <a:gd name="T45" fmla="*/ 32 h 74"/>
                <a:gd name="T46" fmla="*/ 85 w 103"/>
                <a:gd name="T47" fmla="*/ 28 h 74"/>
                <a:gd name="T48" fmla="*/ 90 w 103"/>
                <a:gd name="T49" fmla="*/ 15 h 74"/>
                <a:gd name="T50" fmla="*/ 102 w 103"/>
                <a:gd name="T51" fmla="*/ 8 h 74"/>
                <a:gd name="T52" fmla="*/ 96 w 103"/>
                <a:gd name="T53" fmla="*/ 5 h 74"/>
                <a:gd name="T54" fmla="*/ 81 w 103"/>
                <a:gd name="T55" fmla="*/ 18 h 74"/>
                <a:gd name="T56" fmla="*/ 67 w 103"/>
                <a:gd name="T57" fmla="*/ 27 h 74"/>
                <a:gd name="T58" fmla="*/ 58 w 103"/>
                <a:gd name="T59" fmla="*/ 34 h 74"/>
                <a:gd name="T60" fmla="*/ 41 w 103"/>
                <a:gd name="T61" fmla="*/ 36 h 74"/>
                <a:gd name="T62" fmla="*/ 39 w 103"/>
                <a:gd name="T63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74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175"/>
            <p:cNvSpPr>
              <a:spLocks/>
            </p:cNvSpPr>
            <p:nvPr/>
          </p:nvSpPr>
          <p:spPr bwMode="auto">
            <a:xfrm>
              <a:off x="8755063" y="2735263"/>
              <a:ext cx="320675" cy="360363"/>
            </a:xfrm>
            <a:custGeom>
              <a:avLst/>
              <a:gdLst>
                <a:gd name="T0" fmla="*/ 98 w 120"/>
                <a:gd name="T1" fmla="*/ 0 h 135"/>
                <a:gd name="T2" fmla="*/ 91 w 120"/>
                <a:gd name="T3" fmla="*/ 6 h 135"/>
                <a:gd name="T4" fmla="*/ 85 w 120"/>
                <a:gd name="T5" fmla="*/ 12 h 135"/>
                <a:gd name="T6" fmla="*/ 89 w 120"/>
                <a:gd name="T7" fmla="*/ 29 h 135"/>
                <a:gd name="T8" fmla="*/ 92 w 120"/>
                <a:gd name="T9" fmla="*/ 41 h 135"/>
                <a:gd name="T10" fmla="*/ 86 w 120"/>
                <a:gd name="T11" fmla="*/ 45 h 135"/>
                <a:gd name="T12" fmla="*/ 81 w 120"/>
                <a:gd name="T13" fmla="*/ 51 h 135"/>
                <a:gd name="T14" fmla="*/ 78 w 120"/>
                <a:gd name="T15" fmla="*/ 55 h 135"/>
                <a:gd name="T16" fmla="*/ 70 w 120"/>
                <a:gd name="T17" fmla="*/ 48 h 135"/>
                <a:gd name="T18" fmla="*/ 65 w 120"/>
                <a:gd name="T19" fmla="*/ 55 h 135"/>
                <a:gd name="T20" fmla="*/ 63 w 120"/>
                <a:gd name="T21" fmla="*/ 60 h 135"/>
                <a:gd name="T22" fmla="*/ 60 w 120"/>
                <a:gd name="T23" fmla="*/ 66 h 135"/>
                <a:gd name="T24" fmla="*/ 51 w 120"/>
                <a:gd name="T25" fmla="*/ 72 h 135"/>
                <a:gd name="T26" fmla="*/ 49 w 120"/>
                <a:gd name="T27" fmla="*/ 77 h 135"/>
                <a:gd name="T28" fmla="*/ 28 w 120"/>
                <a:gd name="T29" fmla="*/ 79 h 135"/>
                <a:gd name="T30" fmla="*/ 21 w 120"/>
                <a:gd name="T31" fmla="*/ 84 h 135"/>
                <a:gd name="T32" fmla="*/ 18 w 120"/>
                <a:gd name="T33" fmla="*/ 90 h 135"/>
                <a:gd name="T34" fmla="*/ 14 w 120"/>
                <a:gd name="T35" fmla="*/ 99 h 135"/>
                <a:gd name="T36" fmla="*/ 2 w 120"/>
                <a:gd name="T37" fmla="*/ 101 h 135"/>
                <a:gd name="T38" fmla="*/ 6 w 120"/>
                <a:gd name="T39" fmla="*/ 109 h 135"/>
                <a:gd name="T40" fmla="*/ 17 w 120"/>
                <a:gd name="T41" fmla="*/ 115 h 135"/>
                <a:gd name="T42" fmla="*/ 21 w 120"/>
                <a:gd name="T43" fmla="*/ 129 h 135"/>
                <a:gd name="T44" fmla="*/ 21 w 120"/>
                <a:gd name="T45" fmla="*/ 130 h 135"/>
                <a:gd name="T46" fmla="*/ 30 w 120"/>
                <a:gd name="T47" fmla="*/ 120 h 135"/>
                <a:gd name="T48" fmla="*/ 36 w 120"/>
                <a:gd name="T49" fmla="*/ 100 h 135"/>
                <a:gd name="T50" fmla="*/ 46 w 120"/>
                <a:gd name="T51" fmla="*/ 103 h 135"/>
                <a:gd name="T52" fmla="*/ 55 w 120"/>
                <a:gd name="T53" fmla="*/ 93 h 135"/>
                <a:gd name="T54" fmla="*/ 58 w 120"/>
                <a:gd name="T55" fmla="*/ 93 h 135"/>
                <a:gd name="T56" fmla="*/ 65 w 120"/>
                <a:gd name="T57" fmla="*/ 98 h 135"/>
                <a:gd name="T58" fmla="*/ 78 w 120"/>
                <a:gd name="T59" fmla="*/ 90 h 135"/>
                <a:gd name="T60" fmla="*/ 77 w 120"/>
                <a:gd name="T61" fmla="*/ 81 h 135"/>
                <a:gd name="T62" fmla="*/ 84 w 120"/>
                <a:gd name="T63" fmla="*/ 78 h 135"/>
                <a:gd name="T64" fmla="*/ 91 w 120"/>
                <a:gd name="T65" fmla="*/ 84 h 135"/>
                <a:gd name="T66" fmla="*/ 112 w 120"/>
                <a:gd name="T67" fmla="*/ 80 h 135"/>
                <a:gd name="T68" fmla="*/ 108 w 120"/>
                <a:gd name="T69" fmla="*/ 67 h 135"/>
                <a:gd name="T70" fmla="*/ 111 w 120"/>
                <a:gd name="T71" fmla="*/ 61 h 135"/>
                <a:gd name="T72" fmla="*/ 108 w 120"/>
                <a:gd name="T73" fmla="*/ 42 h 135"/>
                <a:gd name="T74" fmla="*/ 117 w 120"/>
                <a:gd name="T75" fmla="*/ 33 h 135"/>
                <a:gd name="T76" fmla="*/ 117 w 120"/>
                <a:gd name="T77" fmla="*/ 27 h 135"/>
                <a:gd name="T78" fmla="*/ 109 w 120"/>
                <a:gd name="T79" fmla="*/ 11 h 135"/>
                <a:gd name="T80" fmla="*/ 101 w 120"/>
                <a:gd name="T81" fmla="*/ 4 h 135"/>
                <a:gd name="T82" fmla="*/ 98 w 120"/>
                <a:gd name="T8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35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176"/>
            <p:cNvSpPr>
              <a:spLocks/>
            </p:cNvSpPr>
            <p:nvPr/>
          </p:nvSpPr>
          <p:spPr bwMode="auto">
            <a:xfrm>
              <a:off x="8555038" y="3227388"/>
              <a:ext cx="61913" cy="95250"/>
            </a:xfrm>
            <a:custGeom>
              <a:avLst/>
              <a:gdLst>
                <a:gd name="T0" fmla="*/ 15 w 23"/>
                <a:gd name="T1" fmla="*/ 0 h 36"/>
                <a:gd name="T2" fmla="*/ 5 w 23"/>
                <a:gd name="T3" fmla="*/ 11 h 36"/>
                <a:gd name="T4" fmla="*/ 13 w 23"/>
                <a:gd name="T5" fmla="*/ 34 h 36"/>
                <a:gd name="T6" fmla="*/ 16 w 23"/>
                <a:gd name="T7" fmla="*/ 29 h 36"/>
                <a:gd name="T8" fmla="*/ 20 w 23"/>
                <a:gd name="T9" fmla="*/ 24 h 36"/>
                <a:gd name="T10" fmla="*/ 21 w 23"/>
                <a:gd name="T11" fmla="*/ 17 h 36"/>
                <a:gd name="T12" fmla="*/ 20 w 23"/>
                <a:gd name="T13" fmla="*/ 10 h 36"/>
                <a:gd name="T14" fmla="*/ 15 w 23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6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177"/>
            <p:cNvSpPr>
              <a:spLocks/>
            </p:cNvSpPr>
            <p:nvPr/>
          </p:nvSpPr>
          <p:spPr bwMode="auto">
            <a:xfrm>
              <a:off x="8667750" y="3227388"/>
              <a:ext cx="50800" cy="42863"/>
            </a:xfrm>
            <a:custGeom>
              <a:avLst/>
              <a:gdLst>
                <a:gd name="T0" fmla="*/ 1 w 19"/>
                <a:gd name="T1" fmla="*/ 12 h 16"/>
                <a:gd name="T2" fmla="*/ 17 w 19"/>
                <a:gd name="T3" fmla="*/ 11 h 16"/>
                <a:gd name="T4" fmla="*/ 14 w 19"/>
                <a:gd name="T5" fmla="*/ 3 h 16"/>
                <a:gd name="T6" fmla="*/ 4 w 19"/>
                <a:gd name="T7" fmla="*/ 10 h 16"/>
                <a:gd name="T8" fmla="*/ 1 w 19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178"/>
            <p:cNvSpPr>
              <a:spLocks/>
            </p:cNvSpPr>
            <p:nvPr/>
          </p:nvSpPr>
          <p:spPr bwMode="auto">
            <a:xfrm>
              <a:off x="8758238" y="3179763"/>
              <a:ext cx="23813" cy="23813"/>
            </a:xfrm>
            <a:custGeom>
              <a:avLst/>
              <a:gdLst>
                <a:gd name="T0" fmla="*/ 3 w 9"/>
                <a:gd name="T1" fmla="*/ 9 h 9"/>
                <a:gd name="T2" fmla="*/ 9 w 9"/>
                <a:gd name="T3" fmla="*/ 5 h 9"/>
                <a:gd name="T4" fmla="*/ 3 w 9"/>
                <a:gd name="T5" fmla="*/ 1 h 9"/>
                <a:gd name="T6" fmla="*/ 3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179"/>
            <p:cNvSpPr>
              <a:spLocks/>
            </p:cNvSpPr>
            <p:nvPr/>
          </p:nvSpPr>
          <p:spPr bwMode="auto">
            <a:xfrm>
              <a:off x="8763000" y="3136901"/>
              <a:ext cx="49213" cy="34925"/>
            </a:xfrm>
            <a:custGeom>
              <a:avLst/>
              <a:gdLst>
                <a:gd name="T0" fmla="*/ 16 w 18"/>
                <a:gd name="T1" fmla="*/ 13 h 13"/>
                <a:gd name="T2" fmla="*/ 4 w 18"/>
                <a:gd name="T3" fmla="*/ 9 h 13"/>
                <a:gd name="T4" fmla="*/ 6 w 18"/>
                <a:gd name="T5" fmla="*/ 2 h 13"/>
                <a:gd name="T6" fmla="*/ 16 w 18"/>
                <a:gd name="T7" fmla="*/ 5 h 13"/>
                <a:gd name="T8" fmla="*/ 16 w 1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180"/>
            <p:cNvSpPr>
              <a:spLocks/>
            </p:cNvSpPr>
            <p:nvPr/>
          </p:nvSpPr>
          <p:spPr bwMode="auto">
            <a:xfrm>
              <a:off x="8605838" y="3408363"/>
              <a:ext cx="136525" cy="168275"/>
            </a:xfrm>
            <a:custGeom>
              <a:avLst/>
              <a:gdLst>
                <a:gd name="T0" fmla="*/ 19 w 51"/>
                <a:gd name="T1" fmla="*/ 38 h 63"/>
                <a:gd name="T2" fmla="*/ 19 w 51"/>
                <a:gd name="T3" fmla="*/ 29 h 63"/>
                <a:gd name="T4" fmla="*/ 28 w 51"/>
                <a:gd name="T5" fmla="*/ 22 h 63"/>
                <a:gd name="T6" fmla="*/ 20 w 51"/>
                <a:gd name="T7" fmla="*/ 5 h 63"/>
                <a:gd name="T8" fmla="*/ 12 w 51"/>
                <a:gd name="T9" fmla="*/ 2 h 63"/>
                <a:gd name="T10" fmla="*/ 3 w 51"/>
                <a:gd name="T11" fmla="*/ 14 h 63"/>
                <a:gd name="T12" fmla="*/ 2 w 51"/>
                <a:gd name="T13" fmla="*/ 21 h 63"/>
                <a:gd name="T14" fmla="*/ 1 w 51"/>
                <a:gd name="T15" fmla="*/ 25 h 63"/>
                <a:gd name="T16" fmla="*/ 9 w 51"/>
                <a:gd name="T17" fmla="*/ 34 h 63"/>
                <a:gd name="T18" fmla="*/ 7 w 51"/>
                <a:gd name="T19" fmla="*/ 41 h 63"/>
                <a:gd name="T20" fmla="*/ 14 w 51"/>
                <a:gd name="T21" fmla="*/ 47 h 63"/>
                <a:gd name="T22" fmla="*/ 12 w 51"/>
                <a:gd name="T23" fmla="*/ 53 h 63"/>
                <a:gd name="T24" fmla="*/ 12 w 51"/>
                <a:gd name="T25" fmla="*/ 55 h 63"/>
                <a:gd name="T26" fmla="*/ 24 w 51"/>
                <a:gd name="T27" fmla="*/ 62 h 63"/>
                <a:gd name="T28" fmla="*/ 19 w 51"/>
                <a:gd name="T29" fmla="*/ 54 h 63"/>
                <a:gd name="T30" fmla="*/ 27 w 51"/>
                <a:gd name="T31" fmla="*/ 50 h 63"/>
                <a:gd name="T32" fmla="*/ 47 w 51"/>
                <a:gd name="T33" fmla="*/ 63 h 63"/>
                <a:gd name="T34" fmla="*/ 49 w 51"/>
                <a:gd name="T35" fmla="*/ 59 h 63"/>
                <a:gd name="T36" fmla="*/ 48 w 51"/>
                <a:gd name="T37" fmla="*/ 50 h 63"/>
                <a:gd name="T38" fmla="*/ 44 w 51"/>
                <a:gd name="T39" fmla="*/ 48 h 63"/>
                <a:gd name="T40" fmla="*/ 34 w 51"/>
                <a:gd name="T41" fmla="*/ 45 h 63"/>
                <a:gd name="T42" fmla="*/ 27 w 51"/>
                <a:gd name="T43" fmla="*/ 44 h 63"/>
                <a:gd name="T44" fmla="*/ 19 w 51"/>
                <a:gd name="T45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63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181"/>
            <p:cNvSpPr>
              <a:spLocks/>
            </p:cNvSpPr>
            <p:nvPr/>
          </p:nvSpPr>
          <p:spPr bwMode="auto">
            <a:xfrm>
              <a:off x="8680450" y="3641726"/>
              <a:ext cx="168275" cy="111125"/>
            </a:xfrm>
            <a:custGeom>
              <a:avLst/>
              <a:gdLst>
                <a:gd name="T0" fmla="*/ 44 w 63"/>
                <a:gd name="T1" fmla="*/ 0 h 42"/>
                <a:gd name="T2" fmla="*/ 31 w 63"/>
                <a:gd name="T3" fmla="*/ 13 h 42"/>
                <a:gd name="T4" fmla="*/ 23 w 63"/>
                <a:gd name="T5" fmla="*/ 11 h 42"/>
                <a:gd name="T6" fmla="*/ 14 w 63"/>
                <a:gd name="T7" fmla="*/ 14 h 42"/>
                <a:gd name="T8" fmla="*/ 13 w 63"/>
                <a:gd name="T9" fmla="*/ 20 h 42"/>
                <a:gd name="T10" fmla="*/ 6 w 63"/>
                <a:gd name="T11" fmla="*/ 29 h 42"/>
                <a:gd name="T12" fmla="*/ 26 w 63"/>
                <a:gd name="T13" fmla="*/ 26 h 42"/>
                <a:gd name="T14" fmla="*/ 35 w 63"/>
                <a:gd name="T15" fmla="*/ 29 h 42"/>
                <a:gd name="T16" fmla="*/ 43 w 63"/>
                <a:gd name="T17" fmla="*/ 39 h 42"/>
                <a:gd name="T18" fmla="*/ 53 w 63"/>
                <a:gd name="T19" fmla="*/ 40 h 42"/>
                <a:gd name="T20" fmla="*/ 52 w 63"/>
                <a:gd name="T21" fmla="*/ 30 h 42"/>
                <a:gd name="T22" fmla="*/ 61 w 63"/>
                <a:gd name="T23" fmla="*/ 25 h 42"/>
                <a:gd name="T24" fmla="*/ 62 w 63"/>
                <a:gd name="T25" fmla="*/ 15 h 42"/>
                <a:gd name="T26" fmla="*/ 54 w 63"/>
                <a:gd name="T27" fmla="*/ 7 h 42"/>
                <a:gd name="T28" fmla="*/ 44 w 6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182"/>
            <p:cNvSpPr>
              <a:spLocks/>
            </p:cNvSpPr>
            <p:nvPr/>
          </p:nvSpPr>
          <p:spPr bwMode="auto">
            <a:xfrm>
              <a:off x="8366125" y="3705226"/>
              <a:ext cx="298450" cy="274638"/>
            </a:xfrm>
            <a:custGeom>
              <a:avLst/>
              <a:gdLst>
                <a:gd name="T0" fmla="*/ 94 w 112"/>
                <a:gd name="T1" fmla="*/ 29 h 103"/>
                <a:gd name="T2" fmla="*/ 97 w 112"/>
                <a:gd name="T3" fmla="*/ 42 h 103"/>
                <a:gd name="T4" fmla="*/ 107 w 112"/>
                <a:gd name="T5" fmla="*/ 51 h 103"/>
                <a:gd name="T6" fmla="*/ 102 w 112"/>
                <a:gd name="T7" fmla="*/ 58 h 103"/>
                <a:gd name="T8" fmla="*/ 94 w 112"/>
                <a:gd name="T9" fmla="*/ 67 h 103"/>
                <a:gd name="T10" fmla="*/ 99 w 112"/>
                <a:gd name="T11" fmla="*/ 83 h 103"/>
                <a:gd name="T12" fmla="*/ 91 w 112"/>
                <a:gd name="T13" fmla="*/ 84 h 103"/>
                <a:gd name="T14" fmla="*/ 89 w 112"/>
                <a:gd name="T15" fmla="*/ 88 h 103"/>
                <a:gd name="T16" fmla="*/ 91 w 112"/>
                <a:gd name="T17" fmla="*/ 100 h 103"/>
                <a:gd name="T18" fmla="*/ 82 w 112"/>
                <a:gd name="T19" fmla="*/ 101 h 103"/>
                <a:gd name="T20" fmla="*/ 65 w 112"/>
                <a:gd name="T21" fmla="*/ 101 h 103"/>
                <a:gd name="T22" fmla="*/ 49 w 112"/>
                <a:gd name="T23" fmla="*/ 96 h 103"/>
                <a:gd name="T24" fmla="*/ 36 w 112"/>
                <a:gd name="T25" fmla="*/ 95 h 103"/>
                <a:gd name="T26" fmla="*/ 22 w 112"/>
                <a:gd name="T27" fmla="*/ 88 h 103"/>
                <a:gd name="T28" fmla="*/ 9 w 112"/>
                <a:gd name="T29" fmla="*/ 81 h 103"/>
                <a:gd name="T30" fmla="*/ 2 w 112"/>
                <a:gd name="T31" fmla="*/ 67 h 103"/>
                <a:gd name="T32" fmla="*/ 9 w 112"/>
                <a:gd name="T33" fmla="*/ 47 h 103"/>
                <a:gd name="T34" fmla="*/ 23 w 112"/>
                <a:gd name="T35" fmla="*/ 57 h 103"/>
                <a:gd name="T36" fmla="*/ 37 w 112"/>
                <a:gd name="T37" fmla="*/ 43 h 103"/>
                <a:gd name="T38" fmla="*/ 56 w 112"/>
                <a:gd name="T39" fmla="*/ 30 h 103"/>
                <a:gd name="T40" fmla="*/ 61 w 112"/>
                <a:gd name="T41" fmla="*/ 27 h 103"/>
                <a:gd name="T42" fmla="*/ 65 w 112"/>
                <a:gd name="T43" fmla="*/ 15 h 103"/>
                <a:gd name="T44" fmla="*/ 76 w 112"/>
                <a:gd name="T45" fmla="*/ 3 h 103"/>
                <a:gd name="T46" fmla="*/ 102 w 112"/>
                <a:gd name="T47" fmla="*/ 15 h 103"/>
                <a:gd name="T48" fmla="*/ 94 w 112"/>
                <a:gd name="T49" fmla="*/ 2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03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183"/>
            <p:cNvSpPr>
              <a:spLocks/>
            </p:cNvSpPr>
            <p:nvPr/>
          </p:nvSpPr>
          <p:spPr bwMode="auto">
            <a:xfrm>
              <a:off x="9009063" y="3881438"/>
              <a:ext cx="644525" cy="273050"/>
            </a:xfrm>
            <a:custGeom>
              <a:avLst/>
              <a:gdLst>
                <a:gd name="T0" fmla="*/ 35 w 241"/>
                <a:gd name="T1" fmla="*/ 39 h 102"/>
                <a:gd name="T2" fmla="*/ 70 w 241"/>
                <a:gd name="T3" fmla="*/ 45 h 102"/>
                <a:gd name="T4" fmla="*/ 93 w 241"/>
                <a:gd name="T5" fmla="*/ 59 h 102"/>
                <a:gd name="T6" fmla="*/ 95 w 241"/>
                <a:gd name="T7" fmla="*/ 68 h 102"/>
                <a:gd name="T8" fmla="*/ 87 w 241"/>
                <a:gd name="T9" fmla="*/ 78 h 102"/>
                <a:gd name="T10" fmla="*/ 99 w 241"/>
                <a:gd name="T11" fmla="*/ 81 h 102"/>
                <a:gd name="T12" fmla="*/ 117 w 241"/>
                <a:gd name="T13" fmla="*/ 79 h 102"/>
                <a:gd name="T14" fmla="*/ 133 w 241"/>
                <a:gd name="T15" fmla="*/ 87 h 102"/>
                <a:gd name="T16" fmla="*/ 139 w 241"/>
                <a:gd name="T17" fmla="*/ 89 h 102"/>
                <a:gd name="T18" fmla="*/ 150 w 241"/>
                <a:gd name="T19" fmla="*/ 86 h 102"/>
                <a:gd name="T20" fmla="*/ 162 w 241"/>
                <a:gd name="T21" fmla="*/ 77 h 102"/>
                <a:gd name="T22" fmla="*/ 184 w 241"/>
                <a:gd name="T23" fmla="*/ 80 h 102"/>
                <a:gd name="T24" fmla="*/ 194 w 241"/>
                <a:gd name="T25" fmla="*/ 91 h 102"/>
                <a:gd name="T26" fmla="*/ 219 w 241"/>
                <a:gd name="T27" fmla="*/ 102 h 102"/>
                <a:gd name="T28" fmla="*/ 236 w 241"/>
                <a:gd name="T29" fmla="*/ 102 h 102"/>
                <a:gd name="T30" fmla="*/ 238 w 241"/>
                <a:gd name="T31" fmla="*/ 94 h 102"/>
                <a:gd name="T32" fmla="*/ 230 w 241"/>
                <a:gd name="T33" fmla="*/ 91 h 102"/>
                <a:gd name="T34" fmla="*/ 206 w 241"/>
                <a:gd name="T35" fmla="*/ 81 h 102"/>
                <a:gd name="T36" fmla="*/ 194 w 241"/>
                <a:gd name="T37" fmla="*/ 70 h 102"/>
                <a:gd name="T38" fmla="*/ 192 w 241"/>
                <a:gd name="T39" fmla="*/ 62 h 102"/>
                <a:gd name="T40" fmla="*/ 190 w 241"/>
                <a:gd name="T41" fmla="*/ 60 h 102"/>
                <a:gd name="T42" fmla="*/ 170 w 241"/>
                <a:gd name="T43" fmla="*/ 44 h 102"/>
                <a:gd name="T44" fmla="*/ 153 w 241"/>
                <a:gd name="T45" fmla="*/ 37 h 102"/>
                <a:gd name="T46" fmla="*/ 119 w 241"/>
                <a:gd name="T47" fmla="*/ 25 h 102"/>
                <a:gd name="T48" fmla="*/ 95 w 241"/>
                <a:gd name="T49" fmla="*/ 19 h 102"/>
                <a:gd name="T50" fmla="*/ 67 w 241"/>
                <a:gd name="T51" fmla="*/ 14 h 102"/>
                <a:gd name="T52" fmla="*/ 61 w 241"/>
                <a:gd name="T53" fmla="*/ 23 h 102"/>
                <a:gd name="T54" fmla="*/ 52 w 241"/>
                <a:gd name="T55" fmla="*/ 33 h 102"/>
                <a:gd name="T56" fmla="*/ 41 w 241"/>
                <a:gd name="T57" fmla="*/ 28 h 102"/>
                <a:gd name="T58" fmla="*/ 39 w 241"/>
                <a:gd name="T59" fmla="*/ 19 h 102"/>
                <a:gd name="T60" fmla="*/ 28 w 241"/>
                <a:gd name="T61" fmla="*/ 10 h 102"/>
                <a:gd name="T62" fmla="*/ 2 w 241"/>
                <a:gd name="T63" fmla="*/ 6 h 102"/>
                <a:gd name="T64" fmla="*/ 8 w 241"/>
                <a:gd name="T65" fmla="*/ 15 h 102"/>
                <a:gd name="T66" fmla="*/ 23 w 241"/>
                <a:gd name="T67" fmla="*/ 23 h 102"/>
                <a:gd name="T68" fmla="*/ 28 w 241"/>
                <a:gd name="T69" fmla="*/ 26 h 102"/>
                <a:gd name="T70" fmla="*/ 21 w 241"/>
                <a:gd name="T71" fmla="*/ 30 h 102"/>
                <a:gd name="T72" fmla="*/ 35 w 241"/>
                <a:gd name="T73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02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184"/>
            <p:cNvSpPr>
              <a:spLocks/>
            </p:cNvSpPr>
            <p:nvPr/>
          </p:nvSpPr>
          <p:spPr bwMode="auto">
            <a:xfrm>
              <a:off x="9115425" y="4006851"/>
              <a:ext cx="53975" cy="46038"/>
            </a:xfrm>
            <a:custGeom>
              <a:avLst/>
              <a:gdLst>
                <a:gd name="T0" fmla="*/ 8 w 20"/>
                <a:gd name="T1" fmla="*/ 0 h 17"/>
                <a:gd name="T2" fmla="*/ 2 w 20"/>
                <a:gd name="T3" fmla="*/ 8 h 17"/>
                <a:gd name="T4" fmla="*/ 5 w 20"/>
                <a:gd name="T5" fmla="*/ 17 h 17"/>
                <a:gd name="T6" fmla="*/ 15 w 20"/>
                <a:gd name="T7" fmla="*/ 15 h 17"/>
                <a:gd name="T8" fmla="*/ 18 w 20"/>
                <a:gd name="T9" fmla="*/ 11 h 17"/>
                <a:gd name="T10" fmla="*/ 8 w 2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185"/>
            <p:cNvSpPr>
              <a:spLocks/>
            </p:cNvSpPr>
            <p:nvPr/>
          </p:nvSpPr>
          <p:spPr bwMode="auto">
            <a:xfrm>
              <a:off x="8836025" y="4089401"/>
              <a:ext cx="117475" cy="65088"/>
            </a:xfrm>
            <a:custGeom>
              <a:avLst/>
              <a:gdLst>
                <a:gd name="T0" fmla="*/ 10 w 44"/>
                <a:gd name="T1" fmla="*/ 21 h 24"/>
                <a:gd name="T2" fmla="*/ 33 w 44"/>
                <a:gd name="T3" fmla="*/ 7 h 24"/>
                <a:gd name="T4" fmla="*/ 37 w 44"/>
                <a:gd name="T5" fmla="*/ 1 h 24"/>
                <a:gd name="T6" fmla="*/ 16 w 44"/>
                <a:gd name="T7" fmla="*/ 1 h 24"/>
                <a:gd name="T8" fmla="*/ 5 w 44"/>
                <a:gd name="T9" fmla="*/ 10 h 24"/>
                <a:gd name="T10" fmla="*/ 1 w 44"/>
                <a:gd name="T11" fmla="*/ 13 h 24"/>
                <a:gd name="T12" fmla="*/ 10 w 44"/>
                <a:gd name="T1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186"/>
            <p:cNvSpPr>
              <a:spLocks/>
            </p:cNvSpPr>
            <p:nvPr/>
          </p:nvSpPr>
          <p:spPr bwMode="auto">
            <a:xfrm>
              <a:off x="8704263" y="4113213"/>
              <a:ext cx="80963" cy="33338"/>
            </a:xfrm>
            <a:custGeom>
              <a:avLst/>
              <a:gdLst>
                <a:gd name="T0" fmla="*/ 20 w 30"/>
                <a:gd name="T1" fmla="*/ 11 h 12"/>
                <a:gd name="T2" fmla="*/ 0 w 30"/>
                <a:gd name="T3" fmla="*/ 4 h 12"/>
                <a:gd name="T4" fmla="*/ 9 w 30"/>
                <a:gd name="T5" fmla="*/ 1 h 12"/>
                <a:gd name="T6" fmla="*/ 20 w 30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187"/>
            <p:cNvSpPr>
              <a:spLocks/>
            </p:cNvSpPr>
            <p:nvPr/>
          </p:nvSpPr>
          <p:spPr bwMode="auto">
            <a:xfrm>
              <a:off x="8293100" y="4029076"/>
              <a:ext cx="536575" cy="82550"/>
            </a:xfrm>
            <a:custGeom>
              <a:avLst/>
              <a:gdLst>
                <a:gd name="T0" fmla="*/ 18 w 201"/>
                <a:gd name="T1" fmla="*/ 1 h 31"/>
                <a:gd name="T2" fmla="*/ 5 w 201"/>
                <a:gd name="T3" fmla="*/ 13 h 31"/>
                <a:gd name="T4" fmla="*/ 27 w 201"/>
                <a:gd name="T5" fmla="*/ 20 h 31"/>
                <a:gd name="T6" fmla="*/ 55 w 201"/>
                <a:gd name="T7" fmla="*/ 23 h 31"/>
                <a:gd name="T8" fmla="*/ 80 w 201"/>
                <a:gd name="T9" fmla="*/ 25 h 31"/>
                <a:gd name="T10" fmla="*/ 92 w 201"/>
                <a:gd name="T11" fmla="*/ 28 h 31"/>
                <a:gd name="T12" fmla="*/ 117 w 201"/>
                <a:gd name="T13" fmla="*/ 28 h 31"/>
                <a:gd name="T14" fmla="*/ 130 w 201"/>
                <a:gd name="T15" fmla="*/ 30 h 31"/>
                <a:gd name="T16" fmla="*/ 143 w 201"/>
                <a:gd name="T17" fmla="*/ 29 h 31"/>
                <a:gd name="T18" fmla="*/ 177 w 201"/>
                <a:gd name="T19" fmla="*/ 28 h 31"/>
                <a:gd name="T20" fmla="*/ 189 w 201"/>
                <a:gd name="T21" fmla="*/ 29 h 31"/>
                <a:gd name="T22" fmla="*/ 200 w 201"/>
                <a:gd name="T23" fmla="*/ 25 h 31"/>
                <a:gd name="T24" fmla="*/ 172 w 201"/>
                <a:gd name="T25" fmla="*/ 27 h 31"/>
                <a:gd name="T26" fmla="*/ 153 w 201"/>
                <a:gd name="T27" fmla="*/ 24 h 31"/>
                <a:gd name="T28" fmla="*/ 130 w 201"/>
                <a:gd name="T29" fmla="*/ 24 h 31"/>
                <a:gd name="T30" fmla="*/ 122 w 201"/>
                <a:gd name="T31" fmla="*/ 24 h 31"/>
                <a:gd name="T32" fmla="*/ 98 w 201"/>
                <a:gd name="T33" fmla="*/ 17 h 31"/>
                <a:gd name="T34" fmla="*/ 91 w 201"/>
                <a:gd name="T35" fmla="*/ 11 h 31"/>
                <a:gd name="T36" fmla="*/ 77 w 201"/>
                <a:gd name="T37" fmla="*/ 12 h 31"/>
                <a:gd name="T38" fmla="*/ 67 w 201"/>
                <a:gd name="T39" fmla="*/ 10 h 31"/>
                <a:gd name="T40" fmla="*/ 43 w 201"/>
                <a:gd name="T41" fmla="*/ 7 h 31"/>
                <a:gd name="T42" fmla="*/ 27 w 201"/>
                <a:gd name="T43" fmla="*/ 3 h 31"/>
                <a:gd name="T44" fmla="*/ 18 w 201"/>
                <a:gd name="T4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3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188"/>
            <p:cNvSpPr>
              <a:spLocks/>
            </p:cNvSpPr>
            <p:nvPr/>
          </p:nvSpPr>
          <p:spPr bwMode="auto">
            <a:xfrm>
              <a:off x="7967663" y="3748088"/>
              <a:ext cx="365125" cy="290513"/>
            </a:xfrm>
            <a:custGeom>
              <a:avLst/>
              <a:gdLst>
                <a:gd name="T0" fmla="*/ 122 w 137"/>
                <a:gd name="T1" fmla="*/ 103 h 109"/>
                <a:gd name="T2" fmla="*/ 101 w 137"/>
                <a:gd name="T3" fmla="*/ 94 h 109"/>
                <a:gd name="T4" fmla="*/ 79 w 137"/>
                <a:gd name="T5" fmla="*/ 81 h 109"/>
                <a:gd name="T6" fmla="*/ 51 w 137"/>
                <a:gd name="T7" fmla="*/ 47 h 109"/>
                <a:gd name="T8" fmla="*/ 27 w 137"/>
                <a:gd name="T9" fmla="*/ 30 h 109"/>
                <a:gd name="T10" fmla="*/ 0 w 137"/>
                <a:gd name="T11" fmla="*/ 4 h 109"/>
                <a:gd name="T12" fmla="*/ 23 w 137"/>
                <a:gd name="T13" fmla="*/ 1 h 109"/>
                <a:gd name="T14" fmla="*/ 52 w 137"/>
                <a:gd name="T15" fmla="*/ 24 h 109"/>
                <a:gd name="T16" fmla="*/ 117 w 137"/>
                <a:gd name="T17" fmla="*/ 66 h 109"/>
                <a:gd name="T18" fmla="*/ 123 w 137"/>
                <a:gd name="T19" fmla="*/ 87 h 109"/>
                <a:gd name="T20" fmla="*/ 122 w 137"/>
                <a:gd name="T21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09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189"/>
            <p:cNvSpPr>
              <a:spLocks/>
            </p:cNvSpPr>
            <p:nvPr/>
          </p:nvSpPr>
          <p:spPr bwMode="auto">
            <a:xfrm>
              <a:off x="7500938" y="3651251"/>
              <a:ext cx="111125" cy="92075"/>
            </a:xfrm>
            <a:custGeom>
              <a:avLst/>
              <a:gdLst>
                <a:gd name="T0" fmla="*/ 11 w 42"/>
                <a:gd name="T1" fmla="*/ 0 h 34"/>
                <a:gd name="T2" fmla="*/ 6 w 42"/>
                <a:gd name="T3" fmla="*/ 15 h 34"/>
                <a:gd name="T4" fmla="*/ 14 w 42"/>
                <a:gd name="T5" fmla="*/ 31 h 34"/>
                <a:gd name="T6" fmla="*/ 23 w 42"/>
                <a:gd name="T7" fmla="*/ 32 h 34"/>
                <a:gd name="T8" fmla="*/ 35 w 42"/>
                <a:gd name="T9" fmla="*/ 25 h 34"/>
                <a:gd name="T10" fmla="*/ 42 w 42"/>
                <a:gd name="T11" fmla="*/ 23 h 34"/>
                <a:gd name="T12" fmla="*/ 17 w 42"/>
                <a:gd name="T13" fmla="*/ 6 h 34"/>
                <a:gd name="T14" fmla="*/ 11 w 42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190"/>
            <p:cNvSpPr>
              <a:spLocks/>
            </p:cNvSpPr>
            <p:nvPr/>
          </p:nvSpPr>
          <p:spPr bwMode="auto">
            <a:xfrm>
              <a:off x="10390188" y="4995863"/>
              <a:ext cx="203200" cy="200025"/>
            </a:xfrm>
            <a:custGeom>
              <a:avLst/>
              <a:gdLst>
                <a:gd name="T0" fmla="*/ 14 w 76"/>
                <a:gd name="T1" fmla="*/ 69 h 75"/>
                <a:gd name="T2" fmla="*/ 37 w 76"/>
                <a:gd name="T3" fmla="*/ 74 h 75"/>
                <a:gd name="T4" fmla="*/ 57 w 76"/>
                <a:gd name="T5" fmla="*/ 62 h 75"/>
                <a:gd name="T6" fmla="*/ 57 w 76"/>
                <a:gd name="T7" fmla="*/ 48 h 75"/>
                <a:gd name="T8" fmla="*/ 71 w 76"/>
                <a:gd name="T9" fmla="*/ 33 h 75"/>
                <a:gd name="T10" fmla="*/ 72 w 76"/>
                <a:gd name="T11" fmla="*/ 20 h 75"/>
                <a:gd name="T12" fmla="*/ 69 w 76"/>
                <a:gd name="T13" fmla="*/ 9 h 75"/>
                <a:gd name="T14" fmla="*/ 51 w 76"/>
                <a:gd name="T15" fmla="*/ 0 h 75"/>
                <a:gd name="T16" fmla="*/ 50 w 76"/>
                <a:gd name="T17" fmla="*/ 10 h 75"/>
                <a:gd name="T18" fmla="*/ 47 w 76"/>
                <a:gd name="T19" fmla="*/ 30 h 75"/>
                <a:gd name="T20" fmla="*/ 27 w 76"/>
                <a:gd name="T21" fmla="*/ 38 h 75"/>
                <a:gd name="T22" fmla="*/ 20 w 76"/>
                <a:gd name="T23" fmla="*/ 48 h 75"/>
                <a:gd name="T24" fmla="*/ 1 w 76"/>
                <a:gd name="T25" fmla="*/ 65 h 75"/>
                <a:gd name="T26" fmla="*/ 14 w 76"/>
                <a:gd name="T27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5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191"/>
            <p:cNvSpPr>
              <a:spLocks/>
            </p:cNvSpPr>
            <p:nvPr/>
          </p:nvSpPr>
          <p:spPr bwMode="auto">
            <a:xfrm>
              <a:off x="10475913" y="4795838"/>
              <a:ext cx="228600" cy="223838"/>
            </a:xfrm>
            <a:custGeom>
              <a:avLst/>
              <a:gdLst>
                <a:gd name="T0" fmla="*/ 57 w 86"/>
                <a:gd name="T1" fmla="*/ 80 h 84"/>
                <a:gd name="T2" fmla="*/ 51 w 86"/>
                <a:gd name="T3" fmla="*/ 68 h 84"/>
                <a:gd name="T4" fmla="*/ 40 w 86"/>
                <a:gd name="T5" fmla="*/ 61 h 84"/>
                <a:gd name="T6" fmla="*/ 32 w 86"/>
                <a:gd name="T7" fmla="*/ 53 h 84"/>
                <a:gd name="T8" fmla="*/ 45 w 86"/>
                <a:gd name="T9" fmla="*/ 51 h 84"/>
                <a:gd name="T10" fmla="*/ 34 w 86"/>
                <a:gd name="T11" fmla="*/ 34 h 84"/>
                <a:gd name="T12" fmla="*/ 0 w 86"/>
                <a:gd name="T13" fmla="*/ 0 h 84"/>
                <a:gd name="T14" fmla="*/ 32 w 86"/>
                <a:gd name="T15" fmla="*/ 17 h 84"/>
                <a:gd name="T16" fmla="*/ 57 w 86"/>
                <a:gd name="T17" fmla="*/ 35 h 84"/>
                <a:gd name="T18" fmla="*/ 70 w 86"/>
                <a:gd name="T19" fmla="*/ 43 h 84"/>
                <a:gd name="T20" fmla="*/ 79 w 86"/>
                <a:gd name="T21" fmla="*/ 34 h 84"/>
                <a:gd name="T22" fmla="*/ 80 w 86"/>
                <a:gd name="T23" fmla="*/ 43 h 84"/>
                <a:gd name="T24" fmla="*/ 80 w 86"/>
                <a:gd name="T25" fmla="*/ 57 h 84"/>
                <a:gd name="T26" fmla="*/ 69 w 86"/>
                <a:gd name="T27" fmla="*/ 59 h 84"/>
                <a:gd name="T28" fmla="*/ 69 w 86"/>
                <a:gd name="T29" fmla="*/ 66 h 84"/>
                <a:gd name="T30" fmla="*/ 57 w 86"/>
                <a:gd name="T3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192"/>
            <p:cNvSpPr>
              <a:spLocks/>
            </p:cNvSpPr>
            <p:nvPr/>
          </p:nvSpPr>
          <p:spPr bwMode="auto">
            <a:xfrm>
              <a:off x="8632825" y="4151313"/>
              <a:ext cx="1241425" cy="809625"/>
            </a:xfrm>
            <a:custGeom>
              <a:avLst/>
              <a:gdLst>
                <a:gd name="T0" fmla="*/ 254 w 465"/>
                <a:gd name="T1" fmla="*/ 230 h 303"/>
                <a:gd name="T2" fmla="*/ 211 w 465"/>
                <a:gd name="T3" fmla="*/ 217 h 303"/>
                <a:gd name="T4" fmla="*/ 146 w 465"/>
                <a:gd name="T5" fmla="*/ 232 h 303"/>
                <a:gd name="T6" fmla="*/ 126 w 465"/>
                <a:gd name="T7" fmla="*/ 244 h 303"/>
                <a:gd name="T8" fmla="*/ 106 w 465"/>
                <a:gd name="T9" fmla="*/ 244 h 303"/>
                <a:gd name="T10" fmla="*/ 88 w 465"/>
                <a:gd name="T11" fmla="*/ 251 h 303"/>
                <a:gd name="T12" fmla="*/ 77 w 465"/>
                <a:gd name="T13" fmla="*/ 256 h 303"/>
                <a:gd name="T14" fmla="*/ 45 w 465"/>
                <a:gd name="T15" fmla="*/ 248 h 303"/>
                <a:gd name="T16" fmla="*/ 38 w 465"/>
                <a:gd name="T17" fmla="*/ 232 h 303"/>
                <a:gd name="T18" fmla="*/ 27 w 465"/>
                <a:gd name="T19" fmla="*/ 201 h 303"/>
                <a:gd name="T20" fmla="*/ 14 w 465"/>
                <a:gd name="T21" fmla="*/ 180 h 303"/>
                <a:gd name="T22" fmla="*/ 0 w 465"/>
                <a:gd name="T23" fmla="*/ 155 h 303"/>
                <a:gd name="T24" fmla="*/ 5 w 465"/>
                <a:gd name="T25" fmla="*/ 145 h 303"/>
                <a:gd name="T26" fmla="*/ 11 w 465"/>
                <a:gd name="T27" fmla="*/ 108 h 303"/>
                <a:gd name="T28" fmla="*/ 80 w 465"/>
                <a:gd name="T29" fmla="*/ 65 h 303"/>
                <a:gd name="T30" fmla="*/ 96 w 465"/>
                <a:gd name="T31" fmla="*/ 59 h 303"/>
                <a:gd name="T32" fmla="*/ 104 w 465"/>
                <a:gd name="T33" fmla="*/ 38 h 303"/>
                <a:gd name="T34" fmla="*/ 145 w 465"/>
                <a:gd name="T35" fmla="*/ 41 h 303"/>
                <a:gd name="T36" fmla="*/ 152 w 465"/>
                <a:gd name="T37" fmla="*/ 30 h 303"/>
                <a:gd name="T38" fmla="*/ 166 w 465"/>
                <a:gd name="T39" fmla="*/ 16 h 303"/>
                <a:gd name="T40" fmla="*/ 171 w 465"/>
                <a:gd name="T41" fmla="*/ 6 h 303"/>
                <a:gd name="T42" fmla="*/ 200 w 465"/>
                <a:gd name="T43" fmla="*/ 11 h 303"/>
                <a:gd name="T44" fmla="*/ 230 w 465"/>
                <a:gd name="T45" fmla="*/ 16 h 303"/>
                <a:gd name="T46" fmla="*/ 234 w 465"/>
                <a:gd name="T47" fmla="*/ 47 h 303"/>
                <a:gd name="T48" fmla="*/ 266 w 465"/>
                <a:gd name="T49" fmla="*/ 64 h 303"/>
                <a:gd name="T50" fmla="*/ 290 w 465"/>
                <a:gd name="T51" fmla="*/ 59 h 303"/>
                <a:gd name="T52" fmla="*/ 282 w 465"/>
                <a:gd name="T53" fmla="*/ 12 h 303"/>
                <a:gd name="T54" fmla="*/ 288 w 465"/>
                <a:gd name="T55" fmla="*/ 1 h 303"/>
                <a:gd name="T56" fmla="*/ 310 w 465"/>
                <a:gd name="T57" fmla="*/ 29 h 303"/>
                <a:gd name="T58" fmla="*/ 337 w 465"/>
                <a:gd name="T59" fmla="*/ 51 h 303"/>
                <a:gd name="T60" fmla="*/ 348 w 465"/>
                <a:gd name="T61" fmla="*/ 75 h 303"/>
                <a:gd name="T62" fmla="*/ 372 w 465"/>
                <a:gd name="T63" fmla="*/ 91 h 303"/>
                <a:gd name="T64" fmla="*/ 406 w 465"/>
                <a:gd name="T65" fmla="*/ 118 h 303"/>
                <a:gd name="T66" fmla="*/ 430 w 465"/>
                <a:gd name="T67" fmla="*/ 133 h 303"/>
                <a:gd name="T68" fmla="*/ 456 w 465"/>
                <a:gd name="T69" fmla="*/ 189 h 303"/>
                <a:gd name="T70" fmla="*/ 456 w 465"/>
                <a:gd name="T71" fmla="*/ 228 h 303"/>
                <a:gd name="T72" fmla="*/ 444 w 465"/>
                <a:gd name="T73" fmla="*/ 265 h 303"/>
                <a:gd name="T74" fmla="*/ 420 w 465"/>
                <a:gd name="T75" fmla="*/ 281 h 303"/>
                <a:gd name="T76" fmla="*/ 410 w 465"/>
                <a:gd name="T77" fmla="*/ 296 h 303"/>
                <a:gd name="T78" fmla="*/ 391 w 465"/>
                <a:gd name="T79" fmla="*/ 283 h 303"/>
                <a:gd name="T80" fmla="*/ 373 w 465"/>
                <a:gd name="T81" fmla="*/ 298 h 303"/>
                <a:gd name="T82" fmla="*/ 341 w 465"/>
                <a:gd name="T83" fmla="*/ 286 h 303"/>
                <a:gd name="T84" fmla="*/ 324 w 465"/>
                <a:gd name="T85" fmla="*/ 259 h 303"/>
                <a:gd name="T86" fmla="*/ 296 w 465"/>
                <a:gd name="T87" fmla="*/ 259 h 303"/>
                <a:gd name="T88" fmla="*/ 269 w 465"/>
                <a:gd name="T89" fmla="*/ 2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303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193"/>
            <p:cNvSpPr>
              <a:spLocks/>
            </p:cNvSpPr>
            <p:nvPr/>
          </p:nvSpPr>
          <p:spPr bwMode="auto">
            <a:xfrm>
              <a:off x="9653588" y="4995863"/>
              <a:ext cx="165100" cy="103188"/>
            </a:xfrm>
            <a:custGeom>
              <a:avLst/>
              <a:gdLst>
                <a:gd name="T0" fmla="*/ 37 w 62"/>
                <a:gd name="T1" fmla="*/ 11 h 39"/>
                <a:gd name="T2" fmla="*/ 9 w 62"/>
                <a:gd name="T3" fmla="*/ 3 h 39"/>
                <a:gd name="T4" fmla="*/ 13 w 62"/>
                <a:gd name="T5" fmla="*/ 17 h 39"/>
                <a:gd name="T6" fmla="*/ 25 w 62"/>
                <a:gd name="T7" fmla="*/ 27 h 39"/>
                <a:gd name="T8" fmla="*/ 36 w 62"/>
                <a:gd name="T9" fmla="*/ 38 h 39"/>
                <a:gd name="T10" fmla="*/ 55 w 62"/>
                <a:gd name="T11" fmla="*/ 31 h 39"/>
                <a:gd name="T12" fmla="*/ 57 w 62"/>
                <a:gd name="T13" fmla="*/ 11 h 39"/>
                <a:gd name="T14" fmla="*/ 49 w 62"/>
                <a:gd name="T15" fmla="*/ 2 h 39"/>
                <a:gd name="T16" fmla="*/ 37 w 6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9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88" name="任意多边形 87"/>
          <p:cNvSpPr/>
          <p:nvPr userDrawn="1"/>
        </p:nvSpPr>
        <p:spPr>
          <a:xfrm>
            <a:off x="6351" y="788196"/>
            <a:ext cx="8821621" cy="98038"/>
          </a:xfrm>
          <a:custGeom>
            <a:avLst/>
            <a:gdLst>
              <a:gd name="connsiteX0" fmla="*/ 0 w 8821621"/>
              <a:gd name="connsiteY0" fmla="*/ 0 h 98038"/>
              <a:gd name="connsiteX1" fmla="*/ 8723583 w 8821621"/>
              <a:gd name="connsiteY1" fmla="*/ 0 h 98038"/>
              <a:gd name="connsiteX2" fmla="*/ 8821621 w 8821621"/>
              <a:gd name="connsiteY2" fmla="*/ 98038 h 98038"/>
              <a:gd name="connsiteX3" fmla="*/ 0 w 8821621"/>
              <a:gd name="connsiteY3" fmla="*/ 98038 h 98038"/>
              <a:gd name="connsiteX4" fmla="*/ 0 w 8821621"/>
              <a:gd name="connsiteY4" fmla="*/ 0 h 9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1621" h="98038">
                <a:moveTo>
                  <a:pt x="0" y="0"/>
                </a:moveTo>
                <a:lnTo>
                  <a:pt x="8723583" y="0"/>
                </a:lnTo>
                <a:lnTo>
                  <a:pt x="8821621" y="98038"/>
                </a:lnTo>
                <a:lnTo>
                  <a:pt x="0" y="98038"/>
                </a:lnTo>
                <a:lnTo>
                  <a:pt x="0" y="0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89" name="任意多边形 88"/>
          <p:cNvSpPr/>
          <p:nvPr userDrawn="1"/>
        </p:nvSpPr>
        <p:spPr>
          <a:xfrm>
            <a:off x="11085630" y="788196"/>
            <a:ext cx="1112721" cy="98038"/>
          </a:xfrm>
          <a:custGeom>
            <a:avLst/>
            <a:gdLst>
              <a:gd name="connsiteX0" fmla="*/ 98038 w 1112721"/>
              <a:gd name="connsiteY0" fmla="*/ 0 h 98038"/>
              <a:gd name="connsiteX1" fmla="*/ 1112721 w 1112721"/>
              <a:gd name="connsiteY1" fmla="*/ 0 h 98038"/>
              <a:gd name="connsiteX2" fmla="*/ 1112721 w 1112721"/>
              <a:gd name="connsiteY2" fmla="*/ 98038 h 98038"/>
              <a:gd name="connsiteX3" fmla="*/ 0 w 1112721"/>
              <a:gd name="connsiteY3" fmla="*/ 98038 h 98038"/>
              <a:gd name="connsiteX4" fmla="*/ 98038 w 1112721"/>
              <a:gd name="connsiteY4" fmla="*/ 0 h 9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721" h="98038">
                <a:moveTo>
                  <a:pt x="98038" y="0"/>
                </a:moveTo>
                <a:lnTo>
                  <a:pt x="1112721" y="0"/>
                </a:lnTo>
                <a:lnTo>
                  <a:pt x="1112721" y="98038"/>
                </a:lnTo>
                <a:lnTo>
                  <a:pt x="0" y="98038"/>
                </a:lnTo>
                <a:lnTo>
                  <a:pt x="98038" y="0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90" name="任意多边形 89"/>
          <p:cNvSpPr/>
          <p:nvPr userDrawn="1"/>
        </p:nvSpPr>
        <p:spPr>
          <a:xfrm>
            <a:off x="8827971" y="886234"/>
            <a:ext cx="2257658" cy="40866"/>
          </a:xfrm>
          <a:custGeom>
            <a:avLst/>
            <a:gdLst>
              <a:gd name="connsiteX0" fmla="*/ 0 w 2257658"/>
              <a:gd name="connsiteY0" fmla="*/ 0 h 40866"/>
              <a:gd name="connsiteX1" fmla="*/ 2257658 w 2257658"/>
              <a:gd name="connsiteY1" fmla="*/ 0 h 40866"/>
              <a:gd name="connsiteX2" fmla="*/ 2216792 w 2257658"/>
              <a:gd name="connsiteY2" fmla="*/ 40866 h 40866"/>
              <a:gd name="connsiteX3" fmla="*/ 40866 w 2257658"/>
              <a:gd name="connsiteY3" fmla="*/ 40866 h 40866"/>
              <a:gd name="connsiteX4" fmla="*/ 0 w 2257658"/>
              <a:gd name="connsiteY4" fmla="*/ 0 h 4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658" h="40866">
                <a:moveTo>
                  <a:pt x="0" y="0"/>
                </a:moveTo>
                <a:lnTo>
                  <a:pt x="2257658" y="0"/>
                </a:lnTo>
                <a:lnTo>
                  <a:pt x="2216792" y="40866"/>
                </a:lnTo>
                <a:lnTo>
                  <a:pt x="40866" y="40866"/>
                </a:lnTo>
                <a:lnTo>
                  <a:pt x="0" y="0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96" name="直角三角形 95"/>
          <p:cNvSpPr/>
          <p:nvPr userDrawn="1"/>
        </p:nvSpPr>
        <p:spPr>
          <a:xfrm>
            <a:off x="8468" y="352037"/>
            <a:ext cx="436159" cy="436159"/>
          </a:xfrm>
          <a:prstGeom prst="rtTriangle">
            <a:avLst/>
          </a:prstGeom>
          <a:solidFill>
            <a:srgbClr val="E4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pic>
        <p:nvPicPr>
          <p:cNvPr id="119" name="图片 11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838007" y="189797"/>
            <a:ext cx="2382379" cy="65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057" y="859"/>
            <a:ext cx="12193057" cy="6858594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2882113" y="2022462"/>
            <a:ext cx="6427773" cy="2813076"/>
            <a:chOff x="-177801" y="684213"/>
            <a:chExt cx="10882314" cy="4872038"/>
          </a:xfrm>
          <a:solidFill>
            <a:schemeClr val="tx1">
              <a:alpha val="5000"/>
            </a:schemeClr>
          </a:solidFill>
        </p:grpSpPr>
        <p:sp>
          <p:nvSpPr>
            <p:cNvPr id="4" name="Freeform 110"/>
            <p:cNvSpPr>
              <a:spLocks/>
            </p:cNvSpPr>
            <p:nvPr/>
          </p:nvSpPr>
          <p:spPr bwMode="auto">
            <a:xfrm>
              <a:off x="-60325" y="1279526"/>
              <a:ext cx="3186113" cy="4276725"/>
            </a:xfrm>
            <a:custGeom>
              <a:avLst/>
              <a:gdLst>
                <a:gd name="T0" fmla="*/ 738 w 1193"/>
                <a:gd name="T1" fmla="*/ 1528 h 1601"/>
                <a:gd name="T2" fmla="*/ 773 w 1193"/>
                <a:gd name="T3" fmla="*/ 1460 h 1601"/>
                <a:gd name="T4" fmla="*/ 834 w 1193"/>
                <a:gd name="T5" fmla="*/ 1404 h 1601"/>
                <a:gd name="T6" fmla="*/ 1005 w 1193"/>
                <a:gd name="T7" fmla="*/ 1267 h 1601"/>
                <a:gd name="T8" fmla="*/ 1137 w 1193"/>
                <a:gd name="T9" fmla="*/ 1107 h 1601"/>
                <a:gd name="T10" fmla="*/ 1164 w 1193"/>
                <a:gd name="T11" fmla="*/ 1026 h 1601"/>
                <a:gd name="T12" fmla="*/ 1041 w 1193"/>
                <a:gd name="T13" fmla="*/ 983 h 1601"/>
                <a:gd name="T14" fmla="*/ 959 w 1193"/>
                <a:gd name="T15" fmla="*/ 919 h 1601"/>
                <a:gd name="T16" fmla="*/ 878 w 1193"/>
                <a:gd name="T17" fmla="*/ 882 h 1601"/>
                <a:gd name="T18" fmla="*/ 810 w 1193"/>
                <a:gd name="T19" fmla="*/ 866 h 1601"/>
                <a:gd name="T20" fmla="*/ 704 w 1193"/>
                <a:gd name="T21" fmla="*/ 886 h 1601"/>
                <a:gd name="T22" fmla="*/ 675 w 1193"/>
                <a:gd name="T23" fmla="*/ 790 h 1601"/>
                <a:gd name="T24" fmla="*/ 580 w 1193"/>
                <a:gd name="T25" fmla="*/ 742 h 1601"/>
                <a:gd name="T26" fmla="*/ 729 w 1193"/>
                <a:gd name="T27" fmla="*/ 692 h 1601"/>
                <a:gd name="T28" fmla="*/ 818 w 1193"/>
                <a:gd name="T29" fmla="*/ 623 h 1601"/>
                <a:gd name="T30" fmla="*/ 882 w 1193"/>
                <a:gd name="T31" fmla="*/ 554 h 1601"/>
                <a:gd name="T32" fmla="*/ 970 w 1193"/>
                <a:gd name="T33" fmla="*/ 513 h 1601"/>
                <a:gd name="T34" fmla="*/ 956 w 1193"/>
                <a:gd name="T35" fmla="*/ 481 h 1601"/>
                <a:gd name="T36" fmla="*/ 961 w 1193"/>
                <a:gd name="T37" fmla="*/ 439 h 1601"/>
                <a:gd name="T38" fmla="*/ 1026 w 1193"/>
                <a:gd name="T39" fmla="*/ 434 h 1601"/>
                <a:gd name="T40" fmla="*/ 1052 w 1193"/>
                <a:gd name="T41" fmla="*/ 442 h 1601"/>
                <a:gd name="T42" fmla="*/ 1018 w 1193"/>
                <a:gd name="T43" fmla="*/ 356 h 1601"/>
                <a:gd name="T44" fmla="*/ 971 w 1193"/>
                <a:gd name="T45" fmla="*/ 284 h 1601"/>
                <a:gd name="T46" fmla="*/ 924 w 1193"/>
                <a:gd name="T47" fmla="*/ 246 h 1601"/>
                <a:gd name="T48" fmla="*/ 856 w 1193"/>
                <a:gd name="T49" fmla="*/ 261 h 1601"/>
                <a:gd name="T50" fmla="*/ 829 w 1193"/>
                <a:gd name="T51" fmla="*/ 396 h 1601"/>
                <a:gd name="T52" fmla="*/ 804 w 1193"/>
                <a:gd name="T53" fmla="*/ 378 h 1601"/>
                <a:gd name="T54" fmla="*/ 714 w 1193"/>
                <a:gd name="T55" fmla="*/ 292 h 1601"/>
                <a:gd name="T56" fmla="*/ 787 w 1193"/>
                <a:gd name="T57" fmla="*/ 183 h 1601"/>
                <a:gd name="T58" fmla="*/ 822 w 1193"/>
                <a:gd name="T59" fmla="*/ 141 h 1601"/>
                <a:gd name="T60" fmla="*/ 852 w 1193"/>
                <a:gd name="T61" fmla="*/ 84 h 1601"/>
                <a:gd name="T62" fmla="*/ 793 w 1193"/>
                <a:gd name="T63" fmla="*/ 92 h 1601"/>
                <a:gd name="T64" fmla="*/ 763 w 1193"/>
                <a:gd name="T65" fmla="*/ 30 h 1601"/>
                <a:gd name="T66" fmla="*/ 745 w 1193"/>
                <a:gd name="T67" fmla="*/ 43 h 1601"/>
                <a:gd name="T68" fmla="*/ 721 w 1193"/>
                <a:gd name="T69" fmla="*/ 104 h 1601"/>
                <a:gd name="T70" fmla="*/ 659 w 1193"/>
                <a:gd name="T71" fmla="*/ 113 h 1601"/>
                <a:gd name="T72" fmla="*/ 532 w 1193"/>
                <a:gd name="T73" fmla="*/ 95 h 1601"/>
                <a:gd name="T74" fmla="*/ 469 w 1193"/>
                <a:gd name="T75" fmla="*/ 80 h 1601"/>
                <a:gd name="T76" fmla="*/ 423 w 1193"/>
                <a:gd name="T77" fmla="*/ 77 h 1601"/>
                <a:gd name="T78" fmla="*/ 108 w 1193"/>
                <a:gd name="T79" fmla="*/ 100 h 1601"/>
                <a:gd name="T80" fmla="*/ 98 w 1193"/>
                <a:gd name="T81" fmla="*/ 142 h 1601"/>
                <a:gd name="T82" fmla="*/ 107 w 1193"/>
                <a:gd name="T83" fmla="*/ 178 h 1601"/>
                <a:gd name="T84" fmla="*/ 59 w 1193"/>
                <a:gd name="T85" fmla="*/ 280 h 1601"/>
                <a:gd name="T86" fmla="*/ 48 w 1193"/>
                <a:gd name="T87" fmla="*/ 347 h 1601"/>
                <a:gd name="T88" fmla="*/ 155 w 1193"/>
                <a:gd name="T89" fmla="*/ 276 h 1601"/>
                <a:gd name="T90" fmla="*/ 191 w 1193"/>
                <a:gd name="T91" fmla="*/ 275 h 1601"/>
                <a:gd name="T92" fmla="*/ 313 w 1193"/>
                <a:gd name="T93" fmla="*/ 303 h 1601"/>
                <a:gd name="T94" fmla="*/ 355 w 1193"/>
                <a:gd name="T95" fmla="*/ 419 h 1601"/>
                <a:gd name="T96" fmla="*/ 349 w 1193"/>
                <a:gd name="T97" fmla="*/ 560 h 1601"/>
                <a:gd name="T98" fmla="*/ 415 w 1193"/>
                <a:gd name="T99" fmla="*/ 708 h 1601"/>
                <a:gd name="T100" fmla="*/ 451 w 1193"/>
                <a:gd name="T101" fmla="*/ 746 h 1601"/>
                <a:gd name="T102" fmla="*/ 488 w 1193"/>
                <a:gd name="T103" fmla="*/ 781 h 1601"/>
                <a:gd name="T104" fmla="*/ 634 w 1193"/>
                <a:gd name="T105" fmla="*/ 865 h 1601"/>
                <a:gd name="T106" fmla="*/ 714 w 1193"/>
                <a:gd name="T107" fmla="*/ 910 h 1601"/>
                <a:gd name="T108" fmla="*/ 724 w 1193"/>
                <a:gd name="T109" fmla="*/ 968 h 1601"/>
                <a:gd name="T110" fmla="*/ 693 w 1193"/>
                <a:gd name="T111" fmla="*/ 1048 h 1601"/>
                <a:gd name="T112" fmla="*/ 766 w 1193"/>
                <a:gd name="T113" fmla="*/ 1225 h 1601"/>
                <a:gd name="T114" fmla="*/ 689 w 1193"/>
                <a:gd name="T115" fmla="*/ 1436 h 1601"/>
                <a:gd name="T116" fmla="*/ 672 w 1193"/>
                <a:gd name="T117" fmla="*/ 1479 h 1601"/>
                <a:gd name="T118" fmla="*/ 678 w 1193"/>
                <a:gd name="T119" fmla="*/ 1566 h 1601"/>
                <a:gd name="T120" fmla="*/ 790 w 1193"/>
                <a:gd name="T121" fmla="*/ 1595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3" h="1601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" name="Freeform 111"/>
            <p:cNvSpPr>
              <a:spLocks/>
            </p:cNvSpPr>
            <p:nvPr/>
          </p:nvSpPr>
          <p:spPr bwMode="auto">
            <a:xfrm>
              <a:off x="2484437" y="684213"/>
              <a:ext cx="1468438" cy="1327150"/>
            </a:xfrm>
            <a:custGeom>
              <a:avLst/>
              <a:gdLst>
                <a:gd name="T0" fmla="*/ 62 w 550"/>
                <a:gd name="T1" fmla="*/ 110 h 497"/>
                <a:gd name="T2" fmla="*/ 81 w 550"/>
                <a:gd name="T3" fmla="*/ 123 h 497"/>
                <a:gd name="T4" fmla="*/ 27 w 550"/>
                <a:gd name="T5" fmla="*/ 143 h 497"/>
                <a:gd name="T6" fmla="*/ 11 w 550"/>
                <a:gd name="T7" fmla="*/ 164 h 497"/>
                <a:gd name="T8" fmla="*/ 32 w 550"/>
                <a:gd name="T9" fmla="*/ 178 h 497"/>
                <a:gd name="T10" fmla="*/ 55 w 550"/>
                <a:gd name="T11" fmla="*/ 187 h 497"/>
                <a:gd name="T12" fmla="*/ 119 w 550"/>
                <a:gd name="T13" fmla="*/ 204 h 497"/>
                <a:gd name="T14" fmla="*/ 147 w 550"/>
                <a:gd name="T15" fmla="*/ 271 h 497"/>
                <a:gd name="T16" fmla="*/ 164 w 550"/>
                <a:gd name="T17" fmla="*/ 270 h 497"/>
                <a:gd name="T18" fmla="*/ 173 w 550"/>
                <a:gd name="T19" fmla="*/ 313 h 497"/>
                <a:gd name="T20" fmla="*/ 153 w 550"/>
                <a:gd name="T21" fmla="*/ 334 h 497"/>
                <a:gd name="T22" fmla="*/ 150 w 550"/>
                <a:gd name="T23" fmla="*/ 364 h 497"/>
                <a:gd name="T24" fmla="*/ 157 w 550"/>
                <a:gd name="T25" fmla="*/ 401 h 497"/>
                <a:gd name="T26" fmla="*/ 177 w 550"/>
                <a:gd name="T27" fmla="*/ 395 h 497"/>
                <a:gd name="T28" fmla="*/ 160 w 550"/>
                <a:gd name="T29" fmla="*/ 421 h 497"/>
                <a:gd name="T30" fmla="*/ 179 w 550"/>
                <a:gd name="T31" fmla="*/ 454 h 497"/>
                <a:gd name="T32" fmla="*/ 206 w 550"/>
                <a:gd name="T33" fmla="*/ 478 h 497"/>
                <a:gd name="T34" fmla="*/ 227 w 550"/>
                <a:gd name="T35" fmla="*/ 492 h 497"/>
                <a:gd name="T36" fmla="*/ 250 w 550"/>
                <a:gd name="T37" fmla="*/ 446 h 497"/>
                <a:gd name="T38" fmla="*/ 267 w 550"/>
                <a:gd name="T39" fmla="*/ 408 h 497"/>
                <a:gd name="T40" fmla="*/ 296 w 550"/>
                <a:gd name="T41" fmla="*/ 376 h 497"/>
                <a:gd name="T42" fmla="*/ 345 w 550"/>
                <a:gd name="T43" fmla="*/ 345 h 497"/>
                <a:gd name="T44" fmla="*/ 443 w 550"/>
                <a:gd name="T45" fmla="*/ 298 h 497"/>
                <a:gd name="T46" fmla="*/ 401 w 550"/>
                <a:gd name="T47" fmla="*/ 290 h 497"/>
                <a:gd name="T48" fmla="*/ 427 w 550"/>
                <a:gd name="T49" fmla="*/ 287 h 497"/>
                <a:gd name="T50" fmla="*/ 451 w 550"/>
                <a:gd name="T51" fmla="*/ 281 h 497"/>
                <a:gd name="T52" fmla="*/ 411 w 550"/>
                <a:gd name="T53" fmla="*/ 255 h 497"/>
                <a:gd name="T54" fmla="*/ 431 w 550"/>
                <a:gd name="T55" fmla="*/ 236 h 497"/>
                <a:gd name="T56" fmla="*/ 453 w 550"/>
                <a:gd name="T57" fmla="*/ 238 h 497"/>
                <a:gd name="T58" fmla="*/ 453 w 550"/>
                <a:gd name="T59" fmla="*/ 225 h 497"/>
                <a:gd name="T60" fmla="*/ 478 w 550"/>
                <a:gd name="T61" fmla="*/ 198 h 497"/>
                <a:gd name="T62" fmla="*/ 462 w 550"/>
                <a:gd name="T63" fmla="*/ 180 h 497"/>
                <a:gd name="T64" fmla="*/ 484 w 550"/>
                <a:gd name="T65" fmla="*/ 162 h 497"/>
                <a:gd name="T66" fmla="*/ 460 w 550"/>
                <a:gd name="T67" fmla="*/ 149 h 497"/>
                <a:gd name="T68" fmla="*/ 476 w 550"/>
                <a:gd name="T69" fmla="*/ 124 h 497"/>
                <a:gd name="T70" fmla="*/ 498 w 550"/>
                <a:gd name="T71" fmla="*/ 104 h 497"/>
                <a:gd name="T72" fmla="*/ 543 w 550"/>
                <a:gd name="T73" fmla="*/ 73 h 497"/>
                <a:gd name="T74" fmla="*/ 486 w 550"/>
                <a:gd name="T75" fmla="*/ 61 h 497"/>
                <a:gd name="T76" fmla="*/ 442 w 550"/>
                <a:gd name="T77" fmla="*/ 79 h 497"/>
                <a:gd name="T78" fmla="*/ 439 w 550"/>
                <a:gd name="T79" fmla="*/ 60 h 497"/>
                <a:gd name="T80" fmla="*/ 416 w 550"/>
                <a:gd name="T81" fmla="*/ 53 h 497"/>
                <a:gd name="T82" fmla="*/ 458 w 550"/>
                <a:gd name="T83" fmla="*/ 30 h 497"/>
                <a:gd name="T84" fmla="*/ 414 w 550"/>
                <a:gd name="T85" fmla="*/ 6 h 497"/>
                <a:gd name="T86" fmla="*/ 321 w 550"/>
                <a:gd name="T87" fmla="*/ 11 h 497"/>
                <a:gd name="T88" fmla="*/ 288 w 550"/>
                <a:gd name="T89" fmla="*/ 21 h 497"/>
                <a:gd name="T90" fmla="*/ 245 w 550"/>
                <a:gd name="T91" fmla="*/ 35 h 497"/>
                <a:gd name="T92" fmla="*/ 221 w 550"/>
                <a:gd name="T93" fmla="*/ 40 h 497"/>
                <a:gd name="T94" fmla="*/ 192 w 550"/>
                <a:gd name="T95" fmla="*/ 47 h 497"/>
                <a:gd name="T96" fmla="*/ 153 w 550"/>
                <a:gd name="T97" fmla="*/ 51 h 497"/>
                <a:gd name="T98" fmla="*/ 141 w 550"/>
                <a:gd name="T99" fmla="*/ 68 h 497"/>
                <a:gd name="T100" fmla="*/ 89 w 550"/>
                <a:gd name="T101" fmla="*/ 8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0" h="497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" name="Freeform 112"/>
            <p:cNvSpPr>
              <a:spLocks/>
            </p:cNvSpPr>
            <p:nvPr/>
          </p:nvSpPr>
          <p:spPr bwMode="auto">
            <a:xfrm>
              <a:off x="1952625" y="735013"/>
              <a:ext cx="868363" cy="539750"/>
            </a:xfrm>
            <a:custGeom>
              <a:avLst/>
              <a:gdLst>
                <a:gd name="T0" fmla="*/ 297 w 325"/>
                <a:gd name="T1" fmla="*/ 44 h 202"/>
                <a:gd name="T2" fmla="*/ 285 w 325"/>
                <a:gd name="T3" fmla="*/ 53 h 202"/>
                <a:gd name="T4" fmla="*/ 277 w 325"/>
                <a:gd name="T5" fmla="*/ 64 h 202"/>
                <a:gd name="T6" fmla="*/ 232 w 325"/>
                <a:gd name="T7" fmla="*/ 88 h 202"/>
                <a:gd name="T8" fmla="*/ 211 w 325"/>
                <a:gd name="T9" fmla="*/ 104 h 202"/>
                <a:gd name="T10" fmla="*/ 197 w 325"/>
                <a:gd name="T11" fmla="*/ 106 h 202"/>
                <a:gd name="T12" fmla="*/ 192 w 325"/>
                <a:gd name="T13" fmla="*/ 124 h 202"/>
                <a:gd name="T14" fmla="*/ 169 w 325"/>
                <a:gd name="T15" fmla="*/ 138 h 202"/>
                <a:gd name="T16" fmla="*/ 160 w 325"/>
                <a:gd name="T17" fmla="*/ 148 h 202"/>
                <a:gd name="T18" fmla="*/ 162 w 325"/>
                <a:gd name="T19" fmla="*/ 164 h 202"/>
                <a:gd name="T20" fmla="*/ 143 w 325"/>
                <a:gd name="T21" fmla="*/ 169 h 202"/>
                <a:gd name="T22" fmla="*/ 127 w 325"/>
                <a:gd name="T23" fmla="*/ 168 h 202"/>
                <a:gd name="T24" fmla="*/ 105 w 325"/>
                <a:gd name="T25" fmla="*/ 168 h 202"/>
                <a:gd name="T26" fmla="*/ 80 w 325"/>
                <a:gd name="T27" fmla="*/ 168 h 202"/>
                <a:gd name="T28" fmla="*/ 74 w 325"/>
                <a:gd name="T29" fmla="*/ 168 h 202"/>
                <a:gd name="T30" fmla="*/ 60 w 325"/>
                <a:gd name="T31" fmla="*/ 170 h 202"/>
                <a:gd name="T32" fmla="*/ 62 w 325"/>
                <a:gd name="T33" fmla="*/ 177 h 202"/>
                <a:gd name="T34" fmla="*/ 83 w 325"/>
                <a:gd name="T35" fmla="*/ 177 h 202"/>
                <a:gd name="T36" fmla="*/ 118 w 325"/>
                <a:gd name="T37" fmla="*/ 182 h 202"/>
                <a:gd name="T38" fmla="*/ 142 w 325"/>
                <a:gd name="T39" fmla="*/ 182 h 202"/>
                <a:gd name="T40" fmla="*/ 144 w 325"/>
                <a:gd name="T41" fmla="*/ 195 h 202"/>
                <a:gd name="T42" fmla="*/ 129 w 325"/>
                <a:gd name="T43" fmla="*/ 201 h 202"/>
                <a:gd name="T44" fmla="*/ 109 w 325"/>
                <a:gd name="T45" fmla="*/ 200 h 202"/>
                <a:gd name="T46" fmla="*/ 67 w 325"/>
                <a:gd name="T47" fmla="*/ 199 h 202"/>
                <a:gd name="T48" fmla="*/ 37 w 325"/>
                <a:gd name="T49" fmla="*/ 193 h 202"/>
                <a:gd name="T50" fmla="*/ 29 w 325"/>
                <a:gd name="T51" fmla="*/ 181 h 202"/>
                <a:gd name="T52" fmla="*/ 24 w 325"/>
                <a:gd name="T53" fmla="*/ 170 h 202"/>
                <a:gd name="T54" fmla="*/ 3 w 325"/>
                <a:gd name="T55" fmla="*/ 160 h 202"/>
                <a:gd name="T56" fmla="*/ 3 w 325"/>
                <a:gd name="T57" fmla="*/ 153 h 202"/>
                <a:gd name="T58" fmla="*/ 21 w 325"/>
                <a:gd name="T59" fmla="*/ 152 h 202"/>
                <a:gd name="T60" fmla="*/ 35 w 325"/>
                <a:gd name="T61" fmla="*/ 158 h 202"/>
                <a:gd name="T62" fmla="*/ 63 w 325"/>
                <a:gd name="T63" fmla="*/ 156 h 202"/>
                <a:gd name="T64" fmla="*/ 81 w 325"/>
                <a:gd name="T65" fmla="*/ 151 h 202"/>
                <a:gd name="T66" fmla="*/ 77 w 325"/>
                <a:gd name="T67" fmla="*/ 137 h 202"/>
                <a:gd name="T68" fmla="*/ 94 w 325"/>
                <a:gd name="T69" fmla="*/ 137 h 202"/>
                <a:gd name="T70" fmla="*/ 98 w 325"/>
                <a:gd name="T71" fmla="*/ 137 h 202"/>
                <a:gd name="T72" fmla="*/ 94 w 325"/>
                <a:gd name="T73" fmla="*/ 131 h 202"/>
                <a:gd name="T74" fmla="*/ 81 w 325"/>
                <a:gd name="T75" fmla="*/ 127 h 202"/>
                <a:gd name="T76" fmla="*/ 103 w 325"/>
                <a:gd name="T77" fmla="*/ 109 h 202"/>
                <a:gd name="T78" fmla="*/ 116 w 325"/>
                <a:gd name="T79" fmla="*/ 100 h 202"/>
                <a:gd name="T80" fmla="*/ 100 w 325"/>
                <a:gd name="T81" fmla="*/ 87 h 202"/>
                <a:gd name="T82" fmla="*/ 87 w 325"/>
                <a:gd name="T83" fmla="*/ 79 h 202"/>
                <a:gd name="T84" fmla="*/ 74 w 325"/>
                <a:gd name="T85" fmla="*/ 59 h 202"/>
                <a:gd name="T86" fmla="*/ 61 w 325"/>
                <a:gd name="T87" fmla="*/ 52 h 202"/>
                <a:gd name="T88" fmla="*/ 74 w 325"/>
                <a:gd name="T89" fmla="*/ 41 h 202"/>
                <a:gd name="T90" fmla="*/ 98 w 325"/>
                <a:gd name="T91" fmla="*/ 33 h 202"/>
                <a:gd name="T92" fmla="*/ 114 w 325"/>
                <a:gd name="T93" fmla="*/ 37 h 202"/>
                <a:gd name="T94" fmla="*/ 113 w 325"/>
                <a:gd name="T95" fmla="*/ 25 h 202"/>
                <a:gd name="T96" fmla="*/ 134 w 325"/>
                <a:gd name="T97" fmla="*/ 31 h 202"/>
                <a:gd name="T98" fmla="*/ 143 w 325"/>
                <a:gd name="T99" fmla="*/ 22 h 202"/>
                <a:gd name="T100" fmla="*/ 156 w 325"/>
                <a:gd name="T101" fmla="*/ 11 h 202"/>
                <a:gd name="T102" fmla="*/ 194 w 325"/>
                <a:gd name="T103" fmla="*/ 8 h 202"/>
                <a:gd name="T104" fmla="*/ 212 w 325"/>
                <a:gd name="T105" fmla="*/ 3 h 202"/>
                <a:gd name="T106" fmla="*/ 223 w 325"/>
                <a:gd name="T107" fmla="*/ 15 h 202"/>
                <a:gd name="T108" fmla="*/ 226 w 325"/>
                <a:gd name="T109" fmla="*/ 4 h 202"/>
                <a:gd name="T110" fmla="*/ 284 w 325"/>
                <a:gd name="T111" fmla="*/ 12 h 202"/>
                <a:gd name="T112" fmla="*/ 324 w 325"/>
                <a:gd name="T113" fmla="*/ 22 h 202"/>
                <a:gd name="T114" fmla="*/ 318 w 325"/>
                <a:gd name="T115" fmla="*/ 38 h 202"/>
                <a:gd name="T116" fmla="*/ 297 w 325"/>
                <a:gd name="T117" fmla="*/ 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02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" name="Freeform 113"/>
            <p:cNvSpPr>
              <a:spLocks/>
            </p:cNvSpPr>
            <p:nvPr/>
          </p:nvSpPr>
          <p:spPr bwMode="auto">
            <a:xfrm>
              <a:off x="1990725" y="884238"/>
              <a:ext cx="255588" cy="217488"/>
            </a:xfrm>
            <a:custGeom>
              <a:avLst/>
              <a:gdLst>
                <a:gd name="T0" fmla="*/ 57 w 96"/>
                <a:gd name="T1" fmla="*/ 73 h 81"/>
                <a:gd name="T2" fmla="*/ 41 w 96"/>
                <a:gd name="T3" fmla="*/ 75 h 81"/>
                <a:gd name="T4" fmla="*/ 17 w 96"/>
                <a:gd name="T5" fmla="*/ 66 h 81"/>
                <a:gd name="T6" fmla="*/ 26 w 96"/>
                <a:gd name="T7" fmla="*/ 52 h 81"/>
                <a:gd name="T8" fmla="*/ 19 w 96"/>
                <a:gd name="T9" fmla="*/ 50 h 81"/>
                <a:gd name="T10" fmla="*/ 3 w 96"/>
                <a:gd name="T11" fmla="*/ 29 h 81"/>
                <a:gd name="T12" fmla="*/ 16 w 96"/>
                <a:gd name="T13" fmla="*/ 17 h 81"/>
                <a:gd name="T14" fmla="*/ 38 w 96"/>
                <a:gd name="T15" fmla="*/ 0 h 81"/>
                <a:gd name="T16" fmla="*/ 55 w 96"/>
                <a:gd name="T17" fmla="*/ 8 h 81"/>
                <a:gd name="T18" fmla="*/ 66 w 96"/>
                <a:gd name="T19" fmla="*/ 23 h 81"/>
                <a:gd name="T20" fmla="*/ 94 w 96"/>
                <a:gd name="T21" fmla="*/ 41 h 81"/>
                <a:gd name="T22" fmla="*/ 75 w 96"/>
                <a:gd name="T23" fmla="*/ 56 h 81"/>
                <a:gd name="T24" fmla="*/ 57 w 96"/>
                <a:gd name="T2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1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" name="Freeform 114"/>
            <p:cNvSpPr>
              <a:spLocks/>
            </p:cNvSpPr>
            <p:nvPr/>
          </p:nvSpPr>
          <p:spPr bwMode="auto">
            <a:xfrm>
              <a:off x="1920875" y="1042988"/>
              <a:ext cx="125413" cy="68263"/>
            </a:xfrm>
            <a:custGeom>
              <a:avLst/>
              <a:gdLst>
                <a:gd name="T0" fmla="*/ 29 w 47"/>
                <a:gd name="T1" fmla="*/ 22 h 26"/>
                <a:gd name="T2" fmla="*/ 12 w 47"/>
                <a:gd name="T3" fmla="*/ 22 h 26"/>
                <a:gd name="T4" fmla="*/ 5 w 47"/>
                <a:gd name="T5" fmla="*/ 3 h 26"/>
                <a:gd name="T6" fmla="*/ 28 w 47"/>
                <a:gd name="T7" fmla="*/ 8 h 26"/>
                <a:gd name="T8" fmla="*/ 29 w 47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" name="Freeform 115"/>
            <p:cNvSpPr>
              <a:spLocks/>
            </p:cNvSpPr>
            <p:nvPr/>
          </p:nvSpPr>
          <p:spPr bwMode="auto">
            <a:xfrm>
              <a:off x="1741487" y="1012826"/>
              <a:ext cx="182563" cy="98425"/>
            </a:xfrm>
            <a:custGeom>
              <a:avLst/>
              <a:gdLst>
                <a:gd name="T0" fmla="*/ 39 w 68"/>
                <a:gd name="T1" fmla="*/ 34 h 37"/>
                <a:gd name="T2" fmla="*/ 21 w 68"/>
                <a:gd name="T3" fmla="*/ 25 h 37"/>
                <a:gd name="T4" fmla="*/ 8 w 68"/>
                <a:gd name="T5" fmla="*/ 25 h 37"/>
                <a:gd name="T6" fmla="*/ 16 w 68"/>
                <a:gd name="T7" fmla="*/ 18 h 37"/>
                <a:gd name="T8" fmla="*/ 11 w 68"/>
                <a:gd name="T9" fmla="*/ 10 h 37"/>
                <a:gd name="T10" fmla="*/ 15 w 68"/>
                <a:gd name="T11" fmla="*/ 0 h 37"/>
                <a:gd name="T12" fmla="*/ 46 w 68"/>
                <a:gd name="T13" fmla="*/ 14 h 37"/>
                <a:gd name="T14" fmla="*/ 64 w 68"/>
                <a:gd name="T15" fmla="*/ 30 h 37"/>
                <a:gd name="T16" fmla="*/ 39 w 6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7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116"/>
            <p:cNvSpPr>
              <a:spLocks/>
            </p:cNvSpPr>
            <p:nvPr/>
          </p:nvSpPr>
          <p:spPr bwMode="auto">
            <a:xfrm>
              <a:off x="1373187" y="1311276"/>
              <a:ext cx="409575" cy="265113"/>
            </a:xfrm>
            <a:custGeom>
              <a:avLst/>
              <a:gdLst>
                <a:gd name="T0" fmla="*/ 153 w 153"/>
                <a:gd name="T1" fmla="*/ 68 h 99"/>
                <a:gd name="T2" fmla="*/ 136 w 153"/>
                <a:gd name="T3" fmla="*/ 54 h 99"/>
                <a:gd name="T4" fmla="*/ 123 w 153"/>
                <a:gd name="T5" fmla="*/ 43 h 99"/>
                <a:gd name="T6" fmla="*/ 128 w 153"/>
                <a:gd name="T7" fmla="*/ 23 h 99"/>
                <a:gd name="T8" fmla="*/ 133 w 153"/>
                <a:gd name="T9" fmla="*/ 0 h 99"/>
                <a:gd name="T10" fmla="*/ 115 w 153"/>
                <a:gd name="T11" fmla="*/ 0 h 99"/>
                <a:gd name="T12" fmla="*/ 106 w 153"/>
                <a:gd name="T13" fmla="*/ 9 h 99"/>
                <a:gd name="T14" fmla="*/ 99 w 153"/>
                <a:gd name="T15" fmla="*/ 20 h 99"/>
                <a:gd name="T16" fmla="*/ 93 w 153"/>
                <a:gd name="T17" fmla="*/ 35 h 99"/>
                <a:gd name="T18" fmla="*/ 89 w 153"/>
                <a:gd name="T19" fmla="*/ 22 h 99"/>
                <a:gd name="T20" fmla="*/ 85 w 153"/>
                <a:gd name="T21" fmla="*/ 18 h 99"/>
                <a:gd name="T22" fmla="*/ 74 w 153"/>
                <a:gd name="T23" fmla="*/ 21 h 99"/>
                <a:gd name="T24" fmla="*/ 68 w 153"/>
                <a:gd name="T25" fmla="*/ 18 h 99"/>
                <a:gd name="T26" fmla="*/ 66 w 153"/>
                <a:gd name="T27" fmla="*/ 16 h 99"/>
                <a:gd name="T28" fmla="*/ 57 w 153"/>
                <a:gd name="T29" fmla="*/ 15 h 99"/>
                <a:gd name="T30" fmla="*/ 45 w 153"/>
                <a:gd name="T31" fmla="*/ 19 h 99"/>
                <a:gd name="T32" fmla="*/ 43 w 153"/>
                <a:gd name="T33" fmla="*/ 6 h 99"/>
                <a:gd name="T34" fmla="*/ 35 w 153"/>
                <a:gd name="T35" fmla="*/ 12 h 99"/>
                <a:gd name="T36" fmla="*/ 19 w 153"/>
                <a:gd name="T37" fmla="*/ 19 h 99"/>
                <a:gd name="T38" fmla="*/ 0 w 153"/>
                <a:gd name="T39" fmla="*/ 37 h 99"/>
                <a:gd name="T40" fmla="*/ 7 w 153"/>
                <a:gd name="T41" fmla="*/ 45 h 99"/>
                <a:gd name="T42" fmla="*/ 3 w 153"/>
                <a:gd name="T43" fmla="*/ 56 h 99"/>
                <a:gd name="T44" fmla="*/ 14 w 153"/>
                <a:gd name="T45" fmla="*/ 60 h 99"/>
                <a:gd name="T46" fmla="*/ 3 w 153"/>
                <a:gd name="T47" fmla="*/ 72 h 99"/>
                <a:gd name="T48" fmla="*/ 19 w 153"/>
                <a:gd name="T49" fmla="*/ 83 h 99"/>
                <a:gd name="T50" fmla="*/ 35 w 153"/>
                <a:gd name="T51" fmla="*/ 86 h 99"/>
                <a:gd name="T52" fmla="*/ 54 w 153"/>
                <a:gd name="T53" fmla="*/ 93 h 99"/>
                <a:gd name="T54" fmla="*/ 73 w 153"/>
                <a:gd name="T55" fmla="*/ 84 h 99"/>
                <a:gd name="T56" fmla="*/ 95 w 153"/>
                <a:gd name="T57" fmla="*/ 84 h 99"/>
                <a:gd name="T58" fmla="*/ 113 w 153"/>
                <a:gd name="T59" fmla="*/ 83 h 99"/>
                <a:gd name="T60" fmla="*/ 132 w 153"/>
                <a:gd name="T61" fmla="*/ 88 h 99"/>
                <a:gd name="T62" fmla="*/ 139 w 153"/>
                <a:gd name="T63" fmla="*/ 80 h 99"/>
                <a:gd name="T64" fmla="*/ 128 w 153"/>
                <a:gd name="T65" fmla="*/ 75 h 99"/>
                <a:gd name="T66" fmla="*/ 153 w 153"/>
                <a:gd name="T67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99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117"/>
            <p:cNvSpPr>
              <a:spLocks/>
            </p:cNvSpPr>
            <p:nvPr/>
          </p:nvSpPr>
          <p:spPr bwMode="auto">
            <a:xfrm>
              <a:off x="1201737" y="1260476"/>
              <a:ext cx="265113" cy="187325"/>
            </a:xfrm>
            <a:custGeom>
              <a:avLst/>
              <a:gdLst>
                <a:gd name="T0" fmla="*/ 33 w 99"/>
                <a:gd name="T1" fmla="*/ 65 h 70"/>
                <a:gd name="T2" fmla="*/ 16 w 99"/>
                <a:gd name="T3" fmla="*/ 62 h 70"/>
                <a:gd name="T4" fmla="*/ 5 w 99"/>
                <a:gd name="T5" fmla="*/ 52 h 70"/>
                <a:gd name="T6" fmla="*/ 7 w 99"/>
                <a:gd name="T7" fmla="*/ 40 h 70"/>
                <a:gd name="T8" fmla="*/ 16 w 99"/>
                <a:gd name="T9" fmla="*/ 33 h 70"/>
                <a:gd name="T10" fmla="*/ 23 w 99"/>
                <a:gd name="T11" fmla="*/ 16 h 70"/>
                <a:gd name="T12" fmla="*/ 21 w 99"/>
                <a:gd name="T13" fmla="*/ 6 h 70"/>
                <a:gd name="T14" fmla="*/ 45 w 99"/>
                <a:gd name="T15" fmla="*/ 3 h 70"/>
                <a:gd name="T16" fmla="*/ 66 w 99"/>
                <a:gd name="T17" fmla="*/ 6 h 70"/>
                <a:gd name="T18" fmla="*/ 82 w 99"/>
                <a:gd name="T19" fmla="*/ 6 h 70"/>
                <a:gd name="T20" fmla="*/ 96 w 99"/>
                <a:gd name="T21" fmla="*/ 15 h 70"/>
                <a:gd name="T22" fmla="*/ 77 w 99"/>
                <a:gd name="T23" fmla="*/ 35 h 70"/>
                <a:gd name="T24" fmla="*/ 61 w 99"/>
                <a:gd name="T25" fmla="*/ 43 h 70"/>
                <a:gd name="T26" fmla="*/ 33 w 99"/>
                <a:gd name="T2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118"/>
            <p:cNvSpPr>
              <a:spLocks/>
            </p:cNvSpPr>
            <p:nvPr/>
          </p:nvSpPr>
          <p:spPr bwMode="auto">
            <a:xfrm>
              <a:off x="1314450" y="1114426"/>
              <a:ext cx="198438" cy="96838"/>
            </a:xfrm>
            <a:custGeom>
              <a:avLst/>
              <a:gdLst>
                <a:gd name="T0" fmla="*/ 3 w 74"/>
                <a:gd name="T1" fmla="*/ 30 h 36"/>
                <a:gd name="T2" fmla="*/ 27 w 74"/>
                <a:gd name="T3" fmla="*/ 31 h 36"/>
                <a:gd name="T4" fmla="*/ 44 w 74"/>
                <a:gd name="T5" fmla="*/ 23 h 36"/>
                <a:gd name="T6" fmla="*/ 64 w 74"/>
                <a:gd name="T7" fmla="*/ 20 h 36"/>
                <a:gd name="T8" fmla="*/ 71 w 74"/>
                <a:gd name="T9" fmla="*/ 4 h 36"/>
                <a:gd name="T10" fmla="*/ 55 w 74"/>
                <a:gd name="T11" fmla="*/ 5 h 36"/>
                <a:gd name="T12" fmla="*/ 31 w 74"/>
                <a:gd name="T13" fmla="*/ 7 h 36"/>
                <a:gd name="T14" fmla="*/ 20 w 74"/>
                <a:gd name="T15" fmla="*/ 16 h 36"/>
                <a:gd name="T16" fmla="*/ 3 w 74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6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119"/>
            <p:cNvSpPr>
              <a:spLocks/>
            </p:cNvSpPr>
            <p:nvPr/>
          </p:nvSpPr>
          <p:spPr bwMode="auto">
            <a:xfrm>
              <a:off x="1520825" y="1079501"/>
              <a:ext cx="153988" cy="63500"/>
            </a:xfrm>
            <a:custGeom>
              <a:avLst/>
              <a:gdLst>
                <a:gd name="T0" fmla="*/ 4 w 58"/>
                <a:gd name="T1" fmla="*/ 3 h 24"/>
                <a:gd name="T2" fmla="*/ 16 w 58"/>
                <a:gd name="T3" fmla="*/ 6 h 24"/>
                <a:gd name="T4" fmla="*/ 44 w 58"/>
                <a:gd name="T5" fmla="*/ 6 h 24"/>
                <a:gd name="T6" fmla="*/ 50 w 58"/>
                <a:gd name="T7" fmla="*/ 14 h 24"/>
                <a:gd name="T8" fmla="*/ 37 w 58"/>
                <a:gd name="T9" fmla="*/ 22 h 24"/>
                <a:gd name="T10" fmla="*/ 15 w 58"/>
                <a:gd name="T11" fmla="*/ 16 h 24"/>
                <a:gd name="T12" fmla="*/ 0 w 58"/>
                <a:gd name="T13" fmla="*/ 12 h 24"/>
                <a:gd name="T14" fmla="*/ 4 w 58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4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120"/>
            <p:cNvSpPr>
              <a:spLocks/>
            </p:cNvSpPr>
            <p:nvPr/>
          </p:nvSpPr>
          <p:spPr bwMode="auto">
            <a:xfrm>
              <a:off x="1584325" y="1036638"/>
              <a:ext cx="85725" cy="58738"/>
            </a:xfrm>
            <a:custGeom>
              <a:avLst/>
              <a:gdLst>
                <a:gd name="T0" fmla="*/ 2 w 32"/>
                <a:gd name="T1" fmla="*/ 18 h 22"/>
                <a:gd name="T2" fmla="*/ 27 w 32"/>
                <a:gd name="T3" fmla="*/ 16 h 22"/>
                <a:gd name="T4" fmla="*/ 13 w 32"/>
                <a:gd name="T5" fmla="*/ 3 h 22"/>
                <a:gd name="T6" fmla="*/ 0 w 32"/>
                <a:gd name="T7" fmla="*/ 9 h 22"/>
                <a:gd name="T8" fmla="*/ 2 w 3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121"/>
            <p:cNvSpPr>
              <a:spLocks/>
            </p:cNvSpPr>
            <p:nvPr/>
          </p:nvSpPr>
          <p:spPr bwMode="auto">
            <a:xfrm>
              <a:off x="1428750" y="1157288"/>
              <a:ext cx="304800" cy="125413"/>
            </a:xfrm>
            <a:custGeom>
              <a:avLst/>
              <a:gdLst>
                <a:gd name="T0" fmla="*/ 75 w 114"/>
                <a:gd name="T1" fmla="*/ 17 h 47"/>
                <a:gd name="T2" fmla="*/ 60 w 114"/>
                <a:gd name="T3" fmla="*/ 17 h 47"/>
                <a:gd name="T4" fmla="*/ 38 w 114"/>
                <a:gd name="T5" fmla="*/ 8 h 47"/>
                <a:gd name="T6" fmla="*/ 14 w 114"/>
                <a:gd name="T7" fmla="*/ 12 h 47"/>
                <a:gd name="T8" fmla="*/ 5 w 114"/>
                <a:gd name="T9" fmla="*/ 24 h 47"/>
                <a:gd name="T10" fmla="*/ 5 w 114"/>
                <a:gd name="T11" fmla="*/ 28 h 47"/>
                <a:gd name="T12" fmla="*/ 26 w 114"/>
                <a:gd name="T13" fmla="*/ 27 h 47"/>
                <a:gd name="T14" fmla="*/ 43 w 114"/>
                <a:gd name="T15" fmla="*/ 33 h 47"/>
                <a:gd name="T16" fmla="*/ 34 w 114"/>
                <a:gd name="T17" fmla="*/ 37 h 47"/>
                <a:gd name="T18" fmla="*/ 49 w 114"/>
                <a:gd name="T19" fmla="*/ 42 h 47"/>
                <a:gd name="T20" fmla="*/ 67 w 114"/>
                <a:gd name="T21" fmla="*/ 35 h 47"/>
                <a:gd name="T22" fmla="*/ 90 w 114"/>
                <a:gd name="T23" fmla="*/ 35 h 47"/>
                <a:gd name="T24" fmla="*/ 108 w 114"/>
                <a:gd name="T25" fmla="*/ 27 h 47"/>
                <a:gd name="T26" fmla="*/ 112 w 114"/>
                <a:gd name="T27" fmla="*/ 19 h 47"/>
                <a:gd name="T28" fmla="*/ 106 w 114"/>
                <a:gd name="T29" fmla="*/ 14 h 47"/>
                <a:gd name="T30" fmla="*/ 98 w 114"/>
                <a:gd name="T31" fmla="*/ 14 h 47"/>
                <a:gd name="T32" fmla="*/ 92 w 114"/>
                <a:gd name="T33" fmla="*/ 7 h 47"/>
                <a:gd name="T34" fmla="*/ 86 w 114"/>
                <a:gd name="T35" fmla="*/ 0 h 47"/>
                <a:gd name="T36" fmla="*/ 69 w 114"/>
                <a:gd name="T37" fmla="*/ 4 h 47"/>
                <a:gd name="T38" fmla="*/ 75 w 114"/>
                <a:gd name="T3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47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122"/>
            <p:cNvSpPr>
              <a:spLocks/>
            </p:cNvSpPr>
            <p:nvPr/>
          </p:nvSpPr>
          <p:spPr bwMode="auto">
            <a:xfrm>
              <a:off x="1779587" y="1282701"/>
              <a:ext cx="157163" cy="160338"/>
            </a:xfrm>
            <a:custGeom>
              <a:avLst/>
              <a:gdLst>
                <a:gd name="T0" fmla="*/ 40 w 59"/>
                <a:gd name="T1" fmla="*/ 20 h 60"/>
                <a:gd name="T2" fmla="*/ 51 w 59"/>
                <a:gd name="T3" fmla="*/ 9 h 60"/>
                <a:gd name="T4" fmla="*/ 32 w 59"/>
                <a:gd name="T5" fmla="*/ 4 h 60"/>
                <a:gd name="T6" fmla="*/ 11 w 59"/>
                <a:gd name="T7" fmla="*/ 10 h 60"/>
                <a:gd name="T8" fmla="*/ 11 w 59"/>
                <a:gd name="T9" fmla="*/ 21 h 60"/>
                <a:gd name="T10" fmla="*/ 0 w 59"/>
                <a:gd name="T11" fmla="*/ 26 h 60"/>
                <a:gd name="T12" fmla="*/ 4 w 59"/>
                <a:gd name="T13" fmla="*/ 40 h 60"/>
                <a:gd name="T14" fmla="*/ 16 w 59"/>
                <a:gd name="T15" fmla="*/ 50 h 60"/>
                <a:gd name="T16" fmla="*/ 22 w 59"/>
                <a:gd name="T17" fmla="*/ 59 h 60"/>
                <a:gd name="T18" fmla="*/ 34 w 59"/>
                <a:gd name="T19" fmla="*/ 52 h 60"/>
                <a:gd name="T20" fmla="*/ 44 w 59"/>
                <a:gd name="T21" fmla="*/ 49 h 60"/>
                <a:gd name="T22" fmla="*/ 46 w 59"/>
                <a:gd name="T23" fmla="*/ 42 h 60"/>
                <a:gd name="T24" fmla="*/ 47 w 59"/>
                <a:gd name="T25" fmla="*/ 31 h 60"/>
                <a:gd name="T26" fmla="*/ 40 w 59"/>
                <a:gd name="T2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0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23"/>
            <p:cNvSpPr>
              <a:spLocks/>
            </p:cNvSpPr>
            <p:nvPr/>
          </p:nvSpPr>
          <p:spPr bwMode="auto">
            <a:xfrm>
              <a:off x="1755775" y="1152526"/>
              <a:ext cx="254000" cy="125413"/>
            </a:xfrm>
            <a:custGeom>
              <a:avLst/>
              <a:gdLst>
                <a:gd name="T0" fmla="*/ 21 w 95"/>
                <a:gd name="T1" fmla="*/ 14 h 47"/>
                <a:gd name="T2" fmla="*/ 6 w 95"/>
                <a:gd name="T3" fmla="*/ 4 h 47"/>
                <a:gd name="T4" fmla="*/ 7 w 95"/>
                <a:gd name="T5" fmla="*/ 16 h 47"/>
                <a:gd name="T6" fmla="*/ 5 w 95"/>
                <a:gd name="T7" fmla="*/ 27 h 47"/>
                <a:gd name="T8" fmla="*/ 12 w 95"/>
                <a:gd name="T9" fmla="*/ 34 h 47"/>
                <a:gd name="T10" fmla="*/ 19 w 95"/>
                <a:gd name="T11" fmla="*/ 44 h 47"/>
                <a:gd name="T12" fmla="*/ 59 w 95"/>
                <a:gd name="T13" fmla="*/ 42 h 47"/>
                <a:gd name="T14" fmla="*/ 82 w 95"/>
                <a:gd name="T15" fmla="*/ 40 h 47"/>
                <a:gd name="T16" fmla="*/ 95 w 95"/>
                <a:gd name="T17" fmla="*/ 35 h 47"/>
                <a:gd name="T18" fmla="*/ 86 w 95"/>
                <a:gd name="T19" fmla="*/ 18 h 47"/>
                <a:gd name="T20" fmla="*/ 75 w 95"/>
                <a:gd name="T21" fmla="*/ 23 h 47"/>
                <a:gd name="T22" fmla="*/ 64 w 95"/>
                <a:gd name="T23" fmla="*/ 12 h 47"/>
                <a:gd name="T24" fmla="*/ 61 w 95"/>
                <a:gd name="T25" fmla="*/ 2 h 47"/>
                <a:gd name="T26" fmla="*/ 40 w 95"/>
                <a:gd name="T27" fmla="*/ 2 h 47"/>
                <a:gd name="T28" fmla="*/ 26 w 95"/>
                <a:gd name="T29" fmla="*/ 3 h 47"/>
                <a:gd name="T30" fmla="*/ 21 w 95"/>
                <a:gd name="T31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47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24"/>
            <p:cNvSpPr>
              <a:spLocks/>
            </p:cNvSpPr>
            <p:nvPr/>
          </p:nvSpPr>
          <p:spPr bwMode="auto">
            <a:xfrm>
              <a:off x="2038350" y="1298576"/>
              <a:ext cx="660400" cy="614363"/>
            </a:xfrm>
            <a:custGeom>
              <a:avLst/>
              <a:gdLst>
                <a:gd name="T0" fmla="*/ 57 w 247"/>
                <a:gd name="T1" fmla="*/ 3 h 230"/>
                <a:gd name="T2" fmla="*/ 35 w 247"/>
                <a:gd name="T3" fmla="*/ 6 h 230"/>
                <a:gd name="T4" fmla="*/ 14 w 247"/>
                <a:gd name="T5" fmla="*/ 26 h 230"/>
                <a:gd name="T6" fmla="*/ 20 w 247"/>
                <a:gd name="T7" fmla="*/ 56 h 230"/>
                <a:gd name="T8" fmla="*/ 22 w 247"/>
                <a:gd name="T9" fmla="*/ 76 h 230"/>
                <a:gd name="T10" fmla="*/ 73 w 247"/>
                <a:gd name="T11" fmla="*/ 71 h 230"/>
                <a:gd name="T12" fmla="*/ 113 w 247"/>
                <a:gd name="T13" fmla="*/ 69 h 230"/>
                <a:gd name="T14" fmla="*/ 121 w 247"/>
                <a:gd name="T15" fmla="*/ 94 h 230"/>
                <a:gd name="T16" fmla="*/ 121 w 247"/>
                <a:gd name="T17" fmla="*/ 107 h 230"/>
                <a:gd name="T18" fmla="*/ 149 w 247"/>
                <a:gd name="T19" fmla="*/ 107 h 230"/>
                <a:gd name="T20" fmla="*/ 143 w 247"/>
                <a:gd name="T21" fmla="*/ 121 h 230"/>
                <a:gd name="T22" fmla="*/ 130 w 247"/>
                <a:gd name="T23" fmla="*/ 147 h 230"/>
                <a:gd name="T24" fmla="*/ 120 w 247"/>
                <a:gd name="T25" fmla="*/ 156 h 230"/>
                <a:gd name="T26" fmla="*/ 94 w 247"/>
                <a:gd name="T27" fmla="*/ 150 h 230"/>
                <a:gd name="T28" fmla="*/ 84 w 247"/>
                <a:gd name="T29" fmla="*/ 176 h 230"/>
                <a:gd name="T30" fmla="*/ 88 w 247"/>
                <a:gd name="T31" fmla="*/ 187 h 230"/>
                <a:gd name="T32" fmla="*/ 121 w 247"/>
                <a:gd name="T33" fmla="*/ 173 h 230"/>
                <a:gd name="T34" fmla="*/ 128 w 247"/>
                <a:gd name="T35" fmla="*/ 188 h 230"/>
                <a:gd name="T36" fmla="*/ 142 w 247"/>
                <a:gd name="T37" fmla="*/ 201 h 230"/>
                <a:gd name="T38" fmla="*/ 159 w 247"/>
                <a:gd name="T39" fmla="*/ 226 h 230"/>
                <a:gd name="T40" fmla="*/ 165 w 247"/>
                <a:gd name="T41" fmla="*/ 227 h 230"/>
                <a:gd name="T42" fmla="*/ 182 w 247"/>
                <a:gd name="T43" fmla="*/ 227 h 230"/>
                <a:gd name="T44" fmla="*/ 192 w 247"/>
                <a:gd name="T45" fmla="*/ 227 h 230"/>
                <a:gd name="T46" fmla="*/ 184 w 247"/>
                <a:gd name="T47" fmla="*/ 212 h 230"/>
                <a:gd name="T48" fmla="*/ 172 w 247"/>
                <a:gd name="T49" fmla="*/ 187 h 230"/>
                <a:gd name="T50" fmla="*/ 191 w 247"/>
                <a:gd name="T51" fmla="*/ 207 h 230"/>
                <a:gd name="T52" fmla="*/ 194 w 247"/>
                <a:gd name="T53" fmla="*/ 209 h 230"/>
                <a:gd name="T54" fmla="*/ 210 w 247"/>
                <a:gd name="T55" fmla="*/ 194 h 230"/>
                <a:gd name="T56" fmla="*/ 206 w 247"/>
                <a:gd name="T57" fmla="*/ 181 h 230"/>
                <a:gd name="T58" fmla="*/ 189 w 247"/>
                <a:gd name="T59" fmla="*/ 151 h 230"/>
                <a:gd name="T60" fmla="*/ 194 w 247"/>
                <a:gd name="T61" fmla="*/ 132 h 230"/>
                <a:gd name="T62" fmla="*/ 212 w 247"/>
                <a:gd name="T63" fmla="*/ 137 h 230"/>
                <a:gd name="T64" fmla="*/ 213 w 247"/>
                <a:gd name="T65" fmla="*/ 154 h 230"/>
                <a:gd name="T66" fmla="*/ 225 w 247"/>
                <a:gd name="T67" fmla="*/ 158 h 230"/>
                <a:gd name="T68" fmla="*/ 237 w 247"/>
                <a:gd name="T69" fmla="*/ 148 h 230"/>
                <a:gd name="T70" fmla="*/ 244 w 247"/>
                <a:gd name="T71" fmla="*/ 136 h 230"/>
                <a:gd name="T72" fmla="*/ 247 w 247"/>
                <a:gd name="T73" fmla="*/ 125 h 230"/>
                <a:gd name="T74" fmla="*/ 218 w 247"/>
                <a:gd name="T75" fmla="*/ 117 h 230"/>
                <a:gd name="T76" fmla="*/ 194 w 247"/>
                <a:gd name="T77" fmla="*/ 111 h 230"/>
                <a:gd name="T78" fmla="*/ 190 w 247"/>
                <a:gd name="T79" fmla="*/ 98 h 230"/>
                <a:gd name="T80" fmla="*/ 195 w 247"/>
                <a:gd name="T81" fmla="*/ 88 h 230"/>
                <a:gd name="T82" fmla="*/ 204 w 247"/>
                <a:gd name="T83" fmla="*/ 82 h 230"/>
                <a:gd name="T84" fmla="*/ 183 w 247"/>
                <a:gd name="T85" fmla="*/ 59 h 230"/>
                <a:gd name="T86" fmla="*/ 174 w 247"/>
                <a:gd name="T87" fmla="*/ 60 h 230"/>
                <a:gd name="T88" fmla="*/ 171 w 247"/>
                <a:gd name="T89" fmla="*/ 45 h 230"/>
                <a:gd name="T90" fmla="*/ 153 w 247"/>
                <a:gd name="T91" fmla="*/ 49 h 230"/>
                <a:gd name="T92" fmla="*/ 145 w 247"/>
                <a:gd name="T93" fmla="*/ 36 h 230"/>
                <a:gd name="T94" fmla="*/ 138 w 247"/>
                <a:gd name="T95" fmla="*/ 28 h 230"/>
                <a:gd name="T96" fmla="*/ 140 w 247"/>
                <a:gd name="T97" fmla="*/ 17 h 230"/>
                <a:gd name="T98" fmla="*/ 123 w 247"/>
                <a:gd name="T99" fmla="*/ 9 h 230"/>
                <a:gd name="T100" fmla="*/ 110 w 247"/>
                <a:gd name="T101" fmla="*/ 3 h 230"/>
                <a:gd name="T102" fmla="*/ 97 w 247"/>
                <a:gd name="T103" fmla="*/ 4 h 230"/>
                <a:gd name="T104" fmla="*/ 88 w 247"/>
                <a:gd name="T105" fmla="*/ 14 h 230"/>
                <a:gd name="T106" fmla="*/ 87 w 247"/>
                <a:gd name="T107" fmla="*/ 35 h 230"/>
                <a:gd name="T108" fmla="*/ 73 w 247"/>
                <a:gd name="T109" fmla="*/ 24 h 230"/>
                <a:gd name="T110" fmla="*/ 68 w 247"/>
                <a:gd name="T111" fmla="*/ 8 h 230"/>
                <a:gd name="T112" fmla="*/ 64 w 247"/>
                <a:gd name="T113" fmla="*/ 7 h 230"/>
                <a:gd name="T114" fmla="*/ 57 w 247"/>
                <a:gd name="T115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230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25"/>
            <p:cNvSpPr>
              <a:spLocks/>
            </p:cNvSpPr>
            <p:nvPr/>
          </p:nvSpPr>
          <p:spPr bwMode="auto">
            <a:xfrm>
              <a:off x="2046287" y="1689101"/>
              <a:ext cx="176213" cy="141288"/>
            </a:xfrm>
            <a:custGeom>
              <a:avLst/>
              <a:gdLst>
                <a:gd name="T0" fmla="*/ 17 w 66"/>
                <a:gd name="T1" fmla="*/ 53 h 53"/>
                <a:gd name="T2" fmla="*/ 39 w 66"/>
                <a:gd name="T3" fmla="*/ 37 h 53"/>
                <a:gd name="T4" fmla="*/ 50 w 66"/>
                <a:gd name="T5" fmla="*/ 45 h 53"/>
                <a:gd name="T6" fmla="*/ 62 w 66"/>
                <a:gd name="T7" fmla="*/ 37 h 53"/>
                <a:gd name="T8" fmla="*/ 54 w 66"/>
                <a:gd name="T9" fmla="*/ 25 h 53"/>
                <a:gd name="T10" fmla="*/ 42 w 66"/>
                <a:gd name="T11" fmla="*/ 10 h 53"/>
                <a:gd name="T12" fmla="*/ 28 w 66"/>
                <a:gd name="T13" fmla="*/ 2 h 53"/>
                <a:gd name="T14" fmla="*/ 18 w 66"/>
                <a:gd name="T15" fmla="*/ 12 h 53"/>
                <a:gd name="T16" fmla="*/ 12 w 66"/>
                <a:gd name="T17" fmla="*/ 29 h 53"/>
                <a:gd name="T18" fmla="*/ 0 w 66"/>
                <a:gd name="T19" fmla="*/ 41 h 53"/>
                <a:gd name="T20" fmla="*/ 17 w 66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3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26"/>
            <p:cNvSpPr>
              <a:spLocks/>
            </p:cNvSpPr>
            <p:nvPr/>
          </p:nvSpPr>
          <p:spPr bwMode="auto">
            <a:xfrm>
              <a:off x="2092325" y="1841501"/>
              <a:ext cx="76200" cy="39688"/>
            </a:xfrm>
            <a:custGeom>
              <a:avLst/>
              <a:gdLst>
                <a:gd name="T0" fmla="*/ 25 w 29"/>
                <a:gd name="T1" fmla="*/ 0 h 15"/>
                <a:gd name="T2" fmla="*/ 8 w 29"/>
                <a:gd name="T3" fmla="*/ 14 h 15"/>
                <a:gd name="T4" fmla="*/ 23 w 29"/>
                <a:gd name="T5" fmla="*/ 12 h 15"/>
                <a:gd name="T6" fmla="*/ 29 w 29"/>
                <a:gd name="T7" fmla="*/ 2 h 15"/>
                <a:gd name="T8" fmla="*/ 25 w 2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27"/>
            <p:cNvSpPr>
              <a:spLocks/>
            </p:cNvSpPr>
            <p:nvPr/>
          </p:nvSpPr>
          <p:spPr bwMode="auto">
            <a:xfrm>
              <a:off x="2171700" y="1884363"/>
              <a:ext cx="61913" cy="52388"/>
            </a:xfrm>
            <a:custGeom>
              <a:avLst/>
              <a:gdLst>
                <a:gd name="T0" fmla="*/ 13 w 23"/>
                <a:gd name="T1" fmla="*/ 0 h 20"/>
                <a:gd name="T2" fmla="*/ 9 w 23"/>
                <a:gd name="T3" fmla="*/ 14 h 20"/>
                <a:gd name="T4" fmla="*/ 21 w 23"/>
                <a:gd name="T5" fmla="*/ 15 h 20"/>
                <a:gd name="T6" fmla="*/ 20 w 23"/>
                <a:gd name="T7" fmla="*/ 6 h 20"/>
                <a:gd name="T8" fmla="*/ 13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28"/>
            <p:cNvSpPr>
              <a:spLocks/>
            </p:cNvSpPr>
            <p:nvPr/>
          </p:nvSpPr>
          <p:spPr bwMode="auto">
            <a:xfrm>
              <a:off x="2468562" y="1974851"/>
              <a:ext cx="26988" cy="34925"/>
            </a:xfrm>
            <a:custGeom>
              <a:avLst/>
              <a:gdLst>
                <a:gd name="T0" fmla="*/ 3 w 10"/>
                <a:gd name="T1" fmla="*/ 0 h 13"/>
                <a:gd name="T2" fmla="*/ 9 w 10"/>
                <a:gd name="T3" fmla="*/ 7 h 13"/>
                <a:gd name="T4" fmla="*/ 3 w 1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29"/>
            <p:cNvSpPr>
              <a:spLocks/>
            </p:cNvSpPr>
            <p:nvPr/>
          </p:nvSpPr>
          <p:spPr bwMode="auto">
            <a:xfrm>
              <a:off x="2547937" y="1916113"/>
              <a:ext cx="30163" cy="20638"/>
            </a:xfrm>
            <a:custGeom>
              <a:avLst/>
              <a:gdLst>
                <a:gd name="T0" fmla="*/ 0 w 11"/>
                <a:gd name="T1" fmla="*/ 0 h 8"/>
                <a:gd name="T2" fmla="*/ 10 w 11"/>
                <a:gd name="T3" fmla="*/ 1 h 8"/>
                <a:gd name="T4" fmla="*/ 8 w 11"/>
                <a:gd name="T5" fmla="*/ 8 h 8"/>
                <a:gd name="T6" fmla="*/ 0 w 11"/>
                <a:gd name="T7" fmla="*/ 6 h 8"/>
                <a:gd name="T8" fmla="*/ 0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30"/>
            <p:cNvSpPr>
              <a:spLocks/>
            </p:cNvSpPr>
            <p:nvPr/>
          </p:nvSpPr>
          <p:spPr bwMode="auto">
            <a:xfrm>
              <a:off x="2136775" y="2170113"/>
              <a:ext cx="42863" cy="39688"/>
            </a:xfrm>
            <a:custGeom>
              <a:avLst/>
              <a:gdLst>
                <a:gd name="T0" fmla="*/ 14 w 16"/>
                <a:gd name="T1" fmla="*/ 0 h 15"/>
                <a:gd name="T2" fmla="*/ 0 w 16"/>
                <a:gd name="T3" fmla="*/ 11 h 15"/>
                <a:gd name="T4" fmla="*/ 11 w 16"/>
                <a:gd name="T5" fmla="*/ 11 h 15"/>
                <a:gd name="T6" fmla="*/ 14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31"/>
            <p:cNvSpPr>
              <a:spLocks/>
            </p:cNvSpPr>
            <p:nvPr/>
          </p:nvSpPr>
          <p:spPr bwMode="auto">
            <a:xfrm>
              <a:off x="765175" y="2152651"/>
              <a:ext cx="58738" cy="104775"/>
            </a:xfrm>
            <a:custGeom>
              <a:avLst/>
              <a:gdLst>
                <a:gd name="T0" fmla="*/ 6 w 22"/>
                <a:gd name="T1" fmla="*/ 0 h 39"/>
                <a:gd name="T2" fmla="*/ 5 w 22"/>
                <a:gd name="T3" fmla="*/ 10 h 39"/>
                <a:gd name="T4" fmla="*/ 7 w 22"/>
                <a:gd name="T5" fmla="*/ 27 h 39"/>
                <a:gd name="T6" fmla="*/ 19 w 22"/>
                <a:gd name="T7" fmla="*/ 37 h 39"/>
                <a:gd name="T8" fmla="*/ 18 w 22"/>
                <a:gd name="T9" fmla="*/ 27 h 39"/>
                <a:gd name="T10" fmla="*/ 12 w 22"/>
                <a:gd name="T11" fmla="*/ 15 h 39"/>
                <a:gd name="T12" fmla="*/ 10 w 22"/>
                <a:gd name="T13" fmla="*/ 5 h 39"/>
                <a:gd name="T14" fmla="*/ 6 w 2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32"/>
            <p:cNvSpPr>
              <a:spLocks/>
            </p:cNvSpPr>
            <p:nvPr/>
          </p:nvSpPr>
          <p:spPr bwMode="auto">
            <a:xfrm>
              <a:off x="769937" y="2281238"/>
              <a:ext cx="47625" cy="46038"/>
            </a:xfrm>
            <a:custGeom>
              <a:avLst/>
              <a:gdLst>
                <a:gd name="T0" fmla="*/ 11 w 18"/>
                <a:gd name="T1" fmla="*/ 0 h 17"/>
                <a:gd name="T2" fmla="*/ 3 w 18"/>
                <a:gd name="T3" fmla="*/ 6 h 17"/>
                <a:gd name="T4" fmla="*/ 11 w 18"/>
                <a:gd name="T5" fmla="*/ 14 h 17"/>
                <a:gd name="T6" fmla="*/ 8 w 18"/>
                <a:gd name="T7" fmla="*/ 15 h 17"/>
                <a:gd name="T8" fmla="*/ 18 w 18"/>
                <a:gd name="T9" fmla="*/ 7 h 17"/>
                <a:gd name="T10" fmla="*/ 11 w 1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133"/>
            <p:cNvSpPr>
              <a:spLocks/>
            </p:cNvSpPr>
            <p:nvPr/>
          </p:nvSpPr>
          <p:spPr bwMode="auto">
            <a:xfrm>
              <a:off x="790575" y="2332038"/>
              <a:ext cx="23813" cy="15875"/>
            </a:xfrm>
            <a:custGeom>
              <a:avLst/>
              <a:gdLst>
                <a:gd name="T0" fmla="*/ 0 w 9"/>
                <a:gd name="T1" fmla="*/ 1 h 6"/>
                <a:gd name="T2" fmla="*/ 7 w 9"/>
                <a:gd name="T3" fmla="*/ 0 h 6"/>
                <a:gd name="T4" fmla="*/ 0 w 9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134"/>
            <p:cNvSpPr>
              <a:spLocks/>
            </p:cNvSpPr>
            <p:nvPr/>
          </p:nvSpPr>
          <p:spPr bwMode="auto">
            <a:xfrm>
              <a:off x="798512" y="2338388"/>
              <a:ext cx="25400" cy="20638"/>
            </a:xfrm>
            <a:custGeom>
              <a:avLst/>
              <a:gdLst>
                <a:gd name="T0" fmla="*/ 4 w 9"/>
                <a:gd name="T1" fmla="*/ 8 h 8"/>
                <a:gd name="T2" fmla="*/ 9 w 9"/>
                <a:gd name="T3" fmla="*/ 6 h 8"/>
                <a:gd name="T4" fmla="*/ 2 w 9"/>
                <a:gd name="T5" fmla="*/ 4 h 8"/>
                <a:gd name="T6" fmla="*/ 4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35"/>
            <p:cNvSpPr>
              <a:spLocks/>
            </p:cNvSpPr>
            <p:nvPr/>
          </p:nvSpPr>
          <p:spPr bwMode="auto">
            <a:xfrm>
              <a:off x="-177801" y="2295526"/>
              <a:ext cx="103188" cy="39688"/>
            </a:xfrm>
            <a:custGeom>
              <a:avLst/>
              <a:gdLst>
                <a:gd name="T0" fmla="*/ 39 w 39"/>
                <a:gd name="T1" fmla="*/ 0 h 15"/>
                <a:gd name="T2" fmla="*/ 31 w 39"/>
                <a:gd name="T3" fmla="*/ 8 h 15"/>
                <a:gd name="T4" fmla="*/ 15 w 39"/>
                <a:gd name="T5" fmla="*/ 8 h 15"/>
                <a:gd name="T6" fmla="*/ 6 w 39"/>
                <a:gd name="T7" fmla="*/ 14 h 15"/>
                <a:gd name="T8" fmla="*/ 3 w 39"/>
                <a:gd name="T9" fmla="*/ 6 h 15"/>
                <a:gd name="T10" fmla="*/ 17 w 39"/>
                <a:gd name="T11" fmla="*/ 4 h 15"/>
                <a:gd name="T12" fmla="*/ 30 w 39"/>
                <a:gd name="T13" fmla="*/ 3 h 15"/>
                <a:gd name="T14" fmla="*/ 39 w 3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5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136"/>
            <p:cNvSpPr>
              <a:spLocks/>
            </p:cNvSpPr>
            <p:nvPr/>
          </p:nvSpPr>
          <p:spPr bwMode="auto">
            <a:xfrm>
              <a:off x="-23813" y="1982788"/>
              <a:ext cx="85725" cy="44450"/>
            </a:xfrm>
            <a:custGeom>
              <a:avLst/>
              <a:gdLst>
                <a:gd name="T0" fmla="*/ 21 w 32"/>
                <a:gd name="T1" fmla="*/ 15 h 17"/>
                <a:gd name="T2" fmla="*/ 29 w 32"/>
                <a:gd name="T3" fmla="*/ 4 h 17"/>
                <a:gd name="T4" fmla="*/ 15 w 32"/>
                <a:gd name="T5" fmla="*/ 2 h 17"/>
                <a:gd name="T6" fmla="*/ 13 w 32"/>
                <a:gd name="T7" fmla="*/ 14 h 17"/>
                <a:gd name="T8" fmla="*/ 8 w 32"/>
                <a:gd name="T9" fmla="*/ 15 h 17"/>
                <a:gd name="T10" fmla="*/ 21 w 3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137"/>
            <p:cNvSpPr>
              <a:spLocks/>
            </p:cNvSpPr>
            <p:nvPr/>
          </p:nvSpPr>
          <p:spPr bwMode="auto">
            <a:xfrm>
              <a:off x="-71438" y="1581151"/>
              <a:ext cx="160338" cy="182563"/>
            </a:xfrm>
            <a:custGeom>
              <a:avLst/>
              <a:gdLst>
                <a:gd name="T0" fmla="*/ 7 w 60"/>
                <a:gd name="T1" fmla="*/ 57 h 68"/>
                <a:gd name="T2" fmla="*/ 11 w 60"/>
                <a:gd name="T3" fmla="*/ 68 h 68"/>
                <a:gd name="T4" fmla="*/ 20 w 60"/>
                <a:gd name="T5" fmla="*/ 58 h 68"/>
                <a:gd name="T6" fmla="*/ 25 w 60"/>
                <a:gd name="T7" fmla="*/ 48 h 68"/>
                <a:gd name="T8" fmla="*/ 52 w 60"/>
                <a:gd name="T9" fmla="*/ 38 h 68"/>
                <a:gd name="T10" fmla="*/ 57 w 60"/>
                <a:gd name="T11" fmla="*/ 31 h 68"/>
                <a:gd name="T12" fmla="*/ 58 w 60"/>
                <a:gd name="T13" fmla="*/ 19 h 68"/>
                <a:gd name="T14" fmla="*/ 50 w 60"/>
                <a:gd name="T15" fmla="*/ 16 h 68"/>
                <a:gd name="T16" fmla="*/ 37 w 60"/>
                <a:gd name="T17" fmla="*/ 7 h 68"/>
                <a:gd name="T18" fmla="*/ 19 w 60"/>
                <a:gd name="T19" fmla="*/ 14 h 68"/>
                <a:gd name="T20" fmla="*/ 24 w 60"/>
                <a:gd name="T21" fmla="*/ 0 h 68"/>
                <a:gd name="T22" fmla="*/ 21 w 60"/>
                <a:gd name="T23" fmla="*/ 1 h 68"/>
                <a:gd name="T24" fmla="*/ 0 w 60"/>
                <a:gd name="T25" fmla="*/ 57 h 68"/>
                <a:gd name="T26" fmla="*/ 7 w 60"/>
                <a:gd name="T2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8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138"/>
            <p:cNvSpPr>
              <a:spLocks/>
            </p:cNvSpPr>
            <p:nvPr/>
          </p:nvSpPr>
          <p:spPr bwMode="auto">
            <a:xfrm>
              <a:off x="3533775" y="1589088"/>
              <a:ext cx="390525" cy="276225"/>
            </a:xfrm>
            <a:custGeom>
              <a:avLst/>
              <a:gdLst>
                <a:gd name="T0" fmla="*/ 39 w 146"/>
                <a:gd name="T1" fmla="*/ 87 h 103"/>
                <a:gd name="T2" fmla="*/ 21 w 146"/>
                <a:gd name="T3" fmla="*/ 84 h 103"/>
                <a:gd name="T4" fmla="*/ 31 w 146"/>
                <a:gd name="T5" fmla="*/ 76 h 103"/>
                <a:gd name="T6" fmla="*/ 29 w 146"/>
                <a:gd name="T7" fmla="*/ 71 h 103"/>
                <a:gd name="T8" fmla="*/ 22 w 146"/>
                <a:gd name="T9" fmla="*/ 62 h 103"/>
                <a:gd name="T10" fmla="*/ 13 w 146"/>
                <a:gd name="T11" fmla="*/ 62 h 103"/>
                <a:gd name="T12" fmla="*/ 9 w 146"/>
                <a:gd name="T13" fmla="*/ 53 h 103"/>
                <a:gd name="T14" fmla="*/ 23 w 146"/>
                <a:gd name="T15" fmla="*/ 50 h 103"/>
                <a:gd name="T16" fmla="*/ 32 w 146"/>
                <a:gd name="T17" fmla="*/ 44 h 103"/>
                <a:gd name="T18" fmla="*/ 25 w 146"/>
                <a:gd name="T19" fmla="*/ 38 h 103"/>
                <a:gd name="T20" fmla="*/ 2 w 146"/>
                <a:gd name="T21" fmla="*/ 34 h 103"/>
                <a:gd name="T22" fmla="*/ 9 w 146"/>
                <a:gd name="T23" fmla="*/ 27 h 103"/>
                <a:gd name="T24" fmla="*/ 15 w 146"/>
                <a:gd name="T25" fmla="*/ 15 h 103"/>
                <a:gd name="T26" fmla="*/ 35 w 146"/>
                <a:gd name="T27" fmla="*/ 5 h 103"/>
                <a:gd name="T28" fmla="*/ 40 w 146"/>
                <a:gd name="T29" fmla="*/ 10 h 103"/>
                <a:gd name="T30" fmla="*/ 46 w 146"/>
                <a:gd name="T31" fmla="*/ 29 h 103"/>
                <a:gd name="T32" fmla="*/ 59 w 146"/>
                <a:gd name="T33" fmla="*/ 29 h 103"/>
                <a:gd name="T34" fmla="*/ 67 w 146"/>
                <a:gd name="T35" fmla="*/ 18 h 103"/>
                <a:gd name="T36" fmla="*/ 95 w 146"/>
                <a:gd name="T37" fmla="*/ 20 h 103"/>
                <a:gd name="T38" fmla="*/ 104 w 146"/>
                <a:gd name="T39" fmla="*/ 13 h 103"/>
                <a:gd name="T40" fmla="*/ 103 w 146"/>
                <a:gd name="T41" fmla="*/ 7 h 103"/>
                <a:gd name="T42" fmla="*/ 123 w 146"/>
                <a:gd name="T43" fmla="*/ 5 h 103"/>
                <a:gd name="T44" fmla="*/ 127 w 146"/>
                <a:gd name="T45" fmla="*/ 6 h 103"/>
                <a:gd name="T46" fmla="*/ 136 w 146"/>
                <a:gd name="T47" fmla="*/ 20 h 103"/>
                <a:gd name="T48" fmla="*/ 131 w 146"/>
                <a:gd name="T49" fmla="*/ 29 h 103"/>
                <a:gd name="T50" fmla="*/ 143 w 146"/>
                <a:gd name="T51" fmla="*/ 36 h 103"/>
                <a:gd name="T52" fmla="*/ 142 w 146"/>
                <a:gd name="T53" fmla="*/ 54 h 103"/>
                <a:gd name="T54" fmla="*/ 130 w 146"/>
                <a:gd name="T55" fmla="*/ 65 h 103"/>
                <a:gd name="T56" fmla="*/ 116 w 146"/>
                <a:gd name="T57" fmla="*/ 77 h 103"/>
                <a:gd name="T58" fmla="*/ 109 w 146"/>
                <a:gd name="T59" fmla="*/ 85 h 103"/>
                <a:gd name="T60" fmla="*/ 92 w 146"/>
                <a:gd name="T61" fmla="*/ 92 h 103"/>
                <a:gd name="T62" fmla="*/ 86 w 146"/>
                <a:gd name="T63" fmla="*/ 95 h 103"/>
                <a:gd name="T64" fmla="*/ 69 w 146"/>
                <a:gd name="T65" fmla="*/ 97 h 103"/>
                <a:gd name="T66" fmla="*/ 43 w 146"/>
                <a:gd name="T67" fmla="*/ 92 h 103"/>
                <a:gd name="T68" fmla="*/ 39 w 146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03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139"/>
            <p:cNvSpPr>
              <a:spLocks/>
            </p:cNvSpPr>
            <p:nvPr/>
          </p:nvSpPr>
          <p:spPr bwMode="auto">
            <a:xfrm>
              <a:off x="4773612" y="2895601"/>
              <a:ext cx="1917700" cy="1933575"/>
            </a:xfrm>
            <a:custGeom>
              <a:avLst/>
              <a:gdLst>
                <a:gd name="T0" fmla="*/ 384 w 718"/>
                <a:gd name="T1" fmla="*/ 710 h 724"/>
                <a:gd name="T2" fmla="*/ 364 w 718"/>
                <a:gd name="T3" fmla="*/ 658 h 724"/>
                <a:gd name="T4" fmla="*/ 318 w 718"/>
                <a:gd name="T5" fmla="*/ 562 h 724"/>
                <a:gd name="T6" fmla="*/ 331 w 718"/>
                <a:gd name="T7" fmla="*/ 480 h 724"/>
                <a:gd name="T8" fmla="*/ 288 w 718"/>
                <a:gd name="T9" fmla="*/ 389 h 724"/>
                <a:gd name="T10" fmla="*/ 267 w 718"/>
                <a:gd name="T11" fmla="*/ 334 h 724"/>
                <a:gd name="T12" fmla="*/ 233 w 718"/>
                <a:gd name="T13" fmla="*/ 318 h 724"/>
                <a:gd name="T14" fmla="*/ 167 w 718"/>
                <a:gd name="T15" fmla="*/ 328 h 724"/>
                <a:gd name="T16" fmla="*/ 93 w 718"/>
                <a:gd name="T17" fmla="*/ 333 h 724"/>
                <a:gd name="T18" fmla="*/ 43 w 718"/>
                <a:gd name="T19" fmla="*/ 291 h 724"/>
                <a:gd name="T20" fmla="*/ 10 w 718"/>
                <a:gd name="T21" fmla="*/ 241 h 724"/>
                <a:gd name="T22" fmla="*/ 21 w 718"/>
                <a:gd name="T23" fmla="*/ 199 h 724"/>
                <a:gd name="T24" fmla="*/ 19 w 718"/>
                <a:gd name="T25" fmla="*/ 172 h 724"/>
                <a:gd name="T26" fmla="*/ 52 w 718"/>
                <a:gd name="T27" fmla="*/ 114 h 724"/>
                <a:gd name="T28" fmla="*/ 95 w 718"/>
                <a:gd name="T29" fmla="*/ 71 h 724"/>
                <a:gd name="T30" fmla="*/ 132 w 718"/>
                <a:gd name="T31" fmla="*/ 22 h 724"/>
                <a:gd name="T32" fmla="*/ 207 w 718"/>
                <a:gd name="T33" fmla="*/ 10 h 724"/>
                <a:gd name="T34" fmla="*/ 302 w 718"/>
                <a:gd name="T35" fmla="*/ 3 h 724"/>
                <a:gd name="T36" fmla="*/ 304 w 718"/>
                <a:gd name="T37" fmla="*/ 46 h 724"/>
                <a:gd name="T38" fmla="*/ 347 w 718"/>
                <a:gd name="T39" fmla="*/ 57 h 724"/>
                <a:gd name="T40" fmla="*/ 396 w 718"/>
                <a:gd name="T41" fmla="*/ 68 h 724"/>
                <a:gd name="T42" fmla="*/ 443 w 718"/>
                <a:gd name="T43" fmla="*/ 57 h 724"/>
                <a:gd name="T44" fmla="*/ 509 w 718"/>
                <a:gd name="T45" fmla="*/ 63 h 724"/>
                <a:gd name="T46" fmla="*/ 540 w 718"/>
                <a:gd name="T47" fmla="*/ 120 h 724"/>
                <a:gd name="T48" fmla="*/ 577 w 718"/>
                <a:gd name="T49" fmla="*/ 199 h 724"/>
                <a:gd name="T50" fmla="*/ 646 w 718"/>
                <a:gd name="T51" fmla="*/ 260 h 724"/>
                <a:gd name="T52" fmla="*/ 716 w 718"/>
                <a:gd name="T53" fmla="*/ 292 h 724"/>
                <a:gd name="T54" fmla="*/ 659 w 718"/>
                <a:gd name="T55" fmla="*/ 351 h 724"/>
                <a:gd name="T56" fmla="*/ 606 w 718"/>
                <a:gd name="T57" fmla="*/ 413 h 724"/>
                <a:gd name="T58" fmla="*/ 605 w 718"/>
                <a:gd name="T59" fmla="*/ 454 h 724"/>
                <a:gd name="T60" fmla="*/ 625 w 718"/>
                <a:gd name="T61" fmla="*/ 501 h 724"/>
                <a:gd name="T62" fmla="*/ 596 w 718"/>
                <a:gd name="T63" fmla="*/ 539 h 724"/>
                <a:gd name="T64" fmla="*/ 566 w 718"/>
                <a:gd name="T65" fmla="*/ 583 h 724"/>
                <a:gd name="T66" fmla="*/ 568 w 718"/>
                <a:gd name="T67" fmla="*/ 608 h 724"/>
                <a:gd name="T68" fmla="*/ 530 w 718"/>
                <a:gd name="T69" fmla="*/ 639 h 724"/>
                <a:gd name="T70" fmla="*/ 519 w 718"/>
                <a:gd name="T71" fmla="*/ 680 h 724"/>
                <a:gd name="T72" fmla="*/ 470 w 718"/>
                <a:gd name="T73" fmla="*/ 713 h 724"/>
                <a:gd name="T74" fmla="*/ 401 w 718"/>
                <a:gd name="T75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8" h="724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140"/>
            <p:cNvSpPr>
              <a:spLocks/>
            </p:cNvSpPr>
            <p:nvPr/>
          </p:nvSpPr>
          <p:spPr bwMode="auto">
            <a:xfrm>
              <a:off x="6515100" y="4186238"/>
              <a:ext cx="212725" cy="382588"/>
            </a:xfrm>
            <a:custGeom>
              <a:avLst/>
              <a:gdLst>
                <a:gd name="T0" fmla="*/ 63 w 80"/>
                <a:gd name="T1" fmla="*/ 2 h 143"/>
                <a:gd name="T2" fmla="*/ 62 w 80"/>
                <a:gd name="T3" fmla="*/ 13 h 143"/>
                <a:gd name="T4" fmla="*/ 52 w 80"/>
                <a:gd name="T5" fmla="*/ 22 h 143"/>
                <a:gd name="T6" fmla="*/ 35 w 80"/>
                <a:gd name="T7" fmla="*/ 38 h 143"/>
                <a:gd name="T8" fmla="*/ 13 w 80"/>
                <a:gd name="T9" fmla="*/ 55 h 143"/>
                <a:gd name="T10" fmla="*/ 9 w 80"/>
                <a:gd name="T11" fmla="*/ 75 h 143"/>
                <a:gd name="T12" fmla="*/ 9 w 80"/>
                <a:gd name="T13" fmla="*/ 97 h 143"/>
                <a:gd name="T14" fmla="*/ 12 w 80"/>
                <a:gd name="T15" fmla="*/ 119 h 143"/>
                <a:gd name="T16" fmla="*/ 25 w 80"/>
                <a:gd name="T17" fmla="*/ 143 h 143"/>
                <a:gd name="T18" fmla="*/ 56 w 80"/>
                <a:gd name="T19" fmla="*/ 118 h 143"/>
                <a:gd name="T20" fmla="*/ 64 w 80"/>
                <a:gd name="T21" fmla="*/ 63 h 143"/>
                <a:gd name="T22" fmla="*/ 78 w 80"/>
                <a:gd name="T23" fmla="*/ 35 h 143"/>
                <a:gd name="T24" fmla="*/ 63 w 80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3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141"/>
            <p:cNvSpPr>
              <a:spLocks/>
            </p:cNvSpPr>
            <p:nvPr/>
          </p:nvSpPr>
          <p:spPr bwMode="auto">
            <a:xfrm>
              <a:off x="5048250" y="1098551"/>
              <a:ext cx="4883150" cy="2771775"/>
            </a:xfrm>
            <a:custGeom>
              <a:avLst/>
              <a:gdLst>
                <a:gd name="T0" fmla="*/ 430 w 1828"/>
                <a:gd name="T1" fmla="*/ 679 h 1038"/>
                <a:gd name="T2" fmla="*/ 320 w 1828"/>
                <a:gd name="T3" fmla="*/ 638 h 1038"/>
                <a:gd name="T4" fmla="*/ 221 w 1828"/>
                <a:gd name="T5" fmla="*/ 574 h 1038"/>
                <a:gd name="T6" fmla="*/ 240 w 1828"/>
                <a:gd name="T7" fmla="*/ 677 h 1038"/>
                <a:gd name="T8" fmla="*/ 169 w 1828"/>
                <a:gd name="T9" fmla="*/ 589 h 1038"/>
                <a:gd name="T10" fmla="*/ 44 w 1828"/>
                <a:gd name="T11" fmla="*/ 683 h 1038"/>
                <a:gd name="T12" fmla="*/ 74 w 1828"/>
                <a:gd name="T13" fmla="*/ 548 h 1038"/>
                <a:gd name="T14" fmla="*/ 108 w 1828"/>
                <a:gd name="T15" fmla="*/ 497 h 1038"/>
                <a:gd name="T16" fmla="*/ 181 w 1828"/>
                <a:gd name="T17" fmla="*/ 386 h 1038"/>
                <a:gd name="T18" fmla="*/ 197 w 1828"/>
                <a:gd name="T19" fmla="*/ 437 h 1038"/>
                <a:gd name="T20" fmla="*/ 319 w 1828"/>
                <a:gd name="T21" fmla="*/ 385 h 1038"/>
                <a:gd name="T22" fmla="*/ 365 w 1828"/>
                <a:gd name="T23" fmla="*/ 342 h 1038"/>
                <a:gd name="T24" fmla="*/ 298 w 1828"/>
                <a:gd name="T25" fmla="*/ 288 h 1038"/>
                <a:gd name="T26" fmla="*/ 269 w 1828"/>
                <a:gd name="T27" fmla="*/ 321 h 1038"/>
                <a:gd name="T28" fmla="*/ 191 w 1828"/>
                <a:gd name="T29" fmla="*/ 357 h 1038"/>
                <a:gd name="T30" fmla="*/ 147 w 1828"/>
                <a:gd name="T31" fmla="*/ 330 h 1038"/>
                <a:gd name="T32" fmla="*/ 240 w 1828"/>
                <a:gd name="T33" fmla="*/ 182 h 1038"/>
                <a:gd name="T34" fmla="*/ 300 w 1828"/>
                <a:gd name="T35" fmla="*/ 137 h 1038"/>
                <a:gd name="T36" fmla="*/ 466 w 1828"/>
                <a:gd name="T37" fmla="*/ 199 h 1038"/>
                <a:gd name="T38" fmla="*/ 414 w 1828"/>
                <a:gd name="T39" fmla="*/ 229 h 1038"/>
                <a:gd name="T40" fmla="*/ 462 w 1828"/>
                <a:gd name="T41" fmla="*/ 229 h 1038"/>
                <a:gd name="T42" fmla="*/ 517 w 1828"/>
                <a:gd name="T43" fmla="*/ 193 h 1038"/>
                <a:gd name="T44" fmla="*/ 622 w 1828"/>
                <a:gd name="T45" fmla="*/ 165 h 1038"/>
                <a:gd name="T46" fmla="*/ 714 w 1828"/>
                <a:gd name="T47" fmla="*/ 163 h 1038"/>
                <a:gd name="T48" fmla="*/ 736 w 1828"/>
                <a:gd name="T49" fmla="*/ 94 h 1038"/>
                <a:gd name="T50" fmla="*/ 755 w 1828"/>
                <a:gd name="T51" fmla="*/ 184 h 1038"/>
                <a:gd name="T52" fmla="*/ 763 w 1828"/>
                <a:gd name="T53" fmla="*/ 137 h 1038"/>
                <a:gd name="T54" fmla="*/ 781 w 1828"/>
                <a:gd name="T55" fmla="*/ 123 h 1038"/>
                <a:gd name="T56" fmla="*/ 830 w 1828"/>
                <a:gd name="T57" fmla="*/ 105 h 1038"/>
                <a:gd name="T58" fmla="*/ 935 w 1828"/>
                <a:gd name="T59" fmla="*/ 30 h 1038"/>
                <a:gd name="T60" fmla="*/ 1062 w 1828"/>
                <a:gd name="T61" fmla="*/ 20 h 1038"/>
                <a:gd name="T62" fmla="*/ 1098 w 1828"/>
                <a:gd name="T63" fmla="*/ 77 h 1038"/>
                <a:gd name="T64" fmla="*/ 1243 w 1828"/>
                <a:gd name="T65" fmla="*/ 88 h 1038"/>
                <a:gd name="T66" fmla="*/ 1344 w 1828"/>
                <a:gd name="T67" fmla="*/ 115 h 1038"/>
                <a:gd name="T68" fmla="*/ 1466 w 1828"/>
                <a:gd name="T69" fmla="*/ 128 h 1038"/>
                <a:gd name="T70" fmla="*/ 1636 w 1828"/>
                <a:gd name="T71" fmla="*/ 158 h 1038"/>
                <a:gd name="T72" fmla="*/ 1812 w 1828"/>
                <a:gd name="T73" fmla="*/ 229 h 1038"/>
                <a:gd name="T74" fmla="*/ 1741 w 1828"/>
                <a:gd name="T75" fmla="*/ 215 h 1038"/>
                <a:gd name="T76" fmla="*/ 1753 w 1828"/>
                <a:gd name="T77" fmla="*/ 285 h 1038"/>
                <a:gd name="T78" fmla="*/ 1622 w 1828"/>
                <a:gd name="T79" fmla="*/ 344 h 1038"/>
                <a:gd name="T80" fmla="*/ 1628 w 1828"/>
                <a:gd name="T81" fmla="*/ 427 h 1038"/>
                <a:gd name="T82" fmla="*/ 1566 w 1828"/>
                <a:gd name="T83" fmla="*/ 392 h 1038"/>
                <a:gd name="T84" fmla="*/ 1604 w 1828"/>
                <a:gd name="T85" fmla="*/ 303 h 1038"/>
                <a:gd name="T86" fmla="*/ 1546 w 1828"/>
                <a:gd name="T87" fmla="*/ 344 h 1038"/>
                <a:gd name="T88" fmla="*/ 1424 w 1828"/>
                <a:gd name="T89" fmla="*/ 367 h 1038"/>
                <a:gd name="T90" fmla="*/ 1448 w 1828"/>
                <a:gd name="T91" fmla="*/ 480 h 1038"/>
                <a:gd name="T92" fmla="*/ 1371 w 1828"/>
                <a:gd name="T93" fmla="*/ 624 h 1038"/>
                <a:gd name="T94" fmla="*/ 1334 w 1828"/>
                <a:gd name="T95" fmla="*/ 660 h 1038"/>
                <a:gd name="T96" fmla="*/ 1300 w 1828"/>
                <a:gd name="T97" fmla="*/ 661 h 1038"/>
                <a:gd name="T98" fmla="*/ 1280 w 1828"/>
                <a:gd name="T99" fmla="*/ 830 h 1038"/>
                <a:gd name="T100" fmla="*/ 1192 w 1828"/>
                <a:gd name="T101" fmla="*/ 965 h 1038"/>
                <a:gd name="T102" fmla="*/ 1177 w 1828"/>
                <a:gd name="T103" fmla="*/ 1027 h 1038"/>
                <a:gd name="T104" fmla="*/ 1044 w 1828"/>
                <a:gd name="T105" fmla="*/ 849 h 1038"/>
                <a:gd name="T106" fmla="*/ 902 w 1828"/>
                <a:gd name="T107" fmla="*/ 969 h 1038"/>
                <a:gd name="T108" fmla="*/ 782 w 1828"/>
                <a:gd name="T109" fmla="*/ 820 h 1038"/>
                <a:gd name="T110" fmla="*/ 608 w 1828"/>
                <a:gd name="T111" fmla="*/ 774 h 1038"/>
                <a:gd name="T112" fmla="*/ 661 w 1828"/>
                <a:gd name="T113" fmla="*/ 797 h 1038"/>
                <a:gd name="T114" fmla="*/ 633 w 1828"/>
                <a:gd name="T115" fmla="*/ 887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8" h="103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142"/>
            <p:cNvSpPr>
              <a:spLocks/>
            </p:cNvSpPr>
            <p:nvPr/>
          </p:nvSpPr>
          <p:spPr bwMode="auto">
            <a:xfrm>
              <a:off x="5564188" y="941388"/>
              <a:ext cx="414338" cy="223838"/>
            </a:xfrm>
            <a:custGeom>
              <a:avLst/>
              <a:gdLst>
                <a:gd name="T0" fmla="*/ 83 w 155"/>
                <a:gd name="T1" fmla="*/ 44 h 84"/>
                <a:gd name="T2" fmla="*/ 72 w 155"/>
                <a:gd name="T3" fmla="*/ 57 h 84"/>
                <a:gd name="T4" fmla="*/ 60 w 155"/>
                <a:gd name="T5" fmla="*/ 78 h 84"/>
                <a:gd name="T6" fmla="*/ 52 w 155"/>
                <a:gd name="T7" fmla="*/ 81 h 84"/>
                <a:gd name="T8" fmla="*/ 39 w 155"/>
                <a:gd name="T9" fmla="*/ 69 h 84"/>
                <a:gd name="T10" fmla="*/ 30 w 155"/>
                <a:gd name="T11" fmla="*/ 61 h 84"/>
                <a:gd name="T12" fmla="*/ 30 w 155"/>
                <a:gd name="T13" fmla="*/ 54 h 84"/>
                <a:gd name="T14" fmla="*/ 36 w 155"/>
                <a:gd name="T15" fmla="*/ 52 h 84"/>
                <a:gd name="T16" fmla="*/ 20 w 155"/>
                <a:gd name="T17" fmla="*/ 49 h 84"/>
                <a:gd name="T18" fmla="*/ 21 w 155"/>
                <a:gd name="T19" fmla="*/ 54 h 84"/>
                <a:gd name="T20" fmla="*/ 12 w 155"/>
                <a:gd name="T21" fmla="*/ 50 h 84"/>
                <a:gd name="T22" fmla="*/ 2 w 155"/>
                <a:gd name="T23" fmla="*/ 37 h 84"/>
                <a:gd name="T24" fmla="*/ 16 w 155"/>
                <a:gd name="T25" fmla="*/ 38 h 84"/>
                <a:gd name="T26" fmla="*/ 6 w 155"/>
                <a:gd name="T27" fmla="*/ 27 h 84"/>
                <a:gd name="T28" fmla="*/ 9 w 155"/>
                <a:gd name="T29" fmla="*/ 20 h 84"/>
                <a:gd name="T30" fmla="*/ 20 w 155"/>
                <a:gd name="T31" fmla="*/ 18 h 84"/>
                <a:gd name="T32" fmla="*/ 35 w 155"/>
                <a:gd name="T33" fmla="*/ 18 h 84"/>
                <a:gd name="T34" fmla="*/ 42 w 155"/>
                <a:gd name="T35" fmla="*/ 19 h 84"/>
                <a:gd name="T36" fmla="*/ 50 w 155"/>
                <a:gd name="T37" fmla="*/ 14 h 84"/>
                <a:gd name="T38" fmla="*/ 48 w 155"/>
                <a:gd name="T39" fmla="*/ 10 h 84"/>
                <a:gd name="T40" fmla="*/ 60 w 155"/>
                <a:gd name="T41" fmla="*/ 15 h 84"/>
                <a:gd name="T42" fmla="*/ 82 w 155"/>
                <a:gd name="T43" fmla="*/ 24 h 84"/>
                <a:gd name="T44" fmla="*/ 76 w 155"/>
                <a:gd name="T45" fmla="*/ 27 h 84"/>
                <a:gd name="T46" fmla="*/ 84 w 155"/>
                <a:gd name="T47" fmla="*/ 31 h 84"/>
                <a:gd name="T48" fmla="*/ 85 w 155"/>
                <a:gd name="T49" fmla="*/ 21 h 84"/>
                <a:gd name="T50" fmla="*/ 75 w 155"/>
                <a:gd name="T51" fmla="*/ 14 h 84"/>
                <a:gd name="T52" fmla="*/ 67 w 155"/>
                <a:gd name="T53" fmla="*/ 7 h 84"/>
                <a:gd name="T54" fmla="*/ 76 w 155"/>
                <a:gd name="T55" fmla="*/ 2 h 84"/>
                <a:gd name="T56" fmla="*/ 95 w 155"/>
                <a:gd name="T57" fmla="*/ 4 h 84"/>
                <a:gd name="T58" fmla="*/ 110 w 155"/>
                <a:gd name="T59" fmla="*/ 8 h 84"/>
                <a:gd name="T60" fmla="*/ 116 w 155"/>
                <a:gd name="T61" fmla="*/ 4 h 84"/>
                <a:gd name="T62" fmla="*/ 139 w 155"/>
                <a:gd name="T63" fmla="*/ 8 h 84"/>
                <a:gd name="T64" fmla="*/ 148 w 155"/>
                <a:gd name="T65" fmla="*/ 11 h 84"/>
                <a:gd name="T66" fmla="*/ 151 w 155"/>
                <a:gd name="T67" fmla="*/ 19 h 84"/>
                <a:gd name="T68" fmla="*/ 140 w 155"/>
                <a:gd name="T69" fmla="*/ 26 h 84"/>
                <a:gd name="T70" fmla="*/ 116 w 155"/>
                <a:gd name="T71" fmla="*/ 29 h 84"/>
                <a:gd name="T72" fmla="*/ 99 w 155"/>
                <a:gd name="T73" fmla="*/ 31 h 84"/>
                <a:gd name="T74" fmla="*/ 103 w 155"/>
                <a:gd name="T75" fmla="*/ 42 h 84"/>
                <a:gd name="T76" fmla="*/ 108 w 155"/>
                <a:gd name="T77" fmla="*/ 43 h 84"/>
                <a:gd name="T78" fmla="*/ 128 w 155"/>
                <a:gd name="T79" fmla="*/ 60 h 84"/>
                <a:gd name="T80" fmla="*/ 122 w 155"/>
                <a:gd name="T81" fmla="*/ 62 h 84"/>
                <a:gd name="T82" fmla="*/ 117 w 155"/>
                <a:gd name="T83" fmla="*/ 67 h 84"/>
                <a:gd name="T84" fmla="*/ 101 w 155"/>
                <a:gd name="T85" fmla="*/ 71 h 84"/>
                <a:gd name="T86" fmla="*/ 93 w 155"/>
                <a:gd name="T87" fmla="*/ 68 h 84"/>
                <a:gd name="T88" fmla="*/ 97 w 155"/>
                <a:gd name="T89" fmla="*/ 55 h 84"/>
                <a:gd name="T90" fmla="*/ 88 w 155"/>
                <a:gd name="T91" fmla="*/ 48 h 84"/>
                <a:gd name="T92" fmla="*/ 83 w 155"/>
                <a:gd name="T93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84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143"/>
            <p:cNvSpPr>
              <a:spLocks/>
            </p:cNvSpPr>
            <p:nvPr/>
          </p:nvSpPr>
          <p:spPr bwMode="auto">
            <a:xfrm>
              <a:off x="6503988" y="1135063"/>
              <a:ext cx="427038" cy="342900"/>
            </a:xfrm>
            <a:custGeom>
              <a:avLst/>
              <a:gdLst>
                <a:gd name="T0" fmla="*/ 66 w 160"/>
                <a:gd name="T1" fmla="*/ 120 h 128"/>
                <a:gd name="T2" fmla="*/ 59 w 160"/>
                <a:gd name="T3" fmla="*/ 124 h 128"/>
                <a:gd name="T4" fmla="*/ 33 w 160"/>
                <a:gd name="T5" fmla="*/ 116 h 128"/>
                <a:gd name="T6" fmla="*/ 16 w 160"/>
                <a:gd name="T7" fmla="*/ 111 h 128"/>
                <a:gd name="T8" fmla="*/ 12 w 160"/>
                <a:gd name="T9" fmla="*/ 103 h 128"/>
                <a:gd name="T10" fmla="*/ 24 w 160"/>
                <a:gd name="T11" fmla="*/ 89 h 128"/>
                <a:gd name="T12" fmla="*/ 26 w 160"/>
                <a:gd name="T13" fmla="*/ 74 h 128"/>
                <a:gd name="T14" fmla="*/ 31 w 160"/>
                <a:gd name="T15" fmla="*/ 73 h 128"/>
                <a:gd name="T16" fmla="*/ 38 w 160"/>
                <a:gd name="T17" fmla="*/ 68 h 128"/>
                <a:gd name="T18" fmla="*/ 32 w 160"/>
                <a:gd name="T19" fmla="*/ 65 h 128"/>
                <a:gd name="T20" fmla="*/ 30 w 160"/>
                <a:gd name="T21" fmla="*/ 59 h 128"/>
                <a:gd name="T22" fmla="*/ 47 w 160"/>
                <a:gd name="T23" fmla="*/ 53 h 128"/>
                <a:gd name="T24" fmla="*/ 46 w 160"/>
                <a:gd name="T25" fmla="*/ 42 h 128"/>
                <a:gd name="T26" fmla="*/ 46 w 160"/>
                <a:gd name="T27" fmla="*/ 33 h 128"/>
                <a:gd name="T28" fmla="*/ 64 w 160"/>
                <a:gd name="T29" fmla="*/ 31 h 128"/>
                <a:gd name="T30" fmla="*/ 87 w 160"/>
                <a:gd name="T31" fmla="*/ 14 h 128"/>
                <a:gd name="T32" fmla="*/ 111 w 160"/>
                <a:gd name="T33" fmla="*/ 14 h 128"/>
                <a:gd name="T34" fmla="*/ 126 w 160"/>
                <a:gd name="T35" fmla="*/ 10 h 128"/>
                <a:gd name="T36" fmla="*/ 136 w 160"/>
                <a:gd name="T37" fmla="*/ 4 h 128"/>
                <a:gd name="T38" fmla="*/ 159 w 160"/>
                <a:gd name="T39" fmla="*/ 3 h 128"/>
                <a:gd name="T40" fmla="*/ 158 w 160"/>
                <a:gd name="T41" fmla="*/ 12 h 128"/>
                <a:gd name="T42" fmla="*/ 152 w 160"/>
                <a:gd name="T43" fmla="*/ 15 h 128"/>
                <a:gd name="T44" fmla="*/ 126 w 160"/>
                <a:gd name="T45" fmla="*/ 23 h 128"/>
                <a:gd name="T46" fmla="*/ 111 w 160"/>
                <a:gd name="T47" fmla="*/ 29 h 128"/>
                <a:gd name="T48" fmla="*/ 94 w 160"/>
                <a:gd name="T49" fmla="*/ 41 h 128"/>
                <a:gd name="T50" fmla="*/ 69 w 160"/>
                <a:gd name="T51" fmla="*/ 49 h 128"/>
                <a:gd name="T52" fmla="*/ 64 w 160"/>
                <a:gd name="T53" fmla="*/ 63 h 128"/>
                <a:gd name="T54" fmla="*/ 57 w 160"/>
                <a:gd name="T55" fmla="*/ 71 h 128"/>
                <a:gd name="T56" fmla="*/ 54 w 160"/>
                <a:gd name="T57" fmla="*/ 77 h 128"/>
                <a:gd name="T58" fmla="*/ 49 w 160"/>
                <a:gd name="T59" fmla="*/ 91 h 128"/>
                <a:gd name="T60" fmla="*/ 49 w 160"/>
                <a:gd name="T61" fmla="*/ 105 h 128"/>
                <a:gd name="T62" fmla="*/ 66 w 160"/>
                <a:gd name="T63" fmla="*/ 116 h 128"/>
                <a:gd name="T64" fmla="*/ 66 w 160"/>
                <a:gd name="T6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28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144"/>
            <p:cNvSpPr>
              <a:spLocks/>
            </p:cNvSpPr>
            <p:nvPr/>
          </p:nvSpPr>
          <p:spPr bwMode="auto">
            <a:xfrm>
              <a:off x="6338888" y="900113"/>
              <a:ext cx="180975" cy="84138"/>
            </a:xfrm>
            <a:custGeom>
              <a:avLst/>
              <a:gdLst>
                <a:gd name="T0" fmla="*/ 60 w 68"/>
                <a:gd name="T1" fmla="*/ 29 h 31"/>
                <a:gd name="T2" fmla="*/ 41 w 68"/>
                <a:gd name="T3" fmla="*/ 26 h 31"/>
                <a:gd name="T4" fmla="*/ 22 w 68"/>
                <a:gd name="T5" fmla="*/ 21 h 31"/>
                <a:gd name="T6" fmla="*/ 3 w 68"/>
                <a:gd name="T7" fmla="*/ 15 h 31"/>
                <a:gd name="T8" fmla="*/ 4 w 68"/>
                <a:gd name="T9" fmla="*/ 9 h 31"/>
                <a:gd name="T10" fmla="*/ 11 w 68"/>
                <a:gd name="T11" fmla="*/ 8 h 31"/>
                <a:gd name="T12" fmla="*/ 17 w 68"/>
                <a:gd name="T13" fmla="*/ 9 h 31"/>
                <a:gd name="T14" fmla="*/ 37 w 68"/>
                <a:gd name="T15" fmla="*/ 5 h 31"/>
                <a:gd name="T16" fmla="*/ 41 w 68"/>
                <a:gd name="T17" fmla="*/ 8 h 31"/>
                <a:gd name="T18" fmla="*/ 48 w 68"/>
                <a:gd name="T19" fmla="*/ 4 h 31"/>
                <a:gd name="T20" fmla="*/ 64 w 68"/>
                <a:gd name="T21" fmla="*/ 13 h 31"/>
                <a:gd name="T22" fmla="*/ 61 w 68"/>
                <a:gd name="T23" fmla="*/ 24 h 31"/>
                <a:gd name="T24" fmla="*/ 60 w 68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1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45"/>
            <p:cNvSpPr>
              <a:spLocks/>
            </p:cNvSpPr>
            <p:nvPr/>
          </p:nvSpPr>
          <p:spPr bwMode="auto">
            <a:xfrm>
              <a:off x="6527800" y="933451"/>
              <a:ext cx="77788" cy="31750"/>
            </a:xfrm>
            <a:custGeom>
              <a:avLst/>
              <a:gdLst>
                <a:gd name="T0" fmla="*/ 21 w 29"/>
                <a:gd name="T1" fmla="*/ 10 h 12"/>
                <a:gd name="T2" fmla="*/ 9 w 29"/>
                <a:gd name="T3" fmla="*/ 12 h 12"/>
                <a:gd name="T4" fmla="*/ 1 w 29"/>
                <a:gd name="T5" fmla="*/ 9 h 12"/>
                <a:gd name="T6" fmla="*/ 5 w 29"/>
                <a:gd name="T7" fmla="*/ 6 h 12"/>
                <a:gd name="T8" fmla="*/ 12 w 29"/>
                <a:gd name="T9" fmla="*/ 5 h 12"/>
                <a:gd name="T10" fmla="*/ 13 w 29"/>
                <a:gd name="T11" fmla="*/ 0 h 12"/>
                <a:gd name="T12" fmla="*/ 24 w 29"/>
                <a:gd name="T13" fmla="*/ 2 h 12"/>
                <a:gd name="T14" fmla="*/ 27 w 29"/>
                <a:gd name="T15" fmla="*/ 7 h 12"/>
                <a:gd name="T16" fmla="*/ 21 w 29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46"/>
            <p:cNvSpPr>
              <a:spLocks/>
            </p:cNvSpPr>
            <p:nvPr/>
          </p:nvSpPr>
          <p:spPr bwMode="auto">
            <a:xfrm>
              <a:off x="6559550" y="860426"/>
              <a:ext cx="120650" cy="69850"/>
            </a:xfrm>
            <a:custGeom>
              <a:avLst/>
              <a:gdLst>
                <a:gd name="T0" fmla="*/ 31 w 45"/>
                <a:gd name="T1" fmla="*/ 24 h 26"/>
                <a:gd name="T2" fmla="*/ 19 w 45"/>
                <a:gd name="T3" fmla="*/ 25 h 26"/>
                <a:gd name="T4" fmla="*/ 14 w 45"/>
                <a:gd name="T5" fmla="*/ 22 h 26"/>
                <a:gd name="T6" fmla="*/ 5 w 45"/>
                <a:gd name="T7" fmla="*/ 22 h 26"/>
                <a:gd name="T8" fmla="*/ 2 w 45"/>
                <a:gd name="T9" fmla="*/ 20 h 26"/>
                <a:gd name="T10" fmla="*/ 12 w 45"/>
                <a:gd name="T11" fmla="*/ 16 h 26"/>
                <a:gd name="T12" fmla="*/ 16 w 45"/>
                <a:gd name="T13" fmla="*/ 11 h 26"/>
                <a:gd name="T14" fmla="*/ 19 w 45"/>
                <a:gd name="T15" fmla="*/ 6 h 26"/>
                <a:gd name="T16" fmla="*/ 22 w 45"/>
                <a:gd name="T17" fmla="*/ 4 h 26"/>
                <a:gd name="T18" fmla="*/ 28 w 45"/>
                <a:gd name="T19" fmla="*/ 1 h 26"/>
                <a:gd name="T20" fmla="*/ 35 w 45"/>
                <a:gd name="T21" fmla="*/ 4 h 26"/>
                <a:gd name="T22" fmla="*/ 34 w 45"/>
                <a:gd name="T23" fmla="*/ 12 h 26"/>
                <a:gd name="T24" fmla="*/ 34 w 45"/>
                <a:gd name="T25" fmla="*/ 16 h 26"/>
                <a:gd name="T26" fmla="*/ 41 w 45"/>
                <a:gd name="T27" fmla="*/ 21 h 26"/>
                <a:gd name="T28" fmla="*/ 34 w 45"/>
                <a:gd name="T29" fmla="*/ 22 h 26"/>
                <a:gd name="T30" fmla="*/ 31 w 45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6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47"/>
            <p:cNvSpPr>
              <a:spLocks/>
            </p:cNvSpPr>
            <p:nvPr/>
          </p:nvSpPr>
          <p:spPr bwMode="auto">
            <a:xfrm>
              <a:off x="6613525" y="938213"/>
              <a:ext cx="74613" cy="28575"/>
            </a:xfrm>
            <a:custGeom>
              <a:avLst/>
              <a:gdLst>
                <a:gd name="T0" fmla="*/ 1 w 28"/>
                <a:gd name="T1" fmla="*/ 10 h 11"/>
                <a:gd name="T2" fmla="*/ 9 w 28"/>
                <a:gd name="T3" fmla="*/ 9 h 11"/>
                <a:gd name="T4" fmla="*/ 16 w 28"/>
                <a:gd name="T5" fmla="*/ 7 h 11"/>
                <a:gd name="T6" fmla="*/ 25 w 28"/>
                <a:gd name="T7" fmla="*/ 3 h 11"/>
                <a:gd name="T8" fmla="*/ 17 w 28"/>
                <a:gd name="T9" fmla="*/ 2 h 11"/>
                <a:gd name="T10" fmla="*/ 5 w 28"/>
                <a:gd name="T11" fmla="*/ 1 h 11"/>
                <a:gd name="T12" fmla="*/ 0 w 28"/>
                <a:gd name="T13" fmla="*/ 7 h 11"/>
                <a:gd name="T14" fmla="*/ 1 w 28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48"/>
            <p:cNvSpPr>
              <a:spLocks/>
            </p:cNvSpPr>
            <p:nvPr/>
          </p:nvSpPr>
          <p:spPr bwMode="auto">
            <a:xfrm>
              <a:off x="6684963" y="900113"/>
              <a:ext cx="69850" cy="66675"/>
            </a:xfrm>
            <a:custGeom>
              <a:avLst/>
              <a:gdLst>
                <a:gd name="T0" fmla="*/ 9 w 26"/>
                <a:gd name="T1" fmla="*/ 18 h 25"/>
                <a:gd name="T2" fmla="*/ 13 w 26"/>
                <a:gd name="T3" fmla="*/ 21 h 25"/>
                <a:gd name="T4" fmla="*/ 21 w 26"/>
                <a:gd name="T5" fmla="*/ 16 h 25"/>
                <a:gd name="T6" fmla="*/ 26 w 26"/>
                <a:gd name="T7" fmla="*/ 10 h 25"/>
                <a:gd name="T8" fmla="*/ 20 w 26"/>
                <a:gd name="T9" fmla="*/ 4 h 25"/>
                <a:gd name="T10" fmla="*/ 15 w 26"/>
                <a:gd name="T11" fmla="*/ 1 h 25"/>
                <a:gd name="T12" fmla="*/ 8 w 26"/>
                <a:gd name="T13" fmla="*/ 10 h 25"/>
                <a:gd name="T14" fmla="*/ 2 w 26"/>
                <a:gd name="T15" fmla="*/ 11 h 25"/>
                <a:gd name="T16" fmla="*/ 9 w 26"/>
                <a:gd name="T17" fmla="*/ 17 h 25"/>
                <a:gd name="T18" fmla="*/ 9 w 26"/>
                <a:gd name="T1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149"/>
            <p:cNvSpPr>
              <a:spLocks/>
            </p:cNvSpPr>
            <p:nvPr/>
          </p:nvSpPr>
          <p:spPr bwMode="auto">
            <a:xfrm>
              <a:off x="6645275" y="965201"/>
              <a:ext cx="57150" cy="19050"/>
            </a:xfrm>
            <a:custGeom>
              <a:avLst/>
              <a:gdLst>
                <a:gd name="T0" fmla="*/ 9 w 21"/>
                <a:gd name="T1" fmla="*/ 0 h 7"/>
                <a:gd name="T2" fmla="*/ 4 w 21"/>
                <a:gd name="T3" fmla="*/ 5 h 7"/>
                <a:gd name="T4" fmla="*/ 15 w 21"/>
                <a:gd name="T5" fmla="*/ 7 h 7"/>
                <a:gd name="T6" fmla="*/ 20 w 21"/>
                <a:gd name="T7" fmla="*/ 5 h 7"/>
                <a:gd name="T8" fmla="*/ 15 w 21"/>
                <a:gd name="T9" fmla="*/ 0 h 7"/>
                <a:gd name="T10" fmla="*/ 9 w 2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150"/>
            <p:cNvSpPr>
              <a:spLocks/>
            </p:cNvSpPr>
            <p:nvPr/>
          </p:nvSpPr>
          <p:spPr bwMode="auto">
            <a:xfrm>
              <a:off x="6645275" y="839788"/>
              <a:ext cx="34925" cy="23813"/>
            </a:xfrm>
            <a:custGeom>
              <a:avLst/>
              <a:gdLst>
                <a:gd name="T0" fmla="*/ 9 w 13"/>
                <a:gd name="T1" fmla="*/ 9 h 9"/>
                <a:gd name="T2" fmla="*/ 0 w 13"/>
                <a:gd name="T3" fmla="*/ 4 h 9"/>
                <a:gd name="T4" fmla="*/ 8 w 13"/>
                <a:gd name="T5" fmla="*/ 0 h 9"/>
                <a:gd name="T6" fmla="*/ 12 w 13"/>
                <a:gd name="T7" fmla="*/ 2 h 9"/>
                <a:gd name="T8" fmla="*/ 9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151"/>
            <p:cNvSpPr>
              <a:spLocks/>
            </p:cNvSpPr>
            <p:nvPr/>
          </p:nvSpPr>
          <p:spPr bwMode="auto">
            <a:xfrm>
              <a:off x="6746875" y="868363"/>
              <a:ext cx="77788" cy="61913"/>
            </a:xfrm>
            <a:custGeom>
              <a:avLst/>
              <a:gdLst>
                <a:gd name="T0" fmla="*/ 16 w 29"/>
                <a:gd name="T1" fmla="*/ 22 h 23"/>
                <a:gd name="T2" fmla="*/ 19 w 29"/>
                <a:gd name="T3" fmla="*/ 19 h 23"/>
                <a:gd name="T4" fmla="*/ 29 w 29"/>
                <a:gd name="T5" fmla="*/ 12 h 23"/>
                <a:gd name="T6" fmla="*/ 26 w 29"/>
                <a:gd name="T7" fmla="*/ 7 h 23"/>
                <a:gd name="T8" fmla="*/ 17 w 29"/>
                <a:gd name="T9" fmla="*/ 1 h 23"/>
                <a:gd name="T10" fmla="*/ 11 w 29"/>
                <a:gd name="T11" fmla="*/ 11 h 23"/>
                <a:gd name="T12" fmla="*/ 3 w 29"/>
                <a:gd name="T13" fmla="*/ 13 h 23"/>
                <a:gd name="T14" fmla="*/ 5 w 29"/>
                <a:gd name="T15" fmla="*/ 18 h 23"/>
                <a:gd name="T16" fmla="*/ 10 w 29"/>
                <a:gd name="T17" fmla="*/ 23 h 23"/>
                <a:gd name="T18" fmla="*/ 16 w 29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152"/>
            <p:cNvSpPr>
              <a:spLocks/>
            </p:cNvSpPr>
            <p:nvPr/>
          </p:nvSpPr>
          <p:spPr bwMode="auto">
            <a:xfrm>
              <a:off x="7412038" y="890588"/>
              <a:ext cx="246063" cy="168275"/>
            </a:xfrm>
            <a:custGeom>
              <a:avLst/>
              <a:gdLst>
                <a:gd name="T0" fmla="*/ 23 w 92"/>
                <a:gd name="T1" fmla="*/ 42 h 63"/>
                <a:gd name="T2" fmla="*/ 22 w 92"/>
                <a:gd name="T3" fmla="*/ 49 h 63"/>
                <a:gd name="T4" fmla="*/ 8 w 92"/>
                <a:gd name="T5" fmla="*/ 40 h 63"/>
                <a:gd name="T6" fmla="*/ 2 w 92"/>
                <a:gd name="T7" fmla="*/ 45 h 63"/>
                <a:gd name="T8" fmla="*/ 3 w 92"/>
                <a:gd name="T9" fmla="*/ 35 h 63"/>
                <a:gd name="T10" fmla="*/ 7 w 92"/>
                <a:gd name="T11" fmla="*/ 31 h 63"/>
                <a:gd name="T12" fmla="*/ 8 w 92"/>
                <a:gd name="T13" fmla="*/ 21 h 63"/>
                <a:gd name="T14" fmla="*/ 13 w 92"/>
                <a:gd name="T15" fmla="*/ 17 h 63"/>
                <a:gd name="T16" fmla="*/ 29 w 92"/>
                <a:gd name="T17" fmla="*/ 8 h 63"/>
                <a:gd name="T18" fmla="*/ 34 w 92"/>
                <a:gd name="T19" fmla="*/ 2 h 63"/>
                <a:gd name="T20" fmla="*/ 44 w 92"/>
                <a:gd name="T21" fmla="*/ 6 h 63"/>
                <a:gd name="T22" fmla="*/ 51 w 92"/>
                <a:gd name="T23" fmla="*/ 16 h 63"/>
                <a:gd name="T24" fmla="*/ 61 w 92"/>
                <a:gd name="T25" fmla="*/ 27 h 63"/>
                <a:gd name="T26" fmla="*/ 70 w 92"/>
                <a:gd name="T27" fmla="*/ 36 h 63"/>
                <a:gd name="T28" fmla="*/ 90 w 92"/>
                <a:gd name="T29" fmla="*/ 42 h 63"/>
                <a:gd name="T30" fmla="*/ 85 w 92"/>
                <a:gd name="T31" fmla="*/ 47 h 63"/>
                <a:gd name="T32" fmla="*/ 86 w 92"/>
                <a:gd name="T33" fmla="*/ 51 h 63"/>
                <a:gd name="T34" fmla="*/ 87 w 92"/>
                <a:gd name="T35" fmla="*/ 58 h 63"/>
                <a:gd name="T36" fmla="*/ 72 w 92"/>
                <a:gd name="T37" fmla="*/ 58 h 63"/>
                <a:gd name="T38" fmla="*/ 66 w 92"/>
                <a:gd name="T39" fmla="*/ 62 h 63"/>
                <a:gd name="T40" fmla="*/ 55 w 92"/>
                <a:gd name="T41" fmla="*/ 57 h 63"/>
                <a:gd name="T42" fmla="*/ 44 w 92"/>
                <a:gd name="T43" fmla="*/ 52 h 63"/>
                <a:gd name="T44" fmla="*/ 36 w 92"/>
                <a:gd name="T45" fmla="*/ 51 h 63"/>
                <a:gd name="T46" fmla="*/ 28 w 92"/>
                <a:gd name="T47" fmla="*/ 41 h 63"/>
                <a:gd name="T48" fmla="*/ 23 w 92"/>
                <a:gd name="T4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63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153"/>
            <p:cNvSpPr>
              <a:spLocks/>
            </p:cNvSpPr>
            <p:nvPr/>
          </p:nvSpPr>
          <p:spPr bwMode="auto">
            <a:xfrm>
              <a:off x="7631113" y="1004888"/>
              <a:ext cx="157163" cy="90488"/>
            </a:xfrm>
            <a:custGeom>
              <a:avLst/>
              <a:gdLst>
                <a:gd name="T0" fmla="*/ 5 w 59"/>
                <a:gd name="T1" fmla="*/ 32 h 34"/>
                <a:gd name="T2" fmla="*/ 19 w 59"/>
                <a:gd name="T3" fmla="*/ 28 h 34"/>
                <a:gd name="T4" fmla="*/ 35 w 59"/>
                <a:gd name="T5" fmla="*/ 30 h 34"/>
                <a:gd name="T6" fmla="*/ 48 w 59"/>
                <a:gd name="T7" fmla="*/ 29 h 34"/>
                <a:gd name="T8" fmla="*/ 49 w 59"/>
                <a:gd name="T9" fmla="*/ 25 h 34"/>
                <a:gd name="T10" fmla="*/ 55 w 59"/>
                <a:gd name="T11" fmla="*/ 22 h 34"/>
                <a:gd name="T12" fmla="*/ 39 w 59"/>
                <a:gd name="T13" fmla="*/ 9 h 34"/>
                <a:gd name="T14" fmla="*/ 25 w 59"/>
                <a:gd name="T15" fmla="*/ 1 h 34"/>
                <a:gd name="T16" fmla="*/ 13 w 59"/>
                <a:gd name="T17" fmla="*/ 6 h 34"/>
                <a:gd name="T18" fmla="*/ 10 w 59"/>
                <a:gd name="T19" fmla="*/ 13 h 34"/>
                <a:gd name="T20" fmla="*/ 2 w 59"/>
                <a:gd name="T21" fmla="*/ 24 h 34"/>
                <a:gd name="T22" fmla="*/ 2 w 59"/>
                <a:gd name="T23" fmla="*/ 32 h 34"/>
                <a:gd name="T24" fmla="*/ 5 w 59"/>
                <a:gd name="T2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154"/>
            <p:cNvSpPr>
              <a:spLocks/>
            </p:cNvSpPr>
            <p:nvPr/>
          </p:nvSpPr>
          <p:spPr bwMode="auto">
            <a:xfrm>
              <a:off x="7227888" y="1185863"/>
              <a:ext cx="39688" cy="42863"/>
            </a:xfrm>
            <a:custGeom>
              <a:avLst/>
              <a:gdLst>
                <a:gd name="T0" fmla="*/ 8 w 15"/>
                <a:gd name="T1" fmla="*/ 0 h 16"/>
                <a:gd name="T2" fmla="*/ 1 w 15"/>
                <a:gd name="T3" fmla="*/ 3 h 16"/>
                <a:gd name="T4" fmla="*/ 2 w 15"/>
                <a:gd name="T5" fmla="*/ 8 h 16"/>
                <a:gd name="T6" fmla="*/ 0 w 15"/>
                <a:gd name="T7" fmla="*/ 14 h 16"/>
                <a:gd name="T8" fmla="*/ 3 w 15"/>
                <a:gd name="T9" fmla="*/ 15 h 16"/>
                <a:gd name="T10" fmla="*/ 7 w 15"/>
                <a:gd name="T11" fmla="*/ 11 h 16"/>
                <a:gd name="T12" fmla="*/ 8 w 15"/>
                <a:gd name="T13" fmla="*/ 4 h 16"/>
                <a:gd name="T14" fmla="*/ 15 w 15"/>
                <a:gd name="T15" fmla="*/ 4 h 16"/>
                <a:gd name="T16" fmla="*/ 8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155"/>
            <p:cNvSpPr>
              <a:spLocks/>
            </p:cNvSpPr>
            <p:nvPr/>
          </p:nvSpPr>
          <p:spPr bwMode="auto">
            <a:xfrm>
              <a:off x="7391400" y="1114426"/>
              <a:ext cx="33338" cy="28575"/>
            </a:xfrm>
            <a:custGeom>
              <a:avLst/>
              <a:gdLst>
                <a:gd name="T0" fmla="*/ 0 w 13"/>
                <a:gd name="T1" fmla="*/ 11 h 11"/>
                <a:gd name="T2" fmla="*/ 8 w 13"/>
                <a:gd name="T3" fmla="*/ 7 h 11"/>
                <a:gd name="T4" fmla="*/ 10 w 13"/>
                <a:gd name="T5" fmla="*/ 0 h 11"/>
                <a:gd name="T6" fmla="*/ 4 w 13"/>
                <a:gd name="T7" fmla="*/ 3 h 11"/>
                <a:gd name="T8" fmla="*/ 4 w 13"/>
                <a:gd name="T9" fmla="*/ 9 h 11"/>
                <a:gd name="T10" fmla="*/ 0 w 1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156"/>
            <p:cNvSpPr>
              <a:spLocks/>
            </p:cNvSpPr>
            <p:nvPr/>
          </p:nvSpPr>
          <p:spPr bwMode="auto">
            <a:xfrm>
              <a:off x="7131050" y="914401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1 w 11"/>
                <a:gd name="T3" fmla="*/ 7 h 7"/>
                <a:gd name="T4" fmla="*/ 9 w 11"/>
                <a:gd name="T5" fmla="*/ 0 h 7"/>
                <a:gd name="T6" fmla="*/ 0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157"/>
            <p:cNvSpPr>
              <a:spLocks/>
            </p:cNvSpPr>
            <p:nvPr/>
          </p:nvSpPr>
          <p:spPr bwMode="auto">
            <a:xfrm>
              <a:off x="8523288" y="1162051"/>
              <a:ext cx="211138" cy="101600"/>
            </a:xfrm>
            <a:custGeom>
              <a:avLst/>
              <a:gdLst>
                <a:gd name="T0" fmla="*/ 7 w 79"/>
                <a:gd name="T1" fmla="*/ 9 h 38"/>
                <a:gd name="T2" fmla="*/ 5 w 79"/>
                <a:gd name="T3" fmla="*/ 23 h 38"/>
                <a:gd name="T4" fmla="*/ 16 w 79"/>
                <a:gd name="T5" fmla="*/ 30 h 38"/>
                <a:gd name="T6" fmla="*/ 24 w 79"/>
                <a:gd name="T7" fmla="*/ 37 h 38"/>
                <a:gd name="T8" fmla="*/ 30 w 79"/>
                <a:gd name="T9" fmla="*/ 31 h 38"/>
                <a:gd name="T10" fmla="*/ 30 w 79"/>
                <a:gd name="T11" fmla="*/ 29 h 38"/>
                <a:gd name="T12" fmla="*/ 42 w 79"/>
                <a:gd name="T13" fmla="*/ 31 h 38"/>
                <a:gd name="T14" fmla="*/ 49 w 79"/>
                <a:gd name="T15" fmla="*/ 32 h 38"/>
                <a:gd name="T16" fmla="*/ 52 w 79"/>
                <a:gd name="T17" fmla="*/ 28 h 38"/>
                <a:gd name="T18" fmla="*/ 59 w 79"/>
                <a:gd name="T19" fmla="*/ 29 h 38"/>
                <a:gd name="T20" fmla="*/ 76 w 79"/>
                <a:gd name="T21" fmla="*/ 22 h 38"/>
                <a:gd name="T22" fmla="*/ 76 w 79"/>
                <a:gd name="T23" fmla="*/ 15 h 38"/>
                <a:gd name="T24" fmla="*/ 70 w 79"/>
                <a:gd name="T25" fmla="*/ 13 h 38"/>
                <a:gd name="T26" fmla="*/ 61 w 79"/>
                <a:gd name="T27" fmla="*/ 9 h 38"/>
                <a:gd name="T28" fmla="*/ 39 w 79"/>
                <a:gd name="T29" fmla="*/ 9 h 38"/>
                <a:gd name="T30" fmla="*/ 35 w 79"/>
                <a:gd name="T31" fmla="*/ 11 h 38"/>
                <a:gd name="T32" fmla="*/ 28 w 79"/>
                <a:gd name="T33" fmla="*/ 9 h 38"/>
                <a:gd name="T34" fmla="*/ 20 w 79"/>
                <a:gd name="T35" fmla="*/ 1 h 38"/>
                <a:gd name="T36" fmla="*/ 9 w 79"/>
                <a:gd name="T37" fmla="*/ 6 h 38"/>
                <a:gd name="T38" fmla="*/ 7 w 79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8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158"/>
            <p:cNvSpPr>
              <a:spLocks/>
            </p:cNvSpPr>
            <p:nvPr/>
          </p:nvSpPr>
          <p:spPr bwMode="auto">
            <a:xfrm>
              <a:off x="8618538" y="1263651"/>
              <a:ext cx="101600" cy="65088"/>
            </a:xfrm>
            <a:custGeom>
              <a:avLst/>
              <a:gdLst>
                <a:gd name="T0" fmla="*/ 15 w 38"/>
                <a:gd name="T1" fmla="*/ 23 h 24"/>
                <a:gd name="T2" fmla="*/ 38 w 38"/>
                <a:gd name="T3" fmla="*/ 24 h 24"/>
                <a:gd name="T4" fmla="*/ 34 w 38"/>
                <a:gd name="T5" fmla="*/ 17 h 24"/>
                <a:gd name="T6" fmla="*/ 25 w 38"/>
                <a:gd name="T7" fmla="*/ 12 h 24"/>
                <a:gd name="T8" fmla="*/ 18 w 38"/>
                <a:gd name="T9" fmla="*/ 6 h 24"/>
                <a:gd name="T10" fmla="*/ 15 w 38"/>
                <a:gd name="T11" fmla="*/ 5 h 24"/>
                <a:gd name="T12" fmla="*/ 8 w 38"/>
                <a:gd name="T13" fmla="*/ 0 h 24"/>
                <a:gd name="T14" fmla="*/ 4 w 38"/>
                <a:gd name="T15" fmla="*/ 3 h 24"/>
                <a:gd name="T16" fmla="*/ 5 w 38"/>
                <a:gd name="T17" fmla="*/ 10 h 24"/>
                <a:gd name="T18" fmla="*/ 11 w 38"/>
                <a:gd name="T19" fmla="*/ 14 h 24"/>
                <a:gd name="T20" fmla="*/ 7 w 38"/>
                <a:gd name="T21" fmla="*/ 19 h 24"/>
                <a:gd name="T22" fmla="*/ 15 w 38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159"/>
            <p:cNvSpPr>
              <a:spLocks/>
            </p:cNvSpPr>
            <p:nvPr/>
          </p:nvSpPr>
          <p:spPr bwMode="auto">
            <a:xfrm>
              <a:off x="8488363" y="1252538"/>
              <a:ext cx="46038" cy="41275"/>
            </a:xfrm>
            <a:custGeom>
              <a:avLst/>
              <a:gdLst>
                <a:gd name="T0" fmla="*/ 17 w 17"/>
                <a:gd name="T1" fmla="*/ 15 h 15"/>
                <a:gd name="T2" fmla="*/ 4 w 17"/>
                <a:gd name="T3" fmla="*/ 6 h 15"/>
                <a:gd name="T4" fmla="*/ 5 w 17"/>
                <a:gd name="T5" fmla="*/ 3 h 15"/>
                <a:gd name="T6" fmla="*/ 17 w 17"/>
                <a:gd name="T7" fmla="*/ 10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160"/>
            <p:cNvSpPr>
              <a:spLocks/>
            </p:cNvSpPr>
            <p:nvPr/>
          </p:nvSpPr>
          <p:spPr bwMode="auto">
            <a:xfrm>
              <a:off x="8755063" y="1185863"/>
              <a:ext cx="109538" cy="66675"/>
            </a:xfrm>
            <a:custGeom>
              <a:avLst/>
              <a:gdLst>
                <a:gd name="T0" fmla="*/ 2 w 41"/>
                <a:gd name="T1" fmla="*/ 3 h 25"/>
                <a:gd name="T2" fmla="*/ 8 w 41"/>
                <a:gd name="T3" fmla="*/ 14 h 25"/>
                <a:gd name="T4" fmla="*/ 13 w 41"/>
                <a:gd name="T5" fmla="*/ 16 h 25"/>
                <a:gd name="T6" fmla="*/ 22 w 41"/>
                <a:gd name="T7" fmla="*/ 22 h 25"/>
                <a:gd name="T8" fmla="*/ 27 w 41"/>
                <a:gd name="T9" fmla="*/ 24 h 25"/>
                <a:gd name="T10" fmla="*/ 33 w 41"/>
                <a:gd name="T11" fmla="*/ 23 h 25"/>
                <a:gd name="T12" fmla="*/ 38 w 41"/>
                <a:gd name="T13" fmla="*/ 20 h 25"/>
                <a:gd name="T14" fmla="*/ 40 w 41"/>
                <a:gd name="T15" fmla="*/ 16 h 25"/>
                <a:gd name="T16" fmla="*/ 37 w 41"/>
                <a:gd name="T17" fmla="*/ 14 h 25"/>
                <a:gd name="T18" fmla="*/ 25 w 41"/>
                <a:gd name="T19" fmla="*/ 11 h 25"/>
                <a:gd name="T20" fmla="*/ 13 w 41"/>
                <a:gd name="T21" fmla="*/ 5 h 25"/>
                <a:gd name="T22" fmla="*/ 9 w 41"/>
                <a:gd name="T23" fmla="*/ 3 h 25"/>
                <a:gd name="T24" fmla="*/ 2 w 41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161"/>
            <p:cNvSpPr>
              <a:spLocks/>
            </p:cNvSpPr>
            <p:nvPr/>
          </p:nvSpPr>
          <p:spPr bwMode="auto">
            <a:xfrm>
              <a:off x="9567863" y="1404938"/>
              <a:ext cx="111125" cy="46038"/>
            </a:xfrm>
            <a:custGeom>
              <a:avLst/>
              <a:gdLst>
                <a:gd name="T0" fmla="*/ 7 w 42"/>
                <a:gd name="T1" fmla="*/ 4 h 17"/>
                <a:gd name="T2" fmla="*/ 3 w 42"/>
                <a:gd name="T3" fmla="*/ 8 h 17"/>
                <a:gd name="T4" fmla="*/ 13 w 42"/>
                <a:gd name="T5" fmla="*/ 12 h 17"/>
                <a:gd name="T6" fmla="*/ 24 w 42"/>
                <a:gd name="T7" fmla="*/ 16 h 17"/>
                <a:gd name="T8" fmla="*/ 33 w 42"/>
                <a:gd name="T9" fmla="*/ 12 h 17"/>
                <a:gd name="T10" fmla="*/ 41 w 42"/>
                <a:gd name="T11" fmla="*/ 13 h 17"/>
                <a:gd name="T12" fmla="*/ 39 w 42"/>
                <a:gd name="T13" fmla="*/ 7 h 17"/>
                <a:gd name="T14" fmla="*/ 30 w 42"/>
                <a:gd name="T15" fmla="*/ 2 h 17"/>
                <a:gd name="T16" fmla="*/ 25 w 42"/>
                <a:gd name="T17" fmla="*/ 2 h 17"/>
                <a:gd name="T18" fmla="*/ 9 w 42"/>
                <a:gd name="T19" fmla="*/ 0 h 17"/>
                <a:gd name="T20" fmla="*/ 7 w 42"/>
                <a:gd name="T2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7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162"/>
            <p:cNvSpPr>
              <a:spLocks/>
            </p:cNvSpPr>
            <p:nvPr/>
          </p:nvSpPr>
          <p:spPr bwMode="auto">
            <a:xfrm>
              <a:off x="10475913" y="1951038"/>
              <a:ext cx="60325" cy="114300"/>
            </a:xfrm>
            <a:custGeom>
              <a:avLst/>
              <a:gdLst>
                <a:gd name="T0" fmla="*/ 6 w 23"/>
                <a:gd name="T1" fmla="*/ 0 h 43"/>
                <a:gd name="T2" fmla="*/ 4 w 23"/>
                <a:gd name="T3" fmla="*/ 8 h 43"/>
                <a:gd name="T4" fmla="*/ 4 w 23"/>
                <a:gd name="T5" fmla="*/ 13 h 43"/>
                <a:gd name="T6" fmla="*/ 6 w 23"/>
                <a:gd name="T7" fmla="*/ 24 h 43"/>
                <a:gd name="T8" fmla="*/ 6 w 23"/>
                <a:gd name="T9" fmla="*/ 28 h 43"/>
                <a:gd name="T10" fmla="*/ 5 w 23"/>
                <a:gd name="T11" fmla="*/ 37 h 43"/>
                <a:gd name="T12" fmla="*/ 13 w 23"/>
                <a:gd name="T13" fmla="*/ 38 h 43"/>
                <a:gd name="T14" fmla="*/ 15 w 23"/>
                <a:gd name="T15" fmla="*/ 33 h 43"/>
                <a:gd name="T16" fmla="*/ 22 w 23"/>
                <a:gd name="T17" fmla="*/ 29 h 43"/>
                <a:gd name="T18" fmla="*/ 20 w 23"/>
                <a:gd name="T19" fmla="*/ 23 h 43"/>
                <a:gd name="T20" fmla="*/ 14 w 23"/>
                <a:gd name="T21" fmla="*/ 5 h 43"/>
                <a:gd name="T22" fmla="*/ 6 w 23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163"/>
            <p:cNvSpPr>
              <a:spLocks/>
            </p:cNvSpPr>
            <p:nvPr/>
          </p:nvSpPr>
          <p:spPr bwMode="auto">
            <a:xfrm>
              <a:off x="10464800" y="2085976"/>
              <a:ext cx="42863" cy="33338"/>
            </a:xfrm>
            <a:custGeom>
              <a:avLst/>
              <a:gdLst>
                <a:gd name="T0" fmla="*/ 11 w 16"/>
                <a:gd name="T1" fmla="*/ 0 h 12"/>
                <a:gd name="T2" fmla="*/ 2 w 16"/>
                <a:gd name="T3" fmla="*/ 4 h 12"/>
                <a:gd name="T4" fmla="*/ 13 w 16"/>
                <a:gd name="T5" fmla="*/ 9 h 12"/>
                <a:gd name="T6" fmla="*/ 16 w 16"/>
                <a:gd name="T7" fmla="*/ 6 h 12"/>
                <a:gd name="T8" fmla="*/ 11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164"/>
            <p:cNvSpPr>
              <a:spLocks/>
            </p:cNvSpPr>
            <p:nvPr/>
          </p:nvSpPr>
          <p:spPr bwMode="auto">
            <a:xfrm>
              <a:off x="10445750" y="2124076"/>
              <a:ext cx="74613" cy="58738"/>
            </a:xfrm>
            <a:custGeom>
              <a:avLst/>
              <a:gdLst>
                <a:gd name="T0" fmla="*/ 3 w 28"/>
                <a:gd name="T1" fmla="*/ 2 h 22"/>
                <a:gd name="T2" fmla="*/ 27 w 28"/>
                <a:gd name="T3" fmla="*/ 1 h 22"/>
                <a:gd name="T4" fmla="*/ 22 w 28"/>
                <a:gd name="T5" fmla="*/ 8 h 22"/>
                <a:gd name="T6" fmla="*/ 12 w 28"/>
                <a:gd name="T7" fmla="*/ 9 h 22"/>
                <a:gd name="T8" fmla="*/ 10 w 28"/>
                <a:gd name="T9" fmla="*/ 20 h 22"/>
                <a:gd name="T10" fmla="*/ 1 w 28"/>
                <a:gd name="T11" fmla="*/ 10 h 22"/>
                <a:gd name="T12" fmla="*/ 3 w 28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165"/>
            <p:cNvSpPr>
              <a:spLocks/>
            </p:cNvSpPr>
            <p:nvPr/>
          </p:nvSpPr>
          <p:spPr bwMode="auto">
            <a:xfrm>
              <a:off x="10085388" y="1993901"/>
              <a:ext cx="46038" cy="39688"/>
            </a:xfrm>
            <a:custGeom>
              <a:avLst/>
              <a:gdLst>
                <a:gd name="T0" fmla="*/ 17 w 17"/>
                <a:gd name="T1" fmla="*/ 15 h 15"/>
                <a:gd name="T2" fmla="*/ 13 w 17"/>
                <a:gd name="T3" fmla="*/ 1 h 15"/>
                <a:gd name="T4" fmla="*/ 1 w 17"/>
                <a:gd name="T5" fmla="*/ 2 h 15"/>
                <a:gd name="T6" fmla="*/ 10 w 17"/>
                <a:gd name="T7" fmla="*/ 12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166"/>
            <p:cNvSpPr>
              <a:spLocks/>
            </p:cNvSpPr>
            <p:nvPr/>
          </p:nvSpPr>
          <p:spPr bwMode="auto">
            <a:xfrm>
              <a:off x="9880600" y="1806576"/>
              <a:ext cx="114300" cy="44450"/>
            </a:xfrm>
            <a:custGeom>
              <a:avLst/>
              <a:gdLst>
                <a:gd name="T0" fmla="*/ 32 w 43"/>
                <a:gd name="T1" fmla="*/ 17 h 17"/>
                <a:gd name="T2" fmla="*/ 16 w 43"/>
                <a:gd name="T3" fmla="*/ 13 h 17"/>
                <a:gd name="T4" fmla="*/ 8 w 43"/>
                <a:gd name="T5" fmla="*/ 9 h 17"/>
                <a:gd name="T6" fmla="*/ 19 w 43"/>
                <a:gd name="T7" fmla="*/ 1 h 17"/>
                <a:gd name="T8" fmla="*/ 29 w 43"/>
                <a:gd name="T9" fmla="*/ 3 h 17"/>
                <a:gd name="T10" fmla="*/ 41 w 43"/>
                <a:gd name="T11" fmla="*/ 10 h 17"/>
                <a:gd name="T12" fmla="*/ 40 w 43"/>
                <a:gd name="T13" fmla="*/ 14 h 17"/>
                <a:gd name="T14" fmla="*/ 32 w 4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167"/>
            <p:cNvSpPr>
              <a:spLocks/>
            </p:cNvSpPr>
            <p:nvPr/>
          </p:nvSpPr>
          <p:spPr bwMode="auto">
            <a:xfrm>
              <a:off x="10158413" y="2297113"/>
              <a:ext cx="58738" cy="46038"/>
            </a:xfrm>
            <a:custGeom>
              <a:avLst/>
              <a:gdLst>
                <a:gd name="T0" fmla="*/ 18 w 22"/>
                <a:gd name="T1" fmla="*/ 0 h 17"/>
                <a:gd name="T2" fmla="*/ 10 w 22"/>
                <a:gd name="T3" fmla="*/ 7 h 17"/>
                <a:gd name="T4" fmla="*/ 1 w 22"/>
                <a:gd name="T5" fmla="*/ 10 h 17"/>
                <a:gd name="T6" fmla="*/ 7 w 22"/>
                <a:gd name="T7" fmla="*/ 17 h 17"/>
                <a:gd name="T8" fmla="*/ 7 w 22"/>
                <a:gd name="T9" fmla="*/ 13 h 17"/>
                <a:gd name="T10" fmla="*/ 17 w 22"/>
                <a:gd name="T11" fmla="*/ 11 h 17"/>
                <a:gd name="T12" fmla="*/ 21 w 22"/>
                <a:gd name="T13" fmla="*/ 6 h 17"/>
                <a:gd name="T14" fmla="*/ 21 w 22"/>
                <a:gd name="T15" fmla="*/ 2 h 17"/>
                <a:gd name="T16" fmla="*/ 18 w 2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168"/>
            <p:cNvSpPr>
              <a:spLocks/>
            </p:cNvSpPr>
            <p:nvPr/>
          </p:nvSpPr>
          <p:spPr bwMode="auto">
            <a:xfrm>
              <a:off x="9999663" y="2343151"/>
              <a:ext cx="65088" cy="39688"/>
            </a:xfrm>
            <a:custGeom>
              <a:avLst/>
              <a:gdLst>
                <a:gd name="T0" fmla="*/ 16 w 24"/>
                <a:gd name="T1" fmla="*/ 12 h 15"/>
                <a:gd name="T2" fmla="*/ 9 w 24"/>
                <a:gd name="T3" fmla="*/ 15 h 15"/>
                <a:gd name="T4" fmla="*/ 1 w 24"/>
                <a:gd name="T5" fmla="*/ 10 h 15"/>
                <a:gd name="T6" fmla="*/ 8 w 24"/>
                <a:gd name="T7" fmla="*/ 5 h 15"/>
                <a:gd name="T8" fmla="*/ 14 w 24"/>
                <a:gd name="T9" fmla="*/ 5 h 15"/>
                <a:gd name="T10" fmla="*/ 16 w 24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169"/>
            <p:cNvSpPr>
              <a:spLocks/>
            </p:cNvSpPr>
            <p:nvPr/>
          </p:nvSpPr>
          <p:spPr bwMode="auto">
            <a:xfrm>
              <a:off x="9931400" y="2378076"/>
              <a:ext cx="55563" cy="20638"/>
            </a:xfrm>
            <a:custGeom>
              <a:avLst/>
              <a:gdLst>
                <a:gd name="T0" fmla="*/ 21 w 21"/>
                <a:gd name="T1" fmla="*/ 6 h 8"/>
                <a:gd name="T2" fmla="*/ 8 w 21"/>
                <a:gd name="T3" fmla="*/ 6 h 8"/>
                <a:gd name="T4" fmla="*/ 3 w 21"/>
                <a:gd name="T5" fmla="*/ 1 h 8"/>
                <a:gd name="T6" fmla="*/ 12 w 21"/>
                <a:gd name="T7" fmla="*/ 1 h 8"/>
                <a:gd name="T8" fmla="*/ 20 w 21"/>
                <a:gd name="T9" fmla="*/ 2 h 8"/>
                <a:gd name="T10" fmla="*/ 21 w 21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170"/>
            <p:cNvSpPr>
              <a:spLocks/>
            </p:cNvSpPr>
            <p:nvPr/>
          </p:nvSpPr>
          <p:spPr bwMode="auto">
            <a:xfrm>
              <a:off x="9847263" y="2379663"/>
              <a:ext cx="46038" cy="26988"/>
            </a:xfrm>
            <a:custGeom>
              <a:avLst/>
              <a:gdLst>
                <a:gd name="T0" fmla="*/ 10 w 17"/>
                <a:gd name="T1" fmla="*/ 10 h 10"/>
                <a:gd name="T2" fmla="*/ 3 w 17"/>
                <a:gd name="T3" fmla="*/ 1 h 10"/>
                <a:gd name="T4" fmla="*/ 15 w 17"/>
                <a:gd name="T5" fmla="*/ 5 h 10"/>
                <a:gd name="T6" fmla="*/ 10 w 1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171"/>
            <p:cNvSpPr>
              <a:spLocks/>
            </p:cNvSpPr>
            <p:nvPr/>
          </p:nvSpPr>
          <p:spPr bwMode="auto">
            <a:xfrm>
              <a:off x="9485313" y="2174876"/>
              <a:ext cx="63500" cy="61913"/>
            </a:xfrm>
            <a:custGeom>
              <a:avLst/>
              <a:gdLst>
                <a:gd name="T0" fmla="*/ 20 w 24"/>
                <a:gd name="T1" fmla="*/ 23 h 23"/>
                <a:gd name="T2" fmla="*/ 5 w 24"/>
                <a:gd name="T3" fmla="*/ 16 h 23"/>
                <a:gd name="T4" fmla="*/ 5 w 24"/>
                <a:gd name="T5" fmla="*/ 5 h 23"/>
                <a:gd name="T6" fmla="*/ 14 w 24"/>
                <a:gd name="T7" fmla="*/ 17 h 23"/>
                <a:gd name="T8" fmla="*/ 24 w 24"/>
                <a:gd name="T9" fmla="*/ 23 h 23"/>
                <a:gd name="T10" fmla="*/ 20 w 24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172"/>
            <p:cNvSpPr>
              <a:spLocks/>
            </p:cNvSpPr>
            <p:nvPr/>
          </p:nvSpPr>
          <p:spPr bwMode="auto">
            <a:xfrm>
              <a:off x="9544050" y="2206626"/>
              <a:ext cx="50800" cy="39688"/>
            </a:xfrm>
            <a:custGeom>
              <a:avLst/>
              <a:gdLst>
                <a:gd name="T0" fmla="*/ 12 w 19"/>
                <a:gd name="T1" fmla="*/ 15 h 15"/>
                <a:gd name="T2" fmla="*/ 15 w 19"/>
                <a:gd name="T3" fmla="*/ 10 h 15"/>
                <a:gd name="T4" fmla="*/ 7 w 19"/>
                <a:gd name="T5" fmla="*/ 6 h 15"/>
                <a:gd name="T6" fmla="*/ 2 w 19"/>
                <a:gd name="T7" fmla="*/ 2 h 15"/>
                <a:gd name="T8" fmla="*/ 7 w 19"/>
                <a:gd name="T9" fmla="*/ 11 h 15"/>
                <a:gd name="T10" fmla="*/ 12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173"/>
            <p:cNvSpPr>
              <a:spLocks/>
            </p:cNvSpPr>
            <p:nvPr/>
          </p:nvSpPr>
          <p:spPr bwMode="auto">
            <a:xfrm>
              <a:off x="8923338" y="2244726"/>
              <a:ext cx="147638" cy="330200"/>
            </a:xfrm>
            <a:custGeom>
              <a:avLst/>
              <a:gdLst>
                <a:gd name="T0" fmla="*/ 28 w 55"/>
                <a:gd name="T1" fmla="*/ 123 h 124"/>
                <a:gd name="T2" fmla="*/ 23 w 55"/>
                <a:gd name="T3" fmla="*/ 109 h 124"/>
                <a:gd name="T4" fmla="*/ 17 w 55"/>
                <a:gd name="T5" fmla="*/ 80 h 124"/>
                <a:gd name="T6" fmla="*/ 13 w 55"/>
                <a:gd name="T7" fmla="*/ 65 h 124"/>
                <a:gd name="T8" fmla="*/ 7 w 55"/>
                <a:gd name="T9" fmla="*/ 47 h 124"/>
                <a:gd name="T10" fmla="*/ 2 w 55"/>
                <a:gd name="T11" fmla="*/ 18 h 124"/>
                <a:gd name="T12" fmla="*/ 1 w 55"/>
                <a:gd name="T13" fmla="*/ 0 h 124"/>
                <a:gd name="T14" fmla="*/ 12 w 55"/>
                <a:gd name="T15" fmla="*/ 9 h 124"/>
                <a:gd name="T16" fmla="*/ 21 w 55"/>
                <a:gd name="T17" fmla="*/ 41 h 124"/>
                <a:gd name="T18" fmla="*/ 26 w 55"/>
                <a:gd name="T19" fmla="*/ 55 h 124"/>
                <a:gd name="T20" fmla="*/ 31 w 55"/>
                <a:gd name="T21" fmla="*/ 58 h 124"/>
                <a:gd name="T22" fmla="*/ 35 w 55"/>
                <a:gd name="T23" fmla="*/ 67 h 124"/>
                <a:gd name="T24" fmla="*/ 33 w 55"/>
                <a:gd name="T25" fmla="*/ 71 h 124"/>
                <a:gd name="T26" fmla="*/ 45 w 55"/>
                <a:gd name="T27" fmla="*/ 79 h 124"/>
                <a:gd name="T28" fmla="*/ 50 w 55"/>
                <a:gd name="T29" fmla="*/ 88 h 124"/>
                <a:gd name="T30" fmla="*/ 39 w 55"/>
                <a:gd name="T31" fmla="*/ 86 h 124"/>
                <a:gd name="T32" fmla="*/ 32 w 55"/>
                <a:gd name="T33" fmla="*/ 80 h 124"/>
                <a:gd name="T34" fmla="*/ 29 w 55"/>
                <a:gd name="T35" fmla="*/ 81 h 124"/>
                <a:gd name="T36" fmla="*/ 29 w 55"/>
                <a:gd name="T37" fmla="*/ 90 h 124"/>
                <a:gd name="T38" fmla="*/ 30 w 55"/>
                <a:gd name="T39" fmla="*/ 104 h 124"/>
                <a:gd name="T40" fmla="*/ 35 w 55"/>
                <a:gd name="T41" fmla="*/ 113 h 124"/>
                <a:gd name="T42" fmla="*/ 40 w 55"/>
                <a:gd name="T43" fmla="*/ 118 h 124"/>
                <a:gd name="T44" fmla="*/ 43 w 55"/>
                <a:gd name="T45" fmla="*/ 123 h 124"/>
                <a:gd name="T46" fmla="*/ 33 w 55"/>
                <a:gd name="T47" fmla="*/ 122 h 124"/>
                <a:gd name="T48" fmla="*/ 28 w 55"/>
                <a:gd name="T4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24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174"/>
            <p:cNvSpPr>
              <a:spLocks/>
            </p:cNvSpPr>
            <p:nvPr/>
          </p:nvSpPr>
          <p:spPr bwMode="auto">
            <a:xfrm>
              <a:off x="8963025" y="2543176"/>
              <a:ext cx="276225" cy="198438"/>
            </a:xfrm>
            <a:custGeom>
              <a:avLst/>
              <a:gdLst>
                <a:gd name="T0" fmla="*/ 39 w 103"/>
                <a:gd name="T1" fmla="*/ 39 h 74"/>
                <a:gd name="T2" fmla="*/ 23 w 103"/>
                <a:gd name="T3" fmla="*/ 30 h 74"/>
                <a:gd name="T4" fmla="*/ 14 w 103"/>
                <a:gd name="T5" fmla="*/ 22 h 74"/>
                <a:gd name="T6" fmla="*/ 7 w 103"/>
                <a:gd name="T7" fmla="*/ 25 h 74"/>
                <a:gd name="T8" fmla="*/ 13 w 103"/>
                <a:gd name="T9" fmla="*/ 35 h 74"/>
                <a:gd name="T10" fmla="*/ 13 w 103"/>
                <a:gd name="T11" fmla="*/ 40 h 74"/>
                <a:gd name="T12" fmla="*/ 10 w 103"/>
                <a:gd name="T13" fmla="*/ 48 h 74"/>
                <a:gd name="T14" fmla="*/ 6 w 103"/>
                <a:gd name="T15" fmla="*/ 51 h 74"/>
                <a:gd name="T16" fmla="*/ 3 w 103"/>
                <a:gd name="T17" fmla="*/ 55 h 74"/>
                <a:gd name="T18" fmla="*/ 8 w 103"/>
                <a:gd name="T19" fmla="*/ 65 h 74"/>
                <a:gd name="T20" fmla="*/ 3 w 103"/>
                <a:gd name="T21" fmla="*/ 70 h 74"/>
                <a:gd name="T22" fmla="*/ 10 w 103"/>
                <a:gd name="T23" fmla="*/ 72 h 74"/>
                <a:gd name="T24" fmla="*/ 16 w 103"/>
                <a:gd name="T25" fmla="*/ 66 h 74"/>
                <a:gd name="T26" fmla="*/ 20 w 103"/>
                <a:gd name="T27" fmla="*/ 59 h 74"/>
                <a:gd name="T28" fmla="*/ 28 w 103"/>
                <a:gd name="T29" fmla="*/ 60 h 74"/>
                <a:gd name="T30" fmla="*/ 32 w 103"/>
                <a:gd name="T31" fmla="*/ 62 h 74"/>
                <a:gd name="T32" fmla="*/ 39 w 103"/>
                <a:gd name="T33" fmla="*/ 65 h 74"/>
                <a:gd name="T34" fmla="*/ 40 w 103"/>
                <a:gd name="T35" fmla="*/ 60 h 74"/>
                <a:gd name="T36" fmla="*/ 48 w 103"/>
                <a:gd name="T37" fmla="*/ 54 h 74"/>
                <a:gd name="T38" fmla="*/ 56 w 103"/>
                <a:gd name="T39" fmla="*/ 53 h 74"/>
                <a:gd name="T40" fmla="*/ 56 w 103"/>
                <a:gd name="T41" fmla="*/ 44 h 74"/>
                <a:gd name="T42" fmla="*/ 53 w 103"/>
                <a:gd name="T43" fmla="*/ 39 h 74"/>
                <a:gd name="T44" fmla="*/ 74 w 103"/>
                <a:gd name="T45" fmla="*/ 32 h 74"/>
                <a:gd name="T46" fmla="*/ 85 w 103"/>
                <a:gd name="T47" fmla="*/ 28 h 74"/>
                <a:gd name="T48" fmla="*/ 90 w 103"/>
                <a:gd name="T49" fmla="*/ 15 h 74"/>
                <a:gd name="T50" fmla="*/ 102 w 103"/>
                <a:gd name="T51" fmla="*/ 8 h 74"/>
                <a:gd name="T52" fmla="*/ 96 w 103"/>
                <a:gd name="T53" fmla="*/ 5 h 74"/>
                <a:gd name="T54" fmla="*/ 81 w 103"/>
                <a:gd name="T55" fmla="*/ 18 h 74"/>
                <a:gd name="T56" fmla="*/ 67 w 103"/>
                <a:gd name="T57" fmla="*/ 27 h 74"/>
                <a:gd name="T58" fmla="*/ 58 w 103"/>
                <a:gd name="T59" fmla="*/ 34 h 74"/>
                <a:gd name="T60" fmla="*/ 41 w 103"/>
                <a:gd name="T61" fmla="*/ 36 h 74"/>
                <a:gd name="T62" fmla="*/ 39 w 103"/>
                <a:gd name="T63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74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175"/>
            <p:cNvSpPr>
              <a:spLocks/>
            </p:cNvSpPr>
            <p:nvPr/>
          </p:nvSpPr>
          <p:spPr bwMode="auto">
            <a:xfrm>
              <a:off x="8755063" y="2735263"/>
              <a:ext cx="320675" cy="360363"/>
            </a:xfrm>
            <a:custGeom>
              <a:avLst/>
              <a:gdLst>
                <a:gd name="T0" fmla="*/ 98 w 120"/>
                <a:gd name="T1" fmla="*/ 0 h 135"/>
                <a:gd name="T2" fmla="*/ 91 w 120"/>
                <a:gd name="T3" fmla="*/ 6 h 135"/>
                <a:gd name="T4" fmla="*/ 85 w 120"/>
                <a:gd name="T5" fmla="*/ 12 h 135"/>
                <a:gd name="T6" fmla="*/ 89 w 120"/>
                <a:gd name="T7" fmla="*/ 29 h 135"/>
                <a:gd name="T8" fmla="*/ 92 w 120"/>
                <a:gd name="T9" fmla="*/ 41 h 135"/>
                <a:gd name="T10" fmla="*/ 86 w 120"/>
                <a:gd name="T11" fmla="*/ 45 h 135"/>
                <a:gd name="T12" fmla="*/ 81 w 120"/>
                <a:gd name="T13" fmla="*/ 51 h 135"/>
                <a:gd name="T14" fmla="*/ 78 w 120"/>
                <a:gd name="T15" fmla="*/ 55 h 135"/>
                <a:gd name="T16" fmla="*/ 70 w 120"/>
                <a:gd name="T17" fmla="*/ 48 h 135"/>
                <a:gd name="T18" fmla="*/ 65 w 120"/>
                <a:gd name="T19" fmla="*/ 55 h 135"/>
                <a:gd name="T20" fmla="*/ 63 w 120"/>
                <a:gd name="T21" fmla="*/ 60 h 135"/>
                <a:gd name="T22" fmla="*/ 60 w 120"/>
                <a:gd name="T23" fmla="*/ 66 h 135"/>
                <a:gd name="T24" fmla="*/ 51 w 120"/>
                <a:gd name="T25" fmla="*/ 72 h 135"/>
                <a:gd name="T26" fmla="*/ 49 w 120"/>
                <a:gd name="T27" fmla="*/ 77 h 135"/>
                <a:gd name="T28" fmla="*/ 28 w 120"/>
                <a:gd name="T29" fmla="*/ 79 h 135"/>
                <a:gd name="T30" fmla="*/ 21 w 120"/>
                <a:gd name="T31" fmla="*/ 84 h 135"/>
                <a:gd name="T32" fmla="*/ 18 w 120"/>
                <a:gd name="T33" fmla="*/ 90 h 135"/>
                <a:gd name="T34" fmla="*/ 14 w 120"/>
                <a:gd name="T35" fmla="*/ 99 h 135"/>
                <a:gd name="T36" fmla="*/ 2 w 120"/>
                <a:gd name="T37" fmla="*/ 101 h 135"/>
                <a:gd name="T38" fmla="*/ 6 w 120"/>
                <a:gd name="T39" fmla="*/ 109 h 135"/>
                <a:gd name="T40" fmla="*/ 17 w 120"/>
                <a:gd name="T41" fmla="*/ 115 h 135"/>
                <a:gd name="T42" fmla="*/ 21 w 120"/>
                <a:gd name="T43" fmla="*/ 129 h 135"/>
                <a:gd name="T44" fmla="*/ 21 w 120"/>
                <a:gd name="T45" fmla="*/ 130 h 135"/>
                <a:gd name="T46" fmla="*/ 30 w 120"/>
                <a:gd name="T47" fmla="*/ 120 h 135"/>
                <a:gd name="T48" fmla="*/ 36 w 120"/>
                <a:gd name="T49" fmla="*/ 100 h 135"/>
                <a:gd name="T50" fmla="*/ 46 w 120"/>
                <a:gd name="T51" fmla="*/ 103 h 135"/>
                <a:gd name="T52" fmla="*/ 55 w 120"/>
                <a:gd name="T53" fmla="*/ 93 h 135"/>
                <a:gd name="T54" fmla="*/ 58 w 120"/>
                <a:gd name="T55" fmla="*/ 93 h 135"/>
                <a:gd name="T56" fmla="*/ 65 w 120"/>
                <a:gd name="T57" fmla="*/ 98 h 135"/>
                <a:gd name="T58" fmla="*/ 78 w 120"/>
                <a:gd name="T59" fmla="*/ 90 h 135"/>
                <a:gd name="T60" fmla="*/ 77 w 120"/>
                <a:gd name="T61" fmla="*/ 81 h 135"/>
                <a:gd name="T62" fmla="*/ 84 w 120"/>
                <a:gd name="T63" fmla="*/ 78 h 135"/>
                <a:gd name="T64" fmla="*/ 91 w 120"/>
                <a:gd name="T65" fmla="*/ 84 h 135"/>
                <a:gd name="T66" fmla="*/ 112 w 120"/>
                <a:gd name="T67" fmla="*/ 80 h 135"/>
                <a:gd name="T68" fmla="*/ 108 w 120"/>
                <a:gd name="T69" fmla="*/ 67 h 135"/>
                <a:gd name="T70" fmla="*/ 111 w 120"/>
                <a:gd name="T71" fmla="*/ 61 h 135"/>
                <a:gd name="T72" fmla="*/ 108 w 120"/>
                <a:gd name="T73" fmla="*/ 42 h 135"/>
                <a:gd name="T74" fmla="*/ 117 w 120"/>
                <a:gd name="T75" fmla="*/ 33 h 135"/>
                <a:gd name="T76" fmla="*/ 117 w 120"/>
                <a:gd name="T77" fmla="*/ 27 h 135"/>
                <a:gd name="T78" fmla="*/ 109 w 120"/>
                <a:gd name="T79" fmla="*/ 11 h 135"/>
                <a:gd name="T80" fmla="*/ 101 w 120"/>
                <a:gd name="T81" fmla="*/ 4 h 135"/>
                <a:gd name="T82" fmla="*/ 98 w 120"/>
                <a:gd name="T8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35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176"/>
            <p:cNvSpPr>
              <a:spLocks/>
            </p:cNvSpPr>
            <p:nvPr/>
          </p:nvSpPr>
          <p:spPr bwMode="auto">
            <a:xfrm>
              <a:off x="8555038" y="3227388"/>
              <a:ext cx="61913" cy="95250"/>
            </a:xfrm>
            <a:custGeom>
              <a:avLst/>
              <a:gdLst>
                <a:gd name="T0" fmla="*/ 15 w 23"/>
                <a:gd name="T1" fmla="*/ 0 h 36"/>
                <a:gd name="T2" fmla="*/ 5 w 23"/>
                <a:gd name="T3" fmla="*/ 11 h 36"/>
                <a:gd name="T4" fmla="*/ 13 w 23"/>
                <a:gd name="T5" fmla="*/ 34 h 36"/>
                <a:gd name="T6" fmla="*/ 16 w 23"/>
                <a:gd name="T7" fmla="*/ 29 h 36"/>
                <a:gd name="T8" fmla="*/ 20 w 23"/>
                <a:gd name="T9" fmla="*/ 24 h 36"/>
                <a:gd name="T10" fmla="*/ 21 w 23"/>
                <a:gd name="T11" fmla="*/ 17 h 36"/>
                <a:gd name="T12" fmla="*/ 20 w 23"/>
                <a:gd name="T13" fmla="*/ 10 h 36"/>
                <a:gd name="T14" fmla="*/ 15 w 23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6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177"/>
            <p:cNvSpPr>
              <a:spLocks/>
            </p:cNvSpPr>
            <p:nvPr/>
          </p:nvSpPr>
          <p:spPr bwMode="auto">
            <a:xfrm>
              <a:off x="8667750" y="3227388"/>
              <a:ext cx="50800" cy="42863"/>
            </a:xfrm>
            <a:custGeom>
              <a:avLst/>
              <a:gdLst>
                <a:gd name="T0" fmla="*/ 1 w 19"/>
                <a:gd name="T1" fmla="*/ 12 h 16"/>
                <a:gd name="T2" fmla="*/ 17 w 19"/>
                <a:gd name="T3" fmla="*/ 11 h 16"/>
                <a:gd name="T4" fmla="*/ 14 w 19"/>
                <a:gd name="T5" fmla="*/ 3 h 16"/>
                <a:gd name="T6" fmla="*/ 4 w 19"/>
                <a:gd name="T7" fmla="*/ 10 h 16"/>
                <a:gd name="T8" fmla="*/ 1 w 19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178"/>
            <p:cNvSpPr>
              <a:spLocks/>
            </p:cNvSpPr>
            <p:nvPr/>
          </p:nvSpPr>
          <p:spPr bwMode="auto">
            <a:xfrm>
              <a:off x="8758238" y="3179763"/>
              <a:ext cx="23813" cy="23813"/>
            </a:xfrm>
            <a:custGeom>
              <a:avLst/>
              <a:gdLst>
                <a:gd name="T0" fmla="*/ 3 w 9"/>
                <a:gd name="T1" fmla="*/ 9 h 9"/>
                <a:gd name="T2" fmla="*/ 9 w 9"/>
                <a:gd name="T3" fmla="*/ 5 h 9"/>
                <a:gd name="T4" fmla="*/ 3 w 9"/>
                <a:gd name="T5" fmla="*/ 1 h 9"/>
                <a:gd name="T6" fmla="*/ 3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179"/>
            <p:cNvSpPr>
              <a:spLocks/>
            </p:cNvSpPr>
            <p:nvPr/>
          </p:nvSpPr>
          <p:spPr bwMode="auto">
            <a:xfrm>
              <a:off x="8763000" y="3136901"/>
              <a:ext cx="49213" cy="34925"/>
            </a:xfrm>
            <a:custGeom>
              <a:avLst/>
              <a:gdLst>
                <a:gd name="T0" fmla="*/ 16 w 18"/>
                <a:gd name="T1" fmla="*/ 13 h 13"/>
                <a:gd name="T2" fmla="*/ 4 w 18"/>
                <a:gd name="T3" fmla="*/ 9 h 13"/>
                <a:gd name="T4" fmla="*/ 6 w 18"/>
                <a:gd name="T5" fmla="*/ 2 h 13"/>
                <a:gd name="T6" fmla="*/ 16 w 18"/>
                <a:gd name="T7" fmla="*/ 5 h 13"/>
                <a:gd name="T8" fmla="*/ 16 w 1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180"/>
            <p:cNvSpPr>
              <a:spLocks/>
            </p:cNvSpPr>
            <p:nvPr/>
          </p:nvSpPr>
          <p:spPr bwMode="auto">
            <a:xfrm>
              <a:off x="8605838" y="3408363"/>
              <a:ext cx="136525" cy="168275"/>
            </a:xfrm>
            <a:custGeom>
              <a:avLst/>
              <a:gdLst>
                <a:gd name="T0" fmla="*/ 19 w 51"/>
                <a:gd name="T1" fmla="*/ 38 h 63"/>
                <a:gd name="T2" fmla="*/ 19 w 51"/>
                <a:gd name="T3" fmla="*/ 29 h 63"/>
                <a:gd name="T4" fmla="*/ 28 w 51"/>
                <a:gd name="T5" fmla="*/ 22 h 63"/>
                <a:gd name="T6" fmla="*/ 20 w 51"/>
                <a:gd name="T7" fmla="*/ 5 h 63"/>
                <a:gd name="T8" fmla="*/ 12 w 51"/>
                <a:gd name="T9" fmla="*/ 2 h 63"/>
                <a:gd name="T10" fmla="*/ 3 w 51"/>
                <a:gd name="T11" fmla="*/ 14 h 63"/>
                <a:gd name="T12" fmla="*/ 2 w 51"/>
                <a:gd name="T13" fmla="*/ 21 h 63"/>
                <a:gd name="T14" fmla="*/ 1 w 51"/>
                <a:gd name="T15" fmla="*/ 25 h 63"/>
                <a:gd name="T16" fmla="*/ 9 w 51"/>
                <a:gd name="T17" fmla="*/ 34 h 63"/>
                <a:gd name="T18" fmla="*/ 7 w 51"/>
                <a:gd name="T19" fmla="*/ 41 h 63"/>
                <a:gd name="T20" fmla="*/ 14 w 51"/>
                <a:gd name="T21" fmla="*/ 47 h 63"/>
                <a:gd name="T22" fmla="*/ 12 w 51"/>
                <a:gd name="T23" fmla="*/ 53 h 63"/>
                <a:gd name="T24" fmla="*/ 12 w 51"/>
                <a:gd name="T25" fmla="*/ 55 h 63"/>
                <a:gd name="T26" fmla="*/ 24 w 51"/>
                <a:gd name="T27" fmla="*/ 62 h 63"/>
                <a:gd name="T28" fmla="*/ 19 w 51"/>
                <a:gd name="T29" fmla="*/ 54 h 63"/>
                <a:gd name="T30" fmla="*/ 27 w 51"/>
                <a:gd name="T31" fmla="*/ 50 h 63"/>
                <a:gd name="T32" fmla="*/ 47 w 51"/>
                <a:gd name="T33" fmla="*/ 63 h 63"/>
                <a:gd name="T34" fmla="*/ 49 w 51"/>
                <a:gd name="T35" fmla="*/ 59 h 63"/>
                <a:gd name="T36" fmla="*/ 48 w 51"/>
                <a:gd name="T37" fmla="*/ 50 h 63"/>
                <a:gd name="T38" fmla="*/ 44 w 51"/>
                <a:gd name="T39" fmla="*/ 48 h 63"/>
                <a:gd name="T40" fmla="*/ 34 w 51"/>
                <a:gd name="T41" fmla="*/ 45 h 63"/>
                <a:gd name="T42" fmla="*/ 27 w 51"/>
                <a:gd name="T43" fmla="*/ 44 h 63"/>
                <a:gd name="T44" fmla="*/ 19 w 51"/>
                <a:gd name="T45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63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181"/>
            <p:cNvSpPr>
              <a:spLocks/>
            </p:cNvSpPr>
            <p:nvPr/>
          </p:nvSpPr>
          <p:spPr bwMode="auto">
            <a:xfrm>
              <a:off x="8680450" y="3641726"/>
              <a:ext cx="168275" cy="111125"/>
            </a:xfrm>
            <a:custGeom>
              <a:avLst/>
              <a:gdLst>
                <a:gd name="T0" fmla="*/ 44 w 63"/>
                <a:gd name="T1" fmla="*/ 0 h 42"/>
                <a:gd name="T2" fmla="*/ 31 w 63"/>
                <a:gd name="T3" fmla="*/ 13 h 42"/>
                <a:gd name="T4" fmla="*/ 23 w 63"/>
                <a:gd name="T5" fmla="*/ 11 h 42"/>
                <a:gd name="T6" fmla="*/ 14 w 63"/>
                <a:gd name="T7" fmla="*/ 14 h 42"/>
                <a:gd name="T8" fmla="*/ 13 w 63"/>
                <a:gd name="T9" fmla="*/ 20 h 42"/>
                <a:gd name="T10" fmla="*/ 6 w 63"/>
                <a:gd name="T11" fmla="*/ 29 h 42"/>
                <a:gd name="T12" fmla="*/ 26 w 63"/>
                <a:gd name="T13" fmla="*/ 26 h 42"/>
                <a:gd name="T14" fmla="*/ 35 w 63"/>
                <a:gd name="T15" fmla="*/ 29 h 42"/>
                <a:gd name="T16" fmla="*/ 43 w 63"/>
                <a:gd name="T17" fmla="*/ 39 h 42"/>
                <a:gd name="T18" fmla="*/ 53 w 63"/>
                <a:gd name="T19" fmla="*/ 40 h 42"/>
                <a:gd name="T20" fmla="*/ 52 w 63"/>
                <a:gd name="T21" fmla="*/ 30 h 42"/>
                <a:gd name="T22" fmla="*/ 61 w 63"/>
                <a:gd name="T23" fmla="*/ 25 h 42"/>
                <a:gd name="T24" fmla="*/ 62 w 63"/>
                <a:gd name="T25" fmla="*/ 15 h 42"/>
                <a:gd name="T26" fmla="*/ 54 w 63"/>
                <a:gd name="T27" fmla="*/ 7 h 42"/>
                <a:gd name="T28" fmla="*/ 44 w 6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182"/>
            <p:cNvSpPr>
              <a:spLocks/>
            </p:cNvSpPr>
            <p:nvPr/>
          </p:nvSpPr>
          <p:spPr bwMode="auto">
            <a:xfrm>
              <a:off x="8366125" y="3705226"/>
              <a:ext cx="298450" cy="274638"/>
            </a:xfrm>
            <a:custGeom>
              <a:avLst/>
              <a:gdLst>
                <a:gd name="T0" fmla="*/ 94 w 112"/>
                <a:gd name="T1" fmla="*/ 29 h 103"/>
                <a:gd name="T2" fmla="*/ 97 w 112"/>
                <a:gd name="T3" fmla="*/ 42 h 103"/>
                <a:gd name="T4" fmla="*/ 107 w 112"/>
                <a:gd name="T5" fmla="*/ 51 h 103"/>
                <a:gd name="T6" fmla="*/ 102 w 112"/>
                <a:gd name="T7" fmla="*/ 58 h 103"/>
                <a:gd name="T8" fmla="*/ 94 w 112"/>
                <a:gd name="T9" fmla="*/ 67 h 103"/>
                <a:gd name="T10" fmla="*/ 99 w 112"/>
                <a:gd name="T11" fmla="*/ 83 h 103"/>
                <a:gd name="T12" fmla="*/ 91 w 112"/>
                <a:gd name="T13" fmla="*/ 84 h 103"/>
                <a:gd name="T14" fmla="*/ 89 w 112"/>
                <a:gd name="T15" fmla="*/ 88 h 103"/>
                <a:gd name="T16" fmla="*/ 91 w 112"/>
                <a:gd name="T17" fmla="*/ 100 h 103"/>
                <a:gd name="T18" fmla="*/ 82 w 112"/>
                <a:gd name="T19" fmla="*/ 101 h 103"/>
                <a:gd name="T20" fmla="*/ 65 w 112"/>
                <a:gd name="T21" fmla="*/ 101 h 103"/>
                <a:gd name="T22" fmla="*/ 49 w 112"/>
                <a:gd name="T23" fmla="*/ 96 h 103"/>
                <a:gd name="T24" fmla="*/ 36 w 112"/>
                <a:gd name="T25" fmla="*/ 95 h 103"/>
                <a:gd name="T26" fmla="*/ 22 w 112"/>
                <a:gd name="T27" fmla="*/ 88 h 103"/>
                <a:gd name="T28" fmla="*/ 9 w 112"/>
                <a:gd name="T29" fmla="*/ 81 h 103"/>
                <a:gd name="T30" fmla="*/ 2 w 112"/>
                <a:gd name="T31" fmla="*/ 67 h 103"/>
                <a:gd name="T32" fmla="*/ 9 w 112"/>
                <a:gd name="T33" fmla="*/ 47 h 103"/>
                <a:gd name="T34" fmla="*/ 23 w 112"/>
                <a:gd name="T35" fmla="*/ 57 h 103"/>
                <a:gd name="T36" fmla="*/ 37 w 112"/>
                <a:gd name="T37" fmla="*/ 43 h 103"/>
                <a:gd name="T38" fmla="*/ 56 w 112"/>
                <a:gd name="T39" fmla="*/ 30 h 103"/>
                <a:gd name="T40" fmla="*/ 61 w 112"/>
                <a:gd name="T41" fmla="*/ 27 h 103"/>
                <a:gd name="T42" fmla="*/ 65 w 112"/>
                <a:gd name="T43" fmla="*/ 15 h 103"/>
                <a:gd name="T44" fmla="*/ 76 w 112"/>
                <a:gd name="T45" fmla="*/ 3 h 103"/>
                <a:gd name="T46" fmla="*/ 102 w 112"/>
                <a:gd name="T47" fmla="*/ 15 h 103"/>
                <a:gd name="T48" fmla="*/ 94 w 112"/>
                <a:gd name="T49" fmla="*/ 2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03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183"/>
            <p:cNvSpPr>
              <a:spLocks/>
            </p:cNvSpPr>
            <p:nvPr/>
          </p:nvSpPr>
          <p:spPr bwMode="auto">
            <a:xfrm>
              <a:off x="9009063" y="3881438"/>
              <a:ext cx="644525" cy="273050"/>
            </a:xfrm>
            <a:custGeom>
              <a:avLst/>
              <a:gdLst>
                <a:gd name="T0" fmla="*/ 35 w 241"/>
                <a:gd name="T1" fmla="*/ 39 h 102"/>
                <a:gd name="T2" fmla="*/ 70 w 241"/>
                <a:gd name="T3" fmla="*/ 45 h 102"/>
                <a:gd name="T4" fmla="*/ 93 w 241"/>
                <a:gd name="T5" fmla="*/ 59 h 102"/>
                <a:gd name="T6" fmla="*/ 95 w 241"/>
                <a:gd name="T7" fmla="*/ 68 h 102"/>
                <a:gd name="T8" fmla="*/ 87 w 241"/>
                <a:gd name="T9" fmla="*/ 78 h 102"/>
                <a:gd name="T10" fmla="*/ 99 w 241"/>
                <a:gd name="T11" fmla="*/ 81 h 102"/>
                <a:gd name="T12" fmla="*/ 117 w 241"/>
                <a:gd name="T13" fmla="*/ 79 h 102"/>
                <a:gd name="T14" fmla="*/ 133 w 241"/>
                <a:gd name="T15" fmla="*/ 87 h 102"/>
                <a:gd name="T16" fmla="*/ 139 w 241"/>
                <a:gd name="T17" fmla="*/ 89 h 102"/>
                <a:gd name="T18" fmla="*/ 150 w 241"/>
                <a:gd name="T19" fmla="*/ 86 h 102"/>
                <a:gd name="T20" fmla="*/ 162 w 241"/>
                <a:gd name="T21" fmla="*/ 77 h 102"/>
                <a:gd name="T22" fmla="*/ 184 w 241"/>
                <a:gd name="T23" fmla="*/ 80 h 102"/>
                <a:gd name="T24" fmla="*/ 194 w 241"/>
                <a:gd name="T25" fmla="*/ 91 h 102"/>
                <a:gd name="T26" fmla="*/ 219 w 241"/>
                <a:gd name="T27" fmla="*/ 102 h 102"/>
                <a:gd name="T28" fmla="*/ 236 w 241"/>
                <a:gd name="T29" fmla="*/ 102 h 102"/>
                <a:gd name="T30" fmla="*/ 238 w 241"/>
                <a:gd name="T31" fmla="*/ 94 h 102"/>
                <a:gd name="T32" fmla="*/ 230 w 241"/>
                <a:gd name="T33" fmla="*/ 91 h 102"/>
                <a:gd name="T34" fmla="*/ 206 w 241"/>
                <a:gd name="T35" fmla="*/ 81 h 102"/>
                <a:gd name="T36" fmla="*/ 194 w 241"/>
                <a:gd name="T37" fmla="*/ 70 h 102"/>
                <a:gd name="T38" fmla="*/ 192 w 241"/>
                <a:gd name="T39" fmla="*/ 62 h 102"/>
                <a:gd name="T40" fmla="*/ 190 w 241"/>
                <a:gd name="T41" fmla="*/ 60 h 102"/>
                <a:gd name="T42" fmla="*/ 170 w 241"/>
                <a:gd name="T43" fmla="*/ 44 h 102"/>
                <a:gd name="T44" fmla="*/ 153 w 241"/>
                <a:gd name="T45" fmla="*/ 37 h 102"/>
                <a:gd name="T46" fmla="*/ 119 w 241"/>
                <a:gd name="T47" fmla="*/ 25 h 102"/>
                <a:gd name="T48" fmla="*/ 95 w 241"/>
                <a:gd name="T49" fmla="*/ 19 h 102"/>
                <a:gd name="T50" fmla="*/ 67 w 241"/>
                <a:gd name="T51" fmla="*/ 14 h 102"/>
                <a:gd name="T52" fmla="*/ 61 w 241"/>
                <a:gd name="T53" fmla="*/ 23 h 102"/>
                <a:gd name="T54" fmla="*/ 52 w 241"/>
                <a:gd name="T55" fmla="*/ 33 h 102"/>
                <a:gd name="T56" fmla="*/ 41 w 241"/>
                <a:gd name="T57" fmla="*/ 28 h 102"/>
                <a:gd name="T58" fmla="*/ 39 w 241"/>
                <a:gd name="T59" fmla="*/ 19 h 102"/>
                <a:gd name="T60" fmla="*/ 28 w 241"/>
                <a:gd name="T61" fmla="*/ 10 h 102"/>
                <a:gd name="T62" fmla="*/ 2 w 241"/>
                <a:gd name="T63" fmla="*/ 6 h 102"/>
                <a:gd name="T64" fmla="*/ 8 w 241"/>
                <a:gd name="T65" fmla="*/ 15 h 102"/>
                <a:gd name="T66" fmla="*/ 23 w 241"/>
                <a:gd name="T67" fmla="*/ 23 h 102"/>
                <a:gd name="T68" fmla="*/ 28 w 241"/>
                <a:gd name="T69" fmla="*/ 26 h 102"/>
                <a:gd name="T70" fmla="*/ 21 w 241"/>
                <a:gd name="T71" fmla="*/ 30 h 102"/>
                <a:gd name="T72" fmla="*/ 35 w 241"/>
                <a:gd name="T73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02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184"/>
            <p:cNvSpPr>
              <a:spLocks/>
            </p:cNvSpPr>
            <p:nvPr/>
          </p:nvSpPr>
          <p:spPr bwMode="auto">
            <a:xfrm>
              <a:off x="9115425" y="4006851"/>
              <a:ext cx="53975" cy="46038"/>
            </a:xfrm>
            <a:custGeom>
              <a:avLst/>
              <a:gdLst>
                <a:gd name="T0" fmla="*/ 8 w 20"/>
                <a:gd name="T1" fmla="*/ 0 h 17"/>
                <a:gd name="T2" fmla="*/ 2 w 20"/>
                <a:gd name="T3" fmla="*/ 8 h 17"/>
                <a:gd name="T4" fmla="*/ 5 w 20"/>
                <a:gd name="T5" fmla="*/ 17 h 17"/>
                <a:gd name="T6" fmla="*/ 15 w 20"/>
                <a:gd name="T7" fmla="*/ 15 h 17"/>
                <a:gd name="T8" fmla="*/ 18 w 20"/>
                <a:gd name="T9" fmla="*/ 11 h 17"/>
                <a:gd name="T10" fmla="*/ 8 w 2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185"/>
            <p:cNvSpPr>
              <a:spLocks/>
            </p:cNvSpPr>
            <p:nvPr/>
          </p:nvSpPr>
          <p:spPr bwMode="auto">
            <a:xfrm>
              <a:off x="8836025" y="4089401"/>
              <a:ext cx="117475" cy="65088"/>
            </a:xfrm>
            <a:custGeom>
              <a:avLst/>
              <a:gdLst>
                <a:gd name="T0" fmla="*/ 10 w 44"/>
                <a:gd name="T1" fmla="*/ 21 h 24"/>
                <a:gd name="T2" fmla="*/ 33 w 44"/>
                <a:gd name="T3" fmla="*/ 7 h 24"/>
                <a:gd name="T4" fmla="*/ 37 w 44"/>
                <a:gd name="T5" fmla="*/ 1 h 24"/>
                <a:gd name="T6" fmla="*/ 16 w 44"/>
                <a:gd name="T7" fmla="*/ 1 h 24"/>
                <a:gd name="T8" fmla="*/ 5 w 44"/>
                <a:gd name="T9" fmla="*/ 10 h 24"/>
                <a:gd name="T10" fmla="*/ 1 w 44"/>
                <a:gd name="T11" fmla="*/ 13 h 24"/>
                <a:gd name="T12" fmla="*/ 10 w 44"/>
                <a:gd name="T1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186"/>
            <p:cNvSpPr>
              <a:spLocks/>
            </p:cNvSpPr>
            <p:nvPr/>
          </p:nvSpPr>
          <p:spPr bwMode="auto">
            <a:xfrm>
              <a:off x="8704263" y="4113213"/>
              <a:ext cx="80963" cy="33338"/>
            </a:xfrm>
            <a:custGeom>
              <a:avLst/>
              <a:gdLst>
                <a:gd name="T0" fmla="*/ 20 w 30"/>
                <a:gd name="T1" fmla="*/ 11 h 12"/>
                <a:gd name="T2" fmla="*/ 0 w 30"/>
                <a:gd name="T3" fmla="*/ 4 h 12"/>
                <a:gd name="T4" fmla="*/ 9 w 30"/>
                <a:gd name="T5" fmla="*/ 1 h 12"/>
                <a:gd name="T6" fmla="*/ 20 w 30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187"/>
            <p:cNvSpPr>
              <a:spLocks/>
            </p:cNvSpPr>
            <p:nvPr/>
          </p:nvSpPr>
          <p:spPr bwMode="auto">
            <a:xfrm>
              <a:off x="8293100" y="4029076"/>
              <a:ext cx="536575" cy="82550"/>
            </a:xfrm>
            <a:custGeom>
              <a:avLst/>
              <a:gdLst>
                <a:gd name="T0" fmla="*/ 18 w 201"/>
                <a:gd name="T1" fmla="*/ 1 h 31"/>
                <a:gd name="T2" fmla="*/ 5 w 201"/>
                <a:gd name="T3" fmla="*/ 13 h 31"/>
                <a:gd name="T4" fmla="*/ 27 w 201"/>
                <a:gd name="T5" fmla="*/ 20 h 31"/>
                <a:gd name="T6" fmla="*/ 55 w 201"/>
                <a:gd name="T7" fmla="*/ 23 h 31"/>
                <a:gd name="T8" fmla="*/ 80 w 201"/>
                <a:gd name="T9" fmla="*/ 25 h 31"/>
                <a:gd name="T10" fmla="*/ 92 w 201"/>
                <a:gd name="T11" fmla="*/ 28 h 31"/>
                <a:gd name="T12" fmla="*/ 117 w 201"/>
                <a:gd name="T13" fmla="*/ 28 h 31"/>
                <a:gd name="T14" fmla="*/ 130 w 201"/>
                <a:gd name="T15" fmla="*/ 30 h 31"/>
                <a:gd name="T16" fmla="*/ 143 w 201"/>
                <a:gd name="T17" fmla="*/ 29 h 31"/>
                <a:gd name="T18" fmla="*/ 177 w 201"/>
                <a:gd name="T19" fmla="*/ 28 h 31"/>
                <a:gd name="T20" fmla="*/ 189 w 201"/>
                <a:gd name="T21" fmla="*/ 29 h 31"/>
                <a:gd name="T22" fmla="*/ 200 w 201"/>
                <a:gd name="T23" fmla="*/ 25 h 31"/>
                <a:gd name="T24" fmla="*/ 172 w 201"/>
                <a:gd name="T25" fmla="*/ 27 h 31"/>
                <a:gd name="T26" fmla="*/ 153 w 201"/>
                <a:gd name="T27" fmla="*/ 24 h 31"/>
                <a:gd name="T28" fmla="*/ 130 w 201"/>
                <a:gd name="T29" fmla="*/ 24 h 31"/>
                <a:gd name="T30" fmla="*/ 122 w 201"/>
                <a:gd name="T31" fmla="*/ 24 h 31"/>
                <a:gd name="T32" fmla="*/ 98 w 201"/>
                <a:gd name="T33" fmla="*/ 17 h 31"/>
                <a:gd name="T34" fmla="*/ 91 w 201"/>
                <a:gd name="T35" fmla="*/ 11 h 31"/>
                <a:gd name="T36" fmla="*/ 77 w 201"/>
                <a:gd name="T37" fmla="*/ 12 h 31"/>
                <a:gd name="T38" fmla="*/ 67 w 201"/>
                <a:gd name="T39" fmla="*/ 10 h 31"/>
                <a:gd name="T40" fmla="*/ 43 w 201"/>
                <a:gd name="T41" fmla="*/ 7 h 31"/>
                <a:gd name="T42" fmla="*/ 27 w 201"/>
                <a:gd name="T43" fmla="*/ 3 h 31"/>
                <a:gd name="T44" fmla="*/ 18 w 201"/>
                <a:gd name="T4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3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188"/>
            <p:cNvSpPr>
              <a:spLocks/>
            </p:cNvSpPr>
            <p:nvPr/>
          </p:nvSpPr>
          <p:spPr bwMode="auto">
            <a:xfrm>
              <a:off x="7967663" y="3748088"/>
              <a:ext cx="365125" cy="290513"/>
            </a:xfrm>
            <a:custGeom>
              <a:avLst/>
              <a:gdLst>
                <a:gd name="T0" fmla="*/ 122 w 137"/>
                <a:gd name="T1" fmla="*/ 103 h 109"/>
                <a:gd name="T2" fmla="*/ 101 w 137"/>
                <a:gd name="T3" fmla="*/ 94 h 109"/>
                <a:gd name="T4" fmla="*/ 79 w 137"/>
                <a:gd name="T5" fmla="*/ 81 h 109"/>
                <a:gd name="T6" fmla="*/ 51 w 137"/>
                <a:gd name="T7" fmla="*/ 47 h 109"/>
                <a:gd name="T8" fmla="*/ 27 w 137"/>
                <a:gd name="T9" fmla="*/ 30 h 109"/>
                <a:gd name="T10" fmla="*/ 0 w 137"/>
                <a:gd name="T11" fmla="*/ 4 h 109"/>
                <a:gd name="T12" fmla="*/ 23 w 137"/>
                <a:gd name="T13" fmla="*/ 1 h 109"/>
                <a:gd name="T14" fmla="*/ 52 w 137"/>
                <a:gd name="T15" fmla="*/ 24 h 109"/>
                <a:gd name="T16" fmla="*/ 117 w 137"/>
                <a:gd name="T17" fmla="*/ 66 h 109"/>
                <a:gd name="T18" fmla="*/ 123 w 137"/>
                <a:gd name="T19" fmla="*/ 87 h 109"/>
                <a:gd name="T20" fmla="*/ 122 w 137"/>
                <a:gd name="T21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09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189"/>
            <p:cNvSpPr>
              <a:spLocks/>
            </p:cNvSpPr>
            <p:nvPr/>
          </p:nvSpPr>
          <p:spPr bwMode="auto">
            <a:xfrm>
              <a:off x="7500938" y="3651251"/>
              <a:ext cx="111125" cy="92075"/>
            </a:xfrm>
            <a:custGeom>
              <a:avLst/>
              <a:gdLst>
                <a:gd name="T0" fmla="*/ 11 w 42"/>
                <a:gd name="T1" fmla="*/ 0 h 34"/>
                <a:gd name="T2" fmla="*/ 6 w 42"/>
                <a:gd name="T3" fmla="*/ 15 h 34"/>
                <a:gd name="T4" fmla="*/ 14 w 42"/>
                <a:gd name="T5" fmla="*/ 31 h 34"/>
                <a:gd name="T6" fmla="*/ 23 w 42"/>
                <a:gd name="T7" fmla="*/ 32 h 34"/>
                <a:gd name="T8" fmla="*/ 35 w 42"/>
                <a:gd name="T9" fmla="*/ 25 h 34"/>
                <a:gd name="T10" fmla="*/ 42 w 42"/>
                <a:gd name="T11" fmla="*/ 23 h 34"/>
                <a:gd name="T12" fmla="*/ 17 w 42"/>
                <a:gd name="T13" fmla="*/ 6 h 34"/>
                <a:gd name="T14" fmla="*/ 11 w 42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190"/>
            <p:cNvSpPr>
              <a:spLocks/>
            </p:cNvSpPr>
            <p:nvPr/>
          </p:nvSpPr>
          <p:spPr bwMode="auto">
            <a:xfrm>
              <a:off x="10390188" y="4995863"/>
              <a:ext cx="203200" cy="200025"/>
            </a:xfrm>
            <a:custGeom>
              <a:avLst/>
              <a:gdLst>
                <a:gd name="T0" fmla="*/ 14 w 76"/>
                <a:gd name="T1" fmla="*/ 69 h 75"/>
                <a:gd name="T2" fmla="*/ 37 w 76"/>
                <a:gd name="T3" fmla="*/ 74 h 75"/>
                <a:gd name="T4" fmla="*/ 57 w 76"/>
                <a:gd name="T5" fmla="*/ 62 h 75"/>
                <a:gd name="T6" fmla="*/ 57 w 76"/>
                <a:gd name="T7" fmla="*/ 48 h 75"/>
                <a:gd name="T8" fmla="*/ 71 w 76"/>
                <a:gd name="T9" fmla="*/ 33 h 75"/>
                <a:gd name="T10" fmla="*/ 72 w 76"/>
                <a:gd name="T11" fmla="*/ 20 h 75"/>
                <a:gd name="T12" fmla="*/ 69 w 76"/>
                <a:gd name="T13" fmla="*/ 9 h 75"/>
                <a:gd name="T14" fmla="*/ 51 w 76"/>
                <a:gd name="T15" fmla="*/ 0 h 75"/>
                <a:gd name="T16" fmla="*/ 50 w 76"/>
                <a:gd name="T17" fmla="*/ 10 h 75"/>
                <a:gd name="T18" fmla="*/ 47 w 76"/>
                <a:gd name="T19" fmla="*/ 30 h 75"/>
                <a:gd name="T20" fmla="*/ 27 w 76"/>
                <a:gd name="T21" fmla="*/ 38 h 75"/>
                <a:gd name="T22" fmla="*/ 20 w 76"/>
                <a:gd name="T23" fmla="*/ 48 h 75"/>
                <a:gd name="T24" fmla="*/ 1 w 76"/>
                <a:gd name="T25" fmla="*/ 65 h 75"/>
                <a:gd name="T26" fmla="*/ 14 w 76"/>
                <a:gd name="T27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5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191"/>
            <p:cNvSpPr>
              <a:spLocks/>
            </p:cNvSpPr>
            <p:nvPr/>
          </p:nvSpPr>
          <p:spPr bwMode="auto">
            <a:xfrm>
              <a:off x="10475913" y="4795838"/>
              <a:ext cx="228600" cy="223838"/>
            </a:xfrm>
            <a:custGeom>
              <a:avLst/>
              <a:gdLst>
                <a:gd name="T0" fmla="*/ 57 w 86"/>
                <a:gd name="T1" fmla="*/ 80 h 84"/>
                <a:gd name="T2" fmla="*/ 51 w 86"/>
                <a:gd name="T3" fmla="*/ 68 h 84"/>
                <a:gd name="T4" fmla="*/ 40 w 86"/>
                <a:gd name="T5" fmla="*/ 61 h 84"/>
                <a:gd name="T6" fmla="*/ 32 w 86"/>
                <a:gd name="T7" fmla="*/ 53 h 84"/>
                <a:gd name="T8" fmla="*/ 45 w 86"/>
                <a:gd name="T9" fmla="*/ 51 h 84"/>
                <a:gd name="T10" fmla="*/ 34 w 86"/>
                <a:gd name="T11" fmla="*/ 34 h 84"/>
                <a:gd name="T12" fmla="*/ 0 w 86"/>
                <a:gd name="T13" fmla="*/ 0 h 84"/>
                <a:gd name="T14" fmla="*/ 32 w 86"/>
                <a:gd name="T15" fmla="*/ 17 h 84"/>
                <a:gd name="T16" fmla="*/ 57 w 86"/>
                <a:gd name="T17" fmla="*/ 35 h 84"/>
                <a:gd name="T18" fmla="*/ 70 w 86"/>
                <a:gd name="T19" fmla="*/ 43 h 84"/>
                <a:gd name="T20" fmla="*/ 79 w 86"/>
                <a:gd name="T21" fmla="*/ 34 h 84"/>
                <a:gd name="T22" fmla="*/ 80 w 86"/>
                <a:gd name="T23" fmla="*/ 43 h 84"/>
                <a:gd name="T24" fmla="*/ 80 w 86"/>
                <a:gd name="T25" fmla="*/ 57 h 84"/>
                <a:gd name="T26" fmla="*/ 69 w 86"/>
                <a:gd name="T27" fmla="*/ 59 h 84"/>
                <a:gd name="T28" fmla="*/ 69 w 86"/>
                <a:gd name="T29" fmla="*/ 66 h 84"/>
                <a:gd name="T30" fmla="*/ 57 w 86"/>
                <a:gd name="T3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192"/>
            <p:cNvSpPr>
              <a:spLocks/>
            </p:cNvSpPr>
            <p:nvPr/>
          </p:nvSpPr>
          <p:spPr bwMode="auto">
            <a:xfrm>
              <a:off x="8632825" y="4151313"/>
              <a:ext cx="1241425" cy="809625"/>
            </a:xfrm>
            <a:custGeom>
              <a:avLst/>
              <a:gdLst>
                <a:gd name="T0" fmla="*/ 254 w 465"/>
                <a:gd name="T1" fmla="*/ 230 h 303"/>
                <a:gd name="T2" fmla="*/ 211 w 465"/>
                <a:gd name="T3" fmla="*/ 217 h 303"/>
                <a:gd name="T4" fmla="*/ 146 w 465"/>
                <a:gd name="T5" fmla="*/ 232 h 303"/>
                <a:gd name="T6" fmla="*/ 126 w 465"/>
                <a:gd name="T7" fmla="*/ 244 h 303"/>
                <a:gd name="T8" fmla="*/ 106 w 465"/>
                <a:gd name="T9" fmla="*/ 244 h 303"/>
                <a:gd name="T10" fmla="*/ 88 w 465"/>
                <a:gd name="T11" fmla="*/ 251 h 303"/>
                <a:gd name="T12" fmla="*/ 77 w 465"/>
                <a:gd name="T13" fmla="*/ 256 h 303"/>
                <a:gd name="T14" fmla="*/ 45 w 465"/>
                <a:gd name="T15" fmla="*/ 248 h 303"/>
                <a:gd name="T16" fmla="*/ 38 w 465"/>
                <a:gd name="T17" fmla="*/ 232 h 303"/>
                <a:gd name="T18" fmla="*/ 27 w 465"/>
                <a:gd name="T19" fmla="*/ 201 h 303"/>
                <a:gd name="T20" fmla="*/ 14 w 465"/>
                <a:gd name="T21" fmla="*/ 180 h 303"/>
                <a:gd name="T22" fmla="*/ 0 w 465"/>
                <a:gd name="T23" fmla="*/ 155 h 303"/>
                <a:gd name="T24" fmla="*/ 5 w 465"/>
                <a:gd name="T25" fmla="*/ 145 h 303"/>
                <a:gd name="T26" fmla="*/ 11 w 465"/>
                <a:gd name="T27" fmla="*/ 108 h 303"/>
                <a:gd name="T28" fmla="*/ 80 w 465"/>
                <a:gd name="T29" fmla="*/ 65 h 303"/>
                <a:gd name="T30" fmla="*/ 96 w 465"/>
                <a:gd name="T31" fmla="*/ 59 h 303"/>
                <a:gd name="T32" fmla="*/ 104 w 465"/>
                <a:gd name="T33" fmla="*/ 38 h 303"/>
                <a:gd name="T34" fmla="*/ 145 w 465"/>
                <a:gd name="T35" fmla="*/ 41 h 303"/>
                <a:gd name="T36" fmla="*/ 152 w 465"/>
                <a:gd name="T37" fmla="*/ 30 h 303"/>
                <a:gd name="T38" fmla="*/ 166 w 465"/>
                <a:gd name="T39" fmla="*/ 16 h 303"/>
                <a:gd name="T40" fmla="*/ 171 w 465"/>
                <a:gd name="T41" fmla="*/ 6 h 303"/>
                <a:gd name="T42" fmla="*/ 200 w 465"/>
                <a:gd name="T43" fmla="*/ 11 h 303"/>
                <a:gd name="T44" fmla="*/ 230 w 465"/>
                <a:gd name="T45" fmla="*/ 16 h 303"/>
                <a:gd name="T46" fmla="*/ 234 w 465"/>
                <a:gd name="T47" fmla="*/ 47 h 303"/>
                <a:gd name="T48" fmla="*/ 266 w 465"/>
                <a:gd name="T49" fmla="*/ 64 h 303"/>
                <a:gd name="T50" fmla="*/ 290 w 465"/>
                <a:gd name="T51" fmla="*/ 59 h 303"/>
                <a:gd name="T52" fmla="*/ 282 w 465"/>
                <a:gd name="T53" fmla="*/ 12 h 303"/>
                <a:gd name="T54" fmla="*/ 288 w 465"/>
                <a:gd name="T55" fmla="*/ 1 h 303"/>
                <a:gd name="T56" fmla="*/ 310 w 465"/>
                <a:gd name="T57" fmla="*/ 29 h 303"/>
                <a:gd name="T58" fmla="*/ 337 w 465"/>
                <a:gd name="T59" fmla="*/ 51 h 303"/>
                <a:gd name="T60" fmla="*/ 348 w 465"/>
                <a:gd name="T61" fmla="*/ 75 h 303"/>
                <a:gd name="T62" fmla="*/ 372 w 465"/>
                <a:gd name="T63" fmla="*/ 91 h 303"/>
                <a:gd name="T64" fmla="*/ 406 w 465"/>
                <a:gd name="T65" fmla="*/ 118 h 303"/>
                <a:gd name="T66" fmla="*/ 430 w 465"/>
                <a:gd name="T67" fmla="*/ 133 h 303"/>
                <a:gd name="T68" fmla="*/ 456 w 465"/>
                <a:gd name="T69" fmla="*/ 189 h 303"/>
                <a:gd name="T70" fmla="*/ 456 w 465"/>
                <a:gd name="T71" fmla="*/ 228 h 303"/>
                <a:gd name="T72" fmla="*/ 444 w 465"/>
                <a:gd name="T73" fmla="*/ 265 h 303"/>
                <a:gd name="T74" fmla="*/ 420 w 465"/>
                <a:gd name="T75" fmla="*/ 281 h 303"/>
                <a:gd name="T76" fmla="*/ 410 w 465"/>
                <a:gd name="T77" fmla="*/ 296 h 303"/>
                <a:gd name="T78" fmla="*/ 391 w 465"/>
                <a:gd name="T79" fmla="*/ 283 h 303"/>
                <a:gd name="T80" fmla="*/ 373 w 465"/>
                <a:gd name="T81" fmla="*/ 298 h 303"/>
                <a:gd name="T82" fmla="*/ 341 w 465"/>
                <a:gd name="T83" fmla="*/ 286 h 303"/>
                <a:gd name="T84" fmla="*/ 324 w 465"/>
                <a:gd name="T85" fmla="*/ 259 h 303"/>
                <a:gd name="T86" fmla="*/ 296 w 465"/>
                <a:gd name="T87" fmla="*/ 259 h 303"/>
                <a:gd name="T88" fmla="*/ 269 w 465"/>
                <a:gd name="T89" fmla="*/ 2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303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193"/>
            <p:cNvSpPr>
              <a:spLocks/>
            </p:cNvSpPr>
            <p:nvPr/>
          </p:nvSpPr>
          <p:spPr bwMode="auto">
            <a:xfrm>
              <a:off x="9653588" y="4995863"/>
              <a:ext cx="165100" cy="103188"/>
            </a:xfrm>
            <a:custGeom>
              <a:avLst/>
              <a:gdLst>
                <a:gd name="T0" fmla="*/ 37 w 62"/>
                <a:gd name="T1" fmla="*/ 11 h 39"/>
                <a:gd name="T2" fmla="*/ 9 w 62"/>
                <a:gd name="T3" fmla="*/ 3 h 39"/>
                <a:gd name="T4" fmla="*/ 13 w 62"/>
                <a:gd name="T5" fmla="*/ 17 h 39"/>
                <a:gd name="T6" fmla="*/ 25 w 62"/>
                <a:gd name="T7" fmla="*/ 27 h 39"/>
                <a:gd name="T8" fmla="*/ 36 w 62"/>
                <a:gd name="T9" fmla="*/ 38 h 39"/>
                <a:gd name="T10" fmla="*/ 55 w 62"/>
                <a:gd name="T11" fmla="*/ 31 h 39"/>
                <a:gd name="T12" fmla="*/ 57 w 62"/>
                <a:gd name="T13" fmla="*/ 11 h 39"/>
                <a:gd name="T14" fmla="*/ 49 w 62"/>
                <a:gd name="T15" fmla="*/ 2 h 39"/>
                <a:gd name="T16" fmla="*/ 37 w 6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9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77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33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57" y="859"/>
            <a:ext cx="12193057" cy="6858594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882113" y="2022462"/>
            <a:ext cx="6427773" cy="2813076"/>
            <a:chOff x="-177801" y="684213"/>
            <a:chExt cx="10882314" cy="4872038"/>
          </a:xfrm>
          <a:solidFill>
            <a:schemeClr val="tx1">
              <a:alpha val="5000"/>
            </a:schemeClr>
          </a:solidFill>
        </p:grpSpPr>
        <p:sp>
          <p:nvSpPr>
            <p:cNvPr id="33" name="Freeform 110"/>
            <p:cNvSpPr>
              <a:spLocks/>
            </p:cNvSpPr>
            <p:nvPr/>
          </p:nvSpPr>
          <p:spPr bwMode="auto">
            <a:xfrm>
              <a:off x="-60325" y="1279526"/>
              <a:ext cx="3186113" cy="4276725"/>
            </a:xfrm>
            <a:custGeom>
              <a:avLst/>
              <a:gdLst>
                <a:gd name="T0" fmla="*/ 738 w 1193"/>
                <a:gd name="T1" fmla="*/ 1528 h 1601"/>
                <a:gd name="T2" fmla="*/ 773 w 1193"/>
                <a:gd name="T3" fmla="*/ 1460 h 1601"/>
                <a:gd name="T4" fmla="*/ 834 w 1193"/>
                <a:gd name="T5" fmla="*/ 1404 h 1601"/>
                <a:gd name="T6" fmla="*/ 1005 w 1193"/>
                <a:gd name="T7" fmla="*/ 1267 h 1601"/>
                <a:gd name="T8" fmla="*/ 1137 w 1193"/>
                <a:gd name="T9" fmla="*/ 1107 h 1601"/>
                <a:gd name="T10" fmla="*/ 1164 w 1193"/>
                <a:gd name="T11" fmla="*/ 1026 h 1601"/>
                <a:gd name="T12" fmla="*/ 1041 w 1193"/>
                <a:gd name="T13" fmla="*/ 983 h 1601"/>
                <a:gd name="T14" fmla="*/ 959 w 1193"/>
                <a:gd name="T15" fmla="*/ 919 h 1601"/>
                <a:gd name="T16" fmla="*/ 878 w 1193"/>
                <a:gd name="T17" fmla="*/ 882 h 1601"/>
                <a:gd name="T18" fmla="*/ 810 w 1193"/>
                <a:gd name="T19" fmla="*/ 866 h 1601"/>
                <a:gd name="T20" fmla="*/ 704 w 1193"/>
                <a:gd name="T21" fmla="*/ 886 h 1601"/>
                <a:gd name="T22" fmla="*/ 675 w 1193"/>
                <a:gd name="T23" fmla="*/ 790 h 1601"/>
                <a:gd name="T24" fmla="*/ 580 w 1193"/>
                <a:gd name="T25" fmla="*/ 742 h 1601"/>
                <a:gd name="T26" fmla="*/ 729 w 1193"/>
                <a:gd name="T27" fmla="*/ 692 h 1601"/>
                <a:gd name="T28" fmla="*/ 818 w 1193"/>
                <a:gd name="T29" fmla="*/ 623 h 1601"/>
                <a:gd name="T30" fmla="*/ 882 w 1193"/>
                <a:gd name="T31" fmla="*/ 554 h 1601"/>
                <a:gd name="T32" fmla="*/ 970 w 1193"/>
                <a:gd name="T33" fmla="*/ 513 h 1601"/>
                <a:gd name="T34" fmla="*/ 956 w 1193"/>
                <a:gd name="T35" fmla="*/ 481 h 1601"/>
                <a:gd name="T36" fmla="*/ 961 w 1193"/>
                <a:gd name="T37" fmla="*/ 439 h 1601"/>
                <a:gd name="T38" fmla="*/ 1026 w 1193"/>
                <a:gd name="T39" fmla="*/ 434 h 1601"/>
                <a:gd name="T40" fmla="*/ 1052 w 1193"/>
                <a:gd name="T41" fmla="*/ 442 h 1601"/>
                <a:gd name="T42" fmla="*/ 1018 w 1193"/>
                <a:gd name="T43" fmla="*/ 356 h 1601"/>
                <a:gd name="T44" fmla="*/ 971 w 1193"/>
                <a:gd name="T45" fmla="*/ 284 h 1601"/>
                <a:gd name="T46" fmla="*/ 924 w 1193"/>
                <a:gd name="T47" fmla="*/ 246 h 1601"/>
                <a:gd name="T48" fmla="*/ 856 w 1193"/>
                <a:gd name="T49" fmla="*/ 261 h 1601"/>
                <a:gd name="T50" fmla="*/ 829 w 1193"/>
                <a:gd name="T51" fmla="*/ 396 h 1601"/>
                <a:gd name="T52" fmla="*/ 804 w 1193"/>
                <a:gd name="T53" fmla="*/ 378 h 1601"/>
                <a:gd name="T54" fmla="*/ 714 w 1193"/>
                <a:gd name="T55" fmla="*/ 292 h 1601"/>
                <a:gd name="T56" fmla="*/ 787 w 1193"/>
                <a:gd name="T57" fmla="*/ 183 h 1601"/>
                <a:gd name="T58" fmla="*/ 822 w 1193"/>
                <a:gd name="T59" fmla="*/ 141 h 1601"/>
                <a:gd name="T60" fmla="*/ 852 w 1193"/>
                <a:gd name="T61" fmla="*/ 84 h 1601"/>
                <a:gd name="T62" fmla="*/ 793 w 1193"/>
                <a:gd name="T63" fmla="*/ 92 h 1601"/>
                <a:gd name="T64" fmla="*/ 763 w 1193"/>
                <a:gd name="T65" fmla="*/ 30 h 1601"/>
                <a:gd name="T66" fmla="*/ 745 w 1193"/>
                <a:gd name="T67" fmla="*/ 43 h 1601"/>
                <a:gd name="T68" fmla="*/ 721 w 1193"/>
                <a:gd name="T69" fmla="*/ 104 h 1601"/>
                <a:gd name="T70" fmla="*/ 659 w 1193"/>
                <a:gd name="T71" fmla="*/ 113 h 1601"/>
                <a:gd name="T72" fmla="*/ 532 w 1193"/>
                <a:gd name="T73" fmla="*/ 95 h 1601"/>
                <a:gd name="T74" fmla="*/ 469 w 1193"/>
                <a:gd name="T75" fmla="*/ 80 h 1601"/>
                <a:gd name="T76" fmla="*/ 423 w 1193"/>
                <a:gd name="T77" fmla="*/ 77 h 1601"/>
                <a:gd name="T78" fmla="*/ 108 w 1193"/>
                <a:gd name="T79" fmla="*/ 100 h 1601"/>
                <a:gd name="T80" fmla="*/ 98 w 1193"/>
                <a:gd name="T81" fmla="*/ 142 h 1601"/>
                <a:gd name="T82" fmla="*/ 107 w 1193"/>
                <a:gd name="T83" fmla="*/ 178 h 1601"/>
                <a:gd name="T84" fmla="*/ 59 w 1193"/>
                <a:gd name="T85" fmla="*/ 280 h 1601"/>
                <a:gd name="T86" fmla="*/ 48 w 1193"/>
                <a:gd name="T87" fmla="*/ 347 h 1601"/>
                <a:gd name="T88" fmla="*/ 155 w 1193"/>
                <a:gd name="T89" fmla="*/ 276 h 1601"/>
                <a:gd name="T90" fmla="*/ 191 w 1193"/>
                <a:gd name="T91" fmla="*/ 275 h 1601"/>
                <a:gd name="T92" fmla="*/ 313 w 1193"/>
                <a:gd name="T93" fmla="*/ 303 h 1601"/>
                <a:gd name="T94" fmla="*/ 355 w 1193"/>
                <a:gd name="T95" fmla="*/ 419 h 1601"/>
                <a:gd name="T96" fmla="*/ 349 w 1193"/>
                <a:gd name="T97" fmla="*/ 560 h 1601"/>
                <a:gd name="T98" fmla="*/ 415 w 1193"/>
                <a:gd name="T99" fmla="*/ 708 h 1601"/>
                <a:gd name="T100" fmla="*/ 451 w 1193"/>
                <a:gd name="T101" fmla="*/ 746 h 1601"/>
                <a:gd name="T102" fmla="*/ 488 w 1193"/>
                <a:gd name="T103" fmla="*/ 781 h 1601"/>
                <a:gd name="T104" fmla="*/ 634 w 1193"/>
                <a:gd name="T105" fmla="*/ 865 h 1601"/>
                <a:gd name="T106" fmla="*/ 714 w 1193"/>
                <a:gd name="T107" fmla="*/ 910 h 1601"/>
                <a:gd name="T108" fmla="*/ 724 w 1193"/>
                <a:gd name="T109" fmla="*/ 968 h 1601"/>
                <a:gd name="T110" fmla="*/ 693 w 1193"/>
                <a:gd name="T111" fmla="*/ 1048 h 1601"/>
                <a:gd name="T112" fmla="*/ 766 w 1193"/>
                <a:gd name="T113" fmla="*/ 1225 h 1601"/>
                <a:gd name="T114" fmla="*/ 689 w 1193"/>
                <a:gd name="T115" fmla="*/ 1436 h 1601"/>
                <a:gd name="T116" fmla="*/ 672 w 1193"/>
                <a:gd name="T117" fmla="*/ 1479 h 1601"/>
                <a:gd name="T118" fmla="*/ 678 w 1193"/>
                <a:gd name="T119" fmla="*/ 1566 h 1601"/>
                <a:gd name="T120" fmla="*/ 790 w 1193"/>
                <a:gd name="T121" fmla="*/ 1595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3" h="1601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111"/>
            <p:cNvSpPr>
              <a:spLocks/>
            </p:cNvSpPr>
            <p:nvPr/>
          </p:nvSpPr>
          <p:spPr bwMode="auto">
            <a:xfrm>
              <a:off x="2484437" y="684213"/>
              <a:ext cx="1468438" cy="1327150"/>
            </a:xfrm>
            <a:custGeom>
              <a:avLst/>
              <a:gdLst>
                <a:gd name="T0" fmla="*/ 62 w 550"/>
                <a:gd name="T1" fmla="*/ 110 h 497"/>
                <a:gd name="T2" fmla="*/ 81 w 550"/>
                <a:gd name="T3" fmla="*/ 123 h 497"/>
                <a:gd name="T4" fmla="*/ 27 w 550"/>
                <a:gd name="T5" fmla="*/ 143 h 497"/>
                <a:gd name="T6" fmla="*/ 11 w 550"/>
                <a:gd name="T7" fmla="*/ 164 h 497"/>
                <a:gd name="T8" fmla="*/ 32 w 550"/>
                <a:gd name="T9" fmla="*/ 178 h 497"/>
                <a:gd name="T10" fmla="*/ 55 w 550"/>
                <a:gd name="T11" fmla="*/ 187 h 497"/>
                <a:gd name="T12" fmla="*/ 119 w 550"/>
                <a:gd name="T13" fmla="*/ 204 h 497"/>
                <a:gd name="T14" fmla="*/ 147 w 550"/>
                <a:gd name="T15" fmla="*/ 271 h 497"/>
                <a:gd name="T16" fmla="*/ 164 w 550"/>
                <a:gd name="T17" fmla="*/ 270 h 497"/>
                <a:gd name="T18" fmla="*/ 173 w 550"/>
                <a:gd name="T19" fmla="*/ 313 h 497"/>
                <a:gd name="T20" fmla="*/ 153 w 550"/>
                <a:gd name="T21" fmla="*/ 334 h 497"/>
                <a:gd name="T22" fmla="*/ 150 w 550"/>
                <a:gd name="T23" fmla="*/ 364 h 497"/>
                <a:gd name="T24" fmla="*/ 157 w 550"/>
                <a:gd name="T25" fmla="*/ 401 h 497"/>
                <a:gd name="T26" fmla="*/ 177 w 550"/>
                <a:gd name="T27" fmla="*/ 395 h 497"/>
                <a:gd name="T28" fmla="*/ 160 w 550"/>
                <a:gd name="T29" fmla="*/ 421 h 497"/>
                <a:gd name="T30" fmla="*/ 179 w 550"/>
                <a:gd name="T31" fmla="*/ 454 h 497"/>
                <a:gd name="T32" fmla="*/ 206 w 550"/>
                <a:gd name="T33" fmla="*/ 478 h 497"/>
                <a:gd name="T34" fmla="*/ 227 w 550"/>
                <a:gd name="T35" fmla="*/ 492 h 497"/>
                <a:gd name="T36" fmla="*/ 250 w 550"/>
                <a:gd name="T37" fmla="*/ 446 h 497"/>
                <a:gd name="T38" fmla="*/ 267 w 550"/>
                <a:gd name="T39" fmla="*/ 408 h 497"/>
                <a:gd name="T40" fmla="*/ 296 w 550"/>
                <a:gd name="T41" fmla="*/ 376 h 497"/>
                <a:gd name="T42" fmla="*/ 345 w 550"/>
                <a:gd name="T43" fmla="*/ 345 h 497"/>
                <a:gd name="T44" fmla="*/ 443 w 550"/>
                <a:gd name="T45" fmla="*/ 298 h 497"/>
                <a:gd name="T46" fmla="*/ 401 w 550"/>
                <a:gd name="T47" fmla="*/ 290 h 497"/>
                <a:gd name="T48" fmla="*/ 427 w 550"/>
                <a:gd name="T49" fmla="*/ 287 h 497"/>
                <a:gd name="T50" fmla="*/ 451 w 550"/>
                <a:gd name="T51" fmla="*/ 281 h 497"/>
                <a:gd name="T52" fmla="*/ 411 w 550"/>
                <a:gd name="T53" fmla="*/ 255 h 497"/>
                <a:gd name="T54" fmla="*/ 431 w 550"/>
                <a:gd name="T55" fmla="*/ 236 h 497"/>
                <a:gd name="T56" fmla="*/ 453 w 550"/>
                <a:gd name="T57" fmla="*/ 238 h 497"/>
                <a:gd name="T58" fmla="*/ 453 w 550"/>
                <a:gd name="T59" fmla="*/ 225 h 497"/>
                <a:gd name="T60" fmla="*/ 478 w 550"/>
                <a:gd name="T61" fmla="*/ 198 h 497"/>
                <a:gd name="T62" fmla="*/ 462 w 550"/>
                <a:gd name="T63" fmla="*/ 180 h 497"/>
                <a:gd name="T64" fmla="*/ 484 w 550"/>
                <a:gd name="T65" fmla="*/ 162 h 497"/>
                <a:gd name="T66" fmla="*/ 460 w 550"/>
                <a:gd name="T67" fmla="*/ 149 h 497"/>
                <a:gd name="T68" fmla="*/ 476 w 550"/>
                <a:gd name="T69" fmla="*/ 124 h 497"/>
                <a:gd name="T70" fmla="*/ 498 w 550"/>
                <a:gd name="T71" fmla="*/ 104 h 497"/>
                <a:gd name="T72" fmla="*/ 543 w 550"/>
                <a:gd name="T73" fmla="*/ 73 h 497"/>
                <a:gd name="T74" fmla="*/ 486 w 550"/>
                <a:gd name="T75" fmla="*/ 61 h 497"/>
                <a:gd name="T76" fmla="*/ 442 w 550"/>
                <a:gd name="T77" fmla="*/ 79 h 497"/>
                <a:gd name="T78" fmla="*/ 439 w 550"/>
                <a:gd name="T79" fmla="*/ 60 h 497"/>
                <a:gd name="T80" fmla="*/ 416 w 550"/>
                <a:gd name="T81" fmla="*/ 53 h 497"/>
                <a:gd name="T82" fmla="*/ 458 w 550"/>
                <a:gd name="T83" fmla="*/ 30 h 497"/>
                <a:gd name="T84" fmla="*/ 414 w 550"/>
                <a:gd name="T85" fmla="*/ 6 h 497"/>
                <a:gd name="T86" fmla="*/ 321 w 550"/>
                <a:gd name="T87" fmla="*/ 11 h 497"/>
                <a:gd name="T88" fmla="*/ 288 w 550"/>
                <a:gd name="T89" fmla="*/ 21 h 497"/>
                <a:gd name="T90" fmla="*/ 245 w 550"/>
                <a:gd name="T91" fmla="*/ 35 h 497"/>
                <a:gd name="T92" fmla="*/ 221 w 550"/>
                <a:gd name="T93" fmla="*/ 40 h 497"/>
                <a:gd name="T94" fmla="*/ 192 w 550"/>
                <a:gd name="T95" fmla="*/ 47 h 497"/>
                <a:gd name="T96" fmla="*/ 153 w 550"/>
                <a:gd name="T97" fmla="*/ 51 h 497"/>
                <a:gd name="T98" fmla="*/ 141 w 550"/>
                <a:gd name="T99" fmla="*/ 68 h 497"/>
                <a:gd name="T100" fmla="*/ 89 w 550"/>
                <a:gd name="T101" fmla="*/ 8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0" h="497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12"/>
            <p:cNvSpPr>
              <a:spLocks/>
            </p:cNvSpPr>
            <p:nvPr/>
          </p:nvSpPr>
          <p:spPr bwMode="auto">
            <a:xfrm>
              <a:off x="1952625" y="735013"/>
              <a:ext cx="868363" cy="539750"/>
            </a:xfrm>
            <a:custGeom>
              <a:avLst/>
              <a:gdLst>
                <a:gd name="T0" fmla="*/ 297 w 325"/>
                <a:gd name="T1" fmla="*/ 44 h 202"/>
                <a:gd name="T2" fmla="*/ 285 w 325"/>
                <a:gd name="T3" fmla="*/ 53 h 202"/>
                <a:gd name="T4" fmla="*/ 277 w 325"/>
                <a:gd name="T5" fmla="*/ 64 h 202"/>
                <a:gd name="T6" fmla="*/ 232 w 325"/>
                <a:gd name="T7" fmla="*/ 88 h 202"/>
                <a:gd name="T8" fmla="*/ 211 w 325"/>
                <a:gd name="T9" fmla="*/ 104 h 202"/>
                <a:gd name="T10" fmla="*/ 197 w 325"/>
                <a:gd name="T11" fmla="*/ 106 h 202"/>
                <a:gd name="T12" fmla="*/ 192 w 325"/>
                <a:gd name="T13" fmla="*/ 124 h 202"/>
                <a:gd name="T14" fmla="*/ 169 w 325"/>
                <a:gd name="T15" fmla="*/ 138 h 202"/>
                <a:gd name="T16" fmla="*/ 160 w 325"/>
                <a:gd name="T17" fmla="*/ 148 h 202"/>
                <a:gd name="T18" fmla="*/ 162 w 325"/>
                <a:gd name="T19" fmla="*/ 164 h 202"/>
                <a:gd name="T20" fmla="*/ 143 w 325"/>
                <a:gd name="T21" fmla="*/ 169 h 202"/>
                <a:gd name="T22" fmla="*/ 127 w 325"/>
                <a:gd name="T23" fmla="*/ 168 h 202"/>
                <a:gd name="T24" fmla="*/ 105 w 325"/>
                <a:gd name="T25" fmla="*/ 168 h 202"/>
                <a:gd name="T26" fmla="*/ 80 w 325"/>
                <a:gd name="T27" fmla="*/ 168 h 202"/>
                <a:gd name="T28" fmla="*/ 74 w 325"/>
                <a:gd name="T29" fmla="*/ 168 h 202"/>
                <a:gd name="T30" fmla="*/ 60 w 325"/>
                <a:gd name="T31" fmla="*/ 170 h 202"/>
                <a:gd name="T32" fmla="*/ 62 w 325"/>
                <a:gd name="T33" fmla="*/ 177 h 202"/>
                <a:gd name="T34" fmla="*/ 83 w 325"/>
                <a:gd name="T35" fmla="*/ 177 h 202"/>
                <a:gd name="T36" fmla="*/ 118 w 325"/>
                <a:gd name="T37" fmla="*/ 182 h 202"/>
                <a:gd name="T38" fmla="*/ 142 w 325"/>
                <a:gd name="T39" fmla="*/ 182 h 202"/>
                <a:gd name="T40" fmla="*/ 144 w 325"/>
                <a:gd name="T41" fmla="*/ 195 h 202"/>
                <a:gd name="T42" fmla="*/ 129 w 325"/>
                <a:gd name="T43" fmla="*/ 201 h 202"/>
                <a:gd name="T44" fmla="*/ 109 w 325"/>
                <a:gd name="T45" fmla="*/ 200 h 202"/>
                <a:gd name="T46" fmla="*/ 67 w 325"/>
                <a:gd name="T47" fmla="*/ 199 h 202"/>
                <a:gd name="T48" fmla="*/ 37 w 325"/>
                <a:gd name="T49" fmla="*/ 193 h 202"/>
                <a:gd name="T50" fmla="*/ 29 w 325"/>
                <a:gd name="T51" fmla="*/ 181 h 202"/>
                <a:gd name="T52" fmla="*/ 24 w 325"/>
                <a:gd name="T53" fmla="*/ 170 h 202"/>
                <a:gd name="T54" fmla="*/ 3 w 325"/>
                <a:gd name="T55" fmla="*/ 160 h 202"/>
                <a:gd name="T56" fmla="*/ 3 w 325"/>
                <a:gd name="T57" fmla="*/ 153 h 202"/>
                <a:gd name="T58" fmla="*/ 21 w 325"/>
                <a:gd name="T59" fmla="*/ 152 h 202"/>
                <a:gd name="T60" fmla="*/ 35 w 325"/>
                <a:gd name="T61" fmla="*/ 158 h 202"/>
                <a:gd name="T62" fmla="*/ 63 w 325"/>
                <a:gd name="T63" fmla="*/ 156 h 202"/>
                <a:gd name="T64" fmla="*/ 81 w 325"/>
                <a:gd name="T65" fmla="*/ 151 h 202"/>
                <a:gd name="T66" fmla="*/ 77 w 325"/>
                <a:gd name="T67" fmla="*/ 137 h 202"/>
                <a:gd name="T68" fmla="*/ 94 w 325"/>
                <a:gd name="T69" fmla="*/ 137 h 202"/>
                <a:gd name="T70" fmla="*/ 98 w 325"/>
                <a:gd name="T71" fmla="*/ 137 h 202"/>
                <a:gd name="T72" fmla="*/ 94 w 325"/>
                <a:gd name="T73" fmla="*/ 131 h 202"/>
                <a:gd name="T74" fmla="*/ 81 w 325"/>
                <a:gd name="T75" fmla="*/ 127 h 202"/>
                <a:gd name="T76" fmla="*/ 103 w 325"/>
                <a:gd name="T77" fmla="*/ 109 h 202"/>
                <a:gd name="T78" fmla="*/ 116 w 325"/>
                <a:gd name="T79" fmla="*/ 100 h 202"/>
                <a:gd name="T80" fmla="*/ 100 w 325"/>
                <a:gd name="T81" fmla="*/ 87 h 202"/>
                <a:gd name="T82" fmla="*/ 87 w 325"/>
                <a:gd name="T83" fmla="*/ 79 h 202"/>
                <a:gd name="T84" fmla="*/ 74 w 325"/>
                <a:gd name="T85" fmla="*/ 59 h 202"/>
                <a:gd name="T86" fmla="*/ 61 w 325"/>
                <a:gd name="T87" fmla="*/ 52 h 202"/>
                <a:gd name="T88" fmla="*/ 74 w 325"/>
                <a:gd name="T89" fmla="*/ 41 h 202"/>
                <a:gd name="T90" fmla="*/ 98 w 325"/>
                <a:gd name="T91" fmla="*/ 33 h 202"/>
                <a:gd name="T92" fmla="*/ 114 w 325"/>
                <a:gd name="T93" fmla="*/ 37 h 202"/>
                <a:gd name="T94" fmla="*/ 113 w 325"/>
                <a:gd name="T95" fmla="*/ 25 h 202"/>
                <a:gd name="T96" fmla="*/ 134 w 325"/>
                <a:gd name="T97" fmla="*/ 31 h 202"/>
                <a:gd name="T98" fmla="*/ 143 w 325"/>
                <a:gd name="T99" fmla="*/ 22 h 202"/>
                <a:gd name="T100" fmla="*/ 156 w 325"/>
                <a:gd name="T101" fmla="*/ 11 h 202"/>
                <a:gd name="T102" fmla="*/ 194 w 325"/>
                <a:gd name="T103" fmla="*/ 8 h 202"/>
                <a:gd name="T104" fmla="*/ 212 w 325"/>
                <a:gd name="T105" fmla="*/ 3 h 202"/>
                <a:gd name="T106" fmla="*/ 223 w 325"/>
                <a:gd name="T107" fmla="*/ 15 h 202"/>
                <a:gd name="T108" fmla="*/ 226 w 325"/>
                <a:gd name="T109" fmla="*/ 4 h 202"/>
                <a:gd name="T110" fmla="*/ 284 w 325"/>
                <a:gd name="T111" fmla="*/ 12 h 202"/>
                <a:gd name="T112" fmla="*/ 324 w 325"/>
                <a:gd name="T113" fmla="*/ 22 h 202"/>
                <a:gd name="T114" fmla="*/ 318 w 325"/>
                <a:gd name="T115" fmla="*/ 38 h 202"/>
                <a:gd name="T116" fmla="*/ 297 w 325"/>
                <a:gd name="T117" fmla="*/ 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02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13"/>
            <p:cNvSpPr>
              <a:spLocks/>
            </p:cNvSpPr>
            <p:nvPr/>
          </p:nvSpPr>
          <p:spPr bwMode="auto">
            <a:xfrm>
              <a:off x="1990725" y="884238"/>
              <a:ext cx="255588" cy="217488"/>
            </a:xfrm>
            <a:custGeom>
              <a:avLst/>
              <a:gdLst>
                <a:gd name="T0" fmla="*/ 57 w 96"/>
                <a:gd name="T1" fmla="*/ 73 h 81"/>
                <a:gd name="T2" fmla="*/ 41 w 96"/>
                <a:gd name="T3" fmla="*/ 75 h 81"/>
                <a:gd name="T4" fmla="*/ 17 w 96"/>
                <a:gd name="T5" fmla="*/ 66 h 81"/>
                <a:gd name="T6" fmla="*/ 26 w 96"/>
                <a:gd name="T7" fmla="*/ 52 h 81"/>
                <a:gd name="T8" fmla="*/ 19 w 96"/>
                <a:gd name="T9" fmla="*/ 50 h 81"/>
                <a:gd name="T10" fmla="*/ 3 w 96"/>
                <a:gd name="T11" fmla="*/ 29 h 81"/>
                <a:gd name="T12" fmla="*/ 16 w 96"/>
                <a:gd name="T13" fmla="*/ 17 h 81"/>
                <a:gd name="T14" fmla="*/ 38 w 96"/>
                <a:gd name="T15" fmla="*/ 0 h 81"/>
                <a:gd name="T16" fmla="*/ 55 w 96"/>
                <a:gd name="T17" fmla="*/ 8 h 81"/>
                <a:gd name="T18" fmla="*/ 66 w 96"/>
                <a:gd name="T19" fmla="*/ 23 h 81"/>
                <a:gd name="T20" fmla="*/ 94 w 96"/>
                <a:gd name="T21" fmla="*/ 41 h 81"/>
                <a:gd name="T22" fmla="*/ 75 w 96"/>
                <a:gd name="T23" fmla="*/ 56 h 81"/>
                <a:gd name="T24" fmla="*/ 57 w 96"/>
                <a:gd name="T2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1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14"/>
            <p:cNvSpPr>
              <a:spLocks/>
            </p:cNvSpPr>
            <p:nvPr/>
          </p:nvSpPr>
          <p:spPr bwMode="auto">
            <a:xfrm>
              <a:off x="1920875" y="1042988"/>
              <a:ext cx="125413" cy="68263"/>
            </a:xfrm>
            <a:custGeom>
              <a:avLst/>
              <a:gdLst>
                <a:gd name="T0" fmla="*/ 29 w 47"/>
                <a:gd name="T1" fmla="*/ 22 h 26"/>
                <a:gd name="T2" fmla="*/ 12 w 47"/>
                <a:gd name="T3" fmla="*/ 22 h 26"/>
                <a:gd name="T4" fmla="*/ 5 w 47"/>
                <a:gd name="T5" fmla="*/ 3 h 26"/>
                <a:gd name="T6" fmla="*/ 28 w 47"/>
                <a:gd name="T7" fmla="*/ 8 h 26"/>
                <a:gd name="T8" fmla="*/ 29 w 47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15"/>
            <p:cNvSpPr>
              <a:spLocks/>
            </p:cNvSpPr>
            <p:nvPr/>
          </p:nvSpPr>
          <p:spPr bwMode="auto">
            <a:xfrm>
              <a:off x="1741487" y="1012826"/>
              <a:ext cx="182563" cy="98425"/>
            </a:xfrm>
            <a:custGeom>
              <a:avLst/>
              <a:gdLst>
                <a:gd name="T0" fmla="*/ 39 w 68"/>
                <a:gd name="T1" fmla="*/ 34 h 37"/>
                <a:gd name="T2" fmla="*/ 21 w 68"/>
                <a:gd name="T3" fmla="*/ 25 h 37"/>
                <a:gd name="T4" fmla="*/ 8 w 68"/>
                <a:gd name="T5" fmla="*/ 25 h 37"/>
                <a:gd name="T6" fmla="*/ 16 w 68"/>
                <a:gd name="T7" fmla="*/ 18 h 37"/>
                <a:gd name="T8" fmla="*/ 11 w 68"/>
                <a:gd name="T9" fmla="*/ 10 h 37"/>
                <a:gd name="T10" fmla="*/ 15 w 68"/>
                <a:gd name="T11" fmla="*/ 0 h 37"/>
                <a:gd name="T12" fmla="*/ 46 w 68"/>
                <a:gd name="T13" fmla="*/ 14 h 37"/>
                <a:gd name="T14" fmla="*/ 64 w 68"/>
                <a:gd name="T15" fmla="*/ 30 h 37"/>
                <a:gd name="T16" fmla="*/ 39 w 6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7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116"/>
            <p:cNvSpPr>
              <a:spLocks/>
            </p:cNvSpPr>
            <p:nvPr/>
          </p:nvSpPr>
          <p:spPr bwMode="auto">
            <a:xfrm>
              <a:off x="1373187" y="1311276"/>
              <a:ext cx="409575" cy="265113"/>
            </a:xfrm>
            <a:custGeom>
              <a:avLst/>
              <a:gdLst>
                <a:gd name="T0" fmla="*/ 153 w 153"/>
                <a:gd name="T1" fmla="*/ 68 h 99"/>
                <a:gd name="T2" fmla="*/ 136 w 153"/>
                <a:gd name="T3" fmla="*/ 54 h 99"/>
                <a:gd name="T4" fmla="*/ 123 w 153"/>
                <a:gd name="T5" fmla="*/ 43 h 99"/>
                <a:gd name="T6" fmla="*/ 128 w 153"/>
                <a:gd name="T7" fmla="*/ 23 h 99"/>
                <a:gd name="T8" fmla="*/ 133 w 153"/>
                <a:gd name="T9" fmla="*/ 0 h 99"/>
                <a:gd name="T10" fmla="*/ 115 w 153"/>
                <a:gd name="T11" fmla="*/ 0 h 99"/>
                <a:gd name="T12" fmla="*/ 106 w 153"/>
                <a:gd name="T13" fmla="*/ 9 h 99"/>
                <a:gd name="T14" fmla="*/ 99 w 153"/>
                <a:gd name="T15" fmla="*/ 20 h 99"/>
                <a:gd name="T16" fmla="*/ 93 w 153"/>
                <a:gd name="T17" fmla="*/ 35 h 99"/>
                <a:gd name="T18" fmla="*/ 89 w 153"/>
                <a:gd name="T19" fmla="*/ 22 h 99"/>
                <a:gd name="T20" fmla="*/ 85 w 153"/>
                <a:gd name="T21" fmla="*/ 18 h 99"/>
                <a:gd name="T22" fmla="*/ 74 w 153"/>
                <a:gd name="T23" fmla="*/ 21 h 99"/>
                <a:gd name="T24" fmla="*/ 68 w 153"/>
                <a:gd name="T25" fmla="*/ 18 h 99"/>
                <a:gd name="T26" fmla="*/ 66 w 153"/>
                <a:gd name="T27" fmla="*/ 16 h 99"/>
                <a:gd name="T28" fmla="*/ 57 w 153"/>
                <a:gd name="T29" fmla="*/ 15 h 99"/>
                <a:gd name="T30" fmla="*/ 45 w 153"/>
                <a:gd name="T31" fmla="*/ 19 h 99"/>
                <a:gd name="T32" fmla="*/ 43 w 153"/>
                <a:gd name="T33" fmla="*/ 6 h 99"/>
                <a:gd name="T34" fmla="*/ 35 w 153"/>
                <a:gd name="T35" fmla="*/ 12 h 99"/>
                <a:gd name="T36" fmla="*/ 19 w 153"/>
                <a:gd name="T37" fmla="*/ 19 h 99"/>
                <a:gd name="T38" fmla="*/ 0 w 153"/>
                <a:gd name="T39" fmla="*/ 37 h 99"/>
                <a:gd name="T40" fmla="*/ 7 w 153"/>
                <a:gd name="T41" fmla="*/ 45 h 99"/>
                <a:gd name="T42" fmla="*/ 3 w 153"/>
                <a:gd name="T43" fmla="*/ 56 h 99"/>
                <a:gd name="T44" fmla="*/ 14 w 153"/>
                <a:gd name="T45" fmla="*/ 60 h 99"/>
                <a:gd name="T46" fmla="*/ 3 w 153"/>
                <a:gd name="T47" fmla="*/ 72 h 99"/>
                <a:gd name="T48" fmla="*/ 19 w 153"/>
                <a:gd name="T49" fmla="*/ 83 h 99"/>
                <a:gd name="T50" fmla="*/ 35 w 153"/>
                <a:gd name="T51" fmla="*/ 86 h 99"/>
                <a:gd name="T52" fmla="*/ 54 w 153"/>
                <a:gd name="T53" fmla="*/ 93 h 99"/>
                <a:gd name="T54" fmla="*/ 73 w 153"/>
                <a:gd name="T55" fmla="*/ 84 h 99"/>
                <a:gd name="T56" fmla="*/ 95 w 153"/>
                <a:gd name="T57" fmla="*/ 84 h 99"/>
                <a:gd name="T58" fmla="*/ 113 w 153"/>
                <a:gd name="T59" fmla="*/ 83 h 99"/>
                <a:gd name="T60" fmla="*/ 132 w 153"/>
                <a:gd name="T61" fmla="*/ 88 h 99"/>
                <a:gd name="T62" fmla="*/ 139 w 153"/>
                <a:gd name="T63" fmla="*/ 80 h 99"/>
                <a:gd name="T64" fmla="*/ 128 w 153"/>
                <a:gd name="T65" fmla="*/ 75 h 99"/>
                <a:gd name="T66" fmla="*/ 153 w 153"/>
                <a:gd name="T67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99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117"/>
            <p:cNvSpPr>
              <a:spLocks/>
            </p:cNvSpPr>
            <p:nvPr/>
          </p:nvSpPr>
          <p:spPr bwMode="auto">
            <a:xfrm>
              <a:off x="1201737" y="1260476"/>
              <a:ext cx="265113" cy="187325"/>
            </a:xfrm>
            <a:custGeom>
              <a:avLst/>
              <a:gdLst>
                <a:gd name="T0" fmla="*/ 33 w 99"/>
                <a:gd name="T1" fmla="*/ 65 h 70"/>
                <a:gd name="T2" fmla="*/ 16 w 99"/>
                <a:gd name="T3" fmla="*/ 62 h 70"/>
                <a:gd name="T4" fmla="*/ 5 w 99"/>
                <a:gd name="T5" fmla="*/ 52 h 70"/>
                <a:gd name="T6" fmla="*/ 7 w 99"/>
                <a:gd name="T7" fmla="*/ 40 h 70"/>
                <a:gd name="T8" fmla="*/ 16 w 99"/>
                <a:gd name="T9" fmla="*/ 33 h 70"/>
                <a:gd name="T10" fmla="*/ 23 w 99"/>
                <a:gd name="T11" fmla="*/ 16 h 70"/>
                <a:gd name="T12" fmla="*/ 21 w 99"/>
                <a:gd name="T13" fmla="*/ 6 h 70"/>
                <a:gd name="T14" fmla="*/ 45 w 99"/>
                <a:gd name="T15" fmla="*/ 3 h 70"/>
                <a:gd name="T16" fmla="*/ 66 w 99"/>
                <a:gd name="T17" fmla="*/ 6 h 70"/>
                <a:gd name="T18" fmla="*/ 82 w 99"/>
                <a:gd name="T19" fmla="*/ 6 h 70"/>
                <a:gd name="T20" fmla="*/ 96 w 99"/>
                <a:gd name="T21" fmla="*/ 15 h 70"/>
                <a:gd name="T22" fmla="*/ 77 w 99"/>
                <a:gd name="T23" fmla="*/ 35 h 70"/>
                <a:gd name="T24" fmla="*/ 61 w 99"/>
                <a:gd name="T25" fmla="*/ 43 h 70"/>
                <a:gd name="T26" fmla="*/ 33 w 99"/>
                <a:gd name="T2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118"/>
            <p:cNvSpPr>
              <a:spLocks/>
            </p:cNvSpPr>
            <p:nvPr/>
          </p:nvSpPr>
          <p:spPr bwMode="auto">
            <a:xfrm>
              <a:off x="1314450" y="1114426"/>
              <a:ext cx="198438" cy="96838"/>
            </a:xfrm>
            <a:custGeom>
              <a:avLst/>
              <a:gdLst>
                <a:gd name="T0" fmla="*/ 3 w 74"/>
                <a:gd name="T1" fmla="*/ 30 h 36"/>
                <a:gd name="T2" fmla="*/ 27 w 74"/>
                <a:gd name="T3" fmla="*/ 31 h 36"/>
                <a:gd name="T4" fmla="*/ 44 w 74"/>
                <a:gd name="T5" fmla="*/ 23 h 36"/>
                <a:gd name="T6" fmla="*/ 64 w 74"/>
                <a:gd name="T7" fmla="*/ 20 h 36"/>
                <a:gd name="T8" fmla="*/ 71 w 74"/>
                <a:gd name="T9" fmla="*/ 4 h 36"/>
                <a:gd name="T10" fmla="*/ 55 w 74"/>
                <a:gd name="T11" fmla="*/ 5 h 36"/>
                <a:gd name="T12" fmla="*/ 31 w 74"/>
                <a:gd name="T13" fmla="*/ 7 h 36"/>
                <a:gd name="T14" fmla="*/ 20 w 74"/>
                <a:gd name="T15" fmla="*/ 16 h 36"/>
                <a:gd name="T16" fmla="*/ 3 w 74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6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119"/>
            <p:cNvSpPr>
              <a:spLocks/>
            </p:cNvSpPr>
            <p:nvPr/>
          </p:nvSpPr>
          <p:spPr bwMode="auto">
            <a:xfrm>
              <a:off x="1520825" y="1079501"/>
              <a:ext cx="153988" cy="63500"/>
            </a:xfrm>
            <a:custGeom>
              <a:avLst/>
              <a:gdLst>
                <a:gd name="T0" fmla="*/ 4 w 58"/>
                <a:gd name="T1" fmla="*/ 3 h 24"/>
                <a:gd name="T2" fmla="*/ 16 w 58"/>
                <a:gd name="T3" fmla="*/ 6 h 24"/>
                <a:gd name="T4" fmla="*/ 44 w 58"/>
                <a:gd name="T5" fmla="*/ 6 h 24"/>
                <a:gd name="T6" fmla="*/ 50 w 58"/>
                <a:gd name="T7" fmla="*/ 14 h 24"/>
                <a:gd name="T8" fmla="*/ 37 w 58"/>
                <a:gd name="T9" fmla="*/ 22 h 24"/>
                <a:gd name="T10" fmla="*/ 15 w 58"/>
                <a:gd name="T11" fmla="*/ 16 h 24"/>
                <a:gd name="T12" fmla="*/ 0 w 58"/>
                <a:gd name="T13" fmla="*/ 12 h 24"/>
                <a:gd name="T14" fmla="*/ 4 w 58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4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120"/>
            <p:cNvSpPr>
              <a:spLocks/>
            </p:cNvSpPr>
            <p:nvPr/>
          </p:nvSpPr>
          <p:spPr bwMode="auto">
            <a:xfrm>
              <a:off x="1584325" y="1036638"/>
              <a:ext cx="85725" cy="58738"/>
            </a:xfrm>
            <a:custGeom>
              <a:avLst/>
              <a:gdLst>
                <a:gd name="T0" fmla="*/ 2 w 32"/>
                <a:gd name="T1" fmla="*/ 18 h 22"/>
                <a:gd name="T2" fmla="*/ 27 w 32"/>
                <a:gd name="T3" fmla="*/ 16 h 22"/>
                <a:gd name="T4" fmla="*/ 13 w 32"/>
                <a:gd name="T5" fmla="*/ 3 h 22"/>
                <a:gd name="T6" fmla="*/ 0 w 32"/>
                <a:gd name="T7" fmla="*/ 9 h 22"/>
                <a:gd name="T8" fmla="*/ 2 w 3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121"/>
            <p:cNvSpPr>
              <a:spLocks/>
            </p:cNvSpPr>
            <p:nvPr/>
          </p:nvSpPr>
          <p:spPr bwMode="auto">
            <a:xfrm>
              <a:off x="1428750" y="1157288"/>
              <a:ext cx="304800" cy="125413"/>
            </a:xfrm>
            <a:custGeom>
              <a:avLst/>
              <a:gdLst>
                <a:gd name="T0" fmla="*/ 75 w 114"/>
                <a:gd name="T1" fmla="*/ 17 h 47"/>
                <a:gd name="T2" fmla="*/ 60 w 114"/>
                <a:gd name="T3" fmla="*/ 17 h 47"/>
                <a:gd name="T4" fmla="*/ 38 w 114"/>
                <a:gd name="T5" fmla="*/ 8 h 47"/>
                <a:gd name="T6" fmla="*/ 14 w 114"/>
                <a:gd name="T7" fmla="*/ 12 h 47"/>
                <a:gd name="T8" fmla="*/ 5 w 114"/>
                <a:gd name="T9" fmla="*/ 24 h 47"/>
                <a:gd name="T10" fmla="*/ 5 w 114"/>
                <a:gd name="T11" fmla="*/ 28 h 47"/>
                <a:gd name="T12" fmla="*/ 26 w 114"/>
                <a:gd name="T13" fmla="*/ 27 h 47"/>
                <a:gd name="T14" fmla="*/ 43 w 114"/>
                <a:gd name="T15" fmla="*/ 33 h 47"/>
                <a:gd name="T16" fmla="*/ 34 w 114"/>
                <a:gd name="T17" fmla="*/ 37 h 47"/>
                <a:gd name="T18" fmla="*/ 49 w 114"/>
                <a:gd name="T19" fmla="*/ 42 h 47"/>
                <a:gd name="T20" fmla="*/ 67 w 114"/>
                <a:gd name="T21" fmla="*/ 35 h 47"/>
                <a:gd name="T22" fmla="*/ 90 w 114"/>
                <a:gd name="T23" fmla="*/ 35 h 47"/>
                <a:gd name="T24" fmla="*/ 108 w 114"/>
                <a:gd name="T25" fmla="*/ 27 h 47"/>
                <a:gd name="T26" fmla="*/ 112 w 114"/>
                <a:gd name="T27" fmla="*/ 19 h 47"/>
                <a:gd name="T28" fmla="*/ 106 w 114"/>
                <a:gd name="T29" fmla="*/ 14 h 47"/>
                <a:gd name="T30" fmla="*/ 98 w 114"/>
                <a:gd name="T31" fmla="*/ 14 h 47"/>
                <a:gd name="T32" fmla="*/ 92 w 114"/>
                <a:gd name="T33" fmla="*/ 7 h 47"/>
                <a:gd name="T34" fmla="*/ 86 w 114"/>
                <a:gd name="T35" fmla="*/ 0 h 47"/>
                <a:gd name="T36" fmla="*/ 69 w 114"/>
                <a:gd name="T37" fmla="*/ 4 h 47"/>
                <a:gd name="T38" fmla="*/ 75 w 114"/>
                <a:gd name="T3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47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122"/>
            <p:cNvSpPr>
              <a:spLocks/>
            </p:cNvSpPr>
            <p:nvPr/>
          </p:nvSpPr>
          <p:spPr bwMode="auto">
            <a:xfrm>
              <a:off x="1779587" y="1282701"/>
              <a:ext cx="157163" cy="160338"/>
            </a:xfrm>
            <a:custGeom>
              <a:avLst/>
              <a:gdLst>
                <a:gd name="T0" fmla="*/ 40 w 59"/>
                <a:gd name="T1" fmla="*/ 20 h 60"/>
                <a:gd name="T2" fmla="*/ 51 w 59"/>
                <a:gd name="T3" fmla="*/ 9 h 60"/>
                <a:gd name="T4" fmla="*/ 32 w 59"/>
                <a:gd name="T5" fmla="*/ 4 h 60"/>
                <a:gd name="T6" fmla="*/ 11 w 59"/>
                <a:gd name="T7" fmla="*/ 10 h 60"/>
                <a:gd name="T8" fmla="*/ 11 w 59"/>
                <a:gd name="T9" fmla="*/ 21 h 60"/>
                <a:gd name="T10" fmla="*/ 0 w 59"/>
                <a:gd name="T11" fmla="*/ 26 h 60"/>
                <a:gd name="T12" fmla="*/ 4 w 59"/>
                <a:gd name="T13" fmla="*/ 40 h 60"/>
                <a:gd name="T14" fmla="*/ 16 w 59"/>
                <a:gd name="T15" fmla="*/ 50 h 60"/>
                <a:gd name="T16" fmla="*/ 22 w 59"/>
                <a:gd name="T17" fmla="*/ 59 h 60"/>
                <a:gd name="T18" fmla="*/ 34 w 59"/>
                <a:gd name="T19" fmla="*/ 52 h 60"/>
                <a:gd name="T20" fmla="*/ 44 w 59"/>
                <a:gd name="T21" fmla="*/ 49 h 60"/>
                <a:gd name="T22" fmla="*/ 46 w 59"/>
                <a:gd name="T23" fmla="*/ 42 h 60"/>
                <a:gd name="T24" fmla="*/ 47 w 59"/>
                <a:gd name="T25" fmla="*/ 31 h 60"/>
                <a:gd name="T26" fmla="*/ 40 w 59"/>
                <a:gd name="T2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0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123"/>
            <p:cNvSpPr>
              <a:spLocks/>
            </p:cNvSpPr>
            <p:nvPr/>
          </p:nvSpPr>
          <p:spPr bwMode="auto">
            <a:xfrm>
              <a:off x="1755775" y="1152526"/>
              <a:ext cx="254000" cy="125413"/>
            </a:xfrm>
            <a:custGeom>
              <a:avLst/>
              <a:gdLst>
                <a:gd name="T0" fmla="*/ 21 w 95"/>
                <a:gd name="T1" fmla="*/ 14 h 47"/>
                <a:gd name="T2" fmla="*/ 6 w 95"/>
                <a:gd name="T3" fmla="*/ 4 h 47"/>
                <a:gd name="T4" fmla="*/ 7 w 95"/>
                <a:gd name="T5" fmla="*/ 16 h 47"/>
                <a:gd name="T6" fmla="*/ 5 w 95"/>
                <a:gd name="T7" fmla="*/ 27 h 47"/>
                <a:gd name="T8" fmla="*/ 12 w 95"/>
                <a:gd name="T9" fmla="*/ 34 h 47"/>
                <a:gd name="T10" fmla="*/ 19 w 95"/>
                <a:gd name="T11" fmla="*/ 44 h 47"/>
                <a:gd name="T12" fmla="*/ 59 w 95"/>
                <a:gd name="T13" fmla="*/ 42 h 47"/>
                <a:gd name="T14" fmla="*/ 82 w 95"/>
                <a:gd name="T15" fmla="*/ 40 h 47"/>
                <a:gd name="T16" fmla="*/ 95 w 95"/>
                <a:gd name="T17" fmla="*/ 35 h 47"/>
                <a:gd name="T18" fmla="*/ 86 w 95"/>
                <a:gd name="T19" fmla="*/ 18 h 47"/>
                <a:gd name="T20" fmla="*/ 75 w 95"/>
                <a:gd name="T21" fmla="*/ 23 h 47"/>
                <a:gd name="T22" fmla="*/ 64 w 95"/>
                <a:gd name="T23" fmla="*/ 12 h 47"/>
                <a:gd name="T24" fmla="*/ 61 w 95"/>
                <a:gd name="T25" fmla="*/ 2 h 47"/>
                <a:gd name="T26" fmla="*/ 40 w 95"/>
                <a:gd name="T27" fmla="*/ 2 h 47"/>
                <a:gd name="T28" fmla="*/ 26 w 95"/>
                <a:gd name="T29" fmla="*/ 3 h 47"/>
                <a:gd name="T30" fmla="*/ 21 w 95"/>
                <a:gd name="T31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47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124"/>
            <p:cNvSpPr>
              <a:spLocks/>
            </p:cNvSpPr>
            <p:nvPr/>
          </p:nvSpPr>
          <p:spPr bwMode="auto">
            <a:xfrm>
              <a:off x="2038350" y="1298576"/>
              <a:ext cx="660400" cy="614363"/>
            </a:xfrm>
            <a:custGeom>
              <a:avLst/>
              <a:gdLst>
                <a:gd name="T0" fmla="*/ 57 w 247"/>
                <a:gd name="T1" fmla="*/ 3 h 230"/>
                <a:gd name="T2" fmla="*/ 35 w 247"/>
                <a:gd name="T3" fmla="*/ 6 h 230"/>
                <a:gd name="T4" fmla="*/ 14 w 247"/>
                <a:gd name="T5" fmla="*/ 26 h 230"/>
                <a:gd name="T6" fmla="*/ 20 w 247"/>
                <a:gd name="T7" fmla="*/ 56 h 230"/>
                <a:gd name="T8" fmla="*/ 22 w 247"/>
                <a:gd name="T9" fmla="*/ 76 h 230"/>
                <a:gd name="T10" fmla="*/ 73 w 247"/>
                <a:gd name="T11" fmla="*/ 71 h 230"/>
                <a:gd name="T12" fmla="*/ 113 w 247"/>
                <a:gd name="T13" fmla="*/ 69 h 230"/>
                <a:gd name="T14" fmla="*/ 121 w 247"/>
                <a:gd name="T15" fmla="*/ 94 h 230"/>
                <a:gd name="T16" fmla="*/ 121 w 247"/>
                <a:gd name="T17" fmla="*/ 107 h 230"/>
                <a:gd name="T18" fmla="*/ 149 w 247"/>
                <a:gd name="T19" fmla="*/ 107 h 230"/>
                <a:gd name="T20" fmla="*/ 143 w 247"/>
                <a:gd name="T21" fmla="*/ 121 h 230"/>
                <a:gd name="T22" fmla="*/ 130 w 247"/>
                <a:gd name="T23" fmla="*/ 147 h 230"/>
                <a:gd name="T24" fmla="*/ 120 w 247"/>
                <a:gd name="T25" fmla="*/ 156 h 230"/>
                <a:gd name="T26" fmla="*/ 94 w 247"/>
                <a:gd name="T27" fmla="*/ 150 h 230"/>
                <a:gd name="T28" fmla="*/ 84 w 247"/>
                <a:gd name="T29" fmla="*/ 176 h 230"/>
                <a:gd name="T30" fmla="*/ 88 w 247"/>
                <a:gd name="T31" fmla="*/ 187 h 230"/>
                <a:gd name="T32" fmla="*/ 121 w 247"/>
                <a:gd name="T33" fmla="*/ 173 h 230"/>
                <a:gd name="T34" fmla="*/ 128 w 247"/>
                <a:gd name="T35" fmla="*/ 188 h 230"/>
                <a:gd name="T36" fmla="*/ 142 w 247"/>
                <a:gd name="T37" fmla="*/ 201 h 230"/>
                <a:gd name="T38" fmla="*/ 159 w 247"/>
                <a:gd name="T39" fmla="*/ 226 h 230"/>
                <a:gd name="T40" fmla="*/ 165 w 247"/>
                <a:gd name="T41" fmla="*/ 227 h 230"/>
                <a:gd name="T42" fmla="*/ 182 w 247"/>
                <a:gd name="T43" fmla="*/ 227 h 230"/>
                <a:gd name="T44" fmla="*/ 192 w 247"/>
                <a:gd name="T45" fmla="*/ 227 h 230"/>
                <a:gd name="T46" fmla="*/ 184 w 247"/>
                <a:gd name="T47" fmla="*/ 212 h 230"/>
                <a:gd name="T48" fmla="*/ 172 w 247"/>
                <a:gd name="T49" fmla="*/ 187 h 230"/>
                <a:gd name="T50" fmla="*/ 191 w 247"/>
                <a:gd name="T51" fmla="*/ 207 h 230"/>
                <a:gd name="T52" fmla="*/ 194 w 247"/>
                <a:gd name="T53" fmla="*/ 209 h 230"/>
                <a:gd name="T54" fmla="*/ 210 w 247"/>
                <a:gd name="T55" fmla="*/ 194 h 230"/>
                <a:gd name="T56" fmla="*/ 206 w 247"/>
                <a:gd name="T57" fmla="*/ 181 h 230"/>
                <a:gd name="T58" fmla="*/ 189 w 247"/>
                <a:gd name="T59" fmla="*/ 151 h 230"/>
                <a:gd name="T60" fmla="*/ 194 w 247"/>
                <a:gd name="T61" fmla="*/ 132 h 230"/>
                <a:gd name="T62" fmla="*/ 212 w 247"/>
                <a:gd name="T63" fmla="*/ 137 h 230"/>
                <a:gd name="T64" fmla="*/ 213 w 247"/>
                <a:gd name="T65" fmla="*/ 154 h 230"/>
                <a:gd name="T66" fmla="*/ 225 w 247"/>
                <a:gd name="T67" fmla="*/ 158 h 230"/>
                <a:gd name="T68" fmla="*/ 237 w 247"/>
                <a:gd name="T69" fmla="*/ 148 h 230"/>
                <a:gd name="T70" fmla="*/ 244 w 247"/>
                <a:gd name="T71" fmla="*/ 136 h 230"/>
                <a:gd name="T72" fmla="*/ 247 w 247"/>
                <a:gd name="T73" fmla="*/ 125 h 230"/>
                <a:gd name="T74" fmla="*/ 218 w 247"/>
                <a:gd name="T75" fmla="*/ 117 h 230"/>
                <a:gd name="T76" fmla="*/ 194 w 247"/>
                <a:gd name="T77" fmla="*/ 111 h 230"/>
                <a:gd name="T78" fmla="*/ 190 w 247"/>
                <a:gd name="T79" fmla="*/ 98 h 230"/>
                <a:gd name="T80" fmla="*/ 195 w 247"/>
                <a:gd name="T81" fmla="*/ 88 h 230"/>
                <a:gd name="T82" fmla="*/ 204 w 247"/>
                <a:gd name="T83" fmla="*/ 82 h 230"/>
                <a:gd name="T84" fmla="*/ 183 w 247"/>
                <a:gd name="T85" fmla="*/ 59 h 230"/>
                <a:gd name="T86" fmla="*/ 174 w 247"/>
                <a:gd name="T87" fmla="*/ 60 h 230"/>
                <a:gd name="T88" fmla="*/ 171 w 247"/>
                <a:gd name="T89" fmla="*/ 45 h 230"/>
                <a:gd name="T90" fmla="*/ 153 w 247"/>
                <a:gd name="T91" fmla="*/ 49 h 230"/>
                <a:gd name="T92" fmla="*/ 145 w 247"/>
                <a:gd name="T93" fmla="*/ 36 h 230"/>
                <a:gd name="T94" fmla="*/ 138 w 247"/>
                <a:gd name="T95" fmla="*/ 28 h 230"/>
                <a:gd name="T96" fmla="*/ 140 w 247"/>
                <a:gd name="T97" fmla="*/ 17 h 230"/>
                <a:gd name="T98" fmla="*/ 123 w 247"/>
                <a:gd name="T99" fmla="*/ 9 h 230"/>
                <a:gd name="T100" fmla="*/ 110 w 247"/>
                <a:gd name="T101" fmla="*/ 3 h 230"/>
                <a:gd name="T102" fmla="*/ 97 w 247"/>
                <a:gd name="T103" fmla="*/ 4 h 230"/>
                <a:gd name="T104" fmla="*/ 88 w 247"/>
                <a:gd name="T105" fmla="*/ 14 h 230"/>
                <a:gd name="T106" fmla="*/ 87 w 247"/>
                <a:gd name="T107" fmla="*/ 35 h 230"/>
                <a:gd name="T108" fmla="*/ 73 w 247"/>
                <a:gd name="T109" fmla="*/ 24 h 230"/>
                <a:gd name="T110" fmla="*/ 68 w 247"/>
                <a:gd name="T111" fmla="*/ 8 h 230"/>
                <a:gd name="T112" fmla="*/ 64 w 247"/>
                <a:gd name="T113" fmla="*/ 7 h 230"/>
                <a:gd name="T114" fmla="*/ 57 w 247"/>
                <a:gd name="T115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230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125"/>
            <p:cNvSpPr>
              <a:spLocks/>
            </p:cNvSpPr>
            <p:nvPr/>
          </p:nvSpPr>
          <p:spPr bwMode="auto">
            <a:xfrm>
              <a:off x="2046287" y="1689101"/>
              <a:ext cx="176213" cy="141288"/>
            </a:xfrm>
            <a:custGeom>
              <a:avLst/>
              <a:gdLst>
                <a:gd name="T0" fmla="*/ 17 w 66"/>
                <a:gd name="T1" fmla="*/ 53 h 53"/>
                <a:gd name="T2" fmla="*/ 39 w 66"/>
                <a:gd name="T3" fmla="*/ 37 h 53"/>
                <a:gd name="T4" fmla="*/ 50 w 66"/>
                <a:gd name="T5" fmla="*/ 45 h 53"/>
                <a:gd name="T6" fmla="*/ 62 w 66"/>
                <a:gd name="T7" fmla="*/ 37 h 53"/>
                <a:gd name="T8" fmla="*/ 54 w 66"/>
                <a:gd name="T9" fmla="*/ 25 h 53"/>
                <a:gd name="T10" fmla="*/ 42 w 66"/>
                <a:gd name="T11" fmla="*/ 10 h 53"/>
                <a:gd name="T12" fmla="*/ 28 w 66"/>
                <a:gd name="T13" fmla="*/ 2 h 53"/>
                <a:gd name="T14" fmla="*/ 18 w 66"/>
                <a:gd name="T15" fmla="*/ 12 h 53"/>
                <a:gd name="T16" fmla="*/ 12 w 66"/>
                <a:gd name="T17" fmla="*/ 29 h 53"/>
                <a:gd name="T18" fmla="*/ 0 w 66"/>
                <a:gd name="T19" fmla="*/ 41 h 53"/>
                <a:gd name="T20" fmla="*/ 17 w 66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3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126"/>
            <p:cNvSpPr>
              <a:spLocks/>
            </p:cNvSpPr>
            <p:nvPr/>
          </p:nvSpPr>
          <p:spPr bwMode="auto">
            <a:xfrm>
              <a:off x="2092325" y="1841501"/>
              <a:ext cx="76200" cy="39688"/>
            </a:xfrm>
            <a:custGeom>
              <a:avLst/>
              <a:gdLst>
                <a:gd name="T0" fmla="*/ 25 w 29"/>
                <a:gd name="T1" fmla="*/ 0 h 15"/>
                <a:gd name="T2" fmla="*/ 8 w 29"/>
                <a:gd name="T3" fmla="*/ 14 h 15"/>
                <a:gd name="T4" fmla="*/ 23 w 29"/>
                <a:gd name="T5" fmla="*/ 12 h 15"/>
                <a:gd name="T6" fmla="*/ 29 w 29"/>
                <a:gd name="T7" fmla="*/ 2 h 15"/>
                <a:gd name="T8" fmla="*/ 25 w 2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127"/>
            <p:cNvSpPr>
              <a:spLocks/>
            </p:cNvSpPr>
            <p:nvPr/>
          </p:nvSpPr>
          <p:spPr bwMode="auto">
            <a:xfrm>
              <a:off x="2171700" y="1884363"/>
              <a:ext cx="61913" cy="52388"/>
            </a:xfrm>
            <a:custGeom>
              <a:avLst/>
              <a:gdLst>
                <a:gd name="T0" fmla="*/ 13 w 23"/>
                <a:gd name="T1" fmla="*/ 0 h 20"/>
                <a:gd name="T2" fmla="*/ 9 w 23"/>
                <a:gd name="T3" fmla="*/ 14 h 20"/>
                <a:gd name="T4" fmla="*/ 21 w 23"/>
                <a:gd name="T5" fmla="*/ 15 h 20"/>
                <a:gd name="T6" fmla="*/ 20 w 23"/>
                <a:gd name="T7" fmla="*/ 6 h 20"/>
                <a:gd name="T8" fmla="*/ 13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128"/>
            <p:cNvSpPr>
              <a:spLocks/>
            </p:cNvSpPr>
            <p:nvPr/>
          </p:nvSpPr>
          <p:spPr bwMode="auto">
            <a:xfrm>
              <a:off x="2468562" y="1974851"/>
              <a:ext cx="26988" cy="34925"/>
            </a:xfrm>
            <a:custGeom>
              <a:avLst/>
              <a:gdLst>
                <a:gd name="T0" fmla="*/ 3 w 10"/>
                <a:gd name="T1" fmla="*/ 0 h 13"/>
                <a:gd name="T2" fmla="*/ 9 w 10"/>
                <a:gd name="T3" fmla="*/ 7 h 13"/>
                <a:gd name="T4" fmla="*/ 3 w 1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129"/>
            <p:cNvSpPr>
              <a:spLocks/>
            </p:cNvSpPr>
            <p:nvPr/>
          </p:nvSpPr>
          <p:spPr bwMode="auto">
            <a:xfrm>
              <a:off x="2547937" y="1916113"/>
              <a:ext cx="30163" cy="20638"/>
            </a:xfrm>
            <a:custGeom>
              <a:avLst/>
              <a:gdLst>
                <a:gd name="T0" fmla="*/ 0 w 11"/>
                <a:gd name="T1" fmla="*/ 0 h 8"/>
                <a:gd name="T2" fmla="*/ 10 w 11"/>
                <a:gd name="T3" fmla="*/ 1 h 8"/>
                <a:gd name="T4" fmla="*/ 8 w 11"/>
                <a:gd name="T5" fmla="*/ 8 h 8"/>
                <a:gd name="T6" fmla="*/ 0 w 11"/>
                <a:gd name="T7" fmla="*/ 6 h 8"/>
                <a:gd name="T8" fmla="*/ 0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130"/>
            <p:cNvSpPr>
              <a:spLocks/>
            </p:cNvSpPr>
            <p:nvPr/>
          </p:nvSpPr>
          <p:spPr bwMode="auto">
            <a:xfrm>
              <a:off x="2136775" y="2170113"/>
              <a:ext cx="42863" cy="39688"/>
            </a:xfrm>
            <a:custGeom>
              <a:avLst/>
              <a:gdLst>
                <a:gd name="T0" fmla="*/ 14 w 16"/>
                <a:gd name="T1" fmla="*/ 0 h 15"/>
                <a:gd name="T2" fmla="*/ 0 w 16"/>
                <a:gd name="T3" fmla="*/ 11 h 15"/>
                <a:gd name="T4" fmla="*/ 11 w 16"/>
                <a:gd name="T5" fmla="*/ 11 h 15"/>
                <a:gd name="T6" fmla="*/ 14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131"/>
            <p:cNvSpPr>
              <a:spLocks/>
            </p:cNvSpPr>
            <p:nvPr/>
          </p:nvSpPr>
          <p:spPr bwMode="auto">
            <a:xfrm>
              <a:off x="765175" y="2152651"/>
              <a:ext cx="58738" cy="104775"/>
            </a:xfrm>
            <a:custGeom>
              <a:avLst/>
              <a:gdLst>
                <a:gd name="T0" fmla="*/ 6 w 22"/>
                <a:gd name="T1" fmla="*/ 0 h 39"/>
                <a:gd name="T2" fmla="*/ 5 w 22"/>
                <a:gd name="T3" fmla="*/ 10 h 39"/>
                <a:gd name="T4" fmla="*/ 7 w 22"/>
                <a:gd name="T5" fmla="*/ 27 h 39"/>
                <a:gd name="T6" fmla="*/ 19 w 22"/>
                <a:gd name="T7" fmla="*/ 37 h 39"/>
                <a:gd name="T8" fmla="*/ 18 w 22"/>
                <a:gd name="T9" fmla="*/ 27 h 39"/>
                <a:gd name="T10" fmla="*/ 12 w 22"/>
                <a:gd name="T11" fmla="*/ 15 h 39"/>
                <a:gd name="T12" fmla="*/ 10 w 22"/>
                <a:gd name="T13" fmla="*/ 5 h 39"/>
                <a:gd name="T14" fmla="*/ 6 w 2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132"/>
            <p:cNvSpPr>
              <a:spLocks/>
            </p:cNvSpPr>
            <p:nvPr/>
          </p:nvSpPr>
          <p:spPr bwMode="auto">
            <a:xfrm>
              <a:off x="769937" y="2281238"/>
              <a:ext cx="47625" cy="46038"/>
            </a:xfrm>
            <a:custGeom>
              <a:avLst/>
              <a:gdLst>
                <a:gd name="T0" fmla="*/ 11 w 18"/>
                <a:gd name="T1" fmla="*/ 0 h 17"/>
                <a:gd name="T2" fmla="*/ 3 w 18"/>
                <a:gd name="T3" fmla="*/ 6 h 17"/>
                <a:gd name="T4" fmla="*/ 11 w 18"/>
                <a:gd name="T5" fmla="*/ 14 h 17"/>
                <a:gd name="T6" fmla="*/ 8 w 18"/>
                <a:gd name="T7" fmla="*/ 15 h 17"/>
                <a:gd name="T8" fmla="*/ 18 w 18"/>
                <a:gd name="T9" fmla="*/ 7 h 17"/>
                <a:gd name="T10" fmla="*/ 11 w 1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133"/>
            <p:cNvSpPr>
              <a:spLocks/>
            </p:cNvSpPr>
            <p:nvPr/>
          </p:nvSpPr>
          <p:spPr bwMode="auto">
            <a:xfrm>
              <a:off x="790575" y="2332038"/>
              <a:ext cx="23813" cy="15875"/>
            </a:xfrm>
            <a:custGeom>
              <a:avLst/>
              <a:gdLst>
                <a:gd name="T0" fmla="*/ 0 w 9"/>
                <a:gd name="T1" fmla="*/ 1 h 6"/>
                <a:gd name="T2" fmla="*/ 7 w 9"/>
                <a:gd name="T3" fmla="*/ 0 h 6"/>
                <a:gd name="T4" fmla="*/ 0 w 9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134"/>
            <p:cNvSpPr>
              <a:spLocks/>
            </p:cNvSpPr>
            <p:nvPr/>
          </p:nvSpPr>
          <p:spPr bwMode="auto">
            <a:xfrm>
              <a:off x="798512" y="2338388"/>
              <a:ext cx="25400" cy="20638"/>
            </a:xfrm>
            <a:custGeom>
              <a:avLst/>
              <a:gdLst>
                <a:gd name="T0" fmla="*/ 4 w 9"/>
                <a:gd name="T1" fmla="*/ 8 h 8"/>
                <a:gd name="T2" fmla="*/ 9 w 9"/>
                <a:gd name="T3" fmla="*/ 6 h 8"/>
                <a:gd name="T4" fmla="*/ 2 w 9"/>
                <a:gd name="T5" fmla="*/ 4 h 8"/>
                <a:gd name="T6" fmla="*/ 4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135"/>
            <p:cNvSpPr>
              <a:spLocks/>
            </p:cNvSpPr>
            <p:nvPr/>
          </p:nvSpPr>
          <p:spPr bwMode="auto">
            <a:xfrm>
              <a:off x="-177801" y="2295526"/>
              <a:ext cx="103188" cy="39688"/>
            </a:xfrm>
            <a:custGeom>
              <a:avLst/>
              <a:gdLst>
                <a:gd name="T0" fmla="*/ 39 w 39"/>
                <a:gd name="T1" fmla="*/ 0 h 15"/>
                <a:gd name="T2" fmla="*/ 31 w 39"/>
                <a:gd name="T3" fmla="*/ 8 h 15"/>
                <a:gd name="T4" fmla="*/ 15 w 39"/>
                <a:gd name="T5" fmla="*/ 8 h 15"/>
                <a:gd name="T6" fmla="*/ 6 w 39"/>
                <a:gd name="T7" fmla="*/ 14 h 15"/>
                <a:gd name="T8" fmla="*/ 3 w 39"/>
                <a:gd name="T9" fmla="*/ 6 h 15"/>
                <a:gd name="T10" fmla="*/ 17 w 39"/>
                <a:gd name="T11" fmla="*/ 4 h 15"/>
                <a:gd name="T12" fmla="*/ 30 w 39"/>
                <a:gd name="T13" fmla="*/ 3 h 15"/>
                <a:gd name="T14" fmla="*/ 39 w 3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5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136"/>
            <p:cNvSpPr>
              <a:spLocks/>
            </p:cNvSpPr>
            <p:nvPr/>
          </p:nvSpPr>
          <p:spPr bwMode="auto">
            <a:xfrm>
              <a:off x="-23813" y="1982788"/>
              <a:ext cx="85725" cy="44450"/>
            </a:xfrm>
            <a:custGeom>
              <a:avLst/>
              <a:gdLst>
                <a:gd name="T0" fmla="*/ 21 w 32"/>
                <a:gd name="T1" fmla="*/ 15 h 17"/>
                <a:gd name="T2" fmla="*/ 29 w 32"/>
                <a:gd name="T3" fmla="*/ 4 h 17"/>
                <a:gd name="T4" fmla="*/ 15 w 32"/>
                <a:gd name="T5" fmla="*/ 2 h 17"/>
                <a:gd name="T6" fmla="*/ 13 w 32"/>
                <a:gd name="T7" fmla="*/ 14 h 17"/>
                <a:gd name="T8" fmla="*/ 8 w 32"/>
                <a:gd name="T9" fmla="*/ 15 h 17"/>
                <a:gd name="T10" fmla="*/ 21 w 3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137"/>
            <p:cNvSpPr>
              <a:spLocks/>
            </p:cNvSpPr>
            <p:nvPr/>
          </p:nvSpPr>
          <p:spPr bwMode="auto">
            <a:xfrm>
              <a:off x="-71438" y="1581151"/>
              <a:ext cx="160338" cy="182563"/>
            </a:xfrm>
            <a:custGeom>
              <a:avLst/>
              <a:gdLst>
                <a:gd name="T0" fmla="*/ 7 w 60"/>
                <a:gd name="T1" fmla="*/ 57 h 68"/>
                <a:gd name="T2" fmla="*/ 11 w 60"/>
                <a:gd name="T3" fmla="*/ 68 h 68"/>
                <a:gd name="T4" fmla="*/ 20 w 60"/>
                <a:gd name="T5" fmla="*/ 58 h 68"/>
                <a:gd name="T6" fmla="*/ 25 w 60"/>
                <a:gd name="T7" fmla="*/ 48 h 68"/>
                <a:gd name="T8" fmla="*/ 52 w 60"/>
                <a:gd name="T9" fmla="*/ 38 h 68"/>
                <a:gd name="T10" fmla="*/ 57 w 60"/>
                <a:gd name="T11" fmla="*/ 31 h 68"/>
                <a:gd name="T12" fmla="*/ 58 w 60"/>
                <a:gd name="T13" fmla="*/ 19 h 68"/>
                <a:gd name="T14" fmla="*/ 50 w 60"/>
                <a:gd name="T15" fmla="*/ 16 h 68"/>
                <a:gd name="T16" fmla="*/ 37 w 60"/>
                <a:gd name="T17" fmla="*/ 7 h 68"/>
                <a:gd name="T18" fmla="*/ 19 w 60"/>
                <a:gd name="T19" fmla="*/ 14 h 68"/>
                <a:gd name="T20" fmla="*/ 24 w 60"/>
                <a:gd name="T21" fmla="*/ 0 h 68"/>
                <a:gd name="T22" fmla="*/ 21 w 60"/>
                <a:gd name="T23" fmla="*/ 1 h 68"/>
                <a:gd name="T24" fmla="*/ 0 w 60"/>
                <a:gd name="T25" fmla="*/ 57 h 68"/>
                <a:gd name="T26" fmla="*/ 7 w 60"/>
                <a:gd name="T2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8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138"/>
            <p:cNvSpPr>
              <a:spLocks/>
            </p:cNvSpPr>
            <p:nvPr/>
          </p:nvSpPr>
          <p:spPr bwMode="auto">
            <a:xfrm>
              <a:off x="3533775" y="1589088"/>
              <a:ext cx="390525" cy="276225"/>
            </a:xfrm>
            <a:custGeom>
              <a:avLst/>
              <a:gdLst>
                <a:gd name="T0" fmla="*/ 39 w 146"/>
                <a:gd name="T1" fmla="*/ 87 h 103"/>
                <a:gd name="T2" fmla="*/ 21 w 146"/>
                <a:gd name="T3" fmla="*/ 84 h 103"/>
                <a:gd name="T4" fmla="*/ 31 w 146"/>
                <a:gd name="T5" fmla="*/ 76 h 103"/>
                <a:gd name="T6" fmla="*/ 29 w 146"/>
                <a:gd name="T7" fmla="*/ 71 h 103"/>
                <a:gd name="T8" fmla="*/ 22 w 146"/>
                <a:gd name="T9" fmla="*/ 62 h 103"/>
                <a:gd name="T10" fmla="*/ 13 w 146"/>
                <a:gd name="T11" fmla="*/ 62 h 103"/>
                <a:gd name="T12" fmla="*/ 9 w 146"/>
                <a:gd name="T13" fmla="*/ 53 h 103"/>
                <a:gd name="T14" fmla="*/ 23 w 146"/>
                <a:gd name="T15" fmla="*/ 50 h 103"/>
                <a:gd name="T16" fmla="*/ 32 w 146"/>
                <a:gd name="T17" fmla="*/ 44 h 103"/>
                <a:gd name="T18" fmla="*/ 25 w 146"/>
                <a:gd name="T19" fmla="*/ 38 h 103"/>
                <a:gd name="T20" fmla="*/ 2 w 146"/>
                <a:gd name="T21" fmla="*/ 34 h 103"/>
                <a:gd name="T22" fmla="*/ 9 w 146"/>
                <a:gd name="T23" fmla="*/ 27 h 103"/>
                <a:gd name="T24" fmla="*/ 15 w 146"/>
                <a:gd name="T25" fmla="*/ 15 h 103"/>
                <a:gd name="T26" fmla="*/ 35 w 146"/>
                <a:gd name="T27" fmla="*/ 5 h 103"/>
                <a:gd name="T28" fmla="*/ 40 w 146"/>
                <a:gd name="T29" fmla="*/ 10 h 103"/>
                <a:gd name="T30" fmla="*/ 46 w 146"/>
                <a:gd name="T31" fmla="*/ 29 h 103"/>
                <a:gd name="T32" fmla="*/ 59 w 146"/>
                <a:gd name="T33" fmla="*/ 29 h 103"/>
                <a:gd name="T34" fmla="*/ 67 w 146"/>
                <a:gd name="T35" fmla="*/ 18 h 103"/>
                <a:gd name="T36" fmla="*/ 95 w 146"/>
                <a:gd name="T37" fmla="*/ 20 h 103"/>
                <a:gd name="T38" fmla="*/ 104 w 146"/>
                <a:gd name="T39" fmla="*/ 13 h 103"/>
                <a:gd name="T40" fmla="*/ 103 w 146"/>
                <a:gd name="T41" fmla="*/ 7 h 103"/>
                <a:gd name="T42" fmla="*/ 123 w 146"/>
                <a:gd name="T43" fmla="*/ 5 h 103"/>
                <a:gd name="T44" fmla="*/ 127 w 146"/>
                <a:gd name="T45" fmla="*/ 6 h 103"/>
                <a:gd name="T46" fmla="*/ 136 w 146"/>
                <a:gd name="T47" fmla="*/ 20 h 103"/>
                <a:gd name="T48" fmla="*/ 131 w 146"/>
                <a:gd name="T49" fmla="*/ 29 h 103"/>
                <a:gd name="T50" fmla="*/ 143 w 146"/>
                <a:gd name="T51" fmla="*/ 36 h 103"/>
                <a:gd name="T52" fmla="*/ 142 w 146"/>
                <a:gd name="T53" fmla="*/ 54 h 103"/>
                <a:gd name="T54" fmla="*/ 130 w 146"/>
                <a:gd name="T55" fmla="*/ 65 h 103"/>
                <a:gd name="T56" fmla="*/ 116 w 146"/>
                <a:gd name="T57" fmla="*/ 77 h 103"/>
                <a:gd name="T58" fmla="*/ 109 w 146"/>
                <a:gd name="T59" fmla="*/ 85 h 103"/>
                <a:gd name="T60" fmla="*/ 92 w 146"/>
                <a:gd name="T61" fmla="*/ 92 h 103"/>
                <a:gd name="T62" fmla="*/ 86 w 146"/>
                <a:gd name="T63" fmla="*/ 95 h 103"/>
                <a:gd name="T64" fmla="*/ 69 w 146"/>
                <a:gd name="T65" fmla="*/ 97 h 103"/>
                <a:gd name="T66" fmla="*/ 43 w 146"/>
                <a:gd name="T67" fmla="*/ 92 h 103"/>
                <a:gd name="T68" fmla="*/ 39 w 146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03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139"/>
            <p:cNvSpPr>
              <a:spLocks/>
            </p:cNvSpPr>
            <p:nvPr/>
          </p:nvSpPr>
          <p:spPr bwMode="auto">
            <a:xfrm>
              <a:off x="4773612" y="2895601"/>
              <a:ext cx="1917700" cy="1933575"/>
            </a:xfrm>
            <a:custGeom>
              <a:avLst/>
              <a:gdLst>
                <a:gd name="T0" fmla="*/ 384 w 718"/>
                <a:gd name="T1" fmla="*/ 710 h 724"/>
                <a:gd name="T2" fmla="*/ 364 w 718"/>
                <a:gd name="T3" fmla="*/ 658 h 724"/>
                <a:gd name="T4" fmla="*/ 318 w 718"/>
                <a:gd name="T5" fmla="*/ 562 h 724"/>
                <a:gd name="T6" fmla="*/ 331 w 718"/>
                <a:gd name="T7" fmla="*/ 480 h 724"/>
                <a:gd name="T8" fmla="*/ 288 w 718"/>
                <a:gd name="T9" fmla="*/ 389 h 724"/>
                <a:gd name="T10" fmla="*/ 267 w 718"/>
                <a:gd name="T11" fmla="*/ 334 h 724"/>
                <a:gd name="T12" fmla="*/ 233 w 718"/>
                <a:gd name="T13" fmla="*/ 318 h 724"/>
                <a:gd name="T14" fmla="*/ 167 w 718"/>
                <a:gd name="T15" fmla="*/ 328 h 724"/>
                <a:gd name="T16" fmla="*/ 93 w 718"/>
                <a:gd name="T17" fmla="*/ 333 h 724"/>
                <a:gd name="T18" fmla="*/ 43 w 718"/>
                <a:gd name="T19" fmla="*/ 291 h 724"/>
                <a:gd name="T20" fmla="*/ 10 w 718"/>
                <a:gd name="T21" fmla="*/ 241 h 724"/>
                <a:gd name="T22" fmla="*/ 21 w 718"/>
                <a:gd name="T23" fmla="*/ 199 h 724"/>
                <a:gd name="T24" fmla="*/ 19 w 718"/>
                <a:gd name="T25" fmla="*/ 172 h 724"/>
                <a:gd name="T26" fmla="*/ 52 w 718"/>
                <a:gd name="T27" fmla="*/ 114 h 724"/>
                <a:gd name="T28" fmla="*/ 95 w 718"/>
                <a:gd name="T29" fmla="*/ 71 h 724"/>
                <a:gd name="T30" fmla="*/ 132 w 718"/>
                <a:gd name="T31" fmla="*/ 22 h 724"/>
                <a:gd name="T32" fmla="*/ 207 w 718"/>
                <a:gd name="T33" fmla="*/ 10 h 724"/>
                <a:gd name="T34" fmla="*/ 302 w 718"/>
                <a:gd name="T35" fmla="*/ 3 h 724"/>
                <a:gd name="T36" fmla="*/ 304 w 718"/>
                <a:gd name="T37" fmla="*/ 46 h 724"/>
                <a:gd name="T38" fmla="*/ 347 w 718"/>
                <a:gd name="T39" fmla="*/ 57 h 724"/>
                <a:gd name="T40" fmla="*/ 396 w 718"/>
                <a:gd name="T41" fmla="*/ 68 h 724"/>
                <a:gd name="T42" fmla="*/ 443 w 718"/>
                <a:gd name="T43" fmla="*/ 57 h 724"/>
                <a:gd name="T44" fmla="*/ 509 w 718"/>
                <a:gd name="T45" fmla="*/ 63 h 724"/>
                <a:gd name="T46" fmla="*/ 540 w 718"/>
                <a:gd name="T47" fmla="*/ 120 h 724"/>
                <a:gd name="T48" fmla="*/ 577 w 718"/>
                <a:gd name="T49" fmla="*/ 199 h 724"/>
                <a:gd name="T50" fmla="*/ 646 w 718"/>
                <a:gd name="T51" fmla="*/ 260 h 724"/>
                <a:gd name="T52" fmla="*/ 716 w 718"/>
                <a:gd name="T53" fmla="*/ 292 h 724"/>
                <a:gd name="T54" fmla="*/ 659 w 718"/>
                <a:gd name="T55" fmla="*/ 351 h 724"/>
                <a:gd name="T56" fmla="*/ 606 w 718"/>
                <a:gd name="T57" fmla="*/ 413 h 724"/>
                <a:gd name="T58" fmla="*/ 605 w 718"/>
                <a:gd name="T59" fmla="*/ 454 h 724"/>
                <a:gd name="T60" fmla="*/ 625 w 718"/>
                <a:gd name="T61" fmla="*/ 501 h 724"/>
                <a:gd name="T62" fmla="*/ 596 w 718"/>
                <a:gd name="T63" fmla="*/ 539 h 724"/>
                <a:gd name="T64" fmla="*/ 566 w 718"/>
                <a:gd name="T65" fmla="*/ 583 h 724"/>
                <a:gd name="T66" fmla="*/ 568 w 718"/>
                <a:gd name="T67" fmla="*/ 608 h 724"/>
                <a:gd name="T68" fmla="*/ 530 w 718"/>
                <a:gd name="T69" fmla="*/ 639 h 724"/>
                <a:gd name="T70" fmla="*/ 519 w 718"/>
                <a:gd name="T71" fmla="*/ 680 h 724"/>
                <a:gd name="T72" fmla="*/ 470 w 718"/>
                <a:gd name="T73" fmla="*/ 713 h 724"/>
                <a:gd name="T74" fmla="*/ 401 w 718"/>
                <a:gd name="T75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8" h="724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140"/>
            <p:cNvSpPr>
              <a:spLocks/>
            </p:cNvSpPr>
            <p:nvPr/>
          </p:nvSpPr>
          <p:spPr bwMode="auto">
            <a:xfrm>
              <a:off x="6515100" y="4186238"/>
              <a:ext cx="212725" cy="382588"/>
            </a:xfrm>
            <a:custGeom>
              <a:avLst/>
              <a:gdLst>
                <a:gd name="T0" fmla="*/ 63 w 80"/>
                <a:gd name="T1" fmla="*/ 2 h 143"/>
                <a:gd name="T2" fmla="*/ 62 w 80"/>
                <a:gd name="T3" fmla="*/ 13 h 143"/>
                <a:gd name="T4" fmla="*/ 52 w 80"/>
                <a:gd name="T5" fmla="*/ 22 h 143"/>
                <a:gd name="T6" fmla="*/ 35 w 80"/>
                <a:gd name="T7" fmla="*/ 38 h 143"/>
                <a:gd name="T8" fmla="*/ 13 w 80"/>
                <a:gd name="T9" fmla="*/ 55 h 143"/>
                <a:gd name="T10" fmla="*/ 9 w 80"/>
                <a:gd name="T11" fmla="*/ 75 h 143"/>
                <a:gd name="T12" fmla="*/ 9 w 80"/>
                <a:gd name="T13" fmla="*/ 97 h 143"/>
                <a:gd name="T14" fmla="*/ 12 w 80"/>
                <a:gd name="T15" fmla="*/ 119 h 143"/>
                <a:gd name="T16" fmla="*/ 25 w 80"/>
                <a:gd name="T17" fmla="*/ 143 h 143"/>
                <a:gd name="T18" fmla="*/ 56 w 80"/>
                <a:gd name="T19" fmla="*/ 118 h 143"/>
                <a:gd name="T20" fmla="*/ 64 w 80"/>
                <a:gd name="T21" fmla="*/ 63 h 143"/>
                <a:gd name="T22" fmla="*/ 78 w 80"/>
                <a:gd name="T23" fmla="*/ 35 h 143"/>
                <a:gd name="T24" fmla="*/ 63 w 80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3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141"/>
            <p:cNvSpPr>
              <a:spLocks/>
            </p:cNvSpPr>
            <p:nvPr/>
          </p:nvSpPr>
          <p:spPr bwMode="auto">
            <a:xfrm>
              <a:off x="5048250" y="1098551"/>
              <a:ext cx="4883150" cy="2771775"/>
            </a:xfrm>
            <a:custGeom>
              <a:avLst/>
              <a:gdLst>
                <a:gd name="T0" fmla="*/ 430 w 1828"/>
                <a:gd name="T1" fmla="*/ 679 h 1038"/>
                <a:gd name="T2" fmla="*/ 320 w 1828"/>
                <a:gd name="T3" fmla="*/ 638 h 1038"/>
                <a:gd name="T4" fmla="*/ 221 w 1828"/>
                <a:gd name="T5" fmla="*/ 574 h 1038"/>
                <a:gd name="T6" fmla="*/ 240 w 1828"/>
                <a:gd name="T7" fmla="*/ 677 h 1038"/>
                <a:gd name="T8" fmla="*/ 169 w 1828"/>
                <a:gd name="T9" fmla="*/ 589 h 1038"/>
                <a:gd name="T10" fmla="*/ 44 w 1828"/>
                <a:gd name="T11" fmla="*/ 683 h 1038"/>
                <a:gd name="T12" fmla="*/ 74 w 1828"/>
                <a:gd name="T13" fmla="*/ 548 h 1038"/>
                <a:gd name="T14" fmla="*/ 108 w 1828"/>
                <a:gd name="T15" fmla="*/ 497 h 1038"/>
                <a:gd name="T16" fmla="*/ 181 w 1828"/>
                <a:gd name="T17" fmla="*/ 386 h 1038"/>
                <a:gd name="T18" fmla="*/ 197 w 1828"/>
                <a:gd name="T19" fmla="*/ 437 h 1038"/>
                <a:gd name="T20" fmla="*/ 319 w 1828"/>
                <a:gd name="T21" fmla="*/ 385 h 1038"/>
                <a:gd name="T22" fmla="*/ 365 w 1828"/>
                <a:gd name="T23" fmla="*/ 342 h 1038"/>
                <a:gd name="T24" fmla="*/ 298 w 1828"/>
                <a:gd name="T25" fmla="*/ 288 h 1038"/>
                <a:gd name="T26" fmla="*/ 269 w 1828"/>
                <a:gd name="T27" fmla="*/ 321 h 1038"/>
                <a:gd name="T28" fmla="*/ 191 w 1828"/>
                <a:gd name="T29" fmla="*/ 357 h 1038"/>
                <a:gd name="T30" fmla="*/ 147 w 1828"/>
                <a:gd name="T31" fmla="*/ 330 h 1038"/>
                <a:gd name="T32" fmla="*/ 240 w 1828"/>
                <a:gd name="T33" fmla="*/ 182 h 1038"/>
                <a:gd name="T34" fmla="*/ 300 w 1828"/>
                <a:gd name="T35" fmla="*/ 137 h 1038"/>
                <a:gd name="T36" fmla="*/ 466 w 1828"/>
                <a:gd name="T37" fmla="*/ 199 h 1038"/>
                <a:gd name="T38" fmla="*/ 414 w 1828"/>
                <a:gd name="T39" fmla="*/ 229 h 1038"/>
                <a:gd name="T40" fmla="*/ 462 w 1828"/>
                <a:gd name="T41" fmla="*/ 229 h 1038"/>
                <a:gd name="T42" fmla="*/ 517 w 1828"/>
                <a:gd name="T43" fmla="*/ 193 h 1038"/>
                <a:gd name="T44" fmla="*/ 622 w 1828"/>
                <a:gd name="T45" fmla="*/ 165 h 1038"/>
                <a:gd name="T46" fmla="*/ 714 w 1828"/>
                <a:gd name="T47" fmla="*/ 163 h 1038"/>
                <a:gd name="T48" fmla="*/ 736 w 1828"/>
                <a:gd name="T49" fmla="*/ 94 h 1038"/>
                <a:gd name="T50" fmla="*/ 755 w 1828"/>
                <a:gd name="T51" fmla="*/ 184 h 1038"/>
                <a:gd name="T52" fmla="*/ 763 w 1828"/>
                <a:gd name="T53" fmla="*/ 137 h 1038"/>
                <a:gd name="T54" fmla="*/ 781 w 1828"/>
                <a:gd name="T55" fmla="*/ 123 h 1038"/>
                <a:gd name="T56" fmla="*/ 830 w 1828"/>
                <a:gd name="T57" fmla="*/ 105 h 1038"/>
                <a:gd name="T58" fmla="*/ 935 w 1828"/>
                <a:gd name="T59" fmla="*/ 30 h 1038"/>
                <a:gd name="T60" fmla="*/ 1062 w 1828"/>
                <a:gd name="T61" fmla="*/ 20 h 1038"/>
                <a:gd name="T62" fmla="*/ 1098 w 1828"/>
                <a:gd name="T63" fmla="*/ 77 h 1038"/>
                <a:gd name="T64" fmla="*/ 1243 w 1828"/>
                <a:gd name="T65" fmla="*/ 88 h 1038"/>
                <a:gd name="T66" fmla="*/ 1344 w 1828"/>
                <a:gd name="T67" fmla="*/ 115 h 1038"/>
                <a:gd name="T68" fmla="*/ 1466 w 1828"/>
                <a:gd name="T69" fmla="*/ 128 h 1038"/>
                <a:gd name="T70" fmla="*/ 1636 w 1828"/>
                <a:gd name="T71" fmla="*/ 158 h 1038"/>
                <a:gd name="T72" fmla="*/ 1812 w 1828"/>
                <a:gd name="T73" fmla="*/ 229 h 1038"/>
                <a:gd name="T74" fmla="*/ 1741 w 1828"/>
                <a:gd name="T75" fmla="*/ 215 h 1038"/>
                <a:gd name="T76" fmla="*/ 1753 w 1828"/>
                <a:gd name="T77" fmla="*/ 285 h 1038"/>
                <a:gd name="T78" fmla="*/ 1622 w 1828"/>
                <a:gd name="T79" fmla="*/ 344 h 1038"/>
                <a:gd name="T80" fmla="*/ 1628 w 1828"/>
                <a:gd name="T81" fmla="*/ 427 h 1038"/>
                <a:gd name="T82" fmla="*/ 1566 w 1828"/>
                <a:gd name="T83" fmla="*/ 392 h 1038"/>
                <a:gd name="T84" fmla="*/ 1604 w 1828"/>
                <a:gd name="T85" fmla="*/ 303 h 1038"/>
                <a:gd name="T86" fmla="*/ 1546 w 1828"/>
                <a:gd name="T87" fmla="*/ 344 h 1038"/>
                <a:gd name="T88" fmla="*/ 1424 w 1828"/>
                <a:gd name="T89" fmla="*/ 367 h 1038"/>
                <a:gd name="T90" fmla="*/ 1448 w 1828"/>
                <a:gd name="T91" fmla="*/ 480 h 1038"/>
                <a:gd name="T92" fmla="*/ 1371 w 1828"/>
                <a:gd name="T93" fmla="*/ 624 h 1038"/>
                <a:gd name="T94" fmla="*/ 1334 w 1828"/>
                <a:gd name="T95" fmla="*/ 660 h 1038"/>
                <a:gd name="T96" fmla="*/ 1300 w 1828"/>
                <a:gd name="T97" fmla="*/ 661 h 1038"/>
                <a:gd name="T98" fmla="*/ 1280 w 1828"/>
                <a:gd name="T99" fmla="*/ 830 h 1038"/>
                <a:gd name="T100" fmla="*/ 1192 w 1828"/>
                <a:gd name="T101" fmla="*/ 965 h 1038"/>
                <a:gd name="T102" fmla="*/ 1177 w 1828"/>
                <a:gd name="T103" fmla="*/ 1027 h 1038"/>
                <a:gd name="T104" fmla="*/ 1044 w 1828"/>
                <a:gd name="T105" fmla="*/ 849 h 1038"/>
                <a:gd name="T106" fmla="*/ 902 w 1828"/>
                <a:gd name="T107" fmla="*/ 969 h 1038"/>
                <a:gd name="T108" fmla="*/ 782 w 1828"/>
                <a:gd name="T109" fmla="*/ 820 h 1038"/>
                <a:gd name="T110" fmla="*/ 608 w 1828"/>
                <a:gd name="T111" fmla="*/ 774 h 1038"/>
                <a:gd name="T112" fmla="*/ 661 w 1828"/>
                <a:gd name="T113" fmla="*/ 797 h 1038"/>
                <a:gd name="T114" fmla="*/ 633 w 1828"/>
                <a:gd name="T115" fmla="*/ 887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8" h="103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142"/>
            <p:cNvSpPr>
              <a:spLocks/>
            </p:cNvSpPr>
            <p:nvPr/>
          </p:nvSpPr>
          <p:spPr bwMode="auto">
            <a:xfrm>
              <a:off x="5564188" y="941388"/>
              <a:ext cx="414338" cy="223838"/>
            </a:xfrm>
            <a:custGeom>
              <a:avLst/>
              <a:gdLst>
                <a:gd name="T0" fmla="*/ 83 w 155"/>
                <a:gd name="T1" fmla="*/ 44 h 84"/>
                <a:gd name="T2" fmla="*/ 72 w 155"/>
                <a:gd name="T3" fmla="*/ 57 h 84"/>
                <a:gd name="T4" fmla="*/ 60 w 155"/>
                <a:gd name="T5" fmla="*/ 78 h 84"/>
                <a:gd name="T6" fmla="*/ 52 w 155"/>
                <a:gd name="T7" fmla="*/ 81 h 84"/>
                <a:gd name="T8" fmla="*/ 39 w 155"/>
                <a:gd name="T9" fmla="*/ 69 h 84"/>
                <a:gd name="T10" fmla="*/ 30 w 155"/>
                <a:gd name="T11" fmla="*/ 61 h 84"/>
                <a:gd name="T12" fmla="*/ 30 w 155"/>
                <a:gd name="T13" fmla="*/ 54 h 84"/>
                <a:gd name="T14" fmla="*/ 36 w 155"/>
                <a:gd name="T15" fmla="*/ 52 h 84"/>
                <a:gd name="T16" fmla="*/ 20 w 155"/>
                <a:gd name="T17" fmla="*/ 49 h 84"/>
                <a:gd name="T18" fmla="*/ 21 w 155"/>
                <a:gd name="T19" fmla="*/ 54 h 84"/>
                <a:gd name="T20" fmla="*/ 12 w 155"/>
                <a:gd name="T21" fmla="*/ 50 h 84"/>
                <a:gd name="T22" fmla="*/ 2 w 155"/>
                <a:gd name="T23" fmla="*/ 37 h 84"/>
                <a:gd name="T24" fmla="*/ 16 w 155"/>
                <a:gd name="T25" fmla="*/ 38 h 84"/>
                <a:gd name="T26" fmla="*/ 6 w 155"/>
                <a:gd name="T27" fmla="*/ 27 h 84"/>
                <a:gd name="T28" fmla="*/ 9 w 155"/>
                <a:gd name="T29" fmla="*/ 20 h 84"/>
                <a:gd name="T30" fmla="*/ 20 w 155"/>
                <a:gd name="T31" fmla="*/ 18 h 84"/>
                <a:gd name="T32" fmla="*/ 35 w 155"/>
                <a:gd name="T33" fmla="*/ 18 h 84"/>
                <a:gd name="T34" fmla="*/ 42 w 155"/>
                <a:gd name="T35" fmla="*/ 19 h 84"/>
                <a:gd name="T36" fmla="*/ 50 w 155"/>
                <a:gd name="T37" fmla="*/ 14 h 84"/>
                <a:gd name="T38" fmla="*/ 48 w 155"/>
                <a:gd name="T39" fmla="*/ 10 h 84"/>
                <a:gd name="T40" fmla="*/ 60 w 155"/>
                <a:gd name="T41" fmla="*/ 15 h 84"/>
                <a:gd name="T42" fmla="*/ 82 w 155"/>
                <a:gd name="T43" fmla="*/ 24 h 84"/>
                <a:gd name="T44" fmla="*/ 76 w 155"/>
                <a:gd name="T45" fmla="*/ 27 h 84"/>
                <a:gd name="T46" fmla="*/ 84 w 155"/>
                <a:gd name="T47" fmla="*/ 31 h 84"/>
                <a:gd name="T48" fmla="*/ 85 w 155"/>
                <a:gd name="T49" fmla="*/ 21 h 84"/>
                <a:gd name="T50" fmla="*/ 75 w 155"/>
                <a:gd name="T51" fmla="*/ 14 h 84"/>
                <a:gd name="T52" fmla="*/ 67 w 155"/>
                <a:gd name="T53" fmla="*/ 7 h 84"/>
                <a:gd name="T54" fmla="*/ 76 w 155"/>
                <a:gd name="T55" fmla="*/ 2 h 84"/>
                <a:gd name="T56" fmla="*/ 95 w 155"/>
                <a:gd name="T57" fmla="*/ 4 h 84"/>
                <a:gd name="T58" fmla="*/ 110 w 155"/>
                <a:gd name="T59" fmla="*/ 8 h 84"/>
                <a:gd name="T60" fmla="*/ 116 w 155"/>
                <a:gd name="T61" fmla="*/ 4 h 84"/>
                <a:gd name="T62" fmla="*/ 139 w 155"/>
                <a:gd name="T63" fmla="*/ 8 h 84"/>
                <a:gd name="T64" fmla="*/ 148 w 155"/>
                <a:gd name="T65" fmla="*/ 11 h 84"/>
                <a:gd name="T66" fmla="*/ 151 w 155"/>
                <a:gd name="T67" fmla="*/ 19 h 84"/>
                <a:gd name="T68" fmla="*/ 140 w 155"/>
                <a:gd name="T69" fmla="*/ 26 h 84"/>
                <a:gd name="T70" fmla="*/ 116 w 155"/>
                <a:gd name="T71" fmla="*/ 29 h 84"/>
                <a:gd name="T72" fmla="*/ 99 w 155"/>
                <a:gd name="T73" fmla="*/ 31 h 84"/>
                <a:gd name="T74" fmla="*/ 103 w 155"/>
                <a:gd name="T75" fmla="*/ 42 h 84"/>
                <a:gd name="T76" fmla="*/ 108 w 155"/>
                <a:gd name="T77" fmla="*/ 43 h 84"/>
                <a:gd name="T78" fmla="*/ 128 w 155"/>
                <a:gd name="T79" fmla="*/ 60 h 84"/>
                <a:gd name="T80" fmla="*/ 122 w 155"/>
                <a:gd name="T81" fmla="*/ 62 h 84"/>
                <a:gd name="T82" fmla="*/ 117 w 155"/>
                <a:gd name="T83" fmla="*/ 67 h 84"/>
                <a:gd name="T84" fmla="*/ 101 w 155"/>
                <a:gd name="T85" fmla="*/ 71 h 84"/>
                <a:gd name="T86" fmla="*/ 93 w 155"/>
                <a:gd name="T87" fmla="*/ 68 h 84"/>
                <a:gd name="T88" fmla="*/ 97 w 155"/>
                <a:gd name="T89" fmla="*/ 55 h 84"/>
                <a:gd name="T90" fmla="*/ 88 w 155"/>
                <a:gd name="T91" fmla="*/ 48 h 84"/>
                <a:gd name="T92" fmla="*/ 83 w 155"/>
                <a:gd name="T93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84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143"/>
            <p:cNvSpPr>
              <a:spLocks/>
            </p:cNvSpPr>
            <p:nvPr/>
          </p:nvSpPr>
          <p:spPr bwMode="auto">
            <a:xfrm>
              <a:off x="6503988" y="1135063"/>
              <a:ext cx="427038" cy="342900"/>
            </a:xfrm>
            <a:custGeom>
              <a:avLst/>
              <a:gdLst>
                <a:gd name="T0" fmla="*/ 66 w 160"/>
                <a:gd name="T1" fmla="*/ 120 h 128"/>
                <a:gd name="T2" fmla="*/ 59 w 160"/>
                <a:gd name="T3" fmla="*/ 124 h 128"/>
                <a:gd name="T4" fmla="*/ 33 w 160"/>
                <a:gd name="T5" fmla="*/ 116 h 128"/>
                <a:gd name="T6" fmla="*/ 16 w 160"/>
                <a:gd name="T7" fmla="*/ 111 h 128"/>
                <a:gd name="T8" fmla="*/ 12 w 160"/>
                <a:gd name="T9" fmla="*/ 103 h 128"/>
                <a:gd name="T10" fmla="*/ 24 w 160"/>
                <a:gd name="T11" fmla="*/ 89 h 128"/>
                <a:gd name="T12" fmla="*/ 26 w 160"/>
                <a:gd name="T13" fmla="*/ 74 h 128"/>
                <a:gd name="T14" fmla="*/ 31 w 160"/>
                <a:gd name="T15" fmla="*/ 73 h 128"/>
                <a:gd name="T16" fmla="*/ 38 w 160"/>
                <a:gd name="T17" fmla="*/ 68 h 128"/>
                <a:gd name="T18" fmla="*/ 32 w 160"/>
                <a:gd name="T19" fmla="*/ 65 h 128"/>
                <a:gd name="T20" fmla="*/ 30 w 160"/>
                <a:gd name="T21" fmla="*/ 59 h 128"/>
                <a:gd name="T22" fmla="*/ 47 w 160"/>
                <a:gd name="T23" fmla="*/ 53 h 128"/>
                <a:gd name="T24" fmla="*/ 46 w 160"/>
                <a:gd name="T25" fmla="*/ 42 h 128"/>
                <a:gd name="T26" fmla="*/ 46 w 160"/>
                <a:gd name="T27" fmla="*/ 33 h 128"/>
                <a:gd name="T28" fmla="*/ 64 w 160"/>
                <a:gd name="T29" fmla="*/ 31 h 128"/>
                <a:gd name="T30" fmla="*/ 87 w 160"/>
                <a:gd name="T31" fmla="*/ 14 h 128"/>
                <a:gd name="T32" fmla="*/ 111 w 160"/>
                <a:gd name="T33" fmla="*/ 14 h 128"/>
                <a:gd name="T34" fmla="*/ 126 w 160"/>
                <a:gd name="T35" fmla="*/ 10 h 128"/>
                <a:gd name="T36" fmla="*/ 136 w 160"/>
                <a:gd name="T37" fmla="*/ 4 h 128"/>
                <a:gd name="T38" fmla="*/ 159 w 160"/>
                <a:gd name="T39" fmla="*/ 3 h 128"/>
                <a:gd name="T40" fmla="*/ 158 w 160"/>
                <a:gd name="T41" fmla="*/ 12 h 128"/>
                <a:gd name="T42" fmla="*/ 152 w 160"/>
                <a:gd name="T43" fmla="*/ 15 h 128"/>
                <a:gd name="T44" fmla="*/ 126 w 160"/>
                <a:gd name="T45" fmla="*/ 23 h 128"/>
                <a:gd name="T46" fmla="*/ 111 w 160"/>
                <a:gd name="T47" fmla="*/ 29 h 128"/>
                <a:gd name="T48" fmla="*/ 94 w 160"/>
                <a:gd name="T49" fmla="*/ 41 h 128"/>
                <a:gd name="T50" fmla="*/ 69 w 160"/>
                <a:gd name="T51" fmla="*/ 49 h 128"/>
                <a:gd name="T52" fmla="*/ 64 w 160"/>
                <a:gd name="T53" fmla="*/ 63 h 128"/>
                <a:gd name="T54" fmla="*/ 57 w 160"/>
                <a:gd name="T55" fmla="*/ 71 h 128"/>
                <a:gd name="T56" fmla="*/ 54 w 160"/>
                <a:gd name="T57" fmla="*/ 77 h 128"/>
                <a:gd name="T58" fmla="*/ 49 w 160"/>
                <a:gd name="T59" fmla="*/ 91 h 128"/>
                <a:gd name="T60" fmla="*/ 49 w 160"/>
                <a:gd name="T61" fmla="*/ 105 h 128"/>
                <a:gd name="T62" fmla="*/ 66 w 160"/>
                <a:gd name="T63" fmla="*/ 116 h 128"/>
                <a:gd name="T64" fmla="*/ 66 w 160"/>
                <a:gd name="T6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28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144"/>
            <p:cNvSpPr>
              <a:spLocks/>
            </p:cNvSpPr>
            <p:nvPr/>
          </p:nvSpPr>
          <p:spPr bwMode="auto">
            <a:xfrm>
              <a:off x="6338888" y="900113"/>
              <a:ext cx="180975" cy="84138"/>
            </a:xfrm>
            <a:custGeom>
              <a:avLst/>
              <a:gdLst>
                <a:gd name="T0" fmla="*/ 60 w 68"/>
                <a:gd name="T1" fmla="*/ 29 h 31"/>
                <a:gd name="T2" fmla="*/ 41 w 68"/>
                <a:gd name="T3" fmla="*/ 26 h 31"/>
                <a:gd name="T4" fmla="*/ 22 w 68"/>
                <a:gd name="T5" fmla="*/ 21 h 31"/>
                <a:gd name="T6" fmla="*/ 3 w 68"/>
                <a:gd name="T7" fmla="*/ 15 h 31"/>
                <a:gd name="T8" fmla="*/ 4 w 68"/>
                <a:gd name="T9" fmla="*/ 9 h 31"/>
                <a:gd name="T10" fmla="*/ 11 w 68"/>
                <a:gd name="T11" fmla="*/ 8 h 31"/>
                <a:gd name="T12" fmla="*/ 17 w 68"/>
                <a:gd name="T13" fmla="*/ 9 h 31"/>
                <a:gd name="T14" fmla="*/ 37 w 68"/>
                <a:gd name="T15" fmla="*/ 5 h 31"/>
                <a:gd name="T16" fmla="*/ 41 w 68"/>
                <a:gd name="T17" fmla="*/ 8 h 31"/>
                <a:gd name="T18" fmla="*/ 48 w 68"/>
                <a:gd name="T19" fmla="*/ 4 h 31"/>
                <a:gd name="T20" fmla="*/ 64 w 68"/>
                <a:gd name="T21" fmla="*/ 13 h 31"/>
                <a:gd name="T22" fmla="*/ 61 w 68"/>
                <a:gd name="T23" fmla="*/ 24 h 31"/>
                <a:gd name="T24" fmla="*/ 60 w 68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1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145"/>
            <p:cNvSpPr>
              <a:spLocks/>
            </p:cNvSpPr>
            <p:nvPr/>
          </p:nvSpPr>
          <p:spPr bwMode="auto">
            <a:xfrm>
              <a:off x="6527800" y="933451"/>
              <a:ext cx="77788" cy="31750"/>
            </a:xfrm>
            <a:custGeom>
              <a:avLst/>
              <a:gdLst>
                <a:gd name="T0" fmla="*/ 21 w 29"/>
                <a:gd name="T1" fmla="*/ 10 h 12"/>
                <a:gd name="T2" fmla="*/ 9 w 29"/>
                <a:gd name="T3" fmla="*/ 12 h 12"/>
                <a:gd name="T4" fmla="*/ 1 w 29"/>
                <a:gd name="T5" fmla="*/ 9 h 12"/>
                <a:gd name="T6" fmla="*/ 5 w 29"/>
                <a:gd name="T7" fmla="*/ 6 h 12"/>
                <a:gd name="T8" fmla="*/ 12 w 29"/>
                <a:gd name="T9" fmla="*/ 5 h 12"/>
                <a:gd name="T10" fmla="*/ 13 w 29"/>
                <a:gd name="T11" fmla="*/ 0 h 12"/>
                <a:gd name="T12" fmla="*/ 24 w 29"/>
                <a:gd name="T13" fmla="*/ 2 h 12"/>
                <a:gd name="T14" fmla="*/ 27 w 29"/>
                <a:gd name="T15" fmla="*/ 7 h 12"/>
                <a:gd name="T16" fmla="*/ 21 w 29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146"/>
            <p:cNvSpPr>
              <a:spLocks/>
            </p:cNvSpPr>
            <p:nvPr/>
          </p:nvSpPr>
          <p:spPr bwMode="auto">
            <a:xfrm>
              <a:off x="6559550" y="860426"/>
              <a:ext cx="120650" cy="69850"/>
            </a:xfrm>
            <a:custGeom>
              <a:avLst/>
              <a:gdLst>
                <a:gd name="T0" fmla="*/ 31 w 45"/>
                <a:gd name="T1" fmla="*/ 24 h 26"/>
                <a:gd name="T2" fmla="*/ 19 w 45"/>
                <a:gd name="T3" fmla="*/ 25 h 26"/>
                <a:gd name="T4" fmla="*/ 14 w 45"/>
                <a:gd name="T5" fmla="*/ 22 h 26"/>
                <a:gd name="T6" fmla="*/ 5 w 45"/>
                <a:gd name="T7" fmla="*/ 22 h 26"/>
                <a:gd name="T8" fmla="*/ 2 w 45"/>
                <a:gd name="T9" fmla="*/ 20 h 26"/>
                <a:gd name="T10" fmla="*/ 12 w 45"/>
                <a:gd name="T11" fmla="*/ 16 h 26"/>
                <a:gd name="T12" fmla="*/ 16 w 45"/>
                <a:gd name="T13" fmla="*/ 11 h 26"/>
                <a:gd name="T14" fmla="*/ 19 w 45"/>
                <a:gd name="T15" fmla="*/ 6 h 26"/>
                <a:gd name="T16" fmla="*/ 22 w 45"/>
                <a:gd name="T17" fmla="*/ 4 h 26"/>
                <a:gd name="T18" fmla="*/ 28 w 45"/>
                <a:gd name="T19" fmla="*/ 1 h 26"/>
                <a:gd name="T20" fmla="*/ 35 w 45"/>
                <a:gd name="T21" fmla="*/ 4 h 26"/>
                <a:gd name="T22" fmla="*/ 34 w 45"/>
                <a:gd name="T23" fmla="*/ 12 h 26"/>
                <a:gd name="T24" fmla="*/ 34 w 45"/>
                <a:gd name="T25" fmla="*/ 16 h 26"/>
                <a:gd name="T26" fmla="*/ 41 w 45"/>
                <a:gd name="T27" fmla="*/ 21 h 26"/>
                <a:gd name="T28" fmla="*/ 34 w 45"/>
                <a:gd name="T29" fmla="*/ 22 h 26"/>
                <a:gd name="T30" fmla="*/ 31 w 45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6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147"/>
            <p:cNvSpPr>
              <a:spLocks/>
            </p:cNvSpPr>
            <p:nvPr/>
          </p:nvSpPr>
          <p:spPr bwMode="auto">
            <a:xfrm>
              <a:off x="6613525" y="938213"/>
              <a:ext cx="74613" cy="28575"/>
            </a:xfrm>
            <a:custGeom>
              <a:avLst/>
              <a:gdLst>
                <a:gd name="T0" fmla="*/ 1 w 28"/>
                <a:gd name="T1" fmla="*/ 10 h 11"/>
                <a:gd name="T2" fmla="*/ 9 w 28"/>
                <a:gd name="T3" fmla="*/ 9 h 11"/>
                <a:gd name="T4" fmla="*/ 16 w 28"/>
                <a:gd name="T5" fmla="*/ 7 h 11"/>
                <a:gd name="T6" fmla="*/ 25 w 28"/>
                <a:gd name="T7" fmla="*/ 3 h 11"/>
                <a:gd name="T8" fmla="*/ 17 w 28"/>
                <a:gd name="T9" fmla="*/ 2 h 11"/>
                <a:gd name="T10" fmla="*/ 5 w 28"/>
                <a:gd name="T11" fmla="*/ 1 h 11"/>
                <a:gd name="T12" fmla="*/ 0 w 28"/>
                <a:gd name="T13" fmla="*/ 7 h 11"/>
                <a:gd name="T14" fmla="*/ 1 w 28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148"/>
            <p:cNvSpPr>
              <a:spLocks/>
            </p:cNvSpPr>
            <p:nvPr/>
          </p:nvSpPr>
          <p:spPr bwMode="auto">
            <a:xfrm>
              <a:off x="6684963" y="900113"/>
              <a:ext cx="69850" cy="66675"/>
            </a:xfrm>
            <a:custGeom>
              <a:avLst/>
              <a:gdLst>
                <a:gd name="T0" fmla="*/ 9 w 26"/>
                <a:gd name="T1" fmla="*/ 18 h 25"/>
                <a:gd name="T2" fmla="*/ 13 w 26"/>
                <a:gd name="T3" fmla="*/ 21 h 25"/>
                <a:gd name="T4" fmla="*/ 21 w 26"/>
                <a:gd name="T5" fmla="*/ 16 h 25"/>
                <a:gd name="T6" fmla="*/ 26 w 26"/>
                <a:gd name="T7" fmla="*/ 10 h 25"/>
                <a:gd name="T8" fmla="*/ 20 w 26"/>
                <a:gd name="T9" fmla="*/ 4 h 25"/>
                <a:gd name="T10" fmla="*/ 15 w 26"/>
                <a:gd name="T11" fmla="*/ 1 h 25"/>
                <a:gd name="T12" fmla="*/ 8 w 26"/>
                <a:gd name="T13" fmla="*/ 10 h 25"/>
                <a:gd name="T14" fmla="*/ 2 w 26"/>
                <a:gd name="T15" fmla="*/ 11 h 25"/>
                <a:gd name="T16" fmla="*/ 9 w 26"/>
                <a:gd name="T17" fmla="*/ 17 h 25"/>
                <a:gd name="T18" fmla="*/ 9 w 26"/>
                <a:gd name="T1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149"/>
            <p:cNvSpPr>
              <a:spLocks/>
            </p:cNvSpPr>
            <p:nvPr/>
          </p:nvSpPr>
          <p:spPr bwMode="auto">
            <a:xfrm>
              <a:off x="6645275" y="965201"/>
              <a:ext cx="57150" cy="19050"/>
            </a:xfrm>
            <a:custGeom>
              <a:avLst/>
              <a:gdLst>
                <a:gd name="T0" fmla="*/ 9 w 21"/>
                <a:gd name="T1" fmla="*/ 0 h 7"/>
                <a:gd name="T2" fmla="*/ 4 w 21"/>
                <a:gd name="T3" fmla="*/ 5 h 7"/>
                <a:gd name="T4" fmla="*/ 15 w 21"/>
                <a:gd name="T5" fmla="*/ 7 h 7"/>
                <a:gd name="T6" fmla="*/ 20 w 21"/>
                <a:gd name="T7" fmla="*/ 5 h 7"/>
                <a:gd name="T8" fmla="*/ 15 w 21"/>
                <a:gd name="T9" fmla="*/ 0 h 7"/>
                <a:gd name="T10" fmla="*/ 9 w 2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150"/>
            <p:cNvSpPr>
              <a:spLocks/>
            </p:cNvSpPr>
            <p:nvPr/>
          </p:nvSpPr>
          <p:spPr bwMode="auto">
            <a:xfrm>
              <a:off x="6645275" y="839788"/>
              <a:ext cx="34925" cy="23813"/>
            </a:xfrm>
            <a:custGeom>
              <a:avLst/>
              <a:gdLst>
                <a:gd name="T0" fmla="*/ 9 w 13"/>
                <a:gd name="T1" fmla="*/ 9 h 9"/>
                <a:gd name="T2" fmla="*/ 0 w 13"/>
                <a:gd name="T3" fmla="*/ 4 h 9"/>
                <a:gd name="T4" fmla="*/ 8 w 13"/>
                <a:gd name="T5" fmla="*/ 0 h 9"/>
                <a:gd name="T6" fmla="*/ 12 w 13"/>
                <a:gd name="T7" fmla="*/ 2 h 9"/>
                <a:gd name="T8" fmla="*/ 9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151"/>
            <p:cNvSpPr>
              <a:spLocks/>
            </p:cNvSpPr>
            <p:nvPr/>
          </p:nvSpPr>
          <p:spPr bwMode="auto">
            <a:xfrm>
              <a:off x="6746875" y="868363"/>
              <a:ext cx="77788" cy="61913"/>
            </a:xfrm>
            <a:custGeom>
              <a:avLst/>
              <a:gdLst>
                <a:gd name="T0" fmla="*/ 16 w 29"/>
                <a:gd name="T1" fmla="*/ 22 h 23"/>
                <a:gd name="T2" fmla="*/ 19 w 29"/>
                <a:gd name="T3" fmla="*/ 19 h 23"/>
                <a:gd name="T4" fmla="*/ 29 w 29"/>
                <a:gd name="T5" fmla="*/ 12 h 23"/>
                <a:gd name="T6" fmla="*/ 26 w 29"/>
                <a:gd name="T7" fmla="*/ 7 h 23"/>
                <a:gd name="T8" fmla="*/ 17 w 29"/>
                <a:gd name="T9" fmla="*/ 1 h 23"/>
                <a:gd name="T10" fmla="*/ 11 w 29"/>
                <a:gd name="T11" fmla="*/ 11 h 23"/>
                <a:gd name="T12" fmla="*/ 3 w 29"/>
                <a:gd name="T13" fmla="*/ 13 h 23"/>
                <a:gd name="T14" fmla="*/ 5 w 29"/>
                <a:gd name="T15" fmla="*/ 18 h 23"/>
                <a:gd name="T16" fmla="*/ 10 w 29"/>
                <a:gd name="T17" fmla="*/ 23 h 23"/>
                <a:gd name="T18" fmla="*/ 16 w 29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152"/>
            <p:cNvSpPr>
              <a:spLocks/>
            </p:cNvSpPr>
            <p:nvPr/>
          </p:nvSpPr>
          <p:spPr bwMode="auto">
            <a:xfrm>
              <a:off x="7412038" y="890588"/>
              <a:ext cx="246063" cy="168275"/>
            </a:xfrm>
            <a:custGeom>
              <a:avLst/>
              <a:gdLst>
                <a:gd name="T0" fmla="*/ 23 w 92"/>
                <a:gd name="T1" fmla="*/ 42 h 63"/>
                <a:gd name="T2" fmla="*/ 22 w 92"/>
                <a:gd name="T3" fmla="*/ 49 h 63"/>
                <a:gd name="T4" fmla="*/ 8 w 92"/>
                <a:gd name="T5" fmla="*/ 40 h 63"/>
                <a:gd name="T6" fmla="*/ 2 w 92"/>
                <a:gd name="T7" fmla="*/ 45 h 63"/>
                <a:gd name="T8" fmla="*/ 3 w 92"/>
                <a:gd name="T9" fmla="*/ 35 h 63"/>
                <a:gd name="T10" fmla="*/ 7 w 92"/>
                <a:gd name="T11" fmla="*/ 31 h 63"/>
                <a:gd name="T12" fmla="*/ 8 w 92"/>
                <a:gd name="T13" fmla="*/ 21 h 63"/>
                <a:gd name="T14" fmla="*/ 13 w 92"/>
                <a:gd name="T15" fmla="*/ 17 h 63"/>
                <a:gd name="T16" fmla="*/ 29 w 92"/>
                <a:gd name="T17" fmla="*/ 8 h 63"/>
                <a:gd name="T18" fmla="*/ 34 w 92"/>
                <a:gd name="T19" fmla="*/ 2 h 63"/>
                <a:gd name="T20" fmla="*/ 44 w 92"/>
                <a:gd name="T21" fmla="*/ 6 h 63"/>
                <a:gd name="T22" fmla="*/ 51 w 92"/>
                <a:gd name="T23" fmla="*/ 16 h 63"/>
                <a:gd name="T24" fmla="*/ 61 w 92"/>
                <a:gd name="T25" fmla="*/ 27 h 63"/>
                <a:gd name="T26" fmla="*/ 70 w 92"/>
                <a:gd name="T27" fmla="*/ 36 h 63"/>
                <a:gd name="T28" fmla="*/ 90 w 92"/>
                <a:gd name="T29" fmla="*/ 42 h 63"/>
                <a:gd name="T30" fmla="*/ 85 w 92"/>
                <a:gd name="T31" fmla="*/ 47 h 63"/>
                <a:gd name="T32" fmla="*/ 86 w 92"/>
                <a:gd name="T33" fmla="*/ 51 h 63"/>
                <a:gd name="T34" fmla="*/ 87 w 92"/>
                <a:gd name="T35" fmla="*/ 58 h 63"/>
                <a:gd name="T36" fmla="*/ 72 w 92"/>
                <a:gd name="T37" fmla="*/ 58 h 63"/>
                <a:gd name="T38" fmla="*/ 66 w 92"/>
                <a:gd name="T39" fmla="*/ 62 h 63"/>
                <a:gd name="T40" fmla="*/ 55 w 92"/>
                <a:gd name="T41" fmla="*/ 57 h 63"/>
                <a:gd name="T42" fmla="*/ 44 w 92"/>
                <a:gd name="T43" fmla="*/ 52 h 63"/>
                <a:gd name="T44" fmla="*/ 36 w 92"/>
                <a:gd name="T45" fmla="*/ 51 h 63"/>
                <a:gd name="T46" fmla="*/ 28 w 92"/>
                <a:gd name="T47" fmla="*/ 41 h 63"/>
                <a:gd name="T48" fmla="*/ 23 w 92"/>
                <a:gd name="T4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63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153"/>
            <p:cNvSpPr>
              <a:spLocks/>
            </p:cNvSpPr>
            <p:nvPr/>
          </p:nvSpPr>
          <p:spPr bwMode="auto">
            <a:xfrm>
              <a:off x="7631113" y="1004888"/>
              <a:ext cx="157163" cy="90488"/>
            </a:xfrm>
            <a:custGeom>
              <a:avLst/>
              <a:gdLst>
                <a:gd name="T0" fmla="*/ 5 w 59"/>
                <a:gd name="T1" fmla="*/ 32 h 34"/>
                <a:gd name="T2" fmla="*/ 19 w 59"/>
                <a:gd name="T3" fmla="*/ 28 h 34"/>
                <a:gd name="T4" fmla="*/ 35 w 59"/>
                <a:gd name="T5" fmla="*/ 30 h 34"/>
                <a:gd name="T6" fmla="*/ 48 w 59"/>
                <a:gd name="T7" fmla="*/ 29 h 34"/>
                <a:gd name="T8" fmla="*/ 49 w 59"/>
                <a:gd name="T9" fmla="*/ 25 h 34"/>
                <a:gd name="T10" fmla="*/ 55 w 59"/>
                <a:gd name="T11" fmla="*/ 22 h 34"/>
                <a:gd name="T12" fmla="*/ 39 w 59"/>
                <a:gd name="T13" fmla="*/ 9 h 34"/>
                <a:gd name="T14" fmla="*/ 25 w 59"/>
                <a:gd name="T15" fmla="*/ 1 h 34"/>
                <a:gd name="T16" fmla="*/ 13 w 59"/>
                <a:gd name="T17" fmla="*/ 6 h 34"/>
                <a:gd name="T18" fmla="*/ 10 w 59"/>
                <a:gd name="T19" fmla="*/ 13 h 34"/>
                <a:gd name="T20" fmla="*/ 2 w 59"/>
                <a:gd name="T21" fmla="*/ 24 h 34"/>
                <a:gd name="T22" fmla="*/ 2 w 59"/>
                <a:gd name="T23" fmla="*/ 32 h 34"/>
                <a:gd name="T24" fmla="*/ 5 w 59"/>
                <a:gd name="T2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154"/>
            <p:cNvSpPr>
              <a:spLocks/>
            </p:cNvSpPr>
            <p:nvPr/>
          </p:nvSpPr>
          <p:spPr bwMode="auto">
            <a:xfrm>
              <a:off x="7227888" y="1185863"/>
              <a:ext cx="39688" cy="42863"/>
            </a:xfrm>
            <a:custGeom>
              <a:avLst/>
              <a:gdLst>
                <a:gd name="T0" fmla="*/ 8 w 15"/>
                <a:gd name="T1" fmla="*/ 0 h 16"/>
                <a:gd name="T2" fmla="*/ 1 w 15"/>
                <a:gd name="T3" fmla="*/ 3 h 16"/>
                <a:gd name="T4" fmla="*/ 2 w 15"/>
                <a:gd name="T5" fmla="*/ 8 h 16"/>
                <a:gd name="T6" fmla="*/ 0 w 15"/>
                <a:gd name="T7" fmla="*/ 14 h 16"/>
                <a:gd name="T8" fmla="*/ 3 w 15"/>
                <a:gd name="T9" fmla="*/ 15 h 16"/>
                <a:gd name="T10" fmla="*/ 7 w 15"/>
                <a:gd name="T11" fmla="*/ 11 h 16"/>
                <a:gd name="T12" fmla="*/ 8 w 15"/>
                <a:gd name="T13" fmla="*/ 4 h 16"/>
                <a:gd name="T14" fmla="*/ 15 w 15"/>
                <a:gd name="T15" fmla="*/ 4 h 16"/>
                <a:gd name="T16" fmla="*/ 8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155"/>
            <p:cNvSpPr>
              <a:spLocks/>
            </p:cNvSpPr>
            <p:nvPr/>
          </p:nvSpPr>
          <p:spPr bwMode="auto">
            <a:xfrm>
              <a:off x="7391400" y="1114426"/>
              <a:ext cx="33338" cy="28575"/>
            </a:xfrm>
            <a:custGeom>
              <a:avLst/>
              <a:gdLst>
                <a:gd name="T0" fmla="*/ 0 w 13"/>
                <a:gd name="T1" fmla="*/ 11 h 11"/>
                <a:gd name="T2" fmla="*/ 8 w 13"/>
                <a:gd name="T3" fmla="*/ 7 h 11"/>
                <a:gd name="T4" fmla="*/ 10 w 13"/>
                <a:gd name="T5" fmla="*/ 0 h 11"/>
                <a:gd name="T6" fmla="*/ 4 w 13"/>
                <a:gd name="T7" fmla="*/ 3 h 11"/>
                <a:gd name="T8" fmla="*/ 4 w 13"/>
                <a:gd name="T9" fmla="*/ 9 h 11"/>
                <a:gd name="T10" fmla="*/ 0 w 1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156"/>
            <p:cNvSpPr>
              <a:spLocks/>
            </p:cNvSpPr>
            <p:nvPr/>
          </p:nvSpPr>
          <p:spPr bwMode="auto">
            <a:xfrm>
              <a:off x="7131050" y="914401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1 w 11"/>
                <a:gd name="T3" fmla="*/ 7 h 7"/>
                <a:gd name="T4" fmla="*/ 9 w 11"/>
                <a:gd name="T5" fmla="*/ 0 h 7"/>
                <a:gd name="T6" fmla="*/ 0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157"/>
            <p:cNvSpPr>
              <a:spLocks/>
            </p:cNvSpPr>
            <p:nvPr/>
          </p:nvSpPr>
          <p:spPr bwMode="auto">
            <a:xfrm>
              <a:off x="8523288" y="1162051"/>
              <a:ext cx="211138" cy="101600"/>
            </a:xfrm>
            <a:custGeom>
              <a:avLst/>
              <a:gdLst>
                <a:gd name="T0" fmla="*/ 7 w 79"/>
                <a:gd name="T1" fmla="*/ 9 h 38"/>
                <a:gd name="T2" fmla="*/ 5 w 79"/>
                <a:gd name="T3" fmla="*/ 23 h 38"/>
                <a:gd name="T4" fmla="*/ 16 w 79"/>
                <a:gd name="T5" fmla="*/ 30 h 38"/>
                <a:gd name="T6" fmla="*/ 24 w 79"/>
                <a:gd name="T7" fmla="*/ 37 h 38"/>
                <a:gd name="T8" fmla="*/ 30 w 79"/>
                <a:gd name="T9" fmla="*/ 31 h 38"/>
                <a:gd name="T10" fmla="*/ 30 w 79"/>
                <a:gd name="T11" fmla="*/ 29 h 38"/>
                <a:gd name="T12" fmla="*/ 42 w 79"/>
                <a:gd name="T13" fmla="*/ 31 h 38"/>
                <a:gd name="T14" fmla="*/ 49 w 79"/>
                <a:gd name="T15" fmla="*/ 32 h 38"/>
                <a:gd name="T16" fmla="*/ 52 w 79"/>
                <a:gd name="T17" fmla="*/ 28 h 38"/>
                <a:gd name="T18" fmla="*/ 59 w 79"/>
                <a:gd name="T19" fmla="*/ 29 h 38"/>
                <a:gd name="T20" fmla="*/ 76 w 79"/>
                <a:gd name="T21" fmla="*/ 22 h 38"/>
                <a:gd name="T22" fmla="*/ 76 w 79"/>
                <a:gd name="T23" fmla="*/ 15 h 38"/>
                <a:gd name="T24" fmla="*/ 70 w 79"/>
                <a:gd name="T25" fmla="*/ 13 h 38"/>
                <a:gd name="T26" fmla="*/ 61 w 79"/>
                <a:gd name="T27" fmla="*/ 9 h 38"/>
                <a:gd name="T28" fmla="*/ 39 w 79"/>
                <a:gd name="T29" fmla="*/ 9 h 38"/>
                <a:gd name="T30" fmla="*/ 35 w 79"/>
                <a:gd name="T31" fmla="*/ 11 h 38"/>
                <a:gd name="T32" fmla="*/ 28 w 79"/>
                <a:gd name="T33" fmla="*/ 9 h 38"/>
                <a:gd name="T34" fmla="*/ 20 w 79"/>
                <a:gd name="T35" fmla="*/ 1 h 38"/>
                <a:gd name="T36" fmla="*/ 9 w 79"/>
                <a:gd name="T37" fmla="*/ 6 h 38"/>
                <a:gd name="T38" fmla="*/ 7 w 79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8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158"/>
            <p:cNvSpPr>
              <a:spLocks/>
            </p:cNvSpPr>
            <p:nvPr/>
          </p:nvSpPr>
          <p:spPr bwMode="auto">
            <a:xfrm>
              <a:off x="8618538" y="1263651"/>
              <a:ext cx="101600" cy="65088"/>
            </a:xfrm>
            <a:custGeom>
              <a:avLst/>
              <a:gdLst>
                <a:gd name="T0" fmla="*/ 15 w 38"/>
                <a:gd name="T1" fmla="*/ 23 h 24"/>
                <a:gd name="T2" fmla="*/ 38 w 38"/>
                <a:gd name="T3" fmla="*/ 24 h 24"/>
                <a:gd name="T4" fmla="*/ 34 w 38"/>
                <a:gd name="T5" fmla="*/ 17 h 24"/>
                <a:gd name="T6" fmla="*/ 25 w 38"/>
                <a:gd name="T7" fmla="*/ 12 h 24"/>
                <a:gd name="T8" fmla="*/ 18 w 38"/>
                <a:gd name="T9" fmla="*/ 6 h 24"/>
                <a:gd name="T10" fmla="*/ 15 w 38"/>
                <a:gd name="T11" fmla="*/ 5 h 24"/>
                <a:gd name="T12" fmla="*/ 8 w 38"/>
                <a:gd name="T13" fmla="*/ 0 h 24"/>
                <a:gd name="T14" fmla="*/ 4 w 38"/>
                <a:gd name="T15" fmla="*/ 3 h 24"/>
                <a:gd name="T16" fmla="*/ 5 w 38"/>
                <a:gd name="T17" fmla="*/ 10 h 24"/>
                <a:gd name="T18" fmla="*/ 11 w 38"/>
                <a:gd name="T19" fmla="*/ 14 h 24"/>
                <a:gd name="T20" fmla="*/ 7 w 38"/>
                <a:gd name="T21" fmla="*/ 19 h 24"/>
                <a:gd name="T22" fmla="*/ 15 w 38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159"/>
            <p:cNvSpPr>
              <a:spLocks/>
            </p:cNvSpPr>
            <p:nvPr/>
          </p:nvSpPr>
          <p:spPr bwMode="auto">
            <a:xfrm>
              <a:off x="8488363" y="1252538"/>
              <a:ext cx="46038" cy="41275"/>
            </a:xfrm>
            <a:custGeom>
              <a:avLst/>
              <a:gdLst>
                <a:gd name="T0" fmla="*/ 17 w 17"/>
                <a:gd name="T1" fmla="*/ 15 h 15"/>
                <a:gd name="T2" fmla="*/ 4 w 17"/>
                <a:gd name="T3" fmla="*/ 6 h 15"/>
                <a:gd name="T4" fmla="*/ 5 w 17"/>
                <a:gd name="T5" fmla="*/ 3 h 15"/>
                <a:gd name="T6" fmla="*/ 17 w 17"/>
                <a:gd name="T7" fmla="*/ 10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160"/>
            <p:cNvSpPr>
              <a:spLocks/>
            </p:cNvSpPr>
            <p:nvPr/>
          </p:nvSpPr>
          <p:spPr bwMode="auto">
            <a:xfrm>
              <a:off x="8755063" y="1185863"/>
              <a:ext cx="109538" cy="66675"/>
            </a:xfrm>
            <a:custGeom>
              <a:avLst/>
              <a:gdLst>
                <a:gd name="T0" fmla="*/ 2 w 41"/>
                <a:gd name="T1" fmla="*/ 3 h 25"/>
                <a:gd name="T2" fmla="*/ 8 w 41"/>
                <a:gd name="T3" fmla="*/ 14 h 25"/>
                <a:gd name="T4" fmla="*/ 13 w 41"/>
                <a:gd name="T5" fmla="*/ 16 h 25"/>
                <a:gd name="T6" fmla="*/ 22 w 41"/>
                <a:gd name="T7" fmla="*/ 22 h 25"/>
                <a:gd name="T8" fmla="*/ 27 w 41"/>
                <a:gd name="T9" fmla="*/ 24 h 25"/>
                <a:gd name="T10" fmla="*/ 33 w 41"/>
                <a:gd name="T11" fmla="*/ 23 h 25"/>
                <a:gd name="T12" fmla="*/ 38 w 41"/>
                <a:gd name="T13" fmla="*/ 20 h 25"/>
                <a:gd name="T14" fmla="*/ 40 w 41"/>
                <a:gd name="T15" fmla="*/ 16 h 25"/>
                <a:gd name="T16" fmla="*/ 37 w 41"/>
                <a:gd name="T17" fmla="*/ 14 h 25"/>
                <a:gd name="T18" fmla="*/ 25 w 41"/>
                <a:gd name="T19" fmla="*/ 11 h 25"/>
                <a:gd name="T20" fmla="*/ 13 w 41"/>
                <a:gd name="T21" fmla="*/ 5 h 25"/>
                <a:gd name="T22" fmla="*/ 9 w 41"/>
                <a:gd name="T23" fmla="*/ 3 h 25"/>
                <a:gd name="T24" fmla="*/ 2 w 41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161"/>
            <p:cNvSpPr>
              <a:spLocks/>
            </p:cNvSpPr>
            <p:nvPr/>
          </p:nvSpPr>
          <p:spPr bwMode="auto">
            <a:xfrm>
              <a:off x="9567863" y="1404938"/>
              <a:ext cx="111125" cy="46038"/>
            </a:xfrm>
            <a:custGeom>
              <a:avLst/>
              <a:gdLst>
                <a:gd name="T0" fmla="*/ 7 w 42"/>
                <a:gd name="T1" fmla="*/ 4 h 17"/>
                <a:gd name="T2" fmla="*/ 3 w 42"/>
                <a:gd name="T3" fmla="*/ 8 h 17"/>
                <a:gd name="T4" fmla="*/ 13 w 42"/>
                <a:gd name="T5" fmla="*/ 12 h 17"/>
                <a:gd name="T6" fmla="*/ 24 w 42"/>
                <a:gd name="T7" fmla="*/ 16 h 17"/>
                <a:gd name="T8" fmla="*/ 33 w 42"/>
                <a:gd name="T9" fmla="*/ 12 h 17"/>
                <a:gd name="T10" fmla="*/ 41 w 42"/>
                <a:gd name="T11" fmla="*/ 13 h 17"/>
                <a:gd name="T12" fmla="*/ 39 w 42"/>
                <a:gd name="T13" fmla="*/ 7 h 17"/>
                <a:gd name="T14" fmla="*/ 30 w 42"/>
                <a:gd name="T15" fmla="*/ 2 h 17"/>
                <a:gd name="T16" fmla="*/ 25 w 42"/>
                <a:gd name="T17" fmla="*/ 2 h 17"/>
                <a:gd name="T18" fmla="*/ 9 w 42"/>
                <a:gd name="T19" fmla="*/ 0 h 17"/>
                <a:gd name="T20" fmla="*/ 7 w 42"/>
                <a:gd name="T2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7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162"/>
            <p:cNvSpPr>
              <a:spLocks/>
            </p:cNvSpPr>
            <p:nvPr/>
          </p:nvSpPr>
          <p:spPr bwMode="auto">
            <a:xfrm>
              <a:off x="10475913" y="1951038"/>
              <a:ext cx="60325" cy="114300"/>
            </a:xfrm>
            <a:custGeom>
              <a:avLst/>
              <a:gdLst>
                <a:gd name="T0" fmla="*/ 6 w 23"/>
                <a:gd name="T1" fmla="*/ 0 h 43"/>
                <a:gd name="T2" fmla="*/ 4 w 23"/>
                <a:gd name="T3" fmla="*/ 8 h 43"/>
                <a:gd name="T4" fmla="*/ 4 w 23"/>
                <a:gd name="T5" fmla="*/ 13 h 43"/>
                <a:gd name="T6" fmla="*/ 6 w 23"/>
                <a:gd name="T7" fmla="*/ 24 h 43"/>
                <a:gd name="T8" fmla="*/ 6 w 23"/>
                <a:gd name="T9" fmla="*/ 28 h 43"/>
                <a:gd name="T10" fmla="*/ 5 w 23"/>
                <a:gd name="T11" fmla="*/ 37 h 43"/>
                <a:gd name="T12" fmla="*/ 13 w 23"/>
                <a:gd name="T13" fmla="*/ 38 h 43"/>
                <a:gd name="T14" fmla="*/ 15 w 23"/>
                <a:gd name="T15" fmla="*/ 33 h 43"/>
                <a:gd name="T16" fmla="*/ 22 w 23"/>
                <a:gd name="T17" fmla="*/ 29 h 43"/>
                <a:gd name="T18" fmla="*/ 20 w 23"/>
                <a:gd name="T19" fmla="*/ 23 h 43"/>
                <a:gd name="T20" fmla="*/ 14 w 23"/>
                <a:gd name="T21" fmla="*/ 5 h 43"/>
                <a:gd name="T22" fmla="*/ 6 w 23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163"/>
            <p:cNvSpPr>
              <a:spLocks/>
            </p:cNvSpPr>
            <p:nvPr/>
          </p:nvSpPr>
          <p:spPr bwMode="auto">
            <a:xfrm>
              <a:off x="10464800" y="2085976"/>
              <a:ext cx="42863" cy="33338"/>
            </a:xfrm>
            <a:custGeom>
              <a:avLst/>
              <a:gdLst>
                <a:gd name="T0" fmla="*/ 11 w 16"/>
                <a:gd name="T1" fmla="*/ 0 h 12"/>
                <a:gd name="T2" fmla="*/ 2 w 16"/>
                <a:gd name="T3" fmla="*/ 4 h 12"/>
                <a:gd name="T4" fmla="*/ 13 w 16"/>
                <a:gd name="T5" fmla="*/ 9 h 12"/>
                <a:gd name="T6" fmla="*/ 16 w 16"/>
                <a:gd name="T7" fmla="*/ 6 h 12"/>
                <a:gd name="T8" fmla="*/ 11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164"/>
            <p:cNvSpPr>
              <a:spLocks/>
            </p:cNvSpPr>
            <p:nvPr/>
          </p:nvSpPr>
          <p:spPr bwMode="auto">
            <a:xfrm>
              <a:off x="10445750" y="2124076"/>
              <a:ext cx="74613" cy="58738"/>
            </a:xfrm>
            <a:custGeom>
              <a:avLst/>
              <a:gdLst>
                <a:gd name="T0" fmla="*/ 3 w 28"/>
                <a:gd name="T1" fmla="*/ 2 h 22"/>
                <a:gd name="T2" fmla="*/ 27 w 28"/>
                <a:gd name="T3" fmla="*/ 1 h 22"/>
                <a:gd name="T4" fmla="*/ 22 w 28"/>
                <a:gd name="T5" fmla="*/ 8 h 22"/>
                <a:gd name="T6" fmla="*/ 12 w 28"/>
                <a:gd name="T7" fmla="*/ 9 h 22"/>
                <a:gd name="T8" fmla="*/ 10 w 28"/>
                <a:gd name="T9" fmla="*/ 20 h 22"/>
                <a:gd name="T10" fmla="*/ 1 w 28"/>
                <a:gd name="T11" fmla="*/ 10 h 22"/>
                <a:gd name="T12" fmla="*/ 3 w 28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165"/>
            <p:cNvSpPr>
              <a:spLocks/>
            </p:cNvSpPr>
            <p:nvPr/>
          </p:nvSpPr>
          <p:spPr bwMode="auto">
            <a:xfrm>
              <a:off x="10085388" y="1993901"/>
              <a:ext cx="46038" cy="39688"/>
            </a:xfrm>
            <a:custGeom>
              <a:avLst/>
              <a:gdLst>
                <a:gd name="T0" fmla="*/ 17 w 17"/>
                <a:gd name="T1" fmla="*/ 15 h 15"/>
                <a:gd name="T2" fmla="*/ 13 w 17"/>
                <a:gd name="T3" fmla="*/ 1 h 15"/>
                <a:gd name="T4" fmla="*/ 1 w 17"/>
                <a:gd name="T5" fmla="*/ 2 h 15"/>
                <a:gd name="T6" fmla="*/ 10 w 17"/>
                <a:gd name="T7" fmla="*/ 12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166"/>
            <p:cNvSpPr>
              <a:spLocks/>
            </p:cNvSpPr>
            <p:nvPr/>
          </p:nvSpPr>
          <p:spPr bwMode="auto">
            <a:xfrm>
              <a:off x="9880600" y="1806576"/>
              <a:ext cx="114300" cy="44450"/>
            </a:xfrm>
            <a:custGeom>
              <a:avLst/>
              <a:gdLst>
                <a:gd name="T0" fmla="*/ 32 w 43"/>
                <a:gd name="T1" fmla="*/ 17 h 17"/>
                <a:gd name="T2" fmla="*/ 16 w 43"/>
                <a:gd name="T3" fmla="*/ 13 h 17"/>
                <a:gd name="T4" fmla="*/ 8 w 43"/>
                <a:gd name="T5" fmla="*/ 9 h 17"/>
                <a:gd name="T6" fmla="*/ 19 w 43"/>
                <a:gd name="T7" fmla="*/ 1 h 17"/>
                <a:gd name="T8" fmla="*/ 29 w 43"/>
                <a:gd name="T9" fmla="*/ 3 h 17"/>
                <a:gd name="T10" fmla="*/ 41 w 43"/>
                <a:gd name="T11" fmla="*/ 10 h 17"/>
                <a:gd name="T12" fmla="*/ 40 w 43"/>
                <a:gd name="T13" fmla="*/ 14 h 17"/>
                <a:gd name="T14" fmla="*/ 32 w 4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167"/>
            <p:cNvSpPr>
              <a:spLocks/>
            </p:cNvSpPr>
            <p:nvPr/>
          </p:nvSpPr>
          <p:spPr bwMode="auto">
            <a:xfrm>
              <a:off x="10158413" y="2297113"/>
              <a:ext cx="58738" cy="46038"/>
            </a:xfrm>
            <a:custGeom>
              <a:avLst/>
              <a:gdLst>
                <a:gd name="T0" fmla="*/ 18 w 22"/>
                <a:gd name="T1" fmla="*/ 0 h 17"/>
                <a:gd name="T2" fmla="*/ 10 w 22"/>
                <a:gd name="T3" fmla="*/ 7 h 17"/>
                <a:gd name="T4" fmla="*/ 1 w 22"/>
                <a:gd name="T5" fmla="*/ 10 h 17"/>
                <a:gd name="T6" fmla="*/ 7 w 22"/>
                <a:gd name="T7" fmla="*/ 17 h 17"/>
                <a:gd name="T8" fmla="*/ 7 w 22"/>
                <a:gd name="T9" fmla="*/ 13 h 17"/>
                <a:gd name="T10" fmla="*/ 17 w 22"/>
                <a:gd name="T11" fmla="*/ 11 h 17"/>
                <a:gd name="T12" fmla="*/ 21 w 22"/>
                <a:gd name="T13" fmla="*/ 6 h 17"/>
                <a:gd name="T14" fmla="*/ 21 w 22"/>
                <a:gd name="T15" fmla="*/ 2 h 17"/>
                <a:gd name="T16" fmla="*/ 18 w 2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168"/>
            <p:cNvSpPr>
              <a:spLocks/>
            </p:cNvSpPr>
            <p:nvPr/>
          </p:nvSpPr>
          <p:spPr bwMode="auto">
            <a:xfrm>
              <a:off x="9999663" y="2343151"/>
              <a:ext cx="65088" cy="39688"/>
            </a:xfrm>
            <a:custGeom>
              <a:avLst/>
              <a:gdLst>
                <a:gd name="T0" fmla="*/ 16 w 24"/>
                <a:gd name="T1" fmla="*/ 12 h 15"/>
                <a:gd name="T2" fmla="*/ 9 w 24"/>
                <a:gd name="T3" fmla="*/ 15 h 15"/>
                <a:gd name="T4" fmla="*/ 1 w 24"/>
                <a:gd name="T5" fmla="*/ 10 h 15"/>
                <a:gd name="T6" fmla="*/ 8 w 24"/>
                <a:gd name="T7" fmla="*/ 5 h 15"/>
                <a:gd name="T8" fmla="*/ 14 w 24"/>
                <a:gd name="T9" fmla="*/ 5 h 15"/>
                <a:gd name="T10" fmla="*/ 16 w 24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169"/>
            <p:cNvSpPr>
              <a:spLocks/>
            </p:cNvSpPr>
            <p:nvPr/>
          </p:nvSpPr>
          <p:spPr bwMode="auto">
            <a:xfrm>
              <a:off x="9931400" y="2378076"/>
              <a:ext cx="55563" cy="20638"/>
            </a:xfrm>
            <a:custGeom>
              <a:avLst/>
              <a:gdLst>
                <a:gd name="T0" fmla="*/ 21 w 21"/>
                <a:gd name="T1" fmla="*/ 6 h 8"/>
                <a:gd name="T2" fmla="*/ 8 w 21"/>
                <a:gd name="T3" fmla="*/ 6 h 8"/>
                <a:gd name="T4" fmla="*/ 3 w 21"/>
                <a:gd name="T5" fmla="*/ 1 h 8"/>
                <a:gd name="T6" fmla="*/ 12 w 21"/>
                <a:gd name="T7" fmla="*/ 1 h 8"/>
                <a:gd name="T8" fmla="*/ 20 w 21"/>
                <a:gd name="T9" fmla="*/ 2 h 8"/>
                <a:gd name="T10" fmla="*/ 21 w 21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170"/>
            <p:cNvSpPr>
              <a:spLocks/>
            </p:cNvSpPr>
            <p:nvPr/>
          </p:nvSpPr>
          <p:spPr bwMode="auto">
            <a:xfrm>
              <a:off x="9847263" y="2379663"/>
              <a:ext cx="46038" cy="26988"/>
            </a:xfrm>
            <a:custGeom>
              <a:avLst/>
              <a:gdLst>
                <a:gd name="T0" fmla="*/ 10 w 17"/>
                <a:gd name="T1" fmla="*/ 10 h 10"/>
                <a:gd name="T2" fmla="*/ 3 w 17"/>
                <a:gd name="T3" fmla="*/ 1 h 10"/>
                <a:gd name="T4" fmla="*/ 15 w 17"/>
                <a:gd name="T5" fmla="*/ 5 h 10"/>
                <a:gd name="T6" fmla="*/ 10 w 1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171"/>
            <p:cNvSpPr>
              <a:spLocks/>
            </p:cNvSpPr>
            <p:nvPr/>
          </p:nvSpPr>
          <p:spPr bwMode="auto">
            <a:xfrm>
              <a:off x="9485313" y="2174876"/>
              <a:ext cx="63500" cy="61913"/>
            </a:xfrm>
            <a:custGeom>
              <a:avLst/>
              <a:gdLst>
                <a:gd name="T0" fmla="*/ 20 w 24"/>
                <a:gd name="T1" fmla="*/ 23 h 23"/>
                <a:gd name="T2" fmla="*/ 5 w 24"/>
                <a:gd name="T3" fmla="*/ 16 h 23"/>
                <a:gd name="T4" fmla="*/ 5 w 24"/>
                <a:gd name="T5" fmla="*/ 5 h 23"/>
                <a:gd name="T6" fmla="*/ 14 w 24"/>
                <a:gd name="T7" fmla="*/ 17 h 23"/>
                <a:gd name="T8" fmla="*/ 24 w 24"/>
                <a:gd name="T9" fmla="*/ 23 h 23"/>
                <a:gd name="T10" fmla="*/ 20 w 24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172"/>
            <p:cNvSpPr>
              <a:spLocks/>
            </p:cNvSpPr>
            <p:nvPr/>
          </p:nvSpPr>
          <p:spPr bwMode="auto">
            <a:xfrm>
              <a:off x="9544050" y="2206626"/>
              <a:ext cx="50800" cy="39688"/>
            </a:xfrm>
            <a:custGeom>
              <a:avLst/>
              <a:gdLst>
                <a:gd name="T0" fmla="*/ 12 w 19"/>
                <a:gd name="T1" fmla="*/ 15 h 15"/>
                <a:gd name="T2" fmla="*/ 15 w 19"/>
                <a:gd name="T3" fmla="*/ 10 h 15"/>
                <a:gd name="T4" fmla="*/ 7 w 19"/>
                <a:gd name="T5" fmla="*/ 6 h 15"/>
                <a:gd name="T6" fmla="*/ 2 w 19"/>
                <a:gd name="T7" fmla="*/ 2 h 15"/>
                <a:gd name="T8" fmla="*/ 7 w 19"/>
                <a:gd name="T9" fmla="*/ 11 h 15"/>
                <a:gd name="T10" fmla="*/ 12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173"/>
            <p:cNvSpPr>
              <a:spLocks/>
            </p:cNvSpPr>
            <p:nvPr/>
          </p:nvSpPr>
          <p:spPr bwMode="auto">
            <a:xfrm>
              <a:off x="8923338" y="2244726"/>
              <a:ext cx="147638" cy="330200"/>
            </a:xfrm>
            <a:custGeom>
              <a:avLst/>
              <a:gdLst>
                <a:gd name="T0" fmla="*/ 28 w 55"/>
                <a:gd name="T1" fmla="*/ 123 h 124"/>
                <a:gd name="T2" fmla="*/ 23 w 55"/>
                <a:gd name="T3" fmla="*/ 109 h 124"/>
                <a:gd name="T4" fmla="*/ 17 w 55"/>
                <a:gd name="T5" fmla="*/ 80 h 124"/>
                <a:gd name="T6" fmla="*/ 13 w 55"/>
                <a:gd name="T7" fmla="*/ 65 h 124"/>
                <a:gd name="T8" fmla="*/ 7 w 55"/>
                <a:gd name="T9" fmla="*/ 47 h 124"/>
                <a:gd name="T10" fmla="*/ 2 w 55"/>
                <a:gd name="T11" fmla="*/ 18 h 124"/>
                <a:gd name="T12" fmla="*/ 1 w 55"/>
                <a:gd name="T13" fmla="*/ 0 h 124"/>
                <a:gd name="T14" fmla="*/ 12 w 55"/>
                <a:gd name="T15" fmla="*/ 9 h 124"/>
                <a:gd name="T16" fmla="*/ 21 w 55"/>
                <a:gd name="T17" fmla="*/ 41 h 124"/>
                <a:gd name="T18" fmla="*/ 26 w 55"/>
                <a:gd name="T19" fmla="*/ 55 h 124"/>
                <a:gd name="T20" fmla="*/ 31 w 55"/>
                <a:gd name="T21" fmla="*/ 58 h 124"/>
                <a:gd name="T22" fmla="*/ 35 w 55"/>
                <a:gd name="T23" fmla="*/ 67 h 124"/>
                <a:gd name="T24" fmla="*/ 33 w 55"/>
                <a:gd name="T25" fmla="*/ 71 h 124"/>
                <a:gd name="T26" fmla="*/ 45 w 55"/>
                <a:gd name="T27" fmla="*/ 79 h 124"/>
                <a:gd name="T28" fmla="*/ 50 w 55"/>
                <a:gd name="T29" fmla="*/ 88 h 124"/>
                <a:gd name="T30" fmla="*/ 39 w 55"/>
                <a:gd name="T31" fmla="*/ 86 h 124"/>
                <a:gd name="T32" fmla="*/ 32 w 55"/>
                <a:gd name="T33" fmla="*/ 80 h 124"/>
                <a:gd name="T34" fmla="*/ 29 w 55"/>
                <a:gd name="T35" fmla="*/ 81 h 124"/>
                <a:gd name="T36" fmla="*/ 29 w 55"/>
                <a:gd name="T37" fmla="*/ 90 h 124"/>
                <a:gd name="T38" fmla="*/ 30 w 55"/>
                <a:gd name="T39" fmla="*/ 104 h 124"/>
                <a:gd name="T40" fmla="*/ 35 w 55"/>
                <a:gd name="T41" fmla="*/ 113 h 124"/>
                <a:gd name="T42" fmla="*/ 40 w 55"/>
                <a:gd name="T43" fmla="*/ 118 h 124"/>
                <a:gd name="T44" fmla="*/ 43 w 55"/>
                <a:gd name="T45" fmla="*/ 123 h 124"/>
                <a:gd name="T46" fmla="*/ 33 w 55"/>
                <a:gd name="T47" fmla="*/ 122 h 124"/>
                <a:gd name="T48" fmla="*/ 28 w 55"/>
                <a:gd name="T4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24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174"/>
            <p:cNvSpPr>
              <a:spLocks/>
            </p:cNvSpPr>
            <p:nvPr/>
          </p:nvSpPr>
          <p:spPr bwMode="auto">
            <a:xfrm>
              <a:off x="8963025" y="2543176"/>
              <a:ext cx="276225" cy="198438"/>
            </a:xfrm>
            <a:custGeom>
              <a:avLst/>
              <a:gdLst>
                <a:gd name="T0" fmla="*/ 39 w 103"/>
                <a:gd name="T1" fmla="*/ 39 h 74"/>
                <a:gd name="T2" fmla="*/ 23 w 103"/>
                <a:gd name="T3" fmla="*/ 30 h 74"/>
                <a:gd name="T4" fmla="*/ 14 w 103"/>
                <a:gd name="T5" fmla="*/ 22 h 74"/>
                <a:gd name="T6" fmla="*/ 7 w 103"/>
                <a:gd name="T7" fmla="*/ 25 h 74"/>
                <a:gd name="T8" fmla="*/ 13 w 103"/>
                <a:gd name="T9" fmla="*/ 35 h 74"/>
                <a:gd name="T10" fmla="*/ 13 w 103"/>
                <a:gd name="T11" fmla="*/ 40 h 74"/>
                <a:gd name="T12" fmla="*/ 10 w 103"/>
                <a:gd name="T13" fmla="*/ 48 h 74"/>
                <a:gd name="T14" fmla="*/ 6 w 103"/>
                <a:gd name="T15" fmla="*/ 51 h 74"/>
                <a:gd name="T16" fmla="*/ 3 w 103"/>
                <a:gd name="T17" fmla="*/ 55 h 74"/>
                <a:gd name="T18" fmla="*/ 8 w 103"/>
                <a:gd name="T19" fmla="*/ 65 h 74"/>
                <a:gd name="T20" fmla="*/ 3 w 103"/>
                <a:gd name="T21" fmla="*/ 70 h 74"/>
                <a:gd name="T22" fmla="*/ 10 w 103"/>
                <a:gd name="T23" fmla="*/ 72 h 74"/>
                <a:gd name="T24" fmla="*/ 16 w 103"/>
                <a:gd name="T25" fmla="*/ 66 h 74"/>
                <a:gd name="T26" fmla="*/ 20 w 103"/>
                <a:gd name="T27" fmla="*/ 59 h 74"/>
                <a:gd name="T28" fmla="*/ 28 w 103"/>
                <a:gd name="T29" fmla="*/ 60 h 74"/>
                <a:gd name="T30" fmla="*/ 32 w 103"/>
                <a:gd name="T31" fmla="*/ 62 h 74"/>
                <a:gd name="T32" fmla="*/ 39 w 103"/>
                <a:gd name="T33" fmla="*/ 65 h 74"/>
                <a:gd name="T34" fmla="*/ 40 w 103"/>
                <a:gd name="T35" fmla="*/ 60 h 74"/>
                <a:gd name="T36" fmla="*/ 48 w 103"/>
                <a:gd name="T37" fmla="*/ 54 h 74"/>
                <a:gd name="T38" fmla="*/ 56 w 103"/>
                <a:gd name="T39" fmla="*/ 53 h 74"/>
                <a:gd name="T40" fmla="*/ 56 w 103"/>
                <a:gd name="T41" fmla="*/ 44 h 74"/>
                <a:gd name="T42" fmla="*/ 53 w 103"/>
                <a:gd name="T43" fmla="*/ 39 h 74"/>
                <a:gd name="T44" fmla="*/ 74 w 103"/>
                <a:gd name="T45" fmla="*/ 32 h 74"/>
                <a:gd name="T46" fmla="*/ 85 w 103"/>
                <a:gd name="T47" fmla="*/ 28 h 74"/>
                <a:gd name="T48" fmla="*/ 90 w 103"/>
                <a:gd name="T49" fmla="*/ 15 h 74"/>
                <a:gd name="T50" fmla="*/ 102 w 103"/>
                <a:gd name="T51" fmla="*/ 8 h 74"/>
                <a:gd name="T52" fmla="*/ 96 w 103"/>
                <a:gd name="T53" fmla="*/ 5 h 74"/>
                <a:gd name="T54" fmla="*/ 81 w 103"/>
                <a:gd name="T55" fmla="*/ 18 h 74"/>
                <a:gd name="T56" fmla="*/ 67 w 103"/>
                <a:gd name="T57" fmla="*/ 27 h 74"/>
                <a:gd name="T58" fmla="*/ 58 w 103"/>
                <a:gd name="T59" fmla="*/ 34 h 74"/>
                <a:gd name="T60" fmla="*/ 41 w 103"/>
                <a:gd name="T61" fmla="*/ 36 h 74"/>
                <a:gd name="T62" fmla="*/ 39 w 103"/>
                <a:gd name="T63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74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175"/>
            <p:cNvSpPr>
              <a:spLocks/>
            </p:cNvSpPr>
            <p:nvPr/>
          </p:nvSpPr>
          <p:spPr bwMode="auto">
            <a:xfrm>
              <a:off x="8755063" y="2735263"/>
              <a:ext cx="320675" cy="360363"/>
            </a:xfrm>
            <a:custGeom>
              <a:avLst/>
              <a:gdLst>
                <a:gd name="T0" fmla="*/ 98 w 120"/>
                <a:gd name="T1" fmla="*/ 0 h 135"/>
                <a:gd name="T2" fmla="*/ 91 w 120"/>
                <a:gd name="T3" fmla="*/ 6 h 135"/>
                <a:gd name="T4" fmla="*/ 85 w 120"/>
                <a:gd name="T5" fmla="*/ 12 h 135"/>
                <a:gd name="T6" fmla="*/ 89 w 120"/>
                <a:gd name="T7" fmla="*/ 29 h 135"/>
                <a:gd name="T8" fmla="*/ 92 w 120"/>
                <a:gd name="T9" fmla="*/ 41 h 135"/>
                <a:gd name="T10" fmla="*/ 86 w 120"/>
                <a:gd name="T11" fmla="*/ 45 h 135"/>
                <a:gd name="T12" fmla="*/ 81 w 120"/>
                <a:gd name="T13" fmla="*/ 51 h 135"/>
                <a:gd name="T14" fmla="*/ 78 w 120"/>
                <a:gd name="T15" fmla="*/ 55 h 135"/>
                <a:gd name="T16" fmla="*/ 70 w 120"/>
                <a:gd name="T17" fmla="*/ 48 h 135"/>
                <a:gd name="T18" fmla="*/ 65 w 120"/>
                <a:gd name="T19" fmla="*/ 55 h 135"/>
                <a:gd name="T20" fmla="*/ 63 w 120"/>
                <a:gd name="T21" fmla="*/ 60 h 135"/>
                <a:gd name="T22" fmla="*/ 60 w 120"/>
                <a:gd name="T23" fmla="*/ 66 h 135"/>
                <a:gd name="T24" fmla="*/ 51 w 120"/>
                <a:gd name="T25" fmla="*/ 72 h 135"/>
                <a:gd name="T26" fmla="*/ 49 w 120"/>
                <a:gd name="T27" fmla="*/ 77 h 135"/>
                <a:gd name="T28" fmla="*/ 28 w 120"/>
                <a:gd name="T29" fmla="*/ 79 h 135"/>
                <a:gd name="T30" fmla="*/ 21 w 120"/>
                <a:gd name="T31" fmla="*/ 84 h 135"/>
                <a:gd name="T32" fmla="*/ 18 w 120"/>
                <a:gd name="T33" fmla="*/ 90 h 135"/>
                <a:gd name="T34" fmla="*/ 14 w 120"/>
                <a:gd name="T35" fmla="*/ 99 h 135"/>
                <a:gd name="T36" fmla="*/ 2 w 120"/>
                <a:gd name="T37" fmla="*/ 101 h 135"/>
                <a:gd name="T38" fmla="*/ 6 w 120"/>
                <a:gd name="T39" fmla="*/ 109 h 135"/>
                <a:gd name="T40" fmla="*/ 17 w 120"/>
                <a:gd name="T41" fmla="*/ 115 h 135"/>
                <a:gd name="T42" fmla="*/ 21 w 120"/>
                <a:gd name="T43" fmla="*/ 129 h 135"/>
                <a:gd name="T44" fmla="*/ 21 w 120"/>
                <a:gd name="T45" fmla="*/ 130 h 135"/>
                <a:gd name="T46" fmla="*/ 30 w 120"/>
                <a:gd name="T47" fmla="*/ 120 h 135"/>
                <a:gd name="T48" fmla="*/ 36 w 120"/>
                <a:gd name="T49" fmla="*/ 100 h 135"/>
                <a:gd name="T50" fmla="*/ 46 w 120"/>
                <a:gd name="T51" fmla="*/ 103 h 135"/>
                <a:gd name="T52" fmla="*/ 55 w 120"/>
                <a:gd name="T53" fmla="*/ 93 h 135"/>
                <a:gd name="T54" fmla="*/ 58 w 120"/>
                <a:gd name="T55" fmla="*/ 93 h 135"/>
                <a:gd name="T56" fmla="*/ 65 w 120"/>
                <a:gd name="T57" fmla="*/ 98 h 135"/>
                <a:gd name="T58" fmla="*/ 78 w 120"/>
                <a:gd name="T59" fmla="*/ 90 h 135"/>
                <a:gd name="T60" fmla="*/ 77 w 120"/>
                <a:gd name="T61" fmla="*/ 81 h 135"/>
                <a:gd name="T62" fmla="*/ 84 w 120"/>
                <a:gd name="T63" fmla="*/ 78 h 135"/>
                <a:gd name="T64" fmla="*/ 91 w 120"/>
                <a:gd name="T65" fmla="*/ 84 h 135"/>
                <a:gd name="T66" fmla="*/ 112 w 120"/>
                <a:gd name="T67" fmla="*/ 80 h 135"/>
                <a:gd name="T68" fmla="*/ 108 w 120"/>
                <a:gd name="T69" fmla="*/ 67 h 135"/>
                <a:gd name="T70" fmla="*/ 111 w 120"/>
                <a:gd name="T71" fmla="*/ 61 h 135"/>
                <a:gd name="T72" fmla="*/ 108 w 120"/>
                <a:gd name="T73" fmla="*/ 42 h 135"/>
                <a:gd name="T74" fmla="*/ 117 w 120"/>
                <a:gd name="T75" fmla="*/ 33 h 135"/>
                <a:gd name="T76" fmla="*/ 117 w 120"/>
                <a:gd name="T77" fmla="*/ 27 h 135"/>
                <a:gd name="T78" fmla="*/ 109 w 120"/>
                <a:gd name="T79" fmla="*/ 11 h 135"/>
                <a:gd name="T80" fmla="*/ 101 w 120"/>
                <a:gd name="T81" fmla="*/ 4 h 135"/>
                <a:gd name="T82" fmla="*/ 98 w 120"/>
                <a:gd name="T8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35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176"/>
            <p:cNvSpPr>
              <a:spLocks/>
            </p:cNvSpPr>
            <p:nvPr/>
          </p:nvSpPr>
          <p:spPr bwMode="auto">
            <a:xfrm>
              <a:off x="8555038" y="3227388"/>
              <a:ext cx="61913" cy="95250"/>
            </a:xfrm>
            <a:custGeom>
              <a:avLst/>
              <a:gdLst>
                <a:gd name="T0" fmla="*/ 15 w 23"/>
                <a:gd name="T1" fmla="*/ 0 h 36"/>
                <a:gd name="T2" fmla="*/ 5 w 23"/>
                <a:gd name="T3" fmla="*/ 11 h 36"/>
                <a:gd name="T4" fmla="*/ 13 w 23"/>
                <a:gd name="T5" fmla="*/ 34 h 36"/>
                <a:gd name="T6" fmla="*/ 16 w 23"/>
                <a:gd name="T7" fmla="*/ 29 h 36"/>
                <a:gd name="T8" fmla="*/ 20 w 23"/>
                <a:gd name="T9" fmla="*/ 24 h 36"/>
                <a:gd name="T10" fmla="*/ 21 w 23"/>
                <a:gd name="T11" fmla="*/ 17 h 36"/>
                <a:gd name="T12" fmla="*/ 20 w 23"/>
                <a:gd name="T13" fmla="*/ 10 h 36"/>
                <a:gd name="T14" fmla="*/ 15 w 23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6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177"/>
            <p:cNvSpPr>
              <a:spLocks/>
            </p:cNvSpPr>
            <p:nvPr/>
          </p:nvSpPr>
          <p:spPr bwMode="auto">
            <a:xfrm>
              <a:off x="8667750" y="3227388"/>
              <a:ext cx="50800" cy="42863"/>
            </a:xfrm>
            <a:custGeom>
              <a:avLst/>
              <a:gdLst>
                <a:gd name="T0" fmla="*/ 1 w 19"/>
                <a:gd name="T1" fmla="*/ 12 h 16"/>
                <a:gd name="T2" fmla="*/ 17 w 19"/>
                <a:gd name="T3" fmla="*/ 11 h 16"/>
                <a:gd name="T4" fmla="*/ 14 w 19"/>
                <a:gd name="T5" fmla="*/ 3 h 16"/>
                <a:gd name="T6" fmla="*/ 4 w 19"/>
                <a:gd name="T7" fmla="*/ 10 h 16"/>
                <a:gd name="T8" fmla="*/ 1 w 19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178"/>
            <p:cNvSpPr>
              <a:spLocks/>
            </p:cNvSpPr>
            <p:nvPr/>
          </p:nvSpPr>
          <p:spPr bwMode="auto">
            <a:xfrm>
              <a:off x="8758238" y="3179763"/>
              <a:ext cx="23813" cy="23813"/>
            </a:xfrm>
            <a:custGeom>
              <a:avLst/>
              <a:gdLst>
                <a:gd name="T0" fmla="*/ 3 w 9"/>
                <a:gd name="T1" fmla="*/ 9 h 9"/>
                <a:gd name="T2" fmla="*/ 9 w 9"/>
                <a:gd name="T3" fmla="*/ 5 h 9"/>
                <a:gd name="T4" fmla="*/ 3 w 9"/>
                <a:gd name="T5" fmla="*/ 1 h 9"/>
                <a:gd name="T6" fmla="*/ 3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179"/>
            <p:cNvSpPr>
              <a:spLocks/>
            </p:cNvSpPr>
            <p:nvPr/>
          </p:nvSpPr>
          <p:spPr bwMode="auto">
            <a:xfrm>
              <a:off x="8763000" y="3136901"/>
              <a:ext cx="49213" cy="34925"/>
            </a:xfrm>
            <a:custGeom>
              <a:avLst/>
              <a:gdLst>
                <a:gd name="T0" fmla="*/ 16 w 18"/>
                <a:gd name="T1" fmla="*/ 13 h 13"/>
                <a:gd name="T2" fmla="*/ 4 w 18"/>
                <a:gd name="T3" fmla="*/ 9 h 13"/>
                <a:gd name="T4" fmla="*/ 6 w 18"/>
                <a:gd name="T5" fmla="*/ 2 h 13"/>
                <a:gd name="T6" fmla="*/ 16 w 18"/>
                <a:gd name="T7" fmla="*/ 5 h 13"/>
                <a:gd name="T8" fmla="*/ 16 w 1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180"/>
            <p:cNvSpPr>
              <a:spLocks/>
            </p:cNvSpPr>
            <p:nvPr/>
          </p:nvSpPr>
          <p:spPr bwMode="auto">
            <a:xfrm>
              <a:off x="8605838" y="3408363"/>
              <a:ext cx="136525" cy="168275"/>
            </a:xfrm>
            <a:custGeom>
              <a:avLst/>
              <a:gdLst>
                <a:gd name="T0" fmla="*/ 19 w 51"/>
                <a:gd name="T1" fmla="*/ 38 h 63"/>
                <a:gd name="T2" fmla="*/ 19 w 51"/>
                <a:gd name="T3" fmla="*/ 29 h 63"/>
                <a:gd name="T4" fmla="*/ 28 w 51"/>
                <a:gd name="T5" fmla="*/ 22 h 63"/>
                <a:gd name="T6" fmla="*/ 20 w 51"/>
                <a:gd name="T7" fmla="*/ 5 h 63"/>
                <a:gd name="T8" fmla="*/ 12 w 51"/>
                <a:gd name="T9" fmla="*/ 2 h 63"/>
                <a:gd name="T10" fmla="*/ 3 w 51"/>
                <a:gd name="T11" fmla="*/ 14 h 63"/>
                <a:gd name="T12" fmla="*/ 2 w 51"/>
                <a:gd name="T13" fmla="*/ 21 h 63"/>
                <a:gd name="T14" fmla="*/ 1 w 51"/>
                <a:gd name="T15" fmla="*/ 25 h 63"/>
                <a:gd name="T16" fmla="*/ 9 w 51"/>
                <a:gd name="T17" fmla="*/ 34 h 63"/>
                <a:gd name="T18" fmla="*/ 7 w 51"/>
                <a:gd name="T19" fmla="*/ 41 h 63"/>
                <a:gd name="T20" fmla="*/ 14 w 51"/>
                <a:gd name="T21" fmla="*/ 47 h 63"/>
                <a:gd name="T22" fmla="*/ 12 w 51"/>
                <a:gd name="T23" fmla="*/ 53 h 63"/>
                <a:gd name="T24" fmla="*/ 12 w 51"/>
                <a:gd name="T25" fmla="*/ 55 h 63"/>
                <a:gd name="T26" fmla="*/ 24 w 51"/>
                <a:gd name="T27" fmla="*/ 62 h 63"/>
                <a:gd name="T28" fmla="*/ 19 w 51"/>
                <a:gd name="T29" fmla="*/ 54 h 63"/>
                <a:gd name="T30" fmla="*/ 27 w 51"/>
                <a:gd name="T31" fmla="*/ 50 h 63"/>
                <a:gd name="T32" fmla="*/ 47 w 51"/>
                <a:gd name="T33" fmla="*/ 63 h 63"/>
                <a:gd name="T34" fmla="*/ 49 w 51"/>
                <a:gd name="T35" fmla="*/ 59 h 63"/>
                <a:gd name="T36" fmla="*/ 48 w 51"/>
                <a:gd name="T37" fmla="*/ 50 h 63"/>
                <a:gd name="T38" fmla="*/ 44 w 51"/>
                <a:gd name="T39" fmla="*/ 48 h 63"/>
                <a:gd name="T40" fmla="*/ 34 w 51"/>
                <a:gd name="T41" fmla="*/ 45 h 63"/>
                <a:gd name="T42" fmla="*/ 27 w 51"/>
                <a:gd name="T43" fmla="*/ 44 h 63"/>
                <a:gd name="T44" fmla="*/ 19 w 51"/>
                <a:gd name="T45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63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181"/>
            <p:cNvSpPr>
              <a:spLocks/>
            </p:cNvSpPr>
            <p:nvPr/>
          </p:nvSpPr>
          <p:spPr bwMode="auto">
            <a:xfrm>
              <a:off x="8680450" y="3641726"/>
              <a:ext cx="168275" cy="111125"/>
            </a:xfrm>
            <a:custGeom>
              <a:avLst/>
              <a:gdLst>
                <a:gd name="T0" fmla="*/ 44 w 63"/>
                <a:gd name="T1" fmla="*/ 0 h 42"/>
                <a:gd name="T2" fmla="*/ 31 w 63"/>
                <a:gd name="T3" fmla="*/ 13 h 42"/>
                <a:gd name="T4" fmla="*/ 23 w 63"/>
                <a:gd name="T5" fmla="*/ 11 h 42"/>
                <a:gd name="T6" fmla="*/ 14 w 63"/>
                <a:gd name="T7" fmla="*/ 14 h 42"/>
                <a:gd name="T8" fmla="*/ 13 w 63"/>
                <a:gd name="T9" fmla="*/ 20 h 42"/>
                <a:gd name="T10" fmla="*/ 6 w 63"/>
                <a:gd name="T11" fmla="*/ 29 h 42"/>
                <a:gd name="T12" fmla="*/ 26 w 63"/>
                <a:gd name="T13" fmla="*/ 26 h 42"/>
                <a:gd name="T14" fmla="*/ 35 w 63"/>
                <a:gd name="T15" fmla="*/ 29 h 42"/>
                <a:gd name="T16" fmla="*/ 43 w 63"/>
                <a:gd name="T17" fmla="*/ 39 h 42"/>
                <a:gd name="T18" fmla="*/ 53 w 63"/>
                <a:gd name="T19" fmla="*/ 40 h 42"/>
                <a:gd name="T20" fmla="*/ 52 w 63"/>
                <a:gd name="T21" fmla="*/ 30 h 42"/>
                <a:gd name="T22" fmla="*/ 61 w 63"/>
                <a:gd name="T23" fmla="*/ 25 h 42"/>
                <a:gd name="T24" fmla="*/ 62 w 63"/>
                <a:gd name="T25" fmla="*/ 15 h 42"/>
                <a:gd name="T26" fmla="*/ 54 w 63"/>
                <a:gd name="T27" fmla="*/ 7 h 42"/>
                <a:gd name="T28" fmla="*/ 44 w 6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182"/>
            <p:cNvSpPr>
              <a:spLocks/>
            </p:cNvSpPr>
            <p:nvPr/>
          </p:nvSpPr>
          <p:spPr bwMode="auto">
            <a:xfrm>
              <a:off x="8366125" y="3705226"/>
              <a:ext cx="298450" cy="274638"/>
            </a:xfrm>
            <a:custGeom>
              <a:avLst/>
              <a:gdLst>
                <a:gd name="T0" fmla="*/ 94 w 112"/>
                <a:gd name="T1" fmla="*/ 29 h 103"/>
                <a:gd name="T2" fmla="*/ 97 w 112"/>
                <a:gd name="T3" fmla="*/ 42 h 103"/>
                <a:gd name="T4" fmla="*/ 107 w 112"/>
                <a:gd name="T5" fmla="*/ 51 h 103"/>
                <a:gd name="T6" fmla="*/ 102 w 112"/>
                <a:gd name="T7" fmla="*/ 58 h 103"/>
                <a:gd name="T8" fmla="*/ 94 w 112"/>
                <a:gd name="T9" fmla="*/ 67 h 103"/>
                <a:gd name="T10" fmla="*/ 99 w 112"/>
                <a:gd name="T11" fmla="*/ 83 h 103"/>
                <a:gd name="T12" fmla="*/ 91 w 112"/>
                <a:gd name="T13" fmla="*/ 84 h 103"/>
                <a:gd name="T14" fmla="*/ 89 w 112"/>
                <a:gd name="T15" fmla="*/ 88 h 103"/>
                <a:gd name="T16" fmla="*/ 91 w 112"/>
                <a:gd name="T17" fmla="*/ 100 h 103"/>
                <a:gd name="T18" fmla="*/ 82 w 112"/>
                <a:gd name="T19" fmla="*/ 101 h 103"/>
                <a:gd name="T20" fmla="*/ 65 w 112"/>
                <a:gd name="T21" fmla="*/ 101 h 103"/>
                <a:gd name="T22" fmla="*/ 49 w 112"/>
                <a:gd name="T23" fmla="*/ 96 h 103"/>
                <a:gd name="T24" fmla="*/ 36 w 112"/>
                <a:gd name="T25" fmla="*/ 95 h 103"/>
                <a:gd name="T26" fmla="*/ 22 w 112"/>
                <a:gd name="T27" fmla="*/ 88 h 103"/>
                <a:gd name="T28" fmla="*/ 9 w 112"/>
                <a:gd name="T29" fmla="*/ 81 h 103"/>
                <a:gd name="T30" fmla="*/ 2 w 112"/>
                <a:gd name="T31" fmla="*/ 67 h 103"/>
                <a:gd name="T32" fmla="*/ 9 w 112"/>
                <a:gd name="T33" fmla="*/ 47 h 103"/>
                <a:gd name="T34" fmla="*/ 23 w 112"/>
                <a:gd name="T35" fmla="*/ 57 h 103"/>
                <a:gd name="T36" fmla="*/ 37 w 112"/>
                <a:gd name="T37" fmla="*/ 43 h 103"/>
                <a:gd name="T38" fmla="*/ 56 w 112"/>
                <a:gd name="T39" fmla="*/ 30 h 103"/>
                <a:gd name="T40" fmla="*/ 61 w 112"/>
                <a:gd name="T41" fmla="*/ 27 h 103"/>
                <a:gd name="T42" fmla="*/ 65 w 112"/>
                <a:gd name="T43" fmla="*/ 15 h 103"/>
                <a:gd name="T44" fmla="*/ 76 w 112"/>
                <a:gd name="T45" fmla="*/ 3 h 103"/>
                <a:gd name="T46" fmla="*/ 102 w 112"/>
                <a:gd name="T47" fmla="*/ 15 h 103"/>
                <a:gd name="T48" fmla="*/ 94 w 112"/>
                <a:gd name="T49" fmla="*/ 2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03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183"/>
            <p:cNvSpPr>
              <a:spLocks/>
            </p:cNvSpPr>
            <p:nvPr/>
          </p:nvSpPr>
          <p:spPr bwMode="auto">
            <a:xfrm>
              <a:off x="9009063" y="3881438"/>
              <a:ext cx="644525" cy="273050"/>
            </a:xfrm>
            <a:custGeom>
              <a:avLst/>
              <a:gdLst>
                <a:gd name="T0" fmla="*/ 35 w 241"/>
                <a:gd name="T1" fmla="*/ 39 h 102"/>
                <a:gd name="T2" fmla="*/ 70 w 241"/>
                <a:gd name="T3" fmla="*/ 45 h 102"/>
                <a:gd name="T4" fmla="*/ 93 w 241"/>
                <a:gd name="T5" fmla="*/ 59 h 102"/>
                <a:gd name="T6" fmla="*/ 95 w 241"/>
                <a:gd name="T7" fmla="*/ 68 h 102"/>
                <a:gd name="T8" fmla="*/ 87 w 241"/>
                <a:gd name="T9" fmla="*/ 78 h 102"/>
                <a:gd name="T10" fmla="*/ 99 w 241"/>
                <a:gd name="T11" fmla="*/ 81 h 102"/>
                <a:gd name="T12" fmla="*/ 117 w 241"/>
                <a:gd name="T13" fmla="*/ 79 h 102"/>
                <a:gd name="T14" fmla="*/ 133 w 241"/>
                <a:gd name="T15" fmla="*/ 87 h 102"/>
                <a:gd name="T16" fmla="*/ 139 w 241"/>
                <a:gd name="T17" fmla="*/ 89 h 102"/>
                <a:gd name="T18" fmla="*/ 150 w 241"/>
                <a:gd name="T19" fmla="*/ 86 h 102"/>
                <a:gd name="T20" fmla="*/ 162 w 241"/>
                <a:gd name="T21" fmla="*/ 77 h 102"/>
                <a:gd name="T22" fmla="*/ 184 w 241"/>
                <a:gd name="T23" fmla="*/ 80 h 102"/>
                <a:gd name="T24" fmla="*/ 194 w 241"/>
                <a:gd name="T25" fmla="*/ 91 h 102"/>
                <a:gd name="T26" fmla="*/ 219 w 241"/>
                <a:gd name="T27" fmla="*/ 102 h 102"/>
                <a:gd name="T28" fmla="*/ 236 w 241"/>
                <a:gd name="T29" fmla="*/ 102 h 102"/>
                <a:gd name="T30" fmla="*/ 238 w 241"/>
                <a:gd name="T31" fmla="*/ 94 h 102"/>
                <a:gd name="T32" fmla="*/ 230 w 241"/>
                <a:gd name="T33" fmla="*/ 91 h 102"/>
                <a:gd name="T34" fmla="*/ 206 w 241"/>
                <a:gd name="T35" fmla="*/ 81 h 102"/>
                <a:gd name="T36" fmla="*/ 194 w 241"/>
                <a:gd name="T37" fmla="*/ 70 h 102"/>
                <a:gd name="T38" fmla="*/ 192 w 241"/>
                <a:gd name="T39" fmla="*/ 62 h 102"/>
                <a:gd name="T40" fmla="*/ 190 w 241"/>
                <a:gd name="T41" fmla="*/ 60 h 102"/>
                <a:gd name="T42" fmla="*/ 170 w 241"/>
                <a:gd name="T43" fmla="*/ 44 h 102"/>
                <a:gd name="T44" fmla="*/ 153 w 241"/>
                <a:gd name="T45" fmla="*/ 37 h 102"/>
                <a:gd name="T46" fmla="*/ 119 w 241"/>
                <a:gd name="T47" fmla="*/ 25 h 102"/>
                <a:gd name="T48" fmla="*/ 95 w 241"/>
                <a:gd name="T49" fmla="*/ 19 h 102"/>
                <a:gd name="T50" fmla="*/ 67 w 241"/>
                <a:gd name="T51" fmla="*/ 14 h 102"/>
                <a:gd name="T52" fmla="*/ 61 w 241"/>
                <a:gd name="T53" fmla="*/ 23 h 102"/>
                <a:gd name="T54" fmla="*/ 52 w 241"/>
                <a:gd name="T55" fmla="*/ 33 h 102"/>
                <a:gd name="T56" fmla="*/ 41 w 241"/>
                <a:gd name="T57" fmla="*/ 28 h 102"/>
                <a:gd name="T58" fmla="*/ 39 w 241"/>
                <a:gd name="T59" fmla="*/ 19 h 102"/>
                <a:gd name="T60" fmla="*/ 28 w 241"/>
                <a:gd name="T61" fmla="*/ 10 h 102"/>
                <a:gd name="T62" fmla="*/ 2 w 241"/>
                <a:gd name="T63" fmla="*/ 6 h 102"/>
                <a:gd name="T64" fmla="*/ 8 w 241"/>
                <a:gd name="T65" fmla="*/ 15 h 102"/>
                <a:gd name="T66" fmla="*/ 23 w 241"/>
                <a:gd name="T67" fmla="*/ 23 h 102"/>
                <a:gd name="T68" fmla="*/ 28 w 241"/>
                <a:gd name="T69" fmla="*/ 26 h 102"/>
                <a:gd name="T70" fmla="*/ 21 w 241"/>
                <a:gd name="T71" fmla="*/ 30 h 102"/>
                <a:gd name="T72" fmla="*/ 35 w 241"/>
                <a:gd name="T73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02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184"/>
            <p:cNvSpPr>
              <a:spLocks/>
            </p:cNvSpPr>
            <p:nvPr/>
          </p:nvSpPr>
          <p:spPr bwMode="auto">
            <a:xfrm>
              <a:off x="9115425" y="4006851"/>
              <a:ext cx="53975" cy="46038"/>
            </a:xfrm>
            <a:custGeom>
              <a:avLst/>
              <a:gdLst>
                <a:gd name="T0" fmla="*/ 8 w 20"/>
                <a:gd name="T1" fmla="*/ 0 h 17"/>
                <a:gd name="T2" fmla="*/ 2 w 20"/>
                <a:gd name="T3" fmla="*/ 8 h 17"/>
                <a:gd name="T4" fmla="*/ 5 w 20"/>
                <a:gd name="T5" fmla="*/ 17 h 17"/>
                <a:gd name="T6" fmla="*/ 15 w 20"/>
                <a:gd name="T7" fmla="*/ 15 h 17"/>
                <a:gd name="T8" fmla="*/ 18 w 20"/>
                <a:gd name="T9" fmla="*/ 11 h 17"/>
                <a:gd name="T10" fmla="*/ 8 w 2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185"/>
            <p:cNvSpPr>
              <a:spLocks/>
            </p:cNvSpPr>
            <p:nvPr/>
          </p:nvSpPr>
          <p:spPr bwMode="auto">
            <a:xfrm>
              <a:off x="8836025" y="4089401"/>
              <a:ext cx="117475" cy="65088"/>
            </a:xfrm>
            <a:custGeom>
              <a:avLst/>
              <a:gdLst>
                <a:gd name="T0" fmla="*/ 10 w 44"/>
                <a:gd name="T1" fmla="*/ 21 h 24"/>
                <a:gd name="T2" fmla="*/ 33 w 44"/>
                <a:gd name="T3" fmla="*/ 7 h 24"/>
                <a:gd name="T4" fmla="*/ 37 w 44"/>
                <a:gd name="T5" fmla="*/ 1 h 24"/>
                <a:gd name="T6" fmla="*/ 16 w 44"/>
                <a:gd name="T7" fmla="*/ 1 h 24"/>
                <a:gd name="T8" fmla="*/ 5 w 44"/>
                <a:gd name="T9" fmla="*/ 10 h 24"/>
                <a:gd name="T10" fmla="*/ 1 w 44"/>
                <a:gd name="T11" fmla="*/ 13 h 24"/>
                <a:gd name="T12" fmla="*/ 10 w 44"/>
                <a:gd name="T1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186"/>
            <p:cNvSpPr>
              <a:spLocks/>
            </p:cNvSpPr>
            <p:nvPr/>
          </p:nvSpPr>
          <p:spPr bwMode="auto">
            <a:xfrm>
              <a:off x="8704263" y="4113213"/>
              <a:ext cx="80963" cy="33338"/>
            </a:xfrm>
            <a:custGeom>
              <a:avLst/>
              <a:gdLst>
                <a:gd name="T0" fmla="*/ 20 w 30"/>
                <a:gd name="T1" fmla="*/ 11 h 12"/>
                <a:gd name="T2" fmla="*/ 0 w 30"/>
                <a:gd name="T3" fmla="*/ 4 h 12"/>
                <a:gd name="T4" fmla="*/ 9 w 30"/>
                <a:gd name="T5" fmla="*/ 1 h 12"/>
                <a:gd name="T6" fmla="*/ 20 w 30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187"/>
            <p:cNvSpPr>
              <a:spLocks/>
            </p:cNvSpPr>
            <p:nvPr/>
          </p:nvSpPr>
          <p:spPr bwMode="auto">
            <a:xfrm>
              <a:off x="8293100" y="4029076"/>
              <a:ext cx="536575" cy="82550"/>
            </a:xfrm>
            <a:custGeom>
              <a:avLst/>
              <a:gdLst>
                <a:gd name="T0" fmla="*/ 18 w 201"/>
                <a:gd name="T1" fmla="*/ 1 h 31"/>
                <a:gd name="T2" fmla="*/ 5 w 201"/>
                <a:gd name="T3" fmla="*/ 13 h 31"/>
                <a:gd name="T4" fmla="*/ 27 w 201"/>
                <a:gd name="T5" fmla="*/ 20 h 31"/>
                <a:gd name="T6" fmla="*/ 55 w 201"/>
                <a:gd name="T7" fmla="*/ 23 h 31"/>
                <a:gd name="T8" fmla="*/ 80 w 201"/>
                <a:gd name="T9" fmla="*/ 25 h 31"/>
                <a:gd name="T10" fmla="*/ 92 w 201"/>
                <a:gd name="T11" fmla="*/ 28 h 31"/>
                <a:gd name="T12" fmla="*/ 117 w 201"/>
                <a:gd name="T13" fmla="*/ 28 h 31"/>
                <a:gd name="T14" fmla="*/ 130 w 201"/>
                <a:gd name="T15" fmla="*/ 30 h 31"/>
                <a:gd name="T16" fmla="*/ 143 w 201"/>
                <a:gd name="T17" fmla="*/ 29 h 31"/>
                <a:gd name="T18" fmla="*/ 177 w 201"/>
                <a:gd name="T19" fmla="*/ 28 h 31"/>
                <a:gd name="T20" fmla="*/ 189 w 201"/>
                <a:gd name="T21" fmla="*/ 29 h 31"/>
                <a:gd name="T22" fmla="*/ 200 w 201"/>
                <a:gd name="T23" fmla="*/ 25 h 31"/>
                <a:gd name="T24" fmla="*/ 172 w 201"/>
                <a:gd name="T25" fmla="*/ 27 h 31"/>
                <a:gd name="T26" fmla="*/ 153 w 201"/>
                <a:gd name="T27" fmla="*/ 24 h 31"/>
                <a:gd name="T28" fmla="*/ 130 w 201"/>
                <a:gd name="T29" fmla="*/ 24 h 31"/>
                <a:gd name="T30" fmla="*/ 122 w 201"/>
                <a:gd name="T31" fmla="*/ 24 h 31"/>
                <a:gd name="T32" fmla="*/ 98 w 201"/>
                <a:gd name="T33" fmla="*/ 17 h 31"/>
                <a:gd name="T34" fmla="*/ 91 w 201"/>
                <a:gd name="T35" fmla="*/ 11 h 31"/>
                <a:gd name="T36" fmla="*/ 77 w 201"/>
                <a:gd name="T37" fmla="*/ 12 h 31"/>
                <a:gd name="T38" fmla="*/ 67 w 201"/>
                <a:gd name="T39" fmla="*/ 10 h 31"/>
                <a:gd name="T40" fmla="*/ 43 w 201"/>
                <a:gd name="T41" fmla="*/ 7 h 31"/>
                <a:gd name="T42" fmla="*/ 27 w 201"/>
                <a:gd name="T43" fmla="*/ 3 h 31"/>
                <a:gd name="T44" fmla="*/ 18 w 201"/>
                <a:gd name="T4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3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188"/>
            <p:cNvSpPr>
              <a:spLocks/>
            </p:cNvSpPr>
            <p:nvPr/>
          </p:nvSpPr>
          <p:spPr bwMode="auto">
            <a:xfrm>
              <a:off x="7967663" y="3748088"/>
              <a:ext cx="365125" cy="290513"/>
            </a:xfrm>
            <a:custGeom>
              <a:avLst/>
              <a:gdLst>
                <a:gd name="T0" fmla="*/ 122 w 137"/>
                <a:gd name="T1" fmla="*/ 103 h 109"/>
                <a:gd name="T2" fmla="*/ 101 w 137"/>
                <a:gd name="T3" fmla="*/ 94 h 109"/>
                <a:gd name="T4" fmla="*/ 79 w 137"/>
                <a:gd name="T5" fmla="*/ 81 h 109"/>
                <a:gd name="T6" fmla="*/ 51 w 137"/>
                <a:gd name="T7" fmla="*/ 47 h 109"/>
                <a:gd name="T8" fmla="*/ 27 w 137"/>
                <a:gd name="T9" fmla="*/ 30 h 109"/>
                <a:gd name="T10" fmla="*/ 0 w 137"/>
                <a:gd name="T11" fmla="*/ 4 h 109"/>
                <a:gd name="T12" fmla="*/ 23 w 137"/>
                <a:gd name="T13" fmla="*/ 1 h 109"/>
                <a:gd name="T14" fmla="*/ 52 w 137"/>
                <a:gd name="T15" fmla="*/ 24 h 109"/>
                <a:gd name="T16" fmla="*/ 117 w 137"/>
                <a:gd name="T17" fmla="*/ 66 h 109"/>
                <a:gd name="T18" fmla="*/ 123 w 137"/>
                <a:gd name="T19" fmla="*/ 87 h 109"/>
                <a:gd name="T20" fmla="*/ 122 w 137"/>
                <a:gd name="T21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09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189"/>
            <p:cNvSpPr>
              <a:spLocks/>
            </p:cNvSpPr>
            <p:nvPr/>
          </p:nvSpPr>
          <p:spPr bwMode="auto">
            <a:xfrm>
              <a:off x="7500938" y="3651251"/>
              <a:ext cx="111125" cy="92075"/>
            </a:xfrm>
            <a:custGeom>
              <a:avLst/>
              <a:gdLst>
                <a:gd name="T0" fmla="*/ 11 w 42"/>
                <a:gd name="T1" fmla="*/ 0 h 34"/>
                <a:gd name="T2" fmla="*/ 6 w 42"/>
                <a:gd name="T3" fmla="*/ 15 h 34"/>
                <a:gd name="T4" fmla="*/ 14 w 42"/>
                <a:gd name="T5" fmla="*/ 31 h 34"/>
                <a:gd name="T6" fmla="*/ 23 w 42"/>
                <a:gd name="T7" fmla="*/ 32 h 34"/>
                <a:gd name="T8" fmla="*/ 35 w 42"/>
                <a:gd name="T9" fmla="*/ 25 h 34"/>
                <a:gd name="T10" fmla="*/ 42 w 42"/>
                <a:gd name="T11" fmla="*/ 23 h 34"/>
                <a:gd name="T12" fmla="*/ 17 w 42"/>
                <a:gd name="T13" fmla="*/ 6 h 34"/>
                <a:gd name="T14" fmla="*/ 11 w 42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190"/>
            <p:cNvSpPr>
              <a:spLocks/>
            </p:cNvSpPr>
            <p:nvPr/>
          </p:nvSpPr>
          <p:spPr bwMode="auto">
            <a:xfrm>
              <a:off x="10390188" y="4995863"/>
              <a:ext cx="203200" cy="200025"/>
            </a:xfrm>
            <a:custGeom>
              <a:avLst/>
              <a:gdLst>
                <a:gd name="T0" fmla="*/ 14 w 76"/>
                <a:gd name="T1" fmla="*/ 69 h 75"/>
                <a:gd name="T2" fmla="*/ 37 w 76"/>
                <a:gd name="T3" fmla="*/ 74 h 75"/>
                <a:gd name="T4" fmla="*/ 57 w 76"/>
                <a:gd name="T5" fmla="*/ 62 h 75"/>
                <a:gd name="T6" fmla="*/ 57 w 76"/>
                <a:gd name="T7" fmla="*/ 48 h 75"/>
                <a:gd name="T8" fmla="*/ 71 w 76"/>
                <a:gd name="T9" fmla="*/ 33 h 75"/>
                <a:gd name="T10" fmla="*/ 72 w 76"/>
                <a:gd name="T11" fmla="*/ 20 h 75"/>
                <a:gd name="T12" fmla="*/ 69 w 76"/>
                <a:gd name="T13" fmla="*/ 9 h 75"/>
                <a:gd name="T14" fmla="*/ 51 w 76"/>
                <a:gd name="T15" fmla="*/ 0 h 75"/>
                <a:gd name="T16" fmla="*/ 50 w 76"/>
                <a:gd name="T17" fmla="*/ 10 h 75"/>
                <a:gd name="T18" fmla="*/ 47 w 76"/>
                <a:gd name="T19" fmla="*/ 30 h 75"/>
                <a:gd name="T20" fmla="*/ 27 w 76"/>
                <a:gd name="T21" fmla="*/ 38 h 75"/>
                <a:gd name="T22" fmla="*/ 20 w 76"/>
                <a:gd name="T23" fmla="*/ 48 h 75"/>
                <a:gd name="T24" fmla="*/ 1 w 76"/>
                <a:gd name="T25" fmla="*/ 65 h 75"/>
                <a:gd name="T26" fmla="*/ 14 w 76"/>
                <a:gd name="T27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5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91"/>
            <p:cNvSpPr>
              <a:spLocks/>
            </p:cNvSpPr>
            <p:nvPr/>
          </p:nvSpPr>
          <p:spPr bwMode="auto">
            <a:xfrm>
              <a:off x="10475913" y="4795838"/>
              <a:ext cx="228600" cy="223838"/>
            </a:xfrm>
            <a:custGeom>
              <a:avLst/>
              <a:gdLst>
                <a:gd name="T0" fmla="*/ 57 w 86"/>
                <a:gd name="T1" fmla="*/ 80 h 84"/>
                <a:gd name="T2" fmla="*/ 51 w 86"/>
                <a:gd name="T3" fmla="*/ 68 h 84"/>
                <a:gd name="T4" fmla="*/ 40 w 86"/>
                <a:gd name="T5" fmla="*/ 61 h 84"/>
                <a:gd name="T6" fmla="*/ 32 w 86"/>
                <a:gd name="T7" fmla="*/ 53 h 84"/>
                <a:gd name="T8" fmla="*/ 45 w 86"/>
                <a:gd name="T9" fmla="*/ 51 h 84"/>
                <a:gd name="T10" fmla="*/ 34 w 86"/>
                <a:gd name="T11" fmla="*/ 34 h 84"/>
                <a:gd name="T12" fmla="*/ 0 w 86"/>
                <a:gd name="T13" fmla="*/ 0 h 84"/>
                <a:gd name="T14" fmla="*/ 32 w 86"/>
                <a:gd name="T15" fmla="*/ 17 h 84"/>
                <a:gd name="T16" fmla="*/ 57 w 86"/>
                <a:gd name="T17" fmla="*/ 35 h 84"/>
                <a:gd name="T18" fmla="*/ 70 w 86"/>
                <a:gd name="T19" fmla="*/ 43 h 84"/>
                <a:gd name="T20" fmla="*/ 79 w 86"/>
                <a:gd name="T21" fmla="*/ 34 h 84"/>
                <a:gd name="T22" fmla="*/ 80 w 86"/>
                <a:gd name="T23" fmla="*/ 43 h 84"/>
                <a:gd name="T24" fmla="*/ 80 w 86"/>
                <a:gd name="T25" fmla="*/ 57 h 84"/>
                <a:gd name="T26" fmla="*/ 69 w 86"/>
                <a:gd name="T27" fmla="*/ 59 h 84"/>
                <a:gd name="T28" fmla="*/ 69 w 86"/>
                <a:gd name="T29" fmla="*/ 66 h 84"/>
                <a:gd name="T30" fmla="*/ 57 w 86"/>
                <a:gd name="T3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92"/>
            <p:cNvSpPr>
              <a:spLocks/>
            </p:cNvSpPr>
            <p:nvPr/>
          </p:nvSpPr>
          <p:spPr bwMode="auto">
            <a:xfrm>
              <a:off x="8632825" y="4151313"/>
              <a:ext cx="1241425" cy="809625"/>
            </a:xfrm>
            <a:custGeom>
              <a:avLst/>
              <a:gdLst>
                <a:gd name="T0" fmla="*/ 254 w 465"/>
                <a:gd name="T1" fmla="*/ 230 h 303"/>
                <a:gd name="T2" fmla="*/ 211 w 465"/>
                <a:gd name="T3" fmla="*/ 217 h 303"/>
                <a:gd name="T4" fmla="*/ 146 w 465"/>
                <a:gd name="T5" fmla="*/ 232 h 303"/>
                <a:gd name="T6" fmla="*/ 126 w 465"/>
                <a:gd name="T7" fmla="*/ 244 h 303"/>
                <a:gd name="T8" fmla="*/ 106 w 465"/>
                <a:gd name="T9" fmla="*/ 244 h 303"/>
                <a:gd name="T10" fmla="*/ 88 w 465"/>
                <a:gd name="T11" fmla="*/ 251 h 303"/>
                <a:gd name="T12" fmla="*/ 77 w 465"/>
                <a:gd name="T13" fmla="*/ 256 h 303"/>
                <a:gd name="T14" fmla="*/ 45 w 465"/>
                <a:gd name="T15" fmla="*/ 248 h 303"/>
                <a:gd name="T16" fmla="*/ 38 w 465"/>
                <a:gd name="T17" fmla="*/ 232 h 303"/>
                <a:gd name="T18" fmla="*/ 27 w 465"/>
                <a:gd name="T19" fmla="*/ 201 h 303"/>
                <a:gd name="T20" fmla="*/ 14 w 465"/>
                <a:gd name="T21" fmla="*/ 180 h 303"/>
                <a:gd name="T22" fmla="*/ 0 w 465"/>
                <a:gd name="T23" fmla="*/ 155 h 303"/>
                <a:gd name="T24" fmla="*/ 5 w 465"/>
                <a:gd name="T25" fmla="*/ 145 h 303"/>
                <a:gd name="T26" fmla="*/ 11 w 465"/>
                <a:gd name="T27" fmla="*/ 108 h 303"/>
                <a:gd name="T28" fmla="*/ 80 w 465"/>
                <a:gd name="T29" fmla="*/ 65 h 303"/>
                <a:gd name="T30" fmla="*/ 96 w 465"/>
                <a:gd name="T31" fmla="*/ 59 h 303"/>
                <a:gd name="T32" fmla="*/ 104 w 465"/>
                <a:gd name="T33" fmla="*/ 38 h 303"/>
                <a:gd name="T34" fmla="*/ 145 w 465"/>
                <a:gd name="T35" fmla="*/ 41 h 303"/>
                <a:gd name="T36" fmla="*/ 152 w 465"/>
                <a:gd name="T37" fmla="*/ 30 h 303"/>
                <a:gd name="T38" fmla="*/ 166 w 465"/>
                <a:gd name="T39" fmla="*/ 16 h 303"/>
                <a:gd name="T40" fmla="*/ 171 w 465"/>
                <a:gd name="T41" fmla="*/ 6 h 303"/>
                <a:gd name="T42" fmla="*/ 200 w 465"/>
                <a:gd name="T43" fmla="*/ 11 h 303"/>
                <a:gd name="T44" fmla="*/ 230 w 465"/>
                <a:gd name="T45" fmla="*/ 16 h 303"/>
                <a:gd name="T46" fmla="*/ 234 w 465"/>
                <a:gd name="T47" fmla="*/ 47 h 303"/>
                <a:gd name="T48" fmla="*/ 266 w 465"/>
                <a:gd name="T49" fmla="*/ 64 h 303"/>
                <a:gd name="T50" fmla="*/ 290 w 465"/>
                <a:gd name="T51" fmla="*/ 59 h 303"/>
                <a:gd name="T52" fmla="*/ 282 w 465"/>
                <a:gd name="T53" fmla="*/ 12 h 303"/>
                <a:gd name="T54" fmla="*/ 288 w 465"/>
                <a:gd name="T55" fmla="*/ 1 h 303"/>
                <a:gd name="T56" fmla="*/ 310 w 465"/>
                <a:gd name="T57" fmla="*/ 29 h 303"/>
                <a:gd name="T58" fmla="*/ 337 w 465"/>
                <a:gd name="T59" fmla="*/ 51 h 303"/>
                <a:gd name="T60" fmla="*/ 348 w 465"/>
                <a:gd name="T61" fmla="*/ 75 h 303"/>
                <a:gd name="T62" fmla="*/ 372 w 465"/>
                <a:gd name="T63" fmla="*/ 91 h 303"/>
                <a:gd name="T64" fmla="*/ 406 w 465"/>
                <a:gd name="T65" fmla="*/ 118 h 303"/>
                <a:gd name="T66" fmla="*/ 430 w 465"/>
                <a:gd name="T67" fmla="*/ 133 h 303"/>
                <a:gd name="T68" fmla="*/ 456 w 465"/>
                <a:gd name="T69" fmla="*/ 189 h 303"/>
                <a:gd name="T70" fmla="*/ 456 w 465"/>
                <a:gd name="T71" fmla="*/ 228 h 303"/>
                <a:gd name="T72" fmla="*/ 444 w 465"/>
                <a:gd name="T73" fmla="*/ 265 h 303"/>
                <a:gd name="T74" fmla="*/ 420 w 465"/>
                <a:gd name="T75" fmla="*/ 281 h 303"/>
                <a:gd name="T76" fmla="*/ 410 w 465"/>
                <a:gd name="T77" fmla="*/ 296 h 303"/>
                <a:gd name="T78" fmla="*/ 391 w 465"/>
                <a:gd name="T79" fmla="*/ 283 h 303"/>
                <a:gd name="T80" fmla="*/ 373 w 465"/>
                <a:gd name="T81" fmla="*/ 298 h 303"/>
                <a:gd name="T82" fmla="*/ 341 w 465"/>
                <a:gd name="T83" fmla="*/ 286 h 303"/>
                <a:gd name="T84" fmla="*/ 324 w 465"/>
                <a:gd name="T85" fmla="*/ 259 h 303"/>
                <a:gd name="T86" fmla="*/ 296 w 465"/>
                <a:gd name="T87" fmla="*/ 259 h 303"/>
                <a:gd name="T88" fmla="*/ 269 w 465"/>
                <a:gd name="T89" fmla="*/ 2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303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93"/>
            <p:cNvSpPr>
              <a:spLocks/>
            </p:cNvSpPr>
            <p:nvPr/>
          </p:nvSpPr>
          <p:spPr bwMode="auto">
            <a:xfrm>
              <a:off x="9653588" y="4995863"/>
              <a:ext cx="165100" cy="103188"/>
            </a:xfrm>
            <a:custGeom>
              <a:avLst/>
              <a:gdLst>
                <a:gd name="T0" fmla="*/ 37 w 62"/>
                <a:gd name="T1" fmla="*/ 11 h 39"/>
                <a:gd name="T2" fmla="*/ 9 w 62"/>
                <a:gd name="T3" fmla="*/ 3 h 39"/>
                <a:gd name="T4" fmla="*/ 13 w 62"/>
                <a:gd name="T5" fmla="*/ 17 h 39"/>
                <a:gd name="T6" fmla="*/ 25 w 62"/>
                <a:gd name="T7" fmla="*/ 27 h 39"/>
                <a:gd name="T8" fmla="*/ 36 w 62"/>
                <a:gd name="T9" fmla="*/ 38 h 39"/>
                <a:gd name="T10" fmla="*/ 55 w 62"/>
                <a:gd name="T11" fmla="*/ 31 h 39"/>
                <a:gd name="T12" fmla="*/ 57 w 62"/>
                <a:gd name="T13" fmla="*/ 11 h 39"/>
                <a:gd name="T14" fmla="*/ 49 w 62"/>
                <a:gd name="T15" fmla="*/ 2 h 39"/>
                <a:gd name="T16" fmla="*/ 37 w 6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9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 rot="10800000">
            <a:off x="-13803" y="4117728"/>
            <a:ext cx="12192001" cy="27402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4122057"/>
          </a:xfrm>
          <a:prstGeom prst="rect">
            <a:avLst/>
          </a:prstGeom>
          <a:solidFill>
            <a:srgbClr val="D339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84405" y="5161326"/>
            <a:ext cx="5223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smtClean="0"/>
              <a:t>GENERAL TEMPLATE FOR BUSINESS REPORTING</a:t>
            </a:r>
            <a:endParaRPr lang="zh-CN" altLang="en-US" sz="1600"/>
          </a:p>
        </p:txBody>
      </p:sp>
      <p:cxnSp>
        <p:nvCxnSpPr>
          <p:cNvPr id="27" name="直接连接符 26"/>
          <p:cNvCxnSpPr/>
          <p:nvPr/>
        </p:nvCxnSpPr>
        <p:spPr>
          <a:xfrm>
            <a:off x="3589940" y="5508589"/>
            <a:ext cx="4964421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961223" y="5642999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latin typeface="+mj-ea"/>
                <a:ea typeface="+mj-ea"/>
              </a:rPr>
              <a:t>汇报人：</a:t>
            </a:r>
            <a:r>
              <a:rPr lang="en-US" altLang="zh-CN" smtClean="0">
                <a:latin typeface="+mj-ea"/>
                <a:ea typeface="+mj-ea"/>
              </a:rPr>
              <a:t>PPT818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853203" y="5642999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日期：</a:t>
            </a:r>
            <a:r>
              <a:rPr lang="en-US" altLang="zh-CN" dirty="0" smtClean="0">
                <a:latin typeface="+mj-ea"/>
                <a:ea typeface="+mj-ea"/>
              </a:rPr>
              <a:t>20XX</a:t>
            </a:r>
            <a:r>
              <a:rPr lang="zh-CN" altLang="en-US" dirty="0" smtClean="0">
                <a:latin typeface="+mj-ea"/>
                <a:ea typeface="+mj-ea"/>
              </a:rPr>
              <a:t>年</a:t>
            </a:r>
            <a:r>
              <a:rPr lang="en-US" altLang="zh-CN" dirty="0" smtClean="0">
                <a:latin typeface="+mj-ea"/>
                <a:ea typeface="+mj-ea"/>
              </a:rPr>
              <a:t>xx</a:t>
            </a:r>
            <a:r>
              <a:rPr lang="zh-CN" altLang="en-US" dirty="0" smtClean="0">
                <a:latin typeface="+mj-ea"/>
                <a:ea typeface="+mj-ea"/>
              </a:rPr>
              <a:t>月</a:t>
            </a:r>
            <a:r>
              <a:rPr lang="en-US" altLang="zh-CN" dirty="0" smtClean="0">
                <a:latin typeface="+mj-ea"/>
                <a:ea typeface="+mj-ea"/>
              </a:rPr>
              <a:t>x</a:t>
            </a:r>
            <a:r>
              <a:rPr lang="zh-CN" altLang="en-US" dirty="0" smtClean="0">
                <a:latin typeface="+mj-ea"/>
                <a:ea typeface="+mj-ea"/>
              </a:rPr>
              <a:t>日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46639" y="4442788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企业汇报通用模板</a:t>
            </a:r>
          </a:p>
        </p:txBody>
      </p:sp>
      <p:sp>
        <p:nvSpPr>
          <p:cNvPr id="46" name="Freeform 665"/>
          <p:cNvSpPr>
            <a:spLocks/>
          </p:cNvSpPr>
          <p:nvPr/>
        </p:nvSpPr>
        <p:spPr bwMode="auto">
          <a:xfrm rot="900000">
            <a:off x="4445418" y="220435"/>
            <a:ext cx="3830444" cy="2957185"/>
          </a:xfrm>
          <a:custGeom>
            <a:avLst/>
            <a:gdLst>
              <a:gd name="T0" fmla="*/ 179 w 193"/>
              <a:gd name="T1" fmla="*/ 54 h 149"/>
              <a:gd name="T2" fmla="*/ 193 w 193"/>
              <a:gd name="T3" fmla="*/ 0 h 149"/>
              <a:gd name="T4" fmla="*/ 138 w 193"/>
              <a:gd name="T5" fmla="*/ 13 h 149"/>
              <a:gd name="T6" fmla="*/ 152 w 193"/>
              <a:gd name="T7" fmla="*/ 27 h 149"/>
              <a:gd name="T8" fmla="*/ 99 w 193"/>
              <a:gd name="T9" fmla="*/ 79 h 149"/>
              <a:gd name="T10" fmla="*/ 77 w 193"/>
              <a:gd name="T11" fmla="*/ 57 h 149"/>
              <a:gd name="T12" fmla="*/ 0 w 193"/>
              <a:gd name="T13" fmla="*/ 134 h 149"/>
              <a:gd name="T14" fmla="*/ 15 w 193"/>
              <a:gd name="T15" fmla="*/ 149 h 149"/>
              <a:gd name="T16" fmla="*/ 15 w 193"/>
              <a:gd name="T17" fmla="*/ 149 h 149"/>
              <a:gd name="T18" fmla="*/ 77 w 193"/>
              <a:gd name="T19" fmla="*/ 87 h 149"/>
              <a:gd name="T20" fmla="*/ 99 w 193"/>
              <a:gd name="T21" fmla="*/ 108 h 149"/>
              <a:gd name="T22" fmla="*/ 167 w 193"/>
              <a:gd name="T23" fmla="*/ 41 h 149"/>
              <a:gd name="T24" fmla="*/ 179 w 193"/>
              <a:gd name="T25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3" h="149">
                <a:moveTo>
                  <a:pt x="179" y="54"/>
                </a:moveTo>
                <a:lnTo>
                  <a:pt x="193" y="0"/>
                </a:lnTo>
                <a:lnTo>
                  <a:pt x="138" y="13"/>
                </a:lnTo>
                <a:lnTo>
                  <a:pt x="152" y="27"/>
                </a:lnTo>
                <a:lnTo>
                  <a:pt x="99" y="79"/>
                </a:lnTo>
                <a:lnTo>
                  <a:pt x="77" y="57"/>
                </a:lnTo>
                <a:lnTo>
                  <a:pt x="0" y="134"/>
                </a:lnTo>
                <a:lnTo>
                  <a:pt x="15" y="149"/>
                </a:lnTo>
                <a:lnTo>
                  <a:pt x="15" y="149"/>
                </a:lnTo>
                <a:lnTo>
                  <a:pt x="77" y="87"/>
                </a:lnTo>
                <a:lnTo>
                  <a:pt x="99" y="108"/>
                </a:lnTo>
                <a:lnTo>
                  <a:pt x="167" y="41"/>
                </a:lnTo>
                <a:lnTo>
                  <a:pt x="179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TextBox 122"/>
          <p:cNvSpPr txBox="1"/>
          <p:nvPr/>
        </p:nvSpPr>
        <p:spPr>
          <a:xfrm>
            <a:off x="4137103" y="2018372"/>
            <a:ext cx="49065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0" dirty="0" smtClean="0">
                <a:solidFill>
                  <a:schemeClr val="bg1"/>
                </a:solidFill>
                <a:latin typeface="Impact" pitchFamily="34" charset="0"/>
              </a:rPr>
              <a:t>2030</a:t>
            </a:r>
            <a:endParaRPr lang="zh-CN" altLang="en-US" sz="15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5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" fill="hold" grpId="0" nodeType="withEffect">
                                  <p:stCondLst>
                                    <p:cond delay="1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3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/>
      <p:bldP spid="5" grpId="0"/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矩形 147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617075" y="3156744"/>
            <a:ext cx="1066800" cy="1589881"/>
            <a:chOff x="9617075" y="3156744"/>
            <a:chExt cx="1066800" cy="1589881"/>
          </a:xfrm>
        </p:grpSpPr>
        <p:sp>
          <p:nvSpPr>
            <p:cNvPr id="8" name="圆角矩形 7"/>
            <p:cNvSpPr/>
            <p:nvPr/>
          </p:nvSpPr>
          <p:spPr>
            <a:xfrm rot="18900000">
              <a:off x="9617075" y="3679825"/>
              <a:ext cx="1066800" cy="1066800"/>
            </a:xfrm>
            <a:prstGeom prst="roundRect">
              <a:avLst>
                <a:gd name="adj" fmla="val 26191"/>
              </a:avLst>
            </a:prstGeom>
            <a:noFill/>
            <a:ln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gencyFB-Regular" pitchFamily="50" charset="0"/>
                <a:ea typeface="方正正纤黑简体" panose="02000000000000000000" pitchFamily="2" charset="-122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2700000" flipH="1">
              <a:off x="9628188" y="3155950"/>
              <a:ext cx="1054100" cy="1055688"/>
            </a:xfrm>
            <a:custGeom>
              <a:avLst/>
              <a:gdLst>
                <a:gd name="connsiteX0" fmla="*/ 972458 w 1054294"/>
                <a:gd name="connsiteY0" fmla="*/ 81836 h 1054293"/>
                <a:gd name="connsiteX1" fmla="*/ 1054294 w 1054294"/>
                <a:gd name="connsiteY1" fmla="*/ 279406 h 1054293"/>
                <a:gd name="connsiteX2" fmla="*/ 1054294 w 1054294"/>
                <a:gd name="connsiteY2" fmla="*/ 787394 h 1054293"/>
                <a:gd name="connsiteX3" fmla="*/ 883646 w 1054294"/>
                <a:gd name="connsiteY3" fmla="*/ 1044843 h 1054293"/>
                <a:gd name="connsiteX4" fmla="*/ 853203 w 1054294"/>
                <a:gd name="connsiteY4" fmla="*/ 1054293 h 1054293"/>
                <a:gd name="connsiteX5" fmla="*/ 860033 w 1054294"/>
                <a:gd name="connsiteY5" fmla="*/ 1032290 h 1054293"/>
                <a:gd name="connsiteX6" fmla="*/ 865709 w 1054294"/>
                <a:gd name="connsiteY6" fmla="*/ 975980 h 1054293"/>
                <a:gd name="connsiteX7" fmla="*/ 865709 w 1054294"/>
                <a:gd name="connsiteY7" fmla="*/ 467992 h 1054293"/>
                <a:gd name="connsiteX8" fmla="*/ 586303 w 1054294"/>
                <a:gd name="connsiteY8" fmla="*/ 188586 h 1054293"/>
                <a:gd name="connsiteX9" fmla="*/ 78315 w 1054294"/>
                <a:gd name="connsiteY9" fmla="*/ 188586 h 1054293"/>
                <a:gd name="connsiteX10" fmla="*/ 22005 w 1054294"/>
                <a:gd name="connsiteY10" fmla="*/ 194263 h 1054293"/>
                <a:gd name="connsiteX11" fmla="*/ 0 w 1054294"/>
                <a:gd name="connsiteY11" fmla="*/ 201093 h 1054293"/>
                <a:gd name="connsiteX12" fmla="*/ 9451 w 1054294"/>
                <a:gd name="connsiteY12" fmla="*/ 170649 h 1054293"/>
                <a:gd name="connsiteX13" fmla="*/ 266900 w 1054294"/>
                <a:gd name="connsiteY13" fmla="*/ 0 h 1054293"/>
                <a:gd name="connsiteX14" fmla="*/ 774888 w 1054294"/>
                <a:gd name="connsiteY14" fmla="*/ 0 h 1054293"/>
                <a:gd name="connsiteX15" fmla="*/ 972458 w 1054294"/>
                <a:gd name="connsiteY15" fmla="*/ 81836 h 10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4294" h="1054293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 rot="2700000" flipH="1">
              <a:off x="9628188" y="3422650"/>
              <a:ext cx="1054100" cy="1054100"/>
            </a:xfrm>
            <a:custGeom>
              <a:avLst/>
              <a:gdLst>
                <a:gd name="connsiteX0" fmla="*/ 972458 w 1054294"/>
                <a:gd name="connsiteY0" fmla="*/ 81836 h 1054293"/>
                <a:gd name="connsiteX1" fmla="*/ 1054294 w 1054294"/>
                <a:gd name="connsiteY1" fmla="*/ 279406 h 1054293"/>
                <a:gd name="connsiteX2" fmla="*/ 1054294 w 1054294"/>
                <a:gd name="connsiteY2" fmla="*/ 787394 h 1054293"/>
                <a:gd name="connsiteX3" fmla="*/ 883646 w 1054294"/>
                <a:gd name="connsiteY3" fmla="*/ 1044843 h 1054293"/>
                <a:gd name="connsiteX4" fmla="*/ 853203 w 1054294"/>
                <a:gd name="connsiteY4" fmla="*/ 1054293 h 1054293"/>
                <a:gd name="connsiteX5" fmla="*/ 860033 w 1054294"/>
                <a:gd name="connsiteY5" fmla="*/ 1032290 h 1054293"/>
                <a:gd name="connsiteX6" fmla="*/ 865709 w 1054294"/>
                <a:gd name="connsiteY6" fmla="*/ 975980 h 1054293"/>
                <a:gd name="connsiteX7" fmla="*/ 865709 w 1054294"/>
                <a:gd name="connsiteY7" fmla="*/ 467992 h 1054293"/>
                <a:gd name="connsiteX8" fmla="*/ 586303 w 1054294"/>
                <a:gd name="connsiteY8" fmla="*/ 188586 h 1054293"/>
                <a:gd name="connsiteX9" fmla="*/ 78315 w 1054294"/>
                <a:gd name="connsiteY9" fmla="*/ 188586 h 1054293"/>
                <a:gd name="connsiteX10" fmla="*/ 22005 w 1054294"/>
                <a:gd name="connsiteY10" fmla="*/ 194263 h 1054293"/>
                <a:gd name="connsiteX11" fmla="*/ 0 w 1054294"/>
                <a:gd name="connsiteY11" fmla="*/ 201093 h 1054293"/>
                <a:gd name="connsiteX12" fmla="*/ 9451 w 1054294"/>
                <a:gd name="connsiteY12" fmla="*/ 170649 h 1054293"/>
                <a:gd name="connsiteX13" fmla="*/ 266900 w 1054294"/>
                <a:gd name="connsiteY13" fmla="*/ 0 h 1054293"/>
                <a:gd name="connsiteX14" fmla="*/ 774888 w 1054294"/>
                <a:gd name="connsiteY14" fmla="*/ 0 h 1054293"/>
                <a:gd name="connsiteX15" fmla="*/ 972458 w 1054294"/>
                <a:gd name="connsiteY15" fmla="*/ 81836 h 10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4294" h="1054293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noFill/>
            <a:ln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9939834" y="3983125"/>
              <a:ext cx="441640" cy="439160"/>
              <a:chOff x="8467514" y="2697269"/>
              <a:chExt cx="282575" cy="280988"/>
            </a:xfrm>
            <a:solidFill>
              <a:srgbClr val="E40000"/>
            </a:solidFill>
          </p:grpSpPr>
          <p:sp>
            <p:nvSpPr>
              <p:cNvPr id="28" name="Rectangle 52"/>
              <p:cNvSpPr>
                <a:spLocks noChangeArrowheads="1"/>
              </p:cNvSpPr>
              <p:nvPr/>
            </p:nvSpPr>
            <p:spPr bwMode="auto">
              <a:xfrm>
                <a:off x="8467514" y="2925869"/>
                <a:ext cx="77788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gencyFB-Regular" pitchFamily="50" charset="0"/>
                  <a:ea typeface="方正正纤黑简体" panose="02000000000000000000" pitchFamily="2" charset="-122"/>
                </a:endParaRPr>
              </a:p>
            </p:txBody>
          </p:sp>
          <p:sp>
            <p:nvSpPr>
              <p:cNvPr id="29" name="Freeform 53"/>
              <p:cNvSpPr>
                <a:spLocks/>
              </p:cNvSpPr>
              <p:nvPr/>
            </p:nvSpPr>
            <p:spPr bwMode="auto">
              <a:xfrm>
                <a:off x="8467514" y="2948094"/>
                <a:ext cx="77788" cy="28575"/>
              </a:xfrm>
              <a:custGeom>
                <a:avLst/>
                <a:gdLst>
                  <a:gd name="T0" fmla="*/ 0 w 79"/>
                  <a:gd name="T1" fmla="*/ 13 h 29"/>
                  <a:gd name="T2" fmla="*/ 16 w 79"/>
                  <a:gd name="T3" fmla="*/ 29 h 29"/>
                  <a:gd name="T4" fmla="*/ 63 w 79"/>
                  <a:gd name="T5" fmla="*/ 29 h 29"/>
                  <a:gd name="T6" fmla="*/ 79 w 79"/>
                  <a:gd name="T7" fmla="*/ 13 h 29"/>
                  <a:gd name="T8" fmla="*/ 79 w 79"/>
                  <a:gd name="T9" fmla="*/ 0 h 29"/>
                  <a:gd name="T10" fmla="*/ 0 w 79"/>
                  <a:gd name="T11" fmla="*/ 0 h 29"/>
                  <a:gd name="T12" fmla="*/ 0 w 79"/>
                  <a:gd name="T13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29">
                    <a:moveTo>
                      <a:pt x="0" y="13"/>
                    </a:moveTo>
                    <a:cubicBezTo>
                      <a:pt x="0" y="29"/>
                      <a:pt x="1" y="29"/>
                      <a:pt x="16" y="29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78" y="29"/>
                      <a:pt x="79" y="29"/>
                      <a:pt x="79" y="13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0" name="Rectangle 54"/>
              <p:cNvSpPr>
                <a:spLocks noChangeArrowheads="1"/>
              </p:cNvSpPr>
              <p:nvPr/>
            </p:nvSpPr>
            <p:spPr bwMode="auto">
              <a:xfrm>
                <a:off x="8467514" y="2806807"/>
                <a:ext cx="77788" cy="1127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gencyFB-Regular" pitchFamily="50" charset="0"/>
                  <a:ea typeface="方正正纤黑简体" panose="02000000000000000000" pitchFamily="2" charset="-122"/>
                </a:endParaRPr>
              </a:p>
            </p:txBody>
          </p:sp>
          <p:sp>
            <p:nvSpPr>
              <p:cNvPr id="31" name="Freeform 55"/>
              <p:cNvSpPr>
                <a:spLocks/>
              </p:cNvSpPr>
              <p:nvPr/>
            </p:nvSpPr>
            <p:spPr bwMode="auto">
              <a:xfrm>
                <a:off x="8467514" y="2756007"/>
                <a:ext cx="77788" cy="34925"/>
              </a:xfrm>
              <a:custGeom>
                <a:avLst/>
                <a:gdLst>
                  <a:gd name="T0" fmla="*/ 79 w 79"/>
                  <a:gd name="T1" fmla="*/ 16 h 37"/>
                  <a:gd name="T2" fmla="*/ 63 w 79"/>
                  <a:gd name="T3" fmla="*/ 0 h 37"/>
                  <a:gd name="T4" fmla="*/ 16 w 79"/>
                  <a:gd name="T5" fmla="*/ 0 h 37"/>
                  <a:gd name="T6" fmla="*/ 0 w 79"/>
                  <a:gd name="T7" fmla="*/ 16 h 37"/>
                  <a:gd name="T8" fmla="*/ 0 w 79"/>
                  <a:gd name="T9" fmla="*/ 37 h 37"/>
                  <a:gd name="T10" fmla="*/ 79 w 79"/>
                  <a:gd name="T11" fmla="*/ 37 h 37"/>
                  <a:gd name="T12" fmla="*/ 79 w 79"/>
                  <a:gd name="T13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37">
                    <a:moveTo>
                      <a:pt x="79" y="16"/>
                    </a:moveTo>
                    <a:cubicBezTo>
                      <a:pt x="79" y="1"/>
                      <a:pt x="78" y="0"/>
                      <a:pt x="6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" y="0"/>
                      <a:pt x="0" y="1"/>
                      <a:pt x="0" y="1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79" y="37"/>
                      <a:pt x="79" y="37"/>
                      <a:pt x="79" y="37"/>
                    </a:cubicBezTo>
                    <a:lnTo>
                      <a:pt x="79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2" name="Freeform 56"/>
              <p:cNvSpPr>
                <a:spLocks/>
              </p:cNvSpPr>
              <p:nvPr/>
            </p:nvSpPr>
            <p:spPr bwMode="auto">
              <a:xfrm>
                <a:off x="8567527" y="2697269"/>
                <a:ext cx="57150" cy="28575"/>
              </a:xfrm>
              <a:custGeom>
                <a:avLst/>
                <a:gdLst>
                  <a:gd name="T0" fmla="*/ 59 w 59"/>
                  <a:gd name="T1" fmla="*/ 16 h 29"/>
                  <a:gd name="T2" fmla="*/ 38 w 59"/>
                  <a:gd name="T3" fmla="*/ 0 h 29"/>
                  <a:gd name="T4" fmla="*/ 20 w 59"/>
                  <a:gd name="T5" fmla="*/ 0 h 29"/>
                  <a:gd name="T6" fmla="*/ 0 w 59"/>
                  <a:gd name="T7" fmla="*/ 16 h 29"/>
                  <a:gd name="T8" fmla="*/ 0 w 59"/>
                  <a:gd name="T9" fmla="*/ 29 h 29"/>
                  <a:gd name="T10" fmla="*/ 59 w 59"/>
                  <a:gd name="T11" fmla="*/ 29 h 29"/>
                  <a:gd name="T12" fmla="*/ 59 w 59"/>
                  <a:gd name="T13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9">
                    <a:moveTo>
                      <a:pt x="59" y="16"/>
                    </a:moveTo>
                    <a:cubicBezTo>
                      <a:pt x="59" y="1"/>
                      <a:pt x="54" y="0"/>
                      <a:pt x="3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5" y="0"/>
                      <a:pt x="0" y="1"/>
                      <a:pt x="0" y="1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9" y="29"/>
                      <a:pt x="59" y="29"/>
                      <a:pt x="59" y="29"/>
                    </a:cubicBezTo>
                    <a:lnTo>
                      <a:pt x="59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3" name="Freeform 57"/>
              <p:cNvSpPr>
                <a:spLocks/>
              </p:cNvSpPr>
              <p:nvPr/>
            </p:nvSpPr>
            <p:spPr bwMode="auto">
              <a:xfrm>
                <a:off x="8567527" y="2732194"/>
                <a:ext cx="57150" cy="244475"/>
              </a:xfrm>
              <a:custGeom>
                <a:avLst/>
                <a:gdLst>
                  <a:gd name="T0" fmla="*/ 0 w 59"/>
                  <a:gd name="T1" fmla="*/ 235 h 251"/>
                  <a:gd name="T2" fmla="*/ 20 w 59"/>
                  <a:gd name="T3" fmla="*/ 251 h 251"/>
                  <a:gd name="T4" fmla="*/ 38 w 59"/>
                  <a:gd name="T5" fmla="*/ 251 h 251"/>
                  <a:gd name="T6" fmla="*/ 59 w 59"/>
                  <a:gd name="T7" fmla="*/ 235 h 251"/>
                  <a:gd name="T8" fmla="*/ 59 w 59"/>
                  <a:gd name="T9" fmla="*/ 0 h 251"/>
                  <a:gd name="T10" fmla="*/ 0 w 59"/>
                  <a:gd name="T11" fmla="*/ 0 h 251"/>
                  <a:gd name="T12" fmla="*/ 0 w 59"/>
                  <a:gd name="T13" fmla="*/ 23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51">
                    <a:moveTo>
                      <a:pt x="0" y="235"/>
                    </a:moveTo>
                    <a:cubicBezTo>
                      <a:pt x="0" y="251"/>
                      <a:pt x="5" y="251"/>
                      <a:pt x="20" y="251"/>
                    </a:cubicBezTo>
                    <a:cubicBezTo>
                      <a:pt x="38" y="251"/>
                      <a:pt x="38" y="251"/>
                      <a:pt x="38" y="251"/>
                    </a:cubicBezTo>
                    <a:cubicBezTo>
                      <a:pt x="56" y="251"/>
                      <a:pt x="59" y="251"/>
                      <a:pt x="59" y="235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4" name="Freeform 58"/>
              <p:cNvSpPr>
                <a:spLocks/>
              </p:cNvSpPr>
              <p:nvPr/>
            </p:nvSpPr>
            <p:spPr bwMode="auto">
              <a:xfrm>
                <a:off x="8642139" y="2779819"/>
                <a:ext cx="96838" cy="157163"/>
              </a:xfrm>
              <a:custGeom>
                <a:avLst/>
                <a:gdLst>
                  <a:gd name="T0" fmla="*/ 64 w 100"/>
                  <a:gd name="T1" fmla="*/ 12 h 163"/>
                  <a:gd name="T2" fmla="*/ 45 w 100"/>
                  <a:gd name="T3" fmla="*/ 4 h 163"/>
                  <a:gd name="T4" fmla="*/ 16 w 100"/>
                  <a:gd name="T5" fmla="*/ 11 h 163"/>
                  <a:gd name="T6" fmla="*/ 4 w 100"/>
                  <a:gd name="T7" fmla="*/ 31 h 163"/>
                  <a:gd name="T8" fmla="*/ 39 w 100"/>
                  <a:gd name="T9" fmla="*/ 163 h 163"/>
                  <a:gd name="T10" fmla="*/ 100 w 100"/>
                  <a:gd name="T11" fmla="*/ 148 h 163"/>
                  <a:gd name="T12" fmla="*/ 64 w 100"/>
                  <a:gd name="T13" fmla="*/ 1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63">
                    <a:moveTo>
                      <a:pt x="64" y="12"/>
                    </a:moveTo>
                    <a:cubicBezTo>
                      <a:pt x="61" y="1"/>
                      <a:pt x="60" y="0"/>
                      <a:pt x="45" y="4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" y="15"/>
                      <a:pt x="0" y="16"/>
                      <a:pt x="4" y="31"/>
                    </a:cubicBezTo>
                    <a:cubicBezTo>
                      <a:pt x="39" y="163"/>
                      <a:pt x="39" y="163"/>
                      <a:pt x="39" y="163"/>
                    </a:cubicBezTo>
                    <a:cubicBezTo>
                      <a:pt x="100" y="148"/>
                      <a:pt x="100" y="148"/>
                      <a:pt x="100" y="148"/>
                    </a:cubicBezTo>
                    <a:lnTo>
                      <a:pt x="6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5" name="Freeform 59"/>
              <p:cNvSpPr>
                <a:spLocks/>
              </p:cNvSpPr>
              <p:nvPr/>
            </p:nvSpPr>
            <p:spPr bwMode="auto">
              <a:xfrm>
                <a:off x="8683414" y="2936982"/>
                <a:ext cx="66675" cy="41275"/>
              </a:xfrm>
              <a:custGeom>
                <a:avLst/>
                <a:gdLst>
                  <a:gd name="T0" fmla="*/ 63 w 69"/>
                  <a:gd name="T1" fmla="*/ 8 h 42"/>
                  <a:gd name="T2" fmla="*/ 61 w 69"/>
                  <a:gd name="T3" fmla="*/ 0 h 42"/>
                  <a:gd name="T4" fmla="*/ 0 w 69"/>
                  <a:gd name="T5" fmla="*/ 15 h 42"/>
                  <a:gd name="T6" fmla="*/ 3 w 69"/>
                  <a:gd name="T7" fmla="*/ 27 h 42"/>
                  <a:gd name="T8" fmla="*/ 22 w 69"/>
                  <a:gd name="T9" fmla="*/ 38 h 42"/>
                  <a:gd name="T10" fmla="*/ 52 w 69"/>
                  <a:gd name="T11" fmla="*/ 31 h 42"/>
                  <a:gd name="T12" fmla="*/ 63 w 69"/>
                  <a:gd name="T13" fmla="*/ 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42">
                    <a:moveTo>
                      <a:pt x="63" y="8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42"/>
                      <a:pt x="7" y="42"/>
                      <a:pt x="22" y="38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69" y="27"/>
                      <a:pt x="67" y="27"/>
                      <a:pt x="6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544888" y="3413125"/>
            <a:ext cx="1076325" cy="1595438"/>
            <a:chOff x="3544888" y="3413125"/>
            <a:chExt cx="1076325" cy="1595438"/>
          </a:xfrm>
        </p:grpSpPr>
        <p:sp>
          <p:nvSpPr>
            <p:cNvPr id="3" name="圆角矩形 2"/>
            <p:cNvSpPr/>
            <p:nvPr/>
          </p:nvSpPr>
          <p:spPr>
            <a:xfrm rot="18900000">
              <a:off x="3554413" y="3679825"/>
              <a:ext cx="1066800" cy="1066800"/>
            </a:xfrm>
            <a:prstGeom prst="roundRect">
              <a:avLst>
                <a:gd name="adj" fmla="val 26191"/>
              </a:avLst>
            </a:prstGeom>
            <a:noFill/>
            <a:ln>
              <a:solidFill>
                <a:srgbClr val="4354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gencyFB-Regular" pitchFamily="50" charset="0"/>
                <a:ea typeface="方正正纤黑简体" panose="02000000000000000000" pitchFamily="2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 rot="18900000">
              <a:off x="3554413" y="3413125"/>
              <a:ext cx="1066800" cy="1066800"/>
            </a:xfrm>
            <a:prstGeom prst="roundRect">
              <a:avLst>
                <a:gd name="adj" fmla="val 26191"/>
              </a:avLst>
            </a:prstGeom>
            <a:noFill/>
            <a:ln>
              <a:solidFill>
                <a:srgbClr val="4354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gencyFB-Regular" pitchFamily="50" charset="0"/>
                <a:ea typeface="方正正纤黑简体" panose="02000000000000000000" pitchFamily="2" charset="-122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8900000" flipH="1" flipV="1">
              <a:off x="3544888" y="3954463"/>
              <a:ext cx="1054100" cy="1054100"/>
            </a:xfrm>
            <a:custGeom>
              <a:avLst/>
              <a:gdLst>
                <a:gd name="connsiteX0" fmla="*/ 972458 w 1054294"/>
                <a:gd name="connsiteY0" fmla="*/ 81836 h 1054293"/>
                <a:gd name="connsiteX1" fmla="*/ 1054294 w 1054294"/>
                <a:gd name="connsiteY1" fmla="*/ 279406 h 1054293"/>
                <a:gd name="connsiteX2" fmla="*/ 1054294 w 1054294"/>
                <a:gd name="connsiteY2" fmla="*/ 787394 h 1054293"/>
                <a:gd name="connsiteX3" fmla="*/ 883646 w 1054294"/>
                <a:gd name="connsiteY3" fmla="*/ 1044843 h 1054293"/>
                <a:gd name="connsiteX4" fmla="*/ 853203 w 1054294"/>
                <a:gd name="connsiteY4" fmla="*/ 1054293 h 1054293"/>
                <a:gd name="connsiteX5" fmla="*/ 860033 w 1054294"/>
                <a:gd name="connsiteY5" fmla="*/ 1032290 h 1054293"/>
                <a:gd name="connsiteX6" fmla="*/ 865709 w 1054294"/>
                <a:gd name="connsiteY6" fmla="*/ 975980 h 1054293"/>
                <a:gd name="connsiteX7" fmla="*/ 865709 w 1054294"/>
                <a:gd name="connsiteY7" fmla="*/ 467992 h 1054293"/>
                <a:gd name="connsiteX8" fmla="*/ 586303 w 1054294"/>
                <a:gd name="connsiteY8" fmla="*/ 188586 h 1054293"/>
                <a:gd name="connsiteX9" fmla="*/ 78315 w 1054294"/>
                <a:gd name="connsiteY9" fmla="*/ 188586 h 1054293"/>
                <a:gd name="connsiteX10" fmla="*/ 22005 w 1054294"/>
                <a:gd name="connsiteY10" fmla="*/ 194263 h 1054293"/>
                <a:gd name="connsiteX11" fmla="*/ 0 w 1054294"/>
                <a:gd name="connsiteY11" fmla="*/ 201093 h 1054293"/>
                <a:gd name="connsiteX12" fmla="*/ 9451 w 1054294"/>
                <a:gd name="connsiteY12" fmla="*/ 170649 h 1054293"/>
                <a:gd name="connsiteX13" fmla="*/ 266900 w 1054294"/>
                <a:gd name="connsiteY13" fmla="*/ 0 h 1054293"/>
                <a:gd name="connsiteX14" fmla="*/ 774888 w 1054294"/>
                <a:gd name="connsiteY14" fmla="*/ 0 h 1054293"/>
                <a:gd name="connsiteX15" fmla="*/ 972458 w 1054294"/>
                <a:gd name="connsiteY15" fmla="*/ 81836 h 10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4294" h="1054293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solidFill>
              <a:srgbClr val="435468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Freeform 63"/>
            <p:cNvSpPr>
              <a:spLocks noEditPoints="1"/>
            </p:cNvSpPr>
            <p:nvPr/>
          </p:nvSpPr>
          <p:spPr bwMode="auto">
            <a:xfrm>
              <a:off x="3836988" y="3852863"/>
              <a:ext cx="471487" cy="398462"/>
            </a:xfrm>
            <a:custGeom>
              <a:avLst/>
              <a:gdLst>
                <a:gd name="T0" fmla="*/ 288 w 311"/>
                <a:gd name="T1" fmla="*/ 86 h 263"/>
                <a:gd name="T2" fmla="*/ 109 w 311"/>
                <a:gd name="T3" fmla="*/ 29 h 263"/>
                <a:gd name="T4" fmla="*/ 11 w 311"/>
                <a:gd name="T5" fmla="*/ 171 h 263"/>
                <a:gd name="T6" fmla="*/ 32 w 311"/>
                <a:gd name="T7" fmla="*/ 224 h 263"/>
                <a:gd name="T8" fmla="*/ 71 w 311"/>
                <a:gd name="T9" fmla="*/ 252 h 263"/>
                <a:gd name="T10" fmla="*/ 181 w 311"/>
                <a:gd name="T11" fmla="*/ 167 h 263"/>
                <a:gd name="T12" fmla="*/ 181 w 311"/>
                <a:gd name="T13" fmla="*/ 241 h 263"/>
                <a:gd name="T14" fmla="*/ 216 w 311"/>
                <a:gd name="T15" fmla="*/ 231 h 263"/>
                <a:gd name="T16" fmla="*/ 288 w 311"/>
                <a:gd name="T17" fmla="*/ 86 h 263"/>
                <a:gd name="T18" fmla="*/ 49 w 311"/>
                <a:gd name="T19" fmla="*/ 110 h 263"/>
                <a:gd name="T20" fmla="*/ 75 w 311"/>
                <a:gd name="T21" fmla="*/ 109 h 263"/>
                <a:gd name="T22" fmla="*/ 86 w 311"/>
                <a:gd name="T23" fmla="*/ 121 h 263"/>
                <a:gd name="T24" fmla="*/ 61 w 311"/>
                <a:gd name="T25" fmla="*/ 131 h 263"/>
                <a:gd name="T26" fmla="*/ 42 w 311"/>
                <a:gd name="T27" fmla="*/ 125 h 263"/>
                <a:gd name="T28" fmla="*/ 49 w 311"/>
                <a:gd name="T29" fmla="*/ 110 h 263"/>
                <a:gd name="T30" fmla="*/ 88 w 311"/>
                <a:gd name="T31" fmla="*/ 196 h 263"/>
                <a:gd name="T32" fmla="*/ 81 w 311"/>
                <a:gd name="T33" fmla="*/ 201 h 263"/>
                <a:gd name="T34" fmla="*/ 69 w 311"/>
                <a:gd name="T35" fmla="*/ 205 h 263"/>
                <a:gd name="T36" fmla="*/ 52 w 311"/>
                <a:gd name="T37" fmla="*/ 199 h 263"/>
                <a:gd name="T38" fmla="*/ 50 w 311"/>
                <a:gd name="T39" fmla="*/ 182 h 263"/>
                <a:gd name="T40" fmla="*/ 58 w 311"/>
                <a:gd name="T41" fmla="*/ 175 h 263"/>
                <a:gd name="T42" fmla="*/ 79 w 311"/>
                <a:gd name="T43" fmla="*/ 169 h 263"/>
                <a:gd name="T44" fmla="*/ 94 w 311"/>
                <a:gd name="T45" fmla="*/ 182 h 263"/>
                <a:gd name="T46" fmla="*/ 88 w 311"/>
                <a:gd name="T47" fmla="*/ 196 h 263"/>
                <a:gd name="T48" fmla="*/ 129 w 311"/>
                <a:gd name="T49" fmla="*/ 74 h 263"/>
                <a:gd name="T50" fmla="*/ 102 w 311"/>
                <a:gd name="T51" fmla="*/ 81 h 263"/>
                <a:gd name="T52" fmla="*/ 106 w 311"/>
                <a:gd name="T53" fmla="*/ 56 h 263"/>
                <a:gd name="T54" fmla="*/ 121 w 311"/>
                <a:gd name="T55" fmla="*/ 57 h 263"/>
                <a:gd name="T56" fmla="*/ 129 w 311"/>
                <a:gd name="T57" fmla="*/ 74 h 263"/>
                <a:gd name="T58" fmla="*/ 210 w 311"/>
                <a:gd name="T59" fmla="*/ 68 h 263"/>
                <a:gd name="T60" fmla="*/ 171 w 311"/>
                <a:gd name="T61" fmla="*/ 68 h 263"/>
                <a:gd name="T62" fmla="*/ 183 w 311"/>
                <a:gd name="T63" fmla="*/ 43 h 263"/>
                <a:gd name="T64" fmla="*/ 196 w 311"/>
                <a:gd name="T65" fmla="*/ 44 h 263"/>
                <a:gd name="T66" fmla="*/ 208 w 311"/>
                <a:gd name="T67" fmla="*/ 47 h 263"/>
                <a:gd name="T68" fmla="*/ 201 w 311"/>
                <a:gd name="T69" fmla="*/ 61 h 263"/>
                <a:gd name="T70" fmla="*/ 210 w 311"/>
                <a:gd name="T71" fmla="*/ 68 h 263"/>
                <a:gd name="T72" fmla="*/ 241 w 311"/>
                <a:gd name="T73" fmla="*/ 197 h 263"/>
                <a:gd name="T74" fmla="*/ 215 w 311"/>
                <a:gd name="T75" fmla="*/ 194 h 263"/>
                <a:gd name="T76" fmla="*/ 220 w 311"/>
                <a:gd name="T77" fmla="*/ 177 h 263"/>
                <a:gd name="T78" fmla="*/ 238 w 311"/>
                <a:gd name="T79" fmla="*/ 180 h 263"/>
                <a:gd name="T80" fmla="*/ 241 w 311"/>
                <a:gd name="T81" fmla="*/ 197 h 263"/>
                <a:gd name="T82" fmla="*/ 254 w 311"/>
                <a:gd name="T83" fmla="*/ 124 h 263"/>
                <a:gd name="T84" fmla="*/ 229 w 311"/>
                <a:gd name="T85" fmla="*/ 104 h 263"/>
                <a:gd name="T86" fmla="*/ 251 w 311"/>
                <a:gd name="T87" fmla="*/ 87 h 263"/>
                <a:gd name="T88" fmla="*/ 270 w 311"/>
                <a:gd name="T89" fmla="*/ 91 h 263"/>
                <a:gd name="T90" fmla="*/ 254 w 311"/>
                <a:gd name="T91" fmla="*/ 12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1" h="263">
                  <a:moveTo>
                    <a:pt x="288" y="86"/>
                  </a:moveTo>
                  <a:cubicBezTo>
                    <a:pt x="266" y="26"/>
                    <a:pt x="186" y="0"/>
                    <a:pt x="109" y="29"/>
                  </a:cubicBezTo>
                  <a:cubicBezTo>
                    <a:pt x="32" y="57"/>
                    <a:pt x="0" y="120"/>
                    <a:pt x="11" y="171"/>
                  </a:cubicBezTo>
                  <a:cubicBezTo>
                    <a:pt x="15" y="187"/>
                    <a:pt x="17" y="202"/>
                    <a:pt x="32" y="224"/>
                  </a:cubicBezTo>
                  <a:cubicBezTo>
                    <a:pt x="34" y="228"/>
                    <a:pt x="52" y="248"/>
                    <a:pt x="71" y="252"/>
                  </a:cubicBezTo>
                  <a:cubicBezTo>
                    <a:pt x="118" y="263"/>
                    <a:pt x="158" y="155"/>
                    <a:pt x="181" y="167"/>
                  </a:cubicBezTo>
                  <a:cubicBezTo>
                    <a:pt x="203" y="179"/>
                    <a:pt x="154" y="241"/>
                    <a:pt x="181" y="241"/>
                  </a:cubicBezTo>
                  <a:cubicBezTo>
                    <a:pt x="193" y="241"/>
                    <a:pt x="204" y="236"/>
                    <a:pt x="216" y="231"/>
                  </a:cubicBezTo>
                  <a:cubicBezTo>
                    <a:pt x="293" y="203"/>
                    <a:pt x="311" y="146"/>
                    <a:pt x="288" y="86"/>
                  </a:cubicBezTo>
                  <a:close/>
                  <a:moveTo>
                    <a:pt x="49" y="110"/>
                  </a:moveTo>
                  <a:cubicBezTo>
                    <a:pt x="49" y="110"/>
                    <a:pt x="57" y="101"/>
                    <a:pt x="75" y="109"/>
                  </a:cubicBezTo>
                  <a:cubicBezTo>
                    <a:pt x="92" y="117"/>
                    <a:pt x="84" y="116"/>
                    <a:pt x="86" y="121"/>
                  </a:cubicBezTo>
                  <a:cubicBezTo>
                    <a:pt x="87" y="126"/>
                    <a:pt x="71" y="137"/>
                    <a:pt x="61" y="131"/>
                  </a:cubicBezTo>
                  <a:cubicBezTo>
                    <a:pt x="51" y="126"/>
                    <a:pt x="49" y="125"/>
                    <a:pt x="42" y="125"/>
                  </a:cubicBezTo>
                  <a:cubicBezTo>
                    <a:pt x="35" y="125"/>
                    <a:pt x="43" y="111"/>
                    <a:pt x="49" y="110"/>
                  </a:cubicBezTo>
                  <a:close/>
                  <a:moveTo>
                    <a:pt x="88" y="196"/>
                  </a:moveTo>
                  <a:cubicBezTo>
                    <a:pt x="82" y="198"/>
                    <a:pt x="82" y="198"/>
                    <a:pt x="81" y="201"/>
                  </a:cubicBezTo>
                  <a:cubicBezTo>
                    <a:pt x="80" y="205"/>
                    <a:pt x="74" y="209"/>
                    <a:pt x="69" y="205"/>
                  </a:cubicBezTo>
                  <a:cubicBezTo>
                    <a:pt x="65" y="201"/>
                    <a:pt x="52" y="209"/>
                    <a:pt x="52" y="199"/>
                  </a:cubicBezTo>
                  <a:cubicBezTo>
                    <a:pt x="51" y="190"/>
                    <a:pt x="45" y="185"/>
                    <a:pt x="50" y="182"/>
                  </a:cubicBezTo>
                  <a:cubicBezTo>
                    <a:pt x="54" y="178"/>
                    <a:pt x="56" y="177"/>
                    <a:pt x="58" y="175"/>
                  </a:cubicBezTo>
                  <a:cubicBezTo>
                    <a:pt x="62" y="171"/>
                    <a:pt x="65" y="163"/>
                    <a:pt x="79" y="169"/>
                  </a:cubicBezTo>
                  <a:cubicBezTo>
                    <a:pt x="92" y="176"/>
                    <a:pt x="93" y="178"/>
                    <a:pt x="94" y="182"/>
                  </a:cubicBezTo>
                  <a:cubicBezTo>
                    <a:pt x="96" y="186"/>
                    <a:pt x="93" y="194"/>
                    <a:pt x="88" y="196"/>
                  </a:cubicBezTo>
                  <a:close/>
                  <a:moveTo>
                    <a:pt x="129" y="74"/>
                  </a:moveTo>
                  <a:cubicBezTo>
                    <a:pt x="129" y="81"/>
                    <a:pt x="107" y="92"/>
                    <a:pt x="102" y="81"/>
                  </a:cubicBezTo>
                  <a:cubicBezTo>
                    <a:pt x="97" y="70"/>
                    <a:pt x="105" y="72"/>
                    <a:pt x="106" y="56"/>
                  </a:cubicBezTo>
                  <a:cubicBezTo>
                    <a:pt x="106" y="52"/>
                    <a:pt x="113" y="57"/>
                    <a:pt x="121" y="57"/>
                  </a:cubicBezTo>
                  <a:cubicBezTo>
                    <a:pt x="128" y="56"/>
                    <a:pt x="130" y="68"/>
                    <a:pt x="129" y="74"/>
                  </a:cubicBezTo>
                  <a:close/>
                  <a:moveTo>
                    <a:pt x="210" y="68"/>
                  </a:moveTo>
                  <a:cubicBezTo>
                    <a:pt x="210" y="76"/>
                    <a:pt x="180" y="80"/>
                    <a:pt x="171" y="68"/>
                  </a:cubicBezTo>
                  <a:cubicBezTo>
                    <a:pt x="161" y="55"/>
                    <a:pt x="181" y="49"/>
                    <a:pt x="183" y="43"/>
                  </a:cubicBezTo>
                  <a:cubicBezTo>
                    <a:pt x="183" y="41"/>
                    <a:pt x="194" y="37"/>
                    <a:pt x="196" y="44"/>
                  </a:cubicBezTo>
                  <a:cubicBezTo>
                    <a:pt x="199" y="51"/>
                    <a:pt x="200" y="44"/>
                    <a:pt x="208" y="47"/>
                  </a:cubicBezTo>
                  <a:cubicBezTo>
                    <a:pt x="215" y="50"/>
                    <a:pt x="206" y="55"/>
                    <a:pt x="201" y="61"/>
                  </a:cubicBezTo>
                  <a:cubicBezTo>
                    <a:pt x="196" y="66"/>
                    <a:pt x="210" y="60"/>
                    <a:pt x="210" y="68"/>
                  </a:cubicBezTo>
                  <a:close/>
                  <a:moveTo>
                    <a:pt x="241" y="197"/>
                  </a:moveTo>
                  <a:cubicBezTo>
                    <a:pt x="237" y="202"/>
                    <a:pt x="219" y="199"/>
                    <a:pt x="215" y="194"/>
                  </a:cubicBezTo>
                  <a:cubicBezTo>
                    <a:pt x="211" y="188"/>
                    <a:pt x="216" y="185"/>
                    <a:pt x="220" y="177"/>
                  </a:cubicBezTo>
                  <a:cubicBezTo>
                    <a:pt x="225" y="169"/>
                    <a:pt x="238" y="180"/>
                    <a:pt x="238" y="180"/>
                  </a:cubicBezTo>
                  <a:cubicBezTo>
                    <a:pt x="245" y="174"/>
                    <a:pt x="245" y="191"/>
                    <a:pt x="241" y="197"/>
                  </a:cubicBezTo>
                  <a:close/>
                  <a:moveTo>
                    <a:pt x="254" y="124"/>
                  </a:moveTo>
                  <a:cubicBezTo>
                    <a:pt x="242" y="132"/>
                    <a:pt x="228" y="121"/>
                    <a:pt x="229" y="104"/>
                  </a:cubicBezTo>
                  <a:cubicBezTo>
                    <a:pt x="230" y="87"/>
                    <a:pt x="236" y="97"/>
                    <a:pt x="251" y="87"/>
                  </a:cubicBezTo>
                  <a:cubicBezTo>
                    <a:pt x="266" y="77"/>
                    <a:pt x="267" y="90"/>
                    <a:pt x="270" y="91"/>
                  </a:cubicBezTo>
                  <a:cubicBezTo>
                    <a:pt x="281" y="93"/>
                    <a:pt x="266" y="116"/>
                    <a:pt x="254" y="124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571331" y="3156744"/>
            <a:ext cx="1070769" cy="1589881"/>
            <a:chOff x="5571331" y="3156744"/>
            <a:chExt cx="1070769" cy="1589881"/>
          </a:xfrm>
        </p:grpSpPr>
        <p:sp>
          <p:nvSpPr>
            <p:cNvPr id="5" name="圆角矩形 4"/>
            <p:cNvSpPr/>
            <p:nvPr/>
          </p:nvSpPr>
          <p:spPr>
            <a:xfrm rot="18900000">
              <a:off x="5575300" y="3679825"/>
              <a:ext cx="1066800" cy="1066800"/>
            </a:xfrm>
            <a:prstGeom prst="roundRect">
              <a:avLst>
                <a:gd name="adj" fmla="val 26191"/>
              </a:avLst>
            </a:prstGeom>
            <a:noFill/>
            <a:ln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gencyFB-Regular" pitchFamily="50" charset="0"/>
                <a:ea typeface="方正正纤黑简体" panose="02000000000000000000" pitchFamily="2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571331" y="3156744"/>
              <a:ext cx="1055688" cy="1320006"/>
              <a:chOff x="5571331" y="3156744"/>
              <a:chExt cx="1055688" cy="1320006"/>
            </a:xfrm>
          </p:grpSpPr>
          <p:sp>
            <p:nvSpPr>
              <p:cNvPr id="21" name="任意多边形 20"/>
              <p:cNvSpPr/>
              <p:nvPr/>
            </p:nvSpPr>
            <p:spPr>
              <a:xfrm rot="2700000" flipH="1">
                <a:off x="5572125" y="3155950"/>
                <a:ext cx="1054100" cy="1055688"/>
              </a:xfrm>
              <a:custGeom>
                <a:avLst/>
                <a:gdLst>
                  <a:gd name="connsiteX0" fmla="*/ 972458 w 1054294"/>
                  <a:gd name="connsiteY0" fmla="*/ 81836 h 1054293"/>
                  <a:gd name="connsiteX1" fmla="*/ 1054294 w 1054294"/>
                  <a:gd name="connsiteY1" fmla="*/ 279406 h 1054293"/>
                  <a:gd name="connsiteX2" fmla="*/ 1054294 w 1054294"/>
                  <a:gd name="connsiteY2" fmla="*/ 787394 h 1054293"/>
                  <a:gd name="connsiteX3" fmla="*/ 883646 w 1054294"/>
                  <a:gd name="connsiteY3" fmla="*/ 1044843 h 1054293"/>
                  <a:gd name="connsiteX4" fmla="*/ 853203 w 1054294"/>
                  <a:gd name="connsiteY4" fmla="*/ 1054293 h 1054293"/>
                  <a:gd name="connsiteX5" fmla="*/ 860033 w 1054294"/>
                  <a:gd name="connsiteY5" fmla="*/ 1032290 h 1054293"/>
                  <a:gd name="connsiteX6" fmla="*/ 865709 w 1054294"/>
                  <a:gd name="connsiteY6" fmla="*/ 975980 h 1054293"/>
                  <a:gd name="connsiteX7" fmla="*/ 865709 w 1054294"/>
                  <a:gd name="connsiteY7" fmla="*/ 467992 h 1054293"/>
                  <a:gd name="connsiteX8" fmla="*/ 586303 w 1054294"/>
                  <a:gd name="connsiteY8" fmla="*/ 188586 h 1054293"/>
                  <a:gd name="connsiteX9" fmla="*/ 78315 w 1054294"/>
                  <a:gd name="connsiteY9" fmla="*/ 188586 h 1054293"/>
                  <a:gd name="connsiteX10" fmla="*/ 22005 w 1054294"/>
                  <a:gd name="connsiteY10" fmla="*/ 194263 h 1054293"/>
                  <a:gd name="connsiteX11" fmla="*/ 0 w 1054294"/>
                  <a:gd name="connsiteY11" fmla="*/ 201093 h 1054293"/>
                  <a:gd name="connsiteX12" fmla="*/ 9451 w 1054294"/>
                  <a:gd name="connsiteY12" fmla="*/ 170649 h 1054293"/>
                  <a:gd name="connsiteX13" fmla="*/ 266900 w 1054294"/>
                  <a:gd name="connsiteY13" fmla="*/ 0 h 1054293"/>
                  <a:gd name="connsiteX14" fmla="*/ 774888 w 1054294"/>
                  <a:gd name="connsiteY14" fmla="*/ 0 h 1054293"/>
                  <a:gd name="connsiteX15" fmla="*/ 972458 w 1054294"/>
                  <a:gd name="connsiteY15" fmla="*/ 81836 h 105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54294" h="1054293">
                    <a:moveTo>
                      <a:pt x="972458" y="81836"/>
                    </a:moveTo>
                    <a:cubicBezTo>
                      <a:pt x="1023021" y="132398"/>
                      <a:pt x="1054294" y="202250"/>
                      <a:pt x="1054294" y="279406"/>
                    </a:cubicBezTo>
                    <a:lnTo>
                      <a:pt x="1054294" y="787394"/>
                    </a:lnTo>
                    <a:cubicBezTo>
                      <a:pt x="1054294" y="903128"/>
                      <a:pt x="983929" y="1002427"/>
                      <a:pt x="883646" y="1044843"/>
                    </a:cubicBezTo>
                    <a:lnTo>
                      <a:pt x="853203" y="1054293"/>
                    </a:lnTo>
                    <a:lnTo>
                      <a:pt x="860033" y="1032290"/>
                    </a:lnTo>
                    <a:cubicBezTo>
                      <a:pt x="863755" y="1014101"/>
                      <a:pt x="865709" y="995269"/>
                      <a:pt x="865709" y="975980"/>
                    </a:cubicBezTo>
                    <a:lnTo>
                      <a:pt x="865709" y="467992"/>
                    </a:lnTo>
                    <a:cubicBezTo>
                      <a:pt x="865709" y="313680"/>
                      <a:pt x="740615" y="188586"/>
                      <a:pt x="586303" y="188586"/>
                    </a:cubicBezTo>
                    <a:lnTo>
                      <a:pt x="78315" y="188586"/>
                    </a:lnTo>
                    <a:cubicBezTo>
                      <a:pt x="59026" y="188586"/>
                      <a:pt x="40194" y="190541"/>
                      <a:pt x="22005" y="194263"/>
                    </a:cubicBezTo>
                    <a:lnTo>
                      <a:pt x="0" y="201093"/>
                    </a:lnTo>
                    <a:lnTo>
                      <a:pt x="9451" y="170649"/>
                    </a:lnTo>
                    <a:cubicBezTo>
                      <a:pt x="51867" y="70365"/>
                      <a:pt x="151166" y="0"/>
                      <a:pt x="266900" y="0"/>
                    </a:cubicBezTo>
                    <a:lnTo>
                      <a:pt x="774888" y="0"/>
                    </a:lnTo>
                    <a:cubicBezTo>
                      <a:pt x="852044" y="0"/>
                      <a:pt x="921896" y="31273"/>
                      <a:pt x="972458" y="81836"/>
                    </a:cubicBezTo>
                    <a:close/>
                  </a:path>
                </a:pathLst>
              </a:cu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 rot="2700000" flipH="1">
                <a:off x="5572125" y="3422650"/>
                <a:ext cx="1054100" cy="1054100"/>
              </a:xfrm>
              <a:custGeom>
                <a:avLst/>
                <a:gdLst>
                  <a:gd name="connsiteX0" fmla="*/ 972458 w 1054294"/>
                  <a:gd name="connsiteY0" fmla="*/ 81836 h 1054293"/>
                  <a:gd name="connsiteX1" fmla="*/ 1054294 w 1054294"/>
                  <a:gd name="connsiteY1" fmla="*/ 279406 h 1054293"/>
                  <a:gd name="connsiteX2" fmla="*/ 1054294 w 1054294"/>
                  <a:gd name="connsiteY2" fmla="*/ 787394 h 1054293"/>
                  <a:gd name="connsiteX3" fmla="*/ 883646 w 1054294"/>
                  <a:gd name="connsiteY3" fmla="*/ 1044843 h 1054293"/>
                  <a:gd name="connsiteX4" fmla="*/ 853203 w 1054294"/>
                  <a:gd name="connsiteY4" fmla="*/ 1054293 h 1054293"/>
                  <a:gd name="connsiteX5" fmla="*/ 860033 w 1054294"/>
                  <a:gd name="connsiteY5" fmla="*/ 1032290 h 1054293"/>
                  <a:gd name="connsiteX6" fmla="*/ 865709 w 1054294"/>
                  <a:gd name="connsiteY6" fmla="*/ 975980 h 1054293"/>
                  <a:gd name="connsiteX7" fmla="*/ 865709 w 1054294"/>
                  <a:gd name="connsiteY7" fmla="*/ 467992 h 1054293"/>
                  <a:gd name="connsiteX8" fmla="*/ 586303 w 1054294"/>
                  <a:gd name="connsiteY8" fmla="*/ 188586 h 1054293"/>
                  <a:gd name="connsiteX9" fmla="*/ 78315 w 1054294"/>
                  <a:gd name="connsiteY9" fmla="*/ 188586 h 1054293"/>
                  <a:gd name="connsiteX10" fmla="*/ 22005 w 1054294"/>
                  <a:gd name="connsiteY10" fmla="*/ 194263 h 1054293"/>
                  <a:gd name="connsiteX11" fmla="*/ 0 w 1054294"/>
                  <a:gd name="connsiteY11" fmla="*/ 201093 h 1054293"/>
                  <a:gd name="connsiteX12" fmla="*/ 9451 w 1054294"/>
                  <a:gd name="connsiteY12" fmla="*/ 170649 h 1054293"/>
                  <a:gd name="connsiteX13" fmla="*/ 266900 w 1054294"/>
                  <a:gd name="connsiteY13" fmla="*/ 0 h 1054293"/>
                  <a:gd name="connsiteX14" fmla="*/ 774888 w 1054294"/>
                  <a:gd name="connsiteY14" fmla="*/ 0 h 1054293"/>
                  <a:gd name="connsiteX15" fmla="*/ 972458 w 1054294"/>
                  <a:gd name="connsiteY15" fmla="*/ 81836 h 105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54294" h="1054293">
                    <a:moveTo>
                      <a:pt x="972458" y="81836"/>
                    </a:moveTo>
                    <a:cubicBezTo>
                      <a:pt x="1023021" y="132398"/>
                      <a:pt x="1054294" y="202250"/>
                      <a:pt x="1054294" y="279406"/>
                    </a:cubicBezTo>
                    <a:lnTo>
                      <a:pt x="1054294" y="787394"/>
                    </a:lnTo>
                    <a:cubicBezTo>
                      <a:pt x="1054294" y="903128"/>
                      <a:pt x="983929" y="1002427"/>
                      <a:pt x="883646" y="1044843"/>
                    </a:cubicBezTo>
                    <a:lnTo>
                      <a:pt x="853203" y="1054293"/>
                    </a:lnTo>
                    <a:lnTo>
                      <a:pt x="860033" y="1032290"/>
                    </a:lnTo>
                    <a:cubicBezTo>
                      <a:pt x="863755" y="1014101"/>
                      <a:pt x="865709" y="995269"/>
                      <a:pt x="865709" y="975980"/>
                    </a:cubicBezTo>
                    <a:lnTo>
                      <a:pt x="865709" y="467992"/>
                    </a:lnTo>
                    <a:cubicBezTo>
                      <a:pt x="865709" y="313680"/>
                      <a:pt x="740615" y="188586"/>
                      <a:pt x="586303" y="188586"/>
                    </a:cubicBezTo>
                    <a:lnTo>
                      <a:pt x="78315" y="188586"/>
                    </a:lnTo>
                    <a:cubicBezTo>
                      <a:pt x="59026" y="188586"/>
                      <a:pt x="40194" y="190541"/>
                      <a:pt x="22005" y="194263"/>
                    </a:cubicBezTo>
                    <a:lnTo>
                      <a:pt x="0" y="201093"/>
                    </a:lnTo>
                    <a:lnTo>
                      <a:pt x="9451" y="170649"/>
                    </a:lnTo>
                    <a:cubicBezTo>
                      <a:pt x="51867" y="70365"/>
                      <a:pt x="151166" y="0"/>
                      <a:pt x="266900" y="0"/>
                    </a:cubicBezTo>
                    <a:lnTo>
                      <a:pt x="774888" y="0"/>
                    </a:lnTo>
                    <a:cubicBezTo>
                      <a:pt x="852044" y="0"/>
                      <a:pt x="921896" y="31273"/>
                      <a:pt x="972458" y="81836"/>
                    </a:cubicBezTo>
                    <a:close/>
                  </a:path>
                </a:pathLst>
              </a:custGeom>
              <a:noFill/>
              <a:ln>
                <a:solidFill>
                  <a:srgbClr val="E4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7" name="Freeform 102"/>
              <p:cNvSpPr>
                <a:spLocks/>
              </p:cNvSpPr>
              <p:nvPr/>
            </p:nvSpPr>
            <p:spPr bwMode="auto">
              <a:xfrm>
                <a:off x="5822950" y="4046538"/>
                <a:ext cx="577850" cy="334962"/>
              </a:xfrm>
              <a:custGeom>
                <a:avLst/>
                <a:gdLst>
                  <a:gd name="T0" fmla="*/ 1069058741 w 287"/>
                  <a:gd name="T1" fmla="*/ 223573010 h 166"/>
                  <a:gd name="T2" fmla="*/ 1036540082 w 287"/>
                  <a:gd name="T3" fmla="*/ 223573010 h 166"/>
                  <a:gd name="T4" fmla="*/ 967435665 w 287"/>
                  <a:gd name="T5" fmla="*/ 239832792 h 166"/>
                  <a:gd name="T6" fmla="*/ 967435665 w 287"/>
                  <a:gd name="T7" fmla="*/ 69105082 h 166"/>
                  <a:gd name="T8" fmla="*/ 894268177 w 287"/>
                  <a:gd name="T9" fmla="*/ 0 h 166"/>
                  <a:gd name="T10" fmla="*/ 674765713 w 287"/>
                  <a:gd name="T11" fmla="*/ 0 h 166"/>
                  <a:gd name="T12" fmla="*/ 695091134 w 287"/>
                  <a:gd name="T13" fmla="*/ 85364864 h 166"/>
                  <a:gd name="T14" fmla="*/ 695091134 w 287"/>
                  <a:gd name="T15" fmla="*/ 117884428 h 166"/>
                  <a:gd name="T16" fmla="*/ 597535155 w 287"/>
                  <a:gd name="T17" fmla="*/ 215443119 h 166"/>
                  <a:gd name="T18" fmla="*/ 565016495 w 287"/>
                  <a:gd name="T19" fmla="*/ 215443119 h 166"/>
                  <a:gd name="T20" fmla="*/ 467458502 w 287"/>
                  <a:gd name="T21" fmla="*/ 117884428 h 166"/>
                  <a:gd name="T22" fmla="*/ 467458502 w 287"/>
                  <a:gd name="T23" fmla="*/ 85364864 h 166"/>
                  <a:gd name="T24" fmla="*/ 487783923 w 287"/>
                  <a:gd name="T25" fmla="*/ 0 h 166"/>
                  <a:gd name="T26" fmla="*/ 268281460 w 287"/>
                  <a:gd name="T27" fmla="*/ 0 h 166"/>
                  <a:gd name="T28" fmla="*/ 195113972 w 287"/>
                  <a:gd name="T29" fmla="*/ 69105082 h 166"/>
                  <a:gd name="T30" fmla="*/ 195113972 w 287"/>
                  <a:gd name="T31" fmla="*/ 239832792 h 166"/>
                  <a:gd name="T32" fmla="*/ 126011568 w 287"/>
                  <a:gd name="T33" fmla="*/ 223573010 h 166"/>
                  <a:gd name="T34" fmla="*/ 93490895 w 287"/>
                  <a:gd name="T35" fmla="*/ 223573010 h 166"/>
                  <a:gd name="T36" fmla="*/ 0 w 287"/>
                  <a:gd name="T37" fmla="*/ 321131702 h 166"/>
                  <a:gd name="T38" fmla="*/ 0 w 287"/>
                  <a:gd name="T39" fmla="*/ 353653283 h 166"/>
                  <a:gd name="T40" fmla="*/ 93490895 w 287"/>
                  <a:gd name="T41" fmla="*/ 451211975 h 166"/>
                  <a:gd name="T42" fmla="*/ 126011568 w 287"/>
                  <a:gd name="T43" fmla="*/ 451211975 h 166"/>
                  <a:gd name="T44" fmla="*/ 195113972 w 287"/>
                  <a:gd name="T45" fmla="*/ 434952193 h 166"/>
                  <a:gd name="T46" fmla="*/ 195113972 w 287"/>
                  <a:gd name="T47" fmla="*/ 605679903 h 166"/>
                  <a:gd name="T48" fmla="*/ 268281460 w 287"/>
                  <a:gd name="T49" fmla="*/ 674784985 h 166"/>
                  <a:gd name="T50" fmla="*/ 487783923 w 287"/>
                  <a:gd name="T51" fmla="*/ 674784985 h 166"/>
                  <a:gd name="T52" fmla="*/ 467458502 w 287"/>
                  <a:gd name="T53" fmla="*/ 589420121 h 166"/>
                  <a:gd name="T54" fmla="*/ 467458502 w 287"/>
                  <a:gd name="T55" fmla="*/ 556900557 h 166"/>
                  <a:gd name="T56" fmla="*/ 565016495 w 287"/>
                  <a:gd name="T57" fmla="*/ 459341866 h 166"/>
                  <a:gd name="T58" fmla="*/ 597535155 w 287"/>
                  <a:gd name="T59" fmla="*/ 459341866 h 166"/>
                  <a:gd name="T60" fmla="*/ 695091134 w 287"/>
                  <a:gd name="T61" fmla="*/ 556900557 h 166"/>
                  <a:gd name="T62" fmla="*/ 695091134 w 287"/>
                  <a:gd name="T63" fmla="*/ 589420121 h 166"/>
                  <a:gd name="T64" fmla="*/ 674765713 w 287"/>
                  <a:gd name="T65" fmla="*/ 674784985 h 166"/>
                  <a:gd name="T66" fmla="*/ 894268177 w 287"/>
                  <a:gd name="T67" fmla="*/ 674784985 h 166"/>
                  <a:gd name="T68" fmla="*/ 967435665 w 287"/>
                  <a:gd name="T69" fmla="*/ 605679903 h 166"/>
                  <a:gd name="T70" fmla="*/ 967435665 w 287"/>
                  <a:gd name="T71" fmla="*/ 434952193 h 166"/>
                  <a:gd name="T72" fmla="*/ 1036540082 w 287"/>
                  <a:gd name="T73" fmla="*/ 451211975 h 166"/>
                  <a:gd name="T74" fmla="*/ 1069058741 w 287"/>
                  <a:gd name="T75" fmla="*/ 451211975 h 166"/>
                  <a:gd name="T76" fmla="*/ 1166614721 w 287"/>
                  <a:gd name="T77" fmla="*/ 353653283 h 166"/>
                  <a:gd name="T78" fmla="*/ 1166614721 w 287"/>
                  <a:gd name="T79" fmla="*/ 321131702 h 166"/>
                  <a:gd name="T80" fmla="*/ 1069058741 w 287"/>
                  <a:gd name="T81" fmla="*/ 22357301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7" h="166">
                    <a:moveTo>
                      <a:pt x="263" y="55"/>
                    </a:moveTo>
                    <a:cubicBezTo>
                      <a:pt x="255" y="55"/>
                      <a:pt x="255" y="55"/>
                      <a:pt x="255" y="55"/>
                    </a:cubicBezTo>
                    <a:cubicBezTo>
                      <a:pt x="250" y="55"/>
                      <a:pt x="244" y="57"/>
                      <a:pt x="238" y="59"/>
                    </a:cubicBezTo>
                    <a:cubicBezTo>
                      <a:pt x="238" y="17"/>
                      <a:pt x="238" y="17"/>
                      <a:pt x="238" y="17"/>
                    </a:cubicBezTo>
                    <a:cubicBezTo>
                      <a:pt x="238" y="8"/>
                      <a:pt x="230" y="0"/>
                      <a:pt x="220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8" y="6"/>
                      <a:pt x="171" y="15"/>
                      <a:pt x="171" y="21"/>
                    </a:cubicBezTo>
                    <a:cubicBezTo>
                      <a:pt x="171" y="29"/>
                      <a:pt x="171" y="29"/>
                      <a:pt x="171" y="29"/>
                    </a:cubicBezTo>
                    <a:cubicBezTo>
                      <a:pt x="171" y="42"/>
                      <a:pt x="160" y="53"/>
                      <a:pt x="147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26" y="53"/>
                      <a:pt x="115" y="42"/>
                      <a:pt x="115" y="29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15"/>
                      <a:pt x="118" y="6"/>
                      <a:pt x="120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56" y="0"/>
                      <a:pt x="48" y="8"/>
                      <a:pt x="48" y="17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3" y="57"/>
                      <a:pt x="36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10" y="55"/>
                      <a:pt x="0" y="66"/>
                      <a:pt x="0" y="79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100"/>
                      <a:pt x="10" y="111"/>
                      <a:pt x="23" y="111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6" y="111"/>
                      <a:pt x="43" y="109"/>
                      <a:pt x="48" y="107"/>
                    </a:cubicBezTo>
                    <a:cubicBezTo>
                      <a:pt x="48" y="149"/>
                      <a:pt x="48" y="149"/>
                      <a:pt x="48" y="149"/>
                    </a:cubicBezTo>
                    <a:cubicBezTo>
                      <a:pt x="48" y="158"/>
                      <a:pt x="56" y="166"/>
                      <a:pt x="66" y="166"/>
                    </a:cubicBezTo>
                    <a:cubicBezTo>
                      <a:pt x="120" y="166"/>
                      <a:pt x="120" y="166"/>
                      <a:pt x="120" y="166"/>
                    </a:cubicBezTo>
                    <a:cubicBezTo>
                      <a:pt x="118" y="160"/>
                      <a:pt x="115" y="151"/>
                      <a:pt x="115" y="145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115" y="123"/>
                      <a:pt x="126" y="113"/>
                      <a:pt x="139" y="113"/>
                    </a:cubicBezTo>
                    <a:cubicBezTo>
                      <a:pt x="147" y="113"/>
                      <a:pt x="147" y="113"/>
                      <a:pt x="147" y="113"/>
                    </a:cubicBezTo>
                    <a:cubicBezTo>
                      <a:pt x="160" y="113"/>
                      <a:pt x="171" y="123"/>
                      <a:pt x="171" y="137"/>
                    </a:cubicBezTo>
                    <a:cubicBezTo>
                      <a:pt x="171" y="145"/>
                      <a:pt x="171" y="145"/>
                      <a:pt x="171" y="145"/>
                    </a:cubicBezTo>
                    <a:cubicBezTo>
                      <a:pt x="171" y="151"/>
                      <a:pt x="169" y="160"/>
                      <a:pt x="166" y="166"/>
                    </a:cubicBezTo>
                    <a:cubicBezTo>
                      <a:pt x="220" y="166"/>
                      <a:pt x="220" y="166"/>
                      <a:pt x="220" y="166"/>
                    </a:cubicBezTo>
                    <a:cubicBezTo>
                      <a:pt x="230" y="166"/>
                      <a:pt x="238" y="158"/>
                      <a:pt x="238" y="149"/>
                    </a:cubicBezTo>
                    <a:cubicBezTo>
                      <a:pt x="238" y="107"/>
                      <a:pt x="238" y="107"/>
                      <a:pt x="238" y="107"/>
                    </a:cubicBezTo>
                    <a:cubicBezTo>
                      <a:pt x="244" y="109"/>
                      <a:pt x="250" y="111"/>
                      <a:pt x="255" y="111"/>
                    </a:cubicBezTo>
                    <a:cubicBezTo>
                      <a:pt x="263" y="111"/>
                      <a:pt x="263" y="111"/>
                      <a:pt x="263" y="111"/>
                    </a:cubicBezTo>
                    <a:cubicBezTo>
                      <a:pt x="276" y="111"/>
                      <a:pt x="287" y="100"/>
                      <a:pt x="287" y="87"/>
                    </a:cubicBezTo>
                    <a:cubicBezTo>
                      <a:pt x="287" y="79"/>
                      <a:pt x="287" y="79"/>
                      <a:pt x="287" y="79"/>
                    </a:cubicBezTo>
                    <a:cubicBezTo>
                      <a:pt x="287" y="66"/>
                      <a:pt x="276" y="55"/>
                      <a:pt x="263" y="55"/>
                    </a:cubicBezTo>
                    <a:close/>
                  </a:path>
                </a:pathLst>
              </a:custGeom>
              <a:solidFill>
                <a:srgbClr val="E4000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7596188" y="3413125"/>
            <a:ext cx="1066800" cy="1595438"/>
            <a:chOff x="7596188" y="3413125"/>
            <a:chExt cx="1066800" cy="1595438"/>
          </a:xfrm>
        </p:grpSpPr>
        <p:sp>
          <p:nvSpPr>
            <p:cNvPr id="6" name="圆角矩形 5"/>
            <p:cNvSpPr/>
            <p:nvPr/>
          </p:nvSpPr>
          <p:spPr>
            <a:xfrm rot="18900000">
              <a:off x="7596188" y="3679825"/>
              <a:ext cx="1066800" cy="1066800"/>
            </a:xfrm>
            <a:prstGeom prst="roundRect">
              <a:avLst>
                <a:gd name="adj" fmla="val 26191"/>
              </a:avLst>
            </a:prstGeom>
            <a:noFill/>
            <a:ln>
              <a:solidFill>
                <a:srgbClr val="4354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gencyFB-Regular" pitchFamily="50" charset="0"/>
                <a:ea typeface="方正正纤黑简体" panose="02000000000000000000" pitchFamily="2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 rot="18900000">
              <a:off x="7596188" y="3413125"/>
              <a:ext cx="1066800" cy="1066800"/>
            </a:xfrm>
            <a:prstGeom prst="roundRect">
              <a:avLst>
                <a:gd name="adj" fmla="val 26191"/>
              </a:avLst>
            </a:prstGeom>
            <a:noFill/>
            <a:ln>
              <a:solidFill>
                <a:srgbClr val="4354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gencyFB-Regular" pitchFamily="50" charset="0"/>
                <a:ea typeface="方正正纤黑简体" panose="020000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rot="18900000" flipH="1" flipV="1">
              <a:off x="7600950" y="3954463"/>
              <a:ext cx="1054100" cy="1054100"/>
            </a:xfrm>
            <a:custGeom>
              <a:avLst/>
              <a:gdLst>
                <a:gd name="connsiteX0" fmla="*/ 972458 w 1054294"/>
                <a:gd name="connsiteY0" fmla="*/ 81836 h 1054293"/>
                <a:gd name="connsiteX1" fmla="*/ 1054294 w 1054294"/>
                <a:gd name="connsiteY1" fmla="*/ 279406 h 1054293"/>
                <a:gd name="connsiteX2" fmla="*/ 1054294 w 1054294"/>
                <a:gd name="connsiteY2" fmla="*/ 787394 h 1054293"/>
                <a:gd name="connsiteX3" fmla="*/ 883646 w 1054294"/>
                <a:gd name="connsiteY3" fmla="*/ 1044843 h 1054293"/>
                <a:gd name="connsiteX4" fmla="*/ 853203 w 1054294"/>
                <a:gd name="connsiteY4" fmla="*/ 1054293 h 1054293"/>
                <a:gd name="connsiteX5" fmla="*/ 860033 w 1054294"/>
                <a:gd name="connsiteY5" fmla="*/ 1032290 h 1054293"/>
                <a:gd name="connsiteX6" fmla="*/ 865709 w 1054294"/>
                <a:gd name="connsiteY6" fmla="*/ 975980 h 1054293"/>
                <a:gd name="connsiteX7" fmla="*/ 865709 w 1054294"/>
                <a:gd name="connsiteY7" fmla="*/ 467992 h 1054293"/>
                <a:gd name="connsiteX8" fmla="*/ 586303 w 1054294"/>
                <a:gd name="connsiteY8" fmla="*/ 188586 h 1054293"/>
                <a:gd name="connsiteX9" fmla="*/ 78315 w 1054294"/>
                <a:gd name="connsiteY9" fmla="*/ 188586 h 1054293"/>
                <a:gd name="connsiteX10" fmla="*/ 22005 w 1054294"/>
                <a:gd name="connsiteY10" fmla="*/ 194263 h 1054293"/>
                <a:gd name="connsiteX11" fmla="*/ 0 w 1054294"/>
                <a:gd name="connsiteY11" fmla="*/ 201093 h 1054293"/>
                <a:gd name="connsiteX12" fmla="*/ 9451 w 1054294"/>
                <a:gd name="connsiteY12" fmla="*/ 170649 h 1054293"/>
                <a:gd name="connsiteX13" fmla="*/ 266900 w 1054294"/>
                <a:gd name="connsiteY13" fmla="*/ 0 h 1054293"/>
                <a:gd name="connsiteX14" fmla="*/ 774888 w 1054294"/>
                <a:gd name="connsiteY14" fmla="*/ 0 h 1054293"/>
                <a:gd name="connsiteX15" fmla="*/ 972458 w 1054294"/>
                <a:gd name="connsiteY15" fmla="*/ 81836 h 10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4294" h="1054293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Freeform 144"/>
            <p:cNvSpPr>
              <a:spLocks noEditPoints="1"/>
            </p:cNvSpPr>
            <p:nvPr/>
          </p:nvSpPr>
          <p:spPr bwMode="auto">
            <a:xfrm>
              <a:off x="7920038" y="3889375"/>
              <a:ext cx="436562" cy="382588"/>
            </a:xfrm>
            <a:custGeom>
              <a:avLst/>
              <a:gdLst>
                <a:gd name="T0" fmla="*/ 288 w 288"/>
                <a:gd name="T1" fmla="*/ 63 h 253"/>
                <a:gd name="T2" fmla="*/ 288 w 288"/>
                <a:gd name="T3" fmla="*/ 40 h 253"/>
                <a:gd name="T4" fmla="*/ 259 w 288"/>
                <a:gd name="T5" fmla="*/ 19 h 253"/>
                <a:gd name="T6" fmla="*/ 145 w 288"/>
                <a:gd name="T7" fmla="*/ 0 h 253"/>
                <a:gd name="T8" fmla="*/ 144 w 288"/>
                <a:gd name="T9" fmla="*/ 0 h 253"/>
                <a:gd name="T10" fmla="*/ 29 w 288"/>
                <a:gd name="T11" fmla="*/ 19 h 253"/>
                <a:gd name="T12" fmla="*/ 0 w 288"/>
                <a:gd name="T13" fmla="*/ 40 h 253"/>
                <a:gd name="T14" fmla="*/ 0 w 288"/>
                <a:gd name="T15" fmla="*/ 41 h 253"/>
                <a:gd name="T16" fmla="*/ 0 w 288"/>
                <a:gd name="T17" fmla="*/ 213 h 253"/>
                <a:gd name="T18" fmla="*/ 143 w 288"/>
                <a:gd name="T19" fmla="*/ 253 h 253"/>
                <a:gd name="T20" fmla="*/ 144 w 288"/>
                <a:gd name="T21" fmla="*/ 253 h 253"/>
                <a:gd name="T22" fmla="*/ 288 w 288"/>
                <a:gd name="T23" fmla="*/ 212 h 253"/>
                <a:gd name="T24" fmla="*/ 288 w 288"/>
                <a:gd name="T25" fmla="*/ 63 h 253"/>
                <a:gd name="T26" fmla="*/ 144 w 288"/>
                <a:gd name="T27" fmla="*/ 29 h 253"/>
                <a:gd name="T28" fmla="*/ 145 w 288"/>
                <a:gd name="T29" fmla="*/ 29 h 253"/>
                <a:gd name="T30" fmla="*/ 259 w 288"/>
                <a:gd name="T31" fmla="*/ 51 h 253"/>
                <a:gd name="T32" fmla="*/ 259 w 288"/>
                <a:gd name="T33" fmla="*/ 52 h 253"/>
                <a:gd name="T34" fmla="*/ 144 w 288"/>
                <a:gd name="T35" fmla="*/ 73 h 253"/>
                <a:gd name="T36" fmla="*/ 143 w 288"/>
                <a:gd name="T37" fmla="*/ 73 h 253"/>
                <a:gd name="T38" fmla="*/ 29 w 288"/>
                <a:gd name="T39" fmla="*/ 52 h 253"/>
                <a:gd name="T40" fmla="*/ 29 w 288"/>
                <a:gd name="T41" fmla="*/ 51 h 253"/>
                <a:gd name="T42" fmla="*/ 144 w 288"/>
                <a:gd name="T43" fmla="*/ 29 h 253"/>
                <a:gd name="T44" fmla="*/ 144 w 288"/>
                <a:gd name="T45" fmla="*/ 162 h 253"/>
                <a:gd name="T46" fmla="*/ 143 w 288"/>
                <a:gd name="T47" fmla="*/ 162 h 253"/>
                <a:gd name="T48" fmla="*/ 29 w 288"/>
                <a:gd name="T49" fmla="*/ 140 h 253"/>
                <a:gd name="T50" fmla="*/ 29 w 288"/>
                <a:gd name="T51" fmla="*/ 83 h 253"/>
                <a:gd name="T52" fmla="*/ 143 w 288"/>
                <a:gd name="T53" fmla="*/ 102 h 253"/>
                <a:gd name="T54" fmla="*/ 144 w 288"/>
                <a:gd name="T55" fmla="*/ 102 h 253"/>
                <a:gd name="T56" fmla="*/ 259 w 288"/>
                <a:gd name="T57" fmla="*/ 83 h 253"/>
                <a:gd name="T58" fmla="*/ 259 w 288"/>
                <a:gd name="T59" fmla="*/ 140 h 253"/>
                <a:gd name="T60" fmla="*/ 144 w 288"/>
                <a:gd name="T61" fmla="*/ 16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253">
                  <a:moveTo>
                    <a:pt x="288" y="63"/>
                  </a:moveTo>
                  <a:cubicBezTo>
                    <a:pt x="288" y="40"/>
                    <a:pt x="288" y="40"/>
                    <a:pt x="288" y="40"/>
                  </a:cubicBezTo>
                  <a:cubicBezTo>
                    <a:pt x="288" y="34"/>
                    <a:pt x="277" y="26"/>
                    <a:pt x="259" y="19"/>
                  </a:cubicBezTo>
                  <a:cubicBezTo>
                    <a:pt x="233" y="9"/>
                    <a:pt x="192" y="0"/>
                    <a:pt x="145" y="0"/>
                  </a:cubicBezTo>
                  <a:cubicBezTo>
                    <a:pt x="145" y="0"/>
                    <a:pt x="144" y="0"/>
                    <a:pt x="144" y="0"/>
                  </a:cubicBezTo>
                  <a:cubicBezTo>
                    <a:pt x="97" y="0"/>
                    <a:pt x="55" y="9"/>
                    <a:pt x="29" y="19"/>
                  </a:cubicBezTo>
                  <a:cubicBezTo>
                    <a:pt x="12" y="26"/>
                    <a:pt x="1" y="34"/>
                    <a:pt x="0" y="40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28"/>
                    <a:pt x="64" y="253"/>
                    <a:pt x="143" y="253"/>
                  </a:cubicBezTo>
                  <a:cubicBezTo>
                    <a:pt x="143" y="253"/>
                    <a:pt x="144" y="253"/>
                    <a:pt x="144" y="253"/>
                  </a:cubicBezTo>
                  <a:cubicBezTo>
                    <a:pt x="224" y="253"/>
                    <a:pt x="288" y="228"/>
                    <a:pt x="288" y="212"/>
                  </a:cubicBezTo>
                  <a:lnTo>
                    <a:pt x="288" y="63"/>
                  </a:lnTo>
                  <a:close/>
                  <a:moveTo>
                    <a:pt x="144" y="29"/>
                  </a:moveTo>
                  <a:cubicBezTo>
                    <a:pt x="145" y="29"/>
                    <a:pt x="145" y="29"/>
                    <a:pt x="145" y="29"/>
                  </a:cubicBezTo>
                  <a:cubicBezTo>
                    <a:pt x="201" y="29"/>
                    <a:pt x="244" y="43"/>
                    <a:pt x="259" y="51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44" y="60"/>
                    <a:pt x="201" y="73"/>
                    <a:pt x="144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87" y="73"/>
                    <a:pt x="44" y="60"/>
                    <a:pt x="29" y="52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44" y="43"/>
                    <a:pt x="87" y="29"/>
                    <a:pt x="144" y="29"/>
                  </a:cubicBezTo>
                  <a:close/>
                  <a:moveTo>
                    <a:pt x="144" y="162"/>
                  </a:moveTo>
                  <a:cubicBezTo>
                    <a:pt x="143" y="162"/>
                    <a:pt x="143" y="162"/>
                    <a:pt x="143" y="162"/>
                  </a:cubicBezTo>
                  <a:cubicBezTo>
                    <a:pt x="87" y="162"/>
                    <a:pt x="44" y="148"/>
                    <a:pt x="29" y="140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55" y="94"/>
                    <a:pt x="96" y="102"/>
                    <a:pt x="143" y="102"/>
                  </a:cubicBezTo>
                  <a:cubicBezTo>
                    <a:pt x="143" y="102"/>
                    <a:pt x="144" y="102"/>
                    <a:pt x="144" y="102"/>
                  </a:cubicBezTo>
                  <a:cubicBezTo>
                    <a:pt x="191" y="102"/>
                    <a:pt x="233" y="94"/>
                    <a:pt x="259" y="83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44" y="148"/>
                    <a:pt x="201" y="161"/>
                    <a:pt x="144" y="162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33525" y="3155950"/>
            <a:ext cx="1068388" cy="1590675"/>
            <a:chOff x="1533525" y="3155950"/>
            <a:chExt cx="1068388" cy="1590675"/>
          </a:xfrm>
        </p:grpSpPr>
        <p:sp>
          <p:nvSpPr>
            <p:cNvPr id="2" name="圆角矩形 1"/>
            <p:cNvSpPr/>
            <p:nvPr/>
          </p:nvSpPr>
          <p:spPr>
            <a:xfrm rot="18900000">
              <a:off x="1533525" y="3679825"/>
              <a:ext cx="1066800" cy="1066800"/>
            </a:xfrm>
            <a:prstGeom prst="roundRect">
              <a:avLst>
                <a:gd name="adj" fmla="val 26191"/>
              </a:avLst>
            </a:prstGeom>
            <a:noFill/>
            <a:ln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AgencyFB-Regular" pitchFamily="50" charset="0"/>
                <a:ea typeface="方正正纤黑简体" panose="02000000000000000000" pitchFamily="2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 rot="18900000">
              <a:off x="1547813" y="3155950"/>
              <a:ext cx="1054100" cy="1055688"/>
            </a:xfrm>
            <a:custGeom>
              <a:avLst/>
              <a:gdLst>
                <a:gd name="connsiteX0" fmla="*/ 972458 w 1054294"/>
                <a:gd name="connsiteY0" fmla="*/ 81836 h 1054293"/>
                <a:gd name="connsiteX1" fmla="*/ 1054294 w 1054294"/>
                <a:gd name="connsiteY1" fmla="*/ 279406 h 1054293"/>
                <a:gd name="connsiteX2" fmla="*/ 1054294 w 1054294"/>
                <a:gd name="connsiteY2" fmla="*/ 787394 h 1054293"/>
                <a:gd name="connsiteX3" fmla="*/ 883646 w 1054294"/>
                <a:gd name="connsiteY3" fmla="*/ 1044843 h 1054293"/>
                <a:gd name="connsiteX4" fmla="*/ 853203 w 1054294"/>
                <a:gd name="connsiteY4" fmla="*/ 1054293 h 1054293"/>
                <a:gd name="connsiteX5" fmla="*/ 860033 w 1054294"/>
                <a:gd name="connsiteY5" fmla="*/ 1032290 h 1054293"/>
                <a:gd name="connsiteX6" fmla="*/ 865709 w 1054294"/>
                <a:gd name="connsiteY6" fmla="*/ 975980 h 1054293"/>
                <a:gd name="connsiteX7" fmla="*/ 865709 w 1054294"/>
                <a:gd name="connsiteY7" fmla="*/ 467992 h 1054293"/>
                <a:gd name="connsiteX8" fmla="*/ 586303 w 1054294"/>
                <a:gd name="connsiteY8" fmla="*/ 188586 h 1054293"/>
                <a:gd name="connsiteX9" fmla="*/ 78315 w 1054294"/>
                <a:gd name="connsiteY9" fmla="*/ 188586 h 1054293"/>
                <a:gd name="connsiteX10" fmla="*/ 22005 w 1054294"/>
                <a:gd name="connsiteY10" fmla="*/ 194263 h 1054293"/>
                <a:gd name="connsiteX11" fmla="*/ 0 w 1054294"/>
                <a:gd name="connsiteY11" fmla="*/ 201093 h 1054293"/>
                <a:gd name="connsiteX12" fmla="*/ 9451 w 1054294"/>
                <a:gd name="connsiteY12" fmla="*/ 170649 h 1054293"/>
                <a:gd name="connsiteX13" fmla="*/ 266900 w 1054294"/>
                <a:gd name="connsiteY13" fmla="*/ 0 h 1054293"/>
                <a:gd name="connsiteX14" fmla="*/ 774888 w 1054294"/>
                <a:gd name="connsiteY14" fmla="*/ 0 h 1054293"/>
                <a:gd name="connsiteX15" fmla="*/ 972458 w 1054294"/>
                <a:gd name="connsiteY15" fmla="*/ 81836 h 10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4294" h="1054293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 rot="18900000">
              <a:off x="1547813" y="3422650"/>
              <a:ext cx="1054100" cy="1054100"/>
            </a:xfrm>
            <a:custGeom>
              <a:avLst/>
              <a:gdLst>
                <a:gd name="connsiteX0" fmla="*/ 972458 w 1054294"/>
                <a:gd name="connsiteY0" fmla="*/ 81836 h 1054293"/>
                <a:gd name="connsiteX1" fmla="*/ 1054294 w 1054294"/>
                <a:gd name="connsiteY1" fmla="*/ 279406 h 1054293"/>
                <a:gd name="connsiteX2" fmla="*/ 1054294 w 1054294"/>
                <a:gd name="connsiteY2" fmla="*/ 787394 h 1054293"/>
                <a:gd name="connsiteX3" fmla="*/ 883646 w 1054294"/>
                <a:gd name="connsiteY3" fmla="*/ 1044843 h 1054293"/>
                <a:gd name="connsiteX4" fmla="*/ 853203 w 1054294"/>
                <a:gd name="connsiteY4" fmla="*/ 1054293 h 1054293"/>
                <a:gd name="connsiteX5" fmla="*/ 860033 w 1054294"/>
                <a:gd name="connsiteY5" fmla="*/ 1032290 h 1054293"/>
                <a:gd name="connsiteX6" fmla="*/ 865709 w 1054294"/>
                <a:gd name="connsiteY6" fmla="*/ 975980 h 1054293"/>
                <a:gd name="connsiteX7" fmla="*/ 865709 w 1054294"/>
                <a:gd name="connsiteY7" fmla="*/ 467992 h 1054293"/>
                <a:gd name="connsiteX8" fmla="*/ 586303 w 1054294"/>
                <a:gd name="connsiteY8" fmla="*/ 188586 h 1054293"/>
                <a:gd name="connsiteX9" fmla="*/ 78315 w 1054294"/>
                <a:gd name="connsiteY9" fmla="*/ 188586 h 1054293"/>
                <a:gd name="connsiteX10" fmla="*/ 22005 w 1054294"/>
                <a:gd name="connsiteY10" fmla="*/ 194263 h 1054293"/>
                <a:gd name="connsiteX11" fmla="*/ 0 w 1054294"/>
                <a:gd name="connsiteY11" fmla="*/ 201093 h 1054293"/>
                <a:gd name="connsiteX12" fmla="*/ 9451 w 1054294"/>
                <a:gd name="connsiteY12" fmla="*/ 170649 h 1054293"/>
                <a:gd name="connsiteX13" fmla="*/ 266900 w 1054294"/>
                <a:gd name="connsiteY13" fmla="*/ 0 h 1054293"/>
                <a:gd name="connsiteX14" fmla="*/ 774888 w 1054294"/>
                <a:gd name="connsiteY14" fmla="*/ 0 h 1054293"/>
                <a:gd name="connsiteX15" fmla="*/ 972458 w 1054294"/>
                <a:gd name="connsiteY15" fmla="*/ 81836 h 10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4294" h="1054293">
                  <a:moveTo>
                    <a:pt x="972458" y="81836"/>
                  </a:moveTo>
                  <a:cubicBezTo>
                    <a:pt x="1023021" y="132398"/>
                    <a:pt x="1054294" y="202250"/>
                    <a:pt x="1054294" y="279406"/>
                  </a:cubicBezTo>
                  <a:lnTo>
                    <a:pt x="1054294" y="787394"/>
                  </a:lnTo>
                  <a:cubicBezTo>
                    <a:pt x="1054294" y="903128"/>
                    <a:pt x="983929" y="1002427"/>
                    <a:pt x="883646" y="1044843"/>
                  </a:cubicBezTo>
                  <a:lnTo>
                    <a:pt x="853203" y="1054293"/>
                  </a:lnTo>
                  <a:lnTo>
                    <a:pt x="860033" y="1032290"/>
                  </a:lnTo>
                  <a:cubicBezTo>
                    <a:pt x="863755" y="1014101"/>
                    <a:pt x="865709" y="995269"/>
                    <a:pt x="865709" y="975980"/>
                  </a:cubicBezTo>
                  <a:lnTo>
                    <a:pt x="865709" y="467992"/>
                  </a:lnTo>
                  <a:cubicBezTo>
                    <a:pt x="865709" y="313680"/>
                    <a:pt x="740615" y="188586"/>
                    <a:pt x="586303" y="188586"/>
                  </a:cubicBezTo>
                  <a:lnTo>
                    <a:pt x="78315" y="188586"/>
                  </a:lnTo>
                  <a:cubicBezTo>
                    <a:pt x="59026" y="188586"/>
                    <a:pt x="40194" y="190541"/>
                    <a:pt x="22005" y="194263"/>
                  </a:cubicBezTo>
                  <a:lnTo>
                    <a:pt x="0" y="201093"/>
                  </a:lnTo>
                  <a:lnTo>
                    <a:pt x="9451" y="170649"/>
                  </a:lnTo>
                  <a:cubicBezTo>
                    <a:pt x="51867" y="70365"/>
                    <a:pt x="151166" y="0"/>
                    <a:pt x="266900" y="0"/>
                  </a:cubicBezTo>
                  <a:lnTo>
                    <a:pt x="774888" y="0"/>
                  </a:lnTo>
                  <a:cubicBezTo>
                    <a:pt x="852044" y="0"/>
                    <a:pt x="921896" y="31273"/>
                    <a:pt x="972458" y="81836"/>
                  </a:cubicBezTo>
                  <a:close/>
                </a:path>
              </a:pathLst>
            </a:custGeom>
            <a:noFill/>
            <a:ln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838658" y="4002782"/>
              <a:ext cx="404424" cy="434198"/>
              <a:chOff x="4019339" y="2140057"/>
              <a:chExt cx="258763" cy="277813"/>
            </a:xfrm>
            <a:solidFill>
              <a:srgbClr val="E40000"/>
            </a:solidFill>
          </p:grpSpPr>
          <p:sp>
            <p:nvSpPr>
              <p:cNvPr id="40" name="Freeform 281"/>
              <p:cNvSpPr>
                <a:spLocks noEditPoints="1"/>
              </p:cNvSpPr>
              <p:nvPr/>
            </p:nvSpPr>
            <p:spPr bwMode="auto">
              <a:xfrm>
                <a:off x="4019339" y="2140057"/>
                <a:ext cx="258763" cy="277813"/>
              </a:xfrm>
              <a:custGeom>
                <a:avLst/>
                <a:gdLst>
                  <a:gd name="T0" fmla="*/ 237 w 266"/>
                  <a:gd name="T1" fmla="*/ 24 h 288"/>
                  <a:gd name="T2" fmla="*/ 221 w 266"/>
                  <a:gd name="T3" fmla="*/ 24 h 288"/>
                  <a:gd name="T4" fmla="*/ 221 w 266"/>
                  <a:gd name="T5" fmla="*/ 14 h 288"/>
                  <a:gd name="T6" fmla="*/ 207 w 266"/>
                  <a:gd name="T7" fmla="*/ 0 h 288"/>
                  <a:gd name="T8" fmla="*/ 193 w 266"/>
                  <a:gd name="T9" fmla="*/ 14 h 288"/>
                  <a:gd name="T10" fmla="*/ 193 w 266"/>
                  <a:gd name="T11" fmla="*/ 24 h 288"/>
                  <a:gd name="T12" fmla="*/ 146 w 266"/>
                  <a:gd name="T13" fmla="*/ 24 h 288"/>
                  <a:gd name="T14" fmla="*/ 146 w 266"/>
                  <a:gd name="T15" fmla="*/ 14 h 288"/>
                  <a:gd name="T16" fmla="*/ 133 w 266"/>
                  <a:gd name="T17" fmla="*/ 0 h 288"/>
                  <a:gd name="T18" fmla="*/ 119 w 266"/>
                  <a:gd name="T19" fmla="*/ 14 h 288"/>
                  <a:gd name="T20" fmla="*/ 119 w 266"/>
                  <a:gd name="T21" fmla="*/ 24 h 288"/>
                  <a:gd name="T22" fmla="*/ 73 w 266"/>
                  <a:gd name="T23" fmla="*/ 24 h 288"/>
                  <a:gd name="T24" fmla="*/ 73 w 266"/>
                  <a:gd name="T25" fmla="*/ 14 h 288"/>
                  <a:gd name="T26" fmla="*/ 59 w 266"/>
                  <a:gd name="T27" fmla="*/ 0 h 288"/>
                  <a:gd name="T28" fmla="*/ 45 w 266"/>
                  <a:gd name="T29" fmla="*/ 14 h 288"/>
                  <a:gd name="T30" fmla="*/ 45 w 266"/>
                  <a:gd name="T31" fmla="*/ 24 h 288"/>
                  <a:gd name="T32" fmla="*/ 29 w 266"/>
                  <a:gd name="T33" fmla="*/ 24 h 288"/>
                  <a:gd name="T34" fmla="*/ 0 w 266"/>
                  <a:gd name="T35" fmla="*/ 53 h 288"/>
                  <a:gd name="T36" fmla="*/ 0 w 266"/>
                  <a:gd name="T37" fmla="*/ 259 h 288"/>
                  <a:gd name="T38" fmla="*/ 29 w 266"/>
                  <a:gd name="T39" fmla="*/ 288 h 288"/>
                  <a:gd name="T40" fmla="*/ 237 w 266"/>
                  <a:gd name="T41" fmla="*/ 288 h 288"/>
                  <a:gd name="T42" fmla="*/ 266 w 266"/>
                  <a:gd name="T43" fmla="*/ 259 h 288"/>
                  <a:gd name="T44" fmla="*/ 266 w 266"/>
                  <a:gd name="T45" fmla="*/ 53 h 288"/>
                  <a:gd name="T46" fmla="*/ 237 w 266"/>
                  <a:gd name="T47" fmla="*/ 24 h 288"/>
                  <a:gd name="T48" fmla="*/ 237 w 266"/>
                  <a:gd name="T49" fmla="*/ 257 h 288"/>
                  <a:gd name="T50" fmla="*/ 29 w 266"/>
                  <a:gd name="T51" fmla="*/ 257 h 288"/>
                  <a:gd name="T52" fmla="*/ 29 w 266"/>
                  <a:gd name="T53" fmla="*/ 55 h 288"/>
                  <a:gd name="T54" fmla="*/ 45 w 266"/>
                  <a:gd name="T55" fmla="*/ 55 h 288"/>
                  <a:gd name="T56" fmla="*/ 45 w 266"/>
                  <a:gd name="T57" fmla="*/ 65 h 288"/>
                  <a:gd name="T58" fmla="*/ 59 w 266"/>
                  <a:gd name="T59" fmla="*/ 79 h 288"/>
                  <a:gd name="T60" fmla="*/ 73 w 266"/>
                  <a:gd name="T61" fmla="*/ 65 h 288"/>
                  <a:gd name="T62" fmla="*/ 73 w 266"/>
                  <a:gd name="T63" fmla="*/ 55 h 288"/>
                  <a:gd name="T64" fmla="*/ 119 w 266"/>
                  <a:gd name="T65" fmla="*/ 55 h 288"/>
                  <a:gd name="T66" fmla="*/ 119 w 266"/>
                  <a:gd name="T67" fmla="*/ 65 h 288"/>
                  <a:gd name="T68" fmla="*/ 133 w 266"/>
                  <a:gd name="T69" fmla="*/ 79 h 288"/>
                  <a:gd name="T70" fmla="*/ 146 w 266"/>
                  <a:gd name="T71" fmla="*/ 65 h 288"/>
                  <a:gd name="T72" fmla="*/ 146 w 266"/>
                  <a:gd name="T73" fmla="*/ 55 h 288"/>
                  <a:gd name="T74" fmla="*/ 193 w 266"/>
                  <a:gd name="T75" fmla="*/ 55 h 288"/>
                  <a:gd name="T76" fmla="*/ 193 w 266"/>
                  <a:gd name="T77" fmla="*/ 65 h 288"/>
                  <a:gd name="T78" fmla="*/ 207 w 266"/>
                  <a:gd name="T79" fmla="*/ 79 h 288"/>
                  <a:gd name="T80" fmla="*/ 221 w 266"/>
                  <a:gd name="T81" fmla="*/ 65 h 288"/>
                  <a:gd name="T82" fmla="*/ 221 w 266"/>
                  <a:gd name="T83" fmla="*/ 55 h 288"/>
                  <a:gd name="T84" fmla="*/ 237 w 266"/>
                  <a:gd name="T85" fmla="*/ 55 h 288"/>
                  <a:gd name="T86" fmla="*/ 237 w 266"/>
                  <a:gd name="T87" fmla="*/ 25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6" h="288">
                    <a:moveTo>
                      <a:pt x="237" y="24"/>
                    </a:moveTo>
                    <a:cubicBezTo>
                      <a:pt x="221" y="24"/>
                      <a:pt x="221" y="24"/>
                      <a:pt x="221" y="24"/>
                    </a:cubicBezTo>
                    <a:cubicBezTo>
                      <a:pt x="221" y="14"/>
                      <a:pt x="221" y="14"/>
                      <a:pt x="221" y="14"/>
                    </a:cubicBezTo>
                    <a:cubicBezTo>
                      <a:pt x="221" y="6"/>
                      <a:pt x="214" y="0"/>
                      <a:pt x="207" y="0"/>
                    </a:cubicBezTo>
                    <a:cubicBezTo>
                      <a:pt x="199" y="0"/>
                      <a:pt x="193" y="6"/>
                      <a:pt x="193" y="14"/>
                    </a:cubicBezTo>
                    <a:cubicBezTo>
                      <a:pt x="193" y="24"/>
                      <a:pt x="193" y="24"/>
                      <a:pt x="193" y="24"/>
                    </a:cubicBezTo>
                    <a:cubicBezTo>
                      <a:pt x="146" y="24"/>
                      <a:pt x="146" y="24"/>
                      <a:pt x="146" y="24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46" y="6"/>
                      <a:pt x="140" y="0"/>
                      <a:pt x="133" y="0"/>
                    </a:cubicBezTo>
                    <a:cubicBezTo>
                      <a:pt x="125" y="0"/>
                      <a:pt x="119" y="6"/>
                      <a:pt x="119" y="14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6"/>
                      <a:pt x="66" y="0"/>
                      <a:pt x="59" y="0"/>
                    </a:cubicBezTo>
                    <a:cubicBezTo>
                      <a:pt x="51" y="0"/>
                      <a:pt x="45" y="6"/>
                      <a:pt x="45" y="14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13" y="24"/>
                      <a:pt x="0" y="37"/>
                      <a:pt x="0" y="53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5"/>
                      <a:pt x="13" y="288"/>
                      <a:pt x="29" y="288"/>
                    </a:cubicBezTo>
                    <a:cubicBezTo>
                      <a:pt x="237" y="288"/>
                      <a:pt x="237" y="288"/>
                      <a:pt x="237" y="288"/>
                    </a:cubicBezTo>
                    <a:cubicBezTo>
                      <a:pt x="253" y="288"/>
                      <a:pt x="266" y="275"/>
                      <a:pt x="266" y="259"/>
                    </a:cubicBezTo>
                    <a:cubicBezTo>
                      <a:pt x="266" y="53"/>
                      <a:pt x="266" y="53"/>
                      <a:pt x="266" y="53"/>
                    </a:cubicBezTo>
                    <a:cubicBezTo>
                      <a:pt x="266" y="37"/>
                      <a:pt x="253" y="24"/>
                      <a:pt x="237" y="24"/>
                    </a:cubicBezTo>
                    <a:close/>
                    <a:moveTo>
                      <a:pt x="237" y="257"/>
                    </a:moveTo>
                    <a:cubicBezTo>
                      <a:pt x="29" y="257"/>
                      <a:pt x="29" y="257"/>
                      <a:pt x="29" y="257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73"/>
                      <a:pt x="51" y="79"/>
                      <a:pt x="59" y="79"/>
                    </a:cubicBezTo>
                    <a:cubicBezTo>
                      <a:pt x="66" y="79"/>
                      <a:pt x="73" y="73"/>
                      <a:pt x="73" y="65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119" y="55"/>
                      <a:pt x="119" y="55"/>
                      <a:pt x="119" y="55"/>
                    </a:cubicBezTo>
                    <a:cubicBezTo>
                      <a:pt x="119" y="65"/>
                      <a:pt x="119" y="65"/>
                      <a:pt x="119" y="65"/>
                    </a:cubicBezTo>
                    <a:cubicBezTo>
                      <a:pt x="119" y="73"/>
                      <a:pt x="125" y="79"/>
                      <a:pt x="133" y="79"/>
                    </a:cubicBezTo>
                    <a:cubicBezTo>
                      <a:pt x="140" y="79"/>
                      <a:pt x="146" y="73"/>
                      <a:pt x="146" y="65"/>
                    </a:cubicBezTo>
                    <a:cubicBezTo>
                      <a:pt x="146" y="55"/>
                      <a:pt x="146" y="55"/>
                      <a:pt x="146" y="55"/>
                    </a:cubicBezTo>
                    <a:cubicBezTo>
                      <a:pt x="193" y="55"/>
                      <a:pt x="193" y="55"/>
                      <a:pt x="193" y="55"/>
                    </a:cubicBezTo>
                    <a:cubicBezTo>
                      <a:pt x="193" y="65"/>
                      <a:pt x="193" y="65"/>
                      <a:pt x="193" y="65"/>
                    </a:cubicBezTo>
                    <a:cubicBezTo>
                      <a:pt x="193" y="73"/>
                      <a:pt x="199" y="79"/>
                      <a:pt x="207" y="79"/>
                    </a:cubicBezTo>
                    <a:cubicBezTo>
                      <a:pt x="214" y="79"/>
                      <a:pt x="221" y="73"/>
                      <a:pt x="221" y="65"/>
                    </a:cubicBezTo>
                    <a:cubicBezTo>
                      <a:pt x="221" y="55"/>
                      <a:pt x="221" y="55"/>
                      <a:pt x="221" y="55"/>
                    </a:cubicBezTo>
                    <a:cubicBezTo>
                      <a:pt x="237" y="55"/>
                      <a:pt x="237" y="55"/>
                      <a:pt x="237" y="55"/>
                    </a:cubicBezTo>
                    <a:lnTo>
                      <a:pt x="237" y="2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41" name="Freeform 282"/>
              <p:cNvSpPr>
                <a:spLocks/>
              </p:cNvSpPr>
              <p:nvPr/>
            </p:nvSpPr>
            <p:spPr bwMode="auto">
              <a:xfrm>
                <a:off x="4076489" y="2244832"/>
                <a:ext cx="144463" cy="107950"/>
              </a:xfrm>
              <a:custGeom>
                <a:avLst/>
                <a:gdLst>
                  <a:gd name="T0" fmla="*/ 133 w 150"/>
                  <a:gd name="T1" fmla="*/ 3 h 111"/>
                  <a:gd name="T2" fmla="*/ 124 w 150"/>
                  <a:gd name="T3" fmla="*/ 3 h 111"/>
                  <a:gd name="T4" fmla="*/ 58 w 150"/>
                  <a:gd name="T5" fmla="*/ 69 h 111"/>
                  <a:gd name="T6" fmla="*/ 50 w 150"/>
                  <a:gd name="T7" fmla="*/ 69 h 111"/>
                  <a:gd name="T8" fmla="*/ 25 w 150"/>
                  <a:gd name="T9" fmla="*/ 45 h 111"/>
                  <a:gd name="T10" fmla="*/ 17 w 150"/>
                  <a:gd name="T11" fmla="*/ 45 h 111"/>
                  <a:gd name="T12" fmla="*/ 2 w 150"/>
                  <a:gd name="T13" fmla="*/ 60 h 111"/>
                  <a:gd name="T14" fmla="*/ 2 w 150"/>
                  <a:gd name="T15" fmla="*/ 68 h 111"/>
                  <a:gd name="T16" fmla="*/ 40 w 150"/>
                  <a:gd name="T17" fmla="*/ 106 h 111"/>
                  <a:gd name="T18" fmla="*/ 50 w 150"/>
                  <a:gd name="T19" fmla="*/ 111 h 111"/>
                  <a:gd name="T20" fmla="*/ 57 w 150"/>
                  <a:gd name="T21" fmla="*/ 111 h 111"/>
                  <a:gd name="T22" fmla="*/ 67 w 150"/>
                  <a:gd name="T23" fmla="*/ 106 h 111"/>
                  <a:gd name="T24" fmla="*/ 148 w 150"/>
                  <a:gd name="T25" fmla="*/ 26 h 111"/>
                  <a:gd name="T26" fmla="*/ 148 w 150"/>
                  <a:gd name="T27" fmla="*/ 17 h 111"/>
                  <a:gd name="T28" fmla="*/ 133 w 150"/>
                  <a:gd name="T29" fmla="*/ 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0" h="111">
                    <a:moveTo>
                      <a:pt x="133" y="3"/>
                    </a:moveTo>
                    <a:cubicBezTo>
                      <a:pt x="131" y="0"/>
                      <a:pt x="127" y="0"/>
                      <a:pt x="124" y="3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6" y="71"/>
                      <a:pt x="52" y="71"/>
                      <a:pt x="50" y="69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3" y="43"/>
                      <a:pt x="19" y="43"/>
                      <a:pt x="17" y="45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0" y="62"/>
                      <a:pt x="0" y="66"/>
                      <a:pt x="2" y="68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2" y="109"/>
                      <a:pt x="47" y="111"/>
                      <a:pt x="50" y="111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60" y="111"/>
                      <a:pt x="65" y="109"/>
                      <a:pt x="67" y="106"/>
                    </a:cubicBezTo>
                    <a:cubicBezTo>
                      <a:pt x="148" y="26"/>
                      <a:pt x="148" y="26"/>
                      <a:pt x="148" y="26"/>
                    </a:cubicBezTo>
                    <a:cubicBezTo>
                      <a:pt x="150" y="23"/>
                      <a:pt x="150" y="20"/>
                      <a:pt x="148" y="17"/>
                    </a:cubicBezTo>
                    <a:lnTo>
                      <a:pt x="13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</p:grpSp>
      </p:grpSp>
      <p:sp>
        <p:nvSpPr>
          <p:cNvPr id="42" name="文本框 41"/>
          <p:cNvSpPr txBox="1"/>
          <p:nvPr/>
        </p:nvSpPr>
        <p:spPr>
          <a:xfrm>
            <a:off x="938863" y="1838713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09086" y="2238823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980638" y="1838713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650861" y="2238823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022413" y="1838713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dirty="0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 dirty="0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692636" y="2238823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010257" y="5244835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680480" y="5644945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943876" y="5244835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614099" y="5644945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558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6" grpId="0"/>
      <p:bldP spid="47" grpId="0"/>
      <p:bldP spid="49" grpId="0"/>
      <p:bldP spid="50" grpId="0"/>
      <p:bldP spid="52" grpId="0"/>
      <p:bldP spid="53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矩形 107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20800" y="3314700"/>
            <a:ext cx="5330825" cy="2205038"/>
            <a:chOff x="1320800" y="3314700"/>
            <a:chExt cx="5330825" cy="2205038"/>
          </a:xfrm>
        </p:grpSpPr>
        <p:sp>
          <p:nvSpPr>
            <p:cNvPr id="2" name="右箭头 1"/>
            <p:cNvSpPr/>
            <p:nvPr/>
          </p:nvSpPr>
          <p:spPr>
            <a:xfrm flipH="1">
              <a:off x="1320800" y="3314700"/>
              <a:ext cx="4270375" cy="2205038"/>
            </a:xfrm>
            <a:prstGeom prst="rightArrow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" name="直角三角形 2"/>
            <p:cNvSpPr/>
            <p:nvPr/>
          </p:nvSpPr>
          <p:spPr>
            <a:xfrm flipV="1">
              <a:off x="5591175" y="3859213"/>
              <a:ext cx="1060450" cy="1106487"/>
            </a:xfrm>
            <a:prstGeom prst="rtTriangle">
              <a:avLst/>
            </a:prstGeom>
            <a:solidFill>
              <a:srgbClr val="B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591175" y="2211388"/>
            <a:ext cx="5332413" cy="2205037"/>
            <a:chOff x="5591175" y="2211388"/>
            <a:chExt cx="5332413" cy="2205037"/>
          </a:xfrm>
        </p:grpSpPr>
        <p:sp>
          <p:nvSpPr>
            <p:cNvPr id="4" name="右箭头 3"/>
            <p:cNvSpPr/>
            <p:nvPr/>
          </p:nvSpPr>
          <p:spPr>
            <a:xfrm>
              <a:off x="6651625" y="2211388"/>
              <a:ext cx="4271963" cy="2205037"/>
            </a:xfrm>
            <a:prstGeom prst="rightArrow">
              <a:avLst/>
            </a:prstGeom>
            <a:solidFill>
              <a:srgbClr val="002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5591175" y="2760663"/>
              <a:ext cx="1060450" cy="1106487"/>
            </a:xfrm>
            <a:prstGeom prst="rtTriangle">
              <a:avLst/>
            </a:prstGeom>
            <a:solidFill>
              <a:srgbClr val="0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2476500" y="4356100"/>
            <a:ext cx="2947988" cy="512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05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endParaRPr lang="zh-CN" altLang="en-US" sz="1050">
              <a:solidFill>
                <a:schemeClr val="bg1">
                  <a:lumMod val="95000"/>
                </a:schemeClr>
              </a:solidFill>
              <a:latin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55950" y="3956050"/>
            <a:ext cx="2268538" cy="4000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r">
              <a:defRPr/>
            </a:pPr>
            <a:r>
              <a:rPr lang="zh-CN" altLang="en-US" sz="2000" b="1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46875" y="3270250"/>
            <a:ext cx="2947988" cy="512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5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endParaRPr lang="zh-CN" altLang="en-US" sz="1050">
              <a:solidFill>
                <a:schemeClr val="bg1">
                  <a:lumMod val="95000"/>
                </a:schemeClr>
              </a:solidFill>
              <a:latin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46875" y="2870200"/>
            <a:ext cx="2270125" cy="4000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lang="zh-CN" altLang="en-US" sz="2000" b="1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00825" y="4608513"/>
            <a:ext cx="4532313" cy="1143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  <p:sp>
        <p:nvSpPr>
          <p:cNvPr id="11" name="矩形 10"/>
          <p:cNvSpPr/>
          <p:nvPr/>
        </p:nvSpPr>
        <p:spPr>
          <a:xfrm>
            <a:off x="1058863" y="2301875"/>
            <a:ext cx="4532312" cy="1141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</p:spTree>
    <p:extLst>
      <p:ext uri="{BB962C8B-B14F-4D97-AF65-F5344CB8AC3E}">
        <p14:creationId xmlns:p14="http://schemas.microsoft.com/office/powerpoint/2010/main" val="30925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419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419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矩形 105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31915" y="4993527"/>
            <a:ext cx="8018721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2041365" y="2150516"/>
            <a:ext cx="2535564" cy="2185831"/>
          </a:xfrm>
          <a:prstGeom prst="hexagon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六边形 3"/>
          <p:cNvSpPr/>
          <p:nvPr/>
        </p:nvSpPr>
        <p:spPr>
          <a:xfrm>
            <a:off x="4828218" y="2150516"/>
            <a:ext cx="2535564" cy="2185831"/>
          </a:xfrm>
          <a:prstGeom prst="hexagon">
            <a:avLst/>
          </a:prstGeom>
          <a:blipFill dpi="0" rotWithShape="1">
            <a:blip r:embed="rId3" cstate="print"/>
            <a:srcRect/>
            <a:tile tx="-889000" ty="-1905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>
            <a:off x="7615072" y="2150516"/>
            <a:ext cx="2535564" cy="2185831"/>
          </a:xfrm>
          <a:prstGeom prst="hexagon">
            <a:avLst/>
          </a:prstGeom>
          <a:blipFill dpi="0" rotWithShape="1">
            <a:blip r:embed="rId4" cstate="print"/>
            <a:srcRect/>
            <a:tile tx="-889000" ty="-1905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4240026" y="3538852"/>
            <a:ext cx="925094" cy="797495"/>
          </a:xfrm>
          <a:prstGeom prst="triangle">
            <a:avLst/>
          </a:prstGeom>
          <a:solidFill>
            <a:srgbClr val="E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>
            <a:off x="7026880" y="3538852"/>
            <a:ext cx="925094" cy="797495"/>
          </a:xfrm>
          <a:prstGeom prst="triangle">
            <a:avLst/>
          </a:prstGeom>
          <a:solidFill>
            <a:srgbClr val="E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flipV="1">
            <a:off x="4240026" y="2134977"/>
            <a:ext cx="925094" cy="797495"/>
          </a:xfrm>
          <a:prstGeom prst="triangl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flipV="1">
            <a:off x="7026880" y="2134977"/>
            <a:ext cx="925094" cy="797495"/>
          </a:xfrm>
          <a:prstGeom prst="triangl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132372" y="4593417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31915" y="5505975"/>
            <a:ext cx="8018721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7448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923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923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矩形 158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3635" y="4857730"/>
            <a:ext cx="2738271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12" name="矩形 11"/>
          <p:cNvSpPr/>
          <p:nvPr/>
        </p:nvSpPr>
        <p:spPr>
          <a:xfrm>
            <a:off x="1093636" y="448839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435468"/>
                </a:solidFill>
              </a:rPr>
              <a:t>点击此处添加标题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47935" y="3778230"/>
            <a:ext cx="2738271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23" name="矩形 22"/>
          <p:cNvSpPr/>
          <p:nvPr/>
        </p:nvSpPr>
        <p:spPr>
          <a:xfrm>
            <a:off x="3747936" y="340889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E40000"/>
                </a:solidFill>
              </a:rPr>
              <a:t>点击此处添加标题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224435" y="5334840"/>
            <a:ext cx="2738271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34" name="矩形 33"/>
          <p:cNvSpPr/>
          <p:nvPr/>
        </p:nvSpPr>
        <p:spPr>
          <a:xfrm>
            <a:off x="6224436" y="496550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435468"/>
                </a:solidFill>
              </a:rPr>
              <a:t>点击此处添加标题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588695" y="3815885"/>
            <a:ext cx="2738271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45" name="矩形 44"/>
          <p:cNvSpPr/>
          <p:nvPr/>
        </p:nvSpPr>
        <p:spPr>
          <a:xfrm>
            <a:off x="8588696" y="3446553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E40000"/>
                </a:solidFill>
              </a:rPr>
              <a:t>点击此处添加标题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3747949" y="1755727"/>
            <a:ext cx="1999304" cy="1533571"/>
            <a:chOff x="3747949" y="1755727"/>
            <a:chExt cx="1999304" cy="1533571"/>
          </a:xfrm>
        </p:grpSpPr>
        <p:grpSp>
          <p:nvGrpSpPr>
            <p:cNvPr id="13" name="组合 12"/>
            <p:cNvGrpSpPr/>
            <p:nvPr/>
          </p:nvGrpSpPr>
          <p:grpSpPr>
            <a:xfrm>
              <a:off x="3747949" y="1755727"/>
              <a:ext cx="1999304" cy="1533571"/>
              <a:chOff x="2890838" y="4437063"/>
              <a:chExt cx="279398" cy="214313"/>
            </a:xfrm>
            <a:solidFill>
              <a:srgbClr val="E40000"/>
            </a:solidFill>
          </p:grpSpPr>
          <p:sp>
            <p:nvSpPr>
              <p:cNvPr id="14" name="Freeform 198"/>
              <p:cNvSpPr>
                <a:spLocks/>
              </p:cNvSpPr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99"/>
              <p:cNvSpPr>
                <a:spLocks/>
              </p:cNvSpPr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200"/>
              <p:cNvSpPr>
                <a:spLocks/>
              </p:cNvSpPr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201"/>
              <p:cNvSpPr>
                <a:spLocks/>
              </p:cNvSpPr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202"/>
              <p:cNvSpPr>
                <a:spLocks/>
              </p:cNvSpPr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203"/>
              <p:cNvSpPr>
                <a:spLocks/>
              </p:cNvSpPr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204"/>
              <p:cNvSpPr>
                <a:spLocks/>
              </p:cNvSpPr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206"/>
              <p:cNvSpPr>
                <a:spLocks/>
              </p:cNvSpPr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352924" y="2711691"/>
              <a:ext cx="459845" cy="352034"/>
              <a:chOff x="4260851" y="2633664"/>
              <a:chExt cx="331788" cy="254000"/>
            </a:xfrm>
            <a:solidFill>
              <a:schemeClr val="bg1"/>
            </a:solidFill>
          </p:grpSpPr>
          <p:sp>
            <p:nvSpPr>
              <p:cNvPr id="47" name="Freeform 819"/>
              <p:cNvSpPr>
                <a:spLocks noEditPoints="1"/>
              </p:cNvSpPr>
              <p:nvPr/>
            </p:nvSpPr>
            <p:spPr bwMode="auto">
              <a:xfrm>
                <a:off x="4297364" y="2633664"/>
                <a:ext cx="260350" cy="174625"/>
              </a:xfrm>
              <a:custGeom>
                <a:avLst/>
                <a:gdLst>
                  <a:gd name="T0" fmla="*/ 225 w 225"/>
                  <a:gd name="T1" fmla="*/ 13 h 150"/>
                  <a:gd name="T2" fmla="*/ 212 w 225"/>
                  <a:gd name="T3" fmla="*/ 0 h 150"/>
                  <a:gd name="T4" fmla="*/ 13 w 225"/>
                  <a:gd name="T5" fmla="*/ 0 h 150"/>
                  <a:gd name="T6" fmla="*/ 0 w 225"/>
                  <a:gd name="T7" fmla="*/ 13 h 150"/>
                  <a:gd name="T8" fmla="*/ 0 w 225"/>
                  <a:gd name="T9" fmla="*/ 150 h 150"/>
                  <a:gd name="T10" fmla="*/ 225 w 225"/>
                  <a:gd name="T11" fmla="*/ 150 h 150"/>
                  <a:gd name="T12" fmla="*/ 225 w 225"/>
                  <a:gd name="T13" fmla="*/ 13 h 150"/>
                  <a:gd name="T14" fmla="*/ 207 w 225"/>
                  <a:gd name="T15" fmla="*/ 132 h 150"/>
                  <a:gd name="T16" fmla="*/ 18 w 225"/>
                  <a:gd name="T17" fmla="*/ 132 h 150"/>
                  <a:gd name="T18" fmla="*/ 18 w 225"/>
                  <a:gd name="T19" fmla="*/ 19 h 150"/>
                  <a:gd name="T20" fmla="*/ 207 w 225"/>
                  <a:gd name="T21" fmla="*/ 19 h 150"/>
                  <a:gd name="T22" fmla="*/ 207 w 225"/>
                  <a:gd name="T23" fmla="*/ 13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150">
                    <a:moveTo>
                      <a:pt x="225" y="13"/>
                    </a:moveTo>
                    <a:cubicBezTo>
                      <a:pt x="225" y="4"/>
                      <a:pt x="221" y="0"/>
                      <a:pt x="2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4" y="0"/>
                      <a:pt x="0" y="4"/>
                      <a:pt x="0" y="13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25" y="150"/>
                      <a:pt x="225" y="150"/>
                      <a:pt x="225" y="150"/>
                    </a:cubicBezTo>
                    <a:lnTo>
                      <a:pt x="225" y="13"/>
                    </a:lnTo>
                    <a:close/>
                    <a:moveTo>
                      <a:pt x="207" y="132"/>
                    </a:move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07" y="19"/>
                      <a:pt x="207" y="19"/>
                      <a:pt x="207" y="19"/>
                    </a:cubicBezTo>
                    <a:lnTo>
                      <a:pt x="207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820"/>
              <p:cNvSpPr>
                <a:spLocks noEditPoints="1"/>
              </p:cNvSpPr>
              <p:nvPr/>
            </p:nvSpPr>
            <p:spPr bwMode="auto">
              <a:xfrm>
                <a:off x="4260851" y="2822576"/>
                <a:ext cx="331788" cy="38100"/>
              </a:xfrm>
              <a:custGeom>
                <a:avLst/>
                <a:gdLst>
                  <a:gd name="T0" fmla="*/ 187 w 209"/>
                  <a:gd name="T1" fmla="*/ 0 h 24"/>
                  <a:gd name="T2" fmla="*/ 23 w 209"/>
                  <a:gd name="T3" fmla="*/ 0 h 24"/>
                  <a:gd name="T4" fmla="*/ 0 w 209"/>
                  <a:gd name="T5" fmla="*/ 24 h 24"/>
                  <a:gd name="T6" fmla="*/ 209 w 209"/>
                  <a:gd name="T7" fmla="*/ 24 h 24"/>
                  <a:gd name="T8" fmla="*/ 187 w 209"/>
                  <a:gd name="T9" fmla="*/ 0 h 24"/>
                  <a:gd name="T10" fmla="*/ 80 w 209"/>
                  <a:gd name="T11" fmla="*/ 17 h 24"/>
                  <a:gd name="T12" fmla="*/ 89 w 209"/>
                  <a:gd name="T13" fmla="*/ 8 h 24"/>
                  <a:gd name="T14" fmla="*/ 121 w 209"/>
                  <a:gd name="T15" fmla="*/ 8 h 24"/>
                  <a:gd name="T16" fmla="*/ 129 w 209"/>
                  <a:gd name="T17" fmla="*/ 17 h 24"/>
                  <a:gd name="T18" fmla="*/ 80 w 209"/>
                  <a:gd name="T1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4">
                    <a:moveTo>
                      <a:pt x="187" y="0"/>
                    </a:moveTo>
                    <a:lnTo>
                      <a:pt x="23" y="0"/>
                    </a:lnTo>
                    <a:lnTo>
                      <a:pt x="0" y="24"/>
                    </a:lnTo>
                    <a:lnTo>
                      <a:pt x="209" y="24"/>
                    </a:lnTo>
                    <a:lnTo>
                      <a:pt x="187" y="0"/>
                    </a:lnTo>
                    <a:close/>
                    <a:moveTo>
                      <a:pt x="80" y="17"/>
                    </a:moveTo>
                    <a:lnTo>
                      <a:pt x="89" y="8"/>
                    </a:lnTo>
                    <a:lnTo>
                      <a:pt x="121" y="8"/>
                    </a:lnTo>
                    <a:lnTo>
                      <a:pt x="129" y="17"/>
                    </a:lnTo>
                    <a:lnTo>
                      <a:pt x="8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821"/>
              <p:cNvSpPr>
                <a:spLocks/>
              </p:cNvSpPr>
              <p:nvPr/>
            </p:nvSpPr>
            <p:spPr bwMode="auto">
              <a:xfrm>
                <a:off x="4260851" y="2874964"/>
                <a:ext cx="331788" cy="12700"/>
              </a:xfrm>
              <a:custGeom>
                <a:avLst/>
                <a:gdLst>
                  <a:gd name="T0" fmla="*/ 9 w 286"/>
                  <a:gd name="T1" fmla="*/ 12 h 12"/>
                  <a:gd name="T2" fmla="*/ 277 w 286"/>
                  <a:gd name="T3" fmla="*/ 12 h 12"/>
                  <a:gd name="T4" fmla="*/ 286 w 286"/>
                  <a:gd name="T5" fmla="*/ 0 h 12"/>
                  <a:gd name="T6" fmla="*/ 0 w 286"/>
                  <a:gd name="T7" fmla="*/ 0 h 12"/>
                  <a:gd name="T8" fmla="*/ 9 w 28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2">
                    <a:moveTo>
                      <a:pt x="9" y="12"/>
                    </a:moveTo>
                    <a:cubicBezTo>
                      <a:pt x="20" y="12"/>
                      <a:pt x="269" y="12"/>
                      <a:pt x="277" y="12"/>
                    </a:cubicBezTo>
                    <a:cubicBezTo>
                      <a:pt x="286" y="12"/>
                      <a:pt x="286" y="0"/>
                      <a:pt x="28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2"/>
                      <a:pt x="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1093649" y="2835227"/>
            <a:ext cx="1999304" cy="1533571"/>
            <a:chOff x="1093649" y="2835227"/>
            <a:chExt cx="1999304" cy="1533571"/>
          </a:xfrm>
        </p:grpSpPr>
        <p:grpSp>
          <p:nvGrpSpPr>
            <p:cNvPr id="2" name="组合 1"/>
            <p:cNvGrpSpPr/>
            <p:nvPr/>
          </p:nvGrpSpPr>
          <p:grpSpPr>
            <a:xfrm>
              <a:off x="1093649" y="2835227"/>
              <a:ext cx="1999304" cy="1533571"/>
              <a:chOff x="2890838" y="4437063"/>
              <a:chExt cx="279398" cy="214313"/>
            </a:xfrm>
            <a:solidFill>
              <a:srgbClr val="435468"/>
            </a:solidFill>
          </p:grpSpPr>
          <p:sp>
            <p:nvSpPr>
              <p:cNvPr id="3" name="Freeform 198"/>
              <p:cNvSpPr>
                <a:spLocks/>
              </p:cNvSpPr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" name="Freeform 199"/>
              <p:cNvSpPr>
                <a:spLocks/>
              </p:cNvSpPr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" name="Freeform 200"/>
              <p:cNvSpPr>
                <a:spLocks/>
              </p:cNvSpPr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201"/>
              <p:cNvSpPr>
                <a:spLocks/>
              </p:cNvSpPr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202"/>
              <p:cNvSpPr>
                <a:spLocks/>
              </p:cNvSpPr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203"/>
              <p:cNvSpPr>
                <a:spLocks/>
              </p:cNvSpPr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204"/>
              <p:cNvSpPr>
                <a:spLocks/>
              </p:cNvSpPr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206"/>
              <p:cNvSpPr>
                <a:spLocks/>
              </p:cNvSpPr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729572" y="3777081"/>
              <a:ext cx="404839" cy="462046"/>
              <a:chOff x="4279901" y="5935663"/>
              <a:chExt cx="292100" cy="333376"/>
            </a:xfrm>
            <a:solidFill>
              <a:schemeClr val="bg1"/>
            </a:solidFill>
          </p:grpSpPr>
          <p:sp>
            <p:nvSpPr>
              <p:cNvPr id="51" name="Freeform 874"/>
              <p:cNvSpPr>
                <a:spLocks noEditPoints="1"/>
              </p:cNvSpPr>
              <p:nvPr/>
            </p:nvSpPr>
            <p:spPr bwMode="auto">
              <a:xfrm>
                <a:off x="4476751" y="5935663"/>
                <a:ext cx="95250" cy="333375"/>
              </a:xfrm>
              <a:custGeom>
                <a:avLst/>
                <a:gdLst>
                  <a:gd name="T0" fmla="*/ 0 w 60"/>
                  <a:gd name="T1" fmla="*/ 0 h 210"/>
                  <a:gd name="T2" fmla="*/ 0 w 60"/>
                  <a:gd name="T3" fmla="*/ 210 h 210"/>
                  <a:gd name="T4" fmla="*/ 60 w 60"/>
                  <a:gd name="T5" fmla="*/ 210 h 210"/>
                  <a:gd name="T6" fmla="*/ 60 w 60"/>
                  <a:gd name="T7" fmla="*/ 0 h 210"/>
                  <a:gd name="T8" fmla="*/ 0 w 60"/>
                  <a:gd name="T9" fmla="*/ 0 h 210"/>
                  <a:gd name="T10" fmla="*/ 43 w 60"/>
                  <a:gd name="T11" fmla="*/ 157 h 210"/>
                  <a:gd name="T12" fmla="*/ 17 w 60"/>
                  <a:gd name="T13" fmla="*/ 157 h 210"/>
                  <a:gd name="T14" fmla="*/ 17 w 60"/>
                  <a:gd name="T15" fmla="*/ 131 h 210"/>
                  <a:gd name="T16" fmla="*/ 43 w 60"/>
                  <a:gd name="T17" fmla="*/ 131 h 210"/>
                  <a:gd name="T18" fmla="*/ 43 w 60"/>
                  <a:gd name="T19" fmla="*/ 157 h 210"/>
                  <a:gd name="T20" fmla="*/ 43 w 60"/>
                  <a:gd name="T21" fmla="*/ 105 h 210"/>
                  <a:gd name="T22" fmla="*/ 17 w 60"/>
                  <a:gd name="T23" fmla="*/ 105 h 210"/>
                  <a:gd name="T24" fmla="*/ 17 w 60"/>
                  <a:gd name="T25" fmla="*/ 78 h 210"/>
                  <a:gd name="T26" fmla="*/ 43 w 60"/>
                  <a:gd name="T27" fmla="*/ 78 h 210"/>
                  <a:gd name="T28" fmla="*/ 43 w 60"/>
                  <a:gd name="T29" fmla="*/ 105 h 210"/>
                  <a:gd name="T30" fmla="*/ 43 w 60"/>
                  <a:gd name="T31" fmla="*/ 52 h 210"/>
                  <a:gd name="T32" fmla="*/ 17 w 60"/>
                  <a:gd name="T33" fmla="*/ 52 h 210"/>
                  <a:gd name="T34" fmla="*/ 17 w 60"/>
                  <a:gd name="T35" fmla="*/ 26 h 210"/>
                  <a:gd name="T36" fmla="*/ 43 w 60"/>
                  <a:gd name="T37" fmla="*/ 26 h 210"/>
                  <a:gd name="T38" fmla="*/ 43 w 60"/>
                  <a:gd name="T39" fmla="*/ 5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" h="210">
                    <a:moveTo>
                      <a:pt x="0" y="0"/>
                    </a:moveTo>
                    <a:lnTo>
                      <a:pt x="0" y="210"/>
                    </a:lnTo>
                    <a:lnTo>
                      <a:pt x="60" y="210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  <a:moveTo>
                      <a:pt x="43" y="157"/>
                    </a:moveTo>
                    <a:lnTo>
                      <a:pt x="17" y="157"/>
                    </a:lnTo>
                    <a:lnTo>
                      <a:pt x="17" y="131"/>
                    </a:lnTo>
                    <a:lnTo>
                      <a:pt x="43" y="131"/>
                    </a:lnTo>
                    <a:lnTo>
                      <a:pt x="43" y="157"/>
                    </a:lnTo>
                    <a:close/>
                    <a:moveTo>
                      <a:pt x="43" y="105"/>
                    </a:moveTo>
                    <a:lnTo>
                      <a:pt x="17" y="105"/>
                    </a:lnTo>
                    <a:lnTo>
                      <a:pt x="17" y="78"/>
                    </a:lnTo>
                    <a:lnTo>
                      <a:pt x="43" y="78"/>
                    </a:lnTo>
                    <a:lnTo>
                      <a:pt x="43" y="105"/>
                    </a:lnTo>
                    <a:close/>
                    <a:moveTo>
                      <a:pt x="43" y="52"/>
                    </a:moveTo>
                    <a:lnTo>
                      <a:pt x="17" y="52"/>
                    </a:lnTo>
                    <a:lnTo>
                      <a:pt x="17" y="26"/>
                    </a:lnTo>
                    <a:lnTo>
                      <a:pt x="43" y="26"/>
                    </a:lnTo>
                    <a:lnTo>
                      <a:pt x="43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875"/>
              <p:cNvSpPr>
                <a:spLocks noEditPoints="1"/>
              </p:cNvSpPr>
              <p:nvPr/>
            </p:nvSpPr>
            <p:spPr bwMode="auto">
              <a:xfrm>
                <a:off x="4279901" y="5981701"/>
                <a:ext cx="166688" cy="287338"/>
              </a:xfrm>
              <a:custGeom>
                <a:avLst/>
                <a:gdLst>
                  <a:gd name="T0" fmla="*/ 87 w 105"/>
                  <a:gd name="T1" fmla="*/ 9 h 181"/>
                  <a:gd name="T2" fmla="*/ 49 w 105"/>
                  <a:gd name="T3" fmla="*/ 9 h 181"/>
                  <a:gd name="T4" fmla="*/ 49 w 105"/>
                  <a:gd name="T5" fmla="*/ 23 h 181"/>
                  <a:gd name="T6" fmla="*/ 24 w 105"/>
                  <a:gd name="T7" fmla="*/ 23 h 181"/>
                  <a:gd name="T8" fmla="*/ 24 w 105"/>
                  <a:gd name="T9" fmla="*/ 0 h 181"/>
                  <a:gd name="T10" fmla="*/ 16 w 105"/>
                  <a:gd name="T11" fmla="*/ 0 h 181"/>
                  <a:gd name="T12" fmla="*/ 16 w 105"/>
                  <a:gd name="T13" fmla="*/ 23 h 181"/>
                  <a:gd name="T14" fmla="*/ 0 w 105"/>
                  <a:gd name="T15" fmla="*/ 23 h 181"/>
                  <a:gd name="T16" fmla="*/ 0 w 105"/>
                  <a:gd name="T17" fmla="*/ 181 h 181"/>
                  <a:gd name="T18" fmla="*/ 105 w 105"/>
                  <a:gd name="T19" fmla="*/ 181 h 181"/>
                  <a:gd name="T20" fmla="*/ 105 w 105"/>
                  <a:gd name="T21" fmla="*/ 23 h 181"/>
                  <a:gd name="T22" fmla="*/ 87 w 105"/>
                  <a:gd name="T23" fmla="*/ 23 h 181"/>
                  <a:gd name="T24" fmla="*/ 87 w 105"/>
                  <a:gd name="T25" fmla="*/ 9 h 181"/>
                  <a:gd name="T26" fmla="*/ 43 w 105"/>
                  <a:gd name="T27" fmla="*/ 128 h 181"/>
                  <a:gd name="T28" fmla="*/ 16 w 105"/>
                  <a:gd name="T29" fmla="*/ 128 h 181"/>
                  <a:gd name="T30" fmla="*/ 16 w 105"/>
                  <a:gd name="T31" fmla="*/ 102 h 181"/>
                  <a:gd name="T32" fmla="*/ 43 w 105"/>
                  <a:gd name="T33" fmla="*/ 102 h 181"/>
                  <a:gd name="T34" fmla="*/ 43 w 105"/>
                  <a:gd name="T35" fmla="*/ 128 h 181"/>
                  <a:gd name="T36" fmla="*/ 43 w 105"/>
                  <a:gd name="T37" fmla="*/ 76 h 181"/>
                  <a:gd name="T38" fmla="*/ 16 w 105"/>
                  <a:gd name="T39" fmla="*/ 76 h 181"/>
                  <a:gd name="T40" fmla="*/ 16 w 105"/>
                  <a:gd name="T41" fmla="*/ 49 h 181"/>
                  <a:gd name="T42" fmla="*/ 43 w 105"/>
                  <a:gd name="T43" fmla="*/ 49 h 181"/>
                  <a:gd name="T44" fmla="*/ 43 w 105"/>
                  <a:gd name="T45" fmla="*/ 76 h 181"/>
                  <a:gd name="T46" fmla="*/ 87 w 105"/>
                  <a:gd name="T47" fmla="*/ 128 h 181"/>
                  <a:gd name="T48" fmla="*/ 61 w 105"/>
                  <a:gd name="T49" fmla="*/ 128 h 181"/>
                  <a:gd name="T50" fmla="*/ 61 w 105"/>
                  <a:gd name="T51" fmla="*/ 102 h 181"/>
                  <a:gd name="T52" fmla="*/ 87 w 105"/>
                  <a:gd name="T53" fmla="*/ 102 h 181"/>
                  <a:gd name="T54" fmla="*/ 87 w 105"/>
                  <a:gd name="T55" fmla="*/ 128 h 181"/>
                  <a:gd name="T56" fmla="*/ 87 w 105"/>
                  <a:gd name="T57" fmla="*/ 76 h 181"/>
                  <a:gd name="T58" fmla="*/ 61 w 105"/>
                  <a:gd name="T59" fmla="*/ 76 h 181"/>
                  <a:gd name="T60" fmla="*/ 61 w 105"/>
                  <a:gd name="T61" fmla="*/ 49 h 181"/>
                  <a:gd name="T62" fmla="*/ 87 w 105"/>
                  <a:gd name="T63" fmla="*/ 49 h 181"/>
                  <a:gd name="T64" fmla="*/ 87 w 105"/>
                  <a:gd name="T65" fmla="*/ 7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81">
                    <a:moveTo>
                      <a:pt x="87" y="9"/>
                    </a:moveTo>
                    <a:lnTo>
                      <a:pt x="49" y="9"/>
                    </a:lnTo>
                    <a:lnTo>
                      <a:pt x="49" y="23"/>
                    </a:lnTo>
                    <a:lnTo>
                      <a:pt x="24" y="2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23"/>
                    </a:lnTo>
                    <a:lnTo>
                      <a:pt x="0" y="23"/>
                    </a:lnTo>
                    <a:lnTo>
                      <a:pt x="0" y="181"/>
                    </a:lnTo>
                    <a:lnTo>
                      <a:pt x="105" y="181"/>
                    </a:lnTo>
                    <a:lnTo>
                      <a:pt x="105" y="23"/>
                    </a:lnTo>
                    <a:lnTo>
                      <a:pt x="87" y="23"/>
                    </a:lnTo>
                    <a:lnTo>
                      <a:pt x="87" y="9"/>
                    </a:lnTo>
                    <a:close/>
                    <a:moveTo>
                      <a:pt x="43" y="128"/>
                    </a:moveTo>
                    <a:lnTo>
                      <a:pt x="16" y="128"/>
                    </a:lnTo>
                    <a:lnTo>
                      <a:pt x="16" y="102"/>
                    </a:lnTo>
                    <a:lnTo>
                      <a:pt x="43" y="102"/>
                    </a:lnTo>
                    <a:lnTo>
                      <a:pt x="43" y="128"/>
                    </a:lnTo>
                    <a:close/>
                    <a:moveTo>
                      <a:pt x="43" y="76"/>
                    </a:moveTo>
                    <a:lnTo>
                      <a:pt x="16" y="76"/>
                    </a:lnTo>
                    <a:lnTo>
                      <a:pt x="16" y="49"/>
                    </a:lnTo>
                    <a:lnTo>
                      <a:pt x="43" y="49"/>
                    </a:lnTo>
                    <a:lnTo>
                      <a:pt x="43" y="76"/>
                    </a:lnTo>
                    <a:close/>
                    <a:moveTo>
                      <a:pt x="87" y="128"/>
                    </a:moveTo>
                    <a:lnTo>
                      <a:pt x="61" y="128"/>
                    </a:lnTo>
                    <a:lnTo>
                      <a:pt x="61" y="102"/>
                    </a:lnTo>
                    <a:lnTo>
                      <a:pt x="87" y="102"/>
                    </a:lnTo>
                    <a:lnTo>
                      <a:pt x="87" y="128"/>
                    </a:lnTo>
                    <a:close/>
                    <a:moveTo>
                      <a:pt x="87" y="76"/>
                    </a:moveTo>
                    <a:lnTo>
                      <a:pt x="61" y="76"/>
                    </a:lnTo>
                    <a:lnTo>
                      <a:pt x="61" y="49"/>
                    </a:lnTo>
                    <a:lnTo>
                      <a:pt x="87" y="49"/>
                    </a:lnTo>
                    <a:lnTo>
                      <a:pt x="87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6224449" y="3312337"/>
            <a:ext cx="1999304" cy="1533571"/>
            <a:chOff x="6224449" y="3312337"/>
            <a:chExt cx="1999304" cy="1533571"/>
          </a:xfrm>
        </p:grpSpPr>
        <p:grpSp>
          <p:nvGrpSpPr>
            <p:cNvPr id="24" name="组合 23"/>
            <p:cNvGrpSpPr/>
            <p:nvPr/>
          </p:nvGrpSpPr>
          <p:grpSpPr>
            <a:xfrm>
              <a:off x="6224449" y="3312337"/>
              <a:ext cx="1999304" cy="1533571"/>
              <a:chOff x="2890838" y="4437063"/>
              <a:chExt cx="279398" cy="214313"/>
            </a:xfrm>
            <a:solidFill>
              <a:srgbClr val="435468"/>
            </a:solidFill>
          </p:grpSpPr>
          <p:sp>
            <p:nvSpPr>
              <p:cNvPr id="25" name="Freeform 198"/>
              <p:cNvSpPr>
                <a:spLocks/>
              </p:cNvSpPr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99"/>
              <p:cNvSpPr>
                <a:spLocks/>
              </p:cNvSpPr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00"/>
              <p:cNvSpPr>
                <a:spLocks/>
              </p:cNvSpPr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01"/>
              <p:cNvSpPr>
                <a:spLocks/>
              </p:cNvSpPr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02"/>
              <p:cNvSpPr>
                <a:spLocks/>
              </p:cNvSpPr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203"/>
              <p:cNvSpPr>
                <a:spLocks/>
              </p:cNvSpPr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204"/>
              <p:cNvSpPr>
                <a:spLocks/>
              </p:cNvSpPr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206"/>
              <p:cNvSpPr>
                <a:spLocks/>
              </p:cNvSpPr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822671" y="4290378"/>
              <a:ext cx="462046" cy="396039"/>
              <a:chOff x="8937626" y="4622801"/>
              <a:chExt cx="333375" cy="285750"/>
            </a:xfrm>
            <a:solidFill>
              <a:schemeClr val="bg1"/>
            </a:solidFill>
          </p:grpSpPr>
          <p:sp>
            <p:nvSpPr>
              <p:cNvPr id="54" name="Freeform 890"/>
              <p:cNvSpPr>
                <a:spLocks noEditPoints="1"/>
              </p:cNvSpPr>
              <p:nvPr/>
            </p:nvSpPr>
            <p:spPr bwMode="auto">
              <a:xfrm>
                <a:off x="8937626" y="4622801"/>
                <a:ext cx="333375" cy="285750"/>
              </a:xfrm>
              <a:custGeom>
                <a:avLst/>
                <a:gdLst>
                  <a:gd name="T0" fmla="*/ 278 w 288"/>
                  <a:gd name="T1" fmla="*/ 0 h 246"/>
                  <a:gd name="T2" fmla="*/ 52 w 288"/>
                  <a:gd name="T3" fmla="*/ 0 h 246"/>
                  <a:gd name="T4" fmla="*/ 42 w 288"/>
                  <a:gd name="T5" fmla="*/ 10 h 246"/>
                  <a:gd name="T6" fmla="*/ 42 w 288"/>
                  <a:gd name="T7" fmla="*/ 43 h 246"/>
                  <a:gd name="T8" fmla="*/ 10 w 288"/>
                  <a:gd name="T9" fmla="*/ 43 h 246"/>
                  <a:gd name="T10" fmla="*/ 0 w 288"/>
                  <a:gd name="T11" fmla="*/ 53 h 246"/>
                  <a:gd name="T12" fmla="*/ 0 w 288"/>
                  <a:gd name="T13" fmla="*/ 219 h 246"/>
                  <a:gd name="T14" fmla="*/ 27 w 288"/>
                  <a:gd name="T15" fmla="*/ 246 h 246"/>
                  <a:gd name="T16" fmla="*/ 52 w 288"/>
                  <a:gd name="T17" fmla="*/ 246 h 246"/>
                  <a:gd name="T18" fmla="*/ 241 w 288"/>
                  <a:gd name="T19" fmla="*/ 246 h 246"/>
                  <a:gd name="T20" fmla="*/ 278 w 288"/>
                  <a:gd name="T21" fmla="*/ 246 h 246"/>
                  <a:gd name="T22" fmla="*/ 288 w 288"/>
                  <a:gd name="T23" fmla="*/ 236 h 246"/>
                  <a:gd name="T24" fmla="*/ 288 w 288"/>
                  <a:gd name="T25" fmla="*/ 10 h 246"/>
                  <a:gd name="T26" fmla="*/ 278 w 288"/>
                  <a:gd name="T27" fmla="*/ 0 h 246"/>
                  <a:gd name="T28" fmla="*/ 271 w 288"/>
                  <a:gd name="T29" fmla="*/ 229 h 246"/>
                  <a:gd name="T30" fmla="*/ 241 w 288"/>
                  <a:gd name="T31" fmla="*/ 229 h 246"/>
                  <a:gd name="T32" fmla="*/ 52 w 288"/>
                  <a:gd name="T33" fmla="*/ 229 h 246"/>
                  <a:gd name="T34" fmla="*/ 27 w 288"/>
                  <a:gd name="T35" fmla="*/ 229 h 246"/>
                  <a:gd name="T36" fmla="*/ 17 w 288"/>
                  <a:gd name="T37" fmla="*/ 219 h 246"/>
                  <a:gd name="T38" fmla="*/ 17 w 288"/>
                  <a:gd name="T39" fmla="*/ 60 h 246"/>
                  <a:gd name="T40" fmla="*/ 42 w 288"/>
                  <a:gd name="T41" fmla="*/ 60 h 246"/>
                  <a:gd name="T42" fmla="*/ 42 w 288"/>
                  <a:gd name="T43" fmla="*/ 214 h 246"/>
                  <a:gd name="T44" fmla="*/ 59 w 288"/>
                  <a:gd name="T45" fmla="*/ 214 h 246"/>
                  <a:gd name="T46" fmla="*/ 59 w 288"/>
                  <a:gd name="T47" fmla="*/ 60 h 246"/>
                  <a:gd name="T48" fmla="*/ 59 w 288"/>
                  <a:gd name="T49" fmla="*/ 60 h 246"/>
                  <a:gd name="T50" fmla="*/ 59 w 288"/>
                  <a:gd name="T51" fmla="*/ 43 h 246"/>
                  <a:gd name="T52" fmla="*/ 59 w 288"/>
                  <a:gd name="T53" fmla="*/ 17 h 246"/>
                  <a:gd name="T54" fmla="*/ 271 w 288"/>
                  <a:gd name="T55" fmla="*/ 17 h 246"/>
                  <a:gd name="T56" fmla="*/ 271 w 288"/>
                  <a:gd name="T57" fmla="*/ 229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246">
                    <a:moveTo>
                      <a:pt x="278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44" y="0"/>
                      <a:pt x="42" y="2"/>
                      <a:pt x="42" y="10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2" y="43"/>
                      <a:pt x="0" y="45"/>
                      <a:pt x="0" y="53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31"/>
                      <a:pt x="14" y="246"/>
                      <a:pt x="27" y="246"/>
                    </a:cubicBezTo>
                    <a:cubicBezTo>
                      <a:pt x="52" y="246"/>
                      <a:pt x="52" y="246"/>
                      <a:pt x="52" y="246"/>
                    </a:cubicBezTo>
                    <a:cubicBezTo>
                      <a:pt x="241" y="246"/>
                      <a:pt x="241" y="246"/>
                      <a:pt x="241" y="246"/>
                    </a:cubicBezTo>
                    <a:cubicBezTo>
                      <a:pt x="278" y="246"/>
                      <a:pt x="278" y="246"/>
                      <a:pt x="278" y="246"/>
                    </a:cubicBezTo>
                    <a:cubicBezTo>
                      <a:pt x="286" y="246"/>
                      <a:pt x="288" y="244"/>
                      <a:pt x="288" y="236"/>
                    </a:cubicBezTo>
                    <a:cubicBezTo>
                      <a:pt x="288" y="10"/>
                      <a:pt x="288" y="10"/>
                      <a:pt x="288" y="10"/>
                    </a:cubicBezTo>
                    <a:cubicBezTo>
                      <a:pt x="288" y="2"/>
                      <a:pt x="286" y="0"/>
                      <a:pt x="278" y="0"/>
                    </a:cubicBezTo>
                    <a:close/>
                    <a:moveTo>
                      <a:pt x="271" y="229"/>
                    </a:moveTo>
                    <a:cubicBezTo>
                      <a:pt x="241" y="229"/>
                      <a:pt x="241" y="229"/>
                      <a:pt x="241" y="229"/>
                    </a:cubicBezTo>
                    <a:cubicBezTo>
                      <a:pt x="52" y="229"/>
                      <a:pt x="52" y="229"/>
                      <a:pt x="52" y="229"/>
                    </a:cubicBezTo>
                    <a:cubicBezTo>
                      <a:pt x="27" y="229"/>
                      <a:pt x="27" y="229"/>
                      <a:pt x="27" y="229"/>
                    </a:cubicBezTo>
                    <a:cubicBezTo>
                      <a:pt x="24" y="229"/>
                      <a:pt x="17" y="222"/>
                      <a:pt x="17" y="21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214"/>
                      <a:pt x="42" y="214"/>
                      <a:pt x="42" y="214"/>
                    </a:cubicBezTo>
                    <a:cubicBezTo>
                      <a:pt x="59" y="214"/>
                      <a:pt x="59" y="214"/>
                      <a:pt x="59" y="214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271" y="17"/>
                      <a:pt x="271" y="17"/>
                      <a:pt x="271" y="17"/>
                    </a:cubicBezTo>
                    <a:lnTo>
                      <a:pt x="271" y="2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Rectangle 891"/>
              <p:cNvSpPr>
                <a:spLocks noChangeArrowheads="1"/>
              </p:cNvSpPr>
              <p:nvPr/>
            </p:nvSpPr>
            <p:spPr bwMode="auto">
              <a:xfrm>
                <a:off x="9031288" y="4668838"/>
                <a:ext cx="88900" cy="889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Rectangle 892"/>
              <p:cNvSpPr>
                <a:spLocks noChangeArrowheads="1"/>
              </p:cNvSpPr>
              <p:nvPr/>
            </p:nvSpPr>
            <p:spPr bwMode="auto">
              <a:xfrm>
                <a:off x="9148763" y="4681538"/>
                <a:ext cx="73025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Rectangle 893"/>
              <p:cNvSpPr>
                <a:spLocks noChangeArrowheads="1"/>
              </p:cNvSpPr>
              <p:nvPr/>
            </p:nvSpPr>
            <p:spPr bwMode="auto">
              <a:xfrm>
                <a:off x="9148763" y="4725988"/>
                <a:ext cx="7302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Rectangle 894"/>
              <p:cNvSpPr>
                <a:spLocks noChangeArrowheads="1"/>
              </p:cNvSpPr>
              <p:nvPr/>
            </p:nvSpPr>
            <p:spPr bwMode="auto">
              <a:xfrm>
                <a:off x="9031288" y="4787901"/>
                <a:ext cx="190500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Rectangle 895"/>
              <p:cNvSpPr>
                <a:spLocks noChangeArrowheads="1"/>
              </p:cNvSpPr>
              <p:nvPr/>
            </p:nvSpPr>
            <p:spPr bwMode="auto">
              <a:xfrm>
                <a:off x="9031288" y="4833938"/>
                <a:ext cx="190500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8588709" y="1793382"/>
            <a:ext cx="1999304" cy="1533571"/>
            <a:chOff x="8588709" y="1793382"/>
            <a:chExt cx="1999304" cy="1533571"/>
          </a:xfrm>
        </p:grpSpPr>
        <p:grpSp>
          <p:nvGrpSpPr>
            <p:cNvPr id="35" name="组合 34"/>
            <p:cNvGrpSpPr/>
            <p:nvPr/>
          </p:nvGrpSpPr>
          <p:grpSpPr>
            <a:xfrm>
              <a:off x="8588709" y="1793382"/>
              <a:ext cx="1999304" cy="1533571"/>
              <a:chOff x="2890838" y="4437063"/>
              <a:chExt cx="279398" cy="214313"/>
            </a:xfrm>
            <a:solidFill>
              <a:srgbClr val="E40000"/>
            </a:solidFill>
          </p:grpSpPr>
          <p:sp>
            <p:nvSpPr>
              <p:cNvPr id="36" name="Freeform 198"/>
              <p:cNvSpPr>
                <a:spLocks/>
              </p:cNvSpPr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99"/>
              <p:cNvSpPr>
                <a:spLocks/>
              </p:cNvSpPr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200"/>
              <p:cNvSpPr>
                <a:spLocks/>
              </p:cNvSpPr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201"/>
              <p:cNvSpPr>
                <a:spLocks/>
              </p:cNvSpPr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202"/>
              <p:cNvSpPr>
                <a:spLocks/>
              </p:cNvSpPr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03"/>
              <p:cNvSpPr>
                <a:spLocks/>
              </p:cNvSpPr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>
                <a:spLocks/>
              </p:cNvSpPr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206"/>
              <p:cNvSpPr>
                <a:spLocks/>
              </p:cNvSpPr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" name="Freeform 569"/>
            <p:cNvSpPr>
              <a:spLocks noEditPoints="1"/>
            </p:cNvSpPr>
            <p:nvPr/>
          </p:nvSpPr>
          <p:spPr bwMode="auto">
            <a:xfrm>
              <a:off x="9185831" y="2706442"/>
              <a:ext cx="464246" cy="462045"/>
            </a:xfrm>
            <a:custGeom>
              <a:avLst/>
              <a:gdLst>
                <a:gd name="T0" fmla="*/ 266 w 288"/>
                <a:gd name="T1" fmla="*/ 85 h 288"/>
                <a:gd name="T2" fmla="*/ 260 w 288"/>
                <a:gd name="T3" fmla="*/ 86 h 288"/>
                <a:gd name="T4" fmla="*/ 203 w 288"/>
                <a:gd name="T5" fmla="*/ 26 h 288"/>
                <a:gd name="T6" fmla="*/ 144 w 288"/>
                <a:gd name="T7" fmla="*/ 0 h 288"/>
                <a:gd name="T8" fmla="*/ 86 w 288"/>
                <a:gd name="T9" fmla="*/ 26 h 288"/>
                <a:gd name="T10" fmla="*/ 28 w 288"/>
                <a:gd name="T11" fmla="*/ 86 h 288"/>
                <a:gd name="T12" fmla="*/ 22 w 288"/>
                <a:gd name="T13" fmla="*/ 85 h 288"/>
                <a:gd name="T14" fmla="*/ 0 w 288"/>
                <a:gd name="T15" fmla="*/ 144 h 288"/>
                <a:gd name="T16" fmla="*/ 22 w 288"/>
                <a:gd name="T17" fmla="*/ 203 h 288"/>
                <a:gd name="T18" fmla="*/ 28 w 288"/>
                <a:gd name="T19" fmla="*/ 202 h 288"/>
                <a:gd name="T20" fmla="*/ 86 w 288"/>
                <a:gd name="T21" fmla="*/ 262 h 288"/>
                <a:gd name="T22" fmla="*/ 144 w 288"/>
                <a:gd name="T23" fmla="*/ 288 h 288"/>
                <a:gd name="T24" fmla="*/ 203 w 288"/>
                <a:gd name="T25" fmla="*/ 262 h 288"/>
                <a:gd name="T26" fmla="*/ 260 w 288"/>
                <a:gd name="T27" fmla="*/ 202 h 288"/>
                <a:gd name="T28" fmla="*/ 266 w 288"/>
                <a:gd name="T29" fmla="*/ 203 h 288"/>
                <a:gd name="T30" fmla="*/ 288 w 288"/>
                <a:gd name="T31" fmla="*/ 144 h 288"/>
                <a:gd name="T32" fmla="*/ 266 w 288"/>
                <a:gd name="T33" fmla="*/ 189 h 288"/>
                <a:gd name="T34" fmla="*/ 216 w 288"/>
                <a:gd name="T35" fmla="*/ 144 h 288"/>
                <a:gd name="T36" fmla="*/ 266 w 288"/>
                <a:gd name="T37" fmla="*/ 100 h 288"/>
                <a:gd name="T38" fmla="*/ 266 w 288"/>
                <a:gd name="T39" fmla="*/ 189 h 288"/>
                <a:gd name="T40" fmla="*/ 144 w 288"/>
                <a:gd name="T41" fmla="*/ 274 h 288"/>
                <a:gd name="T42" fmla="*/ 114 w 288"/>
                <a:gd name="T43" fmla="*/ 209 h 288"/>
                <a:gd name="T44" fmla="*/ 175 w 288"/>
                <a:gd name="T45" fmla="*/ 209 h 288"/>
                <a:gd name="T46" fmla="*/ 181 w 288"/>
                <a:gd name="T47" fmla="*/ 196 h 288"/>
                <a:gd name="T48" fmla="*/ 168 w 288"/>
                <a:gd name="T49" fmla="*/ 196 h 288"/>
                <a:gd name="T50" fmla="*/ 120 w 288"/>
                <a:gd name="T51" fmla="*/ 196 h 288"/>
                <a:gd name="T52" fmla="*/ 107 w 288"/>
                <a:gd name="T53" fmla="*/ 196 h 288"/>
                <a:gd name="T54" fmla="*/ 86 w 288"/>
                <a:gd name="T55" fmla="*/ 187 h 288"/>
                <a:gd name="T56" fmla="*/ 92 w 288"/>
                <a:gd name="T57" fmla="*/ 168 h 288"/>
                <a:gd name="T58" fmla="*/ 92 w 288"/>
                <a:gd name="T59" fmla="*/ 120 h 288"/>
                <a:gd name="T60" fmla="*/ 86 w 288"/>
                <a:gd name="T61" fmla="*/ 101 h 288"/>
                <a:gd name="T62" fmla="*/ 107 w 288"/>
                <a:gd name="T63" fmla="*/ 92 h 288"/>
                <a:gd name="T64" fmla="*/ 120 w 288"/>
                <a:gd name="T65" fmla="*/ 92 h 288"/>
                <a:gd name="T66" fmla="*/ 168 w 288"/>
                <a:gd name="T67" fmla="*/ 92 h 288"/>
                <a:gd name="T68" fmla="*/ 181 w 288"/>
                <a:gd name="T69" fmla="*/ 92 h 288"/>
                <a:gd name="T70" fmla="*/ 202 w 288"/>
                <a:gd name="T71" fmla="*/ 101 h 288"/>
                <a:gd name="T72" fmla="*/ 196 w 288"/>
                <a:gd name="T73" fmla="*/ 120 h 288"/>
                <a:gd name="T74" fmla="*/ 196 w 288"/>
                <a:gd name="T75" fmla="*/ 168 h 288"/>
                <a:gd name="T76" fmla="*/ 202 w 288"/>
                <a:gd name="T77" fmla="*/ 187 h 288"/>
                <a:gd name="T78" fmla="*/ 181 w 288"/>
                <a:gd name="T79" fmla="*/ 196 h 288"/>
                <a:gd name="T80" fmla="*/ 22 w 288"/>
                <a:gd name="T81" fmla="*/ 100 h 288"/>
                <a:gd name="T82" fmla="*/ 72 w 288"/>
                <a:gd name="T83" fmla="*/ 144 h 288"/>
                <a:gd name="T84" fmla="*/ 22 w 288"/>
                <a:gd name="T85" fmla="*/ 189 h 288"/>
                <a:gd name="T86" fmla="*/ 144 w 288"/>
                <a:gd name="T87" fmla="*/ 14 h 288"/>
                <a:gd name="T88" fmla="*/ 175 w 288"/>
                <a:gd name="T89" fmla="*/ 79 h 288"/>
                <a:gd name="T90" fmla="*/ 114 w 288"/>
                <a:gd name="T91" fmla="*/ 79 h 288"/>
                <a:gd name="T92" fmla="*/ 144 w 288"/>
                <a:gd name="T93" fmla="*/ 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288">
                  <a:moveTo>
                    <a:pt x="279" y="95"/>
                  </a:moveTo>
                  <a:cubicBezTo>
                    <a:pt x="277" y="89"/>
                    <a:pt x="272" y="85"/>
                    <a:pt x="266" y="85"/>
                  </a:cubicBezTo>
                  <a:cubicBezTo>
                    <a:pt x="265" y="85"/>
                    <a:pt x="263" y="85"/>
                    <a:pt x="262" y="86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47" y="61"/>
                    <a:pt x="227" y="41"/>
                    <a:pt x="202" y="28"/>
                  </a:cubicBezTo>
                  <a:cubicBezTo>
                    <a:pt x="203" y="26"/>
                    <a:pt x="203" y="26"/>
                    <a:pt x="203" y="26"/>
                  </a:cubicBezTo>
                  <a:cubicBezTo>
                    <a:pt x="204" y="19"/>
                    <a:pt x="200" y="11"/>
                    <a:pt x="194" y="9"/>
                  </a:cubicBezTo>
                  <a:cubicBezTo>
                    <a:pt x="178" y="3"/>
                    <a:pt x="161" y="0"/>
                    <a:pt x="144" y="0"/>
                  </a:cubicBezTo>
                  <a:cubicBezTo>
                    <a:pt x="127" y="0"/>
                    <a:pt x="110" y="3"/>
                    <a:pt x="95" y="9"/>
                  </a:cubicBezTo>
                  <a:cubicBezTo>
                    <a:pt x="88" y="11"/>
                    <a:pt x="84" y="19"/>
                    <a:pt x="86" y="26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61" y="41"/>
                    <a:pt x="41" y="61"/>
                    <a:pt x="28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5"/>
                    <a:pt x="23" y="85"/>
                    <a:pt x="22" y="85"/>
                  </a:cubicBezTo>
                  <a:cubicBezTo>
                    <a:pt x="16" y="85"/>
                    <a:pt x="11" y="89"/>
                    <a:pt x="9" y="95"/>
                  </a:cubicBezTo>
                  <a:cubicBezTo>
                    <a:pt x="3" y="110"/>
                    <a:pt x="0" y="127"/>
                    <a:pt x="0" y="144"/>
                  </a:cubicBezTo>
                  <a:cubicBezTo>
                    <a:pt x="0" y="161"/>
                    <a:pt x="3" y="178"/>
                    <a:pt x="9" y="194"/>
                  </a:cubicBezTo>
                  <a:cubicBezTo>
                    <a:pt x="11" y="199"/>
                    <a:pt x="16" y="203"/>
                    <a:pt x="22" y="203"/>
                  </a:cubicBezTo>
                  <a:cubicBezTo>
                    <a:pt x="23" y="203"/>
                    <a:pt x="25" y="203"/>
                    <a:pt x="26" y="203"/>
                  </a:cubicBezTo>
                  <a:cubicBezTo>
                    <a:pt x="28" y="202"/>
                    <a:pt x="28" y="202"/>
                    <a:pt x="28" y="202"/>
                  </a:cubicBezTo>
                  <a:cubicBezTo>
                    <a:pt x="41" y="227"/>
                    <a:pt x="61" y="247"/>
                    <a:pt x="86" y="260"/>
                  </a:cubicBezTo>
                  <a:cubicBezTo>
                    <a:pt x="86" y="262"/>
                    <a:pt x="86" y="262"/>
                    <a:pt x="86" y="262"/>
                  </a:cubicBezTo>
                  <a:cubicBezTo>
                    <a:pt x="84" y="269"/>
                    <a:pt x="88" y="277"/>
                    <a:pt x="95" y="279"/>
                  </a:cubicBezTo>
                  <a:cubicBezTo>
                    <a:pt x="110" y="285"/>
                    <a:pt x="127" y="288"/>
                    <a:pt x="144" y="288"/>
                  </a:cubicBezTo>
                  <a:cubicBezTo>
                    <a:pt x="161" y="288"/>
                    <a:pt x="178" y="285"/>
                    <a:pt x="194" y="279"/>
                  </a:cubicBezTo>
                  <a:cubicBezTo>
                    <a:pt x="200" y="277"/>
                    <a:pt x="204" y="269"/>
                    <a:pt x="203" y="262"/>
                  </a:cubicBezTo>
                  <a:cubicBezTo>
                    <a:pt x="202" y="260"/>
                    <a:pt x="202" y="260"/>
                    <a:pt x="202" y="260"/>
                  </a:cubicBezTo>
                  <a:cubicBezTo>
                    <a:pt x="227" y="247"/>
                    <a:pt x="247" y="227"/>
                    <a:pt x="260" y="202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3"/>
                    <a:pt x="265" y="203"/>
                    <a:pt x="266" y="203"/>
                  </a:cubicBezTo>
                  <a:cubicBezTo>
                    <a:pt x="272" y="203"/>
                    <a:pt x="277" y="199"/>
                    <a:pt x="279" y="194"/>
                  </a:cubicBezTo>
                  <a:cubicBezTo>
                    <a:pt x="285" y="178"/>
                    <a:pt x="288" y="161"/>
                    <a:pt x="288" y="144"/>
                  </a:cubicBezTo>
                  <a:cubicBezTo>
                    <a:pt x="288" y="127"/>
                    <a:pt x="285" y="110"/>
                    <a:pt x="279" y="95"/>
                  </a:cubicBezTo>
                  <a:close/>
                  <a:moveTo>
                    <a:pt x="266" y="189"/>
                  </a:moveTo>
                  <a:cubicBezTo>
                    <a:pt x="209" y="175"/>
                    <a:pt x="209" y="175"/>
                    <a:pt x="209" y="175"/>
                  </a:cubicBezTo>
                  <a:cubicBezTo>
                    <a:pt x="213" y="165"/>
                    <a:pt x="216" y="155"/>
                    <a:pt x="216" y="144"/>
                  </a:cubicBezTo>
                  <a:cubicBezTo>
                    <a:pt x="216" y="133"/>
                    <a:pt x="214" y="123"/>
                    <a:pt x="209" y="113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71" y="113"/>
                    <a:pt x="274" y="128"/>
                    <a:pt x="274" y="144"/>
                  </a:cubicBezTo>
                  <a:cubicBezTo>
                    <a:pt x="274" y="160"/>
                    <a:pt x="271" y="175"/>
                    <a:pt x="266" y="189"/>
                  </a:cubicBezTo>
                  <a:close/>
                  <a:moveTo>
                    <a:pt x="189" y="266"/>
                  </a:moveTo>
                  <a:cubicBezTo>
                    <a:pt x="175" y="271"/>
                    <a:pt x="160" y="274"/>
                    <a:pt x="144" y="274"/>
                  </a:cubicBezTo>
                  <a:cubicBezTo>
                    <a:pt x="128" y="274"/>
                    <a:pt x="113" y="271"/>
                    <a:pt x="100" y="266"/>
                  </a:cubicBezTo>
                  <a:cubicBezTo>
                    <a:pt x="114" y="209"/>
                    <a:pt x="114" y="209"/>
                    <a:pt x="114" y="209"/>
                  </a:cubicBezTo>
                  <a:cubicBezTo>
                    <a:pt x="123" y="213"/>
                    <a:pt x="133" y="216"/>
                    <a:pt x="144" y="216"/>
                  </a:cubicBezTo>
                  <a:cubicBezTo>
                    <a:pt x="155" y="216"/>
                    <a:pt x="165" y="213"/>
                    <a:pt x="175" y="209"/>
                  </a:cubicBezTo>
                  <a:lnTo>
                    <a:pt x="189" y="266"/>
                  </a:lnTo>
                  <a:close/>
                  <a:moveTo>
                    <a:pt x="181" y="196"/>
                  </a:moveTo>
                  <a:cubicBezTo>
                    <a:pt x="179" y="195"/>
                    <a:pt x="177" y="195"/>
                    <a:pt x="175" y="195"/>
                  </a:cubicBezTo>
                  <a:cubicBezTo>
                    <a:pt x="173" y="195"/>
                    <a:pt x="170" y="195"/>
                    <a:pt x="168" y="196"/>
                  </a:cubicBezTo>
                  <a:cubicBezTo>
                    <a:pt x="161" y="200"/>
                    <a:pt x="153" y="202"/>
                    <a:pt x="144" y="202"/>
                  </a:cubicBezTo>
                  <a:cubicBezTo>
                    <a:pt x="136" y="202"/>
                    <a:pt x="127" y="200"/>
                    <a:pt x="120" y="196"/>
                  </a:cubicBezTo>
                  <a:cubicBezTo>
                    <a:pt x="118" y="195"/>
                    <a:pt x="116" y="195"/>
                    <a:pt x="114" y="195"/>
                  </a:cubicBezTo>
                  <a:cubicBezTo>
                    <a:pt x="111" y="195"/>
                    <a:pt x="109" y="195"/>
                    <a:pt x="107" y="196"/>
                  </a:cubicBezTo>
                  <a:cubicBezTo>
                    <a:pt x="105" y="197"/>
                    <a:pt x="103" y="199"/>
                    <a:pt x="101" y="202"/>
                  </a:cubicBezTo>
                  <a:cubicBezTo>
                    <a:pt x="96" y="198"/>
                    <a:pt x="91" y="193"/>
                    <a:pt x="86" y="187"/>
                  </a:cubicBezTo>
                  <a:cubicBezTo>
                    <a:pt x="89" y="185"/>
                    <a:pt x="91" y="183"/>
                    <a:pt x="92" y="181"/>
                  </a:cubicBezTo>
                  <a:cubicBezTo>
                    <a:pt x="94" y="177"/>
                    <a:pt x="94" y="172"/>
                    <a:pt x="92" y="168"/>
                  </a:cubicBezTo>
                  <a:cubicBezTo>
                    <a:pt x="88" y="161"/>
                    <a:pt x="86" y="152"/>
                    <a:pt x="86" y="144"/>
                  </a:cubicBezTo>
                  <a:cubicBezTo>
                    <a:pt x="86" y="136"/>
                    <a:pt x="88" y="127"/>
                    <a:pt x="92" y="120"/>
                  </a:cubicBezTo>
                  <a:cubicBezTo>
                    <a:pt x="94" y="116"/>
                    <a:pt x="94" y="111"/>
                    <a:pt x="92" y="107"/>
                  </a:cubicBezTo>
                  <a:cubicBezTo>
                    <a:pt x="91" y="105"/>
                    <a:pt x="89" y="103"/>
                    <a:pt x="86" y="101"/>
                  </a:cubicBezTo>
                  <a:cubicBezTo>
                    <a:pt x="90" y="95"/>
                    <a:pt x="96" y="90"/>
                    <a:pt x="101" y="86"/>
                  </a:cubicBezTo>
                  <a:cubicBezTo>
                    <a:pt x="103" y="89"/>
                    <a:pt x="105" y="91"/>
                    <a:pt x="107" y="92"/>
                  </a:cubicBezTo>
                  <a:cubicBezTo>
                    <a:pt x="109" y="93"/>
                    <a:pt x="111" y="93"/>
                    <a:pt x="114" y="93"/>
                  </a:cubicBezTo>
                  <a:cubicBezTo>
                    <a:pt x="116" y="93"/>
                    <a:pt x="118" y="93"/>
                    <a:pt x="120" y="92"/>
                  </a:cubicBezTo>
                  <a:cubicBezTo>
                    <a:pt x="127" y="88"/>
                    <a:pt x="136" y="86"/>
                    <a:pt x="144" y="86"/>
                  </a:cubicBezTo>
                  <a:cubicBezTo>
                    <a:pt x="152" y="86"/>
                    <a:pt x="161" y="88"/>
                    <a:pt x="168" y="92"/>
                  </a:cubicBezTo>
                  <a:cubicBezTo>
                    <a:pt x="170" y="93"/>
                    <a:pt x="172" y="93"/>
                    <a:pt x="175" y="93"/>
                  </a:cubicBezTo>
                  <a:cubicBezTo>
                    <a:pt x="177" y="93"/>
                    <a:pt x="179" y="93"/>
                    <a:pt x="181" y="92"/>
                  </a:cubicBezTo>
                  <a:cubicBezTo>
                    <a:pt x="183" y="91"/>
                    <a:pt x="185" y="89"/>
                    <a:pt x="187" y="86"/>
                  </a:cubicBezTo>
                  <a:cubicBezTo>
                    <a:pt x="193" y="91"/>
                    <a:pt x="198" y="96"/>
                    <a:pt x="202" y="101"/>
                  </a:cubicBezTo>
                  <a:cubicBezTo>
                    <a:pt x="199" y="103"/>
                    <a:pt x="197" y="105"/>
                    <a:pt x="196" y="107"/>
                  </a:cubicBezTo>
                  <a:cubicBezTo>
                    <a:pt x="194" y="111"/>
                    <a:pt x="194" y="116"/>
                    <a:pt x="196" y="120"/>
                  </a:cubicBezTo>
                  <a:cubicBezTo>
                    <a:pt x="200" y="127"/>
                    <a:pt x="202" y="136"/>
                    <a:pt x="202" y="144"/>
                  </a:cubicBezTo>
                  <a:cubicBezTo>
                    <a:pt x="202" y="152"/>
                    <a:pt x="200" y="161"/>
                    <a:pt x="196" y="168"/>
                  </a:cubicBezTo>
                  <a:cubicBezTo>
                    <a:pt x="194" y="172"/>
                    <a:pt x="194" y="177"/>
                    <a:pt x="196" y="181"/>
                  </a:cubicBezTo>
                  <a:cubicBezTo>
                    <a:pt x="197" y="183"/>
                    <a:pt x="199" y="185"/>
                    <a:pt x="202" y="187"/>
                  </a:cubicBezTo>
                  <a:cubicBezTo>
                    <a:pt x="198" y="193"/>
                    <a:pt x="193" y="198"/>
                    <a:pt x="187" y="202"/>
                  </a:cubicBezTo>
                  <a:cubicBezTo>
                    <a:pt x="185" y="199"/>
                    <a:pt x="183" y="197"/>
                    <a:pt x="181" y="196"/>
                  </a:cubicBezTo>
                  <a:close/>
                  <a:moveTo>
                    <a:pt x="14" y="144"/>
                  </a:moveTo>
                  <a:cubicBezTo>
                    <a:pt x="14" y="128"/>
                    <a:pt x="17" y="113"/>
                    <a:pt x="22" y="100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5" y="123"/>
                    <a:pt x="72" y="133"/>
                    <a:pt x="72" y="144"/>
                  </a:cubicBezTo>
                  <a:cubicBezTo>
                    <a:pt x="72" y="155"/>
                    <a:pt x="75" y="165"/>
                    <a:pt x="79" y="175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17" y="175"/>
                    <a:pt x="14" y="160"/>
                    <a:pt x="14" y="144"/>
                  </a:cubicBezTo>
                  <a:close/>
                  <a:moveTo>
                    <a:pt x="144" y="14"/>
                  </a:moveTo>
                  <a:cubicBezTo>
                    <a:pt x="160" y="14"/>
                    <a:pt x="175" y="17"/>
                    <a:pt x="189" y="22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65" y="75"/>
                    <a:pt x="155" y="72"/>
                    <a:pt x="144" y="72"/>
                  </a:cubicBezTo>
                  <a:cubicBezTo>
                    <a:pt x="133" y="72"/>
                    <a:pt x="123" y="75"/>
                    <a:pt x="114" y="79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13" y="17"/>
                    <a:pt x="128" y="14"/>
                    <a:pt x="144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39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/>
      <p:bldP spid="23" grpId="0"/>
      <p:bldP spid="33" grpId="0"/>
      <p:bldP spid="34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94996" y="1769807"/>
            <a:ext cx="11197236" cy="2049718"/>
            <a:chOff x="394996" y="1769807"/>
            <a:chExt cx="11197236" cy="2049718"/>
          </a:xfrm>
        </p:grpSpPr>
        <p:sp>
          <p:nvSpPr>
            <p:cNvPr id="2" name="矩形 1"/>
            <p:cNvSpPr/>
            <p:nvPr/>
          </p:nvSpPr>
          <p:spPr>
            <a:xfrm>
              <a:off x="394996" y="1769807"/>
              <a:ext cx="11197236" cy="2049718"/>
            </a:xfrm>
            <a:prstGeom prst="rect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394996" y="1769807"/>
              <a:ext cx="11197236" cy="2005780"/>
            </a:xfrm>
            <a:prstGeom prst="rect">
              <a:avLst/>
            </a:prstGeom>
            <a:blipFill dpi="0" rotWithShape="1">
              <a:blip r:embed="rId2" cstate="print"/>
              <a:srcRect/>
              <a:tile tx="0" ty="-328295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94996" y="4022329"/>
            <a:ext cx="2680427" cy="2160756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911805" y="4022329"/>
            <a:ext cx="2680427" cy="2160756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072868" y="4022329"/>
            <a:ext cx="2680427" cy="2160756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33932" y="4022329"/>
            <a:ext cx="2680427" cy="2160756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517863" y="4137704"/>
            <a:ext cx="462645" cy="383940"/>
            <a:chOff x="9404083" y="1238855"/>
            <a:chExt cx="801342" cy="665020"/>
          </a:xfrm>
          <a:solidFill>
            <a:srgbClr val="E40000"/>
          </a:solidFill>
        </p:grpSpPr>
        <p:sp>
          <p:nvSpPr>
            <p:cNvPr id="9" name="Freeform 583"/>
            <p:cNvSpPr>
              <a:spLocks/>
            </p:cNvSpPr>
            <p:nvPr/>
          </p:nvSpPr>
          <p:spPr bwMode="auto">
            <a:xfrm>
              <a:off x="9404083" y="1238855"/>
              <a:ext cx="801342" cy="308708"/>
            </a:xfrm>
            <a:custGeom>
              <a:avLst/>
              <a:gdLst>
                <a:gd name="T0" fmla="*/ 924 w 1111"/>
                <a:gd name="T1" fmla="*/ 0 h 428"/>
                <a:gd name="T2" fmla="*/ 958 w 1111"/>
                <a:gd name="T3" fmla="*/ 55 h 428"/>
                <a:gd name="T4" fmla="*/ 542 w 1111"/>
                <a:gd name="T5" fmla="*/ 281 h 428"/>
                <a:gd name="T6" fmla="*/ 0 w 1111"/>
                <a:gd name="T7" fmla="*/ 355 h 428"/>
                <a:gd name="T8" fmla="*/ 3 w 1111"/>
                <a:gd name="T9" fmla="*/ 428 h 428"/>
                <a:gd name="T10" fmla="*/ 570 w 1111"/>
                <a:gd name="T11" fmla="*/ 355 h 428"/>
                <a:gd name="T12" fmla="*/ 986 w 1111"/>
                <a:gd name="T13" fmla="*/ 121 h 428"/>
                <a:gd name="T14" fmla="*/ 1021 w 1111"/>
                <a:gd name="T15" fmla="*/ 184 h 428"/>
                <a:gd name="T16" fmla="*/ 1111 w 1111"/>
                <a:gd name="T17" fmla="*/ 0 h 428"/>
                <a:gd name="T18" fmla="*/ 924 w 1111"/>
                <a:gd name="T1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1" h="428">
                  <a:moveTo>
                    <a:pt x="924" y="0"/>
                  </a:moveTo>
                  <a:lnTo>
                    <a:pt x="958" y="55"/>
                  </a:lnTo>
                  <a:lnTo>
                    <a:pt x="542" y="281"/>
                  </a:lnTo>
                  <a:lnTo>
                    <a:pt x="0" y="355"/>
                  </a:lnTo>
                  <a:lnTo>
                    <a:pt x="3" y="428"/>
                  </a:lnTo>
                  <a:lnTo>
                    <a:pt x="570" y="355"/>
                  </a:lnTo>
                  <a:lnTo>
                    <a:pt x="986" y="121"/>
                  </a:lnTo>
                  <a:lnTo>
                    <a:pt x="1021" y="184"/>
                  </a:lnTo>
                  <a:lnTo>
                    <a:pt x="1111" y="0"/>
                  </a:ln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0" name="Freeform 584"/>
            <p:cNvSpPr>
              <a:spLocks/>
            </p:cNvSpPr>
            <p:nvPr/>
          </p:nvSpPr>
          <p:spPr bwMode="auto">
            <a:xfrm>
              <a:off x="9915470" y="1392487"/>
              <a:ext cx="208450" cy="511387"/>
            </a:xfrm>
            <a:custGeom>
              <a:avLst/>
              <a:gdLst>
                <a:gd name="T0" fmla="*/ 0 w 289"/>
                <a:gd name="T1" fmla="*/ 709 h 709"/>
                <a:gd name="T2" fmla="*/ 289 w 289"/>
                <a:gd name="T3" fmla="*/ 709 h 709"/>
                <a:gd name="T4" fmla="*/ 289 w 289"/>
                <a:gd name="T5" fmla="*/ 0 h 709"/>
                <a:gd name="T6" fmla="*/ 0 w 289"/>
                <a:gd name="T7" fmla="*/ 161 h 709"/>
                <a:gd name="T8" fmla="*/ 0 w 289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709">
                  <a:moveTo>
                    <a:pt x="0" y="709"/>
                  </a:moveTo>
                  <a:lnTo>
                    <a:pt x="289" y="709"/>
                  </a:lnTo>
                  <a:lnTo>
                    <a:pt x="289" y="0"/>
                  </a:lnTo>
                  <a:lnTo>
                    <a:pt x="0" y="161"/>
                  </a:lnTo>
                  <a:lnTo>
                    <a:pt x="0" y="7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1" name="Freeform 585"/>
            <p:cNvSpPr>
              <a:spLocks/>
            </p:cNvSpPr>
            <p:nvPr/>
          </p:nvSpPr>
          <p:spPr bwMode="auto">
            <a:xfrm>
              <a:off x="9663743" y="1528809"/>
              <a:ext cx="180320" cy="375065"/>
            </a:xfrm>
            <a:custGeom>
              <a:avLst/>
              <a:gdLst>
                <a:gd name="T0" fmla="*/ 0 w 250"/>
                <a:gd name="T1" fmla="*/ 520 h 520"/>
                <a:gd name="T2" fmla="*/ 250 w 250"/>
                <a:gd name="T3" fmla="*/ 520 h 520"/>
                <a:gd name="T4" fmla="*/ 250 w 250"/>
                <a:gd name="T5" fmla="*/ 0 h 520"/>
                <a:gd name="T6" fmla="*/ 0 w 250"/>
                <a:gd name="T7" fmla="*/ 42 h 520"/>
                <a:gd name="T8" fmla="*/ 0 w 25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20">
                  <a:moveTo>
                    <a:pt x="0" y="520"/>
                  </a:moveTo>
                  <a:lnTo>
                    <a:pt x="250" y="520"/>
                  </a:lnTo>
                  <a:lnTo>
                    <a:pt x="250" y="0"/>
                  </a:lnTo>
                  <a:lnTo>
                    <a:pt x="0" y="42"/>
                  </a:lnTo>
                  <a:lnTo>
                    <a:pt x="0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2" name="Freeform 586"/>
            <p:cNvSpPr>
              <a:spLocks/>
            </p:cNvSpPr>
            <p:nvPr/>
          </p:nvSpPr>
          <p:spPr bwMode="auto">
            <a:xfrm>
              <a:off x="9404083" y="1569922"/>
              <a:ext cx="189697" cy="333953"/>
            </a:xfrm>
            <a:custGeom>
              <a:avLst/>
              <a:gdLst>
                <a:gd name="T0" fmla="*/ 0 w 263"/>
                <a:gd name="T1" fmla="*/ 463 h 463"/>
                <a:gd name="T2" fmla="*/ 263 w 263"/>
                <a:gd name="T3" fmla="*/ 463 h 463"/>
                <a:gd name="T4" fmla="*/ 263 w 263"/>
                <a:gd name="T5" fmla="*/ 0 h 463"/>
                <a:gd name="T6" fmla="*/ 0 w 263"/>
                <a:gd name="T7" fmla="*/ 30 h 463"/>
                <a:gd name="T8" fmla="*/ 0 w 263"/>
                <a:gd name="T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463">
                  <a:moveTo>
                    <a:pt x="0" y="463"/>
                  </a:moveTo>
                  <a:lnTo>
                    <a:pt x="263" y="463"/>
                  </a:lnTo>
                  <a:lnTo>
                    <a:pt x="263" y="0"/>
                  </a:lnTo>
                  <a:lnTo>
                    <a:pt x="0" y="3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noFill/>
              </a:endParaRPr>
            </a:p>
          </p:txBody>
        </p: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3348202" y="4089615"/>
            <a:ext cx="368761" cy="480119"/>
            <a:chOff x="3196030" y="1160235"/>
            <a:chExt cx="582794" cy="758785"/>
          </a:xfrm>
          <a:solidFill>
            <a:srgbClr val="435468"/>
          </a:solidFill>
        </p:grpSpPr>
        <p:sp>
          <p:nvSpPr>
            <p:cNvPr id="14" name="Freeform 634"/>
            <p:cNvSpPr>
              <a:spLocks noEditPoints="1"/>
            </p:cNvSpPr>
            <p:nvPr/>
          </p:nvSpPr>
          <p:spPr bwMode="auto">
            <a:xfrm>
              <a:off x="3243635" y="1160235"/>
              <a:ext cx="535189" cy="533747"/>
            </a:xfrm>
            <a:custGeom>
              <a:avLst/>
              <a:gdLst>
                <a:gd name="T0" fmla="*/ 225 w 314"/>
                <a:gd name="T1" fmla="*/ 39 h 313"/>
                <a:gd name="T2" fmla="*/ 34 w 314"/>
                <a:gd name="T3" fmla="*/ 89 h 313"/>
                <a:gd name="T4" fmla="*/ 62 w 314"/>
                <a:gd name="T5" fmla="*/ 264 h 313"/>
                <a:gd name="T6" fmla="*/ 84 w 314"/>
                <a:gd name="T7" fmla="*/ 280 h 313"/>
                <a:gd name="T8" fmla="*/ 110 w 314"/>
                <a:gd name="T9" fmla="*/ 292 h 313"/>
                <a:gd name="T10" fmla="*/ 275 w 314"/>
                <a:gd name="T11" fmla="*/ 230 h 313"/>
                <a:gd name="T12" fmla="*/ 225 w 314"/>
                <a:gd name="T13" fmla="*/ 39 h 313"/>
                <a:gd name="T14" fmla="*/ 229 w 314"/>
                <a:gd name="T15" fmla="*/ 203 h 313"/>
                <a:gd name="T16" fmla="*/ 111 w 314"/>
                <a:gd name="T17" fmla="*/ 234 h 313"/>
                <a:gd name="T18" fmla="*/ 79 w 314"/>
                <a:gd name="T19" fmla="*/ 116 h 313"/>
                <a:gd name="T20" fmla="*/ 198 w 314"/>
                <a:gd name="T21" fmla="*/ 84 h 313"/>
                <a:gd name="T22" fmla="*/ 229 w 314"/>
                <a:gd name="T23" fmla="*/ 20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4" h="313">
                  <a:moveTo>
                    <a:pt x="225" y="39"/>
                  </a:moveTo>
                  <a:cubicBezTo>
                    <a:pt x="158" y="0"/>
                    <a:pt x="72" y="23"/>
                    <a:pt x="34" y="89"/>
                  </a:cubicBezTo>
                  <a:cubicBezTo>
                    <a:pt x="0" y="148"/>
                    <a:pt x="13" y="221"/>
                    <a:pt x="62" y="264"/>
                  </a:cubicBezTo>
                  <a:cubicBezTo>
                    <a:pt x="69" y="270"/>
                    <a:pt x="76" y="275"/>
                    <a:pt x="84" y="280"/>
                  </a:cubicBezTo>
                  <a:cubicBezTo>
                    <a:pt x="92" y="285"/>
                    <a:pt x="101" y="289"/>
                    <a:pt x="110" y="292"/>
                  </a:cubicBezTo>
                  <a:cubicBezTo>
                    <a:pt x="171" y="313"/>
                    <a:pt x="241" y="288"/>
                    <a:pt x="275" y="230"/>
                  </a:cubicBezTo>
                  <a:cubicBezTo>
                    <a:pt x="314" y="163"/>
                    <a:pt x="291" y="77"/>
                    <a:pt x="225" y="39"/>
                  </a:cubicBezTo>
                  <a:close/>
                  <a:moveTo>
                    <a:pt x="229" y="203"/>
                  </a:moveTo>
                  <a:cubicBezTo>
                    <a:pt x="205" y="244"/>
                    <a:pt x="152" y="259"/>
                    <a:pt x="111" y="234"/>
                  </a:cubicBezTo>
                  <a:cubicBezTo>
                    <a:pt x="69" y="210"/>
                    <a:pt x="55" y="157"/>
                    <a:pt x="79" y="116"/>
                  </a:cubicBezTo>
                  <a:cubicBezTo>
                    <a:pt x="103" y="74"/>
                    <a:pt x="157" y="60"/>
                    <a:pt x="198" y="84"/>
                  </a:cubicBezTo>
                  <a:cubicBezTo>
                    <a:pt x="239" y="108"/>
                    <a:pt x="254" y="162"/>
                    <a:pt x="22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5" name="Oval 635"/>
            <p:cNvSpPr>
              <a:spLocks noChangeArrowheads="1"/>
            </p:cNvSpPr>
            <p:nvPr/>
          </p:nvSpPr>
          <p:spPr bwMode="auto">
            <a:xfrm>
              <a:off x="3465068" y="1327572"/>
              <a:ext cx="85111" cy="87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6" name="Freeform 636"/>
            <p:cNvSpPr>
              <a:spLocks/>
            </p:cNvSpPr>
            <p:nvPr/>
          </p:nvSpPr>
          <p:spPr bwMode="auto">
            <a:xfrm>
              <a:off x="3507623" y="1422781"/>
              <a:ext cx="92324" cy="98816"/>
            </a:xfrm>
            <a:custGeom>
              <a:avLst/>
              <a:gdLst>
                <a:gd name="T0" fmla="*/ 13 w 54"/>
                <a:gd name="T1" fmla="*/ 0 h 58"/>
                <a:gd name="T2" fmla="*/ 0 w 54"/>
                <a:gd name="T3" fmla="*/ 11 h 58"/>
                <a:gd name="T4" fmla="*/ 13 w 54"/>
                <a:gd name="T5" fmla="*/ 40 h 58"/>
                <a:gd name="T6" fmla="*/ 0 w 54"/>
                <a:gd name="T7" fmla="*/ 58 h 58"/>
                <a:gd name="T8" fmla="*/ 4 w 54"/>
                <a:gd name="T9" fmla="*/ 58 h 58"/>
                <a:gd name="T10" fmla="*/ 44 w 54"/>
                <a:gd name="T11" fmla="*/ 16 h 58"/>
                <a:gd name="T12" fmla="*/ 13 w 54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8">
                  <a:moveTo>
                    <a:pt x="13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4" y="58"/>
                    <a:pt x="44" y="29"/>
                    <a:pt x="44" y="16"/>
                  </a:cubicBezTo>
                  <a:cubicBezTo>
                    <a:pt x="44" y="6"/>
                    <a:pt x="24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7" name="Freeform 637"/>
            <p:cNvSpPr>
              <a:spLocks/>
            </p:cNvSpPr>
            <p:nvPr/>
          </p:nvSpPr>
          <p:spPr bwMode="auto">
            <a:xfrm>
              <a:off x="3416021" y="1422781"/>
              <a:ext cx="91603" cy="98816"/>
            </a:xfrm>
            <a:custGeom>
              <a:avLst/>
              <a:gdLst>
                <a:gd name="T0" fmla="*/ 54 w 54"/>
                <a:gd name="T1" fmla="*/ 11 h 58"/>
                <a:gd name="T2" fmla="*/ 41 w 54"/>
                <a:gd name="T3" fmla="*/ 0 h 58"/>
                <a:gd name="T4" fmla="*/ 11 w 54"/>
                <a:gd name="T5" fmla="*/ 16 h 58"/>
                <a:gd name="T6" fmla="*/ 50 w 54"/>
                <a:gd name="T7" fmla="*/ 58 h 58"/>
                <a:gd name="T8" fmla="*/ 54 w 54"/>
                <a:gd name="T9" fmla="*/ 58 h 58"/>
                <a:gd name="T10" fmla="*/ 41 w 54"/>
                <a:gd name="T11" fmla="*/ 40 h 58"/>
                <a:gd name="T12" fmla="*/ 54 w 54"/>
                <a:gd name="T13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8">
                  <a:moveTo>
                    <a:pt x="54" y="11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0" y="2"/>
                    <a:pt x="11" y="6"/>
                    <a:pt x="11" y="16"/>
                  </a:cubicBezTo>
                  <a:cubicBezTo>
                    <a:pt x="11" y="29"/>
                    <a:pt x="0" y="58"/>
                    <a:pt x="50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5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noFill/>
              </a:endParaRPr>
            </a:p>
          </p:txBody>
        </p:sp>
        <p:sp>
          <p:nvSpPr>
            <p:cNvPr id="18" name="Freeform 638"/>
            <p:cNvSpPr>
              <a:spLocks/>
            </p:cNvSpPr>
            <p:nvPr/>
          </p:nvSpPr>
          <p:spPr bwMode="auto">
            <a:xfrm>
              <a:off x="3196030" y="1626181"/>
              <a:ext cx="225039" cy="292839"/>
            </a:xfrm>
            <a:custGeom>
              <a:avLst/>
              <a:gdLst>
                <a:gd name="T0" fmla="*/ 85 w 132"/>
                <a:gd name="T1" fmla="*/ 0 h 172"/>
                <a:gd name="T2" fmla="*/ 12 w 132"/>
                <a:gd name="T3" fmla="*/ 125 h 172"/>
                <a:gd name="T4" fmla="*/ 25 w 132"/>
                <a:gd name="T5" fmla="*/ 158 h 172"/>
                <a:gd name="T6" fmla="*/ 58 w 132"/>
                <a:gd name="T7" fmla="*/ 156 h 172"/>
                <a:gd name="T8" fmla="*/ 132 w 132"/>
                <a:gd name="T9" fmla="*/ 28 h 172"/>
                <a:gd name="T10" fmla="*/ 105 w 132"/>
                <a:gd name="T11" fmla="*/ 19 h 172"/>
                <a:gd name="T12" fmla="*/ 85 w 132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72">
                  <a:moveTo>
                    <a:pt x="85" y="0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0" y="144"/>
                    <a:pt x="25" y="158"/>
                  </a:cubicBezTo>
                  <a:cubicBezTo>
                    <a:pt x="49" y="172"/>
                    <a:pt x="58" y="156"/>
                    <a:pt x="58" y="156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2" y="28"/>
                    <a:pt x="119" y="27"/>
                    <a:pt x="105" y="19"/>
                  </a:cubicBezTo>
                  <a:cubicBezTo>
                    <a:pt x="92" y="11"/>
                    <a:pt x="85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noFill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15143" y="4121802"/>
            <a:ext cx="415747" cy="415745"/>
            <a:chOff x="10362759" y="6408324"/>
            <a:chExt cx="178327" cy="178326"/>
          </a:xfrm>
          <a:solidFill>
            <a:srgbClr val="E40000"/>
          </a:solidFill>
        </p:grpSpPr>
        <p:sp>
          <p:nvSpPr>
            <p:cNvPr id="20" name="Freeform 578"/>
            <p:cNvSpPr>
              <a:spLocks/>
            </p:cNvSpPr>
            <p:nvPr/>
          </p:nvSpPr>
          <p:spPr bwMode="auto">
            <a:xfrm>
              <a:off x="10506968" y="6502763"/>
              <a:ext cx="23742" cy="47307"/>
            </a:xfrm>
            <a:custGeom>
              <a:avLst/>
              <a:gdLst>
                <a:gd name="T0" fmla="*/ 0 w 57"/>
                <a:gd name="T1" fmla="*/ 99 h 114"/>
                <a:gd name="T2" fmla="*/ 22 w 57"/>
                <a:gd name="T3" fmla="*/ 114 h 114"/>
                <a:gd name="T4" fmla="*/ 57 w 57"/>
                <a:gd name="T5" fmla="*/ 0 h 114"/>
                <a:gd name="T6" fmla="*/ 31 w 57"/>
                <a:gd name="T7" fmla="*/ 0 h 114"/>
                <a:gd name="T8" fmla="*/ 0 w 57"/>
                <a:gd name="T9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4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579"/>
            <p:cNvSpPr>
              <a:spLocks/>
            </p:cNvSpPr>
            <p:nvPr/>
          </p:nvSpPr>
          <p:spPr bwMode="auto">
            <a:xfrm>
              <a:off x="10452978" y="6408324"/>
              <a:ext cx="88108" cy="88460"/>
            </a:xfrm>
            <a:custGeom>
              <a:avLst/>
              <a:gdLst>
                <a:gd name="T0" fmla="*/ 187 w 212"/>
                <a:gd name="T1" fmla="*/ 213 h 213"/>
                <a:gd name="T2" fmla="*/ 212 w 212"/>
                <a:gd name="T3" fmla="*/ 213 h 213"/>
                <a:gd name="T4" fmla="*/ 0 w 212"/>
                <a:gd name="T5" fmla="*/ 0 h 213"/>
                <a:gd name="T6" fmla="*/ 0 w 212"/>
                <a:gd name="T7" fmla="*/ 25 h 213"/>
                <a:gd name="T8" fmla="*/ 0 w 212"/>
                <a:gd name="T9" fmla="*/ 52 h 213"/>
                <a:gd name="T10" fmla="*/ 0 w 212"/>
                <a:gd name="T11" fmla="*/ 213 h 213"/>
                <a:gd name="T12" fmla="*/ 160 w 212"/>
                <a:gd name="T13" fmla="*/ 213 h 213"/>
                <a:gd name="T14" fmla="*/ 187 w 212"/>
                <a:gd name="T1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13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580"/>
            <p:cNvSpPr>
              <a:spLocks/>
            </p:cNvSpPr>
            <p:nvPr/>
          </p:nvSpPr>
          <p:spPr bwMode="auto">
            <a:xfrm>
              <a:off x="10362759" y="6418700"/>
              <a:ext cx="147551" cy="167950"/>
            </a:xfrm>
            <a:custGeom>
              <a:avLst/>
              <a:gdLst>
                <a:gd name="T0" fmla="*/ 202 w 355"/>
                <a:gd name="T1" fmla="*/ 202 h 404"/>
                <a:gd name="T2" fmla="*/ 202 w 355"/>
                <a:gd name="T3" fmla="*/ 26 h 404"/>
                <a:gd name="T4" fmla="*/ 202 w 355"/>
                <a:gd name="T5" fmla="*/ 0 h 404"/>
                <a:gd name="T6" fmla="*/ 0 w 355"/>
                <a:gd name="T7" fmla="*/ 202 h 404"/>
                <a:gd name="T8" fmla="*/ 202 w 355"/>
                <a:gd name="T9" fmla="*/ 404 h 404"/>
                <a:gd name="T10" fmla="*/ 355 w 355"/>
                <a:gd name="T11" fmla="*/ 335 h 404"/>
                <a:gd name="T12" fmla="*/ 335 w 355"/>
                <a:gd name="T13" fmla="*/ 317 h 404"/>
                <a:gd name="T14" fmla="*/ 202 w 355"/>
                <a:gd name="T15" fmla="*/ 2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404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089500" y="4141686"/>
            <a:ext cx="408776" cy="375976"/>
            <a:chOff x="10809811" y="6437824"/>
            <a:chExt cx="175337" cy="161268"/>
          </a:xfrm>
          <a:solidFill>
            <a:srgbClr val="435468"/>
          </a:solidFill>
        </p:grpSpPr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10966858" y="6461038"/>
              <a:ext cx="18290" cy="16707"/>
            </a:xfrm>
            <a:custGeom>
              <a:avLst/>
              <a:gdLst>
                <a:gd name="T0" fmla="*/ 28 w 44"/>
                <a:gd name="T1" fmla="*/ 11 h 40"/>
                <a:gd name="T2" fmla="*/ 0 w 44"/>
                <a:gd name="T3" fmla="*/ 18 h 40"/>
                <a:gd name="T4" fmla="*/ 31 w 44"/>
                <a:gd name="T5" fmla="*/ 40 h 40"/>
                <a:gd name="T6" fmla="*/ 28 w 44"/>
                <a:gd name="T7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8" y="11"/>
                  </a:moveTo>
                  <a:cubicBezTo>
                    <a:pt x="13" y="0"/>
                    <a:pt x="0" y="18"/>
                    <a:pt x="0" y="1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44" y="22"/>
                    <a:pt x="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45"/>
            <p:cNvSpPr>
              <a:spLocks/>
            </p:cNvSpPr>
            <p:nvPr/>
          </p:nvSpPr>
          <p:spPr bwMode="auto">
            <a:xfrm>
              <a:off x="10921133" y="6471942"/>
              <a:ext cx="56101" cy="69291"/>
            </a:xfrm>
            <a:custGeom>
              <a:avLst/>
              <a:gdLst>
                <a:gd name="T0" fmla="*/ 187 w 319"/>
                <a:gd name="T1" fmla="*/ 85 h 394"/>
                <a:gd name="T2" fmla="*/ 156 w 319"/>
                <a:gd name="T3" fmla="*/ 125 h 394"/>
                <a:gd name="T4" fmla="*/ 104 w 319"/>
                <a:gd name="T5" fmla="*/ 198 h 394"/>
                <a:gd name="T6" fmla="*/ 0 w 319"/>
                <a:gd name="T7" fmla="*/ 342 h 394"/>
                <a:gd name="T8" fmla="*/ 74 w 319"/>
                <a:gd name="T9" fmla="*/ 394 h 394"/>
                <a:gd name="T10" fmla="*/ 104 w 319"/>
                <a:gd name="T11" fmla="*/ 352 h 394"/>
                <a:gd name="T12" fmla="*/ 130 w 319"/>
                <a:gd name="T13" fmla="*/ 314 h 394"/>
                <a:gd name="T14" fmla="*/ 156 w 319"/>
                <a:gd name="T15" fmla="*/ 276 h 394"/>
                <a:gd name="T16" fmla="*/ 319 w 319"/>
                <a:gd name="T17" fmla="*/ 52 h 394"/>
                <a:gd name="T18" fmla="*/ 248 w 319"/>
                <a:gd name="T19" fmla="*/ 0 h 394"/>
                <a:gd name="T20" fmla="*/ 187 w 319"/>
                <a:gd name="T21" fmla="*/ 8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94">
                  <a:moveTo>
                    <a:pt x="187" y="85"/>
                  </a:moveTo>
                  <a:lnTo>
                    <a:pt x="156" y="125"/>
                  </a:lnTo>
                  <a:lnTo>
                    <a:pt x="104" y="198"/>
                  </a:lnTo>
                  <a:lnTo>
                    <a:pt x="0" y="342"/>
                  </a:lnTo>
                  <a:lnTo>
                    <a:pt x="74" y="394"/>
                  </a:lnTo>
                  <a:lnTo>
                    <a:pt x="104" y="352"/>
                  </a:lnTo>
                  <a:lnTo>
                    <a:pt x="130" y="314"/>
                  </a:lnTo>
                  <a:lnTo>
                    <a:pt x="156" y="276"/>
                  </a:lnTo>
                  <a:lnTo>
                    <a:pt x="319" y="52"/>
                  </a:lnTo>
                  <a:lnTo>
                    <a:pt x="248" y="0"/>
                  </a:lnTo>
                  <a:lnTo>
                    <a:pt x="18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46"/>
            <p:cNvSpPr>
              <a:spLocks/>
            </p:cNvSpPr>
            <p:nvPr/>
          </p:nvSpPr>
          <p:spPr bwMode="auto">
            <a:xfrm>
              <a:off x="10809811" y="6437824"/>
              <a:ext cx="138757" cy="161268"/>
            </a:xfrm>
            <a:custGeom>
              <a:avLst/>
              <a:gdLst>
                <a:gd name="T0" fmla="*/ 312 w 334"/>
                <a:gd name="T1" fmla="*/ 348 h 388"/>
                <a:gd name="T2" fmla="*/ 293 w 334"/>
                <a:gd name="T3" fmla="*/ 366 h 388"/>
                <a:gd name="T4" fmla="*/ 40 w 334"/>
                <a:gd name="T5" fmla="*/ 366 h 388"/>
                <a:gd name="T6" fmla="*/ 22 w 334"/>
                <a:gd name="T7" fmla="*/ 348 h 388"/>
                <a:gd name="T8" fmla="*/ 22 w 334"/>
                <a:gd name="T9" fmla="*/ 41 h 388"/>
                <a:gd name="T10" fmla="*/ 40 w 334"/>
                <a:gd name="T11" fmla="*/ 23 h 388"/>
                <a:gd name="T12" fmla="*/ 293 w 334"/>
                <a:gd name="T13" fmla="*/ 23 h 388"/>
                <a:gd name="T14" fmla="*/ 312 w 334"/>
                <a:gd name="T15" fmla="*/ 41 h 388"/>
                <a:gd name="T16" fmla="*/ 312 w 334"/>
                <a:gd name="T17" fmla="*/ 140 h 388"/>
                <a:gd name="T18" fmla="*/ 334 w 334"/>
                <a:gd name="T19" fmla="*/ 109 h 388"/>
                <a:gd name="T20" fmla="*/ 334 w 334"/>
                <a:gd name="T21" fmla="*/ 21 h 388"/>
                <a:gd name="T22" fmla="*/ 313 w 334"/>
                <a:gd name="T23" fmla="*/ 0 h 388"/>
                <a:gd name="T24" fmla="*/ 21 w 334"/>
                <a:gd name="T25" fmla="*/ 0 h 388"/>
                <a:gd name="T26" fmla="*/ 0 w 334"/>
                <a:gd name="T27" fmla="*/ 21 h 388"/>
                <a:gd name="T28" fmla="*/ 0 w 334"/>
                <a:gd name="T29" fmla="*/ 368 h 388"/>
                <a:gd name="T30" fmla="*/ 21 w 334"/>
                <a:gd name="T31" fmla="*/ 388 h 388"/>
                <a:gd name="T32" fmla="*/ 313 w 334"/>
                <a:gd name="T33" fmla="*/ 388 h 388"/>
                <a:gd name="T34" fmla="*/ 334 w 334"/>
                <a:gd name="T35" fmla="*/ 368 h 388"/>
                <a:gd name="T36" fmla="*/ 334 w 334"/>
                <a:gd name="T37" fmla="*/ 223 h 388"/>
                <a:gd name="T38" fmla="*/ 312 w 334"/>
                <a:gd name="T39" fmla="*/ 254 h 388"/>
                <a:gd name="T40" fmla="*/ 312 w 334"/>
                <a:gd name="T41" fmla="*/ 34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4" h="388">
                  <a:moveTo>
                    <a:pt x="312" y="348"/>
                  </a:moveTo>
                  <a:cubicBezTo>
                    <a:pt x="312" y="358"/>
                    <a:pt x="303" y="366"/>
                    <a:pt x="293" y="366"/>
                  </a:cubicBezTo>
                  <a:cubicBezTo>
                    <a:pt x="40" y="366"/>
                    <a:pt x="40" y="366"/>
                    <a:pt x="40" y="366"/>
                  </a:cubicBezTo>
                  <a:cubicBezTo>
                    <a:pt x="30" y="366"/>
                    <a:pt x="22" y="358"/>
                    <a:pt x="22" y="34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1"/>
                    <a:pt x="30" y="23"/>
                    <a:pt x="40" y="23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303" y="23"/>
                    <a:pt x="312" y="31"/>
                    <a:pt x="312" y="41"/>
                  </a:cubicBezTo>
                  <a:cubicBezTo>
                    <a:pt x="312" y="140"/>
                    <a:pt x="312" y="140"/>
                    <a:pt x="312" y="14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10"/>
                    <a:pt x="325" y="0"/>
                    <a:pt x="3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79"/>
                    <a:pt x="9" y="388"/>
                    <a:pt x="21" y="388"/>
                  </a:cubicBezTo>
                  <a:cubicBezTo>
                    <a:pt x="313" y="388"/>
                    <a:pt x="313" y="388"/>
                    <a:pt x="313" y="388"/>
                  </a:cubicBezTo>
                  <a:cubicBezTo>
                    <a:pt x="325" y="388"/>
                    <a:pt x="334" y="379"/>
                    <a:pt x="334" y="368"/>
                  </a:cubicBezTo>
                  <a:cubicBezTo>
                    <a:pt x="334" y="223"/>
                    <a:pt x="334" y="223"/>
                    <a:pt x="334" y="223"/>
                  </a:cubicBezTo>
                  <a:cubicBezTo>
                    <a:pt x="312" y="254"/>
                    <a:pt x="312" y="254"/>
                    <a:pt x="312" y="254"/>
                  </a:cubicBezTo>
                  <a:lnTo>
                    <a:pt x="312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47"/>
            <p:cNvSpPr>
              <a:spLocks/>
            </p:cNvSpPr>
            <p:nvPr/>
          </p:nvSpPr>
          <p:spPr bwMode="auto">
            <a:xfrm>
              <a:off x="10914978" y="6535429"/>
              <a:ext cx="16531" cy="18818"/>
            </a:xfrm>
            <a:custGeom>
              <a:avLst/>
              <a:gdLst>
                <a:gd name="T0" fmla="*/ 21 w 94"/>
                <a:gd name="T1" fmla="*/ 0 h 107"/>
                <a:gd name="T2" fmla="*/ 0 w 94"/>
                <a:gd name="T3" fmla="*/ 107 h 107"/>
                <a:gd name="T4" fmla="*/ 94 w 94"/>
                <a:gd name="T5" fmla="*/ 52 h 107"/>
                <a:gd name="T6" fmla="*/ 21 w 94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07">
                  <a:moveTo>
                    <a:pt x="21" y="0"/>
                  </a:moveTo>
                  <a:lnTo>
                    <a:pt x="0" y="107"/>
                  </a:lnTo>
                  <a:lnTo>
                    <a:pt x="94" y="5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48"/>
            <p:cNvSpPr>
              <a:spLocks noChangeArrowheads="1"/>
            </p:cNvSpPr>
            <p:nvPr/>
          </p:nvSpPr>
          <p:spPr bwMode="auto">
            <a:xfrm>
              <a:off x="10830563" y="6566557"/>
              <a:ext cx="55749" cy="8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49"/>
            <p:cNvSpPr>
              <a:spLocks noChangeArrowheads="1"/>
            </p:cNvSpPr>
            <p:nvPr/>
          </p:nvSpPr>
          <p:spPr bwMode="auto">
            <a:xfrm>
              <a:off x="10830563" y="6547915"/>
              <a:ext cx="55749" cy="82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50"/>
            <p:cNvSpPr>
              <a:spLocks noChangeArrowheads="1"/>
            </p:cNvSpPr>
            <p:nvPr/>
          </p:nvSpPr>
          <p:spPr bwMode="auto">
            <a:xfrm>
              <a:off x="10830563" y="6529977"/>
              <a:ext cx="55749" cy="79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51"/>
            <p:cNvSpPr>
              <a:spLocks noChangeArrowheads="1"/>
            </p:cNvSpPr>
            <p:nvPr/>
          </p:nvSpPr>
          <p:spPr bwMode="auto">
            <a:xfrm>
              <a:off x="10830563" y="6511336"/>
              <a:ext cx="55749" cy="79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10830563" y="6492694"/>
              <a:ext cx="55749" cy="82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53"/>
            <p:cNvSpPr>
              <a:spLocks noChangeArrowheads="1"/>
            </p:cNvSpPr>
            <p:nvPr/>
          </p:nvSpPr>
          <p:spPr bwMode="auto">
            <a:xfrm>
              <a:off x="10830563" y="6473876"/>
              <a:ext cx="55749" cy="8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06597" y="4610340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67775" y="5008311"/>
            <a:ext cx="240764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添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487023" y="4610340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348201" y="5008311"/>
            <a:ext cx="240764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添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353965" y="4610340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215143" y="5008311"/>
            <a:ext cx="240764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添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173214" y="4610340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034392" y="5008311"/>
            <a:ext cx="240764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添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604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5940767" y="4210211"/>
            <a:ext cx="4108450" cy="1248475"/>
            <a:chOff x="1435171" y="3286879"/>
            <a:chExt cx="4298638" cy="1248004"/>
          </a:xfrm>
        </p:grpSpPr>
        <p:sp>
          <p:nvSpPr>
            <p:cNvPr id="28" name="TextBox 18"/>
            <p:cNvSpPr txBox="1">
              <a:spLocks noChangeArrowheads="1"/>
            </p:cNvSpPr>
            <p:nvPr/>
          </p:nvSpPr>
          <p:spPr bwMode="auto">
            <a:xfrm>
              <a:off x="1435171" y="3286879"/>
              <a:ext cx="1320299" cy="30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标题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445043" y="3602672"/>
              <a:ext cx="4288766" cy="932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之间点击添加正文在</a:t>
              </a:r>
              <a:r>
                <a:rPr lang="en-US" altLang="zh-CN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之间点击添加正文、点击添加正文、温提示正文行距在</a:t>
              </a:r>
              <a:r>
                <a:rPr lang="en-US" altLang="zh-CN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</a:t>
              </a:r>
              <a:r>
                <a:rPr lang="zh-CN" altLang="en-US" sz="1050" smtClean="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正文</a:t>
              </a:r>
              <a:endPara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6006807" y="2635657"/>
            <a:ext cx="3031641" cy="1407867"/>
            <a:chOff x="5132931" y="1230622"/>
            <a:chExt cx="3031551" cy="1406574"/>
          </a:xfrm>
        </p:grpSpPr>
        <p:grpSp>
          <p:nvGrpSpPr>
            <p:cNvPr id="31" name="组合 51"/>
            <p:cNvGrpSpPr>
              <a:grpSpLocks/>
            </p:cNvGrpSpPr>
            <p:nvPr/>
          </p:nvGrpSpPr>
          <p:grpSpPr bwMode="auto">
            <a:xfrm>
              <a:off x="5132931" y="1268625"/>
              <a:ext cx="2523971" cy="1295779"/>
              <a:chOff x="4725693" y="729907"/>
              <a:chExt cx="2523971" cy="1531645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5138195" y="1078888"/>
                <a:ext cx="2106708" cy="2106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4725693" y="729907"/>
                <a:ext cx="2521591" cy="204348"/>
              </a:xfrm>
              <a:prstGeom prst="rect">
                <a:avLst/>
              </a:prstGeom>
              <a:solidFill>
                <a:srgbClr val="DF010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097174" y="1386067"/>
                <a:ext cx="1147729" cy="2137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6386091" y="1693524"/>
                <a:ext cx="849288" cy="21843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6964304" y="2045977"/>
                <a:ext cx="285360" cy="2155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sp>
          <p:nvSpPr>
            <p:cNvPr id="32" name="TextBox 52"/>
            <p:cNvSpPr txBox="1">
              <a:spLocks noChangeArrowheads="1"/>
            </p:cNvSpPr>
            <p:nvPr/>
          </p:nvSpPr>
          <p:spPr bwMode="auto">
            <a:xfrm>
              <a:off x="7631980" y="1230622"/>
              <a:ext cx="532502" cy="27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42%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3" name="TextBox 53"/>
            <p:cNvSpPr txBox="1">
              <a:spLocks noChangeArrowheads="1"/>
            </p:cNvSpPr>
            <p:nvPr/>
          </p:nvSpPr>
          <p:spPr bwMode="auto">
            <a:xfrm>
              <a:off x="7631980" y="1513077"/>
              <a:ext cx="506855" cy="27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31%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4" name="TextBox 54"/>
            <p:cNvSpPr txBox="1">
              <a:spLocks noChangeArrowheads="1"/>
            </p:cNvSpPr>
            <p:nvPr/>
          </p:nvSpPr>
          <p:spPr bwMode="auto">
            <a:xfrm>
              <a:off x="7631980" y="1795532"/>
              <a:ext cx="500443" cy="27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15%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5" name="TextBox 55"/>
            <p:cNvSpPr txBox="1">
              <a:spLocks noChangeArrowheads="1"/>
            </p:cNvSpPr>
            <p:nvPr/>
          </p:nvSpPr>
          <p:spPr bwMode="auto">
            <a:xfrm>
              <a:off x="7654839" y="2077987"/>
              <a:ext cx="436325" cy="27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9%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56"/>
            <p:cNvSpPr txBox="1">
              <a:spLocks noChangeArrowheads="1"/>
            </p:cNvSpPr>
            <p:nvPr/>
          </p:nvSpPr>
          <p:spPr bwMode="auto">
            <a:xfrm>
              <a:off x="7654839" y="2360451"/>
              <a:ext cx="437927" cy="27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3%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8941221" y="2608611"/>
            <a:ext cx="1107996" cy="1399361"/>
            <a:chOff x="7485104" y="987574"/>
            <a:chExt cx="1107840" cy="1399296"/>
          </a:xfrm>
        </p:grpSpPr>
        <p:sp>
          <p:nvSpPr>
            <p:cNvPr id="43" name="矩形 42"/>
            <p:cNvSpPr/>
            <p:nvPr/>
          </p:nvSpPr>
          <p:spPr>
            <a:xfrm>
              <a:off x="7485104" y="987574"/>
              <a:ext cx="1107840" cy="276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点击添加文字</a:t>
              </a:r>
              <a:endPara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485104" y="1362207"/>
              <a:ext cx="1107840" cy="276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点击添加文字</a:t>
              </a:r>
              <a:endPara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7485104" y="1735251"/>
              <a:ext cx="1107840" cy="276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点击添加文字</a:t>
              </a:r>
              <a:endPara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485104" y="2109884"/>
              <a:ext cx="1107840" cy="276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点击添加文字</a:t>
              </a:r>
              <a:endPara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314082" y="2473676"/>
            <a:ext cx="3204362" cy="3231968"/>
            <a:chOff x="564997" y="1140462"/>
            <a:chExt cx="3204362" cy="3231968"/>
          </a:xfrm>
        </p:grpSpPr>
        <p:grpSp>
          <p:nvGrpSpPr>
            <p:cNvPr id="48" name="组合 47"/>
            <p:cNvGrpSpPr/>
            <p:nvPr/>
          </p:nvGrpSpPr>
          <p:grpSpPr>
            <a:xfrm>
              <a:off x="2245450" y="1140462"/>
              <a:ext cx="1523909" cy="1523047"/>
              <a:chOff x="2093050" y="1140462"/>
              <a:chExt cx="1523909" cy="1523047"/>
            </a:xfrm>
          </p:grpSpPr>
          <p:sp>
            <p:nvSpPr>
              <p:cNvPr id="50" name="任意多边形 49"/>
              <p:cNvSpPr/>
              <p:nvPr/>
            </p:nvSpPr>
            <p:spPr bwMode="auto">
              <a:xfrm rot="16200000" flipH="1">
                <a:off x="2093481" y="1140031"/>
                <a:ext cx="1523047" cy="1523909"/>
              </a:xfrm>
              <a:custGeom>
                <a:avLst/>
                <a:gdLst>
                  <a:gd name="connsiteX0" fmla="*/ 1243018 w 1503362"/>
                  <a:gd name="connsiteY0" fmla="*/ 163516 h 1503362"/>
                  <a:gd name="connsiteX1" fmla="*/ 1336681 w 1503362"/>
                  <a:gd name="connsiteY1" fmla="*/ 69853 h 1503362"/>
                  <a:gd name="connsiteX2" fmla="*/ 1430344 w 1503362"/>
                  <a:gd name="connsiteY2" fmla="*/ 163516 h 1503362"/>
                  <a:gd name="connsiteX3" fmla="*/ 1336681 w 1503362"/>
                  <a:gd name="connsiteY3" fmla="*/ 257179 h 1503362"/>
                  <a:gd name="connsiteX4" fmla="*/ 1243018 w 1503362"/>
                  <a:gd name="connsiteY4" fmla="*/ 163516 h 1503362"/>
                  <a:gd name="connsiteX5" fmla="*/ 0 w 1503362"/>
                  <a:gd name="connsiteY5" fmla="*/ 751681 h 1503362"/>
                  <a:gd name="connsiteX6" fmla="*/ 751681 w 1503362"/>
                  <a:gd name="connsiteY6" fmla="*/ 1503362 h 1503362"/>
                  <a:gd name="connsiteX7" fmla="*/ 1503362 w 1503362"/>
                  <a:gd name="connsiteY7" fmla="*/ 751681 h 1503362"/>
                  <a:gd name="connsiteX8" fmla="*/ 1503362 w 1503362"/>
                  <a:gd name="connsiteY8" fmla="*/ 0 h 1503362"/>
                  <a:gd name="connsiteX9" fmla="*/ 751681 w 1503362"/>
                  <a:gd name="connsiteY9" fmla="*/ 0 h 1503362"/>
                  <a:gd name="connsiteX10" fmla="*/ 0 w 1503362"/>
                  <a:gd name="connsiteY10" fmla="*/ 751681 h 150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3362" h="1503362">
                    <a:moveTo>
                      <a:pt x="1243018" y="163516"/>
                    </a:moveTo>
                    <a:cubicBezTo>
                      <a:pt x="1243018" y="111787"/>
                      <a:pt x="1284952" y="69853"/>
                      <a:pt x="1336681" y="69853"/>
                    </a:cubicBezTo>
                    <a:cubicBezTo>
                      <a:pt x="1388410" y="69853"/>
                      <a:pt x="1430344" y="111787"/>
                      <a:pt x="1430344" y="163516"/>
                    </a:cubicBezTo>
                    <a:cubicBezTo>
                      <a:pt x="1430344" y="215245"/>
                      <a:pt x="1388410" y="257179"/>
                      <a:pt x="1336681" y="257179"/>
                    </a:cubicBezTo>
                    <a:cubicBezTo>
                      <a:pt x="1284952" y="257179"/>
                      <a:pt x="1243018" y="215245"/>
                      <a:pt x="1243018" y="163516"/>
                    </a:cubicBezTo>
                    <a:close/>
                    <a:moveTo>
                      <a:pt x="0" y="751681"/>
                    </a:moveTo>
                    <a:cubicBezTo>
                      <a:pt x="0" y="1166823"/>
                      <a:pt x="336539" y="1503362"/>
                      <a:pt x="751681" y="1503362"/>
                    </a:cubicBezTo>
                    <a:cubicBezTo>
                      <a:pt x="1166823" y="1503362"/>
                      <a:pt x="1503362" y="1166823"/>
                      <a:pt x="1503362" y="751681"/>
                    </a:cubicBezTo>
                    <a:lnTo>
                      <a:pt x="1503362" y="0"/>
                    </a:lnTo>
                    <a:lnTo>
                      <a:pt x="751681" y="0"/>
                    </a:lnTo>
                    <a:cubicBezTo>
                      <a:pt x="336539" y="0"/>
                      <a:pt x="0" y="336539"/>
                      <a:pt x="0" y="75168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51" name="TextBox 9"/>
              <p:cNvSpPr txBox="1">
                <a:spLocks noChangeArrowheads="1"/>
              </p:cNvSpPr>
              <p:nvPr/>
            </p:nvSpPr>
            <p:spPr bwMode="auto">
              <a:xfrm>
                <a:off x="2429472" y="1584960"/>
                <a:ext cx="92685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21%</a:t>
                </a:r>
                <a:endParaRPr lang="zh-CN" altLang="en-US" sz="28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endParaRPr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564997" y="2684918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416470" y="2484787"/>
            <a:ext cx="3189218" cy="3190874"/>
            <a:chOff x="667385" y="1151573"/>
            <a:chExt cx="3189218" cy="3190874"/>
          </a:xfrm>
        </p:grpSpPr>
        <p:sp>
          <p:nvSpPr>
            <p:cNvPr id="53" name="任意多边形 52"/>
            <p:cNvSpPr/>
            <p:nvPr/>
          </p:nvSpPr>
          <p:spPr bwMode="auto">
            <a:xfrm rot="5400000">
              <a:off x="667386" y="1151572"/>
              <a:ext cx="1503362" cy="1503364"/>
            </a:xfrm>
            <a:custGeom>
              <a:avLst/>
              <a:gdLst>
                <a:gd name="connsiteX0" fmla="*/ 1243013 w 1503362"/>
                <a:gd name="connsiteY0" fmla="*/ 144463 h 1503364"/>
                <a:gd name="connsiteX1" fmla="*/ 1336676 w 1503362"/>
                <a:gd name="connsiteY1" fmla="*/ 238126 h 1503364"/>
                <a:gd name="connsiteX2" fmla="*/ 1430339 w 1503362"/>
                <a:gd name="connsiteY2" fmla="*/ 144463 h 1503364"/>
                <a:gd name="connsiteX3" fmla="*/ 1336676 w 1503362"/>
                <a:gd name="connsiteY3" fmla="*/ 50800 h 1503364"/>
                <a:gd name="connsiteX4" fmla="*/ 1243013 w 1503362"/>
                <a:gd name="connsiteY4" fmla="*/ 144463 h 1503364"/>
                <a:gd name="connsiteX5" fmla="*/ 0 w 1503362"/>
                <a:gd name="connsiteY5" fmla="*/ 751682 h 1503364"/>
                <a:gd name="connsiteX6" fmla="*/ 751681 w 1503362"/>
                <a:gd name="connsiteY6" fmla="*/ 0 h 1503364"/>
                <a:gd name="connsiteX7" fmla="*/ 1503362 w 1503362"/>
                <a:gd name="connsiteY7" fmla="*/ 0 h 1503364"/>
                <a:gd name="connsiteX8" fmla="*/ 1503362 w 1503362"/>
                <a:gd name="connsiteY8" fmla="*/ 751682 h 1503364"/>
                <a:gd name="connsiteX9" fmla="*/ 751681 w 1503362"/>
                <a:gd name="connsiteY9" fmla="*/ 1503364 h 1503364"/>
                <a:gd name="connsiteX10" fmla="*/ 0 w 1503362"/>
                <a:gd name="connsiteY10" fmla="*/ 751682 h 150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362" h="1503364">
                  <a:moveTo>
                    <a:pt x="1243013" y="144463"/>
                  </a:moveTo>
                  <a:cubicBezTo>
                    <a:pt x="1243013" y="196192"/>
                    <a:pt x="1284947" y="238126"/>
                    <a:pt x="1336676" y="238126"/>
                  </a:cubicBezTo>
                  <a:cubicBezTo>
                    <a:pt x="1388405" y="238126"/>
                    <a:pt x="1430339" y="196192"/>
                    <a:pt x="1430339" y="144463"/>
                  </a:cubicBezTo>
                  <a:cubicBezTo>
                    <a:pt x="1430339" y="92734"/>
                    <a:pt x="1388405" y="50800"/>
                    <a:pt x="1336676" y="50800"/>
                  </a:cubicBezTo>
                  <a:cubicBezTo>
                    <a:pt x="1284947" y="50800"/>
                    <a:pt x="1243013" y="92734"/>
                    <a:pt x="1243013" y="144463"/>
                  </a:cubicBezTo>
                  <a:close/>
                  <a:moveTo>
                    <a:pt x="0" y="751682"/>
                  </a:moveTo>
                  <a:cubicBezTo>
                    <a:pt x="0" y="336539"/>
                    <a:pt x="336539" y="0"/>
                    <a:pt x="751681" y="0"/>
                  </a:cubicBezTo>
                  <a:lnTo>
                    <a:pt x="1503362" y="0"/>
                  </a:lnTo>
                  <a:lnTo>
                    <a:pt x="1503362" y="751682"/>
                  </a:lnTo>
                  <a:cubicBezTo>
                    <a:pt x="1503362" y="1166825"/>
                    <a:pt x="1166823" y="1503364"/>
                    <a:pt x="751681" y="1503364"/>
                  </a:cubicBezTo>
                  <a:cubicBezTo>
                    <a:pt x="336539" y="1503364"/>
                    <a:pt x="0" y="1166825"/>
                    <a:pt x="0" y="751682"/>
                  </a:cubicBezTo>
                  <a:close/>
                </a:path>
              </a:pathLst>
            </a:custGeom>
            <a:solidFill>
              <a:srgbClr val="DF010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54" name="TextBox 3"/>
            <p:cNvSpPr txBox="1">
              <a:spLocks noChangeArrowheads="1"/>
            </p:cNvSpPr>
            <p:nvPr/>
          </p:nvSpPr>
          <p:spPr bwMode="auto">
            <a:xfrm>
              <a:off x="1016827" y="1616292"/>
              <a:ext cx="9909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37%</a:t>
              </a:r>
              <a:endParaRPr lang="zh-CN" altLang="en-US" sz="28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178660" y="2654935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391099" y="2415787"/>
            <a:ext cx="3224713" cy="3203253"/>
            <a:chOff x="642014" y="1082573"/>
            <a:chExt cx="3224713" cy="3203253"/>
          </a:xfrm>
        </p:grpSpPr>
        <p:sp>
          <p:nvSpPr>
            <p:cNvPr id="57" name="任意多边形 56"/>
            <p:cNvSpPr/>
            <p:nvPr/>
          </p:nvSpPr>
          <p:spPr bwMode="auto">
            <a:xfrm rot="16200000" flipV="1">
              <a:off x="642445" y="2762348"/>
              <a:ext cx="1523047" cy="1523909"/>
            </a:xfrm>
            <a:custGeom>
              <a:avLst/>
              <a:gdLst>
                <a:gd name="connsiteX0" fmla="*/ 1243018 w 1503362"/>
                <a:gd name="connsiteY0" fmla="*/ 163516 h 1503362"/>
                <a:gd name="connsiteX1" fmla="*/ 1336681 w 1503362"/>
                <a:gd name="connsiteY1" fmla="*/ 69853 h 1503362"/>
                <a:gd name="connsiteX2" fmla="*/ 1430344 w 1503362"/>
                <a:gd name="connsiteY2" fmla="*/ 163516 h 1503362"/>
                <a:gd name="connsiteX3" fmla="*/ 1336681 w 1503362"/>
                <a:gd name="connsiteY3" fmla="*/ 257179 h 1503362"/>
                <a:gd name="connsiteX4" fmla="*/ 1243018 w 1503362"/>
                <a:gd name="connsiteY4" fmla="*/ 163516 h 1503362"/>
                <a:gd name="connsiteX5" fmla="*/ 0 w 1503362"/>
                <a:gd name="connsiteY5" fmla="*/ 751681 h 1503362"/>
                <a:gd name="connsiteX6" fmla="*/ 751681 w 1503362"/>
                <a:gd name="connsiteY6" fmla="*/ 1503362 h 1503362"/>
                <a:gd name="connsiteX7" fmla="*/ 1503362 w 1503362"/>
                <a:gd name="connsiteY7" fmla="*/ 751681 h 1503362"/>
                <a:gd name="connsiteX8" fmla="*/ 1503362 w 1503362"/>
                <a:gd name="connsiteY8" fmla="*/ 0 h 1503362"/>
                <a:gd name="connsiteX9" fmla="*/ 751681 w 1503362"/>
                <a:gd name="connsiteY9" fmla="*/ 0 h 1503362"/>
                <a:gd name="connsiteX10" fmla="*/ 0 w 1503362"/>
                <a:gd name="connsiteY10" fmla="*/ 751681 h 150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362" h="1503362">
                  <a:moveTo>
                    <a:pt x="1243018" y="163516"/>
                  </a:moveTo>
                  <a:cubicBezTo>
                    <a:pt x="1243018" y="111787"/>
                    <a:pt x="1284952" y="69853"/>
                    <a:pt x="1336681" y="69853"/>
                  </a:cubicBezTo>
                  <a:cubicBezTo>
                    <a:pt x="1388410" y="69853"/>
                    <a:pt x="1430344" y="111787"/>
                    <a:pt x="1430344" y="163516"/>
                  </a:cubicBezTo>
                  <a:cubicBezTo>
                    <a:pt x="1430344" y="215245"/>
                    <a:pt x="1388410" y="257179"/>
                    <a:pt x="1336681" y="257179"/>
                  </a:cubicBezTo>
                  <a:cubicBezTo>
                    <a:pt x="1284952" y="257179"/>
                    <a:pt x="1243018" y="215245"/>
                    <a:pt x="1243018" y="163516"/>
                  </a:cubicBezTo>
                  <a:close/>
                  <a:moveTo>
                    <a:pt x="0" y="751681"/>
                  </a:moveTo>
                  <a:cubicBezTo>
                    <a:pt x="0" y="1166823"/>
                    <a:pt x="336539" y="1503362"/>
                    <a:pt x="751681" y="1503362"/>
                  </a:cubicBezTo>
                  <a:cubicBezTo>
                    <a:pt x="1166823" y="1503362"/>
                    <a:pt x="1503362" y="1166823"/>
                    <a:pt x="1503362" y="751681"/>
                  </a:cubicBezTo>
                  <a:lnTo>
                    <a:pt x="1503362" y="0"/>
                  </a:lnTo>
                  <a:lnTo>
                    <a:pt x="751681" y="0"/>
                  </a:lnTo>
                  <a:cubicBezTo>
                    <a:pt x="336539" y="0"/>
                    <a:pt x="0" y="336539"/>
                    <a:pt x="0" y="7516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58" name="TextBox 11"/>
            <p:cNvSpPr txBox="1">
              <a:spLocks noChangeArrowheads="1"/>
            </p:cNvSpPr>
            <p:nvPr/>
          </p:nvSpPr>
          <p:spPr bwMode="auto">
            <a:xfrm>
              <a:off x="1010415" y="3252956"/>
              <a:ext cx="9973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29%</a:t>
              </a:r>
              <a:endParaRPr lang="zh-CN" altLang="en-US" sz="28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188784" y="1082573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314082" y="2406790"/>
            <a:ext cx="3204315" cy="3221247"/>
            <a:chOff x="564997" y="1073576"/>
            <a:chExt cx="3204315" cy="3221247"/>
          </a:xfrm>
        </p:grpSpPr>
        <p:sp>
          <p:nvSpPr>
            <p:cNvPr id="61" name="任意多边形 60"/>
            <p:cNvSpPr/>
            <p:nvPr/>
          </p:nvSpPr>
          <p:spPr bwMode="auto">
            <a:xfrm rot="5400000" flipH="1" flipV="1">
              <a:off x="2245834" y="2771345"/>
              <a:ext cx="1523047" cy="1523909"/>
            </a:xfrm>
            <a:custGeom>
              <a:avLst/>
              <a:gdLst>
                <a:gd name="connsiteX0" fmla="*/ 1243018 w 1503362"/>
                <a:gd name="connsiteY0" fmla="*/ 163516 h 1503362"/>
                <a:gd name="connsiteX1" fmla="*/ 1336681 w 1503362"/>
                <a:gd name="connsiteY1" fmla="*/ 69853 h 1503362"/>
                <a:gd name="connsiteX2" fmla="*/ 1430344 w 1503362"/>
                <a:gd name="connsiteY2" fmla="*/ 163516 h 1503362"/>
                <a:gd name="connsiteX3" fmla="*/ 1336681 w 1503362"/>
                <a:gd name="connsiteY3" fmla="*/ 257179 h 1503362"/>
                <a:gd name="connsiteX4" fmla="*/ 1243018 w 1503362"/>
                <a:gd name="connsiteY4" fmla="*/ 163516 h 1503362"/>
                <a:gd name="connsiteX5" fmla="*/ 0 w 1503362"/>
                <a:gd name="connsiteY5" fmla="*/ 751681 h 1503362"/>
                <a:gd name="connsiteX6" fmla="*/ 751681 w 1503362"/>
                <a:gd name="connsiteY6" fmla="*/ 1503362 h 1503362"/>
                <a:gd name="connsiteX7" fmla="*/ 1503362 w 1503362"/>
                <a:gd name="connsiteY7" fmla="*/ 751681 h 1503362"/>
                <a:gd name="connsiteX8" fmla="*/ 1503362 w 1503362"/>
                <a:gd name="connsiteY8" fmla="*/ 0 h 1503362"/>
                <a:gd name="connsiteX9" fmla="*/ 751681 w 1503362"/>
                <a:gd name="connsiteY9" fmla="*/ 0 h 1503362"/>
                <a:gd name="connsiteX10" fmla="*/ 0 w 1503362"/>
                <a:gd name="connsiteY10" fmla="*/ 751681 h 150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362" h="1503362">
                  <a:moveTo>
                    <a:pt x="1243018" y="163516"/>
                  </a:moveTo>
                  <a:cubicBezTo>
                    <a:pt x="1243018" y="111787"/>
                    <a:pt x="1284952" y="69853"/>
                    <a:pt x="1336681" y="69853"/>
                  </a:cubicBezTo>
                  <a:cubicBezTo>
                    <a:pt x="1388410" y="69853"/>
                    <a:pt x="1430344" y="111787"/>
                    <a:pt x="1430344" y="163516"/>
                  </a:cubicBezTo>
                  <a:cubicBezTo>
                    <a:pt x="1430344" y="215245"/>
                    <a:pt x="1388410" y="257179"/>
                    <a:pt x="1336681" y="257179"/>
                  </a:cubicBezTo>
                  <a:cubicBezTo>
                    <a:pt x="1284952" y="257179"/>
                    <a:pt x="1243018" y="215245"/>
                    <a:pt x="1243018" y="163516"/>
                  </a:cubicBezTo>
                  <a:close/>
                  <a:moveTo>
                    <a:pt x="0" y="751681"/>
                  </a:moveTo>
                  <a:cubicBezTo>
                    <a:pt x="0" y="1166823"/>
                    <a:pt x="336539" y="1503362"/>
                    <a:pt x="751681" y="1503362"/>
                  </a:cubicBezTo>
                  <a:cubicBezTo>
                    <a:pt x="1166823" y="1503362"/>
                    <a:pt x="1503362" y="1166823"/>
                    <a:pt x="1503362" y="751681"/>
                  </a:cubicBezTo>
                  <a:lnTo>
                    <a:pt x="1503362" y="0"/>
                  </a:lnTo>
                  <a:lnTo>
                    <a:pt x="751681" y="0"/>
                  </a:lnTo>
                  <a:cubicBezTo>
                    <a:pt x="336539" y="0"/>
                    <a:pt x="0" y="336539"/>
                    <a:pt x="0" y="7516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62" name="TextBox 11"/>
            <p:cNvSpPr txBox="1">
              <a:spLocks noChangeArrowheads="1"/>
            </p:cNvSpPr>
            <p:nvPr/>
          </p:nvSpPr>
          <p:spPr bwMode="auto">
            <a:xfrm>
              <a:off x="2508662" y="3261847"/>
              <a:ext cx="10021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dirty="0" smtClean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32%</a:t>
              </a:r>
              <a:endParaRPr lang="zh-CN" altLang="en-US" sz="28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64997" y="1073576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3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5708364" y="2990208"/>
            <a:ext cx="816062" cy="794463"/>
          </a:xfrm>
          <a:custGeom>
            <a:avLst/>
            <a:gdLst/>
            <a:ahLst/>
            <a:cxnLst/>
            <a:rect l="l" t="t" r="r" b="b"/>
            <a:pathLst>
              <a:path w="816062" h="794463">
                <a:moveTo>
                  <a:pt x="200792" y="107198"/>
                </a:moveTo>
                <a:cubicBezTo>
                  <a:pt x="181203" y="107198"/>
                  <a:pt x="171408" y="114998"/>
                  <a:pt x="171408" y="130597"/>
                </a:cubicBezTo>
                <a:lnTo>
                  <a:pt x="171408" y="662234"/>
                </a:lnTo>
                <a:cubicBezTo>
                  <a:pt x="171408" y="677833"/>
                  <a:pt x="181203" y="685633"/>
                  <a:pt x="200792" y="685633"/>
                </a:cubicBezTo>
                <a:cubicBezTo>
                  <a:pt x="219293" y="685633"/>
                  <a:pt x="228544" y="677833"/>
                  <a:pt x="228544" y="662234"/>
                </a:cubicBezTo>
                <a:lnTo>
                  <a:pt x="228544" y="130597"/>
                </a:lnTo>
                <a:cubicBezTo>
                  <a:pt x="228544" y="114998"/>
                  <a:pt x="219293" y="107198"/>
                  <a:pt x="200792" y="107198"/>
                </a:cubicBezTo>
                <a:close/>
                <a:moveTo>
                  <a:pt x="622615" y="0"/>
                </a:moveTo>
                <a:cubicBezTo>
                  <a:pt x="673692" y="0"/>
                  <a:pt x="718249" y="11064"/>
                  <a:pt x="756286" y="33193"/>
                </a:cubicBezTo>
                <a:cubicBezTo>
                  <a:pt x="794322" y="55322"/>
                  <a:pt x="813341" y="90329"/>
                  <a:pt x="813341" y="138215"/>
                </a:cubicBezTo>
                <a:lnTo>
                  <a:pt x="813341" y="245413"/>
                </a:lnTo>
                <a:cubicBezTo>
                  <a:pt x="813341" y="307809"/>
                  <a:pt x="783775" y="349709"/>
                  <a:pt x="724644" y="371112"/>
                </a:cubicBezTo>
                <a:cubicBezTo>
                  <a:pt x="785589" y="388888"/>
                  <a:pt x="816062" y="437136"/>
                  <a:pt x="816062" y="515857"/>
                </a:cubicBezTo>
                <a:lnTo>
                  <a:pt x="816062" y="631762"/>
                </a:lnTo>
                <a:cubicBezTo>
                  <a:pt x="816062" y="740229"/>
                  <a:pt x="751670" y="794463"/>
                  <a:pt x="622887" y="794463"/>
                </a:cubicBezTo>
                <a:cubicBezTo>
                  <a:pt x="492291" y="794463"/>
                  <a:pt x="426992" y="745127"/>
                  <a:pt x="426992" y="646454"/>
                </a:cubicBezTo>
                <a:lnTo>
                  <a:pt x="426992" y="460353"/>
                </a:lnTo>
                <a:lnTo>
                  <a:pt x="584252" y="460353"/>
                </a:lnTo>
                <a:lnTo>
                  <a:pt x="584252" y="645365"/>
                </a:lnTo>
                <a:cubicBezTo>
                  <a:pt x="584252" y="664592"/>
                  <a:pt x="594591" y="674205"/>
                  <a:pt x="615269" y="674205"/>
                </a:cubicBezTo>
                <a:cubicBezTo>
                  <a:pt x="635947" y="674205"/>
                  <a:pt x="646286" y="664592"/>
                  <a:pt x="646286" y="645365"/>
                </a:cubicBezTo>
                <a:lnTo>
                  <a:pt x="646286" y="464707"/>
                </a:lnTo>
                <a:cubicBezTo>
                  <a:pt x="646286" y="444029"/>
                  <a:pt x="641116" y="429971"/>
                  <a:pt x="630778" y="422535"/>
                </a:cubicBezTo>
                <a:cubicBezTo>
                  <a:pt x="620439" y="415098"/>
                  <a:pt x="601121" y="411380"/>
                  <a:pt x="572825" y="411380"/>
                </a:cubicBezTo>
                <a:lnTo>
                  <a:pt x="572825" y="323227"/>
                </a:lnTo>
                <a:cubicBezTo>
                  <a:pt x="621799" y="323227"/>
                  <a:pt x="646286" y="307991"/>
                  <a:pt x="646286" y="277518"/>
                </a:cubicBezTo>
                <a:lnTo>
                  <a:pt x="646286" y="139303"/>
                </a:lnTo>
                <a:cubicBezTo>
                  <a:pt x="646286" y="123704"/>
                  <a:pt x="635947" y="115905"/>
                  <a:pt x="615269" y="115905"/>
                </a:cubicBezTo>
                <a:cubicBezTo>
                  <a:pt x="593866" y="115905"/>
                  <a:pt x="583164" y="123704"/>
                  <a:pt x="583164" y="139303"/>
                </a:cubicBezTo>
                <a:lnTo>
                  <a:pt x="583164" y="282960"/>
                </a:lnTo>
                <a:lnTo>
                  <a:pt x="431346" y="282960"/>
                </a:lnTo>
                <a:lnTo>
                  <a:pt x="431346" y="138215"/>
                </a:lnTo>
                <a:cubicBezTo>
                  <a:pt x="431346" y="46072"/>
                  <a:pt x="495102" y="0"/>
                  <a:pt x="622615" y="0"/>
                </a:cubicBezTo>
                <a:close/>
                <a:moveTo>
                  <a:pt x="201881" y="0"/>
                </a:moveTo>
                <a:cubicBezTo>
                  <a:pt x="333928" y="0"/>
                  <a:pt x="399952" y="50243"/>
                  <a:pt x="399952" y="150730"/>
                </a:cubicBezTo>
                <a:lnTo>
                  <a:pt x="399952" y="652983"/>
                </a:lnTo>
                <a:cubicBezTo>
                  <a:pt x="399952" y="697967"/>
                  <a:pt x="381360" y="732793"/>
                  <a:pt x="344176" y="757461"/>
                </a:cubicBezTo>
                <a:cubicBezTo>
                  <a:pt x="306993" y="782129"/>
                  <a:pt x="259198" y="794463"/>
                  <a:pt x="200792" y="794463"/>
                </a:cubicBezTo>
                <a:cubicBezTo>
                  <a:pt x="140573" y="794463"/>
                  <a:pt x="92052" y="782310"/>
                  <a:pt x="55231" y="758005"/>
                </a:cubicBezTo>
                <a:cubicBezTo>
                  <a:pt x="18410" y="733699"/>
                  <a:pt x="0" y="699055"/>
                  <a:pt x="0" y="654072"/>
                </a:cubicBezTo>
                <a:lnTo>
                  <a:pt x="0" y="151819"/>
                </a:lnTo>
                <a:cubicBezTo>
                  <a:pt x="0" y="50606"/>
                  <a:pt x="67293" y="0"/>
                  <a:pt x="201881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8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4335377" y="2227187"/>
            <a:ext cx="3521246" cy="3521227"/>
            <a:chOff x="4324653" y="1859844"/>
            <a:chExt cx="3521246" cy="3521227"/>
          </a:xfrm>
        </p:grpSpPr>
        <p:sp>
          <p:nvSpPr>
            <p:cNvPr id="62" name="任意多边形 61"/>
            <p:cNvSpPr/>
            <p:nvPr/>
          </p:nvSpPr>
          <p:spPr>
            <a:xfrm rot="1800000">
              <a:off x="5917386" y="1859844"/>
              <a:ext cx="553950" cy="319823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800000">
              <a:off x="5339463" y="1876383"/>
              <a:ext cx="452298" cy="452298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rot="1800000">
              <a:off x="6494514" y="2093164"/>
              <a:ext cx="639650" cy="92711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1800000">
              <a:off x="4947760" y="2102529"/>
              <a:ext cx="165555" cy="617851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800000">
              <a:off x="6985362" y="2482953"/>
              <a:ext cx="617848" cy="165551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rot="1800000">
              <a:off x="4557977" y="2571576"/>
              <a:ext cx="92710" cy="639648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rot="1800000">
              <a:off x="7377063" y="2874649"/>
              <a:ext cx="452294" cy="452295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800000">
              <a:off x="4324653" y="3234404"/>
              <a:ext cx="319823" cy="553951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 rot="1800000">
              <a:off x="7526072" y="3452572"/>
              <a:ext cx="319827" cy="553957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rot="1800000">
              <a:off x="4341190" y="3913977"/>
              <a:ext cx="452298" cy="452297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800000">
              <a:off x="7519861" y="4029697"/>
              <a:ext cx="92710" cy="639649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 rot="1800000">
              <a:off x="4567339" y="4592418"/>
              <a:ext cx="617850" cy="165555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 rot="1800000">
              <a:off x="7057231" y="4520548"/>
              <a:ext cx="165551" cy="617848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800000">
              <a:off x="5036384" y="5055051"/>
              <a:ext cx="639647" cy="92710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/>
            <p:cNvSpPr/>
            <p:nvPr/>
          </p:nvSpPr>
          <p:spPr>
            <a:xfrm rot="1800000">
              <a:off x="6378778" y="4912250"/>
              <a:ext cx="452298" cy="452299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 rot="1800000">
              <a:off x="5699199" y="5061248"/>
              <a:ext cx="553951" cy="319823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9" name="矩形 78"/>
          <p:cNvSpPr/>
          <p:nvPr/>
        </p:nvSpPr>
        <p:spPr>
          <a:xfrm>
            <a:off x="4577883" y="3867822"/>
            <a:ext cx="3090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386746" y="596752"/>
            <a:ext cx="266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CONTENTS</a:t>
            </a:r>
            <a:endParaRPr lang="zh-CN" altLang="en-US" sz="360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927983" y="5967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E40000"/>
                </a:solidFill>
                <a:latin typeface="+mj-ea"/>
                <a:ea typeface="+mj-ea"/>
              </a:rPr>
              <a:t>目录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>
            <a:off x="0" y="431122"/>
            <a:ext cx="5069403" cy="41631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 rot="10800000" flipH="1">
            <a:off x="0" y="919916"/>
            <a:ext cx="5069403" cy="4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矩形 125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611803" y="4397518"/>
            <a:ext cx="610226" cy="540000"/>
            <a:chOff x="10439401" y="5991224"/>
            <a:chExt cx="400050" cy="354013"/>
          </a:xfrm>
          <a:solidFill>
            <a:srgbClr val="435468"/>
          </a:solidFill>
        </p:grpSpPr>
        <p:sp>
          <p:nvSpPr>
            <p:cNvPr id="6" name="Freeform 171"/>
            <p:cNvSpPr>
              <a:spLocks noEditPoints="1"/>
            </p:cNvSpPr>
            <p:nvPr/>
          </p:nvSpPr>
          <p:spPr bwMode="auto">
            <a:xfrm>
              <a:off x="10439401" y="5991224"/>
              <a:ext cx="90488" cy="354013"/>
            </a:xfrm>
            <a:custGeom>
              <a:avLst/>
              <a:gdLst>
                <a:gd name="T0" fmla="*/ 42 w 57"/>
                <a:gd name="T1" fmla="*/ 0 h 223"/>
                <a:gd name="T2" fmla="*/ 16 w 57"/>
                <a:gd name="T3" fmla="*/ 0 h 223"/>
                <a:gd name="T4" fmla="*/ 16 w 57"/>
                <a:gd name="T5" fmla="*/ 50 h 223"/>
                <a:gd name="T6" fmla="*/ 0 w 57"/>
                <a:gd name="T7" fmla="*/ 50 h 223"/>
                <a:gd name="T8" fmla="*/ 0 w 57"/>
                <a:gd name="T9" fmla="*/ 115 h 223"/>
                <a:gd name="T10" fmla="*/ 16 w 57"/>
                <a:gd name="T11" fmla="*/ 115 h 223"/>
                <a:gd name="T12" fmla="*/ 16 w 57"/>
                <a:gd name="T13" fmla="*/ 223 h 223"/>
                <a:gd name="T14" fmla="*/ 42 w 57"/>
                <a:gd name="T15" fmla="*/ 223 h 223"/>
                <a:gd name="T16" fmla="*/ 42 w 57"/>
                <a:gd name="T17" fmla="*/ 115 h 223"/>
                <a:gd name="T18" fmla="*/ 57 w 57"/>
                <a:gd name="T19" fmla="*/ 115 h 223"/>
                <a:gd name="T20" fmla="*/ 57 w 57"/>
                <a:gd name="T21" fmla="*/ 50 h 223"/>
                <a:gd name="T22" fmla="*/ 42 w 57"/>
                <a:gd name="T23" fmla="*/ 50 h 223"/>
                <a:gd name="T24" fmla="*/ 42 w 57"/>
                <a:gd name="T25" fmla="*/ 0 h 223"/>
                <a:gd name="T26" fmla="*/ 49 w 57"/>
                <a:gd name="T27" fmla="*/ 58 h 223"/>
                <a:gd name="T28" fmla="*/ 49 w 57"/>
                <a:gd name="T29" fmla="*/ 107 h 223"/>
                <a:gd name="T30" fmla="*/ 8 w 57"/>
                <a:gd name="T31" fmla="*/ 107 h 223"/>
                <a:gd name="T32" fmla="*/ 8 w 57"/>
                <a:gd name="T33" fmla="*/ 58 h 223"/>
                <a:gd name="T34" fmla="*/ 49 w 57"/>
                <a:gd name="T35" fmla="*/ 5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2" y="0"/>
                  </a:moveTo>
                  <a:lnTo>
                    <a:pt x="16" y="0"/>
                  </a:lnTo>
                  <a:lnTo>
                    <a:pt x="16" y="50"/>
                  </a:lnTo>
                  <a:lnTo>
                    <a:pt x="0" y="50"/>
                  </a:lnTo>
                  <a:lnTo>
                    <a:pt x="0" y="115"/>
                  </a:lnTo>
                  <a:lnTo>
                    <a:pt x="16" y="115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15"/>
                  </a:lnTo>
                  <a:lnTo>
                    <a:pt x="57" y="115"/>
                  </a:lnTo>
                  <a:lnTo>
                    <a:pt x="57" y="50"/>
                  </a:lnTo>
                  <a:lnTo>
                    <a:pt x="42" y="50"/>
                  </a:lnTo>
                  <a:lnTo>
                    <a:pt x="42" y="0"/>
                  </a:lnTo>
                  <a:close/>
                  <a:moveTo>
                    <a:pt x="49" y="58"/>
                  </a:moveTo>
                  <a:lnTo>
                    <a:pt x="49" y="107"/>
                  </a:lnTo>
                  <a:lnTo>
                    <a:pt x="8" y="107"/>
                  </a:lnTo>
                  <a:lnTo>
                    <a:pt x="8" y="58"/>
                  </a:lnTo>
                  <a:lnTo>
                    <a:pt x="4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72"/>
            <p:cNvSpPr>
              <a:spLocks noEditPoints="1"/>
            </p:cNvSpPr>
            <p:nvPr/>
          </p:nvSpPr>
          <p:spPr bwMode="auto">
            <a:xfrm>
              <a:off x="10542588" y="5991224"/>
              <a:ext cx="90488" cy="354013"/>
            </a:xfrm>
            <a:custGeom>
              <a:avLst/>
              <a:gdLst>
                <a:gd name="T0" fmla="*/ 42 w 57"/>
                <a:gd name="T1" fmla="*/ 0 h 223"/>
                <a:gd name="T2" fmla="*/ 16 w 57"/>
                <a:gd name="T3" fmla="*/ 0 h 223"/>
                <a:gd name="T4" fmla="*/ 16 w 57"/>
                <a:gd name="T5" fmla="*/ 128 h 223"/>
                <a:gd name="T6" fmla="*/ 0 w 57"/>
                <a:gd name="T7" fmla="*/ 128 h 223"/>
                <a:gd name="T8" fmla="*/ 0 w 57"/>
                <a:gd name="T9" fmla="*/ 193 h 223"/>
                <a:gd name="T10" fmla="*/ 16 w 57"/>
                <a:gd name="T11" fmla="*/ 193 h 223"/>
                <a:gd name="T12" fmla="*/ 16 w 57"/>
                <a:gd name="T13" fmla="*/ 223 h 223"/>
                <a:gd name="T14" fmla="*/ 42 w 57"/>
                <a:gd name="T15" fmla="*/ 223 h 223"/>
                <a:gd name="T16" fmla="*/ 42 w 57"/>
                <a:gd name="T17" fmla="*/ 193 h 223"/>
                <a:gd name="T18" fmla="*/ 57 w 57"/>
                <a:gd name="T19" fmla="*/ 193 h 223"/>
                <a:gd name="T20" fmla="*/ 57 w 57"/>
                <a:gd name="T21" fmla="*/ 128 h 223"/>
                <a:gd name="T22" fmla="*/ 42 w 57"/>
                <a:gd name="T23" fmla="*/ 128 h 223"/>
                <a:gd name="T24" fmla="*/ 42 w 57"/>
                <a:gd name="T25" fmla="*/ 0 h 223"/>
                <a:gd name="T26" fmla="*/ 49 w 57"/>
                <a:gd name="T27" fmla="*/ 137 h 223"/>
                <a:gd name="T28" fmla="*/ 49 w 57"/>
                <a:gd name="T29" fmla="*/ 185 h 223"/>
                <a:gd name="T30" fmla="*/ 8 w 57"/>
                <a:gd name="T31" fmla="*/ 185 h 223"/>
                <a:gd name="T32" fmla="*/ 8 w 57"/>
                <a:gd name="T33" fmla="*/ 137 h 223"/>
                <a:gd name="T34" fmla="*/ 49 w 57"/>
                <a:gd name="T35" fmla="*/ 13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2" y="0"/>
                  </a:moveTo>
                  <a:lnTo>
                    <a:pt x="16" y="0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0" y="193"/>
                  </a:lnTo>
                  <a:lnTo>
                    <a:pt x="16" y="193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93"/>
                  </a:lnTo>
                  <a:lnTo>
                    <a:pt x="57" y="193"/>
                  </a:lnTo>
                  <a:lnTo>
                    <a:pt x="57" y="128"/>
                  </a:lnTo>
                  <a:lnTo>
                    <a:pt x="42" y="128"/>
                  </a:lnTo>
                  <a:lnTo>
                    <a:pt x="42" y="0"/>
                  </a:lnTo>
                  <a:close/>
                  <a:moveTo>
                    <a:pt x="49" y="137"/>
                  </a:moveTo>
                  <a:lnTo>
                    <a:pt x="49" y="185"/>
                  </a:lnTo>
                  <a:lnTo>
                    <a:pt x="8" y="185"/>
                  </a:lnTo>
                  <a:lnTo>
                    <a:pt x="8" y="137"/>
                  </a:lnTo>
                  <a:lnTo>
                    <a:pt x="49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73"/>
            <p:cNvSpPr>
              <a:spLocks noEditPoints="1"/>
            </p:cNvSpPr>
            <p:nvPr/>
          </p:nvSpPr>
          <p:spPr bwMode="auto">
            <a:xfrm>
              <a:off x="10645776" y="5991224"/>
              <a:ext cx="90488" cy="354013"/>
            </a:xfrm>
            <a:custGeom>
              <a:avLst/>
              <a:gdLst>
                <a:gd name="T0" fmla="*/ 41 w 57"/>
                <a:gd name="T1" fmla="*/ 0 h 223"/>
                <a:gd name="T2" fmla="*/ 16 w 57"/>
                <a:gd name="T3" fmla="*/ 0 h 223"/>
                <a:gd name="T4" fmla="*/ 16 w 57"/>
                <a:gd name="T5" fmla="*/ 26 h 223"/>
                <a:gd name="T6" fmla="*/ 0 w 57"/>
                <a:gd name="T7" fmla="*/ 26 h 223"/>
                <a:gd name="T8" fmla="*/ 0 w 57"/>
                <a:gd name="T9" fmla="*/ 91 h 223"/>
                <a:gd name="T10" fmla="*/ 16 w 57"/>
                <a:gd name="T11" fmla="*/ 91 h 223"/>
                <a:gd name="T12" fmla="*/ 16 w 57"/>
                <a:gd name="T13" fmla="*/ 223 h 223"/>
                <a:gd name="T14" fmla="*/ 41 w 57"/>
                <a:gd name="T15" fmla="*/ 223 h 223"/>
                <a:gd name="T16" fmla="*/ 41 w 57"/>
                <a:gd name="T17" fmla="*/ 91 h 223"/>
                <a:gd name="T18" fmla="*/ 57 w 57"/>
                <a:gd name="T19" fmla="*/ 91 h 223"/>
                <a:gd name="T20" fmla="*/ 57 w 57"/>
                <a:gd name="T21" fmla="*/ 26 h 223"/>
                <a:gd name="T22" fmla="*/ 41 w 57"/>
                <a:gd name="T23" fmla="*/ 26 h 223"/>
                <a:gd name="T24" fmla="*/ 41 w 57"/>
                <a:gd name="T25" fmla="*/ 0 h 223"/>
                <a:gd name="T26" fmla="*/ 48 w 57"/>
                <a:gd name="T27" fmla="*/ 35 h 223"/>
                <a:gd name="T28" fmla="*/ 48 w 57"/>
                <a:gd name="T29" fmla="*/ 83 h 223"/>
                <a:gd name="T30" fmla="*/ 8 w 57"/>
                <a:gd name="T31" fmla="*/ 83 h 223"/>
                <a:gd name="T32" fmla="*/ 8 w 57"/>
                <a:gd name="T33" fmla="*/ 35 h 223"/>
                <a:gd name="T34" fmla="*/ 48 w 57"/>
                <a:gd name="T35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1" y="0"/>
                  </a:moveTo>
                  <a:lnTo>
                    <a:pt x="16" y="0"/>
                  </a:lnTo>
                  <a:lnTo>
                    <a:pt x="16" y="26"/>
                  </a:lnTo>
                  <a:lnTo>
                    <a:pt x="0" y="26"/>
                  </a:lnTo>
                  <a:lnTo>
                    <a:pt x="0" y="91"/>
                  </a:lnTo>
                  <a:lnTo>
                    <a:pt x="16" y="91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91"/>
                  </a:lnTo>
                  <a:lnTo>
                    <a:pt x="57" y="91"/>
                  </a:lnTo>
                  <a:lnTo>
                    <a:pt x="57" y="26"/>
                  </a:lnTo>
                  <a:lnTo>
                    <a:pt x="41" y="26"/>
                  </a:lnTo>
                  <a:lnTo>
                    <a:pt x="41" y="0"/>
                  </a:lnTo>
                  <a:close/>
                  <a:moveTo>
                    <a:pt x="48" y="35"/>
                  </a:moveTo>
                  <a:lnTo>
                    <a:pt x="48" y="83"/>
                  </a:lnTo>
                  <a:lnTo>
                    <a:pt x="8" y="83"/>
                  </a:lnTo>
                  <a:lnTo>
                    <a:pt x="8" y="35"/>
                  </a:lnTo>
                  <a:lnTo>
                    <a:pt x="4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74"/>
            <p:cNvSpPr>
              <a:spLocks noEditPoints="1"/>
            </p:cNvSpPr>
            <p:nvPr/>
          </p:nvSpPr>
          <p:spPr bwMode="auto">
            <a:xfrm>
              <a:off x="10748963" y="5991224"/>
              <a:ext cx="90488" cy="354013"/>
            </a:xfrm>
            <a:custGeom>
              <a:avLst/>
              <a:gdLst>
                <a:gd name="T0" fmla="*/ 41 w 57"/>
                <a:gd name="T1" fmla="*/ 103 h 223"/>
                <a:gd name="T2" fmla="*/ 41 w 57"/>
                <a:gd name="T3" fmla="*/ 0 h 223"/>
                <a:gd name="T4" fmla="*/ 16 w 57"/>
                <a:gd name="T5" fmla="*/ 0 h 223"/>
                <a:gd name="T6" fmla="*/ 16 w 57"/>
                <a:gd name="T7" fmla="*/ 103 h 223"/>
                <a:gd name="T8" fmla="*/ 0 w 57"/>
                <a:gd name="T9" fmla="*/ 103 h 223"/>
                <a:gd name="T10" fmla="*/ 0 w 57"/>
                <a:gd name="T11" fmla="*/ 168 h 223"/>
                <a:gd name="T12" fmla="*/ 16 w 57"/>
                <a:gd name="T13" fmla="*/ 168 h 223"/>
                <a:gd name="T14" fmla="*/ 16 w 57"/>
                <a:gd name="T15" fmla="*/ 223 h 223"/>
                <a:gd name="T16" fmla="*/ 41 w 57"/>
                <a:gd name="T17" fmla="*/ 223 h 223"/>
                <a:gd name="T18" fmla="*/ 41 w 57"/>
                <a:gd name="T19" fmla="*/ 168 h 223"/>
                <a:gd name="T20" fmla="*/ 57 w 57"/>
                <a:gd name="T21" fmla="*/ 168 h 223"/>
                <a:gd name="T22" fmla="*/ 57 w 57"/>
                <a:gd name="T23" fmla="*/ 103 h 223"/>
                <a:gd name="T24" fmla="*/ 41 w 57"/>
                <a:gd name="T25" fmla="*/ 103 h 223"/>
                <a:gd name="T26" fmla="*/ 49 w 57"/>
                <a:gd name="T27" fmla="*/ 159 h 223"/>
                <a:gd name="T28" fmla="*/ 9 w 57"/>
                <a:gd name="T29" fmla="*/ 159 h 223"/>
                <a:gd name="T30" fmla="*/ 9 w 57"/>
                <a:gd name="T31" fmla="*/ 112 h 223"/>
                <a:gd name="T32" fmla="*/ 49 w 57"/>
                <a:gd name="T33" fmla="*/ 112 h 223"/>
                <a:gd name="T34" fmla="*/ 49 w 57"/>
                <a:gd name="T35" fmla="*/ 15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1" y="103"/>
                  </a:moveTo>
                  <a:lnTo>
                    <a:pt x="41" y="0"/>
                  </a:lnTo>
                  <a:lnTo>
                    <a:pt x="16" y="0"/>
                  </a:lnTo>
                  <a:lnTo>
                    <a:pt x="16" y="103"/>
                  </a:lnTo>
                  <a:lnTo>
                    <a:pt x="0" y="103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168"/>
                  </a:lnTo>
                  <a:lnTo>
                    <a:pt x="57" y="168"/>
                  </a:lnTo>
                  <a:lnTo>
                    <a:pt x="57" y="103"/>
                  </a:lnTo>
                  <a:lnTo>
                    <a:pt x="41" y="103"/>
                  </a:lnTo>
                  <a:close/>
                  <a:moveTo>
                    <a:pt x="49" y="159"/>
                  </a:moveTo>
                  <a:lnTo>
                    <a:pt x="9" y="159"/>
                  </a:lnTo>
                  <a:lnTo>
                    <a:pt x="9" y="112"/>
                  </a:lnTo>
                  <a:lnTo>
                    <a:pt x="49" y="112"/>
                  </a:lnTo>
                  <a:lnTo>
                    <a:pt x="49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221500" y="4397518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21501" y="4785507"/>
            <a:ext cx="27947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Freeform 77"/>
          <p:cNvSpPr>
            <a:spLocks noChangeAspect="1" noEditPoints="1"/>
          </p:cNvSpPr>
          <p:nvPr/>
        </p:nvSpPr>
        <p:spPr bwMode="auto">
          <a:xfrm>
            <a:off x="553153" y="2497351"/>
            <a:ext cx="678610" cy="684000"/>
          </a:xfrm>
          <a:custGeom>
            <a:avLst/>
            <a:gdLst>
              <a:gd name="T0" fmla="*/ 288 w 288"/>
              <a:gd name="T1" fmla="*/ 244 h 289"/>
              <a:gd name="T2" fmla="*/ 203 w 288"/>
              <a:gd name="T3" fmla="*/ 159 h 289"/>
              <a:gd name="T4" fmla="*/ 216 w 288"/>
              <a:gd name="T5" fmla="*/ 108 h 289"/>
              <a:gd name="T6" fmla="*/ 108 w 288"/>
              <a:gd name="T7" fmla="*/ 0 h 289"/>
              <a:gd name="T8" fmla="*/ 0 w 288"/>
              <a:gd name="T9" fmla="*/ 108 h 289"/>
              <a:gd name="T10" fmla="*/ 108 w 288"/>
              <a:gd name="T11" fmla="*/ 216 h 289"/>
              <a:gd name="T12" fmla="*/ 158 w 288"/>
              <a:gd name="T13" fmla="*/ 204 h 289"/>
              <a:gd name="T14" fmla="*/ 243 w 288"/>
              <a:gd name="T15" fmla="*/ 289 h 289"/>
              <a:gd name="T16" fmla="*/ 288 w 288"/>
              <a:gd name="T17" fmla="*/ 244 h 289"/>
              <a:gd name="T18" fmla="*/ 36 w 288"/>
              <a:gd name="T19" fmla="*/ 108 h 289"/>
              <a:gd name="T20" fmla="*/ 108 w 288"/>
              <a:gd name="T21" fmla="*/ 36 h 289"/>
              <a:gd name="T22" fmla="*/ 180 w 288"/>
              <a:gd name="T23" fmla="*/ 108 h 289"/>
              <a:gd name="T24" fmla="*/ 108 w 288"/>
              <a:gd name="T25" fmla="*/ 180 h 289"/>
              <a:gd name="T26" fmla="*/ 36 w 288"/>
              <a:gd name="T27" fmla="*/ 10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" h="289">
                <a:moveTo>
                  <a:pt x="288" y="244"/>
                </a:moveTo>
                <a:cubicBezTo>
                  <a:pt x="203" y="159"/>
                  <a:pt x="203" y="159"/>
                  <a:pt x="203" y="159"/>
                </a:cubicBezTo>
                <a:cubicBezTo>
                  <a:pt x="211" y="144"/>
                  <a:pt x="216" y="126"/>
                  <a:pt x="216" y="108"/>
                </a:cubicBezTo>
                <a:cubicBezTo>
                  <a:pt x="216" y="48"/>
                  <a:pt x="167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26" y="216"/>
                  <a:pt x="143" y="212"/>
                  <a:pt x="158" y="204"/>
                </a:cubicBezTo>
                <a:cubicBezTo>
                  <a:pt x="243" y="289"/>
                  <a:pt x="243" y="289"/>
                  <a:pt x="243" y="289"/>
                </a:cubicBezTo>
                <a:lnTo>
                  <a:pt x="288" y="244"/>
                </a:ln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21500" y="2479351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21501" y="2867340"/>
            <a:ext cx="27947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Freeform 514"/>
          <p:cNvSpPr>
            <a:spLocks noChangeAspect="1" noEditPoints="1"/>
          </p:cNvSpPr>
          <p:nvPr/>
        </p:nvSpPr>
        <p:spPr bwMode="auto">
          <a:xfrm>
            <a:off x="4384084" y="2551351"/>
            <a:ext cx="813555" cy="576000"/>
          </a:xfrm>
          <a:custGeom>
            <a:avLst/>
            <a:gdLst>
              <a:gd name="T0" fmla="*/ 100 w 106"/>
              <a:gd name="T1" fmla="*/ 63 h 75"/>
              <a:gd name="T2" fmla="*/ 70 w 106"/>
              <a:gd name="T3" fmla="*/ 63 h 75"/>
              <a:gd name="T4" fmla="*/ 70 w 106"/>
              <a:gd name="T5" fmla="*/ 60 h 75"/>
              <a:gd name="T6" fmla="*/ 88 w 106"/>
              <a:gd name="T7" fmla="*/ 60 h 75"/>
              <a:gd name="T8" fmla="*/ 94 w 106"/>
              <a:gd name="T9" fmla="*/ 54 h 75"/>
              <a:gd name="T10" fmla="*/ 94 w 106"/>
              <a:gd name="T11" fmla="*/ 6 h 75"/>
              <a:gd name="T12" fmla="*/ 88 w 106"/>
              <a:gd name="T13" fmla="*/ 0 h 75"/>
              <a:gd name="T14" fmla="*/ 18 w 106"/>
              <a:gd name="T15" fmla="*/ 0 h 75"/>
              <a:gd name="T16" fmla="*/ 12 w 106"/>
              <a:gd name="T17" fmla="*/ 6 h 75"/>
              <a:gd name="T18" fmla="*/ 12 w 106"/>
              <a:gd name="T19" fmla="*/ 54 h 75"/>
              <a:gd name="T20" fmla="*/ 18 w 106"/>
              <a:gd name="T21" fmla="*/ 60 h 75"/>
              <a:gd name="T22" fmla="*/ 35 w 106"/>
              <a:gd name="T23" fmla="*/ 60 h 75"/>
              <a:gd name="T24" fmla="*/ 35 w 106"/>
              <a:gd name="T25" fmla="*/ 63 h 75"/>
              <a:gd name="T26" fmla="*/ 6 w 106"/>
              <a:gd name="T27" fmla="*/ 63 h 75"/>
              <a:gd name="T28" fmla="*/ 0 w 106"/>
              <a:gd name="T29" fmla="*/ 69 h 75"/>
              <a:gd name="T30" fmla="*/ 0 w 106"/>
              <a:gd name="T31" fmla="*/ 69 h 75"/>
              <a:gd name="T32" fmla="*/ 6 w 106"/>
              <a:gd name="T33" fmla="*/ 75 h 75"/>
              <a:gd name="T34" fmla="*/ 100 w 106"/>
              <a:gd name="T35" fmla="*/ 75 h 75"/>
              <a:gd name="T36" fmla="*/ 106 w 106"/>
              <a:gd name="T37" fmla="*/ 69 h 75"/>
              <a:gd name="T38" fmla="*/ 106 w 106"/>
              <a:gd name="T39" fmla="*/ 69 h 75"/>
              <a:gd name="T40" fmla="*/ 100 w 106"/>
              <a:gd name="T41" fmla="*/ 63 h 75"/>
              <a:gd name="T42" fmla="*/ 18 w 106"/>
              <a:gd name="T43" fmla="*/ 56 h 75"/>
              <a:gd name="T44" fmla="*/ 16 w 106"/>
              <a:gd name="T45" fmla="*/ 54 h 75"/>
              <a:gd name="T46" fmla="*/ 16 w 106"/>
              <a:gd name="T47" fmla="*/ 6 h 75"/>
              <a:gd name="T48" fmla="*/ 18 w 106"/>
              <a:gd name="T49" fmla="*/ 4 h 75"/>
              <a:gd name="T50" fmla="*/ 88 w 106"/>
              <a:gd name="T51" fmla="*/ 4 h 75"/>
              <a:gd name="T52" fmla="*/ 90 w 106"/>
              <a:gd name="T53" fmla="*/ 6 h 75"/>
              <a:gd name="T54" fmla="*/ 90 w 106"/>
              <a:gd name="T55" fmla="*/ 54 h 75"/>
              <a:gd name="T56" fmla="*/ 88 w 106"/>
              <a:gd name="T57" fmla="*/ 56 h 75"/>
              <a:gd name="T58" fmla="*/ 18 w 106"/>
              <a:gd name="T59" fmla="*/ 56 h 75"/>
              <a:gd name="T60" fmla="*/ 66 w 106"/>
              <a:gd name="T61" fmla="*/ 63 h 75"/>
              <a:gd name="T62" fmla="*/ 39 w 106"/>
              <a:gd name="T63" fmla="*/ 63 h 75"/>
              <a:gd name="T64" fmla="*/ 39 w 106"/>
              <a:gd name="T65" fmla="*/ 60 h 75"/>
              <a:gd name="T66" fmla="*/ 66 w 106"/>
              <a:gd name="T67" fmla="*/ 60 h 75"/>
              <a:gd name="T68" fmla="*/ 66 w 106"/>
              <a:gd name="T69" fmla="*/ 6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6" h="75">
                <a:moveTo>
                  <a:pt x="100" y="63"/>
                </a:moveTo>
                <a:cubicBezTo>
                  <a:pt x="70" y="63"/>
                  <a:pt x="70" y="63"/>
                  <a:pt x="70" y="63"/>
                </a:cubicBezTo>
                <a:cubicBezTo>
                  <a:pt x="70" y="60"/>
                  <a:pt x="70" y="60"/>
                  <a:pt x="70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91" y="60"/>
                  <a:pt x="94" y="57"/>
                  <a:pt x="94" y="54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3"/>
                  <a:pt x="91" y="0"/>
                  <a:pt x="8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2" y="3"/>
                  <a:pt x="12" y="6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7"/>
                  <a:pt x="14" y="60"/>
                  <a:pt x="18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" y="63"/>
                  <a:pt x="0" y="66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2" y="75"/>
                  <a:pt x="6" y="75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103" y="75"/>
                  <a:pt x="106" y="73"/>
                  <a:pt x="106" y="6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6" y="66"/>
                  <a:pt x="103" y="63"/>
                  <a:pt x="100" y="63"/>
                </a:cubicBezTo>
                <a:close/>
                <a:moveTo>
                  <a:pt x="18" y="56"/>
                </a:moveTo>
                <a:cubicBezTo>
                  <a:pt x="17" y="56"/>
                  <a:pt x="16" y="55"/>
                  <a:pt x="16" y="54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7" y="4"/>
                  <a:pt x="1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9" y="4"/>
                  <a:pt x="90" y="5"/>
                  <a:pt x="90" y="6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5"/>
                  <a:pt x="89" y="56"/>
                  <a:pt x="88" y="56"/>
                </a:cubicBezTo>
                <a:lnTo>
                  <a:pt x="18" y="56"/>
                </a:lnTo>
                <a:close/>
                <a:moveTo>
                  <a:pt x="66" y="63"/>
                </a:moveTo>
                <a:cubicBezTo>
                  <a:pt x="39" y="63"/>
                  <a:pt x="39" y="63"/>
                  <a:pt x="39" y="63"/>
                </a:cubicBezTo>
                <a:cubicBezTo>
                  <a:pt x="39" y="60"/>
                  <a:pt x="39" y="60"/>
                  <a:pt x="39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63"/>
                </a:lnTo>
                <a:close/>
              </a:path>
            </a:pathLst>
          </a:custGeom>
          <a:solidFill>
            <a:srgbClr val="43546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197638" y="2479351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97639" y="2867340"/>
            <a:ext cx="27947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Freeform 134"/>
          <p:cNvSpPr>
            <a:spLocks noChangeAspect="1" noEditPoints="1"/>
          </p:cNvSpPr>
          <p:nvPr/>
        </p:nvSpPr>
        <p:spPr bwMode="auto">
          <a:xfrm>
            <a:off x="8335033" y="2479351"/>
            <a:ext cx="656305" cy="720000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991337" y="2479351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991338" y="2867340"/>
            <a:ext cx="27947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8283277" y="4397518"/>
            <a:ext cx="708061" cy="576000"/>
            <a:chOff x="8032750" y="6808787"/>
            <a:chExt cx="400050" cy="325437"/>
          </a:xfrm>
          <a:solidFill>
            <a:srgbClr val="435468"/>
          </a:solidFill>
        </p:grpSpPr>
        <p:sp>
          <p:nvSpPr>
            <p:cNvPr id="26" name="Freeform 325"/>
            <p:cNvSpPr>
              <a:spLocks/>
            </p:cNvSpPr>
            <p:nvPr/>
          </p:nvSpPr>
          <p:spPr bwMode="auto">
            <a:xfrm>
              <a:off x="8032750" y="6808787"/>
              <a:ext cx="400050" cy="250825"/>
            </a:xfrm>
            <a:custGeom>
              <a:avLst/>
              <a:gdLst>
                <a:gd name="T0" fmla="*/ 144 w 288"/>
                <a:gd name="T1" fmla="*/ 0 h 180"/>
                <a:gd name="T2" fmla="*/ 0 w 288"/>
                <a:gd name="T3" fmla="*/ 143 h 180"/>
                <a:gd name="T4" fmla="*/ 0 w 288"/>
                <a:gd name="T5" fmla="*/ 180 h 180"/>
                <a:gd name="T6" fmla="*/ 29 w 288"/>
                <a:gd name="T7" fmla="*/ 180 h 180"/>
                <a:gd name="T8" fmla="*/ 29 w 288"/>
                <a:gd name="T9" fmla="*/ 143 h 180"/>
                <a:gd name="T10" fmla="*/ 144 w 288"/>
                <a:gd name="T11" fmla="*/ 29 h 180"/>
                <a:gd name="T12" fmla="*/ 259 w 288"/>
                <a:gd name="T13" fmla="*/ 143 h 180"/>
                <a:gd name="T14" fmla="*/ 259 w 288"/>
                <a:gd name="T15" fmla="*/ 180 h 180"/>
                <a:gd name="T16" fmla="*/ 288 w 288"/>
                <a:gd name="T17" fmla="*/ 180 h 180"/>
                <a:gd name="T18" fmla="*/ 288 w 288"/>
                <a:gd name="T19" fmla="*/ 143 h 180"/>
                <a:gd name="T20" fmla="*/ 144 w 288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80">
                  <a:moveTo>
                    <a:pt x="144" y="0"/>
                  </a:moveTo>
                  <a:cubicBezTo>
                    <a:pt x="65" y="0"/>
                    <a:pt x="1" y="64"/>
                    <a:pt x="0" y="143"/>
                  </a:cubicBezTo>
                  <a:cubicBezTo>
                    <a:pt x="0" y="143"/>
                    <a:pt x="0" y="170"/>
                    <a:pt x="0" y="180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29" y="170"/>
                    <a:pt x="29" y="143"/>
                    <a:pt x="29" y="143"/>
                  </a:cubicBezTo>
                  <a:cubicBezTo>
                    <a:pt x="30" y="80"/>
                    <a:pt x="81" y="29"/>
                    <a:pt x="144" y="29"/>
                  </a:cubicBezTo>
                  <a:cubicBezTo>
                    <a:pt x="207" y="29"/>
                    <a:pt x="258" y="80"/>
                    <a:pt x="259" y="143"/>
                  </a:cubicBezTo>
                  <a:cubicBezTo>
                    <a:pt x="259" y="143"/>
                    <a:pt x="259" y="170"/>
                    <a:pt x="259" y="180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8" y="170"/>
                    <a:pt x="288" y="143"/>
                    <a:pt x="288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26"/>
            <p:cNvSpPr>
              <a:spLocks/>
            </p:cNvSpPr>
            <p:nvPr/>
          </p:nvSpPr>
          <p:spPr bwMode="auto">
            <a:xfrm>
              <a:off x="8101013" y="6984999"/>
              <a:ext cx="58738" cy="149225"/>
            </a:xfrm>
            <a:custGeom>
              <a:avLst/>
              <a:gdLst>
                <a:gd name="T0" fmla="*/ 30 w 42"/>
                <a:gd name="T1" fmla="*/ 0 h 108"/>
                <a:gd name="T2" fmla="*/ 12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2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327"/>
            <p:cNvSpPr>
              <a:spLocks/>
            </p:cNvSpPr>
            <p:nvPr/>
          </p:nvSpPr>
          <p:spPr bwMode="auto">
            <a:xfrm>
              <a:off x="8307388" y="6984999"/>
              <a:ext cx="58738" cy="149225"/>
            </a:xfrm>
            <a:custGeom>
              <a:avLst/>
              <a:gdLst>
                <a:gd name="T0" fmla="*/ 30 w 42"/>
                <a:gd name="T1" fmla="*/ 0 h 108"/>
                <a:gd name="T2" fmla="*/ 11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1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991337" y="4397518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991338" y="4785507"/>
            <a:ext cx="27947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0" name="Freeform 220"/>
          <p:cNvSpPr>
            <a:spLocks noChangeAspect="1"/>
          </p:cNvSpPr>
          <p:nvPr/>
        </p:nvSpPr>
        <p:spPr bwMode="auto">
          <a:xfrm>
            <a:off x="4407460" y="4397518"/>
            <a:ext cx="766801" cy="576000"/>
          </a:xfrm>
          <a:custGeom>
            <a:avLst/>
            <a:gdLst>
              <a:gd name="T0" fmla="*/ 195 w 213"/>
              <a:gd name="T1" fmla="*/ 143 h 160"/>
              <a:gd name="T2" fmla="*/ 195 w 213"/>
              <a:gd name="T3" fmla="*/ 0 h 160"/>
              <a:gd name="T4" fmla="*/ 152 w 213"/>
              <a:gd name="T5" fmla="*/ 0 h 160"/>
              <a:gd name="T6" fmla="*/ 152 w 213"/>
              <a:gd name="T7" fmla="*/ 143 h 160"/>
              <a:gd name="T8" fmla="*/ 128 w 213"/>
              <a:gd name="T9" fmla="*/ 143 h 160"/>
              <a:gd name="T10" fmla="*/ 128 w 213"/>
              <a:gd name="T11" fmla="*/ 88 h 160"/>
              <a:gd name="T12" fmla="*/ 85 w 213"/>
              <a:gd name="T13" fmla="*/ 88 h 160"/>
              <a:gd name="T14" fmla="*/ 85 w 213"/>
              <a:gd name="T15" fmla="*/ 143 h 160"/>
              <a:gd name="T16" fmla="*/ 61 w 213"/>
              <a:gd name="T17" fmla="*/ 143 h 160"/>
              <a:gd name="T18" fmla="*/ 61 w 213"/>
              <a:gd name="T19" fmla="*/ 40 h 160"/>
              <a:gd name="T20" fmla="*/ 19 w 213"/>
              <a:gd name="T21" fmla="*/ 40 h 160"/>
              <a:gd name="T22" fmla="*/ 19 w 213"/>
              <a:gd name="T23" fmla="*/ 143 h 160"/>
              <a:gd name="T24" fmla="*/ 0 w 213"/>
              <a:gd name="T25" fmla="*/ 143 h 160"/>
              <a:gd name="T26" fmla="*/ 0 w 213"/>
              <a:gd name="T27" fmla="*/ 160 h 160"/>
              <a:gd name="T28" fmla="*/ 213 w 213"/>
              <a:gd name="T29" fmla="*/ 160 h 160"/>
              <a:gd name="T30" fmla="*/ 213 w 213"/>
              <a:gd name="T31" fmla="*/ 143 h 160"/>
              <a:gd name="T32" fmla="*/ 195 w 213"/>
              <a:gd name="T33" fmla="*/ 14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3" h="160">
                <a:moveTo>
                  <a:pt x="195" y="143"/>
                </a:moveTo>
                <a:lnTo>
                  <a:pt x="195" y="0"/>
                </a:lnTo>
                <a:lnTo>
                  <a:pt x="152" y="0"/>
                </a:lnTo>
                <a:lnTo>
                  <a:pt x="152" y="143"/>
                </a:lnTo>
                <a:lnTo>
                  <a:pt x="128" y="143"/>
                </a:lnTo>
                <a:lnTo>
                  <a:pt x="128" y="88"/>
                </a:lnTo>
                <a:lnTo>
                  <a:pt x="85" y="88"/>
                </a:lnTo>
                <a:lnTo>
                  <a:pt x="85" y="143"/>
                </a:lnTo>
                <a:lnTo>
                  <a:pt x="61" y="143"/>
                </a:lnTo>
                <a:lnTo>
                  <a:pt x="61" y="40"/>
                </a:lnTo>
                <a:lnTo>
                  <a:pt x="19" y="40"/>
                </a:lnTo>
                <a:lnTo>
                  <a:pt x="19" y="143"/>
                </a:lnTo>
                <a:lnTo>
                  <a:pt x="0" y="143"/>
                </a:lnTo>
                <a:lnTo>
                  <a:pt x="0" y="160"/>
                </a:lnTo>
                <a:lnTo>
                  <a:pt x="213" y="160"/>
                </a:lnTo>
                <a:lnTo>
                  <a:pt x="213" y="143"/>
                </a:lnTo>
                <a:lnTo>
                  <a:pt x="195" y="143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5190460" y="4397518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190461" y="4785507"/>
            <a:ext cx="2794746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091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26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12" grpId="0"/>
      <p:bldP spid="13" grpId="0"/>
      <p:bldP spid="15" grpId="0" animBg="1"/>
      <p:bldP spid="16" grpId="0"/>
      <p:bldP spid="17" grpId="0"/>
      <p:bldP spid="19" grpId="0" animBg="1"/>
      <p:bldP spid="20" grpId="0"/>
      <p:bldP spid="21" grpId="0"/>
      <p:bldP spid="24" grpId="0"/>
      <p:bldP spid="25" grpId="0"/>
      <p:bldP spid="30" grpId="0" animBg="1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矩形 117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5367679" y="3247931"/>
            <a:ext cx="1362626" cy="1002508"/>
          </a:xfrm>
          <a:prstGeom prst="line">
            <a:avLst/>
          </a:prstGeom>
          <a:ln w="63500">
            <a:solidFill>
              <a:srgbClr val="43546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-61812" y="3411100"/>
            <a:ext cx="615950" cy="537260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16037" y="3417792"/>
            <a:ext cx="876300" cy="927100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816200" y="3845623"/>
            <a:ext cx="663575" cy="679451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355825" y="3855146"/>
            <a:ext cx="488950" cy="491675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425800" y="3461449"/>
            <a:ext cx="873124" cy="1063626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267176" y="3466212"/>
            <a:ext cx="2138362" cy="778670"/>
          </a:xfrm>
          <a:prstGeom prst="line">
            <a:avLst/>
          </a:prstGeom>
          <a:ln w="63500">
            <a:solidFill>
              <a:srgbClr val="435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>
            <a:spLocks noChangeAspect="1"/>
          </p:cNvSpPr>
          <p:nvPr/>
        </p:nvSpPr>
        <p:spPr>
          <a:xfrm>
            <a:off x="397319" y="3336829"/>
            <a:ext cx="252000" cy="252000"/>
          </a:xfrm>
          <a:prstGeom prst="ellips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2338535" y="4314412"/>
            <a:ext cx="252000" cy="252000"/>
          </a:xfrm>
          <a:prstGeom prst="ellips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932955" y="2848697"/>
            <a:ext cx="480660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32955" y="4525074"/>
            <a:ext cx="480660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37548" y="2465317"/>
            <a:ext cx="192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E40000"/>
                </a:solidFill>
                <a:latin typeface="+mj-ea"/>
                <a:ea typeface="+mj-ea"/>
              </a:rPr>
              <a:t>添加文本标题</a:t>
            </a:r>
            <a:endParaRPr lang="zh-CN" altLang="en-US" sz="2000" b="1" dirty="0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37548" y="4141127"/>
            <a:ext cx="192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435468"/>
                </a:solidFill>
                <a:latin typeface="+mj-ea"/>
                <a:ea typeface="+mj-ea"/>
              </a:rPr>
              <a:t>添加文本标题</a:t>
            </a:r>
            <a:endParaRPr lang="zh-CN" altLang="en-US" sz="2000" b="1" dirty="0">
              <a:solidFill>
                <a:srgbClr val="435468"/>
              </a:solidFill>
              <a:latin typeface="+mj-ea"/>
              <a:ea typeface="+mj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22683" y="2424514"/>
            <a:ext cx="1582113" cy="2243930"/>
            <a:chOff x="3822683" y="2424514"/>
            <a:chExt cx="1582113" cy="2243930"/>
          </a:xfrm>
        </p:grpSpPr>
        <p:sp>
          <p:nvSpPr>
            <p:cNvPr id="16" name="五边形 15"/>
            <p:cNvSpPr/>
            <p:nvPr/>
          </p:nvSpPr>
          <p:spPr>
            <a:xfrm rot="16200000" flipV="1">
              <a:off x="3500193" y="2763841"/>
              <a:ext cx="2243930" cy="1565275"/>
            </a:xfrm>
            <a:prstGeom prst="homePlate">
              <a:avLst>
                <a:gd name="adj" fmla="val 18724"/>
              </a:avLst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822683" y="2759057"/>
              <a:ext cx="1582113" cy="995127"/>
              <a:chOff x="3822683" y="2759057"/>
              <a:chExt cx="1582113" cy="995127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3972664" y="2759057"/>
                <a:ext cx="1282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chemeClr val="bg1">
                        <a:lumMod val="95000"/>
                      </a:schemeClr>
                    </a:solidFill>
                    <a:latin typeface="+mj-ea"/>
                    <a:ea typeface="+mj-ea"/>
                  </a:rPr>
                  <a:t>85%</a:t>
                </a:r>
                <a:endPara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822683" y="3261741"/>
                <a:ext cx="158211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000">
                    <a:solidFill>
                      <a:schemeClr val="bg1">
                        <a:lumMod val="95000"/>
                      </a:schemeClr>
                    </a:solidFill>
                    <a:latin typeface="+mj-ea"/>
                    <a:ea typeface="+mj-ea"/>
                  </a:rPr>
                  <a:t>提示正文行距在</a:t>
                </a:r>
                <a:r>
                  <a:rPr lang="en-US" altLang="zh-CN" sz="1000">
                    <a:solidFill>
                      <a:schemeClr val="bg1">
                        <a:lumMod val="95000"/>
                      </a:schemeClr>
                    </a:solidFill>
                    <a:latin typeface="+mj-ea"/>
                    <a:ea typeface="+mj-ea"/>
                  </a:rPr>
                  <a:t>1.2~1.3</a:t>
                </a:r>
                <a:r>
                  <a:rPr lang="zh-CN" altLang="en-US" sz="1000">
                    <a:solidFill>
                      <a:schemeClr val="bg1">
                        <a:lumMod val="95000"/>
                      </a:schemeClr>
                    </a:solidFill>
                    <a:latin typeface="+mj-ea"/>
                    <a:ea typeface="+mj-ea"/>
                  </a:rPr>
                  <a:t>之间点击添加正文</a:t>
                </a: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332387" y="3948361"/>
            <a:ext cx="1619105" cy="1475963"/>
            <a:chOff x="4332387" y="3948361"/>
            <a:chExt cx="1619105" cy="1475963"/>
          </a:xfrm>
        </p:grpSpPr>
        <p:sp>
          <p:nvSpPr>
            <p:cNvPr id="21" name="五边形 20"/>
            <p:cNvSpPr/>
            <p:nvPr/>
          </p:nvSpPr>
          <p:spPr>
            <a:xfrm rot="5400000">
              <a:off x="4430276" y="3903705"/>
              <a:ext cx="1475963" cy="1565275"/>
            </a:xfrm>
            <a:prstGeom prst="homePlate">
              <a:avLst>
                <a:gd name="adj" fmla="val 18724"/>
              </a:avLst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527182" y="4685048"/>
              <a:ext cx="1282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rPr>
                <a:t>65%</a:t>
              </a:r>
              <a:endParaRPr lang="zh-CN" altLang="en-US" sz="28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332387" y="4173894"/>
              <a:ext cx="1619105" cy="472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0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rPr>
                <a:t>提示正文行距在</a:t>
              </a:r>
              <a:r>
                <a:rPr lang="en-US" altLang="zh-CN" sz="100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0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</a:rPr>
                <a:t>之间点击添加正文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01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15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3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 133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052030" y="3002321"/>
            <a:ext cx="1163638" cy="1747838"/>
            <a:chOff x="2052030" y="3002321"/>
            <a:chExt cx="1163638" cy="1747838"/>
          </a:xfrm>
        </p:grpSpPr>
        <p:sp>
          <p:nvSpPr>
            <p:cNvPr id="2" name="任意多边形 1"/>
            <p:cNvSpPr/>
            <p:nvPr/>
          </p:nvSpPr>
          <p:spPr>
            <a:xfrm rot="12966304">
              <a:off x="2052030" y="3718284"/>
              <a:ext cx="1163638" cy="1031875"/>
            </a:xfrm>
            <a:custGeom>
              <a:avLst/>
              <a:gdLst>
                <a:gd name="connsiteX0" fmla="*/ 1052874 w 1164173"/>
                <a:gd name="connsiteY0" fmla="*/ 962340 h 1031654"/>
                <a:gd name="connsiteX1" fmla="*/ 1069057 w 1164173"/>
                <a:gd name="connsiteY1" fmla="*/ 858943 h 1031654"/>
                <a:gd name="connsiteX2" fmla="*/ 965659 w 1164173"/>
                <a:gd name="connsiteY2" fmla="*/ 842761 h 1031654"/>
                <a:gd name="connsiteX3" fmla="*/ 949477 w 1164173"/>
                <a:gd name="connsiteY3" fmla="*/ 946158 h 1031654"/>
                <a:gd name="connsiteX4" fmla="*/ 1052874 w 1164173"/>
                <a:gd name="connsiteY4" fmla="*/ 962340 h 1031654"/>
                <a:gd name="connsiteX5" fmla="*/ 1135899 w 1164173"/>
                <a:gd name="connsiteY5" fmla="*/ 1003380 h 1031654"/>
                <a:gd name="connsiteX6" fmla="*/ 1067640 w 1164173"/>
                <a:gd name="connsiteY6" fmla="*/ 1031654 h 1031654"/>
                <a:gd name="connsiteX7" fmla="*/ 102307 w 1164173"/>
                <a:gd name="connsiteY7" fmla="*/ 1031654 h 1031654"/>
                <a:gd name="connsiteX8" fmla="*/ 64732 w 1164173"/>
                <a:gd name="connsiteY8" fmla="*/ 1024068 h 1031654"/>
                <a:gd name="connsiteX9" fmla="*/ 59198 w 1164173"/>
                <a:gd name="connsiteY9" fmla="*/ 1020337 h 1031654"/>
                <a:gd name="connsiteX10" fmla="*/ 48283 w 1164173"/>
                <a:gd name="connsiteY10" fmla="*/ 1015422 h 1031654"/>
                <a:gd name="connsiteX11" fmla="*/ 36524 w 1164173"/>
                <a:gd name="connsiteY11" fmla="*/ 1005050 h 1031654"/>
                <a:gd name="connsiteX12" fmla="*/ 34048 w 1164173"/>
                <a:gd name="connsiteY12" fmla="*/ 1003380 h 1031654"/>
                <a:gd name="connsiteX13" fmla="*/ 33191 w 1164173"/>
                <a:gd name="connsiteY13" fmla="*/ 1002110 h 1031654"/>
                <a:gd name="connsiteX14" fmla="*/ 19535 w 1164173"/>
                <a:gd name="connsiteY14" fmla="*/ 990064 h 1031654"/>
                <a:gd name="connsiteX15" fmla="*/ 12949 w 1164173"/>
                <a:gd name="connsiteY15" fmla="*/ 883555 h 1031654"/>
                <a:gd name="connsiteX16" fmla="*/ 495615 w 1164173"/>
                <a:gd name="connsiteY16" fmla="*/ 47552 h 1031654"/>
                <a:gd name="connsiteX17" fmla="*/ 520972 w 1164173"/>
                <a:gd name="connsiteY17" fmla="*/ 18805 h 1031654"/>
                <a:gd name="connsiteX18" fmla="*/ 534039 w 1164173"/>
                <a:gd name="connsiteY18" fmla="*/ 12428 h 1031654"/>
                <a:gd name="connsiteX19" fmla="*/ 534278 w 1164173"/>
                <a:gd name="connsiteY19" fmla="*/ 12218 h 1031654"/>
                <a:gd name="connsiteX20" fmla="*/ 536772 w 1164173"/>
                <a:gd name="connsiteY20" fmla="*/ 11095 h 1031654"/>
                <a:gd name="connsiteX21" fmla="*/ 554231 w 1164173"/>
                <a:gd name="connsiteY21" fmla="*/ 2574 h 1031654"/>
                <a:gd name="connsiteX22" fmla="*/ 561466 w 1164173"/>
                <a:gd name="connsiteY22" fmla="*/ 2070 h 1031654"/>
                <a:gd name="connsiteX23" fmla="*/ 570612 w 1164173"/>
                <a:gd name="connsiteY23" fmla="*/ 0 h 1031654"/>
                <a:gd name="connsiteX24" fmla="*/ 580884 w 1164173"/>
                <a:gd name="connsiteY24" fmla="*/ 716 h 1031654"/>
                <a:gd name="connsiteX25" fmla="*/ 591149 w 1164173"/>
                <a:gd name="connsiteY25" fmla="*/ 1 h 1031654"/>
                <a:gd name="connsiteX26" fmla="*/ 600288 w 1164173"/>
                <a:gd name="connsiteY26" fmla="*/ 2070 h 1031654"/>
                <a:gd name="connsiteX27" fmla="*/ 607528 w 1164173"/>
                <a:gd name="connsiteY27" fmla="*/ 2574 h 1031654"/>
                <a:gd name="connsiteX28" fmla="*/ 625016 w 1164173"/>
                <a:gd name="connsiteY28" fmla="*/ 11107 h 1031654"/>
                <a:gd name="connsiteX29" fmla="*/ 627483 w 1164173"/>
                <a:gd name="connsiteY29" fmla="*/ 12218 h 1031654"/>
                <a:gd name="connsiteX30" fmla="*/ 627718 w 1164173"/>
                <a:gd name="connsiteY30" fmla="*/ 12426 h 1031654"/>
                <a:gd name="connsiteX31" fmla="*/ 640787 w 1164173"/>
                <a:gd name="connsiteY31" fmla="*/ 18804 h 1031654"/>
                <a:gd name="connsiteX32" fmla="*/ 666144 w 1164173"/>
                <a:gd name="connsiteY32" fmla="*/ 47552 h 1031654"/>
                <a:gd name="connsiteX33" fmla="*/ 1148811 w 1164173"/>
                <a:gd name="connsiteY33" fmla="*/ 883554 h 1031654"/>
                <a:gd name="connsiteX34" fmla="*/ 1150460 w 1164173"/>
                <a:gd name="connsiteY34" fmla="*/ 888458 h 1031654"/>
                <a:gd name="connsiteX35" fmla="*/ 1156587 w 1164173"/>
                <a:gd name="connsiteY35" fmla="*/ 897546 h 1031654"/>
                <a:gd name="connsiteX36" fmla="*/ 1164173 w 1164173"/>
                <a:gd name="connsiteY36" fmla="*/ 935121 h 1031654"/>
                <a:gd name="connsiteX37" fmla="*/ 1135899 w 1164173"/>
                <a:gd name="connsiteY37" fmla="*/ 1003380 h 10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64173" h="1031654">
                  <a:moveTo>
                    <a:pt x="1052874" y="962340"/>
                  </a:moveTo>
                  <a:cubicBezTo>
                    <a:pt x="1085896" y="938256"/>
                    <a:pt x="1093141" y="891964"/>
                    <a:pt x="1069057" y="858943"/>
                  </a:cubicBezTo>
                  <a:cubicBezTo>
                    <a:pt x="1044973" y="825922"/>
                    <a:pt x="998680" y="818677"/>
                    <a:pt x="965659" y="842761"/>
                  </a:cubicBezTo>
                  <a:cubicBezTo>
                    <a:pt x="932638" y="866845"/>
                    <a:pt x="925393" y="913137"/>
                    <a:pt x="949477" y="946158"/>
                  </a:cubicBezTo>
                  <a:cubicBezTo>
                    <a:pt x="973561" y="979179"/>
                    <a:pt x="1019853" y="986424"/>
                    <a:pt x="1052874" y="962340"/>
                  </a:cubicBezTo>
                  <a:close/>
                  <a:moveTo>
                    <a:pt x="1135899" y="1003380"/>
                  </a:moveTo>
                  <a:cubicBezTo>
                    <a:pt x="1118430" y="1020849"/>
                    <a:pt x="1094297" y="1031654"/>
                    <a:pt x="1067640" y="1031654"/>
                  </a:cubicBezTo>
                  <a:lnTo>
                    <a:pt x="102307" y="1031654"/>
                  </a:lnTo>
                  <a:cubicBezTo>
                    <a:pt x="88978" y="1031654"/>
                    <a:pt x="76281" y="1028953"/>
                    <a:pt x="64732" y="1024068"/>
                  </a:cubicBezTo>
                  <a:lnTo>
                    <a:pt x="59198" y="1020337"/>
                  </a:lnTo>
                  <a:lnTo>
                    <a:pt x="48283" y="1015422"/>
                  </a:lnTo>
                  <a:lnTo>
                    <a:pt x="36524" y="1005050"/>
                  </a:lnTo>
                  <a:lnTo>
                    <a:pt x="34048" y="1003380"/>
                  </a:lnTo>
                  <a:lnTo>
                    <a:pt x="33191" y="1002110"/>
                  </a:lnTo>
                  <a:lnTo>
                    <a:pt x="19535" y="990064"/>
                  </a:lnTo>
                  <a:cubicBezTo>
                    <a:pt x="-3144" y="960050"/>
                    <a:pt x="-7044" y="918183"/>
                    <a:pt x="12949" y="883555"/>
                  </a:cubicBezTo>
                  <a:lnTo>
                    <a:pt x="495615" y="47552"/>
                  </a:lnTo>
                  <a:cubicBezTo>
                    <a:pt x="502280" y="36009"/>
                    <a:pt x="510968" y="26364"/>
                    <a:pt x="520972" y="18805"/>
                  </a:cubicBezTo>
                  <a:lnTo>
                    <a:pt x="534039" y="12428"/>
                  </a:lnTo>
                  <a:lnTo>
                    <a:pt x="534278" y="12218"/>
                  </a:lnTo>
                  <a:lnTo>
                    <a:pt x="536772" y="11095"/>
                  </a:lnTo>
                  <a:lnTo>
                    <a:pt x="554231" y="2574"/>
                  </a:lnTo>
                  <a:lnTo>
                    <a:pt x="561466" y="2070"/>
                  </a:lnTo>
                  <a:lnTo>
                    <a:pt x="570612" y="0"/>
                  </a:lnTo>
                  <a:lnTo>
                    <a:pt x="580884" y="716"/>
                  </a:lnTo>
                  <a:lnTo>
                    <a:pt x="591149" y="1"/>
                  </a:lnTo>
                  <a:lnTo>
                    <a:pt x="600288" y="2070"/>
                  </a:lnTo>
                  <a:lnTo>
                    <a:pt x="607528" y="2574"/>
                  </a:lnTo>
                  <a:lnTo>
                    <a:pt x="625016" y="11107"/>
                  </a:lnTo>
                  <a:lnTo>
                    <a:pt x="627483" y="12218"/>
                  </a:lnTo>
                  <a:lnTo>
                    <a:pt x="627718" y="12426"/>
                  </a:lnTo>
                  <a:lnTo>
                    <a:pt x="640787" y="18804"/>
                  </a:lnTo>
                  <a:cubicBezTo>
                    <a:pt x="650792" y="26363"/>
                    <a:pt x="659480" y="36009"/>
                    <a:pt x="666144" y="47552"/>
                  </a:cubicBezTo>
                  <a:lnTo>
                    <a:pt x="1148811" y="883554"/>
                  </a:lnTo>
                  <a:lnTo>
                    <a:pt x="1150460" y="888458"/>
                  </a:lnTo>
                  <a:lnTo>
                    <a:pt x="1156587" y="897546"/>
                  </a:lnTo>
                  <a:cubicBezTo>
                    <a:pt x="1161472" y="909095"/>
                    <a:pt x="1164173" y="921792"/>
                    <a:pt x="1164173" y="935121"/>
                  </a:cubicBezTo>
                  <a:cubicBezTo>
                    <a:pt x="1164173" y="961778"/>
                    <a:pt x="1153368" y="985911"/>
                    <a:pt x="1135899" y="100338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V="1">
              <a:off x="2494943" y="3002321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5"/>
            <p:cNvSpPr txBox="1">
              <a:spLocks noChangeArrowheads="1"/>
            </p:cNvSpPr>
            <p:nvPr/>
          </p:nvSpPr>
          <p:spPr bwMode="auto">
            <a:xfrm>
              <a:off x="2531455" y="3975459"/>
              <a:ext cx="4251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53843" y="3334109"/>
            <a:ext cx="1346200" cy="1973262"/>
            <a:chOff x="3853843" y="3334109"/>
            <a:chExt cx="1346200" cy="1973262"/>
          </a:xfrm>
        </p:grpSpPr>
        <p:sp>
          <p:nvSpPr>
            <p:cNvPr id="4" name="任意多边形 3"/>
            <p:cNvSpPr/>
            <p:nvPr/>
          </p:nvSpPr>
          <p:spPr>
            <a:xfrm>
              <a:off x="3853843" y="3334109"/>
              <a:ext cx="1346200" cy="1446212"/>
            </a:xfrm>
            <a:custGeom>
              <a:avLst/>
              <a:gdLst>
                <a:gd name="connsiteX0" fmla="*/ 170487 w 1345719"/>
                <a:gd name="connsiteY0" fmla="*/ 1152570 h 1446325"/>
                <a:gd name="connsiteX1" fmla="*/ 75237 w 1345719"/>
                <a:gd name="connsiteY1" fmla="*/ 1245439 h 1446325"/>
                <a:gd name="connsiteX2" fmla="*/ 170487 w 1345719"/>
                <a:gd name="connsiteY2" fmla="*/ 1338308 h 1446325"/>
                <a:gd name="connsiteX3" fmla="*/ 265737 w 1345719"/>
                <a:gd name="connsiteY3" fmla="*/ 1245439 h 1446325"/>
                <a:gd name="connsiteX4" fmla="*/ 170487 w 1345719"/>
                <a:gd name="connsiteY4" fmla="*/ 1152570 h 1446325"/>
                <a:gd name="connsiteX5" fmla="*/ 229941 w 1345719"/>
                <a:gd name="connsiteY5" fmla="*/ 1457 h 1446325"/>
                <a:gd name="connsiteX6" fmla="*/ 319553 w 1345719"/>
                <a:gd name="connsiteY6" fmla="*/ 23145 h 1446325"/>
                <a:gd name="connsiteX7" fmla="*/ 1292832 w 1345719"/>
                <a:gd name="connsiteY7" fmla="*/ 733005 h 1446325"/>
                <a:gd name="connsiteX8" fmla="*/ 1325137 w 1345719"/>
                <a:gd name="connsiteY8" fmla="*/ 768284 h 1446325"/>
                <a:gd name="connsiteX9" fmla="*/ 1327973 w 1345719"/>
                <a:gd name="connsiteY9" fmla="*/ 776116 h 1446325"/>
                <a:gd name="connsiteX10" fmla="*/ 1335364 w 1345719"/>
                <a:gd name="connsiteY10" fmla="*/ 789097 h 1446325"/>
                <a:gd name="connsiteX11" fmla="*/ 1339593 w 1345719"/>
                <a:gd name="connsiteY11" fmla="*/ 808201 h 1446325"/>
                <a:gd name="connsiteX12" fmla="*/ 1340862 w 1345719"/>
                <a:gd name="connsiteY12" fmla="*/ 811706 h 1446325"/>
                <a:gd name="connsiteX13" fmla="*/ 1340792 w 1345719"/>
                <a:gd name="connsiteY13" fmla="*/ 813617 h 1446325"/>
                <a:gd name="connsiteX14" fmla="*/ 1345702 w 1345719"/>
                <a:gd name="connsiteY14" fmla="*/ 835803 h 1446325"/>
                <a:gd name="connsiteX15" fmla="*/ 1274021 w 1345719"/>
                <a:gd name="connsiteY15" fmla="*/ 948033 h 1446325"/>
                <a:gd name="connsiteX16" fmla="*/ 172626 w 1345719"/>
                <a:gd name="connsiteY16" fmla="*/ 1435987 h 1446325"/>
                <a:gd name="connsiteX17" fmla="*/ 125921 w 1345719"/>
                <a:gd name="connsiteY17" fmla="*/ 1446325 h 1446325"/>
                <a:gd name="connsiteX18" fmla="*/ 108057 w 1345719"/>
                <a:gd name="connsiteY18" fmla="*/ 1443146 h 1446325"/>
                <a:gd name="connsiteX19" fmla="*/ 107662 w 1345719"/>
                <a:gd name="connsiteY19" fmla="*/ 1443182 h 1446325"/>
                <a:gd name="connsiteX20" fmla="*/ 104321 w 1345719"/>
                <a:gd name="connsiteY20" fmla="*/ 1442479 h 1446325"/>
                <a:gd name="connsiteX21" fmla="*/ 80452 w 1345719"/>
                <a:gd name="connsiteY21" fmla="*/ 1438232 h 1446325"/>
                <a:gd name="connsiteX22" fmla="*/ 72788 w 1345719"/>
                <a:gd name="connsiteY22" fmla="*/ 1433421 h 1446325"/>
                <a:gd name="connsiteX23" fmla="*/ 62044 w 1345719"/>
                <a:gd name="connsiteY23" fmla="*/ 1428782 h 1446325"/>
                <a:gd name="connsiteX24" fmla="*/ 52214 w 1345719"/>
                <a:gd name="connsiteY24" fmla="*/ 1420507 h 1446325"/>
                <a:gd name="connsiteX25" fmla="*/ 41338 w 1345719"/>
                <a:gd name="connsiteY25" fmla="*/ 1413679 h 1446325"/>
                <a:gd name="connsiteX26" fmla="*/ 33645 w 1345719"/>
                <a:gd name="connsiteY26" fmla="*/ 1404872 h 1446325"/>
                <a:gd name="connsiteX27" fmla="*/ 26716 w 1345719"/>
                <a:gd name="connsiteY27" fmla="*/ 1399040 h 1446325"/>
                <a:gd name="connsiteX28" fmla="*/ 15359 w 1345719"/>
                <a:gd name="connsiteY28" fmla="*/ 1377578 h 1446325"/>
                <a:gd name="connsiteX29" fmla="*/ 13689 w 1345719"/>
                <a:gd name="connsiteY29" fmla="*/ 1374643 h 1446325"/>
                <a:gd name="connsiteX30" fmla="*/ 13605 w 1345719"/>
                <a:gd name="connsiteY30" fmla="*/ 1374261 h 1446325"/>
                <a:gd name="connsiteX31" fmla="*/ 5119 w 1345719"/>
                <a:gd name="connsiteY31" fmla="*/ 1358219 h 1446325"/>
                <a:gd name="connsiteX32" fmla="*/ 693 w 1345719"/>
                <a:gd name="connsiteY32" fmla="*/ 1310588 h 1446325"/>
                <a:gd name="connsiteX33" fmla="*/ 25982 w 1345719"/>
                <a:gd name="connsiteY33" fmla="*/ 1074146 h 1446325"/>
                <a:gd name="connsiteX34" fmla="*/ 332057 w 1345719"/>
                <a:gd name="connsiteY34" fmla="*/ 938546 h 1446325"/>
                <a:gd name="connsiteX35" fmla="*/ 389498 w 1345719"/>
                <a:gd name="connsiteY35" fmla="*/ 848612 h 1446325"/>
                <a:gd name="connsiteX36" fmla="*/ 385563 w 1345719"/>
                <a:gd name="connsiteY36" fmla="*/ 830832 h 1446325"/>
                <a:gd name="connsiteX37" fmla="*/ 385619 w 1345719"/>
                <a:gd name="connsiteY37" fmla="*/ 829301 h 1446325"/>
                <a:gd name="connsiteX38" fmla="*/ 384602 w 1345719"/>
                <a:gd name="connsiteY38" fmla="*/ 826493 h 1446325"/>
                <a:gd name="connsiteX39" fmla="*/ 381214 w 1345719"/>
                <a:gd name="connsiteY39" fmla="*/ 811184 h 1446325"/>
                <a:gd name="connsiteX40" fmla="*/ 375291 w 1345719"/>
                <a:gd name="connsiteY40" fmla="*/ 800781 h 1446325"/>
                <a:gd name="connsiteX41" fmla="*/ 373019 w 1345719"/>
                <a:gd name="connsiteY41" fmla="*/ 794506 h 1446325"/>
                <a:gd name="connsiteX42" fmla="*/ 347131 w 1345719"/>
                <a:gd name="connsiteY42" fmla="*/ 766235 h 1446325"/>
                <a:gd name="connsiteX43" fmla="*/ 79772 w 1345719"/>
                <a:gd name="connsiteY43" fmla="*/ 571237 h 1446325"/>
                <a:gd name="connsiteX44" fmla="*/ 128808 w 1345719"/>
                <a:gd name="connsiteY44" fmla="*/ 112775 h 1446325"/>
                <a:gd name="connsiteX45" fmla="*/ 130751 w 1345719"/>
                <a:gd name="connsiteY45" fmla="*/ 106618 h 1446325"/>
                <a:gd name="connsiteX46" fmla="*/ 131257 w 1345719"/>
                <a:gd name="connsiteY46" fmla="*/ 92950 h 1446325"/>
                <a:gd name="connsiteX47" fmla="*/ 151240 w 1345719"/>
                <a:gd name="connsiteY47" fmla="*/ 49487 h 1446325"/>
                <a:gd name="connsiteX48" fmla="*/ 229941 w 1345719"/>
                <a:gd name="connsiteY48" fmla="*/ 1457 h 144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5719" h="1446325">
                  <a:moveTo>
                    <a:pt x="170487" y="1152570"/>
                  </a:moveTo>
                  <a:cubicBezTo>
                    <a:pt x="117882" y="1152570"/>
                    <a:pt x="75237" y="1194149"/>
                    <a:pt x="75237" y="1245439"/>
                  </a:cubicBezTo>
                  <a:cubicBezTo>
                    <a:pt x="75237" y="1296729"/>
                    <a:pt x="117882" y="1338308"/>
                    <a:pt x="170487" y="1338308"/>
                  </a:cubicBezTo>
                  <a:cubicBezTo>
                    <a:pt x="223092" y="1338308"/>
                    <a:pt x="265737" y="1296729"/>
                    <a:pt x="265737" y="1245439"/>
                  </a:cubicBezTo>
                  <a:cubicBezTo>
                    <a:pt x="265737" y="1194149"/>
                    <a:pt x="223092" y="1152570"/>
                    <a:pt x="170487" y="1152570"/>
                  </a:cubicBezTo>
                  <a:close/>
                  <a:moveTo>
                    <a:pt x="229941" y="1457"/>
                  </a:moveTo>
                  <a:cubicBezTo>
                    <a:pt x="260400" y="-3310"/>
                    <a:pt x="292677" y="3543"/>
                    <a:pt x="319553" y="23145"/>
                  </a:cubicBezTo>
                  <a:lnTo>
                    <a:pt x="1292832" y="733005"/>
                  </a:lnTo>
                  <a:cubicBezTo>
                    <a:pt x="1306271" y="742807"/>
                    <a:pt x="1317086" y="754866"/>
                    <a:pt x="1325137" y="768284"/>
                  </a:cubicBezTo>
                  <a:lnTo>
                    <a:pt x="1327973" y="776116"/>
                  </a:lnTo>
                  <a:lnTo>
                    <a:pt x="1335364" y="789097"/>
                  </a:lnTo>
                  <a:lnTo>
                    <a:pt x="1339593" y="808201"/>
                  </a:lnTo>
                  <a:lnTo>
                    <a:pt x="1340862" y="811706"/>
                  </a:lnTo>
                  <a:lnTo>
                    <a:pt x="1340792" y="813617"/>
                  </a:lnTo>
                  <a:lnTo>
                    <a:pt x="1345702" y="835803"/>
                  </a:lnTo>
                  <a:cubicBezTo>
                    <a:pt x="1346497" y="882742"/>
                    <a:pt x="1319642" y="927821"/>
                    <a:pt x="1274021" y="948033"/>
                  </a:cubicBezTo>
                  <a:lnTo>
                    <a:pt x="172626" y="1435987"/>
                  </a:lnTo>
                  <a:cubicBezTo>
                    <a:pt x="157418" y="1442724"/>
                    <a:pt x="141565" y="1446060"/>
                    <a:pt x="125921" y="1446325"/>
                  </a:cubicBezTo>
                  <a:lnTo>
                    <a:pt x="108057" y="1443146"/>
                  </a:lnTo>
                  <a:lnTo>
                    <a:pt x="107662" y="1443182"/>
                  </a:lnTo>
                  <a:lnTo>
                    <a:pt x="104321" y="1442479"/>
                  </a:lnTo>
                  <a:lnTo>
                    <a:pt x="80452" y="1438232"/>
                  </a:lnTo>
                  <a:lnTo>
                    <a:pt x="72788" y="1433421"/>
                  </a:lnTo>
                  <a:lnTo>
                    <a:pt x="62044" y="1428782"/>
                  </a:lnTo>
                  <a:lnTo>
                    <a:pt x="52214" y="1420507"/>
                  </a:lnTo>
                  <a:lnTo>
                    <a:pt x="41338" y="1413679"/>
                  </a:lnTo>
                  <a:lnTo>
                    <a:pt x="33645" y="1404872"/>
                  </a:lnTo>
                  <a:lnTo>
                    <a:pt x="26716" y="1399040"/>
                  </a:lnTo>
                  <a:lnTo>
                    <a:pt x="15359" y="1377578"/>
                  </a:lnTo>
                  <a:lnTo>
                    <a:pt x="13689" y="1374643"/>
                  </a:lnTo>
                  <a:lnTo>
                    <a:pt x="13605" y="1374261"/>
                  </a:lnTo>
                  <a:lnTo>
                    <a:pt x="5119" y="1358219"/>
                  </a:lnTo>
                  <a:cubicBezTo>
                    <a:pt x="590" y="1343241"/>
                    <a:pt x="-1076" y="1327127"/>
                    <a:pt x="693" y="1310588"/>
                  </a:cubicBezTo>
                  <a:lnTo>
                    <a:pt x="25982" y="1074146"/>
                  </a:lnTo>
                  <a:lnTo>
                    <a:pt x="332057" y="938546"/>
                  </a:lnTo>
                  <a:cubicBezTo>
                    <a:pt x="368615" y="922349"/>
                    <a:pt x="390135" y="886225"/>
                    <a:pt x="389498" y="848612"/>
                  </a:cubicBezTo>
                  <a:lnTo>
                    <a:pt x="385563" y="830832"/>
                  </a:lnTo>
                  <a:lnTo>
                    <a:pt x="385619" y="829301"/>
                  </a:lnTo>
                  <a:lnTo>
                    <a:pt x="384602" y="826493"/>
                  </a:lnTo>
                  <a:lnTo>
                    <a:pt x="381214" y="811184"/>
                  </a:lnTo>
                  <a:lnTo>
                    <a:pt x="375291" y="800781"/>
                  </a:lnTo>
                  <a:lnTo>
                    <a:pt x="373019" y="794506"/>
                  </a:lnTo>
                  <a:cubicBezTo>
                    <a:pt x="366567" y="783753"/>
                    <a:pt x="357900" y="774089"/>
                    <a:pt x="347131" y="766235"/>
                  </a:cubicBezTo>
                  <a:lnTo>
                    <a:pt x="79772" y="571237"/>
                  </a:lnTo>
                  <a:lnTo>
                    <a:pt x="128808" y="112775"/>
                  </a:lnTo>
                  <a:lnTo>
                    <a:pt x="130751" y="106618"/>
                  </a:lnTo>
                  <a:lnTo>
                    <a:pt x="131257" y="92950"/>
                  </a:lnTo>
                  <a:cubicBezTo>
                    <a:pt x="134825" y="77714"/>
                    <a:pt x="141438" y="62926"/>
                    <a:pt x="151240" y="49487"/>
                  </a:cubicBezTo>
                  <a:cubicBezTo>
                    <a:pt x="170842" y="22611"/>
                    <a:pt x="199482" y="6225"/>
                    <a:pt x="229941" y="1457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6" name="直接箭头连接符 5"/>
            <p:cNvCxnSpPr/>
            <p:nvPr/>
          </p:nvCxnSpPr>
          <p:spPr>
            <a:xfrm>
              <a:off x="3999893" y="4780321"/>
              <a:ext cx="0" cy="527050"/>
            </a:xfrm>
            <a:prstGeom prst="straightConnector1">
              <a:avLst/>
            </a:prstGeom>
            <a:ln>
              <a:solidFill>
                <a:srgbClr val="43546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6"/>
            <p:cNvSpPr txBox="1">
              <a:spLocks noChangeArrowheads="1"/>
            </p:cNvSpPr>
            <p:nvPr/>
          </p:nvSpPr>
          <p:spPr bwMode="auto">
            <a:xfrm>
              <a:off x="4379305" y="3945296"/>
              <a:ext cx="4860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352443" y="2821346"/>
            <a:ext cx="1452562" cy="2057400"/>
            <a:chOff x="5352443" y="2821346"/>
            <a:chExt cx="1452562" cy="2057400"/>
          </a:xfrm>
        </p:grpSpPr>
        <p:sp>
          <p:nvSpPr>
            <p:cNvPr id="3" name="任意多边形 2"/>
            <p:cNvSpPr/>
            <p:nvPr/>
          </p:nvSpPr>
          <p:spPr>
            <a:xfrm rot="12966304">
              <a:off x="5352443" y="3591284"/>
              <a:ext cx="1452562" cy="1287462"/>
            </a:xfrm>
            <a:custGeom>
              <a:avLst/>
              <a:gdLst>
                <a:gd name="connsiteX0" fmla="*/ 1313889 w 1452780"/>
                <a:gd name="connsiteY0" fmla="*/ 1200911 h 1287408"/>
                <a:gd name="connsiteX1" fmla="*/ 1334084 w 1452780"/>
                <a:gd name="connsiteY1" fmla="*/ 1071881 h 1287408"/>
                <a:gd name="connsiteX2" fmla="*/ 1205053 w 1452780"/>
                <a:gd name="connsiteY2" fmla="*/ 1051687 h 1287408"/>
                <a:gd name="connsiteX3" fmla="*/ 1184859 w 1452780"/>
                <a:gd name="connsiteY3" fmla="*/ 1180717 h 1287408"/>
                <a:gd name="connsiteX4" fmla="*/ 1313889 w 1452780"/>
                <a:gd name="connsiteY4" fmla="*/ 1200911 h 1287408"/>
                <a:gd name="connsiteX5" fmla="*/ 1417497 w 1452780"/>
                <a:gd name="connsiteY5" fmla="*/ 1252125 h 1287408"/>
                <a:gd name="connsiteX6" fmla="*/ 1332316 w 1452780"/>
                <a:gd name="connsiteY6" fmla="*/ 1287408 h 1287408"/>
                <a:gd name="connsiteX7" fmla="*/ 127670 w 1452780"/>
                <a:gd name="connsiteY7" fmla="*/ 1287408 h 1287408"/>
                <a:gd name="connsiteX8" fmla="*/ 80780 w 1452780"/>
                <a:gd name="connsiteY8" fmla="*/ 1277941 h 1287408"/>
                <a:gd name="connsiteX9" fmla="*/ 73874 w 1452780"/>
                <a:gd name="connsiteY9" fmla="*/ 1273285 h 1287408"/>
                <a:gd name="connsiteX10" fmla="*/ 60253 w 1452780"/>
                <a:gd name="connsiteY10" fmla="*/ 1267152 h 1287408"/>
                <a:gd name="connsiteX11" fmla="*/ 45579 w 1452780"/>
                <a:gd name="connsiteY11" fmla="*/ 1254209 h 1287408"/>
                <a:gd name="connsiteX12" fmla="*/ 42489 w 1452780"/>
                <a:gd name="connsiteY12" fmla="*/ 1252125 h 1287408"/>
                <a:gd name="connsiteX13" fmla="*/ 41419 w 1452780"/>
                <a:gd name="connsiteY13" fmla="*/ 1250540 h 1287408"/>
                <a:gd name="connsiteX14" fmla="*/ 24378 w 1452780"/>
                <a:gd name="connsiteY14" fmla="*/ 1235508 h 1287408"/>
                <a:gd name="connsiteX15" fmla="*/ 16159 w 1452780"/>
                <a:gd name="connsiteY15" fmla="*/ 1102594 h 1287408"/>
                <a:gd name="connsiteX16" fmla="*/ 618482 w 1452780"/>
                <a:gd name="connsiteY16" fmla="*/ 59341 h 1287408"/>
                <a:gd name="connsiteX17" fmla="*/ 650125 w 1452780"/>
                <a:gd name="connsiteY17" fmla="*/ 23467 h 1287408"/>
                <a:gd name="connsiteX18" fmla="*/ 666431 w 1452780"/>
                <a:gd name="connsiteY18" fmla="*/ 15509 h 1287408"/>
                <a:gd name="connsiteX19" fmla="*/ 666729 w 1452780"/>
                <a:gd name="connsiteY19" fmla="*/ 15247 h 1287408"/>
                <a:gd name="connsiteX20" fmla="*/ 669842 w 1452780"/>
                <a:gd name="connsiteY20" fmla="*/ 13846 h 1287408"/>
                <a:gd name="connsiteX21" fmla="*/ 691629 w 1452780"/>
                <a:gd name="connsiteY21" fmla="*/ 3212 h 1287408"/>
                <a:gd name="connsiteX22" fmla="*/ 700657 w 1452780"/>
                <a:gd name="connsiteY22" fmla="*/ 2583 h 1287408"/>
                <a:gd name="connsiteX23" fmla="*/ 712071 w 1452780"/>
                <a:gd name="connsiteY23" fmla="*/ 0 h 1287408"/>
                <a:gd name="connsiteX24" fmla="*/ 724889 w 1452780"/>
                <a:gd name="connsiteY24" fmla="*/ 893 h 1287408"/>
                <a:gd name="connsiteX25" fmla="*/ 737699 w 1452780"/>
                <a:gd name="connsiteY25" fmla="*/ 1 h 1287408"/>
                <a:gd name="connsiteX26" fmla="*/ 749104 w 1452780"/>
                <a:gd name="connsiteY26" fmla="*/ 2583 h 1287408"/>
                <a:gd name="connsiteX27" fmla="*/ 758139 w 1452780"/>
                <a:gd name="connsiteY27" fmla="*/ 3212 h 1287408"/>
                <a:gd name="connsiteX28" fmla="*/ 779962 w 1452780"/>
                <a:gd name="connsiteY28" fmla="*/ 13860 h 1287408"/>
                <a:gd name="connsiteX29" fmla="*/ 783041 w 1452780"/>
                <a:gd name="connsiteY29" fmla="*/ 15247 h 1287408"/>
                <a:gd name="connsiteX30" fmla="*/ 783334 w 1452780"/>
                <a:gd name="connsiteY30" fmla="*/ 15506 h 1287408"/>
                <a:gd name="connsiteX31" fmla="*/ 799643 w 1452780"/>
                <a:gd name="connsiteY31" fmla="*/ 23466 h 1287408"/>
                <a:gd name="connsiteX32" fmla="*/ 831286 w 1452780"/>
                <a:gd name="connsiteY32" fmla="*/ 59341 h 1287408"/>
                <a:gd name="connsiteX33" fmla="*/ 950182 w 1452780"/>
                <a:gd name="connsiteY33" fmla="*/ 265273 h 1287408"/>
                <a:gd name="connsiteX34" fmla="*/ 782798 w 1452780"/>
                <a:gd name="connsiteY34" fmla="*/ 555190 h 1287408"/>
                <a:gd name="connsiteX35" fmla="*/ 789384 w 1452780"/>
                <a:gd name="connsiteY35" fmla="*/ 661699 h 1287408"/>
                <a:gd name="connsiteX36" fmla="*/ 803040 w 1452780"/>
                <a:gd name="connsiteY36" fmla="*/ 673745 h 1287408"/>
                <a:gd name="connsiteX37" fmla="*/ 803897 w 1452780"/>
                <a:gd name="connsiteY37" fmla="*/ 675015 h 1287408"/>
                <a:gd name="connsiteX38" fmla="*/ 806373 w 1452780"/>
                <a:gd name="connsiteY38" fmla="*/ 676685 h 1287408"/>
                <a:gd name="connsiteX39" fmla="*/ 818132 w 1452780"/>
                <a:gd name="connsiteY39" fmla="*/ 687057 h 1287408"/>
                <a:gd name="connsiteX40" fmla="*/ 829047 w 1452780"/>
                <a:gd name="connsiteY40" fmla="*/ 691972 h 1287408"/>
                <a:gd name="connsiteX41" fmla="*/ 834581 w 1452780"/>
                <a:gd name="connsiteY41" fmla="*/ 695703 h 1287408"/>
                <a:gd name="connsiteX42" fmla="*/ 872156 w 1452780"/>
                <a:gd name="connsiteY42" fmla="*/ 703289 h 1287408"/>
                <a:gd name="connsiteX43" fmla="*/ 1203071 w 1452780"/>
                <a:gd name="connsiteY43" fmla="*/ 703289 h 1287408"/>
                <a:gd name="connsiteX44" fmla="*/ 1433610 w 1452780"/>
                <a:gd name="connsiteY44" fmla="*/ 1102593 h 1287408"/>
                <a:gd name="connsiteX45" fmla="*/ 1435668 w 1452780"/>
                <a:gd name="connsiteY45" fmla="*/ 1108713 h 1287408"/>
                <a:gd name="connsiteX46" fmla="*/ 1443313 w 1452780"/>
                <a:gd name="connsiteY46" fmla="*/ 1120054 h 1287408"/>
                <a:gd name="connsiteX47" fmla="*/ 1452780 w 1452780"/>
                <a:gd name="connsiteY47" fmla="*/ 1166944 h 1287408"/>
                <a:gd name="connsiteX48" fmla="*/ 1417497 w 1452780"/>
                <a:gd name="connsiteY48" fmla="*/ 1252125 h 128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452780" h="1287408">
                  <a:moveTo>
                    <a:pt x="1313889" y="1200911"/>
                  </a:moveTo>
                  <a:cubicBezTo>
                    <a:pt x="1355097" y="1170856"/>
                    <a:pt x="1364139" y="1113088"/>
                    <a:pt x="1334084" y="1071881"/>
                  </a:cubicBezTo>
                  <a:cubicBezTo>
                    <a:pt x="1304030" y="1030674"/>
                    <a:pt x="1246260" y="1021633"/>
                    <a:pt x="1205053" y="1051687"/>
                  </a:cubicBezTo>
                  <a:cubicBezTo>
                    <a:pt x="1163846" y="1081742"/>
                    <a:pt x="1154805" y="1139510"/>
                    <a:pt x="1184859" y="1180717"/>
                  </a:cubicBezTo>
                  <a:cubicBezTo>
                    <a:pt x="1214914" y="1221924"/>
                    <a:pt x="1272682" y="1230965"/>
                    <a:pt x="1313889" y="1200911"/>
                  </a:cubicBezTo>
                  <a:close/>
                  <a:moveTo>
                    <a:pt x="1417497" y="1252125"/>
                  </a:moveTo>
                  <a:cubicBezTo>
                    <a:pt x="1395697" y="1273925"/>
                    <a:pt x="1365581" y="1287408"/>
                    <a:pt x="1332316" y="1287408"/>
                  </a:cubicBezTo>
                  <a:lnTo>
                    <a:pt x="127670" y="1287408"/>
                  </a:lnTo>
                  <a:cubicBezTo>
                    <a:pt x="111036" y="1287408"/>
                    <a:pt x="95192" y="1284038"/>
                    <a:pt x="80780" y="1277941"/>
                  </a:cubicBezTo>
                  <a:lnTo>
                    <a:pt x="73874" y="1273285"/>
                  </a:lnTo>
                  <a:lnTo>
                    <a:pt x="60253" y="1267152"/>
                  </a:lnTo>
                  <a:lnTo>
                    <a:pt x="45579" y="1254209"/>
                  </a:lnTo>
                  <a:lnTo>
                    <a:pt x="42489" y="1252125"/>
                  </a:lnTo>
                  <a:lnTo>
                    <a:pt x="41419" y="1250540"/>
                  </a:lnTo>
                  <a:lnTo>
                    <a:pt x="24378" y="1235508"/>
                  </a:lnTo>
                  <a:cubicBezTo>
                    <a:pt x="-3923" y="1198053"/>
                    <a:pt x="-8790" y="1145807"/>
                    <a:pt x="16159" y="1102594"/>
                  </a:cubicBezTo>
                  <a:lnTo>
                    <a:pt x="618482" y="59341"/>
                  </a:lnTo>
                  <a:cubicBezTo>
                    <a:pt x="626799" y="44936"/>
                    <a:pt x="637641" y="32900"/>
                    <a:pt x="650125" y="23467"/>
                  </a:cubicBezTo>
                  <a:lnTo>
                    <a:pt x="666431" y="15509"/>
                  </a:lnTo>
                  <a:lnTo>
                    <a:pt x="666729" y="15247"/>
                  </a:lnTo>
                  <a:lnTo>
                    <a:pt x="669842" y="13846"/>
                  </a:lnTo>
                  <a:lnTo>
                    <a:pt x="691629" y="3212"/>
                  </a:lnTo>
                  <a:lnTo>
                    <a:pt x="700657" y="2583"/>
                  </a:lnTo>
                  <a:lnTo>
                    <a:pt x="712071" y="0"/>
                  </a:lnTo>
                  <a:lnTo>
                    <a:pt x="724889" y="893"/>
                  </a:lnTo>
                  <a:lnTo>
                    <a:pt x="737699" y="1"/>
                  </a:lnTo>
                  <a:lnTo>
                    <a:pt x="749104" y="2583"/>
                  </a:lnTo>
                  <a:lnTo>
                    <a:pt x="758139" y="3212"/>
                  </a:lnTo>
                  <a:lnTo>
                    <a:pt x="779962" y="13860"/>
                  </a:lnTo>
                  <a:lnTo>
                    <a:pt x="783041" y="15247"/>
                  </a:lnTo>
                  <a:lnTo>
                    <a:pt x="783334" y="15506"/>
                  </a:lnTo>
                  <a:lnTo>
                    <a:pt x="799643" y="23466"/>
                  </a:lnTo>
                  <a:cubicBezTo>
                    <a:pt x="812128" y="32899"/>
                    <a:pt x="822970" y="44936"/>
                    <a:pt x="831286" y="59341"/>
                  </a:cubicBezTo>
                  <a:lnTo>
                    <a:pt x="950182" y="265273"/>
                  </a:lnTo>
                  <a:lnTo>
                    <a:pt x="782798" y="555190"/>
                  </a:lnTo>
                  <a:cubicBezTo>
                    <a:pt x="762805" y="589818"/>
                    <a:pt x="766705" y="631685"/>
                    <a:pt x="789384" y="661699"/>
                  </a:cubicBezTo>
                  <a:lnTo>
                    <a:pt x="803040" y="673745"/>
                  </a:lnTo>
                  <a:lnTo>
                    <a:pt x="803897" y="675015"/>
                  </a:lnTo>
                  <a:lnTo>
                    <a:pt x="806373" y="676685"/>
                  </a:lnTo>
                  <a:lnTo>
                    <a:pt x="818132" y="687057"/>
                  </a:lnTo>
                  <a:lnTo>
                    <a:pt x="829047" y="691972"/>
                  </a:lnTo>
                  <a:lnTo>
                    <a:pt x="834581" y="695703"/>
                  </a:lnTo>
                  <a:cubicBezTo>
                    <a:pt x="846130" y="700588"/>
                    <a:pt x="858827" y="703289"/>
                    <a:pt x="872156" y="703289"/>
                  </a:cubicBezTo>
                  <a:lnTo>
                    <a:pt x="1203071" y="703289"/>
                  </a:lnTo>
                  <a:lnTo>
                    <a:pt x="1433610" y="1102593"/>
                  </a:lnTo>
                  <a:lnTo>
                    <a:pt x="1435668" y="1108713"/>
                  </a:lnTo>
                  <a:lnTo>
                    <a:pt x="1443313" y="1120054"/>
                  </a:lnTo>
                  <a:cubicBezTo>
                    <a:pt x="1449409" y="1134466"/>
                    <a:pt x="1452780" y="1150311"/>
                    <a:pt x="1452780" y="1166944"/>
                  </a:cubicBezTo>
                  <a:cubicBezTo>
                    <a:pt x="1452780" y="1200209"/>
                    <a:pt x="1439296" y="1230325"/>
                    <a:pt x="1417497" y="1252125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V="1">
              <a:off x="5914418" y="2821346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7"/>
            <p:cNvSpPr txBox="1">
              <a:spLocks noChangeArrowheads="1"/>
            </p:cNvSpPr>
            <p:nvPr/>
          </p:nvSpPr>
          <p:spPr bwMode="auto">
            <a:xfrm>
              <a:off x="6143018" y="3913546"/>
              <a:ext cx="5469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444768" y="3334109"/>
            <a:ext cx="1344612" cy="2112962"/>
            <a:chOff x="7444768" y="3334109"/>
            <a:chExt cx="1344612" cy="2112962"/>
          </a:xfrm>
        </p:grpSpPr>
        <p:sp>
          <p:nvSpPr>
            <p:cNvPr id="7" name="任意多边形 6"/>
            <p:cNvSpPr/>
            <p:nvPr/>
          </p:nvSpPr>
          <p:spPr>
            <a:xfrm>
              <a:off x="7444768" y="3334109"/>
              <a:ext cx="1344612" cy="1446212"/>
            </a:xfrm>
            <a:custGeom>
              <a:avLst/>
              <a:gdLst>
                <a:gd name="connsiteX0" fmla="*/ 174959 w 1345719"/>
                <a:gd name="connsiteY0" fmla="*/ 1164949 h 1446325"/>
                <a:gd name="connsiteX1" fmla="*/ 77328 w 1345719"/>
                <a:gd name="connsiteY1" fmla="*/ 1262580 h 1446325"/>
                <a:gd name="connsiteX2" fmla="*/ 174959 w 1345719"/>
                <a:gd name="connsiteY2" fmla="*/ 1360211 h 1446325"/>
                <a:gd name="connsiteX3" fmla="*/ 272590 w 1345719"/>
                <a:gd name="connsiteY3" fmla="*/ 1262580 h 1446325"/>
                <a:gd name="connsiteX4" fmla="*/ 174959 w 1345719"/>
                <a:gd name="connsiteY4" fmla="*/ 1164949 h 1446325"/>
                <a:gd name="connsiteX5" fmla="*/ 229941 w 1345719"/>
                <a:gd name="connsiteY5" fmla="*/ 1457 h 1446325"/>
                <a:gd name="connsiteX6" fmla="*/ 319553 w 1345719"/>
                <a:gd name="connsiteY6" fmla="*/ 23145 h 1446325"/>
                <a:gd name="connsiteX7" fmla="*/ 1292832 w 1345719"/>
                <a:gd name="connsiteY7" fmla="*/ 733005 h 1446325"/>
                <a:gd name="connsiteX8" fmla="*/ 1325137 w 1345719"/>
                <a:gd name="connsiteY8" fmla="*/ 768284 h 1446325"/>
                <a:gd name="connsiteX9" fmla="*/ 1327973 w 1345719"/>
                <a:gd name="connsiteY9" fmla="*/ 776116 h 1446325"/>
                <a:gd name="connsiteX10" fmla="*/ 1335364 w 1345719"/>
                <a:gd name="connsiteY10" fmla="*/ 789097 h 1446325"/>
                <a:gd name="connsiteX11" fmla="*/ 1339593 w 1345719"/>
                <a:gd name="connsiteY11" fmla="*/ 808201 h 1446325"/>
                <a:gd name="connsiteX12" fmla="*/ 1340862 w 1345719"/>
                <a:gd name="connsiteY12" fmla="*/ 811706 h 1446325"/>
                <a:gd name="connsiteX13" fmla="*/ 1340792 w 1345719"/>
                <a:gd name="connsiteY13" fmla="*/ 813617 h 1446325"/>
                <a:gd name="connsiteX14" fmla="*/ 1345702 w 1345719"/>
                <a:gd name="connsiteY14" fmla="*/ 835803 h 1446325"/>
                <a:gd name="connsiteX15" fmla="*/ 1274021 w 1345719"/>
                <a:gd name="connsiteY15" fmla="*/ 948033 h 1446325"/>
                <a:gd name="connsiteX16" fmla="*/ 172626 w 1345719"/>
                <a:gd name="connsiteY16" fmla="*/ 1435987 h 1446325"/>
                <a:gd name="connsiteX17" fmla="*/ 125920 w 1345719"/>
                <a:gd name="connsiteY17" fmla="*/ 1446325 h 1446325"/>
                <a:gd name="connsiteX18" fmla="*/ 108057 w 1345719"/>
                <a:gd name="connsiteY18" fmla="*/ 1443146 h 1446325"/>
                <a:gd name="connsiteX19" fmla="*/ 107662 w 1345719"/>
                <a:gd name="connsiteY19" fmla="*/ 1443182 h 1446325"/>
                <a:gd name="connsiteX20" fmla="*/ 104321 w 1345719"/>
                <a:gd name="connsiteY20" fmla="*/ 1442479 h 1446325"/>
                <a:gd name="connsiteX21" fmla="*/ 80452 w 1345719"/>
                <a:gd name="connsiteY21" fmla="*/ 1438232 h 1446325"/>
                <a:gd name="connsiteX22" fmla="*/ 72787 w 1345719"/>
                <a:gd name="connsiteY22" fmla="*/ 1433421 h 1446325"/>
                <a:gd name="connsiteX23" fmla="*/ 62044 w 1345719"/>
                <a:gd name="connsiteY23" fmla="*/ 1428782 h 1446325"/>
                <a:gd name="connsiteX24" fmla="*/ 52214 w 1345719"/>
                <a:gd name="connsiteY24" fmla="*/ 1420507 h 1446325"/>
                <a:gd name="connsiteX25" fmla="*/ 41338 w 1345719"/>
                <a:gd name="connsiteY25" fmla="*/ 1413679 h 1446325"/>
                <a:gd name="connsiteX26" fmla="*/ 33645 w 1345719"/>
                <a:gd name="connsiteY26" fmla="*/ 1404872 h 1446325"/>
                <a:gd name="connsiteX27" fmla="*/ 26716 w 1345719"/>
                <a:gd name="connsiteY27" fmla="*/ 1399040 h 1446325"/>
                <a:gd name="connsiteX28" fmla="*/ 15359 w 1345719"/>
                <a:gd name="connsiteY28" fmla="*/ 1377578 h 1446325"/>
                <a:gd name="connsiteX29" fmla="*/ 13689 w 1345719"/>
                <a:gd name="connsiteY29" fmla="*/ 1374643 h 1446325"/>
                <a:gd name="connsiteX30" fmla="*/ 13605 w 1345719"/>
                <a:gd name="connsiteY30" fmla="*/ 1374261 h 1446325"/>
                <a:gd name="connsiteX31" fmla="*/ 5119 w 1345719"/>
                <a:gd name="connsiteY31" fmla="*/ 1358219 h 1446325"/>
                <a:gd name="connsiteX32" fmla="*/ 693 w 1345719"/>
                <a:gd name="connsiteY32" fmla="*/ 1310588 h 1446325"/>
                <a:gd name="connsiteX33" fmla="*/ 25982 w 1345719"/>
                <a:gd name="connsiteY33" fmla="*/ 1074146 h 1446325"/>
                <a:gd name="connsiteX34" fmla="*/ 332057 w 1345719"/>
                <a:gd name="connsiteY34" fmla="*/ 938546 h 1446325"/>
                <a:gd name="connsiteX35" fmla="*/ 389498 w 1345719"/>
                <a:gd name="connsiteY35" fmla="*/ 848612 h 1446325"/>
                <a:gd name="connsiteX36" fmla="*/ 385563 w 1345719"/>
                <a:gd name="connsiteY36" fmla="*/ 830832 h 1446325"/>
                <a:gd name="connsiteX37" fmla="*/ 385619 w 1345719"/>
                <a:gd name="connsiteY37" fmla="*/ 829301 h 1446325"/>
                <a:gd name="connsiteX38" fmla="*/ 384603 w 1345719"/>
                <a:gd name="connsiteY38" fmla="*/ 826493 h 1446325"/>
                <a:gd name="connsiteX39" fmla="*/ 381214 w 1345719"/>
                <a:gd name="connsiteY39" fmla="*/ 811184 h 1446325"/>
                <a:gd name="connsiteX40" fmla="*/ 375292 w 1345719"/>
                <a:gd name="connsiteY40" fmla="*/ 800781 h 1446325"/>
                <a:gd name="connsiteX41" fmla="*/ 373019 w 1345719"/>
                <a:gd name="connsiteY41" fmla="*/ 794506 h 1446325"/>
                <a:gd name="connsiteX42" fmla="*/ 347131 w 1345719"/>
                <a:gd name="connsiteY42" fmla="*/ 766235 h 1446325"/>
                <a:gd name="connsiteX43" fmla="*/ 79772 w 1345719"/>
                <a:gd name="connsiteY43" fmla="*/ 571237 h 1446325"/>
                <a:gd name="connsiteX44" fmla="*/ 128808 w 1345719"/>
                <a:gd name="connsiteY44" fmla="*/ 112775 h 1446325"/>
                <a:gd name="connsiteX45" fmla="*/ 130751 w 1345719"/>
                <a:gd name="connsiteY45" fmla="*/ 106618 h 1446325"/>
                <a:gd name="connsiteX46" fmla="*/ 131257 w 1345719"/>
                <a:gd name="connsiteY46" fmla="*/ 92950 h 1446325"/>
                <a:gd name="connsiteX47" fmla="*/ 151240 w 1345719"/>
                <a:gd name="connsiteY47" fmla="*/ 49487 h 1446325"/>
                <a:gd name="connsiteX48" fmla="*/ 229941 w 1345719"/>
                <a:gd name="connsiteY48" fmla="*/ 1457 h 144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5719" h="1446325">
                  <a:moveTo>
                    <a:pt x="174959" y="1164949"/>
                  </a:moveTo>
                  <a:cubicBezTo>
                    <a:pt x="121039" y="1164949"/>
                    <a:pt x="77328" y="1208660"/>
                    <a:pt x="77328" y="1262580"/>
                  </a:cubicBezTo>
                  <a:cubicBezTo>
                    <a:pt x="77328" y="1316500"/>
                    <a:pt x="121039" y="1360211"/>
                    <a:pt x="174959" y="1360211"/>
                  </a:cubicBezTo>
                  <a:cubicBezTo>
                    <a:pt x="228879" y="1360211"/>
                    <a:pt x="272590" y="1316500"/>
                    <a:pt x="272590" y="1262580"/>
                  </a:cubicBezTo>
                  <a:cubicBezTo>
                    <a:pt x="272590" y="1208660"/>
                    <a:pt x="228879" y="1164949"/>
                    <a:pt x="174959" y="1164949"/>
                  </a:cubicBezTo>
                  <a:close/>
                  <a:moveTo>
                    <a:pt x="229941" y="1457"/>
                  </a:moveTo>
                  <a:cubicBezTo>
                    <a:pt x="260400" y="-3310"/>
                    <a:pt x="292677" y="3543"/>
                    <a:pt x="319553" y="23145"/>
                  </a:cubicBezTo>
                  <a:lnTo>
                    <a:pt x="1292832" y="733005"/>
                  </a:lnTo>
                  <a:cubicBezTo>
                    <a:pt x="1306271" y="742807"/>
                    <a:pt x="1317086" y="754866"/>
                    <a:pt x="1325137" y="768284"/>
                  </a:cubicBezTo>
                  <a:lnTo>
                    <a:pt x="1327973" y="776116"/>
                  </a:lnTo>
                  <a:lnTo>
                    <a:pt x="1335364" y="789097"/>
                  </a:lnTo>
                  <a:lnTo>
                    <a:pt x="1339593" y="808201"/>
                  </a:lnTo>
                  <a:lnTo>
                    <a:pt x="1340862" y="811706"/>
                  </a:lnTo>
                  <a:lnTo>
                    <a:pt x="1340792" y="813617"/>
                  </a:lnTo>
                  <a:lnTo>
                    <a:pt x="1345702" y="835803"/>
                  </a:lnTo>
                  <a:cubicBezTo>
                    <a:pt x="1346497" y="882742"/>
                    <a:pt x="1319642" y="927821"/>
                    <a:pt x="1274021" y="948033"/>
                  </a:cubicBezTo>
                  <a:lnTo>
                    <a:pt x="172626" y="1435987"/>
                  </a:lnTo>
                  <a:cubicBezTo>
                    <a:pt x="157418" y="1442724"/>
                    <a:pt x="141565" y="1446060"/>
                    <a:pt x="125920" y="1446325"/>
                  </a:cubicBezTo>
                  <a:lnTo>
                    <a:pt x="108057" y="1443146"/>
                  </a:lnTo>
                  <a:lnTo>
                    <a:pt x="107662" y="1443182"/>
                  </a:lnTo>
                  <a:lnTo>
                    <a:pt x="104321" y="1442479"/>
                  </a:lnTo>
                  <a:lnTo>
                    <a:pt x="80452" y="1438232"/>
                  </a:lnTo>
                  <a:lnTo>
                    <a:pt x="72787" y="1433421"/>
                  </a:lnTo>
                  <a:lnTo>
                    <a:pt x="62044" y="1428782"/>
                  </a:lnTo>
                  <a:lnTo>
                    <a:pt x="52214" y="1420507"/>
                  </a:lnTo>
                  <a:lnTo>
                    <a:pt x="41338" y="1413679"/>
                  </a:lnTo>
                  <a:lnTo>
                    <a:pt x="33645" y="1404872"/>
                  </a:lnTo>
                  <a:lnTo>
                    <a:pt x="26716" y="1399040"/>
                  </a:lnTo>
                  <a:lnTo>
                    <a:pt x="15359" y="1377578"/>
                  </a:lnTo>
                  <a:lnTo>
                    <a:pt x="13689" y="1374643"/>
                  </a:lnTo>
                  <a:lnTo>
                    <a:pt x="13605" y="1374261"/>
                  </a:lnTo>
                  <a:lnTo>
                    <a:pt x="5119" y="1358219"/>
                  </a:lnTo>
                  <a:cubicBezTo>
                    <a:pt x="590" y="1343241"/>
                    <a:pt x="-1077" y="1327127"/>
                    <a:pt x="693" y="1310588"/>
                  </a:cubicBezTo>
                  <a:lnTo>
                    <a:pt x="25982" y="1074146"/>
                  </a:lnTo>
                  <a:lnTo>
                    <a:pt x="332057" y="938546"/>
                  </a:lnTo>
                  <a:cubicBezTo>
                    <a:pt x="368615" y="922349"/>
                    <a:pt x="390135" y="886225"/>
                    <a:pt x="389498" y="848612"/>
                  </a:cubicBezTo>
                  <a:lnTo>
                    <a:pt x="385563" y="830832"/>
                  </a:lnTo>
                  <a:lnTo>
                    <a:pt x="385619" y="829301"/>
                  </a:lnTo>
                  <a:lnTo>
                    <a:pt x="384603" y="826493"/>
                  </a:lnTo>
                  <a:lnTo>
                    <a:pt x="381214" y="811184"/>
                  </a:lnTo>
                  <a:lnTo>
                    <a:pt x="375292" y="800781"/>
                  </a:lnTo>
                  <a:lnTo>
                    <a:pt x="373019" y="794506"/>
                  </a:lnTo>
                  <a:cubicBezTo>
                    <a:pt x="366567" y="783753"/>
                    <a:pt x="357900" y="774089"/>
                    <a:pt x="347131" y="766235"/>
                  </a:cubicBezTo>
                  <a:lnTo>
                    <a:pt x="79772" y="571237"/>
                  </a:lnTo>
                  <a:lnTo>
                    <a:pt x="128808" y="112775"/>
                  </a:lnTo>
                  <a:lnTo>
                    <a:pt x="130751" y="106618"/>
                  </a:lnTo>
                  <a:lnTo>
                    <a:pt x="131257" y="92950"/>
                  </a:lnTo>
                  <a:cubicBezTo>
                    <a:pt x="134825" y="77714"/>
                    <a:pt x="141438" y="62926"/>
                    <a:pt x="151240" y="49487"/>
                  </a:cubicBezTo>
                  <a:cubicBezTo>
                    <a:pt x="170842" y="22611"/>
                    <a:pt x="199482" y="6225"/>
                    <a:pt x="229941" y="1457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7574943" y="4780321"/>
              <a:ext cx="4762" cy="666750"/>
            </a:xfrm>
            <a:prstGeom prst="straightConnector1">
              <a:avLst/>
            </a:prstGeom>
            <a:ln>
              <a:solidFill>
                <a:srgbClr val="43546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8"/>
            <p:cNvSpPr txBox="1">
              <a:spLocks noChangeArrowheads="1"/>
            </p:cNvSpPr>
            <p:nvPr/>
          </p:nvSpPr>
          <p:spPr bwMode="auto">
            <a:xfrm>
              <a:off x="7886093" y="3883384"/>
              <a:ext cx="6046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330718" y="2545121"/>
            <a:ext cx="1763712" cy="2405063"/>
            <a:chOff x="9330718" y="2545121"/>
            <a:chExt cx="1763712" cy="2405063"/>
          </a:xfrm>
        </p:grpSpPr>
        <p:sp>
          <p:nvSpPr>
            <p:cNvPr id="5" name="任意多边形 4"/>
            <p:cNvSpPr/>
            <p:nvPr/>
          </p:nvSpPr>
          <p:spPr>
            <a:xfrm>
              <a:off x="9330718" y="3054709"/>
              <a:ext cx="1763712" cy="1895475"/>
            </a:xfrm>
            <a:custGeom>
              <a:avLst/>
              <a:gdLst>
                <a:gd name="connsiteX0" fmla="*/ 362129 w 1763666"/>
                <a:gd name="connsiteY0" fmla="*/ 111774 h 1895518"/>
                <a:gd name="connsiteX1" fmla="*/ 235922 w 1763666"/>
                <a:gd name="connsiteY1" fmla="*/ 237981 h 1895518"/>
                <a:gd name="connsiteX2" fmla="*/ 362129 w 1763666"/>
                <a:gd name="connsiteY2" fmla="*/ 364188 h 1895518"/>
                <a:gd name="connsiteX3" fmla="*/ 488336 w 1763666"/>
                <a:gd name="connsiteY3" fmla="*/ 237981 h 1895518"/>
                <a:gd name="connsiteX4" fmla="*/ 362129 w 1763666"/>
                <a:gd name="connsiteY4" fmla="*/ 111774 h 1895518"/>
                <a:gd name="connsiteX5" fmla="*/ 301354 w 1763666"/>
                <a:gd name="connsiteY5" fmla="*/ 1909 h 1895518"/>
                <a:gd name="connsiteX6" fmla="*/ 418797 w 1763666"/>
                <a:gd name="connsiteY6" fmla="*/ 30333 h 1895518"/>
                <a:gd name="connsiteX7" fmla="*/ 1694353 w 1763666"/>
                <a:gd name="connsiteY7" fmla="*/ 960658 h 1895518"/>
                <a:gd name="connsiteX8" fmla="*/ 1736692 w 1763666"/>
                <a:gd name="connsiteY8" fmla="*/ 1006894 h 1895518"/>
                <a:gd name="connsiteX9" fmla="*/ 1740409 w 1763666"/>
                <a:gd name="connsiteY9" fmla="*/ 1017158 h 1895518"/>
                <a:gd name="connsiteX10" fmla="*/ 1750096 w 1763666"/>
                <a:gd name="connsiteY10" fmla="*/ 1034171 h 1895518"/>
                <a:gd name="connsiteX11" fmla="*/ 1755638 w 1763666"/>
                <a:gd name="connsiteY11" fmla="*/ 1059208 h 1895518"/>
                <a:gd name="connsiteX12" fmla="*/ 1757300 w 1763666"/>
                <a:gd name="connsiteY12" fmla="*/ 1063801 h 1895518"/>
                <a:gd name="connsiteX13" fmla="*/ 1757209 w 1763666"/>
                <a:gd name="connsiteY13" fmla="*/ 1066306 h 1895518"/>
                <a:gd name="connsiteX14" fmla="*/ 1763644 w 1763666"/>
                <a:gd name="connsiteY14" fmla="*/ 1095383 h 1895518"/>
                <a:gd name="connsiteX15" fmla="*/ 1669700 w 1763666"/>
                <a:gd name="connsiteY15" fmla="*/ 1242469 h 1895518"/>
                <a:gd name="connsiteX16" fmla="*/ 226238 w 1763666"/>
                <a:gd name="connsiteY16" fmla="*/ 1881969 h 1895518"/>
                <a:gd name="connsiteX17" fmla="*/ 165028 w 1763666"/>
                <a:gd name="connsiteY17" fmla="*/ 1895518 h 1895518"/>
                <a:gd name="connsiteX18" fmla="*/ 141616 w 1763666"/>
                <a:gd name="connsiteY18" fmla="*/ 1891351 h 1895518"/>
                <a:gd name="connsiteX19" fmla="*/ 141098 w 1763666"/>
                <a:gd name="connsiteY19" fmla="*/ 1891399 h 1895518"/>
                <a:gd name="connsiteX20" fmla="*/ 136720 w 1763666"/>
                <a:gd name="connsiteY20" fmla="*/ 1890478 h 1895518"/>
                <a:gd name="connsiteX21" fmla="*/ 105438 w 1763666"/>
                <a:gd name="connsiteY21" fmla="*/ 1884912 h 1895518"/>
                <a:gd name="connsiteX22" fmla="*/ 95393 w 1763666"/>
                <a:gd name="connsiteY22" fmla="*/ 1878606 h 1895518"/>
                <a:gd name="connsiteX23" fmla="*/ 81312 w 1763666"/>
                <a:gd name="connsiteY23" fmla="*/ 1872526 h 1895518"/>
                <a:gd name="connsiteX24" fmla="*/ 68430 w 1763666"/>
                <a:gd name="connsiteY24" fmla="*/ 1861682 h 1895518"/>
                <a:gd name="connsiteX25" fmla="*/ 54177 w 1763666"/>
                <a:gd name="connsiteY25" fmla="*/ 1852733 h 1895518"/>
                <a:gd name="connsiteX26" fmla="*/ 44094 w 1763666"/>
                <a:gd name="connsiteY26" fmla="*/ 1841192 h 1895518"/>
                <a:gd name="connsiteX27" fmla="*/ 35013 w 1763666"/>
                <a:gd name="connsiteY27" fmla="*/ 1833548 h 1895518"/>
                <a:gd name="connsiteX28" fmla="*/ 20129 w 1763666"/>
                <a:gd name="connsiteY28" fmla="*/ 1805420 h 1895518"/>
                <a:gd name="connsiteX29" fmla="*/ 17940 w 1763666"/>
                <a:gd name="connsiteY29" fmla="*/ 1801573 h 1895518"/>
                <a:gd name="connsiteX30" fmla="*/ 17830 w 1763666"/>
                <a:gd name="connsiteY30" fmla="*/ 1801073 h 1895518"/>
                <a:gd name="connsiteX31" fmla="*/ 6708 w 1763666"/>
                <a:gd name="connsiteY31" fmla="*/ 1780049 h 1895518"/>
                <a:gd name="connsiteX32" fmla="*/ 908 w 1763666"/>
                <a:gd name="connsiteY32" fmla="*/ 1717625 h 1895518"/>
                <a:gd name="connsiteX33" fmla="*/ 34050 w 1763666"/>
                <a:gd name="connsiteY33" fmla="*/ 1407750 h 1895518"/>
                <a:gd name="connsiteX34" fmla="*/ 435184 w 1763666"/>
                <a:gd name="connsiteY34" fmla="*/ 1230035 h 1895518"/>
                <a:gd name="connsiteX35" fmla="*/ 510466 w 1763666"/>
                <a:gd name="connsiteY35" fmla="*/ 1112170 h 1895518"/>
                <a:gd name="connsiteX36" fmla="*/ 505309 w 1763666"/>
                <a:gd name="connsiteY36" fmla="*/ 1088869 h 1895518"/>
                <a:gd name="connsiteX37" fmla="*/ 505382 w 1763666"/>
                <a:gd name="connsiteY37" fmla="*/ 1086862 h 1895518"/>
                <a:gd name="connsiteX38" fmla="*/ 504050 w 1763666"/>
                <a:gd name="connsiteY38" fmla="*/ 1083181 h 1895518"/>
                <a:gd name="connsiteX39" fmla="*/ 499609 w 1763666"/>
                <a:gd name="connsiteY39" fmla="*/ 1063118 h 1895518"/>
                <a:gd name="connsiteX40" fmla="*/ 491847 w 1763666"/>
                <a:gd name="connsiteY40" fmla="*/ 1049484 h 1895518"/>
                <a:gd name="connsiteX41" fmla="*/ 488869 w 1763666"/>
                <a:gd name="connsiteY41" fmla="*/ 1041260 h 1895518"/>
                <a:gd name="connsiteX42" fmla="*/ 454940 w 1763666"/>
                <a:gd name="connsiteY42" fmla="*/ 1004208 h 1895518"/>
                <a:gd name="connsiteX43" fmla="*/ 104546 w 1763666"/>
                <a:gd name="connsiteY43" fmla="*/ 748649 h 1895518"/>
                <a:gd name="connsiteX44" fmla="*/ 168812 w 1763666"/>
                <a:gd name="connsiteY44" fmla="*/ 147800 h 1895518"/>
                <a:gd name="connsiteX45" fmla="*/ 171359 w 1763666"/>
                <a:gd name="connsiteY45" fmla="*/ 139730 h 1895518"/>
                <a:gd name="connsiteX46" fmla="*/ 172022 w 1763666"/>
                <a:gd name="connsiteY46" fmla="*/ 121818 h 1895518"/>
                <a:gd name="connsiteX47" fmla="*/ 198210 w 1763666"/>
                <a:gd name="connsiteY47" fmla="*/ 64856 h 1895518"/>
                <a:gd name="connsiteX48" fmla="*/ 301354 w 1763666"/>
                <a:gd name="connsiteY48" fmla="*/ 1909 h 189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63666" h="1895518">
                  <a:moveTo>
                    <a:pt x="362129" y="111774"/>
                  </a:moveTo>
                  <a:cubicBezTo>
                    <a:pt x="292427" y="111774"/>
                    <a:pt x="235922" y="168279"/>
                    <a:pt x="235922" y="237981"/>
                  </a:cubicBezTo>
                  <a:cubicBezTo>
                    <a:pt x="235922" y="307683"/>
                    <a:pt x="292427" y="364188"/>
                    <a:pt x="362129" y="364188"/>
                  </a:cubicBezTo>
                  <a:cubicBezTo>
                    <a:pt x="431831" y="364188"/>
                    <a:pt x="488336" y="307683"/>
                    <a:pt x="488336" y="237981"/>
                  </a:cubicBezTo>
                  <a:cubicBezTo>
                    <a:pt x="488336" y="168279"/>
                    <a:pt x="431831" y="111774"/>
                    <a:pt x="362129" y="111774"/>
                  </a:cubicBezTo>
                  <a:close/>
                  <a:moveTo>
                    <a:pt x="301354" y="1909"/>
                  </a:moveTo>
                  <a:cubicBezTo>
                    <a:pt x="341273" y="-4338"/>
                    <a:pt x="383574" y="4643"/>
                    <a:pt x="418797" y="30333"/>
                  </a:cubicBezTo>
                  <a:lnTo>
                    <a:pt x="1694353" y="960658"/>
                  </a:lnTo>
                  <a:cubicBezTo>
                    <a:pt x="1711967" y="973504"/>
                    <a:pt x="1726141" y="989308"/>
                    <a:pt x="1736692" y="1006894"/>
                  </a:cubicBezTo>
                  <a:lnTo>
                    <a:pt x="1740409" y="1017158"/>
                  </a:lnTo>
                  <a:lnTo>
                    <a:pt x="1750096" y="1034171"/>
                  </a:lnTo>
                  <a:lnTo>
                    <a:pt x="1755638" y="1059208"/>
                  </a:lnTo>
                  <a:lnTo>
                    <a:pt x="1757300" y="1063801"/>
                  </a:lnTo>
                  <a:lnTo>
                    <a:pt x="1757209" y="1066306"/>
                  </a:lnTo>
                  <a:lnTo>
                    <a:pt x="1763644" y="1095383"/>
                  </a:lnTo>
                  <a:cubicBezTo>
                    <a:pt x="1764685" y="1156899"/>
                    <a:pt x="1729490" y="1215980"/>
                    <a:pt x="1669700" y="1242469"/>
                  </a:cubicBezTo>
                  <a:lnTo>
                    <a:pt x="226238" y="1881969"/>
                  </a:lnTo>
                  <a:cubicBezTo>
                    <a:pt x="206307" y="1890799"/>
                    <a:pt x="185532" y="1895171"/>
                    <a:pt x="165028" y="1895518"/>
                  </a:cubicBezTo>
                  <a:lnTo>
                    <a:pt x="141616" y="1891351"/>
                  </a:lnTo>
                  <a:lnTo>
                    <a:pt x="141098" y="1891399"/>
                  </a:lnTo>
                  <a:lnTo>
                    <a:pt x="136720" y="1890478"/>
                  </a:lnTo>
                  <a:lnTo>
                    <a:pt x="105438" y="1884912"/>
                  </a:lnTo>
                  <a:lnTo>
                    <a:pt x="95393" y="1878606"/>
                  </a:lnTo>
                  <a:lnTo>
                    <a:pt x="81312" y="1872526"/>
                  </a:lnTo>
                  <a:lnTo>
                    <a:pt x="68430" y="1861682"/>
                  </a:lnTo>
                  <a:lnTo>
                    <a:pt x="54177" y="1852733"/>
                  </a:lnTo>
                  <a:lnTo>
                    <a:pt x="44094" y="1841192"/>
                  </a:lnTo>
                  <a:lnTo>
                    <a:pt x="35013" y="1833548"/>
                  </a:lnTo>
                  <a:lnTo>
                    <a:pt x="20129" y="1805420"/>
                  </a:lnTo>
                  <a:lnTo>
                    <a:pt x="17940" y="1801573"/>
                  </a:lnTo>
                  <a:lnTo>
                    <a:pt x="17830" y="1801073"/>
                  </a:lnTo>
                  <a:lnTo>
                    <a:pt x="6708" y="1780049"/>
                  </a:lnTo>
                  <a:cubicBezTo>
                    <a:pt x="773" y="1760419"/>
                    <a:pt x="-1411" y="1739300"/>
                    <a:pt x="908" y="1717625"/>
                  </a:cubicBezTo>
                  <a:lnTo>
                    <a:pt x="34050" y="1407750"/>
                  </a:lnTo>
                  <a:lnTo>
                    <a:pt x="435184" y="1230035"/>
                  </a:lnTo>
                  <a:cubicBezTo>
                    <a:pt x="483097" y="1208808"/>
                    <a:pt x="511300" y="1161465"/>
                    <a:pt x="510466" y="1112170"/>
                  </a:cubicBezTo>
                  <a:lnTo>
                    <a:pt x="505309" y="1088869"/>
                  </a:lnTo>
                  <a:lnTo>
                    <a:pt x="505382" y="1086862"/>
                  </a:lnTo>
                  <a:lnTo>
                    <a:pt x="504050" y="1083181"/>
                  </a:lnTo>
                  <a:lnTo>
                    <a:pt x="499609" y="1063118"/>
                  </a:lnTo>
                  <a:lnTo>
                    <a:pt x="491847" y="1049484"/>
                  </a:lnTo>
                  <a:lnTo>
                    <a:pt x="488869" y="1041260"/>
                  </a:lnTo>
                  <a:cubicBezTo>
                    <a:pt x="480413" y="1027168"/>
                    <a:pt x="469054" y="1014502"/>
                    <a:pt x="454940" y="1004208"/>
                  </a:cubicBezTo>
                  <a:lnTo>
                    <a:pt x="104546" y="748649"/>
                  </a:lnTo>
                  <a:lnTo>
                    <a:pt x="168812" y="147800"/>
                  </a:lnTo>
                  <a:lnTo>
                    <a:pt x="171359" y="139730"/>
                  </a:lnTo>
                  <a:lnTo>
                    <a:pt x="172022" y="121818"/>
                  </a:lnTo>
                  <a:cubicBezTo>
                    <a:pt x="176697" y="101849"/>
                    <a:pt x="185365" y="82468"/>
                    <a:pt x="198210" y="64856"/>
                  </a:cubicBezTo>
                  <a:cubicBezTo>
                    <a:pt x="223900" y="29633"/>
                    <a:pt x="261436" y="8158"/>
                    <a:pt x="301354" y="190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V="1">
              <a:off x="9657743" y="2545121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9"/>
            <p:cNvSpPr txBox="1">
              <a:spLocks noChangeArrowheads="1"/>
            </p:cNvSpPr>
            <p:nvPr/>
          </p:nvSpPr>
          <p:spPr bwMode="auto">
            <a:xfrm>
              <a:off x="9968893" y="3851634"/>
              <a:ext cx="6655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B060402020202020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  <a:endParaRPr lang="zh-CN" altLang="en-US" sz="32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361309" y="1986253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97570" y="2374242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790682" y="1883088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526943" y="2271077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539471" y="1609762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275732" y="1997751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441309" y="5587456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177570" y="5975445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66259" y="5447071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602520" y="5835060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882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2" grpId="0"/>
      <p:bldP spid="33" grpId="0"/>
      <p:bldP spid="35" grpId="0"/>
      <p:bldP spid="36" grpId="0"/>
      <p:bldP spid="38" grpId="0"/>
      <p:bldP spid="39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文本框 775"/>
          <p:cNvSpPr txBox="1"/>
          <p:nvPr/>
        </p:nvSpPr>
        <p:spPr>
          <a:xfrm>
            <a:off x="386746" y="596752"/>
            <a:ext cx="266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CONTENTS</a:t>
            </a:r>
            <a:endParaRPr lang="zh-CN" altLang="en-US" sz="360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77" name="文本框 776"/>
          <p:cNvSpPr txBox="1"/>
          <p:nvPr/>
        </p:nvSpPr>
        <p:spPr>
          <a:xfrm>
            <a:off x="2927983" y="5967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E40000"/>
                </a:solidFill>
                <a:latin typeface="+mj-ea"/>
                <a:ea typeface="+mj-ea"/>
              </a:rPr>
              <a:t>目录</a:t>
            </a:r>
          </a:p>
        </p:txBody>
      </p:sp>
      <p:pic>
        <p:nvPicPr>
          <p:cNvPr id="784" name="图片 78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>
            <a:off x="0" y="431122"/>
            <a:ext cx="5069403" cy="416315"/>
          </a:xfrm>
          <a:prstGeom prst="rect">
            <a:avLst/>
          </a:prstGeom>
        </p:spPr>
      </p:pic>
      <p:pic>
        <p:nvPicPr>
          <p:cNvPr id="787" name="图片 78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 rot="10800000" flipH="1">
            <a:off x="0" y="919916"/>
            <a:ext cx="5069403" cy="41631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38553" y="3018721"/>
            <a:ext cx="2033144" cy="2033133"/>
            <a:chOff x="1238553" y="3018721"/>
            <a:chExt cx="2033144" cy="2033133"/>
          </a:xfrm>
        </p:grpSpPr>
        <p:sp>
          <p:nvSpPr>
            <p:cNvPr id="811" name="任意多边形 810"/>
            <p:cNvSpPr/>
            <p:nvPr/>
          </p:nvSpPr>
          <p:spPr>
            <a:xfrm rot="1800000">
              <a:off x="2158186" y="3018721"/>
              <a:ext cx="319847" cy="184664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0" name="任意多边形 809"/>
            <p:cNvSpPr/>
            <p:nvPr/>
          </p:nvSpPr>
          <p:spPr>
            <a:xfrm rot="1800000">
              <a:off x="1824498" y="3028271"/>
              <a:ext cx="261154" cy="261154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9" name="任意多边形 808"/>
            <p:cNvSpPr/>
            <p:nvPr/>
          </p:nvSpPr>
          <p:spPr>
            <a:xfrm rot="1800000">
              <a:off x="2491416" y="3153439"/>
              <a:ext cx="369330" cy="53531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8" name="任意多边形 807"/>
            <p:cNvSpPr/>
            <p:nvPr/>
          </p:nvSpPr>
          <p:spPr>
            <a:xfrm rot="1800000">
              <a:off x="1598331" y="3158846"/>
              <a:ext cx="95590" cy="356743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7" name="任意多边形 806"/>
            <p:cNvSpPr/>
            <p:nvPr/>
          </p:nvSpPr>
          <p:spPr>
            <a:xfrm rot="1800000">
              <a:off x="2774829" y="3378500"/>
              <a:ext cx="356741" cy="95588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6" name="任意多边形 805"/>
            <p:cNvSpPr/>
            <p:nvPr/>
          </p:nvSpPr>
          <p:spPr>
            <a:xfrm rot="1800000">
              <a:off x="1373273" y="3429670"/>
              <a:ext cx="53530" cy="369328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5" name="任意多边形 804"/>
            <p:cNvSpPr/>
            <p:nvPr/>
          </p:nvSpPr>
          <p:spPr>
            <a:xfrm rot="1800000">
              <a:off x="3000994" y="3604663"/>
              <a:ext cx="261152" cy="261152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4" name="任意多边形 803"/>
            <p:cNvSpPr/>
            <p:nvPr/>
          </p:nvSpPr>
          <p:spPr>
            <a:xfrm rot="1800000">
              <a:off x="1238553" y="3812383"/>
              <a:ext cx="184664" cy="319848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3" name="任意多边形 802"/>
            <p:cNvSpPr/>
            <p:nvPr/>
          </p:nvSpPr>
          <p:spPr>
            <a:xfrm rot="1800000">
              <a:off x="3087031" y="3938351"/>
              <a:ext cx="184666" cy="319851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2" name="任意多边形 801"/>
            <p:cNvSpPr/>
            <p:nvPr/>
          </p:nvSpPr>
          <p:spPr>
            <a:xfrm rot="1800000">
              <a:off x="1248101" y="4204764"/>
              <a:ext cx="261154" cy="261153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1" name="任意多边形 800"/>
            <p:cNvSpPr/>
            <p:nvPr/>
          </p:nvSpPr>
          <p:spPr>
            <a:xfrm rot="1800000">
              <a:off x="3083445" y="4271580"/>
              <a:ext cx="53530" cy="369329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0" name="任意多边形 799"/>
            <p:cNvSpPr/>
            <p:nvPr/>
          </p:nvSpPr>
          <p:spPr>
            <a:xfrm rot="1800000">
              <a:off x="1378679" y="4596491"/>
              <a:ext cx="356743" cy="95590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9" name="任意多边形 798"/>
            <p:cNvSpPr/>
            <p:nvPr/>
          </p:nvSpPr>
          <p:spPr>
            <a:xfrm rot="1800000">
              <a:off x="2816325" y="4554994"/>
              <a:ext cx="95588" cy="356741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8" name="任意多边形 797"/>
            <p:cNvSpPr/>
            <p:nvPr/>
          </p:nvSpPr>
          <p:spPr>
            <a:xfrm rot="1800000">
              <a:off x="1649502" y="4863612"/>
              <a:ext cx="369328" cy="53530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7" name="任意多边形 796"/>
            <p:cNvSpPr/>
            <p:nvPr/>
          </p:nvSpPr>
          <p:spPr>
            <a:xfrm rot="1800000">
              <a:off x="2424591" y="4781160"/>
              <a:ext cx="261154" cy="261155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6" name="任意多边形 795"/>
            <p:cNvSpPr/>
            <p:nvPr/>
          </p:nvSpPr>
          <p:spPr>
            <a:xfrm rot="1800000">
              <a:off x="2032207" y="4867190"/>
              <a:ext cx="319848" cy="184664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1988790" y="3415397"/>
            <a:ext cx="412366" cy="488900"/>
          </a:xfrm>
          <a:custGeom>
            <a:avLst/>
            <a:gdLst/>
            <a:ahLst/>
            <a:cxnLst/>
            <a:rect l="l" t="t" r="r" b="b"/>
            <a:pathLst>
              <a:path w="412366" h="488900">
                <a:moveTo>
                  <a:pt x="123565" y="65968"/>
                </a:moveTo>
                <a:cubicBezTo>
                  <a:pt x="111510" y="65968"/>
                  <a:pt x="105482" y="70768"/>
                  <a:pt x="105482" y="80367"/>
                </a:cubicBezTo>
                <a:lnTo>
                  <a:pt x="105482" y="407529"/>
                </a:lnTo>
                <a:cubicBezTo>
                  <a:pt x="105482" y="417128"/>
                  <a:pt x="111510" y="421928"/>
                  <a:pt x="123565" y="421928"/>
                </a:cubicBezTo>
                <a:cubicBezTo>
                  <a:pt x="134950" y="421928"/>
                  <a:pt x="140643" y="417128"/>
                  <a:pt x="140643" y="407529"/>
                </a:cubicBezTo>
                <a:lnTo>
                  <a:pt x="140643" y="80367"/>
                </a:lnTo>
                <a:cubicBezTo>
                  <a:pt x="140643" y="70768"/>
                  <a:pt x="134950" y="65968"/>
                  <a:pt x="123565" y="65968"/>
                </a:cubicBezTo>
                <a:close/>
                <a:moveTo>
                  <a:pt x="321283" y="4353"/>
                </a:moveTo>
                <a:lnTo>
                  <a:pt x="412366" y="4353"/>
                </a:lnTo>
                <a:lnTo>
                  <a:pt x="412366" y="484547"/>
                </a:lnTo>
                <a:lnTo>
                  <a:pt x="306884" y="484547"/>
                </a:lnTo>
                <a:lnTo>
                  <a:pt x="306884" y="132606"/>
                </a:lnTo>
                <a:lnTo>
                  <a:pt x="266700" y="132606"/>
                </a:lnTo>
                <a:lnTo>
                  <a:pt x="266700" y="62619"/>
                </a:lnTo>
                <a:cubicBezTo>
                  <a:pt x="282010" y="62619"/>
                  <a:pt x="294934" y="56034"/>
                  <a:pt x="305474" y="42862"/>
                </a:cubicBezTo>
                <a:cubicBezTo>
                  <a:pt x="316013" y="29691"/>
                  <a:pt x="321283" y="16855"/>
                  <a:pt x="321283" y="4353"/>
                </a:cubicBezTo>
                <a:close/>
                <a:moveTo>
                  <a:pt x="124234" y="0"/>
                </a:moveTo>
                <a:cubicBezTo>
                  <a:pt x="205494" y="0"/>
                  <a:pt x="246125" y="30919"/>
                  <a:pt x="246125" y="92757"/>
                </a:cubicBezTo>
                <a:lnTo>
                  <a:pt x="246125" y="401836"/>
                </a:lnTo>
                <a:cubicBezTo>
                  <a:pt x="246125" y="429518"/>
                  <a:pt x="234683" y="450949"/>
                  <a:pt x="211801" y="466130"/>
                </a:cubicBezTo>
                <a:cubicBezTo>
                  <a:pt x="188919" y="481310"/>
                  <a:pt x="159507" y="488900"/>
                  <a:pt x="123565" y="488900"/>
                </a:cubicBezTo>
                <a:cubicBezTo>
                  <a:pt x="86506" y="488900"/>
                  <a:pt x="56648" y="481422"/>
                  <a:pt x="33989" y="466465"/>
                </a:cubicBezTo>
                <a:cubicBezTo>
                  <a:pt x="11330" y="451507"/>
                  <a:pt x="0" y="430188"/>
                  <a:pt x="0" y="402506"/>
                </a:cubicBezTo>
                <a:lnTo>
                  <a:pt x="0" y="93427"/>
                </a:lnTo>
                <a:cubicBezTo>
                  <a:pt x="0" y="31142"/>
                  <a:pt x="41411" y="0"/>
                  <a:pt x="124234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54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868" name="矩形 867"/>
          <p:cNvSpPr/>
          <p:nvPr/>
        </p:nvSpPr>
        <p:spPr>
          <a:xfrm>
            <a:off x="1355680" y="4028913"/>
            <a:ext cx="1798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</a:t>
            </a:r>
            <a:r>
              <a:rPr lang="en-US" altLang="zh-CN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874" name="组合 873"/>
          <p:cNvGrpSpPr/>
          <p:nvPr/>
        </p:nvGrpSpPr>
        <p:grpSpPr>
          <a:xfrm>
            <a:off x="3799136" y="3018721"/>
            <a:ext cx="2033144" cy="2033133"/>
            <a:chOff x="3005087" y="2107064"/>
            <a:chExt cx="2769636" cy="2769621"/>
          </a:xfrm>
        </p:grpSpPr>
        <p:sp>
          <p:nvSpPr>
            <p:cNvPr id="878" name="任意多边形 877"/>
            <p:cNvSpPr/>
            <p:nvPr/>
          </p:nvSpPr>
          <p:spPr>
            <a:xfrm rot="1800000">
              <a:off x="4257851" y="2107064"/>
              <a:ext cx="435709" cy="251557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79" name="任意多边形 878"/>
            <p:cNvSpPr/>
            <p:nvPr/>
          </p:nvSpPr>
          <p:spPr>
            <a:xfrm rot="1800000">
              <a:off x="3803286" y="2120073"/>
              <a:ext cx="355755" cy="355755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0" name="任意多边形 879"/>
            <p:cNvSpPr/>
            <p:nvPr/>
          </p:nvSpPr>
          <p:spPr>
            <a:xfrm rot="1800000">
              <a:off x="4711791" y="2290582"/>
              <a:ext cx="503117" cy="72922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1" name="任意多边形 880"/>
            <p:cNvSpPr/>
            <p:nvPr/>
          </p:nvSpPr>
          <p:spPr>
            <a:xfrm rot="1800000">
              <a:off x="3495192" y="2297948"/>
              <a:ext cx="130217" cy="485971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2" name="任意多边形 881"/>
            <p:cNvSpPr/>
            <p:nvPr/>
          </p:nvSpPr>
          <p:spPr>
            <a:xfrm rot="1800000">
              <a:off x="5097868" y="2597170"/>
              <a:ext cx="485968" cy="130214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3" name="任意多边形 882"/>
            <p:cNvSpPr/>
            <p:nvPr/>
          </p:nvSpPr>
          <p:spPr>
            <a:xfrm rot="1800000">
              <a:off x="3188608" y="2666877"/>
              <a:ext cx="72921" cy="503115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4" name="任意多边形 883"/>
            <p:cNvSpPr/>
            <p:nvPr/>
          </p:nvSpPr>
          <p:spPr>
            <a:xfrm rot="1800000">
              <a:off x="5405960" y="2905259"/>
              <a:ext cx="355752" cy="355753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5" name="任意多边形 884"/>
            <p:cNvSpPr/>
            <p:nvPr/>
          </p:nvSpPr>
          <p:spPr>
            <a:xfrm rot="1800000">
              <a:off x="3005087" y="3188224"/>
              <a:ext cx="251557" cy="435710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6" name="任意多边形 885"/>
            <p:cNvSpPr/>
            <p:nvPr/>
          </p:nvSpPr>
          <p:spPr>
            <a:xfrm rot="1800000">
              <a:off x="5523163" y="3359824"/>
              <a:ext cx="251560" cy="435715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7" name="任意多边形 886"/>
            <p:cNvSpPr/>
            <p:nvPr/>
          </p:nvSpPr>
          <p:spPr>
            <a:xfrm rot="1800000">
              <a:off x="3018094" y="3722742"/>
              <a:ext cx="355755" cy="355754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8" name="任意多边形 887"/>
            <p:cNvSpPr/>
            <p:nvPr/>
          </p:nvSpPr>
          <p:spPr>
            <a:xfrm rot="1800000">
              <a:off x="5518278" y="3813762"/>
              <a:ext cx="72921" cy="503116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9" name="任意多边形 888"/>
            <p:cNvSpPr/>
            <p:nvPr/>
          </p:nvSpPr>
          <p:spPr>
            <a:xfrm rot="1800000">
              <a:off x="3195972" y="4256370"/>
              <a:ext cx="485970" cy="130217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0" name="任意多边形 889"/>
            <p:cNvSpPr/>
            <p:nvPr/>
          </p:nvSpPr>
          <p:spPr>
            <a:xfrm rot="1800000">
              <a:off x="5154396" y="4199841"/>
              <a:ext cx="130214" cy="485968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1" name="任意多边形 890"/>
            <p:cNvSpPr/>
            <p:nvPr/>
          </p:nvSpPr>
          <p:spPr>
            <a:xfrm rot="1800000">
              <a:off x="3564899" y="4620254"/>
              <a:ext cx="503114" cy="72921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2" name="任意多边形 891"/>
            <p:cNvSpPr/>
            <p:nvPr/>
          </p:nvSpPr>
          <p:spPr>
            <a:xfrm rot="1800000">
              <a:off x="4620759" y="4507934"/>
              <a:ext cx="355755" cy="355756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3" name="任意多边形 892"/>
            <p:cNvSpPr/>
            <p:nvPr/>
          </p:nvSpPr>
          <p:spPr>
            <a:xfrm rot="1800000">
              <a:off x="4086236" y="4625128"/>
              <a:ext cx="435710" cy="251557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4549373" y="3415397"/>
            <a:ext cx="506127" cy="488900"/>
          </a:xfrm>
          <a:custGeom>
            <a:avLst/>
            <a:gdLst/>
            <a:ahLst/>
            <a:cxnLst/>
            <a:rect l="l" t="t" r="r" b="b"/>
            <a:pathLst>
              <a:path w="506127" h="488900">
                <a:moveTo>
                  <a:pt x="123565" y="65968"/>
                </a:moveTo>
                <a:cubicBezTo>
                  <a:pt x="111510" y="65968"/>
                  <a:pt x="105482" y="70768"/>
                  <a:pt x="105482" y="80367"/>
                </a:cubicBezTo>
                <a:lnTo>
                  <a:pt x="105482" y="407529"/>
                </a:lnTo>
                <a:cubicBezTo>
                  <a:pt x="105482" y="417128"/>
                  <a:pt x="111510" y="421928"/>
                  <a:pt x="123565" y="421928"/>
                </a:cubicBezTo>
                <a:cubicBezTo>
                  <a:pt x="134950" y="421928"/>
                  <a:pt x="140643" y="417128"/>
                  <a:pt x="140643" y="407529"/>
                </a:cubicBezTo>
                <a:lnTo>
                  <a:pt x="140643" y="80367"/>
                </a:lnTo>
                <a:cubicBezTo>
                  <a:pt x="140643" y="70768"/>
                  <a:pt x="134950" y="65968"/>
                  <a:pt x="123565" y="65968"/>
                </a:cubicBezTo>
                <a:close/>
                <a:moveTo>
                  <a:pt x="384572" y="0"/>
                </a:moveTo>
                <a:cubicBezTo>
                  <a:pt x="433685" y="0"/>
                  <a:pt x="466223" y="11330"/>
                  <a:pt x="482185" y="33989"/>
                </a:cubicBezTo>
                <a:cubicBezTo>
                  <a:pt x="498146" y="56648"/>
                  <a:pt x="506127" y="93873"/>
                  <a:pt x="506127" y="145665"/>
                </a:cubicBezTo>
                <a:cubicBezTo>
                  <a:pt x="506127" y="165981"/>
                  <a:pt x="502667" y="182724"/>
                  <a:pt x="495747" y="195895"/>
                </a:cubicBezTo>
                <a:lnTo>
                  <a:pt x="377064" y="422932"/>
                </a:lnTo>
                <a:lnTo>
                  <a:pt x="506127" y="422932"/>
                </a:lnTo>
                <a:lnTo>
                  <a:pt x="506127" y="484547"/>
                </a:lnTo>
                <a:lnTo>
                  <a:pt x="265361" y="484547"/>
                </a:lnTo>
                <a:lnTo>
                  <a:pt x="265361" y="420923"/>
                </a:lnTo>
                <a:lnTo>
                  <a:pt x="383902" y="203262"/>
                </a:lnTo>
                <a:cubicBezTo>
                  <a:pt x="396850" y="179598"/>
                  <a:pt x="403324" y="147228"/>
                  <a:pt x="403324" y="106152"/>
                </a:cubicBezTo>
                <a:cubicBezTo>
                  <a:pt x="403324" y="84720"/>
                  <a:pt x="396181" y="74005"/>
                  <a:pt x="381893" y="74005"/>
                </a:cubicBezTo>
                <a:cubicBezTo>
                  <a:pt x="367159" y="74005"/>
                  <a:pt x="359792" y="80702"/>
                  <a:pt x="359792" y="94097"/>
                </a:cubicBezTo>
                <a:lnTo>
                  <a:pt x="359792" y="176473"/>
                </a:lnTo>
                <a:lnTo>
                  <a:pt x="265361" y="176473"/>
                </a:lnTo>
                <a:lnTo>
                  <a:pt x="265361" y="92757"/>
                </a:lnTo>
                <a:cubicBezTo>
                  <a:pt x="265361" y="30919"/>
                  <a:pt x="305098" y="0"/>
                  <a:pt x="384572" y="0"/>
                </a:cubicBezTo>
                <a:close/>
                <a:moveTo>
                  <a:pt x="124234" y="0"/>
                </a:moveTo>
                <a:cubicBezTo>
                  <a:pt x="205495" y="0"/>
                  <a:pt x="246125" y="30919"/>
                  <a:pt x="246125" y="92757"/>
                </a:cubicBezTo>
                <a:lnTo>
                  <a:pt x="246125" y="401836"/>
                </a:lnTo>
                <a:cubicBezTo>
                  <a:pt x="246125" y="429518"/>
                  <a:pt x="234683" y="450949"/>
                  <a:pt x="211801" y="466130"/>
                </a:cubicBezTo>
                <a:cubicBezTo>
                  <a:pt x="188919" y="481310"/>
                  <a:pt x="159507" y="488900"/>
                  <a:pt x="123565" y="488900"/>
                </a:cubicBezTo>
                <a:cubicBezTo>
                  <a:pt x="86506" y="488900"/>
                  <a:pt x="56648" y="481422"/>
                  <a:pt x="33989" y="466465"/>
                </a:cubicBezTo>
                <a:cubicBezTo>
                  <a:pt x="11330" y="451507"/>
                  <a:pt x="0" y="430188"/>
                  <a:pt x="0" y="402506"/>
                </a:cubicBezTo>
                <a:lnTo>
                  <a:pt x="0" y="93427"/>
                </a:lnTo>
                <a:cubicBezTo>
                  <a:pt x="0" y="31142"/>
                  <a:pt x="41412" y="0"/>
                  <a:pt x="124234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54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877" name="矩形 876"/>
          <p:cNvSpPr/>
          <p:nvPr/>
        </p:nvSpPr>
        <p:spPr>
          <a:xfrm>
            <a:off x="3916263" y="4028913"/>
            <a:ext cx="1798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</a:t>
            </a:r>
            <a:r>
              <a:rPr lang="en-US" altLang="zh-CN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895" name="组合 894"/>
          <p:cNvGrpSpPr/>
          <p:nvPr/>
        </p:nvGrpSpPr>
        <p:grpSpPr>
          <a:xfrm>
            <a:off x="6359719" y="3018721"/>
            <a:ext cx="2033144" cy="2033133"/>
            <a:chOff x="3005087" y="2107064"/>
            <a:chExt cx="2769636" cy="2769621"/>
          </a:xfrm>
        </p:grpSpPr>
        <p:sp>
          <p:nvSpPr>
            <p:cNvPr id="899" name="任意多边形 898"/>
            <p:cNvSpPr/>
            <p:nvPr/>
          </p:nvSpPr>
          <p:spPr>
            <a:xfrm rot="1800000">
              <a:off x="4257851" y="2107064"/>
              <a:ext cx="435709" cy="251557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0" name="任意多边形 899"/>
            <p:cNvSpPr/>
            <p:nvPr/>
          </p:nvSpPr>
          <p:spPr>
            <a:xfrm rot="1800000">
              <a:off x="3803286" y="2120073"/>
              <a:ext cx="355755" cy="355755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1" name="任意多边形 900"/>
            <p:cNvSpPr/>
            <p:nvPr/>
          </p:nvSpPr>
          <p:spPr>
            <a:xfrm rot="1800000">
              <a:off x="4711791" y="2290582"/>
              <a:ext cx="503117" cy="72922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2" name="任意多边形 901"/>
            <p:cNvSpPr/>
            <p:nvPr/>
          </p:nvSpPr>
          <p:spPr>
            <a:xfrm rot="1800000">
              <a:off x="3495192" y="2297948"/>
              <a:ext cx="130217" cy="485971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3" name="任意多边形 902"/>
            <p:cNvSpPr/>
            <p:nvPr/>
          </p:nvSpPr>
          <p:spPr>
            <a:xfrm rot="1800000">
              <a:off x="5097868" y="2597170"/>
              <a:ext cx="485968" cy="130214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4" name="任意多边形 903"/>
            <p:cNvSpPr/>
            <p:nvPr/>
          </p:nvSpPr>
          <p:spPr>
            <a:xfrm rot="1800000">
              <a:off x="3188608" y="2666877"/>
              <a:ext cx="72921" cy="503115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5" name="任意多边形 904"/>
            <p:cNvSpPr/>
            <p:nvPr/>
          </p:nvSpPr>
          <p:spPr>
            <a:xfrm rot="1800000">
              <a:off x="5405960" y="2905259"/>
              <a:ext cx="355752" cy="355753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6" name="任意多边形 905"/>
            <p:cNvSpPr/>
            <p:nvPr/>
          </p:nvSpPr>
          <p:spPr>
            <a:xfrm rot="1800000">
              <a:off x="3005087" y="3188224"/>
              <a:ext cx="251557" cy="435710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7" name="任意多边形 906"/>
            <p:cNvSpPr/>
            <p:nvPr/>
          </p:nvSpPr>
          <p:spPr>
            <a:xfrm rot="1800000">
              <a:off x="5523163" y="3359824"/>
              <a:ext cx="251560" cy="435715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8" name="任意多边形 907"/>
            <p:cNvSpPr/>
            <p:nvPr/>
          </p:nvSpPr>
          <p:spPr>
            <a:xfrm rot="1800000">
              <a:off x="3018094" y="3722742"/>
              <a:ext cx="355755" cy="355754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9" name="任意多边形 908"/>
            <p:cNvSpPr/>
            <p:nvPr/>
          </p:nvSpPr>
          <p:spPr>
            <a:xfrm rot="1800000">
              <a:off x="5518278" y="3813762"/>
              <a:ext cx="72921" cy="503116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0" name="任意多边形 909"/>
            <p:cNvSpPr/>
            <p:nvPr/>
          </p:nvSpPr>
          <p:spPr>
            <a:xfrm rot="1800000">
              <a:off x="3195972" y="4256370"/>
              <a:ext cx="485970" cy="130217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1" name="任意多边形 910"/>
            <p:cNvSpPr/>
            <p:nvPr/>
          </p:nvSpPr>
          <p:spPr>
            <a:xfrm rot="1800000">
              <a:off x="5154396" y="4199841"/>
              <a:ext cx="130214" cy="485968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2" name="任意多边形 911"/>
            <p:cNvSpPr/>
            <p:nvPr/>
          </p:nvSpPr>
          <p:spPr>
            <a:xfrm rot="1800000">
              <a:off x="3564899" y="4620254"/>
              <a:ext cx="503114" cy="72921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3" name="任意多边形 912"/>
            <p:cNvSpPr/>
            <p:nvPr/>
          </p:nvSpPr>
          <p:spPr>
            <a:xfrm rot="1800000">
              <a:off x="4620759" y="4507934"/>
              <a:ext cx="355755" cy="355756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4" name="任意多边形 913"/>
            <p:cNvSpPr/>
            <p:nvPr/>
          </p:nvSpPr>
          <p:spPr>
            <a:xfrm rot="1800000">
              <a:off x="4086236" y="4625128"/>
              <a:ext cx="435710" cy="251557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7109956" y="3415397"/>
            <a:ext cx="505123" cy="488900"/>
          </a:xfrm>
          <a:custGeom>
            <a:avLst/>
            <a:gdLst/>
            <a:ahLst/>
            <a:cxnLst/>
            <a:rect l="l" t="t" r="r" b="b"/>
            <a:pathLst>
              <a:path w="505123" h="488900">
                <a:moveTo>
                  <a:pt x="123565" y="65968"/>
                </a:moveTo>
                <a:cubicBezTo>
                  <a:pt x="111510" y="65968"/>
                  <a:pt x="105482" y="70768"/>
                  <a:pt x="105482" y="80367"/>
                </a:cubicBezTo>
                <a:lnTo>
                  <a:pt x="105482" y="407529"/>
                </a:lnTo>
                <a:cubicBezTo>
                  <a:pt x="105482" y="417128"/>
                  <a:pt x="111510" y="421928"/>
                  <a:pt x="123565" y="421928"/>
                </a:cubicBezTo>
                <a:cubicBezTo>
                  <a:pt x="134950" y="421928"/>
                  <a:pt x="140643" y="417128"/>
                  <a:pt x="140643" y="407529"/>
                </a:cubicBezTo>
                <a:lnTo>
                  <a:pt x="140643" y="80367"/>
                </a:lnTo>
                <a:cubicBezTo>
                  <a:pt x="140643" y="70768"/>
                  <a:pt x="134950" y="65968"/>
                  <a:pt x="123565" y="65968"/>
                </a:cubicBezTo>
                <a:close/>
                <a:moveTo>
                  <a:pt x="386079" y="0"/>
                </a:moveTo>
                <a:cubicBezTo>
                  <a:pt x="417511" y="0"/>
                  <a:pt x="444930" y="6809"/>
                  <a:pt x="468338" y="20427"/>
                </a:cubicBezTo>
                <a:cubicBezTo>
                  <a:pt x="491745" y="34044"/>
                  <a:pt x="503448" y="55587"/>
                  <a:pt x="503448" y="85055"/>
                </a:cubicBezTo>
                <a:lnTo>
                  <a:pt x="503448" y="151023"/>
                </a:lnTo>
                <a:cubicBezTo>
                  <a:pt x="503448" y="189421"/>
                  <a:pt x="485254" y="215205"/>
                  <a:pt x="448866" y="228377"/>
                </a:cubicBezTo>
                <a:cubicBezTo>
                  <a:pt x="486370" y="239316"/>
                  <a:pt x="505123" y="269007"/>
                  <a:pt x="505123" y="317450"/>
                </a:cubicBezTo>
                <a:lnTo>
                  <a:pt x="505123" y="388776"/>
                </a:lnTo>
                <a:cubicBezTo>
                  <a:pt x="505123" y="455526"/>
                  <a:pt x="465497" y="488900"/>
                  <a:pt x="386246" y="488900"/>
                </a:cubicBezTo>
                <a:cubicBezTo>
                  <a:pt x="305879" y="488900"/>
                  <a:pt x="265696" y="458539"/>
                  <a:pt x="265696" y="397818"/>
                </a:cubicBezTo>
                <a:lnTo>
                  <a:pt x="265696" y="283294"/>
                </a:lnTo>
                <a:lnTo>
                  <a:pt x="362471" y="283294"/>
                </a:lnTo>
                <a:lnTo>
                  <a:pt x="362471" y="397148"/>
                </a:lnTo>
                <a:cubicBezTo>
                  <a:pt x="362471" y="408980"/>
                  <a:pt x="368833" y="414896"/>
                  <a:pt x="381558" y="414896"/>
                </a:cubicBezTo>
                <a:cubicBezTo>
                  <a:pt x="394283" y="414896"/>
                  <a:pt x="400645" y="408980"/>
                  <a:pt x="400645" y="397148"/>
                </a:cubicBezTo>
                <a:lnTo>
                  <a:pt x="400645" y="285973"/>
                </a:lnTo>
                <a:cubicBezTo>
                  <a:pt x="400645" y="273248"/>
                  <a:pt x="397464" y="264598"/>
                  <a:pt x="391102" y="260021"/>
                </a:cubicBezTo>
                <a:cubicBezTo>
                  <a:pt x="384739" y="255445"/>
                  <a:pt x="372852" y="253157"/>
                  <a:pt x="355439" y="253157"/>
                </a:cubicBezTo>
                <a:lnTo>
                  <a:pt x="355439" y="198909"/>
                </a:lnTo>
                <a:cubicBezTo>
                  <a:pt x="385577" y="198909"/>
                  <a:pt x="400645" y="189533"/>
                  <a:pt x="400645" y="170780"/>
                </a:cubicBezTo>
                <a:lnTo>
                  <a:pt x="400645" y="85725"/>
                </a:lnTo>
                <a:cubicBezTo>
                  <a:pt x="400645" y="76126"/>
                  <a:pt x="394283" y="71326"/>
                  <a:pt x="381558" y="71326"/>
                </a:cubicBezTo>
                <a:cubicBezTo>
                  <a:pt x="368387" y="71326"/>
                  <a:pt x="361801" y="76126"/>
                  <a:pt x="361801" y="85725"/>
                </a:cubicBezTo>
                <a:lnTo>
                  <a:pt x="361801" y="174129"/>
                </a:lnTo>
                <a:lnTo>
                  <a:pt x="268374" y="174129"/>
                </a:lnTo>
                <a:lnTo>
                  <a:pt x="268374" y="85055"/>
                </a:lnTo>
                <a:cubicBezTo>
                  <a:pt x="268374" y="28352"/>
                  <a:pt x="307609" y="0"/>
                  <a:pt x="386079" y="0"/>
                </a:cubicBezTo>
                <a:close/>
                <a:moveTo>
                  <a:pt x="124234" y="0"/>
                </a:moveTo>
                <a:cubicBezTo>
                  <a:pt x="205495" y="0"/>
                  <a:pt x="246125" y="30919"/>
                  <a:pt x="246125" y="92757"/>
                </a:cubicBezTo>
                <a:lnTo>
                  <a:pt x="246125" y="401836"/>
                </a:lnTo>
                <a:cubicBezTo>
                  <a:pt x="246125" y="429518"/>
                  <a:pt x="234684" y="450949"/>
                  <a:pt x="211801" y="466130"/>
                </a:cubicBezTo>
                <a:cubicBezTo>
                  <a:pt x="188919" y="481310"/>
                  <a:pt x="159507" y="488900"/>
                  <a:pt x="123565" y="488900"/>
                </a:cubicBezTo>
                <a:cubicBezTo>
                  <a:pt x="86506" y="488900"/>
                  <a:pt x="56648" y="481422"/>
                  <a:pt x="33989" y="466465"/>
                </a:cubicBezTo>
                <a:cubicBezTo>
                  <a:pt x="11330" y="451507"/>
                  <a:pt x="0" y="430188"/>
                  <a:pt x="0" y="402506"/>
                </a:cubicBezTo>
                <a:lnTo>
                  <a:pt x="0" y="93427"/>
                </a:lnTo>
                <a:cubicBezTo>
                  <a:pt x="0" y="31142"/>
                  <a:pt x="41412" y="0"/>
                  <a:pt x="124234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54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898" name="矩形 897"/>
          <p:cNvSpPr/>
          <p:nvPr/>
        </p:nvSpPr>
        <p:spPr>
          <a:xfrm>
            <a:off x="6476846" y="4028913"/>
            <a:ext cx="1798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</a:t>
            </a:r>
            <a:r>
              <a:rPr lang="en-US" altLang="zh-CN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916" name="组合 915"/>
          <p:cNvGrpSpPr/>
          <p:nvPr/>
        </p:nvGrpSpPr>
        <p:grpSpPr>
          <a:xfrm>
            <a:off x="8920303" y="3018721"/>
            <a:ext cx="2033144" cy="2033133"/>
            <a:chOff x="3005087" y="2107064"/>
            <a:chExt cx="2769636" cy="2769621"/>
          </a:xfrm>
        </p:grpSpPr>
        <p:sp>
          <p:nvSpPr>
            <p:cNvPr id="920" name="任意多边形 919"/>
            <p:cNvSpPr/>
            <p:nvPr/>
          </p:nvSpPr>
          <p:spPr>
            <a:xfrm rot="1800000">
              <a:off x="4257851" y="2107064"/>
              <a:ext cx="435709" cy="251557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1" name="任意多边形 920"/>
            <p:cNvSpPr/>
            <p:nvPr/>
          </p:nvSpPr>
          <p:spPr>
            <a:xfrm rot="1800000">
              <a:off x="3803286" y="2120073"/>
              <a:ext cx="355755" cy="355755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2" name="任意多边形 921"/>
            <p:cNvSpPr/>
            <p:nvPr/>
          </p:nvSpPr>
          <p:spPr>
            <a:xfrm rot="1800000">
              <a:off x="4711791" y="2290582"/>
              <a:ext cx="503117" cy="72922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3" name="任意多边形 922"/>
            <p:cNvSpPr/>
            <p:nvPr/>
          </p:nvSpPr>
          <p:spPr>
            <a:xfrm rot="1800000">
              <a:off x="3495192" y="2297948"/>
              <a:ext cx="130217" cy="485971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4" name="任意多边形 923"/>
            <p:cNvSpPr/>
            <p:nvPr/>
          </p:nvSpPr>
          <p:spPr>
            <a:xfrm rot="1800000">
              <a:off x="5097868" y="2597170"/>
              <a:ext cx="485968" cy="130214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5" name="任意多边形 924"/>
            <p:cNvSpPr/>
            <p:nvPr/>
          </p:nvSpPr>
          <p:spPr>
            <a:xfrm rot="1800000">
              <a:off x="3188608" y="2666877"/>
              <a:ext cx="72921" cy="503115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6" name="任意多边形 925"/>
            <p:cNvSpPr/>
            <p:nvPr/>
          </p:nvSpPr>
          <p:spPr>
            <a:xfrm rot="1800000">
              <a:off x="5405960" y="2905259"/>
              <a:ext cx="355752" cy="355753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7" name="任意多边形 926"/>
            <p:cNvSpPr/>
            <p:nvPr/>
          </p:nvSpPr>
          <p:spPr>
            <a:xfrm rot="1800000">
              <a:off x="3005087" y="3188224"/>
              <a:ext cx="251557" cy="435710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8" name="任意多边形 927"/>
            <p:cNvSpPr/>
            <p:nvPr/>
          </p:nvSpPr>
          <p:spPr>
            <a:xfrm rot="1800000">
              <a:off x="5523163" y="3359824"/>
              <a:ext cx="251560" cy="435715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9" name="任意多边形 928"/>
            <p:cNvSpPr/>
            <p:nvPr/>
          </p:nvSpPr>
          <p:spPr>
            <a:xfrm rot="1800000">
              <a:off x="3018094" y="3722742"/>
              <a:ext cx="355755" cy="355754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0" name="任意多边形 929"/>
            <p:cNvSpPr/>
            <p:nvPr/>
          </p:nvSpPr>
          <p:spPr>
            <a:xfrm rot="1800000">
              <a:off x="5518278" y="3813762"/>
              <a:ext cx="72921" cy="503116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1" name="任意多边形 930"/>
            <p:cNvSpPr/>
            <p:nvPr/>
          </p:nvSpPr>
          <p:spPr>
            <a:xfrm rot="1800000">
              <a:off x="3195972" y="4256370"/>
              <a:ext cx="485970" cy="130217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2" name="任意多边形 931"/>
            <p:cNvSpPr/>
            <p:nvPr/>
          </p:nvSpPr>
          <p:spPr>
            <a:xfrm rot="1800000">
              <a:off x="5154396" y="4199841"/>
              <a:ext cx="130214" cy="485968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3" name="任意多边形 932"/>
            <p:cNvSpPr/>
            <p:nvPr/>
          </p:nvSpPr>
          <p:spPr>
            <a:xfrm rot="1800000">
              <a:off x="3564899" y="4620254"/>
              <a:ext cx="503114" cy="72921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4" name="任意多边形 933"/>
            <p:cNvSpPr/>
            <p:nvPr/>
          </p:nvSpPr>
          <p:spPr>
            <a:xfrm rot="1800000">
              <a:off x="4620759" y="4507934"/>
              <a:ext cx="355755" cy="355756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5" name="任意多边形 934"/>
            <p:cNvSpPr/>
            <p:nvPr/>
          </p:nvSpPr>
          <p:spPr>
            <a:xfrm rot="1800000">
              <a:off x="4086236" y="4625128"/>
              <a:ext cx="435710" cy="251557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9670540" y="3415397"/>
            <a:ext cx="557026" cy="488900"/>
          </a:xfrm>
          <a:custGeom>
            <a:avLst/>
            <a:gdLst/>
            <a:ahLst/>
            <a:cxnLst/>
            <a:rect l="l" t="t" r="r" b="b"/>
            <a:pathLst>
              <a:path w="557026" h="488900">
                <a:moveTo>
                  <a:pt x="401985" y="161441"/>
                </a:moveTo>
                <a:lnTo>
                  <a:pt x="354089" y="350937"/>
                </a:lnTo>
                <a:lnTo>
                  <a:pt x="401985" y="350937"/>
                </a:lnTo>
                <a:close/>
                <a:moveTo>
                  <a:pt x="123564" y="65968"/>
                </a:moveTo>
                <a:cubicBezTo>
                  <a:pt x="111509" y="65968"/>
                  <a:pt x="105482" y="70768"/>
                  <a:pt x="105482" y="80367"/>
                </a:cubicBezTo>
                <a:lnTo>
                  <a:pt x="105482" y="407529"/>
                </a:lnTo>
                <a:cubicBezTo>
                  <a:pt x="105482" y="417128"/>
                  <a:pt x="111509" y="421928"/>
                  <a:pt x="123564" y="421928"/>
                </a:cubicBezTo>
                <a:cubicBezTo>
                  <a:pt x="134950" y="421928"/>
                  <a:pt x="140642" y="417128"/>
                  <a:pt x="140642" y="407529"/>
                </a:cubicBezTo>
                <a:lnTo>
                  <a:pt x="140642" y="80367"/>
                </a:lnTo>
                <a:cubicBezTo>
                  <a:pt x="140642" y="70768"/>
                  <a:pt x="134950" y="65968"/>
                  <a:pt x="123564" y="65968"/>
                </a:cubicBezTo>
                <a:close/>
                <a:moveTo>
                  <a:pt x="362806" y="4353"/>
                </a:moveTo>
                <a:lnTo>
                  <a:pt x="504788" y="4353"/>
                </a:lnTo>
                <a:lnTo>
                  <a:pt x="504788" y="350937"/>
                </a:lnTo>
                <a:lnTo>
                  <a:pt x="557026" y="350937"/>
                </a:lnTo>
                <a:lnTo>
                  <a:pt x="557026" y="422932"/>
                </a:lnTo>
                <a:lnTo>
                  <a:pt x="504788" y="422932"/>
                </a:lnTo>
                <a:lnTo>
                  <a:pt x="504788" y="484547"/>
                </a:lnTo>
                <a:lnTo>
                  <a:pt x="401985" y="484547"/>
                </a:lnTo>
                <a:lnTo>
                  <a:pt x="401985" y="422932"/>
                </a:lnTo>
                <a:lnTo>
                  <a:pt x="259333" y="422932"/>
                </a:lnTo>
                <a:lnTo>
                  <a:pt x="259333" y="354955"/>
                </a:lnTo>
                <a:close/>
                <a:moveTo>
                  <a:pt x="124234" y="0"/>
                </a:moveTo>
                <a:cubicBezTo>
                  <a:pt x="205494" y="0"/>
                  <a:pt x="246124" y="30919"/>
                  <a:pt x="246124" y="92757"/>
                </a:cubicBezTo>
                <a:lnTo>
                  <a:pt x="246124" y="401836"/>
                </a:lnTo>
                <a:cubicBezTo>
                  <a:pt x="246124" y="429518"/>
                  <a:pt x="234683" y="450949"/>
                  <a:pt x="211801" y="466130"/>
                </a:cubicBezTo>
                <a:cubicBezTo>
                  <a:pt x="188919" y="481310"/>
                  <a:pt x="159506" y="488900"/>
                  <a:pt x="123564" y="488900"/>
                </a:cubicBezTo>
                <a:cubicBezTo>
                  <a:pt x="86506" y="488900"/>
                  <a:pt x="56648" y="481422"/>
                  <a:pt x="33989" y="466465"/>
                </a:cubicBezTo>
                <a:cubicBezTo>
                  <a:pt x="11329" y="451507"/>
                  <a:pt x="0" y="430188"/>
                  <a:pt x="0" y="402506"/>
                </a:cubicBezTo>
                <a:lnTo>
                  <a:pt x="0" y="93427"/>
                </a:lnTo>
                <a:cubicBezTo>
                  <a:pt x="0" y="31142"/>
                  <a:pt x="41411" y="0"/>
                  <a:pt x="124234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54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919" name="矩形 918"/>
          <p:cNvSpPr/>
          <p:nvPr/>
        </p:nvSpPr>
        <p:spPr>
          <a:xfrm>
            <a:off x="9037430" y="4028913"/>
            <a:ext cx="1798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</a:t>
            </a:r>
            <a:r>
              <a:rPr lang="en-US" altLang="zh-CN" sz="20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200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3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5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8" grpId="0"/>
      <p:bldP spid="87" grpId="0" animBg="1"/>
      <p:bldP spid="877" grpId="0"/>
      <p:bldP spid="89" grpId="0" animBg="1"/>
      <p:bldP spid="898" grpId="0"/>
      <p:bldP spid="91" grpId="0" animBg="1"/>
      <p:bldP spid="9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 129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785938" y="2546350"/>
            <a:ext cx="2921000" cy="2921000"/>
            <a:chOff x="1785938" y="2546350"/>
            <a:chExt cx="2921000" cy="2921000"/>
          </a:xfrm>
        </p:grpSpPr>
        <p:sp>
          <p:nvSpPr>
            <p:cNvPr id="2" name="空心弧 1"/>
            <p:cNvSpPr/>
            <p:nvPr/>
          </p:nvSpPr>
          <p:spPr>
            <a:xfrm>
              <a:off x="1785938" y="25463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latin typeface="AgencyFB-Regular" pitchFamily="50" charset="0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1946275" y="2693988"/>
              <a:ext cx="2600325" cy="1300162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4" name="Freeform 220"/>
          <p:cNvSpPr>
            <a:spLocks/>
          </p:cNvSpPr>
          <p:nvPr/>
        </p:nvSpPr>
        <p:spPr bwMode="auto">
          <a:xfrm>
            <a:off x="2963863" y="2924175"/>
            <a:ext cx="565150" cy="420688"/>
          </a:xfrm>
          <a:custGeom>
            <a:avLst/>
            <a:gdLst>
              <a:gd name="T0" fmla="*/ 1649836615 w 176"/>
              <a:gd name="T1" fmla="*/ 1216864125 h 131"/>
              <a:gd name="T2" fmla="*/ 1649836615 w 176"/>
              <a:gd name="T3" fmla="*/ 0 h 131"/>
              <a:gd name="T4" fmla="*/ 1288933752 w 176"/>
              <a:gd name="T5" fmla="*/ 0 h 131"/>
              <a:gd name="T6" fmla="*/ 1288933752 w 176"/>
              <a:gd name="T7" fmla="*/ 1216864125 h 131"/>
              <a:gd name="T8" fmla="*/ 1082705379 w 176"/>
              <a:gd name="T9" fmla="*/ 1216864125 h 131"/>
              <a:gd name="T10" fmla="*/ 1082705379 w 176"/>
              <a:gd name="T11" fmla="*/ 742491840 h 131"/>
              <a:gd name="T12" fmla="*/ 721802516 w 176"/>
              <a:gd name="T13" fmla="*/ 742491840 h 131"/>
              <a:gd name="T14" fmla="*/ 721802516 w 176"/>
              <a:gd name="T15" fmla="*/ 1216864125 h 131"/>
              <a:gd name="T16" fmla="*/ 525884919 w 176"/>
              <a:gd name="T17" fmla="*/ 1216864125 h 131"/>
              <a:gd name="T18" fmla="*/ 525884919 w 176"/>
              <a:gd name="T19" fmla="*/ 329996017 h 131"/>
              <a:gd name="T20" fmla="*/ 154671280 w 176"/>
              <a:gd name="T21" fmla="*/ 329996017 h 131"/>
              <a:gd name="T22" fmla="*/ 154671280 w 176"/>
              <a:gd name="T23" fmla="*/ 1216864125 h 131"/>
              <a:gd name="T24" fmla="*/ 0 w 176"/>
              <a:gd name="T25" fmla="*/ 1216864125 h 131"/>
              <a:gd name="T26" fmla="*/ 0 w 176"/>
              <a:gd name="T27" fmla="*/ 1350925509 h 131"/>
              <a:gd name="T28" fmla="*/ 1814818671 w 176"/>
              <a:gd name="T29" fmla="*/ 1350925509 h 131"/>
              <a:gd name="T30" fmla="*/ 1814818671 w 176"/>
              <a:gd name="T31" fmla="*/ 1216864125 h 131"/>
              <a:gd name="T32" fmla="*/ 1649836615 w 176"/>
              <a:gd name="T33" fmla="*/ 1216864125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76" h="131">
                <a:moveTo>
                  <a:pt x="160" y="118"/>
                </a:moveTo>
                <a:lnTo>
                  <a:pt x="160" y="0"/>
                </a:lnTo>
                <a:lnTo>
                  <a:pt x="125" y="0"/>
                </a:lnTo>
                <a:lnTo>
                  <a:pt x="125" y="118"/>
                </a:lnTo>
                <a:lnTo>
                  <a:pt x="105" y="118"/>
                </a:lnTo>
                <a:lnTo>
                  <a:pt x="105" y="72"/>
                </a:lnTo>
                <a:lnTo>
                  <a:pt x="70" y="72"/>
                </a:lnTo>
                <a:lnTo>
                  <a:pt x="70" y="118"/>
                </a:lnTo>
                <a:lnTo>
                  <a:pt x="51" y="118"/>
                </a:lnTo>
                <a:lnTo>
                  <a:pt x="51" y="32"/>
                </a:lnTo>
                <a:lnTo>
                  <a:pt x="15" y="32"/>
                </a:lnTo>
                <a:lnTo>
                  <a:pt x="15" y="118"/>
                </a:lnTo>
                <a:lnTo>
                  <a:pt x="0" y="118"/>
                </a:lnTo>
                <a:lnTo>
                  <a:pt x="0" y="131"/>
                </a:lnTo>
                <a:lnTo>
                  <a:pt x="176" y="131"/>
                </a:lnTo>
                <a:lnTo>
                  <a:pt x="176" y="118"/>
                </a:lnTo>
                <a:lnTo>
                  <a:pt x="160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2890838" y="3429000"/>
            <a:ext cx="731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bg1"/>
                </a:solidFill>
                <a:latin typeface="AgencyFB-Regular" pitchFamily="50" charset="0"/>
              </a:rPr>
              <a:t>359,781</a:t>
            </a:r>
            <a:endParaRPr lang="zh-CN" altLang="en-US" sz="1800">
              <a:solidFill>
                <a:schemeClr val="bg1"/>
              </a:solidFill>
              <a:latin typeface="AgencyFB-Regular" pitchFamily="50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33913" y="2533650"/>
            <a:ext cx="2921000" cy="2921000"/>
            <a:chOff x="4633913" y="2533650"/>
            <a:chExt cx="2921000" cy="2921000"/>
          </a:xfrm>
        </p:grpSpPr>
        <p:sp>
          <p:nvSpPr>
            <p:cNvPr id="6" name="空心弧 5"/>
            <p:cNvSpPr/>
            <p:nvPr/>
          </p:nvSpPr>
          <p:spPr>
            <a:xfrm flipV="1">
              <a:off x="4633913" y="25336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latin typeface="AgencyFB-Regular" pitchFamily="50" charset="0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V="1">
              <a:off x="4794250" y="4006850"/>
              <a:ext cx="2600325" cy="1300163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8" name="文本框 17"/>
          <p:cNvSpPr txBox="1">
            <a:spLocks noChangeArrowheads="1"/>
          </p:cNvSpPr>
          <p:nvPr/>
        </p:nvSpPr>
        <p:spPr bwMode="auto">
          <a:xfrm>
            <a:off x="5807075" y="4660900"/>
            <a:ext cx="557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AgencyFB-Regular" pitchFamily="50" charset="0"/>
              </a:rPr>
              <a:t>80%</a:t>
            </a:r>
            <a:endParaRPr lang="zh-CN" altLang="en-US" sz="1800" b="1">
              <a:solidFill>
                <a:schemeClr val="bg1"/>
              </a:solidFill>
              <a:latin typeface="AgencyFB-Regular" pitchFamily="50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478713" y="2546350"/>
            <a:ext cx="2921000" cy="2921000"/>
            <a:chOff x="7478713" y="2546350"/>
            <a:chExt cx="2921000" cy="2921000"/>
          </a:xfrm>
        </p:grpSpPr>
        <p:sp>
          <p:nvSpPr>
            <p:cNvPr id="9" name="空心弧 8"/>
            <p:cNvSpPr/>
            <p:nvPr/>
          </p:nvSpPr>
          <p:spPr>
            <a:xfrm>
              <a:off x="7478713" y="25463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latin typeface="AgencyFB-Regular" pitchFamily="50" charset="0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639050" y="2693988"/>
              <a:ext cx="2600325" cy="1300162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1" name="文本框 20"/>
          <p:cNvSpPr txBox="1">
            <a:spLocks noChangeArrowheads="1"/>
          </p:cNvSpPr>
          <p:nvPr/>
        </p:nvSpPr>
        <p:spPr bwMode="auto">
          <a:xfrm>
            <a:off x="8583613" y="3429000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B060402020202020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bg1"/>
                </a:solidFill>
                <a:latin typeface="AgencyFB-Regular" pitchFamily="50" charset="0"/>
              </a:rPr>
              <a:t>621,781</a:t>
            </a:r>
            <a:endParaRPr lang="zh-CN" altLang="en-US" sz="1800">
              <a:solidFill>
                <a:schemeClr val="bg1"/>
              </a:solidFill>
              <a:latin typeface="AgencyFB-Regular" pitchFamily="50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657968" y="2866013"/>
            <a:ext cx="561963" cy="565175"/>
            <a:chOff x="8657968" y="2866013"/>
            <a:chExt cx="561963" cy="565175"/>
          </a:xfrm>
          <a:solidFill>
            <a:schemeClr val="bg1"/>
          </a:solidFill>
        </p:grpSpPr>
        <p:sp>
          <p:nvSpPr>
            <p:cNvPr id="19" name="Freeform 478"/>
            <p:cNvSpPr>
              <a:spLocks/>
            </p:cNvSpPr>
            <p:nvPr/>
          </p:nvSpPr>
          <p:spPr bwMode="auto">
            <a:xfrm>
              <a:off x="8657968" y="2866013"/>
              <a:ext cx="507373" cy="507373"/>
            </a:xfrm>
            <a:custGeom>
              <a:avLst/>
              <a:gdLst>
                <a:gd name="T0" fmla="*/ 129 w 258"/>
                <a:gd name="T1" fmla="*/ 245 h 259"/>
                <a:gd name="T2" fmla="*/ 14 w 258"/>
                <a:gd name="T3" fmla="*/ 129 h 259"/>
                <a:gd name="T4" fmla="*/ 129 w 258"/>
                <a:gd name="T5" fmla="*/ 14 h 259"/>
                <a:gd name="T6" fmla="*/ 244 w 258"/>
                <a:gd name="T7" fmla="*/ 129 h 259"/>
                <a:gd name="T8" fmla="*/ 241 w 258"/>
                <a:gd name="T9" fmla="*/ 156 h 259"/>
                <a:gd name="T10" fmla="*/ 255 w 258"/>
                <a:gd name="T11" fmla="*/ 159 h 259"/>
                <a:gd name="T12" fmla="*/ 258 w 258"/>
                <a:gd name="T13" fmla="*/ 129 h 259"/>
                <a:gd name="T14" fmla="*/ 129 w 258"/>
                <a:gd name="T15" fmla="*/ 0 h 259"/>
                <a:gd name="T16" fmla="*/ 0 w 258"/>
                <a:gd name="T17" fmla="*/ 129 h 259"/>
                <a:gd name="T18" fmla="*/ 129 w 258"/>
                <a:gd name="T19" fmla="*/ 259 h 259"/>
                <a:gd name="T20" fmla="*/ 155 w 258"/>
                <a:gd name="T21" fmla="*/ 256 h 259"/>
                <a:gd name="T22" fmla="*/ 152 w 258"/>
                <a:gd name="T23" fmla="*/ 242 h 259"/>
                <a:gd name="T24" fmla="*/ 129 w 258"/>
                <a:gd name="T25" fmla="*/ 24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59">
                  <a:moveTo>
                    <a:pt x="129" y="245"/>
                  </a:moveTo>
                  <a:cubicBezTo>
                    <a:pt x="65" y="245"/>
                    <a:pt x="14" y="193"/>
                    <a:pt x="14" y="129"/>
                  </a:cubicBezTo>
                  <a:cubicBezTo>
                    <a:pt x="14" y="66"/>
                    <a:pt x="65" y="14"/>
                    <a:pt x="129" y="14"/>
                  </a:cubicBezTo>
                  <a:cubicBezTo>
                    <a:pt x="193" y="14"/>
                    <a:pt x="244" y="66"/>
                    <a:pt x="244" y="129"/>
                  </a:cubicBezTo>
                  <a:cubicBezTo>
                    <a:pt x="244" y="139"/>
                    <a:pt x="243" y="148"/>
                    <a:pt x="241" y="156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7" y="150"/>
                    <a:pt x="258" y="140"/>
                    <a:pt x="258" y="129"/>
                  </a:cubicBezTo>
                  <a:cubicBezTo>
                    <a:pt x="258" y="58"/>
                    <a:pt x="200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29" y="259"/>
                  </a:cubicBezTo>
                  <a:cubicBezTo>
                    <a:pt x="138" y="259"/>
                    <a:pt x="147" y="258"/>
                    <a:pt x="155" y="256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45" y="244"/>
                    <a:pt x="137" y="245"/>
                    <a:pt x="129" y="24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0" name="Freeform 479"/>
            <p:cNvSpPr>
              <a:spLocks noEditPoints="1"/>
            </p:cNvSpPr>
            <p:nvPr/>
          </p:nvSpPr>
          <p:spPr bwMode="auto">
            <a:xfrm>
              <a:off x="8702925" y="2910970"/>
              <a:ext cx="417459" cy="417459"/>
            </a:xfrm>
            <a:custGeom>
              <a:avLst/>
              <a:gdLst>
                <a:gd name="T0" fmla="*/ 106 w 212"/>
                <a:gd name="T1" fmla="*/ 0 h 213"/>
                <a:gd name="T2" fmla="*/ 0 w 212"/>
                <a:gd name="T3" fmla="*/ 106 h 213"/>
                <a:gd name="T4" fmla="*/ 106 w 212"/>
                <a:gd name="T5" fmla="*/ 213 h 213"/>
                <a:gd name="T6" fmla="*/ 127 w 212"/>
                <a:gd name="T7" fmla="*/ 211 h 213"/>
                <a:gd name="T8" fmla="*/ 105 w 212"/>
                <a:gd name="T9" fmla="*/ 106 h 213"/>
                <a:gd name="T10" fmla="*/ 120 w 212"/>
                <a:gd name="T11" fmla="*/ 110 h 213"/>
                <a:gd name="T12" fmla="*/ 117 w 212"/>
                <a:gd name="T13" fmla="*/ 103 h 213"/>
                <a:gd name="T14" fmla="*/ 128 w 212"/>
                <a:gd name="T15" fmla="*/ 92 h 213"/>
                <a:gd name="T16" fmla="*/ 139 w 212"/>
                <a:gd name="T17" fmla="*/ 103 h 213"/>
                <a:gd name="T18" fmla="*/ 132 w 212"/>
                <a:gd name="T19" fmla="*/ 113 h 213"/>
                <a:gd name="T20" fmla="*/ 209 w 212"/>
                <a:gd name="T21" fmla="*/ 131 h 213"/>
                <a:gd name="T22" fmla="*/ 212 w 212"/>
                <a:gd name="T23" fmla="*/ 106 h 213"/>
                <a:gd name="T24" fmla="*/ 106 w 212"/>
                <a:gd name="T25" fmla="*/ 0 h 213"/>
                <a:gd name="T26" fmla="*/ 42 w 212"/>
                <a:gd name="T27" fmla="*/ 54 h 213"/>
                <a:gd name="T28" fmla="*/ 57 w 212"/>
                <a:gd name="T29" fmla="*/ 70 h 213"/>
                <a:gd name="T30" fmla="*/ 42 w 212"/>
                <a:gd name="T31" fmla="*/ 85 h 213"/>
                <a:gd name="T32" fmla="*/ 26 w 212"/>
                <a:gd name="T33" fmla="*/ 70 h 213"/>
                <a:gd name="T34" fmla="*/ 42 w 212"/>
                <a:gd name="T35" fmla="*/ 54 h 213"/>
                <a:gd name="T36" fmla="*/ 40 w 212"/>
                <a:gd name="T37" fmla="*/ 154 h 213"/>
                <a:gd name="T38" fmla="*/ 21 w 212"/>
                <a:gd name="T39" fmla="*/ 135 h 213"/>
                <a:gd name="T40" fmla="*/ 40 w 212"/>
                <a:gd name="T41" fmla="*/ 115 h 213"/>
                <a:gd name="T42" fmla="*/ 60 w 212"/>
                <a:gd name="T43" fmla="*/ 135 h 213"/>
                <a:gd name="T44" fmla="*/ 40 w 212"/>
                <a:gd name="T45" fmla="*/ 154 h 213"/>
                <a:gd name="T46" fmla="*/ 89 w 212"/>
                <a:gd name="T47" fmla="*/ 70 h 213"/>
                <a:gd name="T48" fmla="*/ 102 w 212"/>
                <a:gd name="T49" fmla="*/ 83 h 213"/>
                <a:gd name="T50" fmla="*/ 89 w 212"/>
                <a:gd name="T51" fmla="*/ 96 h 213"/>
                <a:gd name="T52" fmla="*/ 76 w 212"/>
                <a:gd name="T53" fmla="*/ 83 h 213"/>
                <a:gd name="T54" fmla="*/ 89 w 212"/>
                <a:gd name="T55" fmla="*/ 70 h 213"/>
                <a:gd name="T56" fmla="*/ 76 w 212"/>
                <a:gd name="T57" fmla="*/ 133 h 213"/>
                <a:gd name="T58" fmla="*/ 89 w 212"/>
                <a:gd name="T59" fmla="*/ 120 h 213"/>
                <a:gd name="T60" fmla="*/ 102 w 212"/>
                <a:gd name="T61" fmla="*/ 133 h 213"/>
                <a:gd name="T62" fmla="*/ 89 w 212"/>
                <a:gd name="T63" fmla="*/ 146 h 213"/>
                <a:gd name="T64" fmla="*/ 76 w 212"/>
                <a:gd name="T65" fmla="*/ 133 h 213"/>
                <a:gd name="T66" fmla="*/ 117 w 212"/>
                <a:gd name="T67" fmla="*/ 183 h 213"/>
                <a:gd name="T68" fmla="*/ 102 w 212"/>
                <a:gd name="T69" fmla="*/ 198 h 213"/>
                <a:gd name="T70" fmla="*/ 87 w 212"/>
                <a:gd name="T71" fmla="*/ 183 h 213"/>
                <a:gd name="T72" fmla="*/ 102 w 212"/>
                <a:gd name="T73" fmla="*/ 168 h 213"/>
                <a:gd name="T74" fmla="*/ 117 w 212"/>
                <a:gd name="T75" fmla="*/ 183 h 213"/>
                <a:gd name="T76" fmla="*/ 106 w 212"/>
                <a:gd name="T77" fmla="*/ 55 h 213"/>
                <a:gd name="T78" fmla="*/ 88 w 212"/>
                <a:gd name="T79" fmla="*/ 36 h 213"/>
                <a:gd name="T80" fmla="*/ 106 w 212"/>
                <a:gd name="T81" fmla="*/ 18 h 213"/>
                <a:gd name="T82" fmla="*/ 125 w 212"/>
                <a:gd name="T83" fmla="*/ 36 h 213"/>
                <a:gd name="T84" fmla="*/ 106 w 212"/>
                <a:gd name="T85" fmla="*/ 55 h 213"/>
                <a:gd name="T86" fmla="*/ 139 w 212"/>
                <a:gd name="T87" fmla="*/ 49 h 213"/>
                <a:gd name="T88" fmla="*/ 152 w 212"/>
                <a:gd name="T89" fmla="*/ 36 h 213"/>
                <a:gd name="T90" fmla="*/ 165 w 212"/>
                <a:gd name="T91" fmla="*/ 49 h 213"/>
                <a:gd name="T92" fmla="*/ 152 w 212"/>
                <a:gd name="T93" fmla="*/ 62 h 213"/>
                <a:gd name="T94" fmla="*/ 139 w 212"/>
                <a:gd name="T95" fmla="*/ 49 h 213"/>
                <a:gd name="T96" fmla="*/ 175 w 212"/>
                <a:gd name="T97" fmla="*/ 112 h 213"/>
                <a:gd name="T98" fmla="*/ 157 w 212"/>
                <a:gd name="T99" fmla="*/ 95 h 213"/>
                <a:gd name="T100" fmla="*/ 175 w 212"/>
                <a:gd name="T101" fmla="*/ 77 h 213"/>
                <a:gd name="T102" fmla="*/ 193 w 212"/>
                <a:gd name="T103" fmla="*/ 95 h 213"/>
                <a:gd name="T104" fmla="*/ 175 w 212"/>
                <a:gd name="T105" fmla="*/ 1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2" h="213">
                  <a:moveTo>
                    <a:pt x="106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13" y="213"/>
                    <a:pt x="120" y="212"/>
                    <a:pt x="127" y="211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18" y="108"/>
                    <a:pt x="117" y="105"/>
                    <a:pt x="117" y="103"/>
                  </a:cubicBezTo>
                  <a:cubicBezTo>
                    <a:pt x="117" y="97"/>
                    <a:pt x="122" y="92"/>
                    <a:pt x="128" y="92"/>
                  </a:cubicBezTo>
                  <a:cubicBezTo>
                    <a:pt x="134" y="92"/>
                    <a:pt x="139" y="97"/>
                    <a:pt x="139" y="103"/>
                  </a:cubicBezTo>
                  <a:cubicBezTo>
                    <a:pt x="139" y="107"/>
                    <a:pt x="136" y="111"/>
                    <a:pt x="132" y="113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11" y="123"/>
                    <a:pt x="212" y="115"/>
                    <a:pt x="212" y="106"/>
                  </a:cubicBezTo>
                  <a:cubicBezTo>
                    <a:pt x="212" y="48"/>
                    <a:pt x="165" y="0"/>
                    <a:pt x="106" y="0"/>
                  </a:cubicBezTo>
                  <a:close/>
                  <a:moveTo>
                    <a:pt x="42" y="54"/>
                  </a:moveTo>
                  <a:cubicBezTo>
                    <a:pt x="50" y="54"/>
                    <a:pt x="57" y="61"/>
                    <a:pt x="57" y="70"/>
                  </a:cubicBezTo>
                  <a:cubicBezTo>
                    <a:pt x="57" y="78"/>
                    <a:pt x="50" y="85"/>
                    <a:pt x="42" y="85"/>
                  </a:cubicBezTo>
                  <a:cubicBezTo>
                    <a:pt x="33" y="85"/>
                    <a:pt x="26" y="78"/>
                    <a:pt x="26" y="70"/>
                  </a:cubicBezTo>
                  <a:cubicBezTo>
                    <a:pt x="26" y="61"/>
                    <a:pt x="33" y="54"/>
                    <a:pt x="42" y="54"/>
                  </a:cubicBezTo>
                  <a:close/>
                  <a:moveTo>
                    <a:pt x="40" y="154"/>
                  </a:moveTo>
                  <a:cubicBezTo>
                    <a:pt x="30" y="154"/>
                    <a:pt x="21" y="146"/>
                    <a:pt x="21" y="135"/>
                  </a:cubicBezTo>
                  <a:cubicBezTo>
                    <a:pt x="21" y="124"/>
                    <a:pt x="30" y="115"/>
                    <a:pt x="40" y="115"/>
                  </a:cubicBezTo>
                  <a:cubicBezTo>
                    <a:pt x="51" y="115"/>
                    <a:pt x="60" y="124"/>
                    <a:pt x="60" y="135"/>
                  </a:cubicBezTo>
                  <a:cubicBezTo>
                    <a:pt x="60" y="146"/>
                    <a:pt x="51" y="154"/>
                    <a:pt x="40" y="154"/>
                  </a:cubicBezTo>
                  <a:close/>
                  <a:moveTo>
                    <a:pt x="89" y="70"/>
                  </a:moveTo>
                  <a:cubicBezTo>
                    <a:pt x="96" y="70"/>
                    <a:pt x="102" y="76"/>
                    <a:pt x="102" y="83"/>
                  </a:cubicBezTo>
                  <a:cubicBezTo>
                    <a:pt x="102" y="90"/>
                    <a:pt x="96" y="96"/>
                    <a:pt x="89" y="96"/>
                  </a:cubicBezTo>
                  <a:cubicBezTo>
                    <a:pt x="82" y="96"/>
                    <a:pt x="76" y="90"/>
                    <a:pt x="76" y="83"/>
                  </a:cubicBezTo>
                  <a:cubicBezTo>
                    <a:pt x="76" y="76"/>
                    <a:pt x="82" y="70"/>
                    <a:pt x="89" y="70"/>
                  </a:cubicBezTo>
                  <a:close/>
                  <a:moveTo>
                    <a:pt x="76" y="133"/>
                  </a:moveTo>
                  <a:cubicBezTo>
                    <a:pt x="76" y="126"/>
                    <a:pt x="82" y="120"/>
                    <a:pt x="89" y="120"/>
                  </a:cubicBezTo>
                  <a:cubicBezTo>
                    <a:pt x="96" y="120"/>
                    <a:pt x="102" y="126"/>
                    <a:pt x="102" y="133"/>
                  </a:cubicBezTo>
                  <a:cubicBezTo>
                    <a:pt x="102" y="140"/>
                    <a:pt x="96" y="146"/>
                    <a:pt x="89" y="146"/>
                  </a:cubicBezTo>
                  <a:cubicBezTo>
                    <a:pt x="82" y="146"/>
                    <a:pt x="76" y="140"/>
                    <a:pt x="76" y="133"/>
                  </a:cubicBezTo>
                  <a:close/>
                  <a:moveTo>
                    <a:pt x="117" y="183"/>
                  </a:moveTo>
                  <a:cubicBezTo>
                    <a:pt x="117" y="191"/>
                    <a:pt x="110" y="198"/>
                    <a:pt x="102" y="198"/>
                  </a:cubicBezTo>
                  <a:cubicBezTo>
                    <a:pt x="94" y="198"/>
                    <a:pt x="87" y="191"/>
                    <a:pt x="87" y="183"/>
                  </a:cubicBezTo>
                  <a:cubicBezTo>
                    <a:pt x="87" y="175"/>
                    <a:pt x="94" y="168"/>
                    <a:pt x="102" y="168"/>
                  </a:cubicBezTo>
                  <a:cubicBezTo>
                    <a:pt x="110" y="168"/>
                    <a:pt x="117" y="175"/>
                    <a:pt x="117" y="183"/>
                  </a:cubicBezTo>
                  <a:close/>
                  <a:moveTo>
                    <a:pt x="106" y="55"/>
                  </a:moveTo>
                  <a:cubicBezTo>
                    <a:pt x="96" y="55"/>
                    <a:pt x="88" y="46"/>
                    <a:pt x="88" y="36"/>
                  </a:cubicBezTo>
                  <a:cubicBezTo>
                    <a:pt x="88" y="26"/>
                    <a:pt x="96" y="18"/>
                    <a:pt x="106" y="18"/>
                  </a:cubicBezTo>
                  <a:cubicBezTo>
                    <a:pt x="116" y="18"/>
                    <a:pt x="125" y="26"/>
                    <a:pt x="125" y="36"/>
                  </a:cubicBezTo>
                  <a:cubicBezTo>
                    <a:pt x="125" y="46"/>
                    <a:pt x="116" y="55"/>
                    <a:pt x="106" y="55"/>
                  </a:cubicBezTo>
                  <a:close/>
                  <a:moveTo>
                    <a:pt x="139" y="49"/>
                  </a:moveTo>
                  <a:cubicBezTo>
                    <a:pt x="139" y="42"/>
                    <a:pt x="145" y="36"/>
                    <a:pt x="152" y="36"/>
                  </a:cubicBezTo>
                  <a:cubicBezTo>
                    <a:pt x="159" y="36"/>
                    <a:pt x="165" y="42"/>
                    <a:pt x="165" y="49"/>
                  </a:cubicBezTo>
                  <a:cubicBezTo>
                    <a:pt x="165" y="56"/>
                    <a:pt x="159" y="62"/>
                    <a:pt x="152" y="62"/>
                  </a:cubicBezTo>
                  <a:cubicBezTo>
                    <a:pt x="145" y="62"/>
                    <a:pt x="139" y="56"/>
                    <a:pt x="139" y="49"/>
                  </a:cubicBezTo>
                  <a:close/>
                  <a:moveTo>
                    <a:pt x="175" y="112"/>
                  </a:moveTo>
                  <a:cubicBezTo>
                    <a:pt x="165" y="112"/>
                    <a:pt x="157" y="105"/>
                    <a:pt x="157" y="95"/>
                  </a:cubicBezTo>
                  <a:cubicBezTo>
                    <a:pt x="157" y="85"/>
                    <a:pt x="165" y="77"/>
                    <a:pt x="175" y="77"/>
                  </a:cubicBezTo>
                  <a:cubicBezTo>
                    <a:pt x="185" y="77"/>
                    <a:pt x="193" y="85"/>
                    <a:pt x="193" y="95"/>
                  </a:cubicBezTo>
                  <a:cubicBezTo>
                    <a:pt x="193" y="105"/>
                    <a:pt x="185" y="112"/>
                    <a:pt x="175" y="1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1" name="Freeform 480"/>
            <p:cNvSpPr>
              <a:spLocks/>
            </p:cNvSpPr>
            <p:nvPr/>
          </p:nvSpPr>
          <p:spPr bwMode="auto">
            <a:xfrm>
              <a:off x="9020835" y="3235302"/>
              <a:ext cx="199096" cy="195886"/>
            </a:xfrm>
            <a:custGeom>
              <a:avLst/>
              <a:gdLst>
                <a:gd name="T0" fmla="*/ 90 w 103"/>
                <a:gd name="T1" fmla="*/ 0 h 100"/>
                <a:gd name="T2" fmla="*/ 0 w 103"/>
                <a:gd name="T3" fmla="*/ 87 h 100"/>
                <a:gd name="T4" fmla="*/ 3 w 103"/>
                <a:gd name="T5" fmla="*/ 100 h 100"/>
                <a:gd name="T6" fmla="*/ 103 w 103"/>
                <a:gd name="T7" fmla="*/ 4 h 100"/>
                <a:gd name="T8" fmla="*/ 90 w 103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0">
                  <a:moveTo>
                    <a:pt x="90" y="0"/>
                  </a:moveTo>
                  <a:cubicBezTo>
                    <a:pt x="79" y="44"/>
                    <a:pt x="44" y="78"/>
                    <a:pt x="0" y="87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3" y="90"/>
                    <a:pt x="92" y="52"/>
                    <a:pt x="103" y="4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2" name="Freeform 481"/>
            <p:cNvSpPr>
              <a:spLocks noEditPoints="1"/>
            </p:cNvSpPr>
            <p:nvPr/>
          </p:nvSpPr>
          <p:spPr bwMode="auto">
            <a:xfrm>
              <a:off x="8975878" y="3180713"/>
              <a:ext cx="202308" cy="205518"/>
            </a:xfrm>
            <a:custGeom>
              <a:avLst/>
              <a:gdLst>
                <a:gd name="T0" fmla="*/ 104 w 104"/>
                <a:gd name="T1" fmla="*/ 25 h 105"/>
                <a:gd name="T2" fmla="*/ 27 w 104"/>
                <a:gd name="T3" fmla="*/ 7 h 105"/>
                <a:gd name="T4" fmla="*/ 23 w 104"/>
                <a:gd name="T5" fmla="*/ 8 h 105"/>
                <a:gd name="T6" fmla="*/ 14 w 104"/>
                <a:gd name="T7" fmla="*/ 4 h 105"/>
                <a:gd name="T8" fmla="*/ 0 w 104"/>
                <a:gd name="T9" fmla="*/ 0 h 105"/>
                <a:gd name="T10" fmla="*/ 22 w 104"/>
                <a:gd name="T11" fmla="*/ 105 h 105"/>
                <a:gd name="T12" fmla="*/ 104 w 104"/>
                <a:gd name="T13" fmla="*/ 25 h 105"/>
                <a:gd name="T14" fmla="*/ 73 w 104"/>
                <a:gd name="T15" fmla="*/ 20 h 105"/>
                <a:gd name="T16" fmla="*/ 84 w 104"/>
                <a:gd name="T17" fmla="*/ 31 h 105"/>
                <a:gd name="T18" fmla="*/ 73 w 104"/>
                <a:gd name="T19" fmla="*/ 42 h 105"/>
                <a:gd name="T20" fmla="*/ 62 w 104"/>
                <a:gd name="T21" fmla="*/ 31 h 105"/>
                <a:gd name="T22" fmla="*/ 73 w 104"/>
                <a:gd name="T23" fmla="*/ 20 h 105"/>
                <a:gd name="T24" fmla="*/ 31 w 104"/>
                <a:gd name="T25" fmla="*/ 62 h 105"/>
                <a:gd name="T26" fmla="*/ 13 w 104"/>
                <a:gd name="T27" fmla="*/ 43 h 105"/>
                <a:gd name="T28" fmla="*/ 31 w 104"/>
                <a:gd name="T29" fmla="*/ 24 h 105"/>
                <a:gd name="T30" fmla="*/ 50 w 104"/>
                <a:gd name="T31" fmla="*/ 43 h 105"/>
                <a:gd name="T32" fmla="*/ 31 w 104"/>
                <a:gd name="T33" fmla="*/ 6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5">
                  <a:moveTo>
                    <a:pt x="104" y="2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4" y="8"/>
                    <a:pt x="23" y="8"/>
                  </a:cubicBezTo>
                  <a:cubicBezTo>
                    <a:pt x="19" y="8"/>
                    <a:pt x="16" y="6"/>
                    <a:pt x="14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62" y="97"/>
                    <a:pt x="94" y="65"/>
                    <a:pt x="104" y="25"/>
                  </a:cubicBezTo>
                  <a:close/>
                  <a:moveTo>
                    <a:pt x="73" y="20"/>
                  </a:moveTo>
                  <a:cubicBezTo>
                    <a:pt x="79" y="20"/>
                    <a:pt x="84" y="25"/>
                    <a:pt x="84" y="31"/>
                  </a:cubicBezTo>
                  <a:cubicBezTo>
                    <a:pt x="84" y="37"/>
                    <a:pt x="79" y="42"/>
                    <a:pt x="73" y="42"/>
                  </a:cubicBezTo>
                  <a:cubicBezTo>
                    <a:pt x="67" y="42"/>
                    <a:pt x="62" y="37"/>
                    <a:pt x="62" y="31"/>
                  </a:cubicBezTo>
                  <a:cubicBezTo>
                    <a:pt x="62" y="25"/>
                    <a:pt x="67" y="20"/>
                    <a:pt x="73" y="20"/>
                  </a:cubicBezTo>
                  <a:close/>
                  <a:moveTo>
                    <a:pt x="31" y="62"/>
                  </a:moveTo>
                  <a:cubicBezTo>
                    <a:pt x="21" y="62"/>
                    <a:pt x="13" y="53"/>
                    <a:pt x="13" y="43"/>
                  </a:cubicBezTo>
                  <a:cubicBezTo>
                    <a:pt x="13" y="33"/>
                    <a:pt x="21" y="24"/>
                    <a:pt x="31" y="24"/>
                  </a:cubicBezTo>
                  <a:cubicBezTo>
                    <a:pt x="42" y="24"/>
                    <a:pt x="50" y="33"/>
                    <a:pt x="50" y="43"/>
                  </a:cubicBezTo>
                  <a:cubicBezTo>
                    <a:pt x="50" y="53"/>
                    <a:pt x="42" y="62"/>
                    <a:pt x="31" y="6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itchFamily="3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150851" y="4093657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87112" y="4481646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778020" y="4093657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514281" y="4481646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945597" y="3013901"/>
            <a:ext cx="226726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681858" y="3401890"/>
            <a:ext cx="2794746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807076" y="4171939"/>
            <a:ext cx="571599" cy="484893"/>
            <a:chOff x="6791325" y="3867151"/>
            <a:chExt cx="282576" cy="239712"/>
          </a:xfrm>
          <a:solidFill>
            <a:schemeClr val="bg1"/>
          </a:solidFill>
        </p:grpSpPr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6889750" y="3916363"/>
              <a:ext cx="39688" cy="58738"/>
            </a:xfrm>
            <a:custGeom>
              <a:avLst/>
              <a:gdLst>
                <a:gd name="T0" fmla="*/ 14 w 25"/>
                <a:gd name="T1" fmla="*/ 33 h 37"/>
                <a:gd name="T2" fmla="*/ 25 w 25"/>
                <a:gd name="T3" fmla="*/ 14 h 37"/>
                <a:gd name="T4" fmla="*/ 21 w 25"/>
                <a:gd name="T5" fmla="*/ 0 h 37"/>
                <a:gd name="T6" fmla="*/ 0 w 25"/>
                <a:gd name="T7" fmla="*/ 37 h 37"/>
                <a:gd name="T8" fmla="*/ 14 w 25"/>
                <a:gd name="T9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7">
                  <a:moveTo>
                    <a:pt x="14" y="33"/>
                  </a:moveTo>
                  <a:lnTo>
                    <a:pt x="25" y="14"/>
                  </a:lnTo>
                  <a:lnTo>
                    <a:pt x="21" y="0"/>
                  </a:lnTo>
                  <a:lnTo>
                    <a:pt x="0" y="37"/>
                  </a:lnTo>
                  <a:lnTo>
                    <a:pt x="14" y="3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6907213" y="3903663"/>
              <a:ext cx="166688" cy="203200"/>
            </a:xfrm>
            <a:custGeom>
              <a:avLst/>
              <a:gdLst>
                <a:gd name="T0" fmla="*/ 159 w 173"/>
                <a:gd name="T1" fmla="*/ 53 h 209"/>
                <a:gd name="T2" fmla="*/ 66 w 173"/>
                <a:gd name="T3" fmla="*/ 0 h 209"/>
                <a:gd name="T4" fmla="*/ 72 w 173"/>
                <a:gd name="T5" fmla="*/ 24 h 209"/>
                <a:gd name="T6" fmla="*/ 150 w 173"/>
                <a:gd name="T7" fmla="*/ 69 h 209"/>
                <a:gd name="T8" fmla="*/ 152 w 173"/>
                <a:gd name="T9" fmla="*/ 74 h 209"/>
                <a:gd name="T10" fmla="*/ 105 w 173"/>
                <a:gd name="T11" fmla="*/ 155 h 209"/>
                <a:gd name="T12" fmla="*/ 80 w 173"/>
                <a:gd name="T13" fmla="*/ 141 h 209"/>
                <a:gd name="T14" fmla="*/ 66 w 173"/>
                <a:gd name="T15" fmla="*/ 148 h 209"/>
                <a:gd name="T16" fmla="*/ 0 w 173"/>
                <a:gd name="T17" fmla="*/ 165 h 209"/>
                <a:gd name="T18" fmla="*/ 71 w 173"/>
                <a:gd name="T19" fmla="*/ 206 h 209"/>
                <a:gd name="T20" fmla="*/ 82 w 173"/>
                <a:gd name="T21" fmla="*/ 209 h 209"/>
                <a:gd name="T22" fmla="*/ 101 w 173"/>
                <a:gd name="T23" fmla="*/ 198 h 209"/>
                <a:gd name="T24" fmla="*/ 167 w 173"/>
                <a:gd name="T25" fmla="*/ 83 h 209"/>
                <a:gd name="T26" fmla="*/ 159 w 173"/>
                <a:gd name="T27" fmla="*/ 5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09">
                  <a:moveTo>
                    <a:pt x="159" y="53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2" y="70"/>
                    <a:pt x="153" y="72"/>
                    <a:pt x="152" y="7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76" y="144"/>
                    <a:pt x="71" y="146"/>
                    <a:pt x="66" y="148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71" y="206"/>
                    <a:pt x="71" y="206"/>
                    <a:pt x="71" y="206"/>
                  </a:cubicBezTo>
                  <a:cubicBezTo>
                    <a:pt x="74" y="208"/>
                    <a:pt x="78" y="209"/>
                    <a:pt x="82" y="209"/>
                  </a:cubicBezTo>
                  <a:cubicBezTo>
                    <a:pt x="89" y="209"/>
                    <a:pt x="97" y="205"/>
                    <a:pt x="101" y="198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73" y="73"/>
                    <a:pt x="170" y="60"/>
                    <a:pt x="159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6" name="Freeform 105"/>
            <p:cNvSpPr>
              <a:spLocks noEditPoints="1"/>
            </p:cNvSpPr>
            <p:nvPr/>
          </p:nvSpPr>
          <p:spPr bwMode="auto">
            <a:xfrm>
              <a:off x="6791325" y="3867151"/>
              <a:ext cx="193675" cy="196850"/>
            </a:xfrm>
            <a:custGeom>
              <a:avLst/>
              <a:gdLst>
                <a:gd name="T0" fmla="*/ 197 w 200"/>
                <a:gd name="T1" fmla="*/ 144 h 203"/>
                <a:gd name="T2" fmla="*/ 163 w 200"/>
                <a:gd name="T3" fmla="*/ 16 h 203"/>
                <a:gd name="T4" fmla="*/ 142 w 200"/>
                <a:gd name="T5" fmla="*/ 0 h 203"/>
                <a:gd name="T6" fmla="*/ 142 w 200"/>
                <a:gd name="T7" fmla="*/ 0 h 203"/>
                <a:gd name="T8" fmla="*/ 136 w 200"/>
                <a:gd name="T9" fmla="*/ 1 h 203"/>
                <a:gd name="T10" fmla="*/ 18 w 200"/>
                <a:gd name="T11" fmla="*/ 32 h 203"/>
                <a:gd name="T12" fmla="*/ 3 w 200"/>
                <a:gd name="T13" fmla="*/ 59 h 203"/>
                <a:gd name="T14" fmla="*/ 37 w 200"/>
                <a:gd name="T15" fmla="*/ 187 h 203"/>
                <a:gd name="T16" fmla="*/ 58 w 200"/>
                <a:gd name="T17" fmla="*/ 203 h 203"/>
                <a:gd name="T18" fmla="*/ 64 w 200"/>
                <a:gd name="T19" fmla="*/ 203 h 203"/>
                <a:gd name="T20" fmla="*/ 182 w 200"/>
                <a:gd name="T21" fmla="*/ 171 h 203"/>
                <a:gd name="T22" fmla="*/ 197 w 200"/>
                <a:gd name="T23" fmla="*/ 144 h 203"/>
                <a:gd name="T24" fmla="*/ 44 w 200"/>
                <a:gd name="T25" fmla="*/ 144 h 203"/>
                <a:gd name="T26" fmla="*/ 20 w 200"/>
                <a:gd name="T27" fmla="*/ 54 h 203"/>
                <a:gd name="T28" fmla="*/ 20 w 200"/>
                <a:gd name="T29" fmla="*/ 51 h 203"/>
                <a:gd name="T30" fmla="*/ 23 w 200"/>
                <a:gd name="T31" fmla="*/ 49 h 203"/>
                <a:gd name="T32" fmla="*/ 141 w 200"/>
                <a:gd name="T33" fmla="*/ 18 h 203"/>
                <a:gd name="T34" fmla="*/ 142 w 200"/>
                <a:gd name="T35" fmla="*/ 17 h 203"/>
                <a:gd name="T36" fmla="*/ 146 w 200"/>
                <a:gd name="T37" fmla="*/ 21 h 203"/>
                <a:gd name="T38" fmla="*/ 170 w 200"/>
                <a:gd name="T39" fmla="*/ 110 h 203"/>
                <a:gd name="T40" fmla="*/ 44 w 200"/>
                <a:gd name="T41" fmla="*/ 14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" h="203">
                  <a:moveTo>
                    <a:pt x="197" y="144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160" y="6"/>
                    <a:pt x="151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0" y="0"/>
                    <a:pt x="138" y="0"/>
                    <a:pt x="136" y="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6" y="35"/>
                    <a:pt x="0" y="47"/>
                    <a:pt x="3" y="59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40" y="197"/>
                    <a:pt x="48" y="203"/>
                    <a:pt x="58" y="203"/>
                  </a:cubicBezTo>
                  <a:cubicBezTo>
                    <a:pt x="60" y="203"/>
                    <a:pt x="62" y="203"/>
                    <a:pt x="64" y="203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194" y="168"/>
                    <a:pt x="200" y="156"/>
                    <a:pt x="197" y="144"/>
                  </a:cubicBezTo>
                  <a:close/>
                  <a:moveTo>
                    <a:pt x="44" y="14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19" y="53"/>
                    <a:pt x="20" y="52"/>
                    <a:pt x="20" y="51"/>
                  </a:cubicBezTo>
                  <a:cubicBezTo>
                    <a:pt x="21" y="51"/>
                    <a:pt x="21" y="50"/>
                    <a:pt x="23" y="49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42" y="17"/>
                    <a:pt x="142" y="17"/>
                  </a:cubicBezTo>
                  <a:cubicBezTo>
                    <a:pt x="143" y="17"/>
                    <a:pt x="145" y="18"/>
                    <a:pt x="146" y="21"/>
                  </a:cubicBezTo>
                  <a:cubicBezTo>
                    <a:pt x="170" y="110"/>
                    <a:pt x="170" y="110"/>
                    <a:pt x="170" y="110"/>
                  </a:cubicBezTo>
                  <a:lnTo>
                    <a:pt x="44" y="1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6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31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1" grpId="0"/>
      <p:bldP spid="27" grpId="0"/>
      <p:bldP spid="28" grpId="0" build="allAtOnce"/>
      <p:bldP spid="31" grpId="0"/>
      <p:bldP spid="32" grpId="0" build="allAtOnce"/>
      <p:bldP spid="34" grpId="0"/>
      <p:bldP spid="3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4335377" y="2227187"/>
            <a:ext cx="3521246" cy="3521227"/>
            <a:chOff x="4324653" y="1859844"/>
            <a:chExt cx="3521246" cy="3521227"/>
          </a:xfrm>
        </p:grpSpPr>
        <p:sp>
          <p:nvSpPr>
            <p:cNvPr id="62" name="任意多边形 61"/>
            <p:cNvSpPr/>
            <p:nvPr/>
          </p:nvSpPr>
          <p:spPr>
            <a:xfrm rot="1800000">
              <a:off x="5917386" y="1859844"/>
              <a:ext cx="553950" cy="319823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800000">
              <a:off x="5339463" y="1876383"/>
              <a:ext cx="452298" cy="452298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rot="1800000">
              <a:off x="6494514" y="2093164"/>
              <a:ext cx="639650" cy="92711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1800000">
              <a:off x="4947760" y="2102529"/>
              <a:ext cx="165555" cy="617851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800000">
              <a:off x="6985362" y="2482953"/>
              <a:ext cx="617848" cy="165551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rot="1800000">
              <a:off x="4557977" y="2571576"/>
              <a:ext cx="92710" cy="639648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rot="1800000">
              <a:off x="7377063" y="2874649"/>
              <a:ext cx="452294" cy="452295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800000">
              <a:off x="4324653" y="3234404"/>
              <a:ext cx="319823" cy="553951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 rot="1800000">
              <a:off x="7526072" y="3452572"/>
              <a:ext cx="319827" cy="553957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rot="1800000">
              <a:off x="4341190" y="3913977"/>
              <a:ext cx="452298" cy="452297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800000">
              <a:off x="7519861" y="4029697"/>
              <a:ext cx="92710" cy="639649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 rot="1800000">
              <a:off x="4567339" y="4592418"/>
              <a:ext cx="617850" cy="165555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 rot="1800000">
              <a:off x="7057231" y="4520548"/>
              <a:ext cx="165551" cy="617848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800000">
              <a:off x="5036384" y="5055051"/>
              <a:ext cx="639647" cy="92710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/>
            <p:cNvSpPr/>
            <p:nvPr/>
          </p:nvSpPr>
          <p:spPr>
            <a:xfrm rot="1800000">
              <a:off x="6378778" y="4912250"/>
              <a:ext cx="452298" cy="452299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 rot="1800000">
              <a:off x="5699199" y="5061248"/>
              <a:ext cx="553951" cy="319823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671495" y="2990208"/>
            <a:ext cx="900405" cy="794463"/>
          </a:xfrm>
          <a:custGeom>
            <a:avLst/>
            <a:gdLst/>
            <a:ahLst/>
            <a:cxnLst/>
            <a:rect l="l" t="t" r="r" b="b"/>
            <a:pathLst>
              <a:path w="900405" h="794463">
                <a:moveTo>
                  <a:pt x="648463" y="262341"/>
                </a:moveTo>
                <a:lnTo>
                  <a:pt x="570632" y="570272"/>
                </a:lnTo>
                <a:lnTo>
                  <a:pt x="648463" y="570272"/>
                </a:lnTo>
                <a:close/>
                <a:moveTo>
                  <a:pt x="200792" y="107198"/>
                </a:moveTo>
                <a:cubicBezTo>
                  <a:pt x="181203" y="107198"/>
                  <a:pt x="171408" y="114998"/>
                  <a:pt x="171408" y="130597"/>
                </a:cubicBezTo>
                <a:lnTo>
                  <a:pt x="171408" y="662234"/>
                </a:lnTo>
                <a:cubicBezTo>
                  <a:pt x="171408" y="677833"/>
                  <a:pt x="181203" y="685633"/>
                  <a:pt x="200792" y="685633"/>
                </a:cubicBezTo>
                <a:cubicBezTo>
                  <a:pt x="219293" y="685633"/>
                  <a:pt x="228544" y="677833"/>
                  <a:pt x="228544" y="662234"/>
                </a:cubicBezTo>
                <a:lnTo>
                  <a:pt x="228544" y="130597"/>
                </a:lnTo>
                <a:cubicBezTo>
                  <a:pt x="228544" y="114998"/>
                  <a:pt x="219293" y="107198"/>
                  <a:pt x="200792" y="107198"/>
                </a:cubicBezTo>
                <a:close/>
                <a:moveTo>
                  <a:pt x="584797" y="7074"/>
                </a:moveTo>
                <a:lnTo>
                  <a:pt x="815517" y="7074"/>
                </a:lnTo>
                <a:lnTo>
                  <a:pt x="815517" y="570272"/>
                </a:lnTo>
                <a:lnTo>
                  <a:pt x="900405" y="570272"/>
                </a:lnTo>
                <a:lnTo>
                  <a:pt x="900405" y="687265"/>
                </a:lnTo>
                <a:lnTo>
                  <a:pt x="815517" y="687265"/>
                </a:lnTo>
                <a:lnTo>
                  <a:pt x="815517" y="787389"/>
                </a:lnTo>
                <a:lnTo>
                  <a:pt x="648463" y="787389"/>
                </a:lnTo>
                <a:lnTo>
                  <a:pt x="648463" y="687265"/>
                </a:lnTo>
                <a:lnTo>
                  <a:pt x="416653" y="687265"/>
                </a:lnTo>
                <a:lnTo>
                  <a:pt x="416653" y="576802"/>
                </a:lnTo>
                <a:close/>
                <a:moveTo>
                  <a:pt x="201881" y="0"/>
                </a:moveTo>
                <a:cubicBezTo>
                  <a:pt x="333928" y="0"/>
                  <a:pt x="399952" y="50243"/>
                  <a:pt x="399952" y="150730"/>
                </a:cubicBezTo>
                <a:lnTo>
                  <a:pt x="399952" y="652983"/>
                </a:lnTo>
                <a:cubicBezTo>
                  <a:pt x="399952" y="697967"/>
                  <a:pt x="381360" y="732793"/>
                  <a:pt x="344177" y="757461"/>
                </a:cubicBezTo>
                <a:cubicBezTo>
                  <a:pt x="306993" y="782129"/>
                  <a:pt x="259198" y="794463"/>
                  <a:pt x="200792" y="794463"/>
                </a:cubicBezTo>
                <a:cubicBezTo>
                  <a:pt x="140573" y="794463"/>
                  <a:pt x="92052" y="782310"/>
                  <a:pt x="55231" y="758005"/>
                </a:cubicBezTo>
                <a:cubicBezTo>
                  <a:pt x="18410" y="733699"/>
                  <a:pt x="0" y="699055"/>
                  <a:pt x="0" y="654072"/>
                </a:cubicBezTo>
                <a:lnTo>
                  <a:pt x="0" y="151819"/>
                </a:lnTo>
                <a:cubicBezTo>
                  <a:pt x="0" y="50606"/>
                  <a:pt x="67293" y="0"/>
                  <a:pt x="201881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8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577883" y="3867822"/>
            <a:ext cx="3090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386746" y="596752"/>
            <a:ext cx="266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CONTENTS</a:t>
            </a:r>
            <a:endParaRPr lang="zh-CN" altLang="en-US" sz="360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927983" y="5967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E40000"/>
                </a:solidFill>
                <a:latin typeface="+mj-ea"/>
                <a:ea typeface="+mj-ea"/>
              </a:rPr>
              <a:t>目录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>
            <a:off x="0" y="431122"/>
            <a:ext cx="5069403" cy="41631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 rot="10800000" flipH="1">
            <a:off x="0" y="919916"/>
            <a:ext cx="5069403" cy="4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6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57450" y="2340429"/>
            <a:ext cx="6456221" cy="3491712"/>
            <a:chOff x="4757450" y="2340429"/>
            <a:chExt cx="6456221" cy="3491712"/>
          </a:xfrm>
        </p:grpSpPr>
        <p:sp>
          <p:nvSpPr>
            <p:cNvPr id="13" name="矩形 12"/>
            <p:cNvSpPr/>
            <p:nvPr/>
          </p:nvSpPr>
          <p:spPr>
            <a:xfrm flipV="1">
              <a:off x="7433772" y="2346777"/>
              <a:ext cx="672172" cy="45719"/>
            </a:xfrm>
            <a:prstGeom prst="rect">
              <a:avLst/>
            </a:prstGeom>
            <a:solidFill>
              <a:srgbClr val="43546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757450" y="2340429"/>
              <a:ext cx="6456221" cy="3491712"/>
              <a:chOff x="4757450" y="2340429"/>
              <a:chExt cx="6456221" cy="3491712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8035139" y="2340429"/>
                <a:ext cx="3178532" cy="793024"/>
              </a:xfrm>
              <a:prstGeom prst="rect">
                <a:avLst/>
              </a:prstGeom>
              <a:solidFill>
                <a:srgbClr val="43546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8035139" y="3133453"/>
                <a:ext cx="3178532" cy="793024"/>
              </a:xfrm>
              <a:prstGeom prst="rect">
                <a:avLst/>
              </a:prstGeom>
              <a:solidFill>
                <a:srgbClr val="E4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8035139" y="3926478"/>
                <a:ext cx="3178532" cy="793024"/>
              </a:xfrm>
              <a:prstGeom prst="rect">
                <a:avLst/>
              </a:prstGeom>
              <a:solidFill>
                <a:srgbClr val="43546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035139" y="4719502"/>
                <a:ext cx="3178532" cy="793024"/>
              </a:xfrm>
              <a:prstGeom prst="rect">
                <a:avLst/>
              </a:prstGeom>
              <a:solidFill>
                <a:srgbClr val="E4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8461527" y="5512526"/>
                <a:ext cx="319615" cy="319615"/>
              </a:xfrm>
              <a:prstGeom prst="ellipse">
                <a:avLst/>
              </a:prstGeom>
              <a:solidFill>
                <a:srgbClr val="43546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0409596" y="5512526"/>
                <a:ext cx="319615" cy="319615"/>
              </a:xfrm>
              <a:prstGeom prst="ellipse">
                <a:avLst/>
              </a:prstGeom>
              <a:solidFill>
                <a:srgbClr val="43546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11" name="KSO_Shape"/>
              <p:cNvSpPr>
                <a:spLocks/>
              </p:cNvSpPr>
              <p:nvPr/>
            </p:nvSpPr>
            <p:spPr bwMode="auto">
              <a:xfrm flipH="1">
                <a:off x="4757450" y="3334089"/>
                <a:ext cx="2334040" cy="2178437"/>
              </a:xfrm>
              <a:custGeom>
                <a:avLst/>
                <a:gdLst>
                  <a:gd name="T0" fmla="*/ 1516226 w 900113"/>
                  <a:gd name="T1" fmla="*/ 397797 h 839788"/>
                  <a:gd name="T2" fmla="*/ 1842604 w 900113"/>
                  <a:gd name="T3" fmla="*/ 646339 h 839788"/>
                  <a:gd name="T4" fmla="*/ 1880522 w 900113"/>
                  <a:gd name="T5" fmla="*/ 670376 h 839788"/>
                  <a:gd name="T6" fmla="*/ 1904041 w 900113"/>
                  <a:gd name="T7" fmla="*/ 714123 h 839788"/>
                  <a:gd name="T8" fmla="*/ 1898761 w 900113"/>
                  <a:gd name="T9" fmla="*/ 762199 h 839788"/>
                  <a:gd name="T10" fmla="*/ 1868522 w 900113"/>
                  <a:gd name="T11" fmla="*/ 799694 h 839788"/>
                  <a:gd name="T12" fmla="*/ 1829165 w 900113"/>
                  <a:gd name="T13" fmla="*/ 814117 h 839788"/>
                  <a:gd name="T14" fmla="*/ 1428871 w 900113"/>
                  <a:gd name="T15" fmla="*/ 808349 h 839788"/>
                  <a:gd name="T16" fmla="*/ 1394793 w 900113"/>
                  <a:gd name="T17" fmla="*/ 789119 h 839788"/>
                  <a:gd name="T18" fmla="*/ 1371273 w 900113"/>
                  <a:gd name="T19" fmla="*/ 752102 h 839788"/>
                  <a:gd name="T20" fmla="*/ 1367434 w 900113"/>
                  <a:gd name="T21" fmla="*/ 581921 h 839788"/>
                  <a:gd name="T22" fmla="*/ 1360715 w 900113"/>
                  <a:gd name="T23" fmla="*/ 1029489 h 839788"/>
                  <a:gd name="T24" fmla="*/ 1375593 w 900113"/>
                  <a:gd name="T25" fmla="*/ 1084293 h 839788"/>
                  <a:gd name="T26" fmla="*/ 1367434 w 900113"/>
                  <a:gd name="T27" fmla="*/ 1141021 h 839788"/>
                  <a:gd name="T28" fmla="*/ 1225362 w 900113"/>
                  <a:gd name="T29" fmla="*/ 1734733 h 839788"/>
                  <a:gd name="T30" fmla="*/ 1185045 w 900113"/>
                  <a:gd name="T31" fmla="*/ 1768386 h 839788"/>
                  <a:gd name="T32" fmla="*/ 1129369 w 900113"/>
                  <a:gd name="T33" fmla="*/ 1777519 h 839788"/>
                  <a:gd name="T34" fmla="*/ 1073693 w 900113"/>
                  <a:gd name="T35" fmla="*/ 1754444 h 839788"/>
                  <a:gd name="T36" fmla="*/ 1039614 w 900113"/>
                  <a:gd name="T37" fmla="*/ 1704446 h 839788"/>
                  <a:gd name="T38" fmla="*/ 1037214 w 900113"/>
                  <a:gd name="T39" fmla="*/ 1653009 h 839788"/>
                  <a:gd name="T40" fmla="*/ 666199 w 900113"/>
                  <a:gd name="T41" fmla="*/ 1195825 h 839788"/>
                  <a:gd name="T42" fmla="*/ 626362 w 900113"/>
                  <a:gd name="T43" fmla="*/ 1217939 h 839788"/>
                  <a:gd name="T44" fmla="*/ 545727 w 900113"/>
                  <a:gd name="T45" fmla="*/ 1229476 h 839788"/>
                  <a:gd name="T46" fmla="*/ 63837 w 900113"/>
                  <a:gd name="T47" fmla="*/ 1221303 h 839788"/>
                  <a:gd name="T48" fmla="*/ 22078 w 900113"/>
                  <a:gd name="T49" fmla="*/ 1189094 h 839788"/>
                  <a:gd name="T50" fmla="*/ 961 w 900113"/>
                  <a:gd name="T51" fmla="*/ 1137174 h 839788"/>
                  <a:gd name="T52" fmla="*/ 11039 w 900113"/>
                  <a:gd name="T53" fmla="*/ 1077562 h 839788"/>
                  <a:gd name="T54" fmla="*/ 52317 w 900113"/>
                  <a:gd name="T55" fmla="*/ 1033817 h 839788"/>
                  <a:gd name="T56" fmla="*/ 101274 w 900113"/>
                  <a:gd name="T57" fmla="*/ 1019875 h 839788"/>
                  <a:gd name="T58" fmla="*/ 637401 w 900113"/>
                  <a:gd name="T59" fmla="*/ 672781 h 839788"/>
                  <a:gd name="T60" fmla="*/ 589883 w 900113"/>
                  <a:gd name="T61" fmla="*/ 695376 h 839788"/>
                  <a:gd name="T62" fmla="*/ 541407 w 900113"/>
                  <a:gd name="T63" fmla="*/ 686240 h 839788"/>
                  <a:gd name="T64" fmla="*/ 508288 w 900113"/>
                  <a:gd name="T65" fmla="*/ 653550 h 839788"/>
                  <a:gd name="T66" fmla="*/ 499170 w 900113"/>
                  <a:gd name="T67" fmla="*/ 605477 h 839788"/>
                  <a:gd name="T68" fmla="*/ 519807 w 900113"/>
                  <a:gd name="T69" fmla="*/ 558846 h 839788"/>
                  <a:gd name="T70" fmla="*/ 826029 w 900113"/>
                  <a:gd name="T71" fmla="*/ 217039 h 839788"/>
                  <a:gd name="T72" fmla="*/ 1503745 w 900113"/>
                  <a:gd name="T73" fmla="*/ 0 h 839788"/>
                  <a:gd name="T74" fmla="*/ 1552221 w 900113"/>
                  <a:gd name="T75" fmla="*/ 7203 h 839788"/>
                  <a:gd name="T76" fmla="*/ 1594939 w 900113"/>
                  <a:gd name="T77" fmla="*/ 27848 h 839788"/>
                  <a:gd name="T78" fmla="*/ 1629017 w 900113"/>
                  <a:gd name="T79" fmla="*/ 59059 h 839788"/>
                  <a:gd name="T80" fmla="*/ 1653976 w 900113"/>
                  <a:gd name="T81" fmla="*/ 99870 h 839788"/>
                  <a:gd name="T82" fmla="*/ 1665495 w 900113"/>
                  <a:gd name="T83" fmla="*/ 145966 h 839788"/>
                  <a:gd name="T84" fmla="*/ 1663576 w 900113"/>
                  <a:gd name="T85" fmla="*/ 195902 h 839788"/>
                  <a:gd name="T86" fmla="*/ 1647256 w 900113"/>
                  <a:gd name="T87" fmla="*/ 240556 h 839788"/>
                  <a:gd name="T88" fmla="*/ 1618458 w 900113"/>
                  <a:gd name="T89" fmla="*/ 278008 h 839788"/>
                  <a:gd name="T90" fmla="*/ 1581019 w 900113"/>
                  <a:gd name="T91" fmla="*/ 306338 h 839788"/>
                  <a:gd name="T92" fmla="*/ 1536382 w 900113"/>
                  <a:gd name="T93" fmla="*/ 323142 h 839788"/>
                  <a:gd name="T94" fmla="*/ 1486945 w 900113"/>
                  <a:gd name="T95" fmla="*/ 325064 h 839788"/>
                  <a:gd name="T96" fmla="*/ 1440389 w 900113"/>
                  <a:gd name="T97" fmla="*/ 313541 h 839788"/>
                  <a:gd name="T98" fmla="*/ 1399591 w 900113"/>
                  <a:gd name="T99" fmla="*/ 288572 h 839788"/>
                  <a:gd name="T100" fmla="*/ 1368393 w 900113"/>
                  <a:gd name="T101" fmla="*/ 254481 h 839788"/>
                  <a:gd name="T102" fmla="*/ 1348234 w 900113"/>
                  <a:gd name="T103" fmla="*/ 211748 h 839788"/>
                  <a:gd name="T104" fmla="*/ 1340554 w 900113"/>
                  <a:gd name="T105" fmla="*/ 163251 h 839788"/>
                  <a:gd name="T106" fmla="*/ 1348234 w 900113"/>
                  <a:gd name="T107" fmla="*/ 114276 h 839788"/>
                  <a:gd name="T108" fmla="*/ 1368393 w 900113"/>
                  <a:gd name="T109" fmla="*/ 71542 h 839788"/>
                  <a:gd name="T110" fmla="*/ 1399591 w 900113"/>
                  <a:gd name="T111" fmla="*/ 37451 h 839788"/>
                  <a:gd name="T112" fmla="*/ 1440389 w 900113"/>
                  <a:gd name="T113" fmla="*/ 12483 h 839788"/>
                  <a:gd name="T114" fmla="*/ 1486945 w 900113"/>
                  <a:gd name="T115" fmla="*/ 959 h 83978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00113" h="839788">
                    <a:moveTo>
                      <a:pt x="407081" y="98425"/>
                    </a:moveTo>
                    <a:lnTo>
                      <a:pt x="593726" y="98425"/>
                    </a:lnTo>
                    <a:lnTo>
                      <a:pt x="613002" y="112276"/>
                    </a:lnTo>
                    <a:lnTo>
                      <a:pt x="655865" y="143157"/>
                    </a:lnTo>
                    <a:lnTo>
                      <a:pt x="700542" y="175627"/>
                    </a:lnTo>
                    <a:lnTo>
                      <a:pt x="716417" y="187888"/>
                    </a:lnTo>
                    <a:lnTo>
                      <a:pt x="721633" y="191748"/>
                    </a:lnTo>
                    <a:lnTo>
                      <a:pt x="724581" y="194246"/>
                    </a:lnTo>
                    <a:lnTo>
                      <a:pt x="724581" y="304145"/>
                    </a:lnTo>
                    <a:lnTo>
                      <a:pt x="864054" y="304145"/>
                    </a:lnTo>
                    <a:lnTo>
                      <a:pt x="867456" y="304599"/>
                    </a:lnTo>
                    <a:lnTo>
                      <a:pt x="870631" y="305280"/>
                    </a:lnTo>
                    <a:lnTo>
                      <a:pt x="874033" y="306643"/>
                    </a:lnTo>
                    <a:lnTo>
                      <a:pt x="877208" y="308005"/>
                    </a:lnTo>
                    <a:lnTo>
                      <a:pt x="880156" y="309821"/>
                    </a:lnTo>
                    <a:lnTo>
                      <a:pt x="883104" y="311865"/>
                    </a:lnTo>
                    <a:lnTo>
                      <a:pt x="885826" y="314136"/>
                    </a:lnTo>
                    <a:lnTo>
                      <a:pt x="888547" y="316633"/>
                    </a:lnTo>
                    <a:lnTo>
                      <a:pt x="891495" y="319585"/>
                    </a:lnTo>
                    <a:lnTo>
                      <a:pt x="893536" y="322764"/>
                    </a:lnTo>
                    <a:lnTo>
                      <a:pt x="895578" y="326397"/>
                    </a:lnTo>
                    <a:lnTo>
                      <a:pt x="897392" y="329803"/>
                    </a:lnTo>
                    <a:lnTo>
                      <a:pt x="898526" y="333436"/>
                    </a:lnTo>
                    <a:lnTo>
                      <a:pt x="899660" y="337296"/>
                    </a:lnTo>
                    <a:lnTo>
                      <a:pt x="900113" y="340929"/>
                    </a:lnTo>
                    <a:lnTo>
                      <a:pt x="900113" y="345016"/>
                    </a:lnTo>
                    <a:lnTo>
                      <a:pt x="900113" y="348876"/>
                    </a:lnTo>
                    <a:lnTo>
                      <a:pt x="899433" y="352509"/>
                    </a:lnTo>
                    <a:lnTo>
                      <a:pt x="898526" y="356142"/>
                    </a:lnTo>
                    <a:lnTo>
                      <a:pt x="897165" y="360003"/>
                    </a:lnTo>
                    <a:lnTo>
                      <a:pt x="895578" y="363408"/>
                    </a:lnTo>
                    <a:lnTo>
                      <a:pt x="893536" y="367042"/>
                    </a:lnTo>
                    <a:lnTo>
                      <a:pt x="891042" y="369993"/>
                    </a:lnTo>
                    <a:lnTo>
                      <a:pt x="888320" y="373172"/>
                    </a:lnTo>
                    <a:lnTo>
                      <a:pt x="885599" y="375443"/>
                    </a:lnTo>
                    <a:lnTo>
                      <a:pt x="882877" y="377713"/>
                    </a:lnTo>
                    <a:lnTo>
                      <a:pt x="879929" y="379530"/>
                    </a:lnTo>
                    <a:lnTo>
                      <a:pt x="876981" y="381119"/>
                    </a:lnTo>
                    <a:lnTo>
                      <a:pt x="874033" y="382482"/>
                    </a:lnTo>
                    <a:lnTo>
                      <a:pt x="870631" y="383390"/>
                    </a:lnTo>
                    <a:lnTo>
                      <a:pt x="867456" y="384298"/>
                    </a:lnTo>
                    <a:lnTo>
                      <a:pt x="864281" y="384525"/>
                    </a:lnTo>
                    <a:lnTo>
                      <a:pt x="695552" y="384525"/>
                    </a:lnTo>
                    <a:lnTo>
                      <a:pt x="690790" y="384525"/>
                    </a:lnTo>
                    <a:lnTo>
                      <a:pt x="686481" y="383844"/>
                    </a:lnTo>
                    <a:lnTo>
                      <a:pt x="682172" y="383390"/>
                    </a:lnTo>
                    <a:lnTo>
                      <a:pt x="678543" y="382709"/>
                    </a:lnTo>
                    <a:lnTo>
                      <a:pt x="675142" y="381801"/>
                    </a:lnTo>
                    <a:lnTo>
                      <a:pt x="671740" y="380438"/>
                    </a:lnTo>
                    <a:lnTo>
                      <a:pt x="668792" y="379303"/>
                    </a:lnTo>
                    <a:lnTo>
                      <a:pt x="666070" y="377713"/>
                    </a:lnTo>
                    <a:lnTo>
                      <a:pt x="663576" y="376124"/>
                    </a:lnTo>
                    <a:lnTo>
                      <a:pt x="661308" y="374535"/>
                    </a:lnTo>
                    <a:lnTo>
                      <a:pt x="659040" y="372718"/>
                    </a:lnTo>
                    <a:lnTo>
                      <a:pt x="657226" y="370902"/>
                    </a:lnTo>
                    <a:lnTo>
                      <a:pt x="655638" y="369085"/>
                    </a:lnTo>
                    <a:lnTo>
                      <a:pt x="653824" y="367042"/>
                    </a:lnTo>
                    <a:lnTo>
                      <a:pt x="651329" y="362954"/>
                    </a:lnTo>
                    <a:lnTo>
                      <a:pt x="649288" y="359321"/>
                    </a:lnTo>
                    <a:lnTo>
                      <a:pt x="647927" y="355234"/>
                    </a:lnTo>
                    <a:lnTo>
                      <a:pt x="646793" y="351828"/>
                    </a:lnTo>
                    <a:lnTo>
                      <a:pt x="646340" y="348422"/>
                    </a:lnTo>
                    <a:lnTo>
                      <a:pt x="645886" y="345698"/>
                    </a:lnTo>
                    <a:lnTo>
                      <a:pt x="645660" y="343881"/>
                    </a:lnTo>
                    <a:lnTo>
                      <a:pt x="645660" y="341837"/>
                    </a:lnTo>
                    <a:lnTo>
                      <a:pt x="646113" y="274854"/>
                    </a:lnTo>
                    <a:lnTo>
                      <a:pt x="547008" y="387931"/>
                    </a:lnTo>
                    <a:lnTo>
                      <a:pt x="636588" y="477849"/>
                    </a:lnTo>
                    <a:lnTo>
                      <a:pt x="637722" y="478757"/>
                    </a:lnTo>
                    <a:lnTo>
                      <a:pt x="639990" y="481482"/>
                    </a:lnTo>
                    <a:lnTo>
                      <a:pt x="641351" y="483752"/>
                    </a:lnTo>
                    <a:lnTo>
                      <a:pt x="642938" y="486250"/>
                    </a:lnTo>
                    <a:lnTo>
                      <a:pt x="644299" y="489429"/>
                    </a:lnTo>
                    <a:lnTo>
                      <a:pt x="646113" y="493062"/>
                    </a:lnTo>
                    <a:lnTo>
                      <a:pt x="647474" y="497149"/>
                    </a:lnTo>
                    <a:lnTo>
                      <a:pt x="648608" y="501690"/>
                    </a:lnTo>
                    <a:lnTo>
                      <a:pt x="649288" y="506686"/>
                    </a:lnTo>
                    <a:lnTo>
                      <a:pt x="649968" y="512135"/>
                    </a:lnTo>
                    <a:lnTo>
                      <a:pt x="649968" y="518266"/>
                    </a:lnTo>
                    <a:lnTo>
                      <a:pt x="649061" y="524624"/>
                    </a:lnTo>
                    <a:lnTo>
                      <a:pt x="648608" y="528030"/>
                    </a:lnTo>
                    <a:lnTo>
                      <a:pt x="647927" y="531663"/>
                    </a:lnTo>
                    <a:lnTo>
                      <a:pt x="647020" y="535296"/>
                    </a:lnTo>
                    <a:lnTo>
                      <a:pt x="646113" y="538929"/>
                    </a:lnTo>
                    <a:lnTo>
                      <a:pt x="587602" y="800279"/>
                    </a:lnTo>
                    <a:lnTo>
                      <a:pt x="586468" y="804366"/>
                    </a:lnTo>
                    <a:lnTo>
                      <a:pt x="585108" y="808453"/>
                    </a:lnTo>
                    <a:lnTo>
                      <a:pt x="583293" y="812086"/>
                    </a:lnTo>
                    <a:lnTo>
                      <a:pt x="581252" y="815946"/>
                    </a:lnTo>
                    <a:lnTo>
                      <a:pt x="578984" y="819352"/>
                    </a:lnTo>
                    <a:lnTo>
                      <a:pt x="576263" y="822758"/>
                    </a:lnTo>
                    <a:lnTo>
                      <a:pt x="573542" y="825710"/>
                    </a:lnTo>
                    <a:lnTo>
                      <a:pt x="570367" y="828662"/>
                    </a:lnTo>
                    <a:lnTo>
                      <a:pt x="567192" y="831160"/>
                    </a:lnTo>
                    <a:lnTo>
                      <a:pt x="563563" y="833430"/>
                    </a:lnTo>
                    <a:lnTo>
                      <a:pt x="559934" y="835247"/>
                    </a:lnTo>
                    <a:lnTo>
                      <a:pt x="555852" y="836836"/>
                    </a:lnTo>
                    <a:lnTo>
                      <a:pt x="551997" y="838199"/>
                    </a:lnTo>
                    <a:lnTo>
                      <a:pt x="547688" y="839107"/>
                    </a:lnTo>
                    <a:lnTo>
                      <a:pt x="543152" y="839561"/>
                    </a:lnTo>
                    <a:lnTo>
                      <a:pt x="538843" y="839788"/>
                    </a:lnTo>
                    <a:lnTo>
                      <a:pt x="533627" y="839561"/>
                    </a:lnTo>
                    <a:lnTo>
                      <a:pt x="528638" y="838880"/>
                    </a:lnTo>
                    <a:lnTo>
                      <a:pt x="523876" y="837745"/>
                    </a:lnTo>
                    <a:lnTo>
                      <a:pt x="519567" y="835928"/>
                    </a:lnTo>
                    <a:lnTo>
                      <a:pt x="515258" y="833884"/>
                    </a:lnTo>
                    <a:lnTo>
                      <a:pt x="510949" y="831387"/>
                    </a:lnTo>
                    <a:lnTo>
                      <a:pt x="507320" y="828662"/>
                    </a:lnTo>
                    <a:lnTo>
                      <a:pt x="503692" y="825483"/>
                    </a:lnTo>
                    <a:lnTo>
                      <a:pt x="500517" y="821850"/>
                    </a:lnTo>
                    <a:lnTo>
                      <a:pt x="497568" y="817990"/>
                    </a:lnTo>
                    <a:lnTo>
                      <a:pt x="495074" y="813903"/>
                    </a:lnTo>
                    <a:lnTo>
                      <a:pt x="493033" y="809362"/>
                    </a:lnTo>
                    <a:lnTo>
                      <a:pt x="491218" y="805047"/>
                    </a:lnTo>
                    <a:lnTo>
                      <a:pt x="490084" y="800279"/>
                    </a:lnTo>
                    <a:lnTo>
                      <a:pt x="489404" y="795284"/>
                    </a:lnTo>
                    <a:lnTo>
                      <a:pt x="489177" y="790288"/>
                    </a:lnTo>
                    <a:lnTo>
                      <a:pt x="489177" y="786882"/>
                    </a:lnTo>
                    <a:lnTo>
                      <a:pt x="489631" y="783703"/>
                    </a:lnTo>
                    <a:lnTo>
                      <a:pt x="490084" y="780752"/>
                    </a:lnTo>
                    <a:lnTo>
                      <a:pt x="490538" y="777800"/>
                    </a:lnTo>
                    <a:lnTo>
                      <a:pt x="538843" y="563225"/>
                    </a:lnTo>
                    <a:lnTo>
                      <a:pt x="420234" y="447876"/>
                    </a:lnTo>
                    <a:lnTo>
                      <a:pt x="318181" y="561635"/>
                    </a:lnTo>
                    <a:lnTo>
                      <a:pt x="317274" y="562543"/>
                    </a:lnTo>
                    <a:lnTo>
                      <a:pt x="314779" y="564814"/>
                    </a:lnTo>
                    <a:lnTo>
                      <a:pt x="312738" y="566403"/>
                    </a:lnTo>
                    <a:lnTo>
                      <a:pt x="310697" y="568220"/>
                    </a:lnTo>
                    <a:lnTo>
                      <a:pt x="307522" y="569809"/>
                    </a:lnTo>
                    <a:lnTo>
                      <a:pt x="304347" y="571853"/>
                    </a:lnTo>
                    <a:lnTo>
                      <a:pt x="300491" y="573669"/>
                    </a:lnTo>
                    <a:lnTo>
                      <a:pt x="295956" y="575259"/>
                    </a:lnTo>
                    <a:lnTo>
                      <a:pt x="291193" y="576848"/>
                    </a:lnTo>
                    <a:lnTo>
                      <a:pt x="285750" y="578438"/>
                    </a:lnTo>
                    <a:lnTo>
                      <a:pt x="279400" y="579346"/>
                    </a:lnTo>
                    <a:lnTo>
                      <a:pt x="272824" y="580027"/>
                    </a:lnTo>
                    <a:lnTo>
                      <a:pt x="265566" y="580708"/>
                    </a:lnTo>
                    <a:lnTo>
                      <a:pt x="257856" y="580708"/>
                    </a:lnTo>
                    <a:lnTo>
                      <a:pt x="50573" y="580936"/>
                    </a:lnTo>
                    <a:lnTo>
                      <a:pt x="46491" y="580936"/>
                    </a:lnTo>
                    <a:lnTo>
                      <a:pt x="42182" y="580254"/>
                    </a:lnTo>
                    <a:lnTo>
                      <a:pt x="37873" y="579573"/>
                    </a:lnTo>
                    <a:lnTo>
                      <a:pt x="34018" y="578438"/>
                    </a:lnTo>
                    <a:lnTo>
                      <a:pt x="30163" y="576848"/>
                    </a:lnTo>
                    <a:lnTo>
                      <a:pt x="26081" y="575032"/>
                    </a:lnTo>
                    <a:lnTo>
                      <a:pt x="22679" y="572761"/>
                    </a:lnTo>
                    <a:lnTo>
                      <a:pt x="19277" y="570264"/>
                    </a:lnTo>
                    <a:lnTo>
                      <a:pt x="16329" y="567993"/>
                    </a:lnTo>
                    <a:lnTo>
                      <a:pt x="13154" y="564814"/>
                    </a:lnTo>
                    <a:lnTo>
                      <a:pt x="10432" y="561635"/>
                    </a:lnTo>
                    <a:lnTo>
                      <a:pt x="7938" y="558229"/>
                    </a:lnTo>
                    <a:lnTo>
                      <a:pt x="5670" y="554369"/>
                    </a:lnTo>
                    <a:lnTo>
                      <a:pt x="4082" y="550736"/>
                    </a:lnTo>
                    <a:lnTo>
                      <a:pt x="2495" y="546422"/>
                    </a:lnTo>
                    <a:lnTo>
                      <a:pt x="1361" y="542108"/>
                    </a:lnTo>
                    <a:lnTo>
                      <a:pt x="454" y="537112"/>
                    </a:lnTo>
                    <a:lnTo>
                      <a:pt x="0" y="532117"/>
                    </a:lnTo>
                    <a:lnTo>
                      <a:pt x="227" y="527121"/>
                    </a:lnTo>
                    <a:lnTo>
                      <a:pt x="681" y="522353"/>
                    </a:lnTo>
                    <a:lnTo>
                      <a:pt x="1815" y="517812"/>
                    </a:lnTo>
                    <a:lnTo>
                      <a:pt x="3175" y="513271"/>
                    </a:lnTo>
                    <a:lnTo>
                      <a:pt x="5216" y="508956"/>
                    </a:lnTo>
                    <a:lnTo>
                      <a:pt x="7484" y="504642"/>
                    </a:lnTo>
                    <a:lnTo>
                      <a:pt x="10206" y="500782"/>
                    </a:lnTo>
                    <a:lnTo>
                      <a:pt x="13381" y="497149"/>
                    </a:lnTo>
                    <a:lnTo>
                      <a:pt x="16782" y="493970"/>
                    </a:lnTo>
                    <a:lnTo>
                      <a:pt x="20411" y="491018"/>
                    </a:lnTo>
                    <a:lnTo>
                      <a:pt x="24720" y="488294"/>
                    </a:lnTo>
                    <a:lnTo>
                      <a:pt x="29029" y="486250"/>
                    </a:lnTo>
                    <a:lnTo>
                      <a:pt x="33565" y="484206"/>
                    </a:lnTo>
                    <a:lnTo>
                      <a:pt x="38554" y="483071"/>
                    </a:lnTo>
                    <a:lnTo>
                      <a:pt x="41729" y="482617"/>
                    </a:lnTo>
                    <a:lnTo>
                      <a:pt x="44904" y="481936"/>
                    </a:lnTo>
                    <a:lnTo>
                      <a:pt x="47852" y="481709"/>
                    </a:lnTo>
                    <a:lnTo>
                      <a:pt x="50800" y="481936"/>
                    </a:lnTo>
                    <a:lnTo>
                      <a:pt x="229054" y="482390"/>
                    </a:lnTo>
                    <a:lnTo>
                      <a:pt x="492352" y="176762"/>
                    </a:lnTo>
                    <a:lnTo>
                      <a:pt x="423409" y="176308"/>
                    </a:lnTo>
                    <a:lnTo>
                      <a:pt x="304120" y="314590"/>
                    </a:lnTo>
                    <a:lnTo>
                      <a:pt x="301172" y="317769"/>
                    </a:lnTo>
                    <a:lnTo>
                      <a:pt x="298224" y="320493"/>
                    </a:lnTo>
                    <a:lnTo>
                      <a:pt x="294595" y="322991"/>
                    </a:lnTo>
                    <a:lnTo>
                      <a:pt x="290966" y="325035"/>
                    </a:lnTo>
                    <a:lnTo>
                      <a:pt x="286884" y="326624"/>
                    </a:lnTo>
                    <a:lnTo>
                      <a:pt x="283029" y="327759"/>
                    </a:lnTo>
                    <a:lnTo>
                      <a:pt x="278720" y="328441"/>
                    </a:lnTo>
                    <a:lnTo>
                      <a:pt x="274184" y="328895"/>
                    </a:lnTo>
                    <a:lnTo>
                      <a:pt x="270329" y="328441"/>
                    </a:lnTo>
                    <a:lnTo>
                      <a:pt x="266247" y="327987"/>
                    </a:lnTo>
                    <a:lnTo>
                      <a:pt x="262391" y="327078"/>
                    </a:lnTo>
                    <a:lnTo>
                      <a:pt x="258990" y="325716"/>
                    </a:lnTo>
                    <a:lnTo>
                      <a:pt x="255815" y="324126"/>
                    </a:lnTo>
                    <a:lnTo>
                      <a:pt x="252413" y="322310"/>
                    </a:lnTo>
                    <a:lnTo>
                      <a:pt x="249465" y="320039"/>
                    </a:lnTo>
                    <a:lnTo>
                      <a:pt x="246743" y="317542"/>
                    </a:lnTo>
                    <a:lnTo>
                      <a:pt x="244249" y="314817"/>
                    </a:lnTo>
                    <a:lnTo>
                      <a:pt x="241981" y="311865"/>
                    </a:lnTo>
                    <a:lnTo>
                      <a:pt x="240166" y="308686"/>
                    </a:lnTo>
                    <a:lnTo>
                      <a:pt x="238579" y="305053"/>
                    </a:lnTo>
                    <a:lnTo>
                      <a:pt x="237218" y="301647"/>
                    </a:lnTo>
                    <a:lnTo>
                      <a:pt x="236311" y="297787"/>
                    </a:lnTo>
                    <a:lnTo>
                      <a:pt x="235631" y="294154"/>
                    </a:lnTo>
                    <a:lnTo>
                      <a:pt x="235631" y="290067"/>
                    </a:lnTo>
                    <a:lnTo>
                      <a:pt x="235858" y="285980"/>
                    </a:lnTo>
                    <a:lnTo>
                      <a:pt x="236311" y="281666"/>
                    </a:lnTo>
                    <a:lnTo>
                      <a:pt x="237672" y="277578"/>
                    </a:lnTo>
                    <a:lnTo>
                      <a:pt x="239033" y="273945"/>
                    </a:lnTo>
                    <a:lnTo>
                      <a:pt x="240847" y="270312"/>
                    </a:lnTo>
                    <a:lnTo>
                      <a:pt x="243115" y="266906"/>
                    </a:lnTo>
                    <a:lnTo>
                      <a:pt x="245609" y="263955"/>
                    </a:lnTo>
                    <a:lnTo>
                      <a:pt x="248558" y="261230"/>
                    </a:lnTo>
                    <a:lnTo>
                      <a:pt x="377372" y="112503"/>
                    </a:lnTo>
                    <a:lnTo>
                      <a:pt x="380093" y="109324"/>
                    </a:lnTo>
                    <a:lnTo>
                      <a:pt x="383495" y="106599"/>
                    </a:lnTo>
                    <a:lnTo>
                      <a:pt x="386897" y="104556"/>
                    </a:lnTo>
                    <a:lnTo>
                      <a:pt x="390299" y="102512"/>
                    </a:lnTo>
                    <a:lnTo>
                      <a:pt x="394381" y="100696"/>
                    </a:lnTo>
                    <a:lnTo>
                      <a:pt x="398236" y="99560"/>
                    </a:lnTo>
                    <a:lnTo>
                      <a:pt x="402772" y="98652"/>
                    </a:lnTo>
                    <a:lnTo>
                      <a:pt x="407081" y="98425"/>
                    </a:lnTo>
                    <a:close/>
                    <a:moveTo>
                      <a:pt x="706437" y="0"/>
                    </a:moveTo>
                    <a:lnTo>
                      <a:pt x="710520" y="0"/>
                    </a:lnTo>
                    <a:lnTo>
                      <a:pt x="714375" y="0"/>
                    </a:lnTo>
                    <a:lnTo>
                      <a:pt x="718230" y="453"/>
                    </a:lnTo>
                    <a:lnTo>
                      <a:pt x="722086" y="907"/>
                    </a:lnTo>
                    <a:lnTo>
                      <a:pt x="725941" y="1361"/>
                    </a:lnTo>
                    <a:lnTo>
                      <a:pt x="729570" y="2495"/>
                    </a:lnTo>
                    <a:lnTo>
                      <a:pt x="733425" y="3402"/>
                    </a:lnTo>
                    <a:lnTo>
                      <a:pt x="736827" y="4762"/>
                    </a:lnTo>
                    <a:lnTo>
                      <a:pt x="740455" y="5896"/>
                    </a:lnTo>
                    <a:lnTo>
                      <a:pt x="743857" y="7711"/>
                    </a:lnTo>
                    <a:lnTo>
                      <a:pt x="747032" y="9298"/>
                    </a:lnTo>
                    <a:lnTo>
                      <a:pt x="750434" y="11112"/>
                    </a:lnTo>
                    <a:lnTo>
                      <a:pt x="753609" y="13153"/>
                    </a:lnTo>
                    <a:lnTo>
                      <a:pt x="756557" y="15195"/>
                    </a:lnTo>
                    <a:lnTo>
                      <a:pt x="759279" y="17689"/>
                    </a:lnTo>
                    <a:lnTo>
                      <a:pt x="762227" y="19957"/>
                    </a:lnTo>
                    <a:lnTo>
                      <a:pt x="764722" y="22679"/>
                    </a:lnTo>
                    <a:lnTo>
                      <a:pt x="767670" y="25173"/>
                    </a:lnTo>
                    <a:lnTo>
                      <a:pt x="769711" y="27895"/>
                    </a:lnTo>
                    <a:lnTo>
                      <a:pt x="771979" y="30843"/>
                    </a:lnTo>
                    <a:lnTo>
                      <a:pt x="774247" y="33791"/>
                    </a:lnTo>
                    <a:lnTo>
                      <a:pt x="776288" y="37193"/>
                    </a:lnTo>
                    <a:lnTo>
                      <a:pt x="778329" y="40368"/>
                    </a:lnTo>
                    <a:lnTo>
                      <a:pt x="779690" y="43543"/>
                    </a:lnTo>
                    <a:lnTo>
                      <a:pt x="781504" y="47171"/>
                    </a:lnTo>
                    <a:lnTo>
                      <a:pt x="782865" y="50573"/>
                    </a:lnTo>
                    <a:lnTo>
                      <a:pt x="783998" y="53975"/>
                    </a:lnTo>
                    <a:lnTo>
                      <a:pt x="784906" y="57830"/>
                    </a:lnTo>
                    <a:lnTo>
                      <a:pt x="786040" y="61459"/>
                    </a:lnTo>
                    <a:lnTo>
                      <a:pt x="786493" y="65314"/>
                    </a:lnTo>
                    <a:lnTo>
                      <a:pt x="786947" y="68943"/>
                    </a:lnTo>
                    <a:lnTo>
                      <a:pt x="787400" y="73025"/>
                    </a:lnTo>
                    <a:lnTo>
                      <a:pt x="787400" y="77107"/>
                    </a:lnTo>
                    <a:lnTo>
                      <a:pt x="787400" y="80963"/>
                    </a:lnTo>
                    <a:lnTo>
                      <a:pt x="786947" y="84818"/>
                    </a:lnTo>
                    <a:lnTo>
                      <a:pt x="786493" y="88673"/>
                    </a:lnTo>
                    <a:lnTo>
                      <a:pt x="786040" y="92529"/>
                    </a:lnTo>
                    <a:lnTo>
                      <a:pt x="784906" y="96157"/>
                    </a:lnTo>
                    <a:lnTo>
                      <a:pt x="783998" y="100013"/>
                    </a:lnTo>
                    <a:lnTo>
                      <a:pt x="782865" y="103415"/>
                    </a:lnTo>
                    <a:lnTo>
                      <a:pt x="781504" y="106817"/>
                    </a:lnTo>
                    <a:lnTo>
                      <a:pt x="779690" y="110445"/>
                    </a:lnTo>
                    <a:lnTo>
                      <a:pt x="778329" y="113620"/>
                    </a:lnTo>
                    <a:lnTo>
                      <a:pt x="776288" y="116795"/>
                    </a:lnTo>
                    <a:lnTo>
                      <a:pt x="774247" y="120197"/>
                    </a:lnTo>
                    <a:lnTo>
                      <a:pt x="772206" y="123145"/>
                    </a:lnTo>
                    <a:lnTo>
                      <a:pt x="769711" y="125867"/>
                    </a:lnTo>
                    <a:lnTo>
                      <a:pt x="767670" y="128815"/>
                    </a:lnTo>
                    <a:lnTo>
                      <a:pt x="764722" y="131309"/>
                    </a:lnTo>
                    <a:lnTo>
                      <a:pt x="762227" y="134031"/>
                    </a:lnTo>
                    <a:lnTo>
                      <a:pt x="759279" y="136299"/>
                    </a:lnTo>
                    <a:lnTo>
                      <a:pt x="756557" y="138567"/>
                    </a:lnTo>
                    <a:lnTo>
                      <a:pt x="753609" y="140835"/>
                    </a:lnTo>
                    <a:lnTo>
                      <a:pt x="750434" y="142876"/>
                    </a:lnTo>
                    <a:lnTo>
                      <a:pt x="747032" y="144690"/>
                    </a:lnTo>
                    <a:lnTo>
                      <a:pt x="743857" y="146277"/>
                    </a:lnTo>
                    <a:lnTo>
                      <a:pt x="740455" y="148092"/>
                    </a:lnTo>
                    <a:lnTo>
                      <a:pt x="736827" y="149226"/>
                    </a:lnTo>
                    <a:lnTo>
                      <a:pt x="733425" y="150586"/>
                    </a:lnTo>
                    <a:lnTo>
                      <a:pt x="729570" y="151493"/>
                    </a:lnTo>
                    <a:lnTo>
                      <a:pt x="725941" y="152627"/>
                    </a:lnTo>
                    <a:lnTo>
                      <a:pt x="722086" y="153081"/>
                    </a:lnTo>
                    <a:lnTo>
                      <a:pt x="718230" y="153535"/>
                    </a:lnTo>
                    <a:lnTo>
                      <a:pt x="714375" y="153988"/>
                    </a:lnTo>
                    <a:lnTo>
                      <a:pt x="710520" y="153988"/>
                    </a:lnTo>
                    <a:lnTo>
                      <a:pt x="706437" y="153988"/>
                    </a:lnTo>
                    <a:lnTo>
                      <a:pt x="702582" y="153535"/>
                    </a:lnTo>
                    <a:lnTo>
                      <a:pt x="698727" y="153081"/>
                    </a:lnTo>
                    <a:lnTo>
                      <a:pt x="695098" y="152627"/>
                    </a:lnTo>
                    <a:lnTo>
                      <a:pt x="691243" y="151493"/>
                    </a:lnTo>
                    <a:lnTo>
                      <a:pt x="687614" y="150586"/>
                    </a:lnTo>
                    <a:lnTo>
                      <a:pt x="683986" y="149226"/>
                    </a:lnTo>
                    <a:lnTo>
                      <a:pt x="680584" y="148092"/>
                    </a:lnTo>
                    <a:lnTo>
                      <a:pt x="677182" y="146277"/>
                    </a:lnTo>
                    <a:lnTo>
                      <a:pt x="673553" y="144690"/>
                    </a:lnTo>
                    <a:lnTo>
                      <a:pt x="670605" y="142876"/>
                    </a:lnTo>
                    <a:lnTo>
                      <a:pt x="667430" y="140835"/>
                    </a:lnTo>
                    <a:lnTo>
                      <a:pt x="664255" y="138567"/>
                    </a:lnTo>
                    <a:lnTo>
                      <a:pt x="661307" y="136299"/>
                    </a:lnTo>
                    <a:lnTo>
                      <a:pt x="658586" y="134031"/>
                    </a:lnTo>
                    <a:lnTo>
                      <a:pt x="655864" y="131309"/>
                    </a:lnTo>
                    <a:lnTo>
                      <a:pt x="653369" y="128815"/>
                    </a:lnTo>
                    <a:lnTo>
                      <a:pt x="650875" y="125867"/>
                    </a:lnTo>
                    <a:lnTo>
                      <a:pt x="648607" y="123145"/>
                    </a:lnTo>
                    <a:lnTo>
                      <a:pt x="646566" y="120197"/>
                    </a:lnTo>
                    <a:lnTo>
                      <a:pt x="644752" y="116795"/>
                    </a:lnTo>
                    <a:lnTo>
                      <a:pt x="642710" y="113620"/>
                    </a:lnTo>
                    <a:lnTo>
                      <a:pt x="640896" y="110445"/>
                    </a:lnTo>
                    <a:lnTo>
                      <a:pt x="639535" y="106817"/>
                    </a:lnTo>
                    <a:lnTo>
                      <a:pt x="638175" y="103415"/>
                    </a:lnTo>
                    <a:lnTo>
                      <a:pt x="637041" y="100013"/>
                    </a:lnTo>
                    <a:lnTo>
                      <a:pt x="635907" y="96157"/>
                    </a:lnTo>
                    <a:lnTo>
                      <a:pt x="635000" y="92529"/>
                    </a:lnTo>
                    <a:lnTo>
                      <a:pt x="634546" y="88673"/>
                    </a:lnTo>
                    <a:lnTo>
                      <a:pt x="633866" y="84818"/>
                    </a:lnTo>
                    <a:lnTo>
                      <a:pt x="633412" y="80963"/>
                    </a:lnTo>
                    <a:lnTo>
                      <a:pt x="633412" y="77107"/>
                    </a:lnTo>
                    <a:lnTo>
                      <a:pt x="633412" y="73025"/>
                    </a:lnTo>
                    <a:lnTo>
                      <a:pt x="633866" y="68943"/>
                    </a:lnTo>
                    <a:lnTo>
                      <a:pt x="634546" y="65314"/>
                    </a:lnTo>
                    <a:lnTo>
                      <a:pt x="635000" y="61232"/>
                    </a:lnTo>
                    <a:lnTo>
                      <a:pt x="635907" y="57830"/>
                    </a:lnTo>
                    <a:lnTo>
                      <a:pt x="637041" y="53975"/>
                    </a:lnTo>
                    <a:lnTo>
                      <a:pt x="638175" y="50573"/>
                    </a:lnTo>
                    <a:lnTo>
                      <a:pt x="639535" y="47171"/>
                    </a:lnTo>
                    <a:lnTo>
                      <a:pt x="640896" y="43543"/>
                    </a:lnTo>
                    <a:lnTo>
                      <a:pt x="642710" y="40368"/>
                    </a:lnTo>
                    <a:lnTo>
                      <a:pt x="644752" y="37193"/>
                    </a:lnTo>
                    <a:lnTo>
                      <a:pt x="646566" y="33791"/>
                    </a:lnTo>
                    <a:lnTo>
                      <a:pt x="648607" y="30843"/>
                    </a:lnTo>
                    <a:lnTo>
                      <a:pt x="650875" y="27895"/>
                    </a:lnTo>
                    <a:lnTo>
                      <a:pt x="653369" y="25173"/>
                    </a:lnTo>
                    <a:lnTo>
                      <a:pt x="655864" y="22452"/>
                    </a:lnTo>
                    <a:lnTo>
                      <a:pt x="658586" y="19957"/>
                    </a:lnTo>
                    <a:lnTo>
                      <a:pt x="661307" y="17689"/>
                    </a:lnTo>
                    <a:lnTo>
                      <a:pt x="664255" y="15195"/>
                    </a:lnTo>
                    <a:lnTo>
                      <a:pt x="667430" y="13153"/>
                    </a:lnTo>
                    <a:lnTo>
                      <a:pt x="670605" y="11112"/>
                    </a:lnTo>
                    <a:lnTo>
                      <a:pt x="673553" y="9298"/>
                    </a:lnTo>
                    <a:lnTo>
                      <a:pt x="677182" y="7484"/>
                    </a:lnTo>
                    <a:lnTo>
                      <a:pt x="680584" y="5896"/>
                    </a:lnTo>
                    <a:lnTo>
                      <a:pt x="683986" y="4762"/>
                    </a:lnTo>
                    <a:lnTo>
                      <a:pt x="687614" y="3402"/>
                    </a:lnTo>
                    <a:lnTo>
                      <a:pt x="691243" y="2495"/>
                    </a:lnTo>
                    <a:lnTo>
                      <a:pt x="695098" y="1361"/>
                    </a:lnTo>
                    <a:lnTo>
                      <a:pt x="698727" y="907"/>
                    </a:lnTo>
                    <a:lnTo>
                      <a:pt x="702582" y="453"/>
                    </a:lnTo>
                    <a:lnTo>
                      <a:pt x="706437" y="0"/>
                    </a:lnTo>
                    <a:close/>
                  </a:path>
                </a:pathLst>
              </a:custGeom>
              <a:solidFill>
                <a:srgbClr val="435468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 rot="19576579">
                <a:off x="5256655" y="3004686"/>
                <a:ext cx="2402281" cy="45719"/>
              </a:xfrm>
              <a:prstGeom prst="rect">
                <a:avLst/>
              </a:prstGeom>
              <a:solidFill>
                <a:srgbClr val="43546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8031535" y="4048567"/>
            <a:ext cx="3202334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smtClean="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031535" y="4842849"/>
            <a:ext cx="3202334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smtClean="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31535" y="3258501"/>
            <a:ext cx="3202334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smtClean="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031535" y="2462518"/>
            <a:ext cx="3202334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 smtClean="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endParaRPr lang="zh-CN" altLang="en-US" sz="105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93622" y="2803299"/>
            <a:ext cx="376382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93622" y="2287561"/>
            <a:ext cx="2268825" cy="400110"/>
          </a:xfrm>
          <a:prstGeom prst="rect">
            <a:avLst/>
          </a:prstGeom>
          <a:solidFill>
            <a:srgbClr val="435468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33417" y="4770848"/>
            <a:ext cx="388423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93622" y="4335662"/>
            <a:ext cx="2268825" cy="400110"/>
          </a:xfrm>
          <a:prstGeom prst="rect">
            <a:avLst/>
          </a:prstGeom>
          <a:solidFill>
            <a:srgbClr val="E40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819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444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2222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3111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402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3700"/>
                                  </p:stCondLst>
                                  <p:iterate type="lt">
                                    <p:tmPct val="121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/>
      <p:bldP spid="25" grpId="0"/>
      <p:bldP spid="27" grpId="0" build="p"/>
      <p:bldP spid="28" grpId="0" animBg="1"/>
      <p:bldP spid="29" grpId="0" build="p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0376" y="2493890"/>
            <a:ext cx="10751248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0376" y="1978152"/>
            <a:ext cx="2268825" cy="400110"/>
          </a:xfrm>
          <a:prstGeom prst="rect">
            <a:avLst/>
          </a:prstGeom>
          <a:solidFill>
            <a:srgbClr val="E40000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20376" y="3491912"/>
            <a:ext cx="2670629" cy="2844800"/>
          </a:xfrm>
          <a:prstGeom prst="roundRect">
            <a:avLst>
              <a:gd name="adj" fmla="val 6884"/>
            </a:avLst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8645176" y="3491912"/>
            <a:ext cx="2670629" cy="2844800"/>
          </a:xfrm>
          <a:prstGeom prst="roundRect">
            <a:avLst>
              <a:gd name="adj" fmla="val 6884"/>
            </a:avLst>
          </a:prstGeom>
          <a:solidFill>
            <a:srgbClr val="E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682776" y="3491912"/>
            <a:ext cx="2670629" cy="2844800"/>
          </a:xfrm>
          <a:prstGeom prst="roundRect">
            <a:avLst>
              <a:gd name="adj" fmla="val 6884"/>
            </a:avLst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294103" y="3536363"/>
            <a:ext cx="1572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+mj-ea"/>
                <a:ea typeface="+mj-ea"/>
              </a:rPr>
              <a:t>20XX</a:t>
            </a:r>
            <a:endParaRPr lang="zh-CN" altLang="en-US" sz="4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34413" y="3536363"/>
            <a:ext cx="1572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+mj-ea"/>
                <a:ea typeface="+mj-ea"/>
              </a:rPr>
              <a:t>20XX</a:t>
            </a:r>
            <a:endParaRPr lang="zh-CN" altLang="en-US" sz="4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18903" y="3536363"/>
            <a:ext cx="1572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+mj-ea"/>
                <a:ea typeface="+mj-ea"/>
              </a:rPr>
              <a:t>20XX</a:t>
            </a:r>
            <a:endParaRPr lang="zh-CN" altLang="en-US" sz="4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0375" y="4242554"/>
            <a:ext cx="2268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82776" y="4242554"/>
            <a:ext cx="2268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45176" y="4242554"/>
            <a:ext cx="2268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0375" y="4611885"/>
            <a:ext cx="2268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2000" b="1" smtClean="0">
                <a:solidFill>
                  <a:schemeClr val="bg1"/>
                </a:solidFill>
                <a:latin typeface="+mj-ea"/>
                <a:ea typeface="+mj-ea"/>
              </a:rPr>
              <a:t>325,455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82776" y="4611885"/>
            <a:ext cx="2268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2000" b="1" smtClean="0">
                <a:solidFill>
                  <a:schemeClr val="bg1"/>
                </a:solidFill>
                <a:latin typeface="+mj-ea"/>
                <a:ea typeface="+mj-ea"/>
              </a:rPr>
              <a:t>589,454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45176" y="4611885"/>
            <a:ext cx="2268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2000" b="1" smtClean="0">
                <a:solidFill>
                  <a:schemeClr val="bg1"/>
                </a:solidFill>
                <a:latin typeface="+mj-ea"/>
                <a:ea typeface="+mj-ea"/>
              </a:rPr>
              <a:t>454,896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0375" y="5020073"/>
            <a:ext cx="2414711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正文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间点击添加正文、温提示正文行距在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82776" y="5020073"/>
            <a:ext cx="2414711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正文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间点击添加正文、温提示正文行距在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45176" y="5020073"/>
            <a:ext cx="2414711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正文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间点击添加正文、温提示正文行距在</a:t>
            </a:r>
            <a:r>
              <a:rPr lang="en-US" altLang="zh-CN" sz="105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1"/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1"/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燕尾形 18"/>
          <p:cNvSpPr/>
          <p:nvPr/>
        </p:nvSpPr>
        <p:spPr>
          <a:xfrm>
            <a:off x="3761119" y="4536168"/>
            <a:ext cx="551543" cy="551543"/>
          </a:xfrm>
          <a:prstGeom prst="chevron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7723519" y="4536168"/>
            <a:ext cx="551543" cy="551543"/>
          </a:xfrm>
          <a:prstGeom prst="chevron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25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矩形 128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442177" y="1522412"/>
            <a:ext cx="685800" cy="4762192"/>
            <a:chOff x="7442177" y="1522412"/>
            <a:chExt cx="685800" cy="4762192"/>
          </a:xfrm>
        </p:grpSpPr>
        <p:grpSp>
          <p:nvGrpSpPr>
            <p:cNvPr id="2" name="组合 1"/>
            <p:cNvGrpSpPr/>
            <p:nvPr/>
          </p:nvGrpSpPr>
          <p:grpSpPr>
            <a:xfrm>
              <a:off x="7766980" y="2255043"/>
              <a:ext cx="45719" cy="3385390"/>
              <a:chOff x="8042752" y="1861343"/>
              <a:chExt cx="45719" cy="338539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8042752" y="1861343"/>
                <a:ext cx="45719" cy="7036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8042752" y="3208294"/>
                <a:ext cx="45719" cy="7036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8042752" y="4543043"/>
                <a:ext cx="45719" cy="70369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椭圆 6"/>
            <p:cNvSpPr/>
            <p:nvPr/>
          </p:nvSpPr>
          <p:spPr bwMode="auto">
            <a:xfrm>
              <a:off x="7442177" y="1616075"/>
              <a:ext cx="650875" cy="650875"/>
            </a:xfrm>
            <a:prstGeom prst="ellipse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8" name="Freeform 659"/>
            <p:cNvSpPr>
              <a:spLocks noEditPoints="1"/>
            </p:cNvSpPr>
            <p:nvPr/>
          </p:nvSpPr>
          <p:spPr bwMode="auto">
            <a:xfrm>
              <a:off x="7602515" y="1724025"/>
              <a:ext cx="330200" cy="434975"/>
            </a:xfrm>
            <a:custGeom>
              <a:avLst/>
              <a:gdLst>
                <a:gd name="T0" fmla="*/ 191 w 218"/>
                <a:gd name="T1" fmla="*/ 36 h 288"/>
                <a:gd name="T2" fmla="*/ 157 w 218"/>
                <a:gd name="T3" fmla="*/ 0 h 288"/>
                <a:gd name="T4" fmla="*/ 61 w 218"/>
                <a:gd name="T5" fmla="*/ 0 h 288"/>
                <a:gd name="T6" fmla="*/ 28 w 218"/>
                <a:gd name="T7" fmla="*/ 36 h 288"/>
                <a:gd name="T8" fmla="*/ 0 w 218"/>
                <a:gd name="T9" fmla="*/ 36 h 288"/>
                <a:gd name="T10" fmla="*/ 0 w 218"/>
                <a:gd name="T11" fmla="*/ 288 h 288"/>
                <a:gd name="T12" fmla="*/ 218 w 218"/>
                <a:gd name="T13" fmla="*/ 288 h 288"/>
                <a:gd name="T14" fmla="*/ 218 w 218"/>
                <a:gd name="T15" fmla="*/ 36 h 288"/>
                <a:gd name="T16" fmla="*/ 191 w 218"/>
                <a:gd name="T17" fmla="*/ 36 h 288"/>
                <a:gd name="T18" fmla="*/ 74 w 218"/>
                <a:gd name="T19" fmla="*/ 16 h 288"/>
                <a:gd name="T20" fmla="*/ 142 w 218"/>
                <a:gd name="T21" fmla="*/ 16 h 288"/>
                <a:gd name="T22" fmla="*/ 151 w 218"/>
                <a:gd name="T23" fmla="*/ 24 h 288"/>
                <a:gd name="T24" fmla="*/ 142 w 218"/>
                <a:gd name="T25" fmla="*/ 33 h 288"/>
                <a:gd name="T26" fmla="*/ 74 w 218"/>
                <a:gd name="T27" fmla="*/ 33 h 288"/>
                <a:gd name="T28" fmla="*/ 66 w 218"/>
                <a:gd name="T29" fmla="*/ 24 h 288"/>
                <a:gd name="T30" fmla="*/ 74 w 218"/>
                <a:gd name="T31" fmla="*/ 16 h 288"/>
                <a:gd name="T32" fmla="*/ 171 w 218"/>
                <a:gd name="T33" fmla="*/ 236 h 288"/>
                <a:gd name="T34" fmla="*/ 45 w 218"/>
                <a:gd name="T35" fmla="*/ 236 h 288"/>
                <a:gd name="T36" fmla="*/ 45 w 218"/>
                <a:gd name="T37" fmla="*/ 217 h 288"/>
                <a:gd name="T38" fmla="*/ 171 w 218"/>
                <a:gd name="T39" fmla="*/ 217 h 288"/>
                <a:gd name="T40" fmla="*/ 171 w 218"/>
                <a:gd name="T41" fmla="*/ 236 h 288"/>
                <a:gd name="T42" fmla="*/ 171 w 218"/>
                <a:gd name="T43" fmla="*/ 193 h 288"/>
                <a:gd name="T44" fmla="*/ 45 w 218"/>
                <a:gd name="T45" fmla="*/ 193 h 288"/>
                <a:gd name="T46" fmla="*/ 45 w 218"/>
                <a:gd name="T47" fmla="*/ 174 h 288"/>
                <a:gd name="T48" fmla="*/ 171 w 218"/>
                <a:gd name="T49" fmla="*/ 174 h 288"/>
                <a:gd name="T50" fmla="*/ 171 w 218"/>
                <a:gd name="T51" fmla="*/ 193 h 288"/>
                <a:gd name="T52" fmla="*/ 171 w 218"/>
                <a:gd name="T53" fmla="*/ 150 h 288"/>
                <a:gd name="T54" fmla="*/ 45 w 218"/>
                <a:gd name="T55" fmla="*/ 150 h 288"/>
                <a:gd name="T56" fmla="*/ 45 w 218"/>
                <a:gd name="T57" fmla="*/ 131 h 288"/>
                <a:gd name="T58" fmla="*/ 171 w 218"/>
                <a:gd name="T59" fmla="*/ 131 h 288"/>
                <a:gd name="T60" fmla="*/ 171 w 218"/>
                <a:gd name="T61" fmla="*/ 150 h 288"/>
                <a:gd name="T62" fmla="*/ 171 w 218"/>
                <a:gd name="T63" fmla="*/ 107 h 288"/>
                <a:gd name="T64" fmla="*/ 45 w 218"/>
                <a:gd name="T65" fmla="*/ 107 h 288"/>
                <a:gd name="T66" fmla="*/ 45 w 218"/>
                <a:gd name="T67" fmla="*/ 88 h 288"/>
                <a:gd name="T68" fmla="*/ 171 w 218"/>
                <a:gd name="T69" fmla="*/ 88 h 288"/>
                <a:gd name="T70" fmla="*/ 171 w 218"/>
                <a:gd name="T71" fmla="*/ 10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8" h="288">
                  <a:moveTo>
                    <a:pt x="191" y="36"/>
                  </a:moveTo>
                  <a:cubicBezTo>
                    <a:pt x="183" y="21"/>
                    <a:pt x="169" y="0"/>
                    <a:pt x="157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9" y="0"/>
                    <a:pt x="36" y="19"/>
                    <a:pt x="2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8" y="288"/>
                    <a:pt x="218" y="288"/>
                    <a:pt x="218" y="288"/>
                  </a:cubicBezTo>
                  <a:cubicBezTo>
                    <a:pt x="218" y="36"/>
                    <a:pt x="218" y="36"/>
                    <a:pt x="218" y="36"/>
                  </a:cubicBezTo>
                  <a:lnTo>
                    <a:pt x="191" y="36"/>
                  </a:lnTo>
                  <a:close/>
                  <a:moveTo>
                    <a:pt x="74" y="16"/>
                  </a:moveTo>
                  <a:cubicBezTo>
                    <a:pt x="142" y="16"/>
                    <a:pt x="142" y="16"/>
                    <a:pt x="142" y="16"/>
                  </a:cubicBezTo>
                  <a:cubicBezTo>
                    <a:pt x="147" y="16"/>
                    <a:pt x="151" y="20"/>
                    <a:pt x="151" y="24"/>
                  </a:cubicBezTo>
                  <a:cubicBezTo>
                    <a:pt x="151" y="29"/>
                    <a:pt x="147" y="33"/>
                    <a:pt x="142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0" y="33"/>
                    <a:pt x="66" y="29"/>
                    <a:pt x="66" y="24"/>
                  </a:cubicBezTo>
                  <a:cubicBezTo>
                    <a:pt x="66" y="20"/>
                    <a:pt x="70" y="16"/>
                    <a:pt x="74" y="16"/>
                  </a:cubicBezTo>
                  <a:close/>
                  <a:moveTo>
                    <a:pt x="171" y="236"/>
                  </a:moveTo>
                  <a:cubicBezTo>
                    <a:pt x="45" y="236"/>
                    <a:pt x="45" y="236"/>
                    <a:pt x="45" y="236"/>
                  </a:cubicBezTo>
                  <a:cubicBezTo>
                    <a:pt x="45" y="217"/>
                    <a:pt x="45" y="217"/>
                    <a:pt x="45" y="217"/>
                  </a:cubicBezTo>
                  <a:cubicBezTo>
                    <a:pt x="171" y="217"/>
                    <a:pt x="171" y="217"/>
                    <a:pt x="171" y="217"/>
                  </a:cubicBezTo>
                  <a:lnTo>
                    <a:pt x="171" y="236"/>
                  </a:lnTo>
                  <a:close/>
                  <a:moveTo>
                    <a:pt x="171" y="193"/>
                  </a:moveTo>
                  <a:cubicBezTo>
                    <a:pt x="45" y="193"/>
                    <a:pt x="45" y="193"/>
                    <a:pt x="45" y="193"/>
                  </a:cubicBezTo>
                  <a:cubicBezTo>
                    <a:pt x="45" y="174"/>
                    <a:pt x="45" y="174"/>
                    <a:pt x="45" y="174"/>
                  </a:cubicBezTo>
                  <a:cubicBezTo>
                    <a:pt x="171" y="174"/>
                    <a:pt x="171" y="174"/>
                    <a:pt x="171" y="174"/>
                  </a:cubicBezTo>
                  <a:lnTo>
                    <a:pt x="171" y="193"/>
                  </a:lnTo>
                  <a:close/>
                  <a:moveTo>
                    <a:pt x="171" y="15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171" y="131"/>
                    <a:pt x="171" y="131"/>
                    <a:pt x="171" y="131"/>
                  </a:cubicBezTo>
                  <a:lnTo>
                    <a:pt x="171" y="150"/>
                  </a:lnTo>
                  <a:close/>
                  <a:moveTo>
                    <a:pt x="171" y="107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171" y="88"/>
                    <a:pt x="171" y="88"/>
                    <a:pt x="171" y="88"/>
                  </a:cubicBezTo>
                  <a:lnTo>
                    <a:pt x="171" y="1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7893027" y="1522412"/>
              <a:ext cx="234950" cy="236538"/>
            </a:xfrm>
            <a:prstGeom prst="ellipse">
              <a:avLst/>
            </a:prstGeom>
            <a:solidFill>
              <a:srgbClr val="E4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/>
                <a:t>1</a:t>
              </a: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7442177" y="2954764"/>
              <a:ext cx="650875" cy="650875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2" name="Freeform 655"/>
            <p:cNvSpPr>
              <a:spLocks noEditPoints="1"/>
            </p:cNvSpPr>
            <p:nvPr/>
          </p:nvSpPr>
          <p:spPr bwMode="auto">
            <a:xfrm>
              <a:off x="7566002" y="3054777"/>
              <a:ext cx="403225" cy="434975"/>
            </a:xfrm>
            <a:custGeom>
              <a:avLst/>
              <a:gdLst>
                <a:gd name="T0" fmla="*/ 267 w 267"/>
                <a:gd name="T1" fmla="*/ 70 h 288"/>
                <a:gd name="T2" fmla="*/ 144 w 267"/>
                <a:gd name="T3" fmla="*/ 0 h 288"/>
                <a:gd name="T4" fmla="*/ 0 w 267"/>
                <a:gd name="T5" fmla="*/ 144 h 288"/>
                <a:gd name="T6" fmla="*/ 144 w 267"/>
                <a:gd name="T7" fmla="*/ 288 h 288"/>
                <a:gd name="T8" fmla="*/ 266 w 267"/>
                <a:gd name="T9" fmla="*/ 219 h 288"/>
                <a:gd name="T10" fmla="*/ 142 w 267"/>
                <a:gd name="T11" fmla="*/ 145 h 288"/>
                <a:gd name="T12" fmla="*/ 267 w 267"/>
                <a:gd name="T13" fmla="*/ 70 h 288"/>
                <a:gd name="T14" fmla="*/ 169 w 267"/>
                <a:gd name="T15" fmla="*/ 39 h 288"/>
                <a:gd name="T16" fmla="*/ 192 w 267"/>
                <a:gd name="T17" fmla="*/ 62 h 288"/>
                <a:gd name="T18" fmla="*/ 169 w 267"/>
                <a:gd name="T19" fmla="*/ 85 h 288"/>
                <a:gd name="T20" fmla="*/ 146 w 267"/>
                <a:gd name="T21" fmla="*/ 62 h 288"/>
                <a:gd name="T22" fmla="*/ 169 w 267"/>
                <a:gd name="T23" fmla="*/ 3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7" h="288">
                  <a:moveTo>
                    <a:pt x="267" y="70"/>
                  </a:moveTo>
                  <a:cubicBezTo>
                    <a:pt x="242" y="28"/>
                    <a:pt x="196" y="0"/>
                    <a:pt x="144" y="0"/>
                  </a:cubicBezTo>
                  <a:cubicBezTo>
                    <a:pt x="64" y="0"/>
                    <a:pt x="0" y="64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195" y="288"/>
                    <a:pt x="241" y="261"/>
                    <a:pt x="266" y="219"/>
                  </a:cubicBezTo>
                  <a:cubicBezTo>
                    <a:pt x="142" y="145"/>
                    <a:pt x="142" y="145"/>
                    <a:pt x="142" y="145"/>
                  </a:cubicBezTo>
                  <a:lnTo>
                    <a:pt x="267" y="70"/>
                  </a:lnTo>
                  <a:close/>
                  <a:moveTo>
                    <a:pt x="169" y="39"/>
                  </a:moveTo>
                  <a:cubicBezTo>
                    <a:pt x="182" y="39"/>
                    <a:pt x="192" y="49"/>
                    <a:pt x="192" y="62"/>
                  </a:cubicBezTo>
                  <a:cubicBezTo>
                    <a:pt x="192" y="74"/>
                    <a:pt x="182" y="85"/>
                    <a:pt x="169" y="85"/>
                  </a:cubicBezTo>
                  <a:cubicBezTo>
                    <a:pt x="156" y="85"/>
                    <a:pt x="146" y="74"/>
                    <a:pt x="146" y="62"/>
                  </a:cubicBezTo>
                  <a:cubicBezTo>
                    <a:pt x="146" y="49"/>
                    <a:pt x="156" y="39"/>
                    <a:pt x="169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7893027" y="2883327"/>
              <a:ext cx="234950" cy="236537"/>
            </a:xfrm>
            <a:prstGeom prst="ellipse">
              <a:avLst/>
            </a:prstGeom>
            <a:solidFill>
              <a:srgbClr val="435468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/>
                <a:t>2</a:t>
              </a: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7442177" y="5633729"/>
              <a:ext cx="650875" cy="650875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 bwMode="auto">
            <a:xfrm>
              <a:off x="7549965" y="5741517"/>
              <a:ext cx="435300" cy="435300"/>
              <a:chOff x="5745617" y="3919453"/>
              <a:chExt cx="333375" cy="333375"/>
            </a:xfrm>
            <a:solidFill>
              <a:schemeClr val="bg1">
                <a:lumMod val="95000"/>
              </a:schemeClr>
            </a:solidFill>
          </p:grpSpPr>
          <p:sp>
            <p:nvSpPr>
              <p:cNvPr id="17" name="Freeform 597"/>
              <p:cNvSpPr>
                <a:spLocks noEditPoints="1"/>
              </p:cNvSpPr>
              <p:nvPr/>
            </p:nvSpPr>
            <p:spPr bwMode="auto">
              <a:xfrm>
                <a:off x="5745617" y="3919453"/>
                <a:ext cx="333375" cy="333375"/>
              </a:xfrm>
              <a:custGeom>
                <a:avLst/>
                <a:gdLst>
                  <a:gd name="T0" fmla="*/ 286 w 288"/>
                  <a:gd name="T1" fmla="*/ 121 h 287"/>
                  <a:gd name="T2" fmla="*/ 265 w 288"/>
                  <a:gd name="T3" fmla="*/ 66 h 287"/>
                  <a:gd name="T4" fmla="*/ 173 w 288"/>
                  <a:gd name="T5" fmla="*/ 3 h 287"/>
                  <a:gd name="T6" fmla="*/ 144 w 288"/>
                  <a:gd name="T7" fmla="*/ 0 h 287"/>
                  <a:gd name="T8" fmla="*/ 116 w 288"/>
                  <a:gd name="T9" fmla="*/ 3 h 287"/>
                  <a:gd name="T10" fmla="*/ 23 w 288"/>
                  <a:gd name="T11" fmla="*/ 66 h 287"/>
                  <a:gd name="T12" fmla="*/ 2 w 288"/>
                  <a:gd name="T13" fmla="*/ 121 h 287"/>
                  <a:gd name="T14" fmla="*/ 0 w 288"/>
                  <a:gd name="T15" fmla="*/ 143 h 287"/>
                  <a:gd name="T16" fmla="*/ 41 w 288"/>
                  <a:gd name="T17" fmla="*/ 244 h 287"/>
                  <a:gd name="T18" fmla="*/ 97 w 288"/>
                  <a:gd name="T19" fmla="*/ 280 h 287"/>
                  <a:gd name="T20" fmla="*/ 144 w 288"/>
                  <a:gd name="T21" fmla="*/ 287 h 287"/>
                  <a:gd name="T22" fmla="*/ 191 w 288"/>
                  <a:gd name="T23" fmla="*/ 279 h 287"/>
                  <a:gd name="T24" fmla="*/ 247 w 288"/>
                  <a:gd name="T25" fmla="*/ 244 h 287"/>
                  <a:gd name="T26" fmla="*/ 288 w 288"/>
                  <a:gd name="T27" fmla="*/ 143 h 287"/>
                  <a:gd name="T28" fmla="*/ 286 w 288"/>
                  <a:gd name="T29" fmla="*/ 121 h 287"/>
                  <a:gd name="T30" fmla="*/ 241 w 288"/>
                  <a:gd name="T31" fmla="*/ 225 h 287"/>
                  <a:gd name="T32" fmla="*/ 239 w 288"/>
                  <a:gd name="T33" fmla="*/ 218 h 287"/>
                  <a:gd name="T34" fmla="*/ 188 w 288"/>
                  <a:gd name="T35" fmla="*/ 218 h 287"/>
                  <a:gd name="T36" fmla="*/ 172 w 288"/>
                  <a:gd name="T37" fmla="*/ 266 h 287"/>
                  <a:gd name="T38" fmla="*/ 174 w 288"/>
                  <a:gd name="T39" fmla="*/ 267 h 287"/>
                  <a:gd name="T40" fmla="*/ 144 w 288"/>
                  <a:gd name="T41" fmla="*/ 270 h 287"/>
                  <a:gd name="T42" fmla="*/ 115 w 288"/>
                  <a:gd name="T43" fmla="*/ 267 h 287"/>
                  <a:gd name="T44" fmla="*/ 116 w 288"/>
                  <a:gd name="T45" fmla="*/ 266 h 287"/>
                  <a:gd name="T46" fmla="*/ 101 w 288"/>
                  <a:gd name="T47" fmla="*/ 218 h 287"/>
                  <a:gd name="T48" fmla="*/ 50 w 288"/>
                  <a:gd name="T49" fmla="*/ 218 h 287"/>
                  <a:gd name="T50" fmla="*/ 48 w 288"/>
                  <a:gd name="T51" fmla="*/ 226 h 287"/>
                  <a:gd name="T52" fmla="*/ 17 w 288"/>
                  <a:gd name="T53" fmla="*/ 143 h 287"/>
                  <a:gd name="T54" fmla="*/ 18 w 288"/>
                  <a:gd name="T55" fmla="*/ 132 h 287"/>
                  <a:gd name="T56" fmla="*/ 34 w 288"/>
                  <a:gd name="T57" fmla="*/ 144 h 287"/>
                  <a:gd name="T58" fmla="*/ 75 w 288"/>
                  <a:gd name="T59" fmla="*/ 114 h 287"/>
                  <a:gd name="T60" fmla="*/ 60 w 288"/>
                  <a:gd name="T61" fmla="*/ 66 h 287"/>
                  <a:gd name="T62" fmla="*/ 43 w 288"/>
                  <a:gd name="T63" fmla="*/ 66 h 287"/>
                  <a:gd name="T64" fmla="*/ 110 w 288"/>
                  <a:gd name="T65" fmla="*/ 21 h 287"/>
                  <a:gd name="T66" fmla="*/ 104 w 288"/>
                  <a:gd name="T67" fmla="*/ 40 h 287"/>
                  <a:gd name="T68" fmla="*/ 145 w 288"/>
                  <a:gd name="T69" fmla="*/ 69 h 287"/>
                  <a:gd name="T70" fmla="*/ 185 w 288"/>
                  <a:gd name="T71" fmla="*/ 40 h 287"/>
                  <a:gd name="T72" fmla="*/ 180 w 288"/>
                  <a:gd name="T73" fmla="*/ 22 h 287"/>
                  <a:gd name="T74" fmla="*/ 245 w 288"/>
                  <a:gd name="T75" fmla="*/ 66 h 287"/>
                  <a:gd name="T76" fmla="*/ 229 w 288"/>
                  <a:gd name="T77" fmla="*/ 66 h 287"/>
                  <a:gd name="T78" fmla="*/ 213 w 288"/>
                  <a:gd name="T79" fmla="*/ 114 h 287"/>
                  <a:gd name="T80" fmla="*/ 254 w 288"/>
                  <a:gd name="T81" fmla="*/ 144 h 287"/>
                  <a:gd name="T82" fmla="*/ 270 w 288"/>
                  <a:gd name="T83" fmla="*/ 132 h 287"/>
                  <a:gd name="T84" fmla="*/ 271 w 288"/>
                  <a:gd name="T85" fmla="*/ 143 h 287"/>
                  <a:gd name="T86" fmla="*/ 241 w 288"/>
                  <a:gd name="T87" fmla="*/ 225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8" h="287">
                    <a:moveTo>
                      <a:pt x="286" y="121"/>
                    </a:moveTo>
                    <a:cubicBezTo>
                      <a:pt x="283" y="101"/>
                      <a:pt x="276" y="83"/>
                      <a:pt x="265" y="66"/>
                    </a:cubicBezTo>
                    <a:cubicBezTo>
                      <a:pt x="245" y="34"/>
                      <a:pt x="212" y="11"/>
                      <a:pt x="173" y="3"/>
                    </a:cubicBezTo>
                    <a:cubicBezTo>
                      <a:pt x="164" y="1"/>
                      <a:pt x="154" y="0"/>
                      <a:pt x="144" y="0"/>
                    </a:cubicBezTo>
                    <a:cubicBezTo>
                      <a:pt x="134" y="0"/>
                      <a:pt x="125" y="1"/>
                      <a:pt x="116" y="3"/>
                    </a:cubicBezTo>
                    <a:cubicBezTo>
                      <a:pt x="77" y="10"/>
                      <a:pt x="43" y="34"/>
                      <a:pt x="23" y="66"/>
                    </a:cubicBezTo>
                    <a:cubicBezTo>
                      <a:pt x="12" y="83"/>
                      <a:pt x="5" y="101"/>
                      <a:pt x="2" y="121"/>
                    </a:cubicBezTo>
                    <a:cubicBezTo>
                      <a:pt x="1" y="128"/>
                      <a:pt x="0" y="136"/>
                      <a:pt x="0" y="143"/>
                    </a:cubicBezTo>
                    <a:cubicBezTo>
                      <a:pt x="0" y="183"/>
                      <a:pt x="16" y="218"/>
                      <a:pt x="41" y="244"/>
                    </a:cubicBezTo>
                    <a:cubicBezTo>
                      <a:pt x="57" y="260"/>
                      <a:pt x="76" y="272"/>
                      <a:pt x="97" y="280"/>
                    </a:cubicBezTo>
                    <a:cubicBezTo>
                      <a:pt x="112" y="285"/>
                      <a:pt x="128" y="287"/>
                      <a:pt x="144" y="287"/>
                    </a:cubicBezTo>
                    <a:cubicBezTo>
                      <a:pt x="160" y="287"/>
                      <a:pt x="176" y="284"/>
                      <a:pt x="191" y="279"/>
                    </a:cubicBezTo>
                    <a:cubicBezTo>
                      <a:pt x="212" y="272"/>
                      <a:pt x="232" y="260"/>
                      <a:pt x="247" y="244"/>
                    </a:cubicBezTo>
                    <a:cubicBezTo>
                      <a:pt x="272" y="218"/>
                      <a:pt x="288" y="182"/>
                      <a:pt x="288" y="143"/>
                    </a:cubicBezTo>
                    <a:cubicBezTo>
                      <a:pt x="288" y="136"/>
                      <a:pt x="287" y="128"/>
                      <a:pt x="286" y="121"/>
                    </a:cubicBezTo>
                    <a:close/>
                    <a:moveTo>
                      <a:pt x="241" y="225"/>
                    </a:moveTo>
                    <a:cubicBezTo>
                      <a:pt x="239" y="218"/>
                      <a:pt x="239" y="218"/>
                      <a:pt x="239" y="218"/>
                    </a:cubicBezTo>
                    <a:cubicBezTo>
                      <a:pt x="188" y="218"/>
                      <a:pt x="188" y="218"/>
                      <a:pt x="188" y="218"/>
                    </a:cubicBezTo>
                    <a:cubicBezTo>
                      <a:pt x="172" y="266"/>
                      <a:pt x="172" y="266"/>
                      <a:pt x="172" y="266"/>
                    </a:cubicBezTo>
                    <a:cubicBezTo>
                      <a:pt x="174" y="267"/>
                      <a:pt x="174" y="267"/>
                      <a:pt x="174" y="267"/>
                    </a:cubicBezTo>
                    <a:cubicBezTo>
                      <a:pt x="164" y="269"/>
                      <a:pt x="154" y="270"/>
                      <a:pt x="144" y="270"/>
                    </a:cubicBezTo>
                    <a:cubicBezTo>
                      <a:pt x="134" y="270"/>
                      <a:pt x="124" y="269"/>
                      <a:pt x="115" y="267"/>
                    </a:cubicBezTo>
                    <a:cubicBezTo>
                      <a:pt x="116" y="266"/>
                      <a:pt x="116" y="266"/>
                      <a:pt x="116" y="266"/>
                    </a:cubicBezTo>
                    <a:cubicBezTo>
                      <a:pt x="101" y="218"/>
                      <a:pt x="101" y="218"/>
                      <a:pt x="101" y="218"/>
                    </a:cubicBezTo>
                    <a:cubicBezTo>
                      <a:pt x="50" y="218"/>
                      <a:pt x="50" y="218"/>
                      <a:pt x="50" y="218"/>
                    </a:cubicBezTo>
                    <a:cubicBezTo>
                      <a:pt x="48" y="226"/>
                      <a:pt x="48" y="226"/>
                      <a:pt x="48" y="226"/>
                    </a:cubicBezTo>
                    <a:cubicBezTo>
                      <a:pt x="29" y="204"/>
                      <a:pt x="17" y="175"/>
                      <a:pt x="17" y="143"/>
                    </a:cubicBezTo>
                    <a:cubicBezTo>
                      <a:pt x="17" y="140"/>
                      <a:pt x="17" y="136"/>
                      <a:pt x="18" y="132"/>
                    </a:cubicBezTo>
                    <a:cubicBezTo>
                      <a:pt x="34" y="144"/>
                      <a:pt x="34" y="144"/>
                      <a:pt x="34" y="144"/>
                    </a:cubicBezTo>
                    <a:cubicBezTo>
                      <a:pt x="75" y="114"/>
                      <a:pt x="75" y="114"/>
                      <a:pt x="75" y="114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60" y="45"/>
                      <a:pt x="83" y="29"/>
                      <a:pt x="110" y="21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45" y="69"/>
                      <a:pt x="145" y="69"/>
                      <a:pt x="145" y="69"/>
                    </a:cubicBezTo>
                    <a:cubicBezTo>
                      <a:pt x="185" y="40"/>
                      <a:pt x="185" y="40"/>
                      <a:pt x="185" y="40"/>
                    </a:cubicBezTo>
                    <a:cubicBezTo>
                      <a:pt x="180" y="22"/>
                      <a:pt x="180" y="22"/>
                      <a:pt x="180" y="22"/>
                    </a:cubicBezTo>
                    <a:cubicBezTo>
                      <a:pt x="206" y="29"/>
                      <a:pt x="228" y="45"/>
                      <a:pt x="245" y="66"/>
                    </a:cubicBezTo>
                    <a:cubicBezTo>
                      <a:pt x="229" y="66"/>
                      <a:pt x="229" y="66"/>
                      <a:pt x="229" y="66"/>
                    </a:cubicBezTo>
                    <a:cubicBezTo>
                      <a:pt x="213" y="114"/>
                      <a:pt x="213" y="114"/>
                      <a:pt x="213" y="114"/>
                    </a:cubicBezTo>
                    <a:cubicBezTo>
                      <a:pt x="254" y="144"/>
                      <a:pt x="254" y="144"/>
                      <a:pt x="254" y="144"/>
                    </a:cubicBezTo>
                    <a:cubicBezTo>
                      <a:pt x="270" y="132"/>
                      <a:pt x="270" y="132"/>
                      <a:pt x="270" y="132"/>
                    </a:cubicBezTo>
                    <a:cubicBezTo>
                      <a:pt x="271" y="136"/>
                      <a:pt x="271" y="140"/>
                      <a:pt x="271" y="143"/>
                    </a:cubicBezTo>
                    <a:cubicBezTo>
                      <a:pt x="271" y="175"/>
                      <a:pt x="260" y="203"/>
                      <a:pt x="241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8" name="Freeform 598"/>
              <p:cNvSpPr>
                <a:spLocks/>
              </p:cNvSpPr>
              <p:nvPr/>
            </p:nvSpPr>
            <p:spPr bwMode="auto">
              <a:xfrm>
                <a:off x="5856742" y="4044866"/>
                <a:ext cx="111125" cy="104775"/>
              </a:xfrm>
              <a:custGeom>
                <a:avLst/>
                <a:gdLst>
                  <a:gd name="T0" fmla="*/ 0 w 70"/>
                  <a:gd name="T1" fmla="*/ 26 h 66"/>
                  <a:gd name="T2" fmla="*/ 14 w 70"/>
                  <a:gd name="T3" fmla="*/ 66 h 66"/>
                  <a:gd name="T4" fmla="*/ 57 w 70"/>
                  <a:gd name="T5" fmla="*/ 66 h 66"/>
                  <a:gd name="T6" fmla="*/ 70 w 70"/>
                  <a:gd name="T7" fmla="*/ 26 h 66"/>
                  <a:gd name="T8" fmla="*/ 35 w 70"/>
                  <a:gd name="T9" fmla="*/ 0 h 66"/>
                  <a:gd name="T10" fmla="*/ 0 w 70"/>
                  <a:gd name="T11" fmla="*/ 2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66">
                    <a:moveTo>
                      <a:pt x="0" y="26"/>
                    </a:moveTo>
                    <a:lnTo>
                      <a:pt x="14" y="66"/>
                    </a:lnTo>
                    <a:lnTo>
                      <a:pt x="57" y="66"/>
                    </a:lnTo>
                    <a:lnTo>
                      <a:pt x="70" y="26"/>
                    </a:lnTo>
                    <a:lnTo>
                      <a:pt x="35" y="0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7889852" y="5568642"/>
              <a:ext cx="234950" cy="236537"/>
            </a:xfrm>
            <a:prstGeom prst="ellipse">
              <a:avLst/>
            </a:prstGeom>
            <a:solidFill>
              <a:srgbClr val="435468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/>
                <a:t>4</a:t>
              </a:r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7442177" y="4301391"/>
              <a:ext cx="650875" cy="650875"/>
            </a:xfrm>
            <a:prstGeom prst="ellipse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2" name="Freeform 570"/>
            <p:cNvSpPr>
              <a:spLocks/>
            </p:cNvSpPr>
            <p:nvPr/>
          </p:nvSpPr>
          <p:spPr bwMode="auto">
            <a:xfrm>
              <a:off x="7570765" y="4407754"/>
              <a:ext cx="438150" cy="438150"/>
            </a:xfrm>
            <a:custGeom>
              <a:avLst/>
              <a:gdLst>
                <a:gd name="T0" fmla="*/ 268 w 290"/>
                <a:gd name="T1" fmla="*/ 181 h 290"/>
                <a:gd name="T2" fmla="*/ 217 w 290"/>
                <a:gd name="T3" fmla="*/ 186 h 290"/>
                <a:gd name="T4" fmla="*/ 159 w 290"/>
                <a:gd name="T5" fmla="*/ 127 h 290"/>
                <a:gd name="T6" fmla="*/ 287 w 290"/>
                <a:gd name="T7" fmla="*/ 50 h 290"/>
                <a:gd name="T8" fmla="*/ 265 w 290"/>
                <a:gd name="T9" fmla="*/ 28 h 290"/>
                <a:gd name="T10" fmla="*/ 101 w 290"/>
                <a:gd name="T11" fmla="*/ 70 h 290"/>
                <a:gd name="T12" fmla="*/ 41 w 290"/>
                <a:gd name="T13" fmla="*/ 9 h 290"/>
                <a:gd name="T14" fmla="*/ 9 w 290"/>
                <a:gd name="T15" fmla="*/ 9 h 290"/>
                <a:gd name="T16" fmla="*/ 9 w 290"/>
                <a:gd name="T17" fmla="*/ 41 h 290"/>
                <a:gd name="T18" fmla="*/ 70 w 290"/>
                <a:gd name="T19" fmla="*/ 101 h 290"/>
                <a:gd name="T20" fmla="*/ 28 w 290"/>
                <a:gd name="T21" fmla="*/ 265 h 290"/>
                <a:gd name="T22" fmla="*/ 50 w 290"/>
                <a:gd name="T23" fmla="*/ 287 h 290"/>
                <a:gd name="T24" fmla="*/ 127 w 290"/>
                <a:gd name="T25" fmla="*/ 159 h 290"/>
                <a:gd name="T26" fmla="*/ 185 w 290"/>
                <a:gd name="T27" fmla="*/ 217 h 290"/>
                <a:gd name="T28" fmla="*/ 181 w 290"/>
                <a:gd name="T29" fmla="*/ 269 h 290"/>
                <a:gd name="T30" fmla="*/ 203 w 290"/>
                <a:gd name="T31" fmla="*/ 290 h 290"/>
                <a:gd name="T32" fmla="*/ 234 w 290"/>
                <a:gd name="T33" fmla="*/ 234 h 290"/>
                <a:gd name="T34" fmla="*/ 290 w 290"/>
                <a:gd name="T35" fmla="*/ 203 h 290"/>
                <a:gd name="T36" fmla="*/ 268 w 290"/>
                <a:gd name="T37" fmla="*/ 18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7893027" y="4222016"/>
              <a:ext cx="234950" cy="236538"/>
            </a:xfrm>
            <a:prstGeom prst="ellipse">
              <a:avLst/>
            </a:prstGeom>
            <a:solidFill>
              <a:srgbClr val="E4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/>
                <a:t>3</a:t>
              </a:r>
              <a:endParaRPr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8124802" y="1715612"/>
            <a:ext cx="3202334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</a:rPr>
              <a:t>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添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24802" y="1361071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124802" y="3088282"/>
            <a:ext cx="3202334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</a:rPr>
              <a:t>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添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124802" y="2733741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221640" y="4442846"/>
            <a:ext cx="3202334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</a:rPr>
              <a:t>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添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221640" y="4088305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38152" y="5755033"/>
            <a:ext cx="3202334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</a:rPr>
              <a:t>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添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238152" y="5400492"/>
            <a:ext cx="22688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03723" y="2873076"/>
            <a:ext cx="6116202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添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03735" y="2357338"/>
            <a:ext cx="2268825" cy="400110"/>
          </a:xfrm>
          <a:prstGeom prst="rect">
            <a:avLst/>
          </a:prstGeom>
          <a:solidFill>
            <a:srgbClr val="E40000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431181"/>
              </p:ext>
            </p:extLst>
          </p:nvPr>
        </p:nvGraphicFramePr>
        <p:xfrm>
          <a:off x="1003735" y="4488415"/>
          <a:ext cx="59092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2014</a:t>
                      </a:r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2015</a:t>
                      </a:r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%</a:t>
                      </a:r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S1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257,463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335,548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31%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S2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242,265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254,546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5%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S3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432,456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587,256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8%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S4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489,589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166,848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86%</a:t>
                      </a:r>
                      <a:endParaRPr lang="zh-CN" altLang="en-US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05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677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8802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8514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7071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矩形 164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560637" y="2017506"/>
            <a:ext cx="7161213" cy="722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9" name="TextBox 3"/>
          <p:cNvSpPr txBox="1"/>
          <p:nvPr/>
        </p:nvSpPr>
        <p:spPr bwMode="auto">
          <a:xfrm>
            <a:off x="3097207" y="5152302"/>
            <a:ext cx="989077" cy="2539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添加标题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3276534" y="4039335"/>
            <a:ext cx="116079" cy="10093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3459919" y="3452234"/>
            <a:ext cx="110227" cy="1596485"/>
          </a:xfrm>
          <a:prstGeom prst="rect">
            <a:avLst/>
          </a:prstGeom>
          <a:solidFill>
            <a:srgbClr val="DF0101"/>
          </a:solidFill>
          <a:ln w="127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3637385" y="3801708"/>
            <a:ext cx="116491" cy="12473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3820914" y="4155579"/>
            <a:ext cx="116491" cy="8934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4" name="TextBox 32"/>
          <p:cNvSpPr txBox="1">
            <a:spLocks noChangeArrowheads="1"/>
          </p:cNvSpPr>
          <p:nvPr/>
        </p:nvSpPr>
        <p:spPr bwMode="auto">
          <a:xfrm>
            <a:off x="3293354" y="5416355"/>
            <a:ext cx="792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87</a:t>
            </a:r>
            <a:r>
              <a:rPr lang="en-US" altLang="zh-CN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4961625" y="3525148"/>
            <a:ext cx="116051" cy="1523482"/>
          </a:xfrm>
          <a:prstGeom prst="rect">
            <a:avLst/>
          </a:prstGeom>
          <a:solidFill>
            <a:srgbClr val="DF0101"/>
          </a:solidFill>
          <a:ln w="127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5144966" y="4222516"/>
            <a:ext cx="116051" cy="8261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  <a:extLst/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5328228" y="4424110"/>
            <a:ext cx="109898" cy="6242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5506262" y="4736219"/>
            <a:ext cx="116491" cy="31210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4996906" y="5416355"/>
            <a:ext cx="7659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36</a:t>
            </a:r>
            <a:r>
              <a:rPr lang="en-US" altLang="zh-CN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0" name="TextBox 36"/>
          <p:cNvSpPr txBox="1"/>
          <p:nvPr/>
        </p:nvSpPr>
        <p:spPr bwMode="auto">
          <a:xfrm>
            <a:off x="4769678" y="5152302"/>
            <a:ext cx="1060310" cy="2539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添加标题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6627487" y="4437312"/>
            <a:ext cx="116954" cy="6114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  <a:extLst/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6811691" y="4541660"/>
            <a:ext cx="110133" cy="507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  <a:extLst/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6989398" y="4743911"/>
            <a:ext cx="115392" cy="30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7171828" y="3372390"/>
            <a:ext cx="110996" cy="1675937"/>
          </a:xfrm>
          <a:prstGeom prst="rect">
            <a:avLst/>
          </a:prstGeom>
          <a:solidFill>
            <a:srgbClr val="DF0101"/>
          </a:solidFill>
          <a:ln w="127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5" name="TextBox 34"/>
          <p:cNvSpPr txBox="1">
            <a:spLocks noChangeArrowheads="1"/>
          </p:cNvSpPr>
          <p:nvPr/>
        </p:nvSpPr>
        <p:spPr bwMode="auto">
          <a:xfrm>
            <a:off x="6646211" y="5416355"/>
            <a:ext cx="708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24</a:t>
            </a:r>
            <a:r>
              <a:rPr lang="en-US" altLang="zh-CN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6" name="TextBox 37"/>
          <p:cNvSpPr txBox="1"/>
          <p:nvPr/>
        </p:nvSpPr>
        <p:spPr bwMode="auto">
          <a:xfrm>
            <a:off x="6556582" y="5152302"/>
            <a:ext cx="790890" cy="2539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添加标题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8196278" y="3629844"/>
            <a:ext cx="116048" cy="1418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  <a:extLst/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8379615" y="3372390"/>
            <a:ext cx="116048" cy="1676376"/>
          </a:xfrm>
          <a:prstGeom prst="rect">
            <a:avLst/>
          </a:prstGeom>
          <a:solidFill>
            <a:srgbClr val="DF0101"/>
          </a:solidFill>
          <a:ln w="1270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9" name="Rectangle 20"/>
          <p:cNvSpPr>
            <a:spLocks noChangeArrowheads="1"/>
          </p:cNvSpPr>
          <p:nvPr/>
        </p:nvSpPr>
        <p:spPr bwMode="auto">
          <a:xfrm>
            <a:off x="8562650" y="3525147"/>
            <a:ext cx="110997" cy="15231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>
            <a:off x="8740684" y="4039468"/>
            <a:ext cx="116491" cy="10088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6350" stA="10000" endPos="55000" dir="5400000" sy="-100000" algn="bl" rotWithShape="0"/>
          </a:effectLst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" name="TextBox 35"/>
          <p:cNvSpPr txBox="1">
            <a:spLocks noChangeArrowheads="1"/>
          </p:cNvSpPr>
          <p:nvPr/>
        </p:nvSpPr>
        <p:spPr bwMode="auto">
          <a:xfrm>
            <a:off x="8238172" y="5416355"/>
            <a:ext cx="7397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74</a:t>
            </a:r>
            <a:r>
              <a:rPr lang="en-US" altLang="zh-CN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%</a:t>
            </a:r>
          </a:p>
        </p:txBody>
      </p:sp>
      <p:sp>
        <p:nvSpPr>
          <p:cNvPr id="62" name="TextBox 38"/>
          <p:cNvSpPr txBox="1"/>
          <p:nvPr/>
        </p:nvSpPr>
        <p:spPr bwMode="auto">
          <a:xfrm>
            <a:off x="8160465" y="5152302"/>
            <a:ext cx="723862" cy="2539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添加标题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3293354" y="5148105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3293354" y="5407658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4978702" y="5148105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4978702" y="5407658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6638773" y="5148105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638773" y="5407658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8196278" y="5148105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8196278" y="5407658"/>
            <a:ext cx="6440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444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/>
      <p:bldP spid="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矩形 267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0" name="矩形 159"/>
          <p:cNvSpPr>
            <a:spLocks noChangeArrowheads="1"/>
          </p:cNvSpPr>
          <p:nvPr/>
        </p:nvSpPr>
        <p:spPr bwMode="auto">
          <a:xfrm>
            <a:off x="2956507" y="4930863"/>
            <a:ext cx="6633552" cy="673005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0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0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1" name="矩形 160"/>
          <p:cNvSpPr>
            <a:spLocks noChangeArrowheads="1"/>
          </p:cNvSpPr>
          <p:nvPr/>
        </p:nvSpPr>
        <p:spPr bwMode="auto">
          <a:xfrm>
            <a:off x="2956507" y="4471396"/>
            <a:ext cx="2231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buNone/>
              <a:defRPr/>
            </a:pPr>
            <a:r>
              <a:rPr lang="zh-CN" altLang="en-US" sz="20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62" name="椭圆 161"/>
          <p:cNvSpPr/>
          <p:nvPr/>
        </p:nvSpPr>
        <p:spPr>
          <a:xfrm>
            <a:off x="2849655" y="2751635"/>
            <a:ext cx="1243533" cy="1243532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63" name="TextBox 338"/>
          <p:cNvSpPr txBox="1">
            <a:spLocks noChangeArrowheads="1"/>
          </p:cNvSpPr>
          <p:nvPr/>
        </p:nvSpPr>
        <p:spPr bwMode="auto">
          <a:xfrm>
            <a:off x="2841366" y="3189288"/>
            <a:ext cx="12814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82%</a:t>
            </a:r>
          </a:p>
        </p:txBody>
      </p:sp>
      <p:sp>
        <p:nvSpPr>
          <p:cNvPr id="164" name="空心弧 163"/>
          <p:cNvSpPr/>
          <p:nvPr/>
        </p:nvSpPr>
        <p:spPr>
          <a:xfrm rot="19800000">
            <a:off x="2799788" y="2713059"/>
            <a:ext cx="1311043" cy="1311043"/>
          </a:xfrm>
          <a:prstGeom prst="blockArc">
            <a:avLst>
              <a:gd name="adj1" fmla="val 18153874"/>
              <a:gd name="adj2" fmla="val 14191435"/>
              <a:gd name="adj3" fmla="val 5402"/>
            </a:avLst>
          </a:prstGeom>
          <a:solidFill>
            <a:srgbClr val="DF010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5" name="TextBox 340"/>
          <p:cNvSpPr txBox="1">
            <a:spLocks noChangeArrowheads="1"/>
          </p:cNvSpPr>
          <p:nvPr/>
        </p:nvSpPr>
        <p:spPr bwMode="auto">
          <a:xfrm>
            <a:off x="4930463" y="3189288"/>
            <a:ext cx="9629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43%</a:t>
            </a:r>
          </a:p>
        </p:txBody>
      </p:sp>
      <p:sp>
        <p:nvSpPr>
          <p:cNvPr id="166" name="椭圆 165"/>
          <p:cNvSpPr/>
          <p:nvPr/>
        </p:nvSpPr>
        <p:spPr>
          <a:xfrm>
            <a:off x="4766693" y="2713059"/>
            <a:ext cx="1243533" cy="1243532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67" name="空心弧 166"/>
          <p:cNvSpPr/>
          <p:nvPr/>
        </p:nvSpPr>
        <p:spPr>
          <a:xfrm rot="19800000">
            <a:off x="4722302" y="2686839"/>
            <a:ext cx="1311043" cy="1311043"/>
          </a:xfrm>
          <a:prstGeom prst="blockArc">
            <a:avLst>
              <a:gd name="adj1" fmla="val 18153874"/>
              <a:gd name="adj2" fmla="val 6208019"/>
              <a:gd name="adj3" fmla="val 5471"/>
            </a:avLst>
          </a:prstGeom>
          <a:solidFill>
            <a:srgbClr val="DF010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76200" dist="38100" dir="2700000" algn="t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6633039" y="2748454"/>
            <a:ext cx="1184838" cy="1184838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69" name="TextBox 341"/>
          <p:cNvSpPr txBox="1">
            <a:spLocks noChangeArrowheads="1"/>
          </p:cNvSpPr>
          <p:nvPr/>
        </p:nvSpPr>
        <p:spPr bwMode="auto">
          <a:xfrm>
            <a:off x="6831281" y="3189288"/>
            <a:ext cx="962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170" name="空心弧 169"/>
          <p:cNvSpPr/>
          <p:nvPr/>
        </p:nvSpPr>
        <p:spPr>
          <a:xfrm rot="19800000">
            <a:off x="6544290" y="2712104"/>
            <a:ext cx="1311043" cy="1311043"/>
          </a:xfrm>
          <a:prstGeom prst="blockArc">
            <a:avLst>
              <a:gd name="adj1" fmla="val 18153874"/>
              <a:gd name="adj2" fmla="val 2391340"/>
              <a:gd name="adj3" fmla="val 5676"/>
            </a:avLst>
          </a:prstGeom>
          <a:solidFill>
            <a:srgbClr val="DF010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1" name="椭圆 170"/>
          <p:cNvSpPr/>
          <p:nvPr/>
        </p:nvSpPr>
        <p:spPr>
          <a:xfrm>
            <a:off x="8443686" y="2755159"/>
            <a:ext cx="1184840" cy="1184838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72" name="TextBox 342"/>
          <p:cNvSpPr txBox="1">
            <a:spLocks noChangeArrowheads="1"/>
          </p:cNvSpPr>
          <p:nvPr/>
        </p:nvSpPr>
        <p:spPr bwMode="auto">
          <a:xfrm>
            <a:off x="8568832" y="3189288"/>
            <a:ext cx="9631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73" name="空心弧 172"/>
          <p:cNvSpPr/>
          <p:nvPr/>
        </p:nvSpPr>
        <p:spPr>
          <a:xfrm rot="19800000">
            <a:off x="8354372" y="2716866"/>
            <a:ext cx="1311043" cy="1311043"/>
          </a:xfrm>
          <a:prstGeom prst="blockArc">
            <a:avLst>
              <a:gd name="adj1" fmla="val 18153874"/>
              <a:gd name="adj2" fmla="val 21071673"/>
              <a:gd name="adj3" fmla="val 5367"/>
            </a:avLst>
          </a:prstGeom>
          <a:solidFill>
            <a:srgbClr val="DF0101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0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1" grpId="0"/>
      <p:bldP spid="162" grpId="0" animBg="1"/>
      <p:bldP spid="163" grpId="0"/>
      <p:bldP spid="164" grpId="0" animBg="1"/>
      <p:bldP spid="165" grpId="0"/>
      <p:bldP spid="166" grpId="0" animBg="1"/>
      <p:bldP spid="167" grpId="0" animBg="1"/>
      <p:bldP spid="168" grpId="0" animBg="1"/>
      <p:bldP spid="169" grpId="0"/>
      <p:bldP spid="170" grpId="0" animBg="1"/>
      <p:bldP spid="171" grpId="0" animBg="1"/>
      <p:bldP spid="172" grpId="0"/>
      <p:bldP spid="17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57" y="859"/>
            <a:ext cx="12193057" cy="68585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4122057"/>
          </a:xfrm>
          <a:prstGeom prst="rect">
            <a:avLst/>
          </a:prstGeom>
          <a:solidFill>
            <a:srgbClr val="D3392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27" name="TextBox 122"/>
          <p:cNvSpPr txBox="1"/>
          <p:nvPr/>
        </p:nvSpPr>
        <p:spPr>
          <a:xfrm>
            <a:off x="4199142" y="2130644"/>
            <a:ext cx="45282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0" dirty="0" smtClean="0">
                <a:solidFill>
                  <a:schemeClr val="bg1"/>
                </a:solidFill>
                <a:latin typeface="Impact" pitchFamily="34" charset="0"/>
              </a:rPr>
              <a:t>2030</a:t>
            </a:r>
            <a:endParaRPr lang="zh-CN" altLang="en-US" sz="15000" dirty="0">
              <a:solidFill>
                <a:schemeClr val="bg1"/>
              </a:solidFill>
              <a:latin typeface="Impact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881584" y="3132189"/>
            <a:ext cx="6427773" cy="2813076"/>
            <a:chOff x="-177801" y="684213"/>
            <a:chExt cx="10882314" cy="4872038"/>
          </a:xfrm>
          <a:solidFill>
            <a:schemeClr val="tx1">
              <a:alpha val="5000"/>
            </a:schemeClr>
          </a:solidFill>
        </p:grpSpPr>
        <p:sp>
          <p:nvSpPr>
            <p:cNvPr id="39" name="Freeform 110"/>
            <p:cNvSpPr>
              <a:spLocks/>
            </p:cNvSpPr>
            <p:nvPr/>
          </p:nvSpPr>
          <p:spPr bwMode="auto">
            <a:xfrm>
              <a:off x="-60325" y="1279526"/>
              <a:ext cx="3186113" cy="4276725"/>
            </a:xfrm>
            <a:custGeom>
              <a:avLst/>
              <a:gdLst>
                <a:gd name="T0" fmla="*/ 738 w 1193"/>
                <a:gd name="T1" fmla="*/ 1528 h 1601"/>
                <a:gd name="T2" fmla="*/ 773 w 1193"/>
                <a:gd name="T3" fmla="*/ 1460 h 1601"/>
                <a:gd name="T4" fmla="*/ 834 w 1193"/>
                <a:gd name="T5" fmla="*/ 1404 h 1601"/>
                <a:gd name="T6" fmla="*/ 1005 w 1193"/>
                <a:gd name="T7" fmla="*/ 1267 h 1601"/>
                <a:gd name="T8" fmla="*/ 1137 w 1193"/>
                <a:gd name="T9" fmla="*/ 1107 h 1601"/>
                <a:gd name="T10" fmla="*/ 1164 w 1193"/>
                <a:gd name="T11" fmla="*/ 1026 h 1601"/>
                <a:gd name="T12" fmla="*/ 1041 w 1193"/>
                <a:gd name="T13" fmla="*/ 983 h 1601"/>
                <a:gd name="T14" fmla="*/ 959 w 1193"/>
                <a:gd name="T15" fmla="*/ 919 h 1601"/>
                <a:gd name="T16" fmla="*/ 878 w 1193"/>
                <a:gd name="T17" fmla="*/ 882 h 1601"/>
                <a:gd name="T18" fmla="*/ 810 w 1193"/>
                <a:gd name="T19" fmla="*/ 866 h 1601"/>
                <a:gd name="T20" fmla="*/ 704 w 1193"/>
                <a:gd name="T21" fmla="*/ 886 h 1601"/>
                <a:gd name="T22" fmla="*/ 675 w 1193"/>
                <a:gd name="T23" fmla="*/ 790 h 1601"/>
                <a:gd name="T24" fmla="*/ 580 w 1193"/>
                <a:gd name="T25" fmla="*/ 742 h 1601"/>
                <a:gd name="T26" fmla="*/ 729 w 1193"/>
                <a:gd name="T27" fmla="*/ 692 h 1601"/>
                <a:gd name="T28" fmla="*/ 818 w 1193"/>
                <a:gd name="T29" fmla="*/ 623 h 1601"/>
                <a:gd name="T30" fmla="*/ 882 w 1193"/>
                <a:gd name="T31" fmla="*/ 554 h 1601"/>
                <a:gd name="T32" fmla="*/ 970 w 1193"/>
                <a:gd name="T33" fmla="*/ 513 h 1601"/>
                <a:gd name="T34" fmla="*/ 956 w 1193"/>
                <a:gd name="T35" fmla="*/ 481 h 1601"/>
                <a:gd name="T36" fmla="*/ 961 w 1193"/>
                <a:gd name="T37" fmla="*/ 439 h 1601"/>
                <a:gd name="T38" fmla="*/ 1026 w 1193"/>
                <a:gd name="T39" fmla="*/ 434 h 1601"/>
                <a:gd name="T40" fmla="*/ 1052 w 1193"/>
                <a:gd name="T41" fmla="*/ 442 h 1601"/>
                <a:gd name="T42" fmla="*/ 1018 w 1193"/>
                <a:gd name="T43" fmla="*/ 356 h 1601"/>
                <a:gd name="T44" fmla="*/ 971 w 1193"/>
                <a:gd name="T45" fmla="*/ 284 h 1601"/>
                <a:gd name="T46" fmla="*/ 924 w 1193"/>
                <a:gd name="T47" fmla="*/ 246 h 1601"/>
                <a:gd name="T48" fmla="*/ 856 w 1193"/>
                <a:gd name="T49" fmla="*/ 261 h 1601"/>
                <a:gd name="T50" fmla="*/ 829 w 1193"/>
                <a:gd name="T51" fmla="*/ 396 h 1601"/>
                <a:gd name="T52" fmla="*/ 804 w 1193"/>
                <a:gd name="T53" fmla="*/ 378 h 1601"/>
                <a:gd name="T54" fmla="*/ 714 w 1193"/>
                <a:gd name="T55" fmla="*/ 292 h 1601"/>
                <a:gd name="T56" fmla="*/ 787 w 1193"/>
                <a:gd name="T57" fmla="*/ 183 h 1601"/>
                <a:gd name="T58" fmla="*/ 822 w 1193"/>
                <a:gd name="T59" fmla="*/ 141 h 1601"/>
                <a:gd name="T60" fmla="*/ 852 w 1193"/>
                <a:gd name="T61" fmla="*/ 84 h 1601"/>
                <a:gd name="T62" fmla="*/ 793 w 1193"/>
                <a:gd name="T63" fmla="*/ 92 h 1601"/>
                <a:gd name="T64" fmla="*/ 763 w 1193"/>
                <a:gd name="T65" fmla="*/ 30 h 1601"/>
                <a:gd name="T66" fmla="*/ 745 w 1193"/>
                <a:gd name="T67" fmla="*/ 43 h 1601"/>
                <a:gd name="T68" fmla="*/ 721 w 1193"/>
                <a:gd name="T69" fmla="*/ 104 h 1601"/>
                <a:gd name="T70" fmla="*/ 659 w 1193"/>
                <a:gd name="T71" fmla="*/ 113 h 1601"/>
                <a:gd name="T72" fmla="*/ 532 w 1193"/>
                <a:gd name="T73" fmla="*/ 95 h 1601"/>
                <a:gd name="T74" fmla="*/ 469 w 1193"/>
                <a:gd name="T75" fmla="*/ 80 h 1601"/>
                <a:gd name="T76" fmla="*/ 423 w 1193"/>
                <a:gd name="T77" fmla="*/ 77 h 1601"/>
                <a:gd name="T78" fmla="*/ 108 w 1193"/>
                <a:gd name="T79" fmla="*/ 100 h 1601"/>
                <a:gd name="T80" fmla="*/ 98 w 1193"/>
                <a:gd name="T81" fmla="*/ 142 h 1601"/>
                <a:gd name="T82" fmla="*/ 107 w 1193"/>
                <a:gd name="T83" fmla="*/ 178 h 1601"/>
                <a:gd name="T84" fmla="*/ 59 w 1193"/>
                <a:gd name="T85" fmla="*/ 280 h 1601"/>
                <a:gd name="T86" fmla="*/ 48 w 1193"/>
                <a:gd name="T87" fmla="*/ 347 h 1601"/>
                <a:gd name="T88" fmla="*/ 155 w 1193"/>
                <a:gd name="T89" fmla="*/ 276 h 1601"/>
                <a:gd name="T90" fmla="*/ 191 w 1193"/>
                <a:gd name="T91" fmla="*/ 275 h 1601"/>
                <a:gd name="T92" fmla="*/ 313 w 1193"/>
                <a:gd name="T93" fmla="*/ 303 h 1601"/>
                <a:gd name="T94" fmla="*/ 355 w 1193"/>
                <a:gd name="T95" fmla="*/ 419 h 1601"/>
                <a:gd name="T96" fmla="*/ 349 w 1193"/>
                <a:gd name="T97" fmla="*/ 560 h 1601"/>
                <a:gd name="T98" fmla="*/ 415 w 1193"/>
                <a:gd name="T99" fmla="*/ 708 h 1601"/>
                <a:gd name="T100" fmla="*/ 451 w 1193"/>
                <a:gd name="T101" fmla="*/ 746 h 1601"/>
                <a:gd name="T102" fmla="*/ 488 w 1193"/>
                <a:gd name="T103" fmla="*/ 781 h 1601"/>
                <a:gd name="T104" fmla="*/ 634 w 1193"/>
                <a:gd name="T105" fmla="*/ 865 h 1601"/>
                <a:gd name="T106" fmla="*/ 714 w 1193"/>
                <a:gd name="T107" fmla="*/ 910 h 1601"/>
                <a:gd name="T108" fmla="*/ 724 w 1193"/>
                <a:gd name="T109" fmla="*/ 968 h 1601"/>
                <a:gd name="T110" fmla="*/ 693 w 1193"/>
                <a:gd name="T111" fmla="*/ 1048 h 1601"/>
                <a:gd name="T112" fmla="*/ 766 w 1193"/>
                <a:gd name="T113" fmla="*/ 1225 h 1601"/>
                <a:gd name="T114" fmla="*/ 689 w 1193"/>
                <a:gd name="T115" fmla="*/ 1436 h 1601"/>
                <a:gd name="T116" fmla="*/ 672 w 1193"/>
                <a:gd name="T117" fmla="*/ 1479 h 1601"/>
                <a:gd name="T118" fmla="*/ 678 w 1193"/>
                <a:gd name="T119" fmla="*/ 1566 h 1601"/>
                <a:gd name="T120" fmla="*/ 790 w 1193"/>
                <a:gd name="T121" fmla="*/ 1595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3" h="1601">
                  <a:moveTo>
                    <a:pt x="792" y="1592"/>
                  </a:moveTo>
                  <a:cubicBezTo>
                    <a:pt x="792" y="1592"/>
                    <a:pt x="800" y="1596"/>
                    <a:pt x="800" y="1592"/>
                  </a:cubicBezTo>
                  <a:cubicBezTo>
                    <a:pt x="801" y="1588"/>
                    <a:pt x="800" y="1583"/>
                    <a:pt x="796" y="1582"/>
                  </a:cubicBezTo>
                  <a:cubicBezTo>
                    <a:pt x="792" y="1581"/>
                    <a:pt x="783" y="1579"/>
                    <a:pt x="772" y="1572"/>
                  </a:cubicBezTo>
                  <a:cubicBezTo>
                    <a:pt x="761" y="1564"/>
                    <a:pt x="741" y="1563"/>
                    <a:pt x="744" y="1555"/>
                  </a:cubicBezTo>
                  <a:cubicBezTo>
                    <a:pt x="746" y="1548"/>
                    <a:pt x="736" y="1539"/>
                    <a:pt x="738" y="1528"/>
                  </a:cubicBezTo>
                  <a:cubicBezTo>
                    <a:pt x="740" y="1517"/>
                    <a:pt x="739" y="1516"/>
                    <a:pt x="748" y="1515"/>
                  </a:cubicBezTo>
                  <a:cubicBezTo>
                    <a:pt x="756" y="1514"/>
                    <a:pt x="758" y="1504"/>
                    <a:pt x="762" y="1502"/>
                  </a:cubicBezTo>
                  <a:cubicBezTo>
                    <a:pt x="766" y="1499"/>
                    <a:pt x="784" y="1490"/>
                    <a:pt x="784" y="1487"/>
                  </a:cubicBezTo>
                  <a:cubicBezTo>
                    <a:pt x="784" y="1485"/>
                    <a:pt x="784" y="1480"/>
                    <a:pt x="780" y="1479"/>
                  </a:cubicBezTo>
                  <a:cubicBezTo>
                    <a:pt x="776" y="1479"/>
                    <a:pt x="768" y="1477"/>
                    <a:pt x="767" y="1474"/>
                  </a:cubicBezTo>
                  <a:cubicBezTo>
                    <a:pt x="766" y="1472"/>
                    <a:pt x="771" y="1462"/>
                    <a:pt x="773" y="1460"/>
                  </a:cubicBezTo>
                  <a:cubicBezTo>
                    <a:pt x="776" y="1458"/>
                    <a:pt x="793" y="1458"/>
                    <a:pt x="793" y="1458"/>
                  </a:cubicBezTo>
                  <a:cubicBezTo>
                    <a:pt x="793" y="1458"/>
                    <a:pt x="793" y="1439"/>
                    <a:pt x="796" y="1438"/>
                  </a:cubicBezTo>
                  <a:cubicBezTo>
                    <a:pt x="798" y="1437"/>
                    <a:pt x="810" y="1429"/>
                    <a:pt x="813" y="1428"/>
                  </a:cubicBezTo>
                  <a:cubicBezTo>
                    <a:pt x="816" y="1428"/>
                    <a:pt x="817" y="1420"/>
                    <a:pt x="811" y="1419"/>
                  </a:cubicBezTo>
                  <a:cubicBezTo>
                    <a:pt x="806" y="1418"/>
                    <a:pt x="797" y="1412"/>
                    <a:pt x="801" y="1408"/>
                  </a:cubicBezTo>
                  <a:cubicBezTo>
                    <a:pt x="806" y="1403"/>
                    <a:pt x="831" y="1407"/>
                    <a:pt x="834" y="1404"/>
                  </a:cubicBezTo>
                  <a:cubicBezTo>
                    <a:pt x="836" y="1401"/>
                    <a:pt x="841" y="1386"/>
                    <a:pt x="854" y="1383"/>
                  </a:cubicBezTo>
                  <a:cubicBezTo>
                    <a:pt x="867" y="1380"/>
                    <a:pt x="924" y="1354"/>
                    <a:pt x="905" y="1339"/>
                  </a:cubicBezTo>
                  <a:cubicBezTo>
                    <a:pt x="886" y="1323"/>
                    <a:pt x="905" y="1329"/>
                    <a:pt x="905" y="1329"/>
                  </a:cubicBezTo>
                  <a:cubicBezTo>
                    <a:pt x="905" y="1329"/>
                    <a:pt x="924" y="1340"/>
                    <a:pt x="935" y="1333"/>
                  </a:cubicBezTo>
                  <a:cubicBezTo>
                    <a:pt x="945" y="1327"/>
                    <a:pt x="989" y="1287"/>
                    <a:pt x="991" y="1278"/>
                  </a:cubicBezTo>
                  <a:cubicBezTo>
                    <a:pt x="993" y="1269"/>
                    <a:pt x="999" y="1268"/>
                    <a:pt x="1005" y="1267"/>
                  </a:cubicBezTo>
                  <a:cubicBezTo>
                    <a:pt x="1010" y="1267"/>
                    <a:pt x="1018" y="1264"/>
                    <a:pt x="1018" y="1258"/>
                  </a:cubicBezTo>
                  <a:cubicBezTo>
                    <a:pt x="1017" y="1252"/>
                    <a:pt x="1013" y="1238"/>
                    <a:pt x="1019" y="1233"/>
                  </a:cubicBezTo>
                  <a:cubicBezTo>
                    <a:pt x="1025" y="1229"/>
                    <a:pt x="1061" y="1206"/>
                    <a:pt x="1076" y="1206"/>
                  </a:cubicBezTo>
                  <a:cubicBezTo>
                    <a:pt x="1091" y="1206"/>
                    <a:pt x="1101" y="1204"/>
                    <a:pt x="1116" y="1178"/>
                  </a:cubicBezTo>
                  <a:cubicBezTo>
                    <a:pt x="1131" y="1152"/>
                    <a:pt x="1125" y="1153"/>
                    <a:pt x="1131" y="1151"/>
                  </a:cubicBezTo>
                  <a:cubicBezTo>
                    <a:pt x="1136" y="1148"/>
                    <a:pt x="1137" y="1107"/>
                    <a:pt x="1137" y="1107"/>
                  </a:cubicBezTo>
                  <a:cubicBezTo>
                    <a:pt x="1137" y="1107"/>
                    <a:pt x="1143" y="1103"/>
                    <a:pt x="1147" y="1103"/>
                  </a:cubicBezTo>
                  <a:cubicBezTo>
                    <a:pt x="1151" y="1103"/>
                    <a:pt x="1162" y="1087"/>
                    <a:pt x="1162" y="1087"/>
                  </a:cubicBezTo>
                  <a:cubicBezTo>
                    <a:pt x="1175" y="1079"/>
                    <a:pt x="1175" y="1079"/>
                    <a:pt x="1175" y="1079"/>
                  </a:cubicBezTo>
                  <a:cubicBezTo>
                    <a:pt x="1175" y="1079"/>
                    <a:pt x="1179" y="1071"/>
                    <a:pt x="1183" y="1069"/>
                  </a:cubicBezTo>
                  <a:cubicBezTo>
                    <a:pt x="1187" y="1066"/>
                    <a:pt x="1193" y="1037"/>
                    <a:pt x="1187" y="1032"/>
                  </a:cubicBezTo>
                  <a:cubicBezTo>
                    <a:pt x="1182" y="1028"/>
                    <a:pt x="1170" y="1030"/>
                    <a:pt x="1164" y="1026"/>
                  </a:cubicBezTo>
                  <a:cubicBezTo>
                    <a:pt x="1158" y="1021"/>
                    <a:pt x="1133" y="1007"/>
                    <a:pt x="1128" y="1007"/>
                  </a:cubicBezTo>
                  <a:cubicBezTo>
                    <a:pt x="1122" y="1008"/>
                    <a:pt x="1101" y="1009"/>
                    <a:pt x="1094" y="1005"/>
                  </a:cubicBezTo>
                  <a:cubicBezTo>
                    <a:pt x="1087" y="1002"/>
                    <a:pt x="1095" y="993"/>
                    <a:pt x="1086" y="993"/>
                  </a:cubicBezTo>
                  <a:cubicBezTo>
                    <a:pt x="1078" y="992"/>
                    <a:pt x="1061" y="988"/>
                    <a:pt x="1056" y="987"/>
                  </a:cubicBezTo>
                  <a:cubicBezTo>
                    <a:pt x="1050" y="986"/>
                    <a:pt x="1041" y="993"/>
                    <a:pt x="1040" y="994"/>
                  </a:cubicBezTo>
                  <a:cubicBezTo>
                    <a:pt x="1038" y="995"/>
                    <a:pt x="1053" y="987"/>
                    <a:pt x="1041" y="983"/>
                  </a:cubicBezTo>
                  <a:cubicBezTo>
                    <a:pt x="1029" y="979"/>
                    <a:pt x="1032" y="974"/>
                    <a:pt x="1034" y="973"/>
                  </a:cubicBezTo>
                  <a:cubicBezTo>
                    <a:pt x="1036" y="972"/>
                    <a:pt x="1044" y="964"/>
                    <a:pt x="1036" y="959"/>
                  </a:cubicBezTo>
                  <a:cubicBezTo>
                    <a:pt x="1028" y="955"/>
                    <a:pt x="1020" y="950"/>
                    <a:pt x="1022" y="945"/>
                  </a:cubicBezTo>
                  <a:cubicBezTo>
                    <a:pt x="1023" y="940"/>
                    <a:pt x="1008" y="929"/>
                    <a:pt x="1005" y="929"/>
                  </a:cubicBezTo>
                  <a:cubicBezTo>
                    <a:pt x="1002" y="928"/>
                    <a:pt x="993" y="925"/>
                    <a:pt x="984" y="926"/>
                  </a:cubicBezTo>
                  <a:cubicBezTo>
                    <a:pt x="974" y="926"/>
                    <a:pt x="959" y="923"/>
                    <a:pt x="959" y="919"/>
                  </a:cubicBezTo>
                  <a:cubicBezTo>
                    <a:pt x="960" y="915"/>
                    <a:pt x="951" y="906"/>
                    <a:pt x="947" y="905"/>
                  </a:cubicBezTo>
                  <a:cubicBezTo>
                    <a:pt x="942" y="903"/>
                    <a:pt x="938" y="903"/>
                    <a:pt x="933" y="897"/>
                  </a:cubicBezTo>
                  <a:cubicBezTo>
                    <a:pt x="929" y="891"/>
                    <a:pt x="929" y="888"/>
                    <a:pt x="923" y="887"/>
                  </a:cubicBezTo>
                  <a:cubicBezTo>
                    <a:pt x="916" y="887"/>
                    <a:pt x="913" y="885"/>
                    <a:pt x="912" y="881"/>
                  </a:cubicBezTo>
                  <a:cubicBezTo>
                    <a:pt x="912" y="876"/>
                    <a:pt x="905" y="873"/>
                    <a:pt x="896" y="879"/>
                  </a:cubicBezTo>
                  <a:cubicBezTo>
                    <a:pt x="888" y="884"/>
                    <a:pt x="881" y="886"/>
                    <a:pt x="878" y="882"/>
                  </a:cubicBezTo>
                  <a:cubicBezTo>
                    <a:pt x="874" y="879"/>
                    <a:pt x="874" y="878"/>
                    <a:pt x="862" y="878"/>
                  </a:cubicBezTo>
                  <a:cubicBezTo>
                    <a:pt x="850" y="878"/>
                    <a:pt x="844" y="878"/>
                    <a:pt x="847" y="871"/>
                  </a:cubicBezTo>
                  <a:cubicBezTo>
                    <a:pt x="851" y="864"/>
                    <a:pt x="840" y="861"/>
                    <a:pt x="832" y="866"/>
                  </a:cubicBezTo>
                  <a:cubicBezTo>
                    <a:pt x="825" y="872"/>
                    <a:pt x="822" y="877"/>
                    <a:pt x="818" y="876"/>
                  </a:cubicBezTo>
                  <a:cubicBezTo>
                    <a:pt x="813" y="876"/>
                    <a:pt x="829" y="871"/>
                    <a:pt x="825" y="865"/>
                  </a:cubicBezTo>
                  <a:cubicBezTo>
                    <a:pt x="822" y="859"/>
                    <a:pt x="822" y="860"/>
                    <a:pt x="810" y="866"/>
                  </a:cubicBezTo>
                  <a:cubicBezTo>
                    <a:pt x="798" y="872"/>
                    <a:pt x="793" y="875"/>
                    <a:pt x="783" y="875"/>
                  </a:cubicBezTo>
                  <a:cubicBezTo>
                    <a:pt x="773" y="875"/>
                    <a:pt x="777" y="879"/>
                    <a:pt x="771" y="887"/>
                  </a:cubicBezTo>
                  <a:cubicBezTo>
                    <a:pt x="766" y="895"/>
                    <a:pt x="759" y="910"/>
                    <a:pt x="754" y="905"/>
                  </a:cubicBezTo>
                  <a:cubicBezTo>
                    <a:pt x="748" y="900"/>
                    <a:pt x="744" y="886"/>
                    <a:pt x="735" y="889"/>
                  </a:cubicBezTo>
                  <a:cubicBezTo>
                    <a:pt x="727" y="893"/>
                    <a:pt x="725" y="902"/>
                    <a:pt x="719" y="898"/>
                  </a:cubicBezTo>
                  <a:cubicBezTo>
                    <a:pt x="713" y="893"/>
                    <a:pt x="705" y="890"/>
                    <a:pt x="704" y="886"/>
                  </a:cubicBezTo>
                  <a:cubicBezTo>
                    <a:pt x="704" y="882"/>
                    <a:pt x="700" y="879"/>
                    <a:pt x="700" y="879"/>
                  </a:cubicBezTo>
                  <a:cubicBezTo>
                    <a:pt x="700" y="879"/>
                    <a:pt x="695" y="878"/>
                    <a:pt x="701" y="857"/>
                  </a:cubicBezTo>
                  <a:cubicBezTo>
                    <a:pt x="707" y="835"/>
                    <a:pt x="709" y="829"/>
                    <a:pt x="686" y="829"/>
                  </a:cubicBezTo>
                  <a:cubicBezTo>
                    <a:pt x="664" y="830"/>
                    <a:pt x="654" y="834"/>
                    <a:pt x="656" y="827"/>
                  </a:cubicBezTo>
                  <a:cubicBezTo>
                    <a:pt x="657" y="820"/>
                    <a:pt x="663" y="822"/>
                    <a:pt x="664" y="814"/>
                  </a:cubicBezTo>
                  <a:cubicBezTo>
                    <a:pt x="665" y="807"/>
                    <a:pt x="672" y="794"/>
                    <a:pt x="675" y="790"/>
                  </a:cubicBezTo>
                  <a:cubicBezTo>
                    <a:pt x="678" y="785"/>
                    <a:pt x="686" y="774"/>
                    <a:pt x="679" y="774"/>
                  </a:cubicBezTo>
                  <a:cubicBezTo>
                    <a:pt x="673" y="775"/>
                    <a:pt x="654" y="771"/>
                    <a:pt x="646" y="778"/>
                  </a:cubicBezTo>
                  <a:cubicBezTo>
                    <a:pt x="638" y="786"/>
                    <a:pt x="629" y="802"/>
                    <a:pt x="623" y="803"/>
                  </a:cubicBezTo>
                  <a:cubicBezTo>
                    <a:pt x="616" y="805"/>
                    <a:pt x="594" y="809"/>
                    <a:pt x="590" y="803"/>
                  </a:cubicBezTo>
                  <a:cubicBezTo>
                    <a:pt x="587" y="797"/>
                    <a:pt x="572" y="796"/>
                    <a:pt x="573" y="776"/>
                  </a:cubicBezTo>
                  <a:cubicBezTo>
                    <a:pt x="574" y="757"/>
                    <a:pt x="573" y="747"/>
                    <a:pt x="580" y="742"/>
                  </a:cubicBezTo>
                  <a:cubicBezTo>
                    <a:pt x="586" y="737"/>
                    <a:pt x="585" y="738"/>
                    <a:pt x="586" y="729"/>
                  </a:cubicBezTo>
                  <a:cubicBezTo>
                    <a:pt x="587" y="719"/>
                    <a:pt x="594" y="706"/>
                    <a:pt x="604" y="703"/>
                  </a:cubicBezTo>
                  <a:cubicBezTo>
                    <a:pt x="613" y="701"/>
                    <a:pt x="623" y="689"/>
                    <a:pt x="629" y="689"/>
                  </a:cubicBezTo>
                  <a:cubicBezTo>
                    <a:pt x="635" y="688"/>
                    <a:pt x="659" y="704"/>
                    <a:pt x="664" y="699"/>
                  </a:cubicBezTo>
                  <a:cubicBezTo>
                    <a:pt x="669" y="695"/>
                    <a:pt x="671" y="684"/>
                    <a:pt x="685" y="686"/>
                  </a:cubicBezTo>
                  <a:cubicBezTo>
                    <a:pt x="699" y="689"/>
                    <a:pt x="724" y="685"/>
                    <a:pt x="729" y="692"/>
                  </a:cubicBezTo>
                  <a:cubicBezTo>
                    <a:pt x="734" y="699"/>
                    <a:pt x="744" y="718"/>
                    <a:pt x="743" y="726"/>
                  </a:cubicBezTo>
                  <a:cubicBezTo>
                    <a:pt x="741" y="735"/>
                    <a:pt x="744" y="741"/>
                    <a:pt x="750" y="739"/>
                  </a:cubicBezTo>
                  <a:cubicBezTo>
                    <a:pt x="755" y="737"/>
                    <a:pt x="759" y="727"/>
                    <a:pt x="758" y="722"/>
                  </a:cubicBezTo>
                  <a:cubicBezTo>
                    <a:pt x="757" y="717"/>
                    <a:pt x="757" y="697"/>
                    <a:pt x="757" y="689"/>
                  </a:cubicBezTo>
                  <a:cubicBezTo>
                    <a:pt x="756" y="680"/>
                    <a:pt x="748" y="674"/>
                    <a:pt x="761" y="666"/>
                  </a:cubicBezTo>
                  <a:cubicBezTo>
                    <a:pt x="775" y="658"/>
                    <a:pt x="818" y="633"/>
                    <a:pt x="818" y="623"/>
                  </a:cubicBezTo>
                  <a:cubicBezTo>
                    <a:pt x="818" y="613"/>
                    <a:pt x="814" y="603"/>
                    <a:pt x="817" y="600"/>
                  </a:cubicBezTo>
                  <a:cubicBezTo>
                    <a:pt x="820" y="596"/>
                    <a:pt x="820" y="607"/>
                    <a:pt x="825" y="604"/>
                  </a:cubicBezTo>
                  <a:cubicBezTo>
                    <a:pt x="831" y="601"/>
                    <a:pt x="837" y="582"/>
                    <a:pt x="842" y="579"/>
                  </a:cubicBezTo>
                  <a:cubicBezTo>
                    <a:pt x="847" y="576"/>
                    <a:pt x="851" y="567"/>
                    <a:pt x="853" y="563"/>
                  </a:cubicBezTo>
                  <a:cubicBezTo>
                    <a:pt x="855" y="558"/>
                    <a:pt x="863" y="556"/>
                    <a:pt x="867" y="558"/>
                  </a:cubicBezTo>
                  <a:cubicBezTo>
                    <a:pt x="872" y="560"/>
                    <a:pt x="880" y="558"/>
                    <a:pt x="882" y="554"/>
                  </a:cubicBezTo>
                  <a:cubicBezTo>
                    <a:pt x="884" y="550"/>
                    <a:pt x="881" y="542"/>
                    <a:pt x="882" y="538"/>
                  </a:cubicBezTo>
                  <a:cubicBezTo>
                    <a:pt x="883" y="535"/>
                    <a:pt x="898" y="527"/>
                    <a:pt x="904" y="521"/>
                  </a:cubicBezTo>
                  <a:cubicBezTo>
                    <a:pt x="911" y="515"/>
                    <a:pt x="918" y="514"/>
                    <a:pt x="921" y="515"/>
                  </a:cubicBezTo>
                  <a:cubicBezTo>
                    <a:pt x="924" y="517"/>
                    <a:pt x="931" y="506"/>
                    <a:pt x="930" y="514"/>
                  </a:cubicBezTo>
                  <a:cubicBezTo>
                    <a:pt x="929" y="522"/>
                    <a:pt x="931" y="535"/>
                    <a:pt x="937" y="528"/>
                  </a:cubicBezTo>
                  <a:cubicBezTo>
                    <a:pt x="944" y="520"/>
                    <a:pt x="966" y="513"/>
                    <a:pt x="970" y="513"/>
                  </a:cubicBezTo>
                  <a:cubicBezTo>
                    <a:pt x="973" y="513"/>
                    <a:pt x="979" y="507"/>
                    <a:pt x="981" y="504"/>
                  </a:cubicBezTo>
                  <a:cubicBezTo>
                    <a:pt x="983" y="500"/>
                    <a:pt x="991" y="501"/>
                    <a:pt x="995" y="500"/>
                  </a:cubicBezTo>
                  <a:cubicBezTo>
                    <a:pt x="1000" y="499"/>
                    <a:pt x="1000" y="495"/>
                    <a:pt x="995" y="489"/>
                  </a:cubicBezTo>
                  <a:cubicBezTo>
                    <a:pt x="990" y="484"/>
                    <a:pt x="1001" y="470"/>
                    <a:pt x="992" y="475"/>
                  </a:cubicBezTo>
                  <a:cubicBezTo>
                    <a:pt x="982" y="481"/>
                    <a:pt x="984" y="489"/>
                    <a:pt x="975" y="488"/>
                  </a:cubicBezTo>
                  <a:cubicBezTo>
                    <a:pt x="966" y="486"/>
                    <a:pt x="956" y="483"/>
                    <a:pt x="956" y="481"/>
                  </a:cubicBezTo>
                  <a:cubicBezTo>
                    <a:pt x="957" y="479"/>
                    <a:pt x="956" y="469"/>
                    <a:pt x="952" y="474"/>
                  </a:cubicBezTo>
                  <a:cubicBezTo>
                    <a:pt x="948" y="479"/>
                    <a:pt x="947" y="470"/>
                    <a:pt x="954" y="466"/>
                  </a:cubicBezTo>
                  <a:cubicBezTo>
                    <a:pt x="961" y="461"/>
                    <a:pt x="961" y="455"/>
                    <a:pt x="956" y="451"/>
                  </a:cubicBezTo>
                  <a:cubicBezTo>
                    <a:pt x="951" y="447"/>
                    <a:pt x="944" y="446"/>
                    <a:pt x="939" y="446"/>
                  </a:cubicBezTo>
                  <a:cubicBezTo>
                    <a:pt x="934" y="447"/>
                    <a:pt x="929" y="436"/>
                    <a:pt x="943" y="437"/>
                  </a:cubicBezTo>
                  <a:cubicBezTo>
                    <a:pt x="956" y="438"/>
                    <a:pt x="960" y="437"/>
                    <a:pt x="961" y="439"/>
                  </a:cubicBezTo>
                  <a:cubicBezTo>
                    <a:pt x="962" y="441"/>
                    <a:pt x="971" y="459"/>
                    <a:pt x="976" y="455"/>
                  </a:cubicBezTo>
                  <a:cubicBezTo>
                    <a:pt x="980" y="450"/>
                    <a:pt x="991" y="449"/>
                    <a:pt x="984" y="445"/>
                  </a:cubicBezTo>
                  <a:cubicBezTo>
                    <a:pt x="978" y="441"/>
                    <a:pt x="970" y="438"/>
                    <a:pt x="973" y="436"/>
                  </a:cubicBezTo>
                  <a:cubicBezTo>
                    <a:pt x="976" y="434"/>
                    <a:pt x="994" y="439"/>
                    <a:pt x="999" y="437"/>
                  </a:cubicBezTo>
                  <a:cubicBezTo>
                    <a:pt x="1003" y="434"/>
                    <a:pt x="1022" y="416"/>
                    <a:pt x="1025" y="417"/>
                  </a:cubicBezTo>
                  <a:cubicBezTo>
                    <a:pt x="1028" y="418"/>
                    <a:pt x="1029" y="429"/>
                    <a:pt x="1026" y="434"/>
                  </a:cubicBezTo>
                  <a:cubicBezTo>
                    <a:pt x="1023" y="440"/>
                    <a:pt x="1000" y="457"/>
                    <a:pt x="1002" y="461"/>
                  </a:cubicBezTo>
                  <a:cubicBezTo>
                    <a:pt x="1005" y="465"/>
                    <a:pt x="1006" y="473"/>
                    <a:pt x="1006" y="473"/>
                  </a:cubicBezTo>
                  <a:cubicBezTo>
                    <a:pt x="1006" y="473"/>
                    <a:pt x="1024" y="462"/>
                    <a:pt x="1037" y="473"/>
                  </a:cubicBezTo>
                  <a:cubicBezTo>
                    <a:pt x="1050" y="485"/>
                    <a:pt x="1061" y="490"/>
                    <a:pt x="1063" y="484"/>
                  </a:cubicBezTo>
                  <a:cubicBezTo>
                    <a:pt x="1066" y="477"/>
                    <a:pt x="1072" y="473"/>
                    <a:pt x="1068" y="462"/>
                  </a:cubicBezTo>
                  <a:cubicBezTo>
                    <a:pt x="1063" y="450"/>
                    <a:pt x="1058" y="444"/>
                    <a:pt x="1052" y="442"/>
                  </a:cubicBezTo>
                  <a:cubicBezTo>
                    <a:pt x="1046" y="440"/>
                    <a:pt x="1036" y="437"/>
                    <a:pt x="1038" y="431"/>
                  </a:cubicBezTo>
                  <a:cubicBezTo>
                    <a:pt x="1040" y="425"/>
                    <a:pt x="1041" y="427"/>
                    <a:pt x="1046" y="416"/>
                  </a:cubicBezTo>
                  <a:cubicBezTo>
                    <a:pt x="1050" y="405"/>
                    <a:pt x="1052" y="377"/>
                    <a:pt x="1047" y="377"/>
                  </a:cubicBezTo>
                  <a:cubicBezTo>
                    <a:pt x="1043" y="377"/>
                    <a:pt x="1037" y="380"/>
                    <a:pt x="1037" y="375"/>
                  </a:cubicBezTo>
                  <a:cubicBezTo>
                    <a:pt x="1037" y="370"/>
                    <a:pt x="1041" y="365"/>
                    <a:pt x="1033" y="364"/>
                  </a:cubicBezTo>
                  <a:cubicBezTo>
                    <a:pt x="1025" y="362"/>
                    <a:pt x="1021" y="359"/>
                    <a:pt x="1018" y="356"/>
                  </a:cubicBezTo>
                  <a:cubicBezTo>
                    <a:pt x="1014" y="353"/>
                    <a:pt x="1012" y="343"/>
                    <a:pt x="1006" y="340"/>
                  </a:cubicBezTo>
                  <a:cubicBezTo>
                    <a:pt x="1001" y="337"/>
                    <a:pt x="994" y="340"/>
                    <a:pt x="999" y="335"/>
                  </a:cubicBezTo>
                  <a:cubicBezTo>
                    <a:pt x="1004" y="330"/>
                    <a:pt x="1003" y="317"/>
                    <a:pt x="1000" y="310"/>
                  </a:cubicBezTo>
                  <a:cubicBezTo>
                    <a:pt x="997" y="302"/>
                    <a:pt x="990" y="293"/>
                    <a:pt x="989" y="282"/>
                  </a:cubicBezTo>
                  <a:cubicBezTo>
                    <a:pt x="988" y="272"/>
                    <a:pt x="988" y="264"/>
                    <a:pt x="984" y="266"/>
                  </a:cubicBezTo>
                  <a:cubicBezTo>
                    <a:pt x="979" y="269"/>
                    <a:pt x="975" y="275"/>
                    <a:pt x="971" y="284"/>
                  </a:cubicBezTo>
                  <a:cubicBezTo>
                    <a:pt x="967" y="292"/>
                    <a:pt x="962" y="297"/>
                    <a:pt x="959" y="297"/>
                  </a:cubicBezTo>
                  <a:cubicBezTo>
                    <a:pt x="957" y="298"/>
                    <a:pt x="957" y="307"/>
                    <a:pt x="951" y="301"/>
                  </a:cubicBezTo>
                  <a:cubicBezTo>
                    <a:pt x="946" y="296"/>
                    <a:pt x="940" y="290"/>
                    <a:pt x="938" y="288"/>
                  </a:cubicBezTo>
                  <a:cubicBezTo>
                    <a:pt x="936" y="285"/>
                    <a:pt x="931" y="281"/>
                    <a:pt x="937" y="270"/>
                  </a:cubicBezTo>
                  <a:cubicBezTo>
                    <a:pt x="943" y="259"/>
                    <a:pt x="943" y="251"/>
                    <a:pt x="940" y="250"/>
                  </a:cubicBezTo>
                  <a:cubicBezTo>
                    <a:pt x="937" y="248"/>
                    <a:pt x="930" y="259"/>
                    <a:pt x="924" y="246"/>
                  </a:cubicBezTo>
                  <a:cubicBezTo>
                    <a:pt x="919" y="233"/>
                    <a:pt x="920" y="229"/>
                    <a:pt x="912" y="227"/>
                  </a:cubicBezTo>
                  <a:cubicBezTo>
                    <a:pt x="903" y="224"/>
                    <a:pt x="904" y="227"/>
                    <a:pt x="893" y="224"/>
                  </a:cubicBezTo>
                  <a:cubicBezTo>
                    <a:pt x="881" y="221"/>
                    <a:pt x="883" y="213"/>
                    <a:pt x="874" y="219"/>
                  </a:cubicBezTo>
                  <a:cubicBezTo>
                    <a:pt x="865" y="224"/>
                    <a:pt x="857" y="220"/>
                    <a:pt x="861" y="232"/>
                  </a:cubicBezTo>
                  <a:cubicBezTo>
                    <a:pt x="866" y="244"/>
                    <a:pt x="866" y="250"/>
                    <a:pt x="862" y="250"/>
                  </a:cubicBezTo>
                  <a:cubicBezTo>
                    <a:pt x="857" y="251"/>
                    <a:pt x="853" y="256"/>
                    <a:pt x="856" y="261"/>
                  </a:cubicBezTo>
                  <a:cubicBezTo>
                    <a:pt x="859" y="266"/>
                    <a:pt x="871" y="263"/>
                    <a:pt x="861" y="275"/>
                  </a:cubicBezTo>
                  <a:cubicBezTo>
                    <a:pt x="851" y="286"/>
                    <a:pt x="847" y="298"/>
                    <a:pt x="852" y="301"/>
                  </a:cubicBezTo>
                  <a:cubicBezTo>
                    <a:pt x="857" y="305"/>
                    <a:pt x="864" y="312"/>
                    <a:pt x="861" y="320"/>
                  </a:cubicBezTo>
                  <a:cubicBezTo>
                    <a:pt x="858" y="328"/>
                    <a:pt x="859" y="346"/>
                    <a:pt x="844" y="355"/>
                  </a:cubicBezTo>
                  <a:cubicBezTo>
                    <a:pt x="829" y="365"/>
                    <a:pt x="828" y="371"/>
                    <a:pt x="828" y="374"/>
                  </a:cubicBezTo>
                  <a:cubicBezTo>
                    <a:pt x="827" y="377"/>
                    <a:pt x="825" y="390"/>
                    <a:pt x="829" y="396"/>
                  </a:cubicBezTo>
                  <a:cubicBezTo>
                    <a:pt x="833" y="402"/>
                    <a:pt x="835" y="405"/>
                    <a:pt x="831" y="407"/>
                  </a:cubicBezTo>
                  <a:cubicBezTo>
                    <a:pt x="828" y="409"/>
                    <a:pt x="822" y="421"/>
                    <a:pt x="817" y="418"/>
                  </a:cubicBezTo>
                  <a:cubicBezTo>
                    <a:pt x="813" y="415"/>
                    <a:pt x="809" y="413"/>
                    <a:pt x="805" y="409"/>
                  </a:cubicBezTo>
                  <a:cubicBezTo>
                    <a:pt x="802" y="405"/>
                    <a:pt x="795" y="397"/>
                    <a:pt x="801" y="397"/>
                  </a:cubicBezTo>
                  <a:cubicBezTo>
                    <a:pt x="806" y="398"/>
                    <a:pt x="815" y="394"/>
                    <a:pt x="810" y="390"/>
                  </a:cubicBezTo>
                  <a:cubicBezTo>
                    <a:pt x="806" y="387"/>
                    <a:pt x="803" y="386"/>
                    <a:pt x="804" y="378"/>
                  </a:cubicBezTo>
                  <a:cubicBezTo>
                    <a:pt x="805" y="371"/>
                    <a:pt x="800" y="354"/>
                    <a:pt x="796" y="354"/>
                  </a:cubicBezTo>
                  <a:cubicBezTo>
                    <a:pt x="792" y="354"/>
                    <a:pt x="781" y="354"/>
                    <a:pt x="781" y="347"/>
                  </a:cubicBezTo>
                  <a:cubicBezTo>
                    <a:pt x="780" y="340"/>
                    <a:pt x="756" y="333"/>
                    <a:pt x="749" y="329"/>
                  </a:cubicBezTo>
                  <a:cubicBezTo>
                    <a:pt x="743" y="324"/>
                    <a:pt x="740" y="318"/>
                    <a:pt x="728" y="319"/>
                  </a:cubicBezTo>
                  <a:cubicBezTo>
                    <a:pt x="715" y="320"/>
                    <a:pt x="715" y="325"/>
                    <a:pt x="716" y="311"/>
                  </a:cubicBezTo>
                  <a:cubicBezTo>
                    <a:pt x="716" y="296"/>
                    <a:pt x="723" y="296"/>
                    <a:pt x="714" y="292"/>
                  </a:cubicBezTo>
                  <a:cubicBezTo>
                    <a:pt x="704" y="288"/>
                    <a:pt x="696" y="290"/>
                    <a:pt x="703" y="278"/>
                  </a:cubicBezTo>
                  <a:cubicBezTo>
                    <a:pt x="711" y="266"/>
                    <a:pt x="700" y="262"/>
                    <a:pt x="714" y="253"/>
                  </a:cubicBezTo>
                  <a:cubicBezTo>
                    <a:pt x="728" y="243"/>
                    <a:pt x="740" y="217"/>
                    <a:pt x="741" y="216"/>
                  </a:cubicBezTo>
                  <a:cubicBezTo>
                    <a:pt x="743" y="214"/>
                    <a:pt x="751" y="215"/>
                    <a:pt x="755" y="207"/>
                  </a:cubicBezTo>
                  <a:cubicBezTo>
                    <a:pt x="758" y="199"/>
                    <a:pt x="753" y="194"/>
                    <a:pt x="766" y="193"/>
                  </a:cubicBezTo>
                  <a:cubicBezTo>
                    <a:pt x="779" y="193"/>
                    <a:pt x="781" y="195"/>
                    <a:pt x="787" y="183"/>
                  </a:cubicBezTo>
                  <a:cubicBezTo>
                    <a:pt x="794" y="172"/>
                    <a:pt x="803" y="167"/>
                    <a:pt x="792" y="163"/>
                  </a:cubicBezTo>
                  <a:cubicBezTo>
                    <a:pt x="782" y="160"/>
                    <a:pt x="773" y="156"/>
                    <a:pt x="777" y="156"/>
                  </a:cubicBezTo>
                  <a:cubicBezTo>
                    <a:pt x="782" y="156"/>
                    <a:pt x="797" y="158"/>
                    <a:pt x="800" y="156"/>
                  </a:cubicBezTo>
                  <a:cubicBezTo>
                    <a:pt x="802" y="155"/>
                    <a:pt x="819" y="149"/>
                    <a:pt x="814" y="144"/>
                  </a:cubicBezTo>
                  <a:cubicBezTo>
                    <a:pt x="808" y="139"/>
                    <a:pt x="804" y="138"/>
                    <a:pt x="809" y="137"/>
                  </a:cubicBezTo>
                  <a:cubicBezTo>
                    <a:pt x="813" y="136"/>
                    <a:pt x="818" y="142"/>
                    <a:pt x="822" y="141"/>
                  </a:cubicBezTo>
                  <a:cubicBezTo>
                    <a:pt x="826" y="140"/>
                    <a:pt x="825" y="129"/>
                    <a:pt x="829" y="130"/>
                  </a:cubicBezTo>
                  <a:cubicBezTo>
                    <a:pt x="834" y="131"/>
                    <a:pt x="838" y="137"/>
                    <a:pt x="844" y="132"/>
                  </a:cubicBezTo>
                  <a:cubicBezTo>
                    <a:pt x="850" y="128"/>
                    <a:pt x="863" y="131"/>
                    <a:pt x="861" y="121"/>
                  </a:cubicBezTo>
                  <a:cubicBezTo>
                    <a:pt x="859" y="112"/>
                    <a:pt x="848" y="113"/>
                    <a:pt x="854" y="107"/>
                  </a:cubicBezTo>
                  <a:cubicBezTo>
                    <a:pt x="861" y="101"/>
                    <a:pt x="862" y="98"/>
                    <a:pt x="858" y="94"/>
                  </a:cubicBezTo>
                  <a:cubicBezTo>
                    <a:pt x="854" y="90"/>
                    <a:pt x="858" y="86"/>
                    <a:pt x="852" y="84"/>
                  </a:cubicBezTo>
                  <a:cubicBezTo>
                    <a:pt x="847" y="81"/>
                    <a:pt x="831" y="84"/>
                    <a:pt x="830" y="88"/>
                  </a:cubicBezTo>
                  <a:cubicBezTo>
                    <a:pt x="829" y="92"/>
                    <a:pt x="822" y="98"/>
                    <a:pt x="816" y="107"/>
                  </a:cubicBezTo>
                  <a:cubicBezTo>
                    <a:pt x="810" y="116"/>
                    <a:pt x="809" y="119"/>
                    <a:pt x="805" y="118"/>
                  </a:cubicBezTo>
                  <a:cubicBezTo>
                    <a:pt x="801" y="117"/>
                    <a:pt x="799" y="126"/>
                    <a:pt x="801" y="116"/>
                  </a:cubicBezTo>
                  <a:cubicBezTo>
                    <a:pt x="803" y="105"/>
                    <a:pt x="805" y="106"/>
                    <a:pt x="804" y="102"/>
                  </a:cubicBezTo>
                  <a:cubicBezTo>
                    <a:pt x="802" y="99"/>
                    <a:pt x="797" y="93"/>
                    <a:pt x="793" y="92"/>
                  </a:cubicBezTo>
                  <a:cubicBezTo>
                    <a:pt x="790" y="91"/>
                    <a:pt x="787" y="90"/>
                    <a:pt x="783" y="96"/>
                  </a:cubicBezTo>
                  <a:cubicBezTo>
                    <a:pt x="780" y="102"/>
                    <a:pt x="780" y="85"/>
                    <a:pt x="776" y="82"/>
                  </a:cubicBezTo>
                  <a:cubicBezTo>
                    <a:pt x="773" y="80"/>
                    <a:pt x="781" y="78"/>
                    <a:pt x="773" y="70"/>
                  </a:cubicBezTo>
                  <a:cubicBezTo>
                    <a:pt x="765" y="62"/>
                    <a:pt x="769" y="51"/>
                    <a:pt x="763" y="49"/>
                  </a:cubicBezTo>
                  <a:cubicBezTo>
                    <a:pt x="757" y="47"/>
                    <a:pt x="756" y="47"/>
                    <a:pt x="758" y="41"/>
                  </a:cubicBezTo>
                  <a:cubicBezTo>
                    <a:pt x="760" y="34"/>
                    <a:pt x="748" y="27"/>
                    <a:pt x="763" y="30"/>
                  </a:cubicBezTo>
                  <a:cubicBezTo>
                    <a:pt x="778" y="33"/>
                    <a:pt x="778" y="35"/>
                    <a:pt x="784" y="28"/>
                  </a:cubicBezTo>
                  <a:cubicBezTo>
                    <a:pt x="791" y="22"/>
                    <a:pt x="806" y="16"/>
                    <a:pt x="799" y="11"/>
                  </a:cubicBezTo>
                  <a:cubicBezTo>
                    <a:pt x="791" y="5"/>
                    <a:pt x="780" y="3"/>
                    <a:pt x="776" y="1"/>
                  </a:cubicBezTo>
                  <a:cubicBezTo>
                    <a:pt x="773" y="0"/>
                    <a:pt x="755" y="4"/>
                    <a:pt x="755" y="4"/>
                  </a:cubicBezTo>
                  <a:cubicBezTo>
                    <a:pt x="755" y="4"/>
                    <a:pt x="746" y="26"/>
                    <a:pt x="745" y="27"/>
                  </a:cubicBezTo>
                  <a:cubicBezTo>
                    <a:pt x="744" y="29"/>
                    <a:pt x="752" y="31"/>
                    <a:pt x="745" y="43"/>
                  </a:cubicBezTo>
                  <a:cubicBezTo>
                    <a:pt x="739" y="55"/>
                    <a:pt x="733" y="51"/>
                    <a:pt x="732" y="62"/>
                  </a:cubicBezTo>
                  <a:cubicBezTo>
                    <a:pt x="730" y="72"/>
                    <a:pt x="731" y="83"/>
                    <a:pt x="731" y="83"/>
                  </a:cubicBezTo>
                  <a:cubicBezTo>
                    <a:pt x="731" y="83"/>
                    <a:pt x="744" y="90"/>
                    <a:pt x="743" y="90"/>
                  </a:cubicBezTo>
                  <a:cubicBezTo>
                    <a:pt x="741" y="90"/>
                    <a:pt x="751" y="100"/>
                    <a:pt x="747" y="102"/>
                  </a:cubicBezTo>
                  <a:cubicBezTo>
                    <a:pt x="743" y="104"/>
                    <a:pt x="750" y="109"/>
                    <a:pt x="739" y="109"/>
                  </a:cubicBezTo>
                  <a:cubicBezTo>
                    <a:pt x="728" y="109"/>
                    <a:pt x="718" y="105"/>
                    <a:pt x="721" y="104"/>
                  </a:cubicBezTo>
                  <a:cubicBezTo>
                    <a:pt x="724" y="103"/>
                    <a:pt x="735" y="100"/>
                    <a:pt x="732" y="96"/>
                  </a:cubicBezTo>
                  <a:cubicBezTo>
                    <a:pt x="729" y="92"/>
                    <a:pt x="718" y="81"/>
                    <a:pt x="713" y="85"/>
                  </a:cubicBezTo>
                  <a:cubicBezTo>
                    <a:pt x="709" y="89"/>
                    <a:pt x="692" y="95"/>
                    <a:pt x="695" y="96"/>
                  </a:cubicBezTo>
                  <a:cubicBezTo>
                    <a:pt x="698" y="98"/>
                    <a:pt x="713" y="102"/>
                    <a:pt x="708" y="105"/>
                  </a:cubicBezTo>
                  <a:cubicBezTo>
                    <a:pt x="702" y="108"/>
                    <a:pt x="698" y="117"/>
                    <a:pt x="691" y="116"/>
                  </a:cubicBezTo>
                  <a:cubicBezTo>
                    <a:pt x="684" y="116"/>
                    <a:pt x="666" y="115"/>
                    <a:pt x="659" y="113"/>
                  </a:cubicBezTo>
                  <a:cubicBezTo>
                    <a:pt x="652" y="112"/>
                    <a:pt x="644" y="106"/>
                    <a:pt x="653" y="102"/>
                  </a:cubicBezTo>
                  <a:cubicBezTo>
                    <a:pt x="662" y="99"/>
                    <a:pt x="622" y="99"/>
                    <a:pt x="617" y="105"/>
                  </a:cubicBezTo>
                  <a:cubicBezTo>
                    <a:pt x="612" y="111"/>
                    <a:pt x="612" y="114"/>
                    <a:pt x="604" y="113"/>
                  </a:cubicBezTo>
                  <a:cubicBezTo>
                    <a:pt x="595" y="113"/>
                    <a:pt x="554" y="113"/>
                    <a:pt x="554" y="113"/>
                  </a:cubicBezTo>
                  <a:cubicBezTo>
                    <a:pt x="554" y="113"/>
                    <a:pt x="568" y="106"/>
                    <a:pt x="556" y="99"/>
                  </a:cubicBezTo>
                  <a:cubicBezTo>
                    <a:pt x="543" y="93"/>
                    <a:pt x="534" y="95"/>
                    <a:pt x="532" y="95"/>
                  </a:cubicBezTo>
                  <a:cubicBezTo>
                    <a:pt x="530" y="95"/>
                    <a:pt x="527" y="95"/>
                    <a:pt x="520" y="91"/>
                  </a:cubicBezTo>
                  <a:cubicBezTo>
                    <a:pt x="513" y="88"/>
                    <a:pt x="506" y="85"/>
                    <a:pt x="504" y="84"/>
                  </a:cubicBezTo>
                  <a:cubicBezTo>
                    <a:pt x="502" y="82"/>
                    <a:pt x="490" y="81"/>
                    <a:pt x="487" y="83"/>
                  </a:cubicBezTo>
                  <a:cubicBezTo>
                    <a:pt x="484" y="84"/>
                    <a:pt x="484" y="90"/>
                    <a:pt x="482" y="90"/>
                  </a:cubicBezTo>
                  <a:cubicBezTo>
                    <a:pt x="479" y="91"/>
                    <a:pt x="476" y="91"/>
                    <a:pt x="476" y="83"/>
                  </a:cubicBezTo>
                  <a:cubicBezTo>
                    <a:pt x="476" y="75"/>
                    <a:pt x="469" y="80"/>
                    <a:pt x="469" y="80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88"/>
                    <a:pt x="461" y="88"/>
                    <a:pt x="459" y="84"/>
                  </a:cubicBezTo>
                  <a:cubicBezTo>
                    <a:pt x="458" y="81"/>
                    <a:pt x="458" y="78"/>
                    <a:pt x="455" y="76"/>
                  </a:cubicBezTo>
                  <a:cubicBezTo>
                    <a:pt x="452" y="74"/>
                    <a:pt x="457" y="73"/>
                    <a:pt x="449" y="73"/>
                  </a:cubicBezTo>
                  <a:cubicBezTo>
                    <a:pt x="442" y="74"/>
                    <a:pt x="442" y="82"/>
                    <a:pt x="438" y="81"/>
                  </a:cubicBezTo>
                  <a:cubicBezTo>
                    <a:pt x="433" y="81"/>
                    <a:pt x="440" y="69"/>
                    <a:pt x="423" y="77"/>
                  </a:cubicBezTo>
                  <a:cubicBezTo>
                    <a:pt x="405" y="86"/>
                    <a:pt x="382" y="89"/>
                    <a:pt x="371" y="95"/>
                  </a:cubicBezTo>
                  <a:cubicBezTo>
                    <a:pt x="360" y="100"/>
                    <a:pt x="357" y="95"/>
                    <a:pt x="334" y="85"/>
                  </a:cubicBezTo>
                  <a:cubicBezTo>
                    <a:pt x="310" y="75"/>
                    <a:pt x="284" y="83"/>
                    <a:pt x="238" y="71"/>
                  </a:cubicBezTo>
                  <a:cubicBezTo>
                    <a:pt x="192" y="60"/>
                    <a:pt x="185" y="67"/>
                    <a:pt x="170" y="71"/>
                  </a:cubicBezTo>
                  <a:cubicBezTo>
                    <a:pt x="155" y="75"/>
                    <a:pt x="142" y="71"/>
                    <a:pt x="131" y="82"/>
                  </a:cubicBezTo>
                  <a:cubicBezTo>
                    <a:pt x="120" y="93"/>
                    <a:pt x="122" y="98"/>
                    <a:pt x="108" y="100"/>
                  </a:cubicBezTo>
                  <a:cubicBezTo>
                    <a:pt x="94" y="101"/>
                    <a:pt x="83" y="105"/>
                    <a:pt x="85" y="108"/>
                  </a:cubicBezTo>
                  <a:cubicBezTo>
                    <a:pt x="87" y="111"/>
                    <a:pt x="98" y="113"/>
                    <a:pt x="101" y="115"/>
                  </a:cubicBezTo>
                  <a:cubicBezTo>
                    <a:pt x="104" y="117"/>
                    <a:pt x="103" y="129"/>
                    <a:pt x="111" y="132"/>
                  </a:cubicBezTo>
                  <a:cubicBezTo>
                    <a:pt x="120" y="135"/>
                    <a:pt x="135" y="133"/>
                    <a:pt x="131" y="138"/>
                  </a:cubicBezTo>
                  <a:cubicBezTo>
                    <a:pt x="128" y="142"/>
                    <a:pt x="118" y="156"/>
                    <a:pt x="114" y="152"/>
                  </a:cubicBezTo>
                  <a:cubicBezTo>
                    <a:pt x="109" y="148"/>
                    <a:pt x="104" y="142"/>
                    <a:pt x="98" y="142"/>
                  </a:cubicBezTo>
                  <a:cubicBezTo>
                    <a:pt x="92" y="142"/>
                    <a:pt x="79" y="146"/>
                    <a:pt x="74" y="149"/>
                  </a:cubicBezTo>
                  <a:cubicBezTo>
                    <a:pt x="69" y="152"/>
                    <a:pt x="60" y="153"/>
                    <a:pt x="61" y="159"/>
                  </a:cubicBezTo>
                  <a:cubicBezTo>
                    <a:pt x="62" y="165"/>
                    <a:pt x="69" y="162"/>
                    <a:pt x="68" y="167"/>
                  </a:cubicBezTo>
                  <a:cubicBezTo>
                    <a:pt x="67" y="173"/>
                    <a:pt x="58" y="168"/>
                    <a:pt x="58" y="175"/>
                  </a:cubicBezTo>
                  <a:cubicBezTo>
                    <a:pt x="59" y="182"/>
                    <a:pt x="78" y="187"/>
                    <a:pt x="87" y="184"/>
                  </a:cubicBezTo>
                  <a:cubicBezTo>
                    <a:pt x="96" y="181"/>
                    <a:pt x="102" y="171"/>
                    <a:pt x="107" y="178"/>
                  </a:cubicBezTo>
                  <a:cubicBezTo>
                    <a:pt x="112" y="185"/>
                    <a:pt x="115" y="201"/>
                    <a:pt x="104" y="204"/>
                  </a:cubicBezTo>
                  <a:cubicBezTo>
                    <a:pt x="93" y="207"/>
                    <a:pt x="64" y="214"/>
                    <a:pt x="61" y="221"/>
                  </a:cubicBezTo>
                  <a:cubicBezTo>
                    <a:pt x="59" y="229"/>
                    <a:pt x="50" y="242"/>
                    <a:pt x="46" y="243"/>
                  </a:cubicBezTo>
                  <a:cubicBezTo>
                    <a:pt x="42" y="243"/>
                    <a:pt x="42" y="254"/>
                    <a:pt x="46" y="258"/>
                  </a:cubicBezTo>
                  <a:cubicBezTo>
                    <a:pt x="49" y="262"/>
                    <a:pt x="45" y="261"/>
                    <a:pt x="47" y="269"/>
                  </a:cubicBezTo>
                  <a:cubicBezTo>
                    <a:pt x="49" y="277"/>
                    <a:pt x="52" y="286"/>
                    <a:pt x="59" y="280"/>
                  </a:cubicBezTo>
                  <a:cubicBezTo>
                    <a:pt x="66" y="275"/>
                    <a:pt x="75" y="280"/>
                    <a:pt x="70" y="287"/>
                  </a:cubicBezTo>
                  <a:cubicBezTo>
                    <a:pt x="65" y="295"/>
                    <a:pt x="55" y="299"/>
                    <a:pt x="70" y="299"/>
                  </a:cubicBezTo>
                  <a:cubicBezTo>
                    <a:pt x="85" y="299"/>
                    <a:pt x="83" y="292"/>
                    <a:pt x="95" y="296"/>
                  </a:cubicBezTo>
                  <a:cubicBezTo>
                    <a:pt x="107" y="301"/>
                    <a:pt x="110" y="295"/>
                    <a:pt x="107" y="304"/>
                  </a:cubicBezTo>
                  <a:cubicBezTo>
                    <a:pt x="103" y="314"/>
                    <a:pt x="93" y="327"/>
                    <a:pt x="78" y="334"/>
                  </a:cubicBezTo>
                  <a:cubicBezTo>
                    <a:pt x="63" y="341"/>
                    <a:pt x="60" y="340"/>
                    <a:pt x="48" y="347"/>
                  </a:cubicBezTo>
                  <a:cubicBezTo>
                    <a:pt x="36" y="354"/>
                    <a:pt x="0" y="373"/>
                    <a:pt x="11" y="372"/>
                  </a:cubicBezTo>
                  <a:cubicBezTo>
                    <a:pt x="23" y="372"/>
                    <a:pt x="43" y="358"/>
                    <a:pt x="48" y="356"/>
                  </a:cubicBezTo>
                  <a:cubicBezTo>
                    <a:pt x="54" y="354"/>
                    <a:pt x="56" y="362"/>
                    <a:pt x="65" y="356"/>
                  </a:cubicBezTo>
                  <a:cubicBezTo>
                    <a:pt x="73" y="350"/>
                    <a:pt x="107" y="325"/>
                    <a:pt x="118" y="318"/>
                  </a:cubicBezTo>
                  <a:cubicBezTo>
                    <a:pt x="129" y="311"/>
                    <a:pt x="145" y="307"/>
                    <a:pt x="146" y="297"/>
                  </a:cubicBezTo>
                  <a:cubicBezTo>
                    <a:pt x="147" y="287"/>
                    <a:pt x="147" y="278"/>
                    <a:pt x="155" y="276"/>
                  </a:cubicBezTo>
                  <a:cubicBezTo>
                    <a:pt x="164" y="273"/>
                    <a:pt x="166" y="266"/>
                    <a:pt x="175" y="260"/>
                  </a:cubicBezTo>
                  <a:cubicBezTo>
                    <a:pt x="184" y="253"/>
                    <a:pt x="193" y="244"/>
                    <a:pt x="197" y="246"/>
                  </a:cubicBezTo>
                  <a:cubicBezTo>
                    <a:pt x="201" y="248"/>
                    <a:pt x="193" y="252"/>
                    <a:pt x="186" y="257"/>
                  </a:cubicBezTo>
                  <a:cubicBezTo>
                    <a:pt x="178" y="261"/>
                    <a:pt x="171" y="267"/>
                    <a:pt x="170" y="276"/>
                  </a:cubicBezTo>
                  <a:cubicBezTo>
                    <a:pt x="169" y="286"/>
                    <a:pt x="156" y="296"/>
                    <a:pt x="167" y="291"/>
                  </a:cubicBezTo>
                  <a:cubicBezTo>
                    <a:pt x="177" y="286"/>
                    <a:pt x="184" y="279"/>
                    <a:pt x="191" y="275"/>
                  </a:cubicBezTo>
                  <a:cubicBezTo>
                    <a:pt x="199" y="271"/>
                    <a:pt x="204" y="277"/>
                    <a:pt x="207" y="268"/>
                  </a:cubicBezTo>
                  <a:cubicBezTo>
                    <a:pt x="210" y="259"/>
                    <a:pt x="206" y="251"/>
                    <a:pt x="214" y="256"/>
                  </a:cubicBezTo>
                  <a:cubicBezTo>
                    <a:pt x="221" y="260"/>
                    <a:pt x="231" y="269"/>
                    <a:pt x="240" y="273"/>
                  </a:cubicBezTo>
                  <a:cubicBezTo>
                    <a:pt x="249" y="277"/>
                    <a:pt x="249" y="268"/>
                    <a:pt x="271" y="278"/>
                  </a:cubicBezTo>
                  <a:cubicBezTo>
                    <a:pt x="294" y="288"/>
                    <a:pt x="293" y="282"/>
                    <a:pt x="296" y="299"/>
                  </a:cubicBezTo>
                  <a:cubicBezTo>
                    <a:pt x="298" y="315"/>
                    <a:pt x="307" y="300"/>
                    <a:pt x="313" y="303"/>
                  </a:cubicBezTo>
                  <a:cubicBezTo>
                    <a:pt x="320" y="306"/>
                    <a:pt x="327" y="306"/>
                    <a:pt x="328" y="319"/>
                  </a:cubicBezTo>
                  <a:cubicBezTo>
                    <a:pt x="330" y="333"/>
                    <a:pt x="332" y="338"/>
                    <a:pt x="330" y="347"/>
                  </a:cubicBezTo>
                  <a:cubicBezTo>
                    <a:pt x="328" y="356"/>
                    <a:pt x="341" y="353"/>
                    <a:pt x="342" y="363"/>
                  </a:cubicBezTo>
                  <a:cubicBezTo>
                    <a:pt x="342" y="372"/>
                    <a:pt x="341" y="384"/>
                    <a:pt x="342" y="387"/>
                  </a:cubicBezTo>
                  <a:cubicBezTo>
                    <a:pt x="343" y="389"/>
                    <a:pt x="358" y="391"/>
                    <a:pt x="354" y="398"/>
                  </a:cubicBezTo>
                  <a:cubicBezTo>
                    <a:pt x="351" y="405"/>
                    <a:pt x="352" y="412"/>
                    <a:pt x="355" y="419"/>
                  </a:cubicBezTo>
                  <a:cubicBezTo>
                    <a:pt x="359" y="425"/>
                    <a:pt x="363" y="427"/>
                    <a:pt x="372" y="436"/>
                  </a:cubicBezTo>
                  <a:cubicBezTo>
                    <a:pt x="381" y="445"/>
                    <a:pt x="399" y="461"/>
                    <a:pt x="393" y="463"/>
                  </a:cubicBezTo>
                  <a:cubicBezTo>
                    <a:pt x="388" y="466"/>
                    <a:pt x="382" y="461"/>
                    <a:pt x="376" y="468"/>
                  </a:cubicBezTo>
                  <a:cubicBezTo>
                    <a:pt x="370" y="475"/>
                    <a:pt x="374" y="477"/>
                    <a:pt x="369" y="496"/>
                  </a:cubicBezTo>
                  <a:cubicBezTo>
                    <a:pt x="364" y="514"/>
                    <a:pt x="365" y="515"/>
                    <a:pt x="360" y="529"/>
                  </a:cubicBezTo>
                  <a:cubicBezTo>
                    <a:pt x="354" y="544"/>
                    <a:pt x="351" y="548"/>
                    <a:pt x="349" y="560"/>
                  </a:cubicBezTo>
                  <a:cubicBezTo>
                    <a:pt x="347" y="572"/>
                    <a:pt x="342" y="580"/>
                    <a:pt x="351" y="591"/>
                  </a:cubicBezTo>
                  <a:cubicBezTo>
                    <a:pt x="360" y="602"/>
                    <a:pt x="346" y="603"/>
                    <a:pt x="358" y="619"/>
                  </a:cubicBezTo>
                  <a:cubicBezTo>
                    <a:pt x="370" y="635"/>
                    <a:pt x="376" y="631"/>
                    <a:pt x="382" y="641"/>
                  </a:cubicBezTo>
                  <a:cubicBezTo>
                    <a:pt x="389" y="651"/>
                    <a:pt x="407" y="648"/>
                    <a:pt x="402" y="661"/>
                  </a:cubicBezTo>
                  <a:cubicBezTo>
                    <a:pt x="397" y="674"/>
                    <a:pt x="399" y="681"/>
                    <a:pt x="408" y="691"/>
                  </a:cubicBezTo>
                  <a:cubicBezTo>
                    <a:pt x="418" y="701"/>
                    <a:pt x="419" y="704"/>
                    <a:pt x="415" y="708"/>
                  </a:cubicBezTo>
                  <a:cubicBezTo>
                    <a:pt x="411" y="712"/>
                    <a:pt x="405" y="716"/>
                    <a:pt x="409" y="718"/>
                  </a:cubicBezTo>
                  <a:cubicBezTo>
                    <a:pt x="412" y="720"/>
                    <a:pt x="417" y="719"/>
                    <a:pt x="422" y="727"/>
                  </a:cubicBezTo>
                  <a:cubicBezTo>
                    <a:pt x="427" y="736"/>
                    <a:pt x="427" y="743"/>
                    <a:pt x="430" y="746"/>
                  </a:cubicBezTo>
                  <a:cubicBezTo>
                    <a:pt x="433" y="749"/>
                    <a:pt x="441" y="755"/>
                    <a:pt x="440" y="758"/>
                  </a:cubicBezTo>
                  <a:cubicBezTo>
                    <a:pt x="440" y="762"/>
                    <a:pt x="451" y="766"/>
                    <a:pt x="451" y="761"/>
                  </a:cubicBezTo>
                  <a:cubicBezTo>
                    <a:pt x="451" y="756"/>
                    <a:pt x="458" y="762"/>
                    <a:pt x="451" y="746"/>
                  </a:cubicBezTo>
                  <a:cubicBezTo>
                    <a:pt x="443" y="730"/>
                    <a:pt x="431" y="717"/>
                    <a:pt x="427" y="707"/>
                  </a:cubicBezTo>
                  <a:cubicBezTo>
                    <a:pt x="424" y="697"/>
                    <a:pt x="419" y="683"/>
                    <a:pt x="421" y="679"/>
                  </a:cubicBezTo>
                  <a:cubicBezTo>
                    <a:pt x="422" y="675"/>
                    <a:pt x="424" y="664"/>
                    <a:pt x="431" y="670"/>
                  </a:cubicBezTo>
                  <a:cubicBezTo>
                    <a:pt x="438" y="676"/>
                    <a:pt x="432" y="687"/>
                    <a:pt x="439" y="700"/>
                  </a:cubicBezTo>
                  <a:cubicBezTo>
                    <a:pt x="446" y="713"/>
                    <a:pt x="471" y="741"/>
                    <a:pt x="475" y="746"/>
                  </a:cubicBezTo>
                  <a:cubicBezTo>
                    <a:pt x="478" y="751"/>
                    <a:pt x="492" y="771"/>
                    <a:pt x="488" y="781"/>
                  </a:cubicBezTo>
                  <a:cubicBezTo>
                    <a:pt x="483" y="791"/>
                    <a:pt x="481" y="792"/>
                    <a:pt x="488" y="796"/>
                  </a:cubicBezTo>
                  <a:cubicBezTo>
                    <a:pt x="495" y="800"/>
                    <a:pt x="554" y="831"/>
                    <a:pt x="562" y="831"/>
                  </a:cubicBezTo>
                  <a:cubicBezTo>
                    <a:pt x="570" y="832"/>
                    <a:pt x="586" y="824"/>
                    <a:pt x="592" y="828"/>
                  </a:cubicBezTo>
                  <a:cubicBezTo>
                    <a:pt x="599" y="831"/>
                    <a:pt x="611" y="848"/>
                    <a:pt x="618" y="848"/>
                  </a:cubicBezTo>
                  <a:cubicBezTo>
                    <a:pt x="624" y="848"/>
                    <a:pt x="636" y="845"/>
                    <a:pt x="635" y="852"/>
                  </a:cubicBezTo>
                  <a:cubicBezTo>
                    <a:pt x="633" y="859"/>
                    <a:pt x="627" y="869"/>
                    <a:pt x="634" y="865"/>
                  </a:cubicBezTo>
                  <a:cubicBezTo>
                    <a:pt x="641" y="861"/>
                    <a:pt x="645" y="853"/>
                    <a:pt x="651" y="857"/>
                  </a:cubicBezTo>
                  <a:cubicBezTo>
                    <a:pt x="657" y="861"/>
                    <a:pt x="667" y="871"/>
                    <a:pt x="668" y="879"/>
                  </a:cubicBezTo>
                  <a:cubicBezTo>
                    <a:pt x="670" y="887"/>
                    <a:pt x="676" y="892"/>
                    <a:pt x="681" y="889"/>
                  </a:cubicBezTo>
                  <a:cubicBezTo>
                    <a:pt x="686" y="886"/>
                    <a:pt x="694" y="893"/>
                    <a:pt x="695" y="898"/>
                  </a:cubicBezTo>
                  <a:cubicBezTo>
                    <a:pt x="697" y="903"/>
                    <a:pt x="700" y="907"/>
                    <a:pt x="705" y="906"/>
                  </a:cubicBezTo>
                  <a:cubicBezTo>
                    <a:pt x="710" y="904"/>
                    <a:pt x="714" y="906"/>
                    <a:pt x="714" y="910"/>
                  </a:cubicBezTo>
                  <a:cubicBezTo>
                    <a:pt x="714" y="913"/>
                    <a:pt x="717" y="918"/>
                    <a:pt x="721" y="913"/>
                  </a:cubicBezTo>
                  <a:cubicBezTo>
                    <a:pt x="726" y="908"/>
                    <a:pt x="725" y="903"/>
                    <a:pt x="727" y="903"/>
                  </a:cubicBezTo>
                  <a:cubicBezTo>
                    <a:pt x="729" y="903"/>
                    <a:pt x="737" y="899"/>
                    <a:pt x="738" y="905"/>
                  </a:cubicBezTo>
                  <a:cubicBezTo>
                    <a:pt x="739" y="911"/>
                    <a:pt x="748" y="921"/>
                    <a:pt x="745" y="931"/>
                  </a:cubicBezTo>
                  <a:cubicBezTo>
                    <a:pt x="741" y="940"/>
                    <a:pt x="746" y="954"/>
                    <a:pt x="735" y="955"/>
                  </a:cubicBezTo>
                  <a:cubicBezTo>
                    <a:pt x="723" y="956"/>
                    <a:pt x="720" y="963"/>
                    <a:pt x="724" y="968"/>
                  </a:cubicBezTo>
                  <a:cubicBezTo>
                    <a:pt x="728" y="972"/>
                    <a:pt x="721" y="969"/>
                    <a:pt x="714" y="974"/>
                  </a:cubicBezTo>
                  <a:cubicBezTo>
                    <a:pt x="708" y="979"/>
                    <a:pt x="696" y="975"/>
                    <a:pt x="699" y="985"/>
                  </a:cubicBezTo>
                  <a:cubicBezTo>
                    <a:pt x="703" y="995"/>
                    <a:pt x="698" y="1008"/>
                    <a:pt x="698" y="1008"/>
                  </a:cubicBezTo>
                  <a:cubicBezTo>
                    <a:pt x="698" y="1008"/>
                    <a:pt x="711" y="1014"/>
                    <a:pt x="703" y="1015"/>
                  </a:cubicBezTo>
                  <a:cubicBezTo>
                    <a:pt x="694" y="1016"/>
                    <a:pt x="695" y="1018"/>
                    <a:pt x="692" y="1027"/>
                  </a:cubicBezTo>
                  <a:cubicBezTo>
                    <a:pt x="690" y="1036"/>
                    <a:pt x="690" y="1048"/>
                    <a:pt x="693" y="1048"/>
                  </a:cubicBezTo>
                  <a:cubicBezTo>
                    <a:pt x="696" y="1047"/>
                    <a:pt x="713" y="1067"/>
                    <a:pt x="715" y="1079"/>
                  </a:cubicBezTo>
                  <a:cubicBezTo>
                    <a:pt x="717" y="1091"/>
                    <a:pt x="724" y="1107"/>
                    <a:pt x="726" y="1119"/>
                  </a:cubicBezTo>
                  <a:cubicBezTo>
                    <a:pt x="727" y="1131"/>
                    <a:pt x="743" y="1135"/>
                    <a:pt x="750" y="1138"/>
                  </a:cubicBezTo>
                  <a:cubicBezTo>
                    <a:pt x="756" y="1141"/>
                    <a:pt x="771" y="1146"/>
                    <a:pt x="772" y="1153"/>
                  </a:cubicBezTo>
                  <a:cubicBezTo>
                    <a:pt x="774" y="1159"/>
                    <a:pt x="781" y="1152"/>
                    <a:pt x="779" y="1169"/>
                  </a:cubicBezTo>
                  <a:cubicBezTo>
                    <a:pt x="778" y="1186"/>
                    <a:pt x="772" y="1213"/>
                    <a:pt x="766" y="1225"/>
                  </a:cubicBezTo>
                  <a:cubicBezTo>
                    <a:pt x="760" y="1238"/>
                    <a:pt x="760" y="1241"/>
                    <a:pt x="755" y="1260"/>
                  </a:cubicBezTo>
                  <a:cubicBezTo>
                    <a:pt x="750" y="1279"/>
                    <a:pt x="752" y="1284"/>
                    <a:pt x="749" y="1291"/>
                  </a:cubicBezTo>
                  <a:cubicBezTo>
                    <a:pt x="746" y="1298"/>
                    <a:pt x="739" y="1327"/>
                    <a:pt x="730" y="1338"/>
                  </a:cubicBezTo>
                  <a:cubicBezTo>
                    <a:pt x="720" y="1349"/>
                    <a:pt x="711" y="1350"/>
                    <a:pt x="710" y="1367"/>
                  </a:cubicBezTo>
                  <a:cubicBezTo>
                    <a:pt x="708" y="1384"/>
                    <a:pt x="701" y="1393"/>
                    <a:pt x="698" y="1404"/>
                  </a:cubicBezTo>
                  <a:cubicBezTo>
                    <a:pt x="695" y="1416"/>
                    <a:pt x="688" y="1431"/>
                    <a:pt x="689" y="1436"/>
                  </a:cubicBezTo>
                  <a:cubicBezTo>
                    <a:pt x="689" y="1442"/>
                    <a:pt x="697" y="1435"/>
                    <a:pt x="697" y="1435"/>
                  </a:cubicBezTo>
                  <a:cubicBezTo>
                    <a:pt x="697" y="1435"/>
                    <a:pt x="707" y="1415"/>
                    <a:pt x="710" y="1416"/>
                  </a:cubicBezTo>
                  <a:cubicBezTo>
                    <a:pt x="713" y="1416"/>
                    <a:pt x="712" y="1412"/>
                    <a:pt x="712" y="1423"/>
                  </a:cubicBezTo>
                  <a:cubicBezTo>
                    <a:pt x="712" y="1434"/>
                    <a:pt x="703" y="1447"/>
                    <a:pt x="697" y="1451"/>
                  </a:cubicBezTo>
                  <a:cubicBezTo>
                    <a:pt x="692" y="1456"/>
                    <a:pt x="692" y="1456"/>
                    <a:pt x="682" y="1463"/>
                  </a:cubicBezTo>
                  <a:cubicBezTo>
                    <a:pt x="672" y="1470"/>
                    <a:pt x="672" y="1476"/>
                    <a:pt x="672" y="1479"/>
                  </a:cubicBezTo>
                  <a:cubicBezTo>
                    <a:pt x="672" y="1481"/>
                    <a:pt x="680" y="1484"/>
                    <a:pt x="676" y="1486"/>
                  </a:cubicBezTo>
                  <a:cubicBezTo>
                    <a:pt x="672" y="1488"/>
                    <a:pt x="674" y="1490"/>
                    <a:pt x="670" y="1493"/>
                  </a:cubicBezTo>
                  <a:cubicBezTo>
                    <a:pt x="667" y="1495"/>
                    <a:pt x="660" y="1498"/>
                    <a:pt x="663" y="1502"/>
                  </a:cubicBezTo>
                  <a:cubicBezTo>
                    <a:pt x="666" y="1507"/>
                    <a:pt x="659" y="1517"/>
                    <a:pt x="660" y="1524"/>
                  </a:cubicBezTo>
                  <a:cubicBezTo>
                    <a:pt x="660" y="1530"/>
                    <a:pt x="666" y="1541"/>
                    <a:pt x="666" y="1541"/>
                  </a:cubicBezTo>
                  <a:cubicBezTo>
                    <a:pt x="666" y="1541"/>
                    <a:pt x="674" y="1563"/>
                    <a:pt x="678" y="1566"/>
                  </a:cubicBezTo>
                  <a:cubicBezTo>
                    <a:pt x="682" y="1570"/>
                    <a:pt x="691" y="1572"/>
                    <a:pt x="690" y="1576"/>
                  </a:cubicBezTo>
                  <a:cubicBezTo>
                    <a:pt x="689" y="1581"/>
                    <a:pt x="698" y="1578"/>
                    <a:pt x="707" y="1582"/>
                  </a:cubicBezTo>
                  <a:cubicBezTo>
                    <a:pt x="716" y="1586"/>
                    <a:pt x="710" y="1601"/>
                    <a:pt x="727" y="1597"/>
                  </a:cubicBezTo>
                  <a:cubicBezTo>
                    <a:pt x="744" y="1594"/>
                    <a:pt x="759" y="1595"/>
                    <a:pt x="759" y="1595"/>
                  </a:cubicBezTo>
                  <a:cubicBezTo>
                    <a:pt x="759" y="1595"/>
                    <a:pt x="761" y="1597"/>
                    <a:pt x="767" y="1598"/>
                  </a:cubicBezTo>
                  <a:cubicBezTo>
                    <a:pt x="773" y="1599"/>
                    <a:pt x="790" y="1595"/>
                    <a:pt x="790" y="1595"/>
                  </a:cubicBezTo>
                  <a:lnTo>
                    <a:pt x="792" y="1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11"/>
            <p:cNvSpPr>
              <a:spLocks/>
            </p:cNvSpPr>
            <p:nvPr/>
          </p:nvSpPr>
          <p:spPr bwMode="auto">
            <a:xfrm>
              <a:off x="2484437" y="684213"/>
              <a:ext cx="1468438" cy="1327150"/>
            </a:xfrm>
            <a:custGeom>
              <a:avLst/>
              <a:gdLst>
                <a:gd name="T0" fmla="*/ 62 w 550"/>
                <a:gd name="T1" fmla="*/ 110 h 497"/>
                <a:gd name="T2" fmla="*/ 81 w 550"/>
                <a:gd name="T3" fmla="*/ 123 h 497"/>
                <a:gd name="T4" fmla="*/ 27 w 550"/>
                <a:gd name="T5" fmla="*/ 143 h 497"/>
                <a:gd name="T6" fmla="*/ 11 w 550"/>
                <a:gd name="T7" fmla="*/ 164 h 497"/>
                <a:gd name="T8" fmla="*/ 32 w 550"/>
                <a:gd name="T9" fmla="*/ 178 h 497"/>
                <a:gd name="T10" fmla="*/ 55 w 550"/>
                <a:gd name="T11" fmla="*/ 187 h 497"/>
                <a:gd name="T12" fmla="*/ 119 w 550"/>
                <a:gd name="T13" fmla="*/ 204 h 497"/>
                <a:gd name="T14" fmla="*/ 147 w 550"/>
                <a:gd name="T15" fmla="*/ 271 h 497"/>
                <a:gd name="T16" fmla="*/ 164 w 550"/>
                <a:gd name="T17" fmla="*/ 270 h 497"/>
                <a:gd name="T18" fmla="*/ 173 w 550"/>
                <a:gd name="T19" fmla="*/ 313 h 497"/>
                <a:gd name="T20" fmla="*/ 153 w 550"/>
                <a:gd name="T21" fmla="*/ 334 h 497"/>
                <a:gd name="T22" fmla="*/ 150 w 550"/>
                <a:gd name="T23" fmla="*/ 364 h 497"/>
                <a:gd name="T24" fmla="*/ 157 w 550"/>
                <a:gd name="T25" fmla="*/ 401 h 497"/>
                <a:gd name="T26" fmla="*/ 177 w 550"/>
                <a:gd name="T27" fmla="*/ 395 h 497"/>
                <a:gd name="T28" fmla="*/ 160 w 550"/>
                <a:gd name="T29" fmla="*/ 421 h 497"/>
                <a:gd name="T30" fmla="*/ 179 w 550"/>
                <a:gd name="T31" fmla="*/ 454 h 497"/>
                <a:gd name="T32" fmla="*/ 206 w 550"/>
                <a:gd name="T33" fmla="*/ 478 h 497"/>
                <a:gd name="T34" fmla="*/ 227 w 550"/>
                <a:gd name="T35" fmla="*/ 492 h 497"/>
                <a:gd name="T36" fmla="*/ 250 w 550"/>
                <a:gd name="T37" fmla="*/ 446 h 497"/>
                <a:gd name="T38" fmla="*/ 267 w 550"/>
                <a:gd name="T39" fmla="*/ 408 h 497"/>
                <a:gd name="T40" fmla="*/ 296 w 550"/>
                <a:gd name="T41" fmla="*/ 376 h 497"/>
                <a:gd name="T42" fmla="*/ 345 w 550"/>
                <a:gd name="T43" fmla="*/ 345 h 497"/>
                <a:gd name="T44" fmla="*/ 443 w 550"/>
                <a:gd name="T45" fmla="*/ 298 h 497"/>
                <a:gd name="T46" fmla="*/ 401 w 550"/>
                <a:gd name="T47" fmla="*/ 290 h 497"/>
                <a:gd name="T48" fmla="*/ 427 w 550"/>
                <a:gd name="T49" fmla="*/ 287 h 497"/>
                <a:gd name="T50" fmla="*/ 451 w 550"/>
                <a:gd name="T51" fmla="*/ 281 h 497"/>
                <a:gd name="T52" fmla="*/ 411 w 550"/>
                <a:gd name="T53" fmla="*/ 255 h 497"/>
                <a:gd name="T54" fmla="*/ 431 w 550"/>
                <a:gd name="T55" fmla="*/ 236 h 497"/>
                <a:gd name="T56" fmla="*/ 453 w 550"/>
                <a:gd name="T57" fmla="*/ 238 h 497"/>
                <a:gd name="T58" fmla="*/ 453 w 550"/>
                <a:gd name="T59" fmla="*/ 225 h 497"/>
                <a:gd name="T60" fmla="*/ 478 w 550"/>
                <a:gd name="T61" fmla="*/ 198 h 497"/>
                <a:gd name="T62" fmla="*/ 462 w 550"/>
                <a:gd name="T63" fmla="*/ 180 h 497"/>
                <a:gd name="T64" fmla="*/ 484 w 550"/>
                <a:gd name="T65" fmla="*/ 162 h 497"/>
                <a:gd name="T66" fmla="*/ 460 w 550"/>
                <a:gd name="T67" fmla="*/ 149 h 497"/>
                <a:gd name="T68" fmla="*/ 476 w 550"/>
                <a:gd name="T69" fmla="*/ 124 h 497"/>
                <a:gd name="T70" fmla="*/ 498 w 550"/>
                <a:gd name="T71" fmla="*/ 104 h 497"/>
                <a:gd name="T72" fmla="*/ 543 w 550"/>
                <a:gd name="T73" fmla="*/ 73 h 497"/>
                <a:gd name="T74" fmla="*/ 486 w 550"/>
                <a:gd name="T75" fmla="*/ 61 h 497"/>
                <a:gd name="T76" fmla="*/ 442 w 550"/>
                <a:gd name="T77" fmla="*/ 79 h 497"/>
                <a:gd name="T78" fmla="*/ 439 w 550"/>
                <a:gd name="T79" fmla="*/ 60 h 497"/>
                <a:gd name="T80" fmla="*/ 416 w 550"/>
                <a:gd name="T81" fmla="*/ 53 h 497"/>
                <a:gd name="T82" fmla="*/ 458 w 550"/>
                <a:gd name="T83" fmla="*/ 30 h 497"/>
                <a:gd name="T84" fmla="*/ 414 w 550"/>
                <a:gd name="T85" fmla="*/ 6 h 497"/>
                <a:gd name="T86" fmla="*/ 321 w 550"/>
                <a:gd name="T87" fmla="*/ 11 h 497"/>
                <a:gd name="T88" fmla="*/ 288 w 550"/>
                <a:gd name="T89" fmla="*/ 21 h 497"/>
                <a:gd name="T90" fmla="*/ 245 w 550"/>
                <a:gd name="T91" fmla="*/ 35 h 497"/>
                <a:gd name="T92" fmla="*/ 221 w 550"/>
                <a:gd name="T93" fmla="*/ 40 h 497"/>
                <a:gd name="T94" fmla="*/ 192 w 550"/>
                <a:gd name="T95" fmla="*/ 47 h 497"/>
                <a:gd name="T96" fmla="*/ 153 w 550"/>
                <a:gd name="T97" fmla="*/ 51 h 497"/>
                <a:gd name="T98" fmla="*/ 141 w 550"/>
                <a:gd name="T99" fmla="*/ 68 h 497"/>
                <a:gd name="T100" fmla="*/ 89 w 550"/>
                <a:gd name="T101" fmla="*/ 8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0" h="497">
                  <a:moveTo>
                    <a:pt x="67" y="99"/>
                  </a:moveTo>
                  <a:cubicBezTo>
                    <a:pt x="62" y="100"/>
                    <a:pt x="60" y="110"/>
                    <a:pt x="62" y="110"/>
                  </a:cubicBezTo>
                  <a:cubicBezTo>
                    <a:pt x="64" y="111"/>
                    <a:pt x="73" y="106"/>
                    <a:pt x="84" y="110"/>
                  </a:cubicBezTo>
                  <a:cubicBezTo>
                    <a:pt x="95" y="115"/>
                    <a:pt x="87" y="122"/>
                    <a:pt x="81" y="123"/>
                  </a:cubicBezTo>
                  <a:cubicBezTo>
                    <a:pt x="76" y="125"/>
                    <a:pt x="71" y="121"/>
                    <a:pt x="56" y="129"/>
                  </a:cubicBezTo>
                  <a:cubicBezTo>
                    <a:pt x="42" y="137"/>
                    <a:pt x="35" y="146"/>
                    <a:pt x="27" y="143"/>
                  </a:cubicBezTo>
                  <a:cubicBezTo>
                    <a:pt x="20" y="139"/>
                    <a:pt x="5" y="144"/>
                    <a:pt x="3" y="148"/>
                  </a:cubicBezTo>
                  <a:cubicBezTo>
                    <a:pt x="0" y="152"/>
                    <a:pt x="11" y="164"/>
                    <a:pt x="11" y="164"/>
                  </a:cubicBezTo>
                  <a:cubicBezTo>
                    <a:pt x="24" y="163"/>
                    <a:pt x="24" y="163"/>
                    <a:pt x="24" y="163"/>
                  </a:cubicBezTo>
                  <a:cubicBezTo>
                    <a:pt x="24" y="163"/>
                    <a:pt x="37" y="175"/>
                    <a:pt x="32" y="178"/>
                  </a:cubicBezTo>
                  <a:cubicBezTo>
                    <a:pt x="28" y="181"/>
                    <a:pt x="19" y="179"/>
                    <a:pt x="30" y="184"/>
                  </a:cubicBezTo>
                  <a:cubicBezTo>
                    <a:pt x="41" y="189"/>
                    <a:pt x="29" y="185"/>
                    <a:pt x="55" y="187"/>
                  </a:cubicBezTo>
                  <a:cubicBezTo>
                    <a:pt x="81" y="189"/>
                    <a:pt x="72" y="187"/>
                    <a:pt x="84" y="189"/>
                  </a:cubicBezTo>
                  <a:cubicBezTo>
                    <a:pt x="97" y="190"/>
                    <a:pt x="116" y="203"/>
                    <a:pt x="119" y="204"/>
                  </a:cubicBezTo>
                  <a:cubicBezTo>
                    <a:pt x="123" y="204"/>
                    <a:pt x="138" y="205"/>
                    <a:pt x="139" y="217"/>
                  </a:cubicBezTo>
                  <a:cubicBezTo>
                    <a:pt x="140" y="229"/>
                    <a:pt x="153" y="263"/>
                    <a:pt x="147" y="271"/>
                  </a:cubicBezTo>
                  <a:cubicBezTo>
                    <a:pt x="141" y="279"/>
                    <a:pt x="161" y="287"/>
                    <a:pt x="159" y="283"/>
                  </a:cubicBezTo>
                  <a:cubicBezTo>
                    <a:pt x="158" y="280"/>
                    <a:pt x="160" y="268"/>
                    <a:pt x="164" y="270"/>
                  </a:cubicBezTo>
                  <a:cubicBezTo>
                    <a:pt x="168" y="272"/>
                    <a:pt x="178" y="301"/>
                    <a:pt x="177" y="303"/>
                  </a:cubicBezTo>
                  <a:cubicBezTo>
                    <a:pt x="176" y="305"/>
                    <a:pt x="178" y="305"/>
                    <a:pt x="173" y="313"/>
                  </a:cubicBezTo>
                  <a:cubicBezTo>
                    <a:pt x="169" y="321"/>
                    <a:pt x="164" y="329"/>
                    <a:pt x="162" y="329"/>
                  </a:cubicBezTo>
                  <a:cubicBezTo>
                    <a:pt x="159" y="329"/>
                    <a:pt x="154" y="331"/>
                    <a:pt x="153" y="334"/>
                  </a:cubicBezTo>
                  <a:cubicBezTo>
                    <a:pt x="152" y="336"/>
                    <a:pt x="154" y="339"/>
                    <a:pt x="153" y="347"/>
                  </a:cubicBezTo>
                  <a:cubicBezTo>
                    <a:pt x="152" y="355"/>
                    <a:pt x="147" y="356"/>
                    <a:pt x="150" y="364"/>
                  </a:cubicBezTo>
                  <a:cubicBezTo>
                    <a:pt x="154" y="372"/>
                    <a:pt x="151" y="372"/>
                    <a:pt x="152" y="379"/>
                  </a:cubicBezTo>
                  <a:cubicBezTo>
                    <a:pt x="152" y="386"/>
                    <a:pt x="162" y="399"/>
                    <a:pt x="157" y="401"/>
                  </a:cubicBezTo>
                  <a:cubicBezTo>
                    <a:pt x="152" y="402"/>
                    <a:pt x="151" y="410"/>
                    <a:pt x="158" y="405"/>
                  </a:cubicBezTo>
                  <a:cubicBezTo>
                    <a:pt x="164" y="401"/>
                    <a:pt x="177" y="395"/>
                    <a:pt x="177" y="395"/>
                  </a:cubicBezTo>
                  <a:cubicBezTo>
                    <a:pt x="177" y="395"/>
                    <a:pt x="181" y="397"/>
                    <a:pt x="176" y="399"/>
                  </a:cubicBezTo>
                  <a:cubicBezTo>
                    <a:pt x="171" y="400"/>
                    <a:pt x="157" y="416"/>
                    <a:pt x="160" y="421"/>
                  </a:cubicBezTo>
                  <a:cubicBezTo>
                    <a:pt x="164" y="426"/>
                    <a:pt x="169" y="428"/>
                    <a:pt x="171" y="436"/>
                  </a:cubicBezTo>
                  <a:cubicBezTo>
                    <a:pt x="173" y="445"/>
                    <a:pt x="183" y="444"/>
                    <a:pt x="179" y="454"/>
                  </a:cubicBezTo>
                  <a:cubicBezTo>
                    <a:pt x="175" y="465"/>
                    <a:pt x="186" y="468"/>
                    <a:pt x="186" y="474"/>
                  </a:cubicBezTo>
                  <a:cubicBezTo>
                    <a:pt x="186" y="480"/>
                    <a:pt x="197" y="469"/>
                    <a:pt x="206" y="478"/>
                  </a:cubicBezTo>
                  <a:cubicBezTo>
                    <a:pt x="215" y="487"/>
                    <a:pt x="208" y="489"/>
                    <a:pt x="216" y="493"/>
                  </a:cubicBezTo>
                  <a:cubicBezTo>
                    <a:pt x="224" y="497"/>
                    <a:pt x="225" y="494"/>
                    <a:pt x="227" y="492"/>
                  </a:cubicBezTo>
                  <a:cubicBezTo>
                    <a:pt x="229" y="490"/>
                    <a:pt x="230" y="475"/>
                    <a:pt x="237" y="464"/>
                  </a:cubicBezTo>
                  <a:cubicBezTo>
                    <a:pt x="244" y="453"/>
                    <a:pt x="250" y="453"/>
                    <a:pt x="250" y="446"/>
                  </a:cubicBezTo>
                  <a:cubicBezTo>
                    <a:pt x="250" y="439"/>
                    <a:pt x="260" y="426"/>
                    <a:pt x="263" y="421"/>
                  </a:cubicBezTo>
                  <a:cubicBezTo>
                    <a:pt x="265" y="417"/>
                    <a:pt x="273" y="412"/>
                    <a:pt x="267" y="408"/>
                  </a:cubicBezTo>
                  <a:cubicBezTo>
                    <a:pt x="261" y="404"/>
                    <a:pt x="271" y="400"/>
                    <a:pt x="281" y="393"/>
                  </a:cubicBezTo>
                  <a:cubicBezTo>
                    <a:pt x="290" y="386"/>
                    <a:pt x="288" y="378"/>
                    <a:pt x="296" y="376"/>
                  </a:cubicBezTo>
                  <a:cubicBezTo>
                    <a:pt x="305" y="374"/>
                    <a:pt x="298" y="370"/>
                    <a:pt x="311" y="366"/>
                  </a:cubicBezTo>
                  <a:cubicBezTo>
                    <a:pt x="324" y="361"/>
                    <a:pt x="336" y="351"/>
                    <a:pt x="345" y="345"/>
                  </a:cubicBezTo>
                  <a:cubicBezTo>
                    <a:pt x="353" y="339"/>
                    <a:pt x="350" y="336"/>
                    <a:pt x="366" y="332"/>
                  </a:cubicBezTo>
                  <a:cubicBezTo>
                    <a:pt x="383" y="328"/>
                    <a:pt x="443" y="298"/>
                    <a:pt x="443" y="298"/>
                  </a:cubicBezTo>
                  <a:cubicBezTo>
                    <a:pt x="443" y="298"/>
                    <a:pt x="431" y="296"/>
                    <a:pt x="421" y="295"/>
                  </a:cubicBezTo>
                  <a:cubicBezTo>
                    <a:pt x="412" y="295"/>
                    <a:pt x="397" y="293"/>
                    <a:pt x="401" y="290"/>
                  </a:cubicBezTo>
                  <a:cubicBezTo>
                    <a:pt x="405" y="287"/>
                    <a:pt x="410" y="278"/>
                    <a:pt x="413" y="277"/>
                  </a:cubicBezTo>
                  <a:cubicBezTo>
                    <a:pt x="416" y="276"/>
                    <a:pt x="427" y="287"/>
                    <a:pt x="427" y="287"/>
                  </a:cubicBezTo>
                  <a:cubicBezTo>
                    <a:pt x="427" y="287"/>
                    <a:pt x="447" y="291"/>
                    <a:pt x="445" y="289"/>
                  </a:cubicBezTo>
                  <a:cubicBezTo>
                    <a:pt x="444" y="287"/>
                    <a:pt x="451" y="284"/>
                    <a:pt x="451" y="281"/>
                  </a:cubicBezTo>
                  <a:cubicBezTo>
                    <a:pt x="451" y="278"/>
                    <a:pt x="445" y="270"/>
                    <a:pt x="432" y="264"/>
                  </a:cubicBezTo>
                  <a:cubicBezTo>
                    <a:pt x="420" y="258"/>
                    <a:pt x="423" y="261"/>
                    <a:pt x="411" y="255"/>
                  </a:cubicBezTo>
                  <a:cubicBezTo>
                    <a:pt x="398" y="248"/>
                    <a:pt x="387" y="247"/>
                    <a:pt x="397" y="245"/>
                  </a:cubicBezTo>
                  <a:cubicBezTo>
                    <a:pt x="406" y="242"/>
                    <a:pt x="428" y="240"/>
                    <a:pt x="431" y="236"/>
                  </a:cubicBezTo>
                  <a:cubicBezTo>
                    <a:pt x="433" y="232"/>
                    <a:pt x="426" y="227"/>
                    <a:pt x="433" y="232"/>
                  </a:cubicBezTo>
                  <a:cubicBezTo>
                    <a:pt x="441" y="237"/>
                    <a:pt x="444" y="237"/>
                    <a:pt x="453" y="238"/>
                  </a:cubicBezTo>
                  <a:cubicBezTo>
                    <a:pt x="462" y="239"/>
                    <a:pt x="466" y="241"/>
                    <a:pt x="463" y="236"/>
                  </a:cubicBezTo>
                  <a:cubicBezTo>
                    <a:pt x="459" y="231"/>
                    <a:pt x="449" y="239"/>
                    <a:pt x="453" y="225"/>
                  </a:cubicBezTo>
                  <a:cubicBezTo>
                    <a:pt x="458" y="211"/>
                    <a:pt x="476" y="206"/>
                    <a:pt x="476" y="206"/>
                  </a:cubicBezTo>
                  <a:cubicBezTo>
                    <a:pt x="476" y="206"/>
                    <a:pt x="487" y="211"/>
                    <a:pt x="478" y="198"/>
                  </a:cubicBezTo>
                  <a:cubicBezTo>
                    <a:pt x="469" y="186"/>
                    <a:pt x="470" y="187"/>
                    <a:pt x="466" y="183"/>
                  </a:cubicBezTo>
                  <a:cubicBezTo>
                    <a:pt x="462" y="180"/>
                    <a:pt x="462" y="180"/>
                    <a:pt x="462" y="180"/>
                  </a:cubicBezTo>
                  <a:cubicBezTo>
                    <a:pt x="462" y="180"/>
                    <a:pt x="493" y="175"/>
                    <a:pt x="490" y="172"/>
                  </a:cubicBezTo>
                  <a:cubicBezTo>
                    <a:pt x="488" y="168"/>
                    <a:pt x="484" y="162"/>
                    <a:pt x="484" y="162"/>
                  </a:cubicBezTo>
                  <a:cubicBezTo>
                    <a:pt x="484" y="162"/>
                    <a:pt x="484" y="161"/>
                    <a:pt x="472" y="155"/>
                  </a:cubicBezTo>
                  <a:cubicBezTo>
                    <a:pt x="460" y="149"/>
                    <a:pt x="460" y="154"/>
                    <a:pt x="460" y="149"/>
                  </a:cubicBezTo>
                  <a:cubicBezTo>
                    <a:pt x="459" y="144"/>
                    <a:pt x="470" y="137"/>
                    <a:pt x="471" y="133"/>
                  </a:cubicBezTo>
                  <a:cubicBezTo>
                    <a:pt x="473" y="129"/>
                    <a:pt x="476" y="126"/>
                    <a:pt x="476" y="124"/>
                  </a:cubicBezTo>
                  <a:cubicBezTo>
                    <a:pt x="476" y="122"/>
                    <a:pt x="477" y="116"/>
                    <a:pt x="479" y="115"/>
                  </a:cubicBezTo>
                  <a:cubicBezTo>
                    <a:pt x="481" y="114"/>
                    <a:pt x="489" y="112"/>
                    <a:pt x="498" y="104"/>
                  </a:cubicBezTo>
                  <a:cubicBezTo>
                    <a:pt x="507" y="95"/>
                    <a:pt x="515" y="83"/>
                    <a:pt x="518" y="83"/>
                  </a:cubicBezTo>
                  <a:cubicBezTo>
                    <a:pt x="522" y="83"/>
                    <a:pt x="539" y="75"/>
                    <a:pt x="543" y="73"/>
                  </a:cubicBezTo>
                  <a:cubicBezTo>
                    <a:pt x="546" y="71"/>
                    <a:pt x="550" y="64"/>
                    <a:pt x="536" y="63"/>
                  </a:cubicBezTo>
                  <a:cubicBezTo>
                    <a:pt x="521" y="61"/>
                    <a:pt x="490" y="56"/>
                    <a:pt x="486" y="61"/>
                  </a:cubicBezTo>
                  <a:cubicBezTo>
                    <a:pt x="481" y="67"/>
                    <a:pt x="471" y="73"/>
                    <a:pt x="468" y="79"/>
                  </a:cubicBezTo>
                  <a:cubicBezTo>
                    <a:pt x="465" y="85"/>
                    <a:pt x="448" y="80"/>
                    <a:pt x="442" y="79"/>
                  </a:cubicBezTo>
                  <a:cubicBezTo>
                    <a:pt x="436" y="77"/>
                    <a:pt x="466" y="69"/>
                    <a:pt x="459" y="63"/>
                  </a:cubicBezTo>
                  <a:cubicBezTo>
                    <a:pt x="452" y="56"/>
                    <a:pt x="453" y="54"/>
                    <a:pt x="439" y="60"/>
                  </a:cubicBezTo>
                  <a:cubicBezTo>
                    <a:pt x="425" y="66"/>
                    <a:pt x="426" y="71"/>
                    <a:pt x="419" y="72"/>
                  </a:cubicBezTo>
                  <a:cubicBezTo>
                    <a:pt x="412" y="73"/>
                    <a:pt x="401" y="60"/>
                    <a:pt x="416" y="53"/>
                  </a:cubicBezTo>
                  <a:cubicBezTo>
                    <a:pt x="431" y="46"/>
                    <a:pt x="469" y="52"/>
                    <a:pt x="470" y="48"/>
                  </a:cubicBezTo>
                  <a:cubicBezTo>
                    <a:pt x="472" y="44"/>
                    <a:pt x="468" y="33"/>
                    <a:pt x="458" y="30"/>
                  </a:cubicBezTo>
                  <a:cubicBezTo>
                    <a:pt x="448" y="27"/>
                    <a:pt x="429" y="20"/>
                    <a:pt x="422" y="17"/>
                  </a:cubicBezTo>
                  <a:cubicBezTo>
                    <a:pt x="416" y="13"/>
                    <a:pt x="414" y="6"/>
                    <a:pt x="414" y="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0"/>
                    <a:pt x="326" y="10"/>
                    <a:pt x="321" y="11"/>
                  </a:cubicBezTo>
                  <a:cubicBezTo>
                    <a:pt x="316" y="11"/>
                    <a:pt x="317" y="15"/>
                    <a:pt x="305" y="17"/>
                  </a:cubicBezTo>
                  <a:cubicBezTo>
                    <a:pt x="293" y="20"/>
                    <a:pt x="288" y="21"/>
                    <a:pt x="288" y="21"/>
                  </a:cubicBezTo>
                  <a:cubicBezTo>
                    <a:pt x="288" y="21"/>
                    <a:pt x="274" y="18"/>
                    <a:pt x="263" y="20"/>
                  </a:cubicBezTo>
                  <a:cubicBezTo>
                    <a:pt x="252" y="22"/>
                    <a:pt x="245" y="35"/>
                    <a:pt x="245" y="35"/>
                  </a:cubicBezTo>
                  <a:cubicBezTo>
                    <a:pt x="245" y="35"/>
                    <a:pt x="250" y="38"/>
                    <a:pt x="252" y="40"/>
                  </a:cubicBezTo>
                  <a:cubicBezTo>
                    <a:pt x="255" y="42"/>
                    <a:pt x="234" y="41"/>
                    <a:pt x="221" y="40"/>
                  </a:cubicBezTo>
                  <a:cubicBezTo>
                    <a:pt x="208" y="38"/>
                    <a:pt x="208" y="43"/>
                    <a:pt x="205" y="52"/>
                  </a:cubicBezTo>
                  <a:cubicBezTo>
                    <a:pt x="201" y="60"/>
                    <a:pt x="197" y="54"/>
                    <a:pt x="192" y="47"/>
                  </a:cubicBezTo>
                  <a:cubicBezTo>
                    <a:pt x="187" y="40"/>
                    <a:pt x="182" y="42"/>
                    <a:pt x="178" y="48"/>
                  </a:cubicBezTo>
                  <a:cubicBezTo>
                    <a:pt x="174" y="54"/>
                    <a:pt x="168" y="46"/>
                    <a:pt x="153" y="51"/>
                  </a:cubicBezTo>
                  <a:cubicBezTo>
                    <a:pt x="139" y="56"/>
                    <a:pt x="126" y="61"/>
                    <a:pt x="126" y="61"/>
                  </a:cubicBezTo>
                  <a:cubicBezTo>
                    <a:pt x="126" y="61"/>
                    <a:pt x="145" y="65"/>
                    <a:pt x="141" y="68"/>
                  </a:cubicBezTo>
                  <a:cubicBezTo>
                    <a:pt x="137" y="71"/>
                    <a:pt x="111" y="77"/>
                    <a:pt x="111" y="77"/>
                  </a:cubicBezTo>
                  <a:cubicBezTo>
                    <a:pt x="111" y="77"/>
                    <a:pt x="92" y="88"/>
                    <a:pt x="89" y="88"/>
                  </a:cubicBezTo>
                  <a:cubicBezTo>
                    <a:pt x="85" y="88"/>
                    <a:pt x="67" y="99"/>
                    <a:pt x="6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12"/>
            <p:cNvSpPr>
              <a:spLocks/>
            </p:cNvSpPr>
            <p:nvPr/>
          </p:nvSpPr>
          <p:spPr bwMode="auto">
            <a:xfrm>
              <a:off x="1952625" y="735013"/>
              <a:ext cx="868363" cy="539750"/>
            </a:xfrm>
            <a:custGeom>
              <a:avLst/>
              <a:gdLst>
                <a:gd name="T0" fmla="*/ 297 w 325"/>
                <a:gd name="T1" fmla="*/ 44 h 202"/>
                <a:gd name="T2" fmla="*/ 285 w 325"/>
                <a:gd name="T3" fmla="*/ 53 h 202"/>
                <a:gd name="T4" fmla="*/ 277 w 325"/>
                <a:gd name="T5" fmla="*/ 64 h 202"/>
                <a:gd name="T6" fmla="*/ 232 w 325"/>
                <a:gd name="T7" fmla="*/ 88 h 202"/>
                <a:gd name="T8" fmla="*/ 211 w 325"/>
                <a:gd name="T9" fmla="*/ 104 h 202"/>
                <a:gd name="T10" fmla="*/ 197 w 325"/>
                <a:gd name="T11" fmla="*/ 106 h 202"/>
                <a:gd name="T12" fmla="*/ 192 w 325"/>
                <a:gd name="T13" fmla="*/ 124 h 202"/>
                <a:gd name="T14" fmla="*/ 169 w 325"/>
                <a:gd name="T15" fmla="*/ 138 h 202"/>
                <a:gd name="T16" fmla="*/ 160 w 325"/>
                <a:gd name="T17" fmla="*/ 148 h 202"/>
                <a:gd name="T18" fmla="*/ 162 w 325"/>
                <a:gd name="T19" fmla="*/ 164 h 202"/>
                <a:gd name="T20" fmla="*/ 143 w 325"/>
                <a:gd name="T21" fmla="*/ 169 h 202"/>
                <a:gd name="T22" fmla="*/ 127 w 325"/>
                <a:gd name="T23" fmla="*/ 168 h 202"/>
                <a:gd name="T24" fmla="*/ 105 w 325"/>
                <a:gd name="T25" fmla="*/ 168 h 202"/>
                <a:gd name="T26" fmla="*/ 80 w 325"/>
                <a:gd name="T27" fmla="*/ 168 h 202"/>
                <a:gd name="T28" fmla="*/ 74 w 325"/>
                <a:gd name="T29" fmla="*/ 168 h 202"/>
                <a:gd name="T30" fmla="*/ 60 w 325"/>
                <a:gd name="T31" fmla="*/ 170 h 202"/>
                <a:gd name="T32" fmla="*/ 62 w 325"/>
                <a:gd name="T33" fmla="*/ 177 h 202"/>
                <a:gd name="T34" fmla="*/ 83 w 325"/>
                <a:gd name="T35" fmla="*/ 177 h 202"/>
                <a:gd name="T36" fmla="*/ 118 w 325"/>
                <a:gd name="T37" fmla="*/ 182 h 202"/>
                <a:gd name="T38" fmla="*/ 142 w 325"/>
                <a:gd name="T39" fmla="*/ 182 h 202"/>
                <a:gd name="T40" fmla="*/ 144 w 325"/>
                <a:gd name="T41" fmla="*/ 195 h 202"/>
                <a:gd name="T42" fmla="*/ 129 w 325"/>
                <a:gd name="T43" fmla="*/ 201 h 202"/>
                <a:gd name="T44" fmla="*/ 109 w 325"/>
                <a:gd name="T45" fmla="*/ 200 h 202"/>
                <a:gd name="T46" fmla="*/ 67 w 325"/>
                <a:gd name="T47" fmla="*/ 199 h 202"/>
                <a:gd name="T48" fmla="*/ 37 w 325"/>
                <a:gd name="T49" fmla="*/ 193 h 202"/>
                <a:gd name="T50" fmla="*/ 29 w 325"/>
                <a:gd name="T51" fmla="*/ 181 h 202"/>
                <a:gd name="T52" fmla="*/ 24 w 325"/>
                <a:gd name="T53" fmla="*/ 170 h 202"/>
                <a:gd name="T54" fmla="*/ 3 w 325"/>
                <a:gd name="T55" fmla="*/ 160 h 202"/>
                <a:gd name="T56" fmla="*/ 3 w 325"/>
                <a:gd name="T57" fmla="*/ 153 h 202"/>
                <a:gd name="T58" fmla="*/ 21 w 325"/>
                <a:gd name="T59" fmla="*/ 152 h 202"/>
                <a:gd name="T60" fmla="*/ 35 w 325"/>
                <a:gd name="T61" fmla="*/ 158 h 202"/>
                <a:gd name="T62" fmla="*/ 63 w 325"/>
                <a:gd name="T63" fmla="*/ 156 h 202"/>
                <a:gd name="T64" fmla="*/ 81 w 325"/>
                <a:gd name="T65" fmla="*/ 151 h 202"/>
                <a:gd name="T66" fmla="*/ 77 w 325"/>
                <a:gd name="T67" fmla="*/ 137 h 202"/>
                <a:gd name="T68" fmla="*/ 94 w 325"/>
                <a:gd name="T69" fmla="*/ 137 h 202"/>
                <a:gd name="T70" fmla="*/ 98 w 325"/>
                <a:gd name="T71" fmla="*/ 137 h 202"/>
                <a:gd name="T72" fmla="*/ 94 w 325"/>
                <a:gd name="T73" fmla="*/ 131 h 202"/>
                <a:gd name="T74" fmla="*/ 81 w 325"/>
                <a:gd name="T75" fmla="*/ 127 h 202"/>
                <a:gd name="T76" fmla="*/ 103 w 325"/>
                <a:gd name="T77" fmla="*/ 109 h 202"/>
                <a:gd name="T78" fmla="*/ 116 w 325"/>
                <a:gd name="T79" fmla="*/ 100 h 202"/>
                <a:gd name="T80" fmla="*/ 100 w 325"/>
                <a:gd name="T81" fmla="*/ 87 h 202"/>
                <a:gd name="T82" fmla="*/ 87 w 325"/>
                <a:gd name="T83" fmla="*/ 79 h 202"/>
                <a:gd name="T84" fmla="*/ 74 w 325"/>
                <a:gd name="T85" fmla="*/ 59 h 202"/>
                <a:gd name="T86" fmla="*/ 61 w 325"/>
                <a:gd name="T87" fmla="*/ 52 h 202"/>
                <a:gd name="T88" fmla="*/ 74 w 325"/>
                <a:gd name="T89" fmla="*/ 41 h 202"/>
                <a:gd name="T90" fmla="*/ 98 w 325"/>
                <a:gd name="T91" fmla="*/ 33 h 202"/>
                <a:gd name="T92" fmla="*/ 114 w 325"/>
                <a:gd name="T93" fmla="*/ 37 h 202"/>
                <a:gd name="T94" fmla="*/ 113 w 325"/>
                <a:gd name="T95" fmla="*/ 25 h 202"/>
                <a:gd name="T96" fmla="*/ 134 w 325"/>
                <a:gd name="T97" fmla="*/ 31 h 202"/>
                <a:gd name="T98" fmla="*/ 143 w 325"/>
                <a:gd name="T99" fmla="*/ 22 h 202"/>
                <a:gd name="T100" fmla="*/ 156 w 325"/>
                <a:gd name="T101" fmla="*/ 11 h 202"/>
                <a:gd name="T102" fmla="*/ 194 w 325"/>
                <a:gd name="T103" fmla="*/ 8 h 202"/>
                <a:gd name="T104" fmla="*/ 212 w 325"/>
                <a:gd name="T105" fmla="*/ 3 h 202"/>
                <a:gd name="T106" fmla="*/ 223 w 325"/>
                <a:gd name="T107" fmla="*/ 15 h 202"/>
                <a:gd name="T108" fmla="*/ 226 w 325"/>
                <a:gd name="T109" fmla="*/ 4 h 202"/>
                <a:gd name="T110" fmla="*/ 284 w 325"/>
                <a:gd name="T111" fmla="*/ 12 h 202"/>
                <a:gd name="T112" fmla="*/ 324 w 325"/>
                <a:gd name="T113" fmla="*/ 22 h 202"/>
                <a:gd name="T114" fmla="*/ 318 w 325"/>
                <a:gd name="T115" fmla="*/ 38 h 202"/>
                <a:gd name="T116" fmla="*/ 297 w 325"/>
                <a:gd name="T117" fmla="*/ 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02">
                  <a:moveTo>
                    <a:pt x="297" y="44"/>
                  </a:moveTo>
                  <a:cubicBezTo>
                    <a:pt x="280" y="48"/>
                    <a:pt x="275" y="52"/>
                    <a:pt x="285" y="53"/>
                  </a:cubicBezTo>
                  <a:cubicBezTo>
                    <a:pt x="294" y="54"/>
                    <a:pt x="303" y="50"/>
                    <a:pt x="277" y="64"/>
                  </a:cubicBezTo>
                  <a:cubicBezTo>
                    <a:pt x="252" y="77"/>
                    <a:pt x="242" y="83"/>
                    <a:pt x="232" y="88"/>
                  </a:cubicBezTo>
                  <a:cubicBezTo>
                    <a:pt x="222" y="93"/>
                    <a:pt x="223" y="103"/>
                    <a:pt x="211" y="104"/>
                  </a:cubicBezTo>
                  <a:cubicBezTo>
                    <a:pt x="200" y="104"/>
                    <a:pt x="201" y="93"/>
                    <a:pt x="197" y="106"/>
                  </a:cubicBezTo>
                  <a:cubicBezTo>
                    <a:pt x="193" y="119"/>
                    <a:pt x="193" y="122"/>
                    <a:pt x="192" y="124"/>
                  </a:cubicBezTo>
                  <a:cubicBezTo>
                    <a:pt x="191" y="127"/>
                    <a:pt x="180" y="137"/>
                    <a:pt x="169" y="138"/>
                  </a:cubicBezTo>
                  <a:cubicBezTo>
                    <a:pt x="159" y="139"/>
                    <a:pt x="164" y="141"/>
                    <a:pt x="160" y="148"/>
                  </a:cubicBezTo>
                  <a:cubicBezTo>
                    <a:pt x="156" y="154"/>
                    <a:pt x="177" y="161"/>
                    <a:pt x="162" y="164"/>
                  </a:cubicBezTo>
                  <a:cubicBezTo>
                    <a:pt x="147" y="166"/>
                    <a:pt x="145" y="168"/>
                    <a:pt x="143" y="169"/>
                  </a:cubicBezTo>
                  <a:cubicBezTo>
                    <a:pt x="140" y="170"/>
                    <a:pt x="135" y="171"/>
                    <a:pt x="127" y="168"/>
                  </a:cubicBezTo>
                  <a:cubicBezTo>
                    <a:pt x="119" y="166"/>
                    <a:pt x="119" y="169"/>
                    <a:pt x="105" y="168"/>
                  </a:cubicBezTo>
                  <a:cubicBezTo>
                    <a:pt x="91" y="168"/>
                    <a:pt x="86" y="168"/>
                    <a:pt x="80" y="168"/>
                  </a:cubicBezTo>
                  <a:cubicBezTo>
                    <a:pt x="74" y="168"/>
                    <a:pt x="84" y="167"/>
                    <a:pt x="74" y="168"/>
                  </a:cubicBezTo>
                  <a:cubicBezTo>
                    <a:pt x="65" y="168"/>
                    <a:pt x="59" y="166"/>
                    <a:pt x="60" y="170"/>
                  </a:cubicBezTo>
                  <a:cubicBezTo>
                    <a:pt x="61" y="174"/>
                    <a:pt x="60" y="176"/>
                    <a:pt x="62" y="177"/>
                  </a:cubicBezTo>
                  <a:cubicBezTo>
                    <a:pt x="65" y="178"/>
                    <a:pt x="70" y="176"/>
                    <a:pt x="83" y="177"/>
                  </a:cubicBezTo>
                  <a:cubicBezTo>
                    <a:pt x="97" y="178"/>
                    <a:pt x="106" y="182"/>
                    <a:pt x="118" y="182"/>
                  </a:cubicBezTo>
                  <a:cubicBezTo>
                    <a:pt x="130" y="181"/>
                    <a:pt x="136" y="179"/>
                    <a:pt x="142" y="182"/>
                  </a:cubicBezTo>
                  <a:cubicBezTo>
                    <a:pt x="147" y="185"/>
                    <a:pt x="149" y="195"/>
                    <a:pt x="144" y="195"/>
                  </a:cubicBezTo>
                  <a:cubicBezTo>
                    <a:pt x="138" y="196"/>
                    <a:pt x="138" y="201"/>
                    <a:pt x="129" y="201"/>
                  </a:cubicBezTo>
                  <a:cubicBezTo>
                    <a:pt x="120" y="201"/>
                    <a:pt x="126" y="202"/>
                    <a:pt x="109" y="200"/>
                  </a:cubicBezTo>
                  <a:cubicBezTo>
                    <a:pt x="92" y="198"/>
                    <a:pt x="80" y="201"/>
                    <a:pt x="67" y="199"/>
                  </a:cubicBezTo>
                  <a:cubicBezTo>
                    <a:pt x="54" y="196"/>
                    <a:pt x="43" y="198"/>
                    <a:pt x="37" y="193"/>
                  </a:cubicBezTo>
                  <a:cubicBezTo>
                    <a:pt x="31" y="189"/>
                    <a:pt x="31" y="187"/>
                    <a:pt x="29" y="181"/>
                  </a:cubicBezTo>
                  <a:cubicBezTo>
                    <a:pt x="26" y="174"/>
                    <a:pt x="34" y="176"/>
                    <a:pt x="24" y="170"/>
                  </a:cubicBezTo>
                  <a:cubicBezTo>
                    <a:pt x="13" y="164"/>
                    <a:pt x="3" y="160"/>
                    <a:pt x="3" y="160"/>
                  </a:cubicBezTo>
                  <a:cubicBezTo>
                    <a:pt x="3" y="160"/>
                    <a:pt x="0" y="157"/>
                    <a:pt x="3" y="153"/>
                  </a:cubicBezTo>
                  <a:cubicBezTo>
                    <a:pt x="6" y="149"/>
                    <a:pt x="21" y="152"/>
                    <a:pt x="21" y="152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8"/>
                    <a:pt x="61" y="162"/>
                    <a:pt x="63" y="156"/>
                  </a:cubicBezTo>
                  <a:cubicBezTo>
                    <a:pt x="65" y="149"/>
                    <a:pt x="82" y="158"/>
                    <a:pt x="81" y="151"/>
                  </a:cubicBezTo>
                  <a:cubicBezTo>
                    <a:pt x="80" y="144"/>
                    <a:pt x="69" y="142"/>
                    <a:pt x="77" y="137"/>
                  </a:cubicBezTo>
                  <a:cubicBezTo>
                    <a:pt x="86" y="131"/>
                    <a:pt x="94" y="137"/>
                    <a:pt x="94" y="137"/>
                  </a:cubicBezTo>
                  <a:cubicBezTo>
                    <a:pt x="94" y="137"/>
                    <a:pt x="96" y="139"/>
                    <a:pt x="98" y="137"/>
                  </a:cubicBezTo>
                  <a:cubicBezTo>
                    <a:pt x="100" y="135"/>
                    <a:pt x="99" y="133"/>
                    <a:pt x="94" y="131"/>
                  </a:cubicBezTo>
                  <a:cubicBezTo>
                    <a:pt x="90" y="129"/>
                    <a:pt x="81" y="127"/>
                    <a:pt x="81" y="127"/>
                  </a:cubicBezTo>
                  <a:cubicBezTo>
                    <a:pt x="81" y="127"/>
                    <a:pt x="99" y="109"/>
                    <a:pt x="103" y="109"/>
                  </a:cubicBezTo>
                  <a:cubicBezTo>
                    <a:pt x="106" y="109"/>
                    <a:pt x="126" y="110"/>
                    <a:pt x="116" y="100"/>
                  </a:cubicBezTo>
                  <a:cubicBezTo>
                    <a:pt x="105" y="89"/>
                    <a:pt x="107" y="92"/>
                    <a:pt x="100" y="87"/>
                  </a:cubicBezTo>
                  <a:cubicBezTo>
                    <a:pt x="94" y="83"/>
                    <a:pt x="100" y="91"/>
                    <a:pt x="87" y="79"/>
                  </a:cubicBezTo>
                  <a:cubicBezTo>
                    <a:pt x="74" y="68"/>
                    <a:pt x="76" y="70"/>
                    <a:pt x="74" y="59"/>
                  </a:cubicBezTo>
                  <a:cubicBezTo>
                    <a:pt x="72" y="48"/>
                    <a:pt x="60" y="57"/>
                    <a:pt x="61" y="52"/>
                  </a:cubicBezTo>
                  <a:cubicBezTo>
                    <a:pt x="62" y="48"/>
                    <a:pt x="70" y="41"/>
                    <a:pt x="74" y="41"/>
                  </a:cubicBezTo>
                  <a:cubicBezTo>
                    <a:pt x="78" y="41"/>
                    <a:pt x="87" y="29"/>
                    <a:pt x="98" y="33"/>
                  </a:cubicBezTo>
                  <a:cubicBezTo>
                    <a:pt x="109" y="37"/>
                    <a:pt x="109" y="40"/>
                    <a:pt x="114" y="37"/>
                  </a:cubicBezTo>
                  <a:cubicBezTo>
                    <a:pt x="118" y="33"/>
                    <a:pt x="101" y="29"/>
                    <a:pt x="113" y="25"/>
                  </a:cubicBezTo>
                  <a:cubicBezTo>
                    <a:pt x="125" y="21"/>
                    <a:pt x="129" y="31"/>
                    <a:pt x="134" y="31"/>
                  </a:cubicBezTo>
                  <a:cubicBezTo>
                    <a:pt x="139" y="31"/>
                    <a:pt x="144" y="29"/>
                    <a:pt x="143" y="22"/>
                  </a:cubicBezTo>
                  <a:cubicBezTo>
                    <a:pt x="143" y="16"/>
                    <a:pt x="151" y="12"/>
                    <a:pt x="156" y="11"/>
                  </a:cubicBezTo>
                  <a:cubicBezTo>
                    <a:pt x="162" y="10"/>
                    <a:pt x="194" y="8"/>
                    <a:pt x="194" y="8"/>
                  </a:cubicBezTo>
                  <a:cubicBezTo>
                    <a:pt x="194" y="8"/>
                    <a:pt x="213" y="0"/>
                    <a:pt x="212" y="3"/>
                  </a:cubicBezTo>
                  <a:cubicBezTo>
                    <a:pt x="210" y="6"/>
                    <a:pt x="223" y="15"/>
                    <a:pt x="223" y="15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4"/>
                    <a:pt x="282" y="12"/>
                    <a:pt x="284" y="12"/>
                  </a:cubicBezTo>
                  <a:cubicBezTo>
                    <a:pt x="286" y="12"/>
                    <a:pt x="325" y="24"/>
                    <a:pt x="324" y="22"/>
                  </a:cubicBezTo>
                  <a:cubicBezTo>
                    <a:pt x="323" y="20"/>
                    <a:pt x="324" y="37"/>
                    <a:pt x="318" y="38"/>
                  </a:cubicBezTo>
                  <a:cubicBezTo>
                    <a:pt x="313" y="39"/>
                    <a:pt x="297" y="44"/>
                    <a:pt x="29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13"/>
            <p:cNvSpPr>
              <a:spLocks/>
            </p:cNvSpPr>
            <p:nvPr/>
          </p:nvSpPr>
          <p:spPr bwMode="auto">
            <a:xfrm>
              <a:off x="1990725" y="884238"/>
              <a:ext cx="255588" cy="217488"/>
            </a:xfrm>
            <a:custGeom>
              <a:avLst/>
              <a:gdLst>
                <a:gd name="T0" fmla="*/ 57 w 96"/>
                <a:gd name="T1" fmla="*/ 73 h 81"/>
                <a:gd name="T2" fmla="*/ 41 w 96"/>
                <a:gd name="T3" fmla="*/ 75 h 81"/>
                <a:gd name="T4" fmla="*/ 17 w 96"/>
                <a:gd name="T5" fmla="*/ 66 h 81"/>
                <a:gd name="T6" fmla="*/ 26 w 96"/>
                <a:gd name="T7" fmla="*/ 52 h 81"/>
                <a:gd name="T8" fmla="*/ 19 w 96"/>
                <a:gd name="T9" fmla="*/ 50 h 81"/>
                <a:gd name="T10" fmla="*/ 3 w 96"/>
                <a:gd name="T11" fmla="*/ 29 h 81"/>
                <a:gd name="T12" fmla="*/ 16 w 96"/>
                <a:gd name="T13" fmla="*/ 17 h 81"/>
                <a:gd name="T14" fmla="*/ 38 w 96"/>
                <a:gd name="T15" fmla="*/ 0 h 81"/>
                <a:gd name="T16" fmla="*/ 55 w 96"/>
                <a:gd name="T17" fmla="*/ 8 h 81"/>
                <a:gd name="T18" fmla="*/ 66 w 96"/>
                <a:gd name="T19" fmla="*/ 23 h 81"/>
                <a:gd name="T20" fmla="*/ 94 w 96"/>
                <a:gd name="T21" fmla="*/ 41 h 81"/>
                <a:gd name="T22" fmla="*/ 75 w 96"/>
                <a:gd name="T23" fmla="*/ 56 h 81"/>
                <a:gd name="T24" fmla="*/ 57 w 96"/>
                <a:gd name="T2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1">
                  <a:moveTo>
                    <a:pt x="57" y="73"/>
                  </a:moveTo>
                  <a:cubicBezTo>
                    <a:pt x="48" y="81"/>
                    <a:pt x="48" y="79"/>
                    <a:pt x="41" y="75"/>
                  </a:cubicBezTo>
                  <a:cubicBezTo>
                    <a:pt x="34" y="72"/>
                    <a:pt x="18" y="68"/>
                    <a:pt x="17" y="66"/>
                  </a:cubicBezTo>
                  <a:cubicBezTo>
                    <a:pt x="17" y="64"/>
                    <a:pt x="24" y="52"/>
                    <a:pt x="26" y="52"/>
                  </a:cubicBezTo>
                  <a:cubicBezTo>
                    <a:pt x="28" y="52"/>
                    <a:pt x="24" y="51"/>
                    <a:pt x="19" y="50"/>
                  </a:cubicBezTo>
                  <a:cubicBezTo>
                    <a:pt x="14" y="50"/>
                    <a:pt x="0" y="35"/>
                    <a:pt x="3" y="29"/>
                  </a:cubicBezTo>
                  <a:cubicBezTo>
                    <a:pt x="7" y="23"/>
                    <a:pt x="10" y="20"/>
                    <a:pt x="16" y="17"/>
                  </a:cubicBezTo>
                  <a:cubicBezTo>
                    <a:pt x="21" y="15"/>
                    <a:pt x="35" y="1"/>
                    <a:pt x="38" y="0"/>
                  </a:cubicBezTo>
                  <a:cubicBezTo>
                    <a:pt x="41" y="0"/>
                    <a:pt x="53" y="0"/>
                    <a:pt x="55" y="8"/>
                  </a:cubicBezTo>
                  <a:cubicBezTo>
                    <a:pt x="57" y="16"/>
                    <a:pt x="55" y="15"/>
                    <a:pt x="66" y="23"/>
                  </a:cubicBezTo>
                  <a:cubicBezTo>
                    <a:pt x="76" y="31"/>
                    <a:pt x="96" y="37"/>
                    <a:pt x="94" y="41"/>
                  </a:cubicBezTo>
                  <a:cubicBezTo>
                    <a:pt x="93" y="46"/>
                    <a:pt x="81" y="50"/>
                    <a:pt x="75" y="56"/>
                  </a:cubicBezTo>
                  <a:cubicBezTo>
                    <a:pt x="68" y="61"/>
                    <a:pt x="57" y="73"/>
                    <a:pt x="5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114"/>
            <p:cNvSpPr>
              <a:spLocks/>
            </p:cNvSpPr>
            <p:nvPr/>
          </p:nvSpPr>
          <p:spPr bwMode="auto">
            <a:xfrm>
              <a:off x="1920875" y="1042988"/>
              <a:ext cx="125413" cy="68263"/>
            </a:xfrm>
            <a:custGeom>
              <a:avLst/>
              <a:gdLst>
                <a:gd name="T0" fmla="*/ 29 w 47"/>
                <a:gd name="T1" fmla="*/ 22 h 26"/>
                <a:gd name="T2" fmla="*/ 12 w 47"/>
                <a:gd name="T3" fmla="*/ 22 h 26"/>
                <a:gd name="T4" fmla="*/ 5 w 47"/>
                <a:gd name="T5" fmla="*/ 3 h 26"/>
                <a:gd name="T6" fmla="*/ 28 w 47"/>
                <a:gd name="T7" fmla="*/ 8 h 26"/>
                <a:gd name="T8" fmla="*/ 29 w 47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29" y="22"/>
                  </a:moveTo>
                  <a:cubicBezTo>
                    <a:pt x="25" y="22"/>
                    <a:pt x="16" y="26"/>
                    <a:pt x="12" y="22"/>
                  </a:cubicBezTo>
                  <a:cubicBezTo>
                    <a:pt x="8" y="17"/>
                    <a:pt x="0" y="5"/>
                    <a:pt x="5" y="3"/>
                  </a:cubicBezTo>
                  <a:cubicBezTo>
                    <a:pt x="9" y="1"/>
                    <a:pt x="8" y="0"/>
                    <a:pt x="28" y="8"/>
                  </a:cubicBezTo>
                  <a:cubicBezTo>
                    <a:pt x="47" y="16"/>
                    <a:pt x="29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115"/>
            <p:cNvSpPr>
              <a:spLocks/>
            </p:cNvSpPr>
            <p:nvPr/>
          </p:nvSpPr>
          <p:spPr bwMode="auto">
            <a:xfrm>
              <a:off x="1741487" y="1012826"/>
              <a:ext cx="182563" cy="98425"/>
            </a:xfrm>
            <a:custGeom>
              <a:avLst/>
              <a:gdLst>
                <a:gd name="T0" fmla="*/ 39 w 68"/>
                <a:gd name="T1" fmla="*/ 34 h 37"/>
                <a:gd name="T2" fmla="*/ 21 w 68"/>
                <a:gd name="T3" fmla="*/ 25 h 37"/>
                <a:gd name="T4" fmla="*/ 8 w 68"/>
                <a:gd name="T5" fmla="*/ 25 h 37"/>
                <a:gd name="T6" fmla="*/ 16 w 68"/>
                <a:gd name="T7" fmla="*/ 18 h 37"/>
                <a:gd name="T8" fmla="*/ 11 w 68"/>
                <a:gd name="T9" fmla="*/ 10 h 37"/>
                <a:gd name="T10" fmla="*/ 15 w 68"/>
                <a:gd name="T11" fmla="*/ 0 h 37"/>
                <a:gd name="T12" fmla="*/ 46 w 68"/>
                <a:gd name="T13" fmla="*/ 14 h 37"/>
                <a:gd name="T14" fmla="*/ 64 w 68"/>
                <a:gd name="T15" fmla="*/ 30 h 37"/>
                <a:gd name="T16" fmla="*/ 39 w 6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7">
                  <a:moveTo>
                    <a:pt x="39" y="34"/>
                  </a:moveTo>
                  <a:cubicBezTo>
                    <a:pt x="30" y="33"/>
                    <a:pt x="27" y="29"/>
                    <a:pt x="21" y="25"/>
                  </a:cubicBezTo>
                  <a:cubicBezTo>
                    <a:pt x="15" y="22"/>
                    <a:pt x="17" y="37"/>
                    <a:pt x="8" y="25"/>
                  </a:cubicBezTo>
                  <a:cubicBezTo>
                    <a:pt x="0" y="12"/>
                    <a:pt x="13" y="19"/>
                    <a:pt x="16" y="18"/>
                  </a:cubicBezTo>
                  <a:cubicBezTo>
                    <a:pt x="20" y="16"/>
                    <a:pt x="13" y="12"/>
                    <a:pt x="11" y="10"/>
                  </a:cubicBezTo>
                  <a:cubicBezTo>
                    <a:pt x="9" y="9"/>
                    <a:pt x="11" y="0"/>
                    <a:pt x="15" y="0"/>
                  </a:cubicBezTo>
                  <a:cubicBezTo>
                    <a:pt x="19" y="0"/>
                    <a:pt x="36" y="5"/>
                    <a:pt x="46" y="14"/>
                  </a:cubicBezTo>
                  <a:cubicBezTo>
                    <a:pt x="56" y="22"/>
                    <a:pt x="68" y="29"/>
                    <a:pt x="64" y="30"/>
                  </a:cubicBezTo>
                  <a:cubicBezTo>
                    <a:pt x="60" y="31"/>
                    <a:pt x="39" y="34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116"/>
            <p:cNvSpPr>
              <a:spLocks/>
            </p:cNvSpPr>
            <p:nvPr/>
          </p:nvSpPr>
          <p:spPr bwMode="auto">
            <a:xfrm>
              <a:off x="1373187" y="1311276"/>
              <a:ext cx="409575" cy="265113"/>
            </a:xfrm>
            <a:custGeom>
              <a:avLst/>
              <a:gdLst>
                <a:gd name="T0" fmla="*/ 153 w 153"/>
                <a:gd name="T1" fmla="*/ 68 h 99"/>
                <a:gd name="T2" fmla="*/ 136 w 153"/>
                <a:gd name="T3" fmla="*/ 54 h 99"/>
                <a:gd name="T4" fmla="*/ 123 w 153"/>
                <a:gd name="T5" fmla="*/ 43 h 99"/>
                <a:gd name="T6" fmla="*/ 128 w 153"/>
                <a:gd name="T7" fmla="*/ 23 h 99"/>
                <a:gd name="T8" fmla="*/ 133 w 153"/>
                <a:gd name="T9" fmla="*/ 0 h 99"/>
                <a:gd name="T10" fmla="*/ 115 w 153"/>
                <a:gd name="T11" fmla="*/ 0 h 99"/>
                <a:gd name="T12" fmla="*/ 106 w 153"/>
                <a:gd name="T13" fmla="*/ 9 h 99"/>
                <a:gd name="T14" fmla="*/ 99 w 153"/>
                <a:gd name="T15" fmla="*/ 20 h 99"/>
                <a:gd name="T16" fmla="*/ 93 w 153"/>
                <a:gd name="T17" fmla="*/ 35 h 99"/>
                <a:gd name="T18" fmla="*/ 89 w 153"/>
                <a:gd name="T19" fmla="*/ 22 h 99"/>
                <a:gd name="T20" fmla="*/ 85 w 153"/>
                <a:gd name="T21" fmla="*/ 18 h 99"/>
                <a:gd name="T22" fmla="*/ 74 w 153"/>
                <a:gd name="T23" fmla="*/ 21 h 99"/>
                <a:gd name="T24" fmla="*/ 68 w 153"/>
                <a:gd name="T25" fmla="*/ 18 h 99"/>
                <a:gd name="T26" fmla="*/ 66 w 153"/>
                <a:gd name="T27" fmla="*/ 16 h 99"/>
                <a:gd name="T28" fmla="*/ 57 w 153"/>
                <a:gd name="T29" fmla="*/ 15 h 99"/>
                <a:gd name="T30" fmla="*/ 45 w 153"/>
                <a:gd name="T31" fmla="*/ 19 h 99"/>
                <a:gd name="T32" fmla="*/ 43 w 153"/>
                <a:gd name="T33" fmla="*/ 6 h 99"/>
                <a:gd name="T34" fmla="*/ 35 w 153"/>
                <a:gd name="T35" fmla="*/ 12 h 99"/>
                <a:gd name="T36" fmla="*/ 19 w 153"/>
                <a:gd name="T37" fmla="*/ 19 h 99"/>
                <a:gd name="T38" fmla="*/ 0 w 153"/>
                <a:gd name="T39" fmla="*/ 37 h 99"/>
                <a:gd name="T40" fmla="*/ 7 w 153"/>
                <a:gd name="T41" fmla="*/ 45 h 99"/>
                <a:gd name="T42" fmla="*/ 3 w 153"/>
                <a:gd name="T43" fmla="*/ 56 h 99"/>
                <a:gd name="T44" fmla="*/ 14 w 153"/>
                <a:gd name="T45" fmla="*/ 60 h 99"/>
                <a:gd name="T46" fmla="*/ 3 w 153"/>
                <a:gd name="T47" fmla="*/ 72 h 99"/>
                <a:gd name="T48" fmla="*/ 19 w 153"/>
                <a:gd name="T49" fmla="*/ 83 h 99"/>
                <a:gd name="T50" fmla="*/ 35 w 153"/>
                <a:gd name="T51" fmla="*/ 86 h 99"/>
                <a:gd name="T52" fmla="*/ 54 w 153"/>
                <a:gd name="T53" fmla="*/ 93 h 99"/>
                <a:gd name="T54" fmla="*/ 73 w 153"/>
                <a:gd name="T55" fmla="*/ 84 h 99"/>
                <a:gd name="T56" fmla="*/ 95 w 153"/>
                <a:gd name="T57" fmla="*/ 84 h 99"/>
                <a:gd name="T58" fmla="*/ 113 w 153"/>
                <a:gd name="T59" fmla="*/ 83 h 99"/>
                <a:gd name="T60" fmla="*/ 132 w 153"/>
                <a:gd name="T61" fmla="*/ 88 h 99"/>
                <a:gd name="T62" fmla="*/ 139 w 153"/>
                <a:gd name="T63" fmla="*/ 80 h 99"/>
                <a:gd name="T64" fmla="*/ 128 w 153"/>
                <a:gd name="T65" fmla="*/ 75 h 99"/>
                <a:gd name="T66" fmla="*/ 153 w 153"/>
                <a:gd name="T67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99">
                  <a:moveTo>
                    <a:pt x="153" y="68"/>
                  </a:moveTo>
                  <a:cubicBezTo>
                    <a:pt x="145" y="64"/>
                    <a:pt x="149" y="60"/>
                    <a:pt x="136" y="54"/>
                  </a:cubicBezTo>
                  <a:cubicBezTo>
                    <a:pt x="123" y="49"/>
                    <a:pt x="123" y="56"/>
                    <a:pt x="123" y="43"/>
                  </a:cubicBezTo>
                  <a:cubicBezTo>
                    <a:pt x="123" y="30"/>
                    <a:pt x="127" y="29"/>
                    <a:pt x="128" y="23"/>
                  </a:cubicBezTo>
                  <a:cubicBezTo>
                    <a:pt x="130" y="18"/>
                    <a:pt x="133" y="0"/>
                    <a:pt x="133" y="0"/>
                  </a:cubicBezTo>
                  <a:cubicBezTo>
                    <a:pt x="133" y="0"/>
                    <a:pt x="125" y="1"/>
                    <a:pt x="115" y="0"/>
                  </a:cubicBezTo>
                  <a:cubicBezTo>
                    <a:pt x="104" y="0"/>
                    <a:pt x="106" y="8"/>
                    <a:pt x="106" y="9"/>
                  </a:cubicBezTo>
                  <a:cubicBezTo>
                    <a:pt x="107" y="10"/>
                    <a:pt x="99" y="20"/>
                    <a:pt x="99" y="20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89" y="30"/>
                    <a:pt x="89" y="22"/>
                    <a:pt x="89" y="22"/>
                  </a:cubicBezTo>
                  <a:cubicBezTo>
                    <a:pt x="89" y="22"/>
                    <a:pt x="87" y="19"/>
                    <a:pt x="85" y="18"/>
                  </a:cubicBezTo>
                  <a:cubicBezTo>
                    <a:pt x="83" y="18"/>
                    <a:pt x="74" y="21"/>
                    <a:pt x="74" y="21"/>
                  </a:cubicBezTo>
                  <a:cubicBezTo>
                    <a:pt x="74" y="21"/>
                    <a:pt x="70" y="21"/>
                    <a:pt x="68" y="18"/>
                  </a:cubicBezTo>
                  <a:cubicBezTo>
                    <a:pt x="66" y="16"/>
                    <a:pt x="70" y="18"/>
                    <a:pt x="66" y="16"/>
                  </a:cubicBezTo>
                  <a:cubicBezTo>
                    <a:pt x="61" y="14"/>
                    <a:pt x="62" y="11"/>
                    <a:pt x="57" y="15"/>
                  </a:cubicBezTo>
                  <a:cubicBezTo>
                    <a:pt x="52" y="19"/>
                    <a:pt x="49" y="26"/>
                    <a:pt x="45" y="19"/>
                  </a:cubicBezTo>
                  <a:cubicBezTo>
                    <a:pt x="41" y="12"/>
                    <a:pt x="46" y="6"/>
                    <a:pt x="43" y="6"/>
                  </a:cubicBezTo>
                  <a:cubicBezTo>
                    <a:pt x="40" y="7"/>
                    <a:pt x="44" y="10"/>
                    <a:pt x="35" y="12"/>
                  </a:cubicBezTo>
                  <a:cubicBezTo>
                    <a:pt x="25" y="14"/>
                    <a:pt x="24" y="14"/>
                    <a:pt x="19" y="19"/>
                  </a:cubicBezTo>
                  <a:cubicBezTo>
                    <a:pt x="14" y="23"/>
                    <a:pt x="0" y="35"/>
                    <a:pt x="0" y="37"/>
                  </a:cubicBezTo>
                  <a:cubicBezTo>
                    <a:pt x="0" y="39"/>
                    <a:pt x="9" y="43"/>
                    <a:pt x="7" y="45"/>
                  </a:cubicBezTo>
                  <a:cubicBezTo>
                    <a:pt x="5" y="48"/>
                    <a:pt x="3" y="56"/>
                    <a:pt x="3" y="56"/>
                  </a:cubicBezTo>
                  <a:cubicBezTo>
                    <a:pt x="3" y="56"/>
                    <a:pt x="12" y="60"/>
                    <a:pt x="14" y="60"/>
                  </a:cubicBezTo>
                  <a:cubicBezTo>
                    <a:pt x="16" y="61"/>
                    <a:pt x="1" y="72"/>
                    <a:pt x="3" y="72"/>
                  </a:cubicBezTo>
                  <a:cubicBezTo>
                    <a:pt x="6" y="73"/>
                    <a:pt x="19" y="83"/>
                    <a:pt x="19" y="83"/>
                  </a:cubicBezTo>
                  <a:cubicBezTo>
                    <a:pt x="19" y="83"/>
                    <a:pt x="29" y="82"/>
                    <a:pt x="35" y="86"/>
                  </a:cubicBezTo>
                  <a:cubicBezTo>
                    <a:pt x="40" y="90"/>
                    <a:pt x="46" y="99"/>
                    <a:pt x="54" y="93"/>
                  </a:cubicBezTo>
                  <a:cubicBezTo>
                    <a:pt x="63" y="88"/>
                    <a:pt x="62" y="87"/>
                    <a:pt x="73" y="84"/>
                  </a:cubicBezTo>
                  <a:cubicBezTo>
                    <a:pt x="84" y="81"/>
                    <a:pt x="90" y="87"/>
                    <a:pt x="95" y="84"/>
                  </a:cubicBezTo>
                  <a:cubicBezTo>
                    <a:pt x="101" y="81"/>
                    <a:pt x="113" y="83"/>
                    <a:pt x="113" y="83"/>
                  </a:cubicBezTo>
                  <a:cubicBezTo>
                    <a:pt x="113" y="83"/>
                    <a:pt x="114" y="91"/>
                    <a:pt x="132" y="88"/>
                  </a:cubicBezTo>
                  <a:cubicBezTo>
                    <a:pt x="150" y="85"/>
                    <a:pt x="145" y="80"/>
                    <a:pt x="139" y="80"/>
                  </a:cubicBezTo>
                  <a:cubicBezTo>
                    <a:pt x="133" y="80"/>
                    <a:pt x="125" y="75"/>
                    <a:pt x="128" y="75"/>
                  </a:cubicBezTo>
                  <a:cubicBezTo>
                    <a:pt x="131" y="75"/>
                    <a:pt x="153" y="68"/>
                    <a:pt x="15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117"/>
            <p:cNvSpPr>
              <a:spLocks/>
            </p:cNvSpPr>
            <p:nvPr/>
          </p:nvSpPr>
          <p:spPr bwMode="auto">
            <a:xfrm>
              <a:off x="1201737" y="1260476"/>
              <a:ext cx="265113" cy="187325"/>
            </a:xfrm>
            <a:custGeom>
              <a:avLst/>
              <a:gdLst>
                <a:gd name="T0" fmla="*/ 33 w 99"/>
                <a:gd name="T1" fmla="*/ 65 h 70"/>
                <a:gd name="T2" fmla="*/ 16 w 99"/>
                <a:gd name="T3" fmla="*/ 62 h 70"/>
                <a:gd name="T4" fmla="*/ 5 w 99"/>
                <a:gd name="T5" fmla="*/ 52 h 70"/>
                <a:gd name="T6" fmla="*/ 7 w 99"/>
                <a:gd name="T7" fmla="*/ 40 h 70"/>
                <a:gd name="T8" fmla="*/ 16 w 99"/>
                <a:gd name="T9" fmla="*/ 33 h 70"/>
                <a:gd name="T10" fmla="*/ 23 w 99"/>
                <a:gd name="T11" fmla="*/ 16 h 70"/>
                <a:gd name="T12" fmla="*/ 21 w 99"/>
                <a:gd name="T13" fmla="*/ 6 h 70"/>
                <a:gd name="T14" fmla="*/ 45 w 99"/>
                <a:gd name="T15" fmla="*/ 3 h 70"/>
                <a:gd name="T16" fmla="*/ 66 w 99"/>
                <a:gd name="T17" fmla="*/ 6 h 70"/>
                <a:gd name="T18" fmla="*/ 82 w 99"/>
                <a:gd name="T19" fmla="*/ 6 h 70"/>
                <a:gd name="T20" fmla="*/ 96 w 99"/>
                <a:gd name="T21" fmla="*/ 15 h 70"/>
                <a:gd name="T22" fmla="*/ 77 w 99"/>
                <a:gd name="T23" fmla="*/ 35 h 70"/>
                <a:gd name="T24" fmla="*/ 61 w 99"/>
                <a:gd name="T25" fmla="*/ 43 h 70"/>
                <a:gd name="T26" fmla="*/ 33 w 99"/>
                <a:gd name="T2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70">
                  <a:moveTo>
                    <a:pt x="33" y="65"/>
                  </a:moveTo>
                  <a:cubicBezTo>
                    <a:pt x="28" y="70"/>
                    <a:pt x="20" y="65"/>
                    <a:pt x="16" y="62"/>
                  </a:cubicBezTo>
                  <a:cubicBezTo>
                    <a:pt x="12" y="58"/>
                    <a:pt x="11" y="54"/>
                    <a:pt x="5" y="52"/>
                  </a:cubicBezTo>
                  <a:cubicBezTo>
                    <a:pt x="0" y="49"/>
                    <a:pt x="4" y="42"/>
                    <a:pt x="7" y="40"/>
                  </a:cubicBezTo>
                  <a:cubicBezTo>
                    <a:pt x="10" y="39"/>
                    <a:pt x="16" y="33"/>
                    <a:pt x="16" y="33"/>
                  </a:cubicBezTo>
                  <a:cubicBezTo>
                    <a:pt x="16" y="33"/>
                    <a:pt x="25" y="18"/>
                    <a:pt x="23" y="16"/>
                  </a:cubicBezTo>
                  <a:cubicBezTo>
                    <a:pt x="20" y="14"/>
                    <a:pt x="19" y="9"/>
                    <a:pt x="21" y="6"/>
                  </a:cubicBezTo>
                  <a:cubicBezTo>
                    <a:pt x="23" y="4"/>
                    <a:pt x="41" y="0"/>
                    <a:pt x="45" y="3"/>
                  </a:cubicBezTo>
                  <a:cubicBezTo>
                    <a:pt x="49" y="6"/>
                    <a:pt x="64" y="10"/>
                    <a:pt x="66" y="6"/>
                  </a:cubicBezTo>
                  <a:cubicBezTo>
                    <a:pt x="68" y="2"/>
                    <a:pt x="77" y="4"/>
                    <a:pt x="82" y="6"/>
                  </a:cubicBezTo>
                  <a:cubicBezTo>
                    <a:pt x="86" y="8"/>
                    <a:pt x="99" y="13"/>
                    <a:pt x="96" y="15"/>
                  </a:cubicBezTo>
                  <a:cubicBezTo>
                    <a:pt x="93" y="18"/>
                    <a:pt x="87" y="32"/>
                    <a:pt x="77" y="35"/>
                  </a:cubicBezTo>
                  <a:cubicBezTo>
                    <a:pt x="68" y="37"/>
                    <a:pt x="65" y="39"/>
                    <a:pt x="61" y="43"/>
                  </a:cubicBezTo>
                  <a:cubicBezTo>
                    <a:pt x="58" y="47"/>
                    <a:pt x="33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118"/>
            <p:cNvSpPr>
              <a:spLocks/>
            </p:cNvSpPr>
            <p:nvPr/>
          </p:nvSpPr>
          <p:spPr bwMode="auto">
            <a:xfrm>
              <a:off x="1314450" y="1114426"/>
              <a:ext cx="198438" cy="96838"/>
            </a:xfrm>
            <a:custGeom>
              <a:avLst/>
              <a:gdLst>
                <a:gd name="T0" fmla="*/ 3 w 74"/>
                <a:gd name="T1" fmla="*/ 30 h 36"/>
                <a:gd name="T2" fmla="*/ 27 w 74"/>
                <a:gd name="T3" fmla="*/ 31 h 36"/>
                <a:gd name="T4" fmla="*/ 44 w 74"/>
                <a:gd name="T5" fmla="*/ 23 h 36"/>
                <a:gd name="T6" fmla="*/ 64 w 74"/>
                <a:gd name="T7" fmla="*/ 20 h 36"/>
                <a:gd name="T8" fmla="*/ 71 w 74"/>
                <a:gd name="T9" fmla="*/ 4 h 36"/>
                <a:gd name="T10" fmla="*/ 55 w 74"/>
                <a:gd name="T11" fmla="*/ 5 h 36"/>
                <a:gd name="T12" fmla="*/ 31 w 74"/>
                <a:gd name="T13" fmla="*/ 7 h 36"/>
                <a:gd name="T14" fmla="*/ 20 w 74"/>
                <a:gd name="T15" fmla="*/ 16 h 36"/>
                <a:gd name="T16" fmla="*/ 3 w 74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6">
                  <a:moveTo>
                    <a:pt x="3" y="30"/>
                  </a:moveTo>
                  <a:cubicBezTo>
                    <a:pt x="0" y="36"/>
                    <a:pt x="21" y="34"/>
                    <a:pt x="27" y="31"/>
                  </a:cubicBezTo>
                  <a:cubicBezTo>
                    <a:pt x="32" y="28"/>
                    <a:pt x="30" y="22"/>
                    <a:pt x="44" y="23"/>
                  </a:cubicBezTo>
                  <a:cubicBezTo>
                    <a:pt x="57" y="24"/>
                    <a:pt x="62" y="22"/>
                    <a:pt x="64" y="20"/>
                  </a:cubicBezTo>
                  <a:cubicBezTo>
                    <a:pt x="66" y="18"/>
                    <a:pt x="74" y="8"/>
                    <a:pt x="71" y="4"/>
                  </a:cubicBezTo>
                  <a:cubicBezTo>
                    <a:pt x="69" y="0"/>
                    <a:pt x="58" y="5"/>
                    <a:pt x="55" y="5"/>
                  </a:cubicBezTo>
                  <a:cubicBezTo>
                    <a:pt x="51" y="5"/>
                    <a:pt x="34" y="7"/>
                    <a:pt x="31" y="7"/>
                  </a:cubicBezTo>
                  <a:cubicBezTo>
                    <a:pt x="29" y="8"/>
                    <a:pt x="22" y="14"/>
                    <a:pt x="20" y="16"/>
                  </a:cubicBezTo>
                  <a:cubicBezTo>
                    <a:pt x="18" y="18"/>
                    <a:pt x="5" y="22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119"/>
            <p:cNvSpPr>
              <a:spLocks/>
            </p:cNvSpPr>
            <p:nvPr/>
          </p:nvSpPr>
          <p:spPr bwMode="auto">
            <a:xfrm>
              <a:off x="1520825" y="1079501"/>
              <a:ext cx="153988" cy="63500"/>
            </a:xfrm>
            <a:custGeom>
              <a:avLst/>
              <a:gdLst>
                <a:gd name="T0" fmla="*/ 4 w 58"/>
                <a:gd name="T1" fmla="*/ 3 h 24"/>
                <a:gd name="T2" fmla="*/ 16 w 58"/>
                <a:gd name="T3" fmla="*/ 6 h 24"/>
                <a:gd name="T4" fmla="*/ 44 w 58"/>
                <a:gd name="T5" fmla="*/ 6 h 24"/>
                <a:gd name="T6" fmla="*/ 50 w 58"/>
                <a:gd name="T7" fmla="*/ 14 h 24"/>
                <a:gd name="T8" fmla="*/ 37 w 58"/>
                <a:gd name="T9" fmla="*/ 22 h 24"/>
                <a:gd name="T10" fmla="*/ 15 w 58"/>
                <a:gd name="T11" fmla="*/ 16 h 24"/>
                <a:gd name="T12" fmla="*/ 0 w 58"/>
                <a:gd name="T13" fmla="*/ 12 h 24"/>
                <a:gd name="T14" fmla="*/ 4 w 58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4">
                  <a:moveTo>
                    <a:pt x="4" y="3"/>
                  </a:moveTo>
                  <a:cubicBezTo>
                    <a:pt x="8" y="0"/>
                    <a:pt x="11" y="2"/>
                    <a:pt x="16" y="6"/>
                  </a:cubicBezTo>
                  <a:cubicBezTo>
                    <a:pt x="21" y="11"/>
                    <a:pt x="38" y="3"/>
                    <a:pt x="44" y="6"/>
                  </a:cubicBezTo>
                  <a:cubicBezTo>
                    <a:pt x="49" y="10"/>
                    <a:pt x="58" y="8"/>
                    <a:pt x="50" y="14"/>
                  </a:cubicBezTo>
                  <a:cubicBezTo>
                    <a:pt x="41" y="21"/>
                    <a:pt x="44" y="24"/>
                    <a:pt x="37" y="22"/>
                  </a:cubicBezTo>
                  <a:cubicBezTo>
                    <a:pt x="29" y="19"/>
                    <a:pt x="23" y="19"/>
                    <a:pt x="15" y="16"/>
                  </a:cubicBezTo>
                  <a:cubicBezTo>
                    <a:pt x="7" y="12"/>
                    <a:pt x="0" y="12"/>
                    <a:pt x="0" y="12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120"/>
            <p:cNvSpPr>
              <a:spLocks/>
            </p:cNvSpPr>
            <p:nvPr/>
          </p:nvSpPr>
          <p:spPr bwMode="auto">
            <a:xfrm>
              <a:off x="1584325" y="1036638"/>
              <a:ext cx="85725" cy="58738"/>
            </a:xfrm>
            <a:custGeom>
              <a:avLst/>
              <a:gdLst>
                <a:gd name="T0" fmla="*/ 2 w 32"/>
                <a:gd name="T1" fmla="*/ 18 h 22"/>
                <a:gd name="T2" fmla="*/ 27 w 32"/>
                <a:gd name="T3" fmla="*/ 16 h 22"/>
                <a:gd name="T4" fmla="*/ 13 w 32"/>
                <a:gd name="T5" fmla="*/ 3 h 22"/>
                <a:gd name="T6" fmla="*/ 0 w 32"/>
                <a:gd name="T7" fmla="*/ 9 h 22"/>
                <a:gd name="T8" fmla="*/ 2 w 32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" y="18"/>
                  </a:moveTo>
                  <a:cubicBezTo>
                    <a:pt x="7" y="17"/>
                    <a:pt x="22" y="22"/>
                    <a:pt x="27" y="16"/>
                  </a:cubicBezTo>
                  <a:cubicBezTo>
                    <a:pt x="32" y="9"/>
                    <a:pt x="19" y="0"/>
                    <a:pt x="13" y="3"/>
                  </a:cubicBezTo>
                  <a:cubicBezTo>
                    <a:pt x="8" y="5"/>
                    <a:pt x="0" y="9"/>
                    <a:pt x="0" y="9"/>
                  </a:cubicBez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121"/>
            <p:cNvSpPr>
              <a:spLocks/>
            </p:cNvSpPr>
            <p:nvPr/>
          </p:nvSpPr>
          <p:spPr bwMode="auto">
            <a:xfrm>
              <a:off x="1428750" y="1157288"/>
              <a:ext cx="304800" cy="125413"/>
            </a:xfrm>
            <a:custGeom>
              <a:avLst/>
              <a:gdLst>
                <a:gd name="T0" fmla="*/ 75 w 114"/>
                <a:gd name="T1" fmla="*/ 17 h 47"/>
                <a:gd name="T2" fmla="*/ 60 w 114"/>
                <a:gd name="T3" fmla="*/ 17 h 47"/>
                <a:gd name="T4" fmla="*/ 38 w 114"/>
                <a:gd name="T5" fmla="*/ 8 h 47"/>
                <a:gd name="T6" fmla="*/ 14 w 114"/>
                <a:gd name="T7" fmla="*/ 12 h 47"/>
                <a:gd name="T8" fmla="*/ 5 w 114"/>
                <a:gd name="T9" fmla="*/ 24 h 47"/>
                <a:gd name="T10" fmla="*/ 5 w 114"/>
                <a:gd name="T11" fmla="*/ 28 h 47"/>
                <a:gd name="T12" fmla="*/ 26 w 114"/>
                <a:gd name="T13" fmla="*/ 27 h 47"/>
                <a:gd name="T14" fmla="*/ 43 w 114"/>
                <a:gd name="T15" fmla="*/ 33 h 47"/>
                <a:gd name="T16" fmla="*/ 34 w 114"/>
                <a:gd name="T17" fmla="*/ 37 h 47"/>
                <a:gd name="T18" fmla="*/ 49 w 114"/>
                <a:gd name="T19" fmla="*/ 42 h 47"/>
                <a:gd name="T20" fmla="*/ 67 w 114"/>
                <a:gd name="T21" fmla="*/ 35 h 47"/>
                <a:gd name="T22" fmla="*/ 90 w 114"/>
                <a:gd name="T23" fmla="*/ 35 h 47"/>
                <a:gd name="T24" fmla="*/ 108 w 114"/>
                <a:gd name="T25" fmla="*/ 27 h 47"/>
                <a:gd name="T26" fmla="*/ 112 w 114"/>
                <a:gd name="T27" fmla="*/ 19 h 47"/>
                <a:gd name="T28" fmla="*/ 106 w 114"/>
                <a:gd name="T29" fmla="*/ 14 h 47"/>
                <a:gd name="T30" fmla="*/ 98 w 114"/>
                <a:gd name="T31" fmla="*/ 14 h 47"/>
                <a:gd name="T32" fmla="*/ 92 w 114"/>
                <a:gd name="T33" fmla="*/ 7 h 47"/>
                <a:gd name="T34" fmla="*/ 86 w 114"/>
                <a:gd name="T35" fmla="*/ 0 h 47"/>
                <a:gd name="T36" fmla="*/ 69 w 114"/>
                <a:gd name="T37" fmla="*/ 4 h 47"/>
                <a:gd name="T38" fmla="*/ 75 w 114"/>
                <a:gd name="T3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" h="47">
                  <a:moveTo>
                    <a:pt x="75" y="17"/>
                  </a:moveTo>
                  <a:cubicBezTo>
                    <a:pt x="69" y="18"/>
                    <a:pt x="65" y="26"/>
                    <a:pt x="60" y="17"/>
                  </a:cubicBezTo>
                  <a:cubicBezTo>
                    <a:pt x="55" y="8"/>
                    <a:pt x="42" y="6"/>
                    <a:pt x="38" y="8"/>
                  </a:cubicBezTo>
                  <a:cubicBezTo>
                    <a:pt x="33" y="10"/>
                    <a:pt x="13" y="8"/>
                    <a:pt x="14" y="12"/>
                  </a:cubicBezTo>
                  <a:cubicBezTo>
                    <a:pt x="14" y="17"/>
                    <a:pt x="9" y="24"/>
                    <a:pt x="5" y="24"/>
                  </a:cubicBezTo>
                  <a:cubicBezTo>
                    <a:pt x="0" y="25"/>
                    <a:pt x="3" y="27"/>
                    <a:pt x="5" y="28"/>
                  </a:cubicBezTo>
                  <a:cubicBezTo>
                    <a:pt x="8" y="29"/>
                    <a:pt x="11" y="24"/>
                    <a:pt x="26" y="27"/>
                  </a:cubicBezTo>
                  <a:cubicBezTo>
                    <a:pt x="41" y="31"/>
                    <a:pt x="45" y="31"/>
                    <a:pt x="43" y="33"/>
                  </a:cubicBezTo>
                  <a:cubicBezTo>
                    <a:pt x="41" y="36"/>
                    <a:pt x="31" y="35"/>
                    <a:pt x="34" y="37"/>
                  </a:cubicBezTo>
                  <a:cubicBezTo>
                    <a:pt x="37" y="39"/>
                    <a:pt x="41" y="47"/>
                    <a:pt x="49" y="42"/>
                  </a:cubicBezTo>
                  <a:cubicBezTo>
                    <a:pt x="58" y="37"/>
                    <a:pt x="59" y="35"/>
                    <a:pt x="67" y="35"/>
                  </a:cubicBezTo>
                  <a:cubicBezTo>
                    <a:pt x="75" y="35"/>
                    <a:pt x="73" y="40"/>
                    <a:pt x="90" y="35"/>
                  </a:cubicBezTo>
                  <a:cubicBezTo>
                    <a:pt x="107" y="31"/>
                    <a:pt x="108" y="27"/>
                    <a:pt x="108" y="27"/>
                  </a:cubicBezTo>
                  <a:cubicBezTo>
                    <a:pt x="108" y="27"/>
                    <a:pt x="114" y="22"/>
                    <a:pt x="112" y="19"/>
                  </a:cubicBezTo>
                  <a:cubicBezTo>
                    <a:pt x="110" y="16"/>
                    <a:pt x="108" y="14"/>
                    <a:pt x="106" y="14"/>
                  </a:cubicBezTo>
                  <a:cubicBezTo>
                    <a:pt x="104" y="14"/>
                    <a:pt x="103" y="17"/>
                    <a:pt x="98" y="14"/>
                  </a:cubicBezTo>
                  <a:cubicBezTo>
                    <a:pt x="93" y="10"/>
                    <a:pt x="95" y="14"/>
                    <a:pt x="92" y="7"/>
                  </a:cubicBezTo>
                  <a:cubicBezTo>
                    <a:pt x="89" y="0"/>
                    <a:pt x="91" y="0"/>
                    <a:pt x="86" y="0"/>
                  </a:cubicBezTo>
                  <a:cubicBezTo>
                    <a:pt x="80" y="0"/>
                    <a:pt x="62" y="2"/>
                    <a:pt x="69" y="4"/>
                  </a:cubicBezTo>
                  <a:cubicBezTo>
                    <a:pt x="76" y="7"/>
                    <a:pt x="75" y="17"/>
                    <a:pt x="7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122"/>
            <p:cNvSpPr>
              <a:spLocks/>
            </p:cNvSpPr>
            <p:nvPr/>
          </p:nvSpPr>
          <p:spPr bwMode="auto">
            <a:xfrm>
              <a:off x="1779587" y="1282701"/>
              <a:ext cx="157163" cy="160338"/>
            </a:xfrm>
            <a:custGeom>
              <a:avLst/>
              <a:gdLst>
                <a:gd name="T0" fmla="*/ 40 w 59"/>
                <a:gd name="T1" fmla="*/ 20 h 60"/>
                <a:gd name="T2" fmla="*/ 51 w 59"/>
                <a:gd name="T3" fmla="*/ 9 h 60"/>
                <a:gd name="T4" fmla="*/ 32 w 59"/>
                <a:gd name="T5" fmla="*/ 4 h 60"/>
                <a:gd name="T6" fmla="*/ 11 w 59"/>
                <a:gd name="T7" fmla="*/ 10 h 60"/>
                <a:gd name="T8" fmla="*/ 11 w 59"/>
                <a:gd name="T9" fmla="*/ 21 h 60"/>
                <a:gd name="T10" fmla="*/ 0 w 59"/>
                <a:gd name="T11" fmla="*/ 26 h 60"/>
                <a:gd name="T12" fmla="*/ 4 w 59"/>
                <a:gd name="T13" fmla="*/ 40 h 60"/>
                <a:gd name="T14" fmla="*/ 16 w 59"/>
                <a:gd name="T15" fmla="*/ 50 h 60"/>
                <a:gd name="T16" fmla="*/ 22 w 59"/>
                <a:gd name="T17" fmla="*/ 59 h 60"/>
                <a:gd name="T18" fmla="*/ 34 w 59"/>
                <a:gd name="T19" fmla="*/ 52 h 60"/>
                <a:gd name="T20" fmla="*/ 44 w 59"/>
                <a:gd name="T21" fmla="*/ 49 h 60"/>
                <a:gd name="T22" fmla="*/ 46 w 59"/>
                <a:gd name="T23" fmla="*/ 42 h 60"/>
                <a:gd name="T24" fmla="*/ 47 w 59"/>
                <a:gd name="T25" fmla="*/ 31 h 60"/>
                <a:gd name="T26" fmla="*/ 40 w 59"/>
                <a:gd name="T2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0">
                  <a:moveTo>
                    <a:pt x="40" y="20"/>
                  </a:moveTo>
                  <a:cubicBezTo>
                    <a:pt x="32" y="19"/>
                    <a:pt x="59" y="9"/>
                    <a:pt x="51" y="9"/>
                  </a:cubicBezTo>
                  <a:cubicBezTo>
                    <a:pt x="43" y="9"/>
                    <a:pt x="37" y="0"/>
                    <a:pt x="32" y="4"/>
                  </a:cubicBezTo>
                  <a:cubicBezTo>
                    <a:pt x="27" y="8"/>
                    <a:pt x="11" y="10"/>
                    <a:pt x="11" y="1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36"/>
                    <a:pt x="4" y="40"/>
                  </a:cubicBezTo>
                  <a:cubicBezTo>
                    <a:pt x="9" y="43"/>
                    <a:pt x="20" y="46"/>
                    <a:pt x="16" y="50"/>
                  </a:cubicBezTo>
                  <a:cubicBezTo>
                    <a:pt x="12" y="53"/>
                    <a:pt x="25" y="59"/>
                    <a:pt x="22" y="59"/>
                  </a:cubicBezTo>
                  <a:cubicBezTo>
                    <a:pt x="19" y="60"/>
                    <a:pt x="26" y="55"/>
                    <a:pt x="34" y="52"/>
                  </a:cubicBezTo>
                  <a:cubicBezTo>
                    <a:pt x="41" y="50"/>
                    <a:pt x="45" y="48"/>
                    <a:pt x="44" y="49"/>
                  </a:cubicBezTo>
                  <a:cubicBezTo>
                    <a:pt x="44" y="50"/>
                    <a:pt x="45" y="45"/>
                    <a:pt x="46" y="42"/>
                  </a:cubicBezTo>
                  <a:cubicBezTo>
                    <a:pt x="47" y="38"/>
                    <a:pt x="47" y="31"/>
                    <a:pt x="47" y="31"/>
                  </a:cubicBezTo>
                  <a:cubicBezTo>
                    <a:pt x="47" y="31"/>
                    <a:pt x="50" y="21"/>
                    <a:pt x="4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123"/>
            <p:cNvSpPr>
              <a:spLocks/>
            </p:cNvSpPr>
            <p:nvPr/>
          </p:nvSpPr>
          <p:spPr bwMode="auto">
            <a:xfrm>
              <a:off x="1755775" y="1152526"/>
              <a:ext cx="254000" cy="125413"/>
            </a:xfrm>
            <a:custGeom>
              <a:avLst/>
              <a:gdLst>
                <a:gd name="T0" fmla="*/ 21 w 95"/>
                <a:gd name="T1" fmla="*/ 14 h 47"/>
                <a:gd name="T2" fmla="*/ 6 w 95"/>
                <a:gd name="T3" fmla="*/ 4 h 47"/>
                <a:gd name="T4" fmla="*/ 7 w 95"/>
                <a:gd name="T5" fmla="*/ 16 h 47"/>
                <a:gd name="T6" fmla="*/ 5 w 95"/>
                <a:gd name="T7" fmla="*/ 27 h 47"/>
                <a:gd name="T8" fmla="*/ 12 w 95"/>
                <a:gd name="T9" fmla="*/ 34 h 47"/>
                <a:gd name="T10" fmla="*/ 19 w 95"/>
                <a:gd name="T11" fmla="*/ 44 h 47"/>
                <a:gd name="T12" fmla="*/ 59 w 95"/>
                <a:gd name="T13" fmla="*/ 42 h 47"/>
                <a:gd name="T14" fmla="*/ 82 w 95"/>
                <a:gd name="T15" fmla="*/ 40 h 47"/>
                <a:gd name="T16" fmla="*/ 95 w 95"/>
                <a:gd name="T17" fmla="*/ 35 h 47"/>
                <a:gd name="T18" fmla="*/ 86 w 95"/>
                <a:gd name="T19" fmla="*/ 18 h 47"/>
                <a:gd name="T20" fmla="*/ 75 w 95"/>
                <a:gd name="T21" fmla="*/ 23 h 47"/>
                <a:gd name="T22" fmla="*/ 64 w 95"/>
                <a:gd name="T23" fmla="*/ 12 h 47"/>
                <a:gd name="T24" fmla="*/ 61 w 95"/>
                <a:gd name="T25" fmla="*/ 2 h 47"/>
                <a:gd name="T26" fmla="*/ 40 w 95"/>
                <a:gd name="T27" fmla="*/ 2 h 47"/>
                <a:gd name="T28" fmla="*/ 26 w 95"/>
                <a:gd name="T29" fmla="*/ 3 h 47"/>
                <a:gd name="T30" fmla="*/ 21 w 95"/>
                <a:gd name="T31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47">
                  <a:moveTo>
                    <a:pt x="21" y="14"/>
                  </a:moveTo>
                  <a:cubicBezTo>
                    <a:pt x="15" y="8"/>
                    <a:pt x="10" y="3"/>
                    <a:pt x="6" y="4"/>
                  </a:cubicBezTo>
                  <a:cubicBezTo>
                    <a:pt x="3" y="4"/>
                    <a:pt x="9" y="12"/>
                    <a:pt x="7" y="16"/>
                  </a:cubicBezTo>
                  <a:cubicBezTo>
                    <a:pt x="6" y="19"/>
                    <a:pt x="10" y="26"/>
                    <a:pt x="5" y="27"/>
                  </a:cubicBezTo>
                  <a:cubicBezTo>
                    <a:pt x="0" y="29"/>
                    <a:pt x="5" y="27"/>
                    <a:pt x="12" y="34"/>
                  </a:cubicBezTo>
                  <a:cubicBezTo>
                    <a:pt x="18" y="41"/>
                    <a:pt x="5" y="47"/>
                    <a:pt x="19" y="44"/>
                  </a:cubicBezTo>
                  <a:cubicBezTo>
                    <a:pt x="32" y="41"/>
                    <a:pt x="46" y="43"/>
                    <a:pt x="59" y="42"/>
                  </a:cubicBezTo>
                  <a:cubicBezTo>
                    <a:pt x="71" y="41"/>
                    <a:pt x="82" y="40"/>
                    <a:pt x="82" y="4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5"/>
                    <a:pt x="89" y="20"/>
                    <a:pt x="86" y="18"/>
                  </a:cubicBezTo>
                  <a:cubicBezTo>
                    <a:pt x="83" y="16"/>
                    <a:pt x="75" y="23"/>
                    <a:pt x="75" y="23"/>
                  </a:cubicBezTo>
                  <a:cubicBezTo>
                    <a:pt x="75" y="23"/>
                    <a:pt x="64" y="14"/>
                    <a:pt x="64" y="12"/>
                  </a:cubicBezTo>
                  <a:cubicBezTo>
                    <a:pt x="64" y="9"/>
                    <a:pt x="65" y="4"/>
                    <a:pt x="61" y="2"/>
                  </a:cubicBezTo>
                  <a:cubicBezTo>
                    <a:pt x="57" y="1"/>
                    <a:pt x="47" y="2"/>
                    <a:pt x="40" y="2"/>
                  </a:cubicBezTo>
                  <a:cubicBezTo>
                    <a:pt x="34" y="2"/>
                    <a:pt x="26" y="0"/>
                    <a:pt x="26" y="3"/>
                  </a:cubicBezTo>
                  <a:cubicBezTo>
                    <a:pt x="26" y="6"/>
                    <a:pt x="21" y="14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124"/>
            <p:cNvSpPr>
              <a:spLocks/>
            </p:cNvSpPr>
            <p:nvPr/>
          </p:nvSpPr>
          <p:spPr bwMode="auto">
            <a:xfrm>
              <a:off x="2038350" y="1298576"/>
              <a:ext cx="660400" cy="614363"/>
            </a:xfrm>
            <a:custGeom>
              <a:avLst/>
              <a:gdLst>
                <a:gd name="T0" fmla="*/ 57 w 247"/>
                <a:gd name="T1" fmla="*/ 3 h 230"/>
                <a:gd name="T2" fmla="*/ 35 w 247"/>
                <a:gd name="T3" fmla="*/ 6 h 230"/>
                <a:gd name="T4" fmla="*/ 14 w 247"/>
                <a:gd name="T5" fmla="*/ 26 h 230"/>
                <a:gd name="T6" fmla="*/ 20 w 247"/>
                <a:gd name="T7" fmla="*/ 56 h 230"/>
                <a:gd name="T8" fmla="*/ 22 w 247"/>
                <a:gd name="T9" fmla="*/ 76 h 230"/>
                <a:gd name="T10" fmla="*/ 73 w 247"/>
                <a:gd name="T11" fmla="*/ 71 h 230"/>
                <a:gd name="T12" fmla="*/ 113 w 247"/>
                <a:gd name="T13" fmla="*/ 69 h 230"/>
                <a:gd name="T14" fmla="*/ 121 w 247"/>
                <a:gd name="T15" fmla="*/ 94 h 230"/>
                <a:gd name="T16" fmla="*/ 121 w 247"/>
                <a:gd name="T17" fmla="*/ 107 h 230"/>
                <a:gd name="T18" fmla="*/ 149 w 247"/>
                <a:gd name="T19" fmla="*/ 107 h 230"/>
                <a:gd name="T20" fmla="*/ 143 w 247"/>
                <a:gd name="T21" fmla="*/ 121 h 230"/>
                <a:gd name="T22" fmla="*/ 130 w 247"/>
                <a:gd name="T23" fmla="*/ 147 h 230"/>
                <a:gd name="T24" fmla="*/ 120 w 247"/>
                <a:gd name="T25" fmla="*/ 156 h 230"/>
                <a:gd name="T26" fmla="*/ 94 w 247"/>
                <a:gd name="T27" fmla="*/ 150 h 230"/>
                <a:gd name="T28" fmla="*/ 84 w 247"/>
                <a:gd name="T29" fmla="*/ 176 h 230"/>
                <a:gd name="T30" fmla="*/ 88 w 247"/>
                <a:gd name="T31" fmla="*/ 187 h 230"/>
                <a:gd name="T32" fmla="*/ 121 w 247"/>
                <a:gd name="T33" fmla="*/ 173 h 230"/>
                <a:gd name="T34" fmla="*/ 128 w 247"/>
                <a:gd name="T35" fmla="*/ 188 h 230"/>
                <a:gd name="T36" fmla="*/ 142 w 247"/>
                <a:gd name="T37" fmla="*/ 201 h 230"/>
                <a:gd name="T38" fmla="*/ 159 w 247"/>
                <a:gd name="T39" fmla="*/ 226 h 230"/>
                <a:gd name="T40" fmla="*/ 165 w 247"/>
                <a:gd name="T41" fmla="*/ 227 h 230"/>
                <a:gd name="T42" fmla="*/ 182 w 247"/>
                <a:gd name="T43" fmla="*/ 227 h 230"/>
                <a:gd name="T44" fmla="*/ 192 w 247"/>
                <a:gd name="T45" fmla="*/ 227 h 230"/>
                <a:gd name="T46" fmla="*/ 184 w 247"/>
                <a:gd name="T47" fmla="*/ 212 h 230"/>
                <a:gd name="T48" fmla="*/ 172 w 247"/>
                <a:gd name="T49" fmla="*/ 187 h 230"/>
                <a:gd name="T50" fmla="*/ 191 w 247"/>
                <a:gd name="T51" fmla="*/ 207 h 230"/>
                <a:gd name="T52" fmla="*/ 194 w 247"/>
                <a:gd name="T53" fmla="*/ 209 h 230"/>
                <a:gd name="T54" fmla="*/ 210 w 247"/>
                <a:gd name="T55" fmla="*/ 194 h 230"/>
                <a:gd name="T56" fmla="*/ 206 w 247"/>
                <a:gd name="T57" fmla="*/ 181 h 230"/>
                <a:gd name="T58" fmla="*/ 189 w 247"/>
                <a:gd name="T59" fmla="*/ 151 h 230"/>
                <a:gd name="T60" fmla="*/ 194 w 247"/>
                <a:gd name="T61" fmla="*/ 132 h 230"/>
                <a:gd name="T62" fmla="*/ 212 w 247"/>
                <a:gd name="T63" fmla="*/ 137 h 230"/>
                <a:gd name="T64" fmla="*/ 213 w 247"/>
                <a:gd name="T65" fmla="*/ 154 h 230"/>
                <a:gd name="T66" fmla="*/ 225 w 247"/>
                <a:gd name="T67" fmla="*/ 158 h 230"/>
                <a:gd name="T68" fmla="*/ 237 w 247"/>
                <a:gd name="T69" fmla="*/ 148 h 230"/>
                <a:gd name="T70" fmla="*/ 244 w 247"/>
                <a:gd name="T71" fmla="*/ 136 h 230"/>
                <a:gd name="T72" fmla="*/ 247 w 247"/>
                <a:gd name="T73" fmla="*/ 125 h 230"/>
                <a:gd name="T74" fmla="*/ 218 w 247"/>
                <a:gd name="T75" fmla="*/ 117 h 230"/>
                <a:gd name="T76" fmla="*/ 194 w 247"/>
                <a:gd name="T77" fmla="*/ 111 h 230"/>
                <a:gd name="T78" fmla="*/ 190 w 247"/>
                <a:gd name="T79" fmla="*/ 98 h 230"/>
                <a:gd name="T80" fmla="*/ 195 w 247"/>
                <a:gd name="T81" fmla="*/ 88 h 230"/>
                <a:gd name="T82" fmla="*/ 204 w 247"/>
                <a:gd name="T83" fmla="*/ 82 h 230"/>
                <a:gd name="T84" fmla="*/ 183 w 247"/>
                <a:gd name="T85" fmla="*/ 59 h 230"/>
                <a:gd name="T86" fmla="*/ 174 w 247"/>
                <a:gd name="T87" fmla="*/ 60 h 230"/>
                <a:gd name="T88" fmla="*/ 171 w 247"/>
                <a:gd name="T89" fmla="*/ 45 h 230"/>
                <a:gd name="T90" fmla="*/ 153 w 247"/>
                <a:gd name="T91" fmla="*/ 49 h 230"/>
                <a:gd name="T92" fmla="*/ 145 w 247"/>
                <a:gd name="T93" fmla="*/ 36 h 230"/>
                <a:gd name="T94" fmla="*/ 138 w 247"/>
                <a:gd name="T95" fmla="*/ 28 h 230"/>
                <a:gd name="T96" fmla="*/ 140 w 247"/>
                <a:gd name="T97" fmla="*/ 17 h 230"/>
                <a:gd name="T98" fmla="*/ 123 w 247"/>
                <a:gd name="T99" fmla="*/ 9 h 230"/>
                <a:gd name="T100" fmla="*/ 110 w 247"/>
                <a:gd name="T101" fmla="*/ 3 h 230"/>
                <a:gd name="T102" fmla="*/ 97 w 247"/>
                <a:gd name="T103" fmla="*/ 4 h 230"/>
                <a:gd name="T104" fmla="*/ 88 w 247"/>
                <a:gd name="T105" fmla="*/ 14 h 230"/>
                <a:gd name="T106" fmla="*/ 87 w 247"/>
                <a:gd name="T107" fmla="*/ 35 h 230"/>
                <a:gd name="T108" fmla="*/ 73 w 247"/>
                <a:gd name="T109" fmla="*/ 24 h 230"/>
                <a:gd name="T110" fmla="*/ 68 w 247"/>
                <a:gd name="T111" fmla="*/ 8 h 230"/>
                <a:gd name="T112" fmla="*/ 64 w 247"/>
                <a:gd name="T113" fmla="*/ 7 h 230"/>
                <a:gd name="T114" fmla="*/ 57 w 247"/>
                <a:gd name="T115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" h="230">
                  <a:moveTo>
                    <a:pt x="57" y="3"/>
                  </a:moveTo>
                  <a:cubicBezTo>
                    <a:pt x="49" y="3"/>
                    <a:pt x="44" y="0"/>
                    <a:pt x="35" y="6"/>
                  </a:cubicBezTo>
                  <a:cubicBezTo>
                    <a:pt x="26" y="12"/>
                    <a:pt x="17" y="19"/>
                    <a:pt x="14" y="26"/>
                  </a:cubicBezTo>
                  <a:cubicBezTo>
                    <a:pt x="11" y="32"/>
                    <a:pt x="20" y="54"/>
                    <a:pt x="20" y="56"/>
                  </a:cubicBezTo>
                  <a:cubicBezTo>
                    <a:pt x="20" y="58"/>
                    <a:pt x="0" y="76"/>
                    <a:pt x="22" y="76"/>
                  </a:cubicBezTo>
                  <a:cubicBezTo>
                    <a:pt x="44" y="76"/>
                    <a:pt x="65" y="71"/>
                    <a:pt x="73" y="71"/>
                  </a:cubicBezTo>
                  <a:cubicBezTo>
                    <a:pt x="81" y="72"/>
                    <a:pt x="105" y="48"/>
                    <a:pt x="113" y="69"/>
                  </a:cubicBezTo>
                  <a:cubicBezTo>
                    <a:pt x="122" y="90"/>
                    <a:pt x="126" y="93"/>
                    <a:pt x="121" y="94"/>
                  </a:cubicBezTo>
                  <a:cubicBezTo>
                    <a:pt x="117" y="96"/>
                    <a:pt x="117" y="104"/>
                    <a:pt x="121" y="107"/>
                  </a:cubicBezTo>
                  <a:cubicBezTo>
                    <a:pt x="125" y="110"/>
                    <a:pt x="144" y="107"/>
                    <a:pt x="149" y="107"/>
                  </a:cubicBezTo>
                  <a:cubicBezTo>
                    <a:pt x="153" y="107"/>
                    <a:pt x="155" y="111"/>
                    <a:pt x="143" y="121"/>
                  </a:cubicBezTo>
                  <a:cubicBezTo>
                    <a:pt x="131" y="131"/>
                    <a:pt x="134" y="142"/>
                    <a:pt x="130" y="147"/>
                  </a:cubicBezTo>
                  <a:cubicBezTo>
                    <a:pt x="125" y="152"/>
                    <a:pt x="123" y="156"/>
                    <a:pt x="120" y="156"/>
                  </a:cubicBezTo>
                  <a:cubicBezTo>
                    <a:pt x="117" y="157"/>
                    <a:pt x="102" y="145"/>
                    <a:pt x="94" y="150"/>
                  </a:cubicBezTo>
                  <a:cubicBezTo>
                    <a:pt x="87" y="154"/>
                    <a:pt x="84" y="173"/>
                    <a:pt x="84" y="176"/>
                  </a:cubicBezTo>
                  <a:cubicBezTo>
                    <a:pt x="84" y="179"/>
                    <a:pt x="81" y="192"/>
                    <a:pt x="88" y="187"/>
                  </a:cubicBezTo>
                  <a:cubicBezTo>
                    <a:pt x="96" y="183"/>
                    <a:pt x="121" y="173"/>
                    <a:pt x="121" y="173"/>
                  </a:cubicBezTo>
                  <a:cubicBezTo>
                    <a:pt x="121" y="173"/>
                    <a:pt x="121" y="186"/>
                    <a:pt x="128" y="188"/>
                  </a:cubicBezTo>
                  <a:cubicBezTo>
                    <a:pt x="134" y="190"/>
                    <a:pt x="133" y="196"/>
                    <a:pt x="142" y="201"/>
                  </a:cubicBezTo>
                  <a:cubicBezTo>
                    <a:pt x="152" y="206"/>
                    <a:pt x="159" y="226"/>
                    <a:pt x="159" y="226"/>
                  </a:cubicBezTo>
                  <a:cubicBezTo>
                    <a:pt x="159" y="226"/>
                    <a:pt x="160" y="227"/>
                    <a:pt x="165" y="227"/>
                  </a:cubicBezTo>
                  <a:cubicBezTo>
                    <a:pt x="171" y="227"/>
                    <a:pt x="182" y="227"/>
                    <a:pt x="182" y="227"/>
                  </a:cubicBezTo>
                  <a:cubicBezTo>
                    <a:pt x="182" y="227"/>
                    <a:pt x="194" y="230"/>
                    <a:pt x="192" y="227"/>
                  </a:cubicBezTo>
                  <a:cubicBezTo>
                    <a:pt x="189" y="223"/>
                    <a:pt x="189" y="221"/>
                    <a:pt x="184" y="212"/>
                  </a:cubicBezTo>
                  <a:cubicBezTo>
                    <a:pt x="178" y="204"/>
                    <a:pt x="161" y="180"/>
                    <a:pt x="172" y="187"/>
                  </a:cubicBezTo>
                  <a:cubicBezTo>
                    <a:pt x="183" y="193"/>
                    <a:pt x="192" y="204"/>
                    <a:pt x="191" y="207"/>
                  </a:cubicBezTo>
                  <a:cubicBezTo>
                    <a:pt x="191" y="210"/>
                    <a:pt x="183" y="212"/>
                    <a:pt x="194" y="209"/>
                  </a:cubicBezTo>
                  <a:cubicBezTo>
                    <a:pt x="205" y="206"/>
                    <a:pt x="213" y="198"/>
                    <a:pt x="210" y="194"/>
                  </a:cubicBezTo>
                  <a:cubicBezTo>
                    <a:pt x="208" y="191"/>
                    <a:pt x="212" y="189"/>
                    <a:pt x="206" y="181"/>
                  </a:cubicBezTo>
                  <a:cubicBezTo>
                    <a:pt x="201" y="173"/>
                    <a:pt x="185" y="162"/>
                    <a:pt x="189" y="151"/>
                  </a:cubicBezTo>
                  <a:cubicBezTo>
                    <a:pt x="192" y="140"/>
                    <a:pt x="194" y="132"/>
                    <a:pt x="194" y="132"/>
                  </a:cubicBezTo>
                  <a:cubicBezTo>
                    <a:pt x="194" y="132"/>
                    <a:pt x="214" y="133"/>
                    <a:pt x="212" y="137"/>
                  </a:cubicBezTo>
                  <a:cubicBezTo>
                    <a:pt x="211" y="141"/>
                    <a:pt x="213" y="154"/>
                    <a:pt x="213" y="154"/>
                  </a:cubicBezTo>
                  <a:cubicBezTo>
                    <a:pt x="213" y="154"/>
                    <a:pt x="217" y="160"/>
                    <a:pt x="225" y="158"/>
                  </a:cubicBezTo>
                  <a:cubicBezTo>
                    <a:pt x="234" y="156"/>
                    <a:pt x="237" y="148"/>
                    <a:pt x="237" y="148"/>
                  </a:cubicBezTo>
                  <a:cubicBezTo>
                    <a:pt x="237" y="148"/>
                    <a:pt x="246" y="141"/>
                    <a:pt x="244" y="136"/>
                  </a:cubicBezTo>
                  <a:cubicBezTo>
                    <a:pt x="243" y="131"/>
                    <a:pt x="247" y="125"/>
                    <a:pt x="247" y="125"/>
                  </a:cubicBezTo>
                  <a:cubicBezTo>
                    <a:pt x="247" y="125"/>
                    <a:pt x="228" y="119"/>
                    <a:pt x="218" y="117"/>
                  </a:cubicBezTo>
                  <a:cubicBezTo>
                    <a:pt x="207" y="115"/>
                    <a:pt x="199" y="119"/>
                    <a:pt x="194" y="111"/>
                  </a:cubicBezTo>
                  <a:cubicBezTo>
                    <a:pt x="189" y="104"/>
                    <a:pt x="189" y="105"/>
                    <a:pt x="190" y="98"/>
                  </a:cubicBezTo>
                  <a:cubicBezTo>
                    <a:pt x="191" y="90"/>
                    <a:pt x="189" y="89"/>
                    <a:pt x="195" y="88"/>
                  </a:cubicBezTo>
                  <a:cubicBezTo>
                    <a:pt x="202" y="86"/>
                    <a:pt x="207" y="90"/>
                    <a:pt x="204" y="82"/>
                  </a:cubicBezTo>
                  <a:cubicBezTo>
                    <a:pt x="201" y="73"/>
                    <a:pt x="186" y="61"/>
                    <a:pt x="183" y="59"/>
                  </a:cubicBezTo>
                  <a:cubicBezTo>
                    <a:pt x="180" y="57"/>
                    <a:pt x="179" y="60"/>
                    <a:pt x="174" y="60"/>
                  </a:cubicBezTo>
                  <a:cubicBezTo>
                    <a:pt x="170" y="60"/>
                    <a:pt x="181" y="45"/>
                    <a:pt x="171" y="45"/>
                  </a:cubicBezTo>
                  <a:cubicBezTo>
                    <a:pt x="161" y="45"/>
                    <a:pt x="156" y="48"/>
                    <a:pt x="153" y="49"/>
                  </a:cubicBezTo>
                  <a:cubicBezTo>
                    <a:pt x="150" y="49"/>
                    <a:pt x="151" y="43"/>
                    <a:pt x="145" y="36"/>
                  </a:cubicBezTo>
                  <a:cubicBezTo>
                    <a:pt x="138" y="28"/>
                    <a:pt x="138" y="34"/>
                    <a:pt x="138" y="28"/>
                  </a:cubicBezTo>
                  <a:cubicBezTo>
                    <a:pt x="137" y="23"/>
                    <a:pt x="153" y="22"/>
                    <a:pt x="140" y="17"/>
                  </a:cubicBezTo>
                  <a:cubicBezTo>
                    <a:pt x="127" y="13"/>
                    <a:pt x="137" y="15"/>
                    <a:pt x="123" y="9"/>
                  </a:cubicBezTo>
                  <a:cubicBezTo>
                    <a:pt x="110" y="3"/>
                    <a:pt x="113" y="3"/>
                    <a:pt x="110" y="3"/>
                  </a:cubicBezTo>
                  <a:cubicBezTo>
                    <a:pt x="106" y="2"/>
                    <a:pt x="103" y="0"/>
                    <a:pt x="97" y="4"/>
                  </a:cubicBezTo>
                  <a:cubicBezTo>
                    <a:pt x="90" y="8"/>
                    <a:pt x="88" y="1"/>
                    <a:pt x="88" y="14"/>
                  </a:cubicBezTo>
                  <a:cubicBezTo>
                    <a:pt x="87" y="27"/>
                    <a:pt x="94" y="36"/>
                    <a:pt x="87" y="35"/>
                  </a:cubicBezTo>
                  <a:cubicBezTo>
                    <a:pt x="81" y="34"/>
                    <a:pt x="73" y="24"/>
                    <a:pt x="7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4" y="7"/>
                    <a:pt x="64" y="7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125"/>
            <p:cNvSpPr>
              <a:spLocks/>
            </p:cNvSpPr>
            <p:nvPr/>
          </p:nvSpPr>
          <p:spPr bwMode="auto">
            <a:xfrm>
              <a:off x="2046287" y="1689101"/>
              <a:ext cx="176213" cy="141288"/>
            </a:xfrm>
            <a:custGeom>
              <a:avLst/>
              <a:gdLst>
                <a:gd name="T0" fmla="*/ 17 w 66"/>
                <a:gd name="T1" fmla="*/ 53 h 53"/>
                <a:gd name="T2" fmla="*/ 39 w 66"/>
                <a:gd name="T3" fmla="*/ 37 h 53"/>
                <a:gd name="T4" fmla="*/ 50 w 66"/>
                <a:gd name="T5" fmla="*/ 45 h 53"/>
                <a:gd name="T6" fmla="*/ 62 w 66"/>
                <a:gd name="T7" fmla="*/ 37 h 53"/>
                <a:gd name="T8" fmla="*/ 54 w 66"/>
                <a:gd name="T9" fmla="*/ 25 h 53"/>
                <a:gd name="T10" fmla="*/ 42 w 66"/>
                <a:gd name="T11" fmla="*/ 10 h 53"/>
                <a:gd name="T12" fmla="*/ 28 w 66"/>
                <a:gd name="T13" fmla="*/ 2 h 53"/>
                <a:gd name="T14" fmla="*/ 18 w 66"/>
                <a:gd name="T15" fmla="*/ 12 h 53"/>
                <a:gd name="T16" fmla="*/ 12 w 66"/>
                <a:gd name="T17" fmla="*/ 29 h 53"/>
                <a:gd name="T18" fmla="*/ 0 w 66"/>
                <a:gd name="T19" fmla="*/ 41 h 53"/>
                <a:gd name="T20" fmla="*/ 17 w 66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3">
                  <a:moveTo>
                    <a:pt x="17" y="53"/>
                  </a:moveTo>
                  <a:cubicBezTo>
                    <a:pt x="24" y="45"/>
                    <a:pt x="34" y="40"/>
                    <a:pt x="39" y="37"/>
                  </a:cubicBezTo>
                  <a:cubicBezTo>
                    <a:pt x="44" y="35"/>
                    <a:pt x="37" y="48"/>
                    <a:pt x="50" y="45"/>
                  </a:cubicBezTo>
                  <a:cubicBezTo>
                    <a:pt x="63" y="42"/>
                    <a:pt x="66" y="41"/>
                    <a:pt x="62" y="37"/>
                  </a:cubicBezTo>
                  <a:cubicBezTo>
                    <a:pt x="58" y="33"/>
                    <a:pt x="61" y="38"/>
                    <a:pt x="54" y="25"/>
                  </a:cubicBezTo>
                  <a:cubicBezTo>
                    <a:pt x="46" y="13"/>
                    <a:pt x="52" y="14"/>
                    <a:pt x="42" y="10"/>
                  </a:cubicBezTo>
                  <a:cubicBezTo>
                    <a:pt x="32" y="6"/>
                    <a:pt x="31" y="4"/>
                    <a:pt x="28" y="2"/>
                  </a:cubicBezTo>
                  <a:cubicBezTo>
                    <a:pt x="25" y="0"/>
                    <a:pt x="18" y="10"/>
                    <a:pt x="18" y="12"/>
                  </a:cubicBezTo>
                  <a:cubicBezTo>
                    <a:pt x="18" y="14"/>
                    <a:pt x="21" y="27"/>
                    <a:pt x="12" y="29"/>
                  </a:cubicBezTo>
                  <a:cubicBezTo>
                    <a:pt x="2" y="32"/>
                    <a:pt x="0" y="41"/>
                    <a:pt x="0" y="41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126"/>
            <p:cNvSpPr>
              <a:spLocks/>
            </p:cNvSpPr>
            <p:nvPr/>
          </p:nvSpPr>
          <p:spPr bwMode="auto">
            <a:xfrm>
              <a:off x="2092325" y="1841501"/>
              <a:ext cx="76200" cy="39688"/>
            </a:xfrm>
            <a:custGeom>
              <a:avLst/>
              <a:gdLst>
                <a:gd name="T0" fmla="*/ 25 w 29"/>
                <a:gd name="T1" fmla="*/ 0 h 15"/>
                <a:gd name="T2" fmla="*/ 8 w 29"/>
                <a:gd name="T3" fmla="*/ 14 h 15"/>
                <a:gd name="T4" fmla="*/ 23 w 29"/>
                <a:gd name="T5" fmla="*/ 12 h 15"/>
                <a:gd name="T6" fmla="*/ 29 w 29"/>
                <a:gd name="T7" fmla="*/ 2 h 15"/>
                <a:gd name="T8" fmla="*/ 25 w 2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5" y="0"/>
                  </a:moveTo>
                  <a:cubicBezTo>
                    <a:pt x="18" y="7"/>
                    <a:pt x="0" y="14"/>
                    <a:pt x="8" y="14"/>
                  </a:cubicBezTo>
                  <a:cubicBezTo>
                    <a:pt x="15" y="15"/>
                    <a:pt x="23" y="12"/>
                    <a:pt x="23" y="1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127"/>
            <p:cNvSpPr>
              <a:spLocks/>
            </p:cNvSpPr>
            <p:nvPr/>
          </p:nvSpPr>
          <p:spPr bwMode="auto">
            <a:xfrm>
              <a:off x="2171700" y="1884363"/>
              <a:ext cx="61913" cy="52388"/>
            </a:xfrm>
            <a:custGeom>
              <a:avLst/>
              <a:gdLst>
                <a:gd name="T0" fmla="*/ 13 w 23"/>
                <a:gd name="T1" fmla="*/ 0 h 20"/>
                <a:gd name="T2" fmla="*/ 9 w 23"/>
                <a:gd name="T3" fmla="*/ 14 h 20"/>
                <a:gd name="T4" fmla="*/ 21 w 23"/>
                <a:gd name="T5" fmla="*/ 15 h 20"/>
                <a:gd name="T6" fmla="*/ 20 w 23"/>
                <a:gd name="T7" fmla="*/ 6 h 20"/>
                <a:gd name="T8" fmla="*/ 13 w 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3" y="0"/>
                  </a:moveTo>
                  <a:cubicBezTo>
                    <a:pt x="12" y="7"/>
                    <a:pt x="0" y="13"/>
                    <a:pt x="9" y="14"/>
                  </a:cubicBezTo>
                  <a:cubicBezTo>
                    <a:pt x="18" y="16"/>
                    <a:pt x="19" y="20"/>
                    <a:pt x="21" y="15"/>
                  </a:cubicBezTo>
                  <a:cubicBezTo>
                    <a:pt x="23" y="10"/>
                    <a:pt x="19" y="8"/>
                    <a:pt x="20" y="6"/>
                  </a:cubicBezTo>
                  <a:cubicBezTo>
                    <a:pt x="20" y="3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128"/>
            <p:cNvSpPr>
              <a:spLocks/>
            </p:cNvSpPr>
            <p:nvPr/>
          </p:nvSpPr>
          <p:spPr bwMode="auto">
            <a:xfrm>
              <a:off x="2468562" y="1974851"/>
              <a:ext cx="26988" cy="34925"/>
            </a:xfrm>
            <a:custGeom>
              <a:avLst/>
              <a:gdLst>
                <a:gd name="T0" fmla="*/ 3 w 10"/>
                <a:gd name="T1" fmla="*/ 0 h 13"/>
                <a:gd name="T2" fmla="*/ 9 w 10"/>
                <a:gd name="T3" fmla="*/ 7 h 13"/>
                <a:gd name="T4" fmla="*/ 3 w 1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0" y="9"/>
                    <a:pt x="10" y="13"/>
                    <a:pt x="9" y="7"/>
                  </a:cubicBezTo>
                  <a:cubicBezTo>
                    <a:pt x="8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129"/>
            <p:cNvSpPr>
              <a:spLocks/>
            </p:cNvSpPr>
            <p:nvPr/>
          </p:nvSpPr>
          <p:spPr bwMode="auto">
            <a:xfrm>
              <a:off x="2547937" y="1916113"/>
              <a:ext cx="30163" cy="20638"/>
            </a:xfrm>
            <a:custGeom>
              <a:avLst/>
              <a:gdLst>
                <a:gd name="T0" fmla="*/ 0 w 11"/>
                <a:gd name="T1" fmla="*/ 0 h 8"/>
                <a:gd name="T2" fmla="*/ 10 w 11"/>
                <a:gd name="T3" fmla="*/ 1 h 8"/>
                <a:gd name="T4" fmla="*/ 8 w 11"/>
                <a:gd name="T5" fmla="*/ 8 h 8"/>
                <a:gd name="T6" fmla="*/ 0 w 11"/>
                <a:gd name="T7" fmla="*/ 6 h 8"/>
                <a:gd name="T8" fmla="*/ 0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8"/>
                    <a:pt x="8" y="8"/>
                  </a:cubicBezTo>
                  <a:cubicBezTo>
                    <a:pt x="5" y="7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130"/>
            <p:cNvSpPr>
              <a:spLocks/>
            </p:cNvSpPr>
            <p:nvPr/>
          </p:nvSpPr>
          <p:spPr bwMode="auto">
            <a:xfrm>
              <a:off x="2136775" y="2170113"/>
              <a:ext cx="42863" cy="39688"/>
            </a:xfrm>
            <a:custGeom>
              <a:avLst/>
              <a:gdLst>
                <a:gd name="T0" fmla="*/ 14 w 16"/>
                <a:gd name="T1" fmla="*/ 0 h 15"/>
                <a:gd name="T2" fmla="*/ 0 w 16"/>
                <a:gd name="T3" fmla="*/ 11 h 15"/>
                <a:gd name="T4" fmla="*/ 11 w 16"/>
                <a:gd name="T5" fmla="*/ 11 h 15"/>
                <a:gd name="T6" fmla="*/ 14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4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8" y="15"/>
                    <a:pt x="11" y="11"/>
                  </a:cubicBezTo>
                  <a:cubicBezTo>
                    <a:pt x="14" y="6"/>
                    <a:pt x="16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131"/>
            <p:cNvSpPr>
              <a:spLocks/>
            </p:cNvSpPr>
            <p:nvPr/>
          </p:nvSpPr>
          <p:spPr bwMode="auto">
            <a:xfrm>
              <a:off x="765175" y="2152651"/>
              <a:ext cx="58738" cy="104775"/>
            </a:xfrm>
            <a:custGeom>
              <a:avLst/>
              <a:gdLst>
                <a:gd name="T0" fmla="*/ 6 w 22"/>
                <a:gd name="T1" fmla="*/ 0 h 39"/>
                <a:gd name="T2" fmla="*/ 5 w 22"/>
                <a:gd name="T3" fmla="*/ 10 h 39"/>
                <a:gd name="T4" fmla="*/ 7 w 22"/>
                <a:gd name="T5" fmla="*/ 27 h 39"/>
                <a:gd name="T6" fmla="*/ 19 w 22"/>
                <a:gd name="T7" fmla="*/ 37 h 39"/>
                <a:gd name="T8" fmla="*/ 18 w 22"/>
                <a:gd name="T9" fmla="*/ 27 h 39"/>
                <a:gd name="T10" fmla="*/ 12 w 22"/>
                <a:gd name="T11" fmla="*/ 15 h 39"/>
                <a:gd name="T12" fmla="*/ 10 w 22"/>
                <a:gd name="T13" fmla="*/ 5 h 39"/>
                <a:gd name="T14" fmla="*/ 6 w 2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6" y="0"/>
                  </a:moveTo>
                  <a:cubicBezTo>
                    <a:pt x="0" y="4"/>
                    <a:pt x="5" y="10"/>
                    <a:pt x="5" y="10"/>
                  </a:cubicBezTo>
                  <a:cubicBezTo>
                    <a:pt x="5" y="10"/>
                    <a:pt x="9" y="21"/>
                    <a:pt x="7" y="27"/>
                  </a:cubicBezTo>
                  <a:cubicBezTo>
                    <a:pt x="6" y="34"/>
                    <a:pt x="15" y="39"/>
                    <a:pt x="19" y="37"/>
                  </a:cubicBezTo>
                  <a:cubicBezTo>
                    <a:pt x="22" y="35"/>
                    <a:pt x="20" y="29"/>
                    <a:pt x="18" y="27"/>
                  </a:cubicBezTo>
                  <a:cubicBezTo>
                    <a:pt x="15" y="25"/>
                    <a:pt x="14" y="21"/>
                    <a:pt x="12" y="15"/>
                  </a:cubicBezTo>
                  <a:cubicBezTo>
                    <a:pt x="10" y="8"/>
                    <a:pt x="11" y="8"/>
                    <a:pt x="10" y="5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132"/>
            <p:cNvSpPr>
              <a:spLocks/>
            </p:cNvSpPr>
            <p:nvPr/>
          </p:nvSpPr>
          <p:spPr bwMode="auto">
            <a:xfrm>
              <a:off x="769937" y="2281238"/>
              <a:ext cx="47625" cy="46038"/>
            </a:xfrm>
            <a:custGeom>
              <a:avLst/>
              <a:gdLst>
                <a:gd name="T0" fmla="*/ 11 w 18"/>
                <a:gd name="T1" fmla="*/ 0 h 17"/>
                <a:gd name="T2" fmla="*/ 3 w 18"/>
                <a:gd name="T3" fmla="*/ 6 h 17"/>
                <a:gd name="T4" fmla="*/ 11 w 18"/>
                <a:gd name="T5" fmla="*/ 14 h 17"/>
                <a:gd name="T6" fmla="*/ 8 w 18"/>
                <a:gd name="T7" fmla="*/ 15 h 17"/>
                <a:gd name="T8" fmla="*/ 18 w 18"/>
                <a:gd name="T9" fmla="*/ 7 h 17"/>
                <a:gd name="T10" fmla="*/ 11 w 1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1" y="0"/>
                  </a:moveTo>
                  <a:cubicBezTo>
                    <a:pt x="6" y="0"/>
                    <a:pt x="0" y="2"/>
                    <a:pt x="3" y="6"/>
                  </a:cubicBezTo>
                  <a:cubicBezTo>
                    <a:pt x="7" y="10"/>
                    <a:pt x="13" y="12"/>
                    <a:pt x="11" y="14"/>
                  </a:cubicBezTo>
                  <a:cubicBezTo>
                    <a:pt x="8" y="15"/>
                    <a:pt x="3" y="17"/>
                    <a:pt x="8" y="15"/>
                  </a:cubicBezTo>
                  <a:cubicBezTo>
                    <a:pt x="14" y="14"/>
                    <a:pt x="18" y="7"/>
                    <a:pt x="18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133"/>
            <p:cNvSpPr>
              <a:spLocks/>
            </p:cNvSpPr>
            <p:nvPr/>
          </p:nvSpPr>
          <p:spPr bwMode="auto">
            <a:xfrm>
              <a:off x="790575" y="2332038"/>
              <a:ext cx="23813" cy="15875"/>
            </a:xfrm>
            <a:custGeom>
              <a:avLst/>
              <a:gdLst>
                <a:gd name="T0" fmla="*/ 0 w 9"/>
                <a:gd name="T1" fmla="*/ 1 h 6"/>
                <a:gd name="T2" fmla="*/ 7 w 9"/>
                <a:gd name="T3" fmla="*/ 0 h 6"/>
                <a:gd name="T4" fmla="*/ 0 w 9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9" y="6"/>
                    <a:pt x="7" y="0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134"/>
            <p:cNvSpPr>
              <a:spLocks/>
            </p:cNvSpPr>
            <p:nvPr/>
          </p:nvSpPr>
          <p:spPr bwMode="auto">
            <a:xfrm>
              <a:off x="798512" y="2338388"/>
              <a:ext cx="25400" cy="20638"/>
            </a:xfrm>
            <a:custGeom>
              <a:avLst/>
              <a:gdLst>
                <a:gd name="T0" fmla="*/ 4 w 9"/>
                <a:gd name="T1" fmla="*/ 8 h 8"/>
                <a:gd name="T2" fmla="*/ 9 w 9"/>
                <a:gd name="T3" fmla="*/ 6 h 8"/>
                <a:gd name="T4" fmla="*/ 2 w 9"/>
                <a:gd name="T5" fmla="*/ 4 h 8"/>
                <a:gd name="T6" fmla="*/ 4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4" y="0"/>
                    <a:pt x="2" y="4"/>
                  </a:cubicBezTo>
                  <a:cubicBezTo>
                    <a:pt x="0" y="7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135"/>
            <p:cNvSpPr>
              <a:spLocks/>
            </p:cNvSpPr>
            <p:nvPr/>
          </p:nvSpPr>
          <p:spPr bwMode="auto">
            <a:xfrm>
              <a:off x="-177801" y="2295526"/>
              <a:ext cx="103188" cy="39688"/>
            </a:xfrm>
            <a:custGeom>
              <a:avLst/>
              <a:gdLst>
                <a:gd name="T0" fmla="*/ 39 w 39"/>
                <a:gd name="T1" fmla="*/ 0 h 15"/>
                <a:gd name="T2" fmla="*/ 31 w 39"/>
                <a:gd name="T3" fmla="*/ 8 h 15"/>
                <a:gd name="T4" fmla="*/ 15 w 39"/>
                <a:gd name="T5" fmla="*/ 8 h 15"/>
                <a:gd name="T6" fmla="*/ 6 w 39"/>
                <a:gd name="T7" fmla="*/ 14 h 15"/>
                <a:gd name="T8" fmla="*/ 3 w 39"/>
                <a:gd name="T9" fmla="*/ 6 h 15"/>
                <a:gd name="T10" fmla="*/ 17 w 39"/>
                <a:gd name="T11" fmla="*/ 4 h 15"/>
                <a:gd name="T12" fmla="*/ 30 w 39"/>
                <a:gd name="T13" fmla="*/ 3 h 15"/>
                <a:gd name="T14" fmla="*/ 39 w 3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5">
                  <a:moveTo>
                    <a:pt x="39" y="0"/>
                  </a:moveTo>
                  <a:cubicBezTo>
                    <a:pt x="39" y="0"/>
                    <a:pt x="35" y="9"/>
                    <a:pt x="31" y="8"/>
                  </a:cubicBezTo>
                  <a:cubicBezTo>
                    <a:pt x="27" y="7"/>
                    <a:pt x="21" y="5"/>
                    <a:pt x="15" y="8"/>
                  </a:cubicBezTo>
                  <a:cubicBezTo>
                    <a:pt x="8" y="11"/>
                    <a:pt x="9" y="12"/>
                    <a:pt x="6" y="14"/>
                  </a:cubicBezTo>
                  <a:cubicBezTo>
                    <a:pt x="2" y="15"/>
                    <a:pt x="0" y="7"/>
                    <a:pt x="3" y="6"/>
                  </a:cubicBezTo>
                  <a:cubicBezTo>
                    <a:pt x="6" y="5"/>
                    <a:pt x="8" y="7"/>
                    <a:pt x="17" y="4"/>
                  </a:cubicBezTo>
                  <a:cubicBezTo>
                    <a:pt x="26" y="1"/>
                    <a:pt x="30" y="3"/>
                    <a:pt x="30" y="3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136"/>
            <p:cNvSpPr>
              <a:spLocks/>
            </p:cNvSpPr>
            <p:nvPr/>
          </p:nvSpPr>
          <p:spPr bwMode="auto">
            <a:xfrm>
              <a:off x="-23813" y="1982788"/>
              <a:ext cx="85725" cy="44450"/>
            </a:xfrm>
            <a:custGeom>
              <a:avLst/>
              <a:gdLst>
                <a:gd name="T0" fmla="*/ 21 w 32"/>
                <a:gd name="T1" fmla="*/ 15 h 17"/>
                <a:gd name="T2" fmla="*/ 29 w 32"/>
                <a:gd name="T3" fmla="*/ 4 h 17"/>
                <a:gd name="T4" fmla="*/ 15 w 32"/>
                <a:gd name="T5" fmla="*/ 2 h 17"/>
                <a:gd name="T6" fmla="*/ 13 w 32"/>
                <a:gd name="T7" fmla="*/ 14 h 17"/>
                <a:gd name="T8" fmla="*/ 8 w 32"/>
                <a:gd name="T9" fmla="*/ 15 h 17"/>
                <a:gd name="T10" fmla="*/ 21 w 3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">
                  <a:moveTo>
                    <a:pt x="21" y="15"/>
                  </a:moveTo>
                  <a:cubicBezTo>
                    <a:pt x="23" y="14"/>
                    <a:pt x="32" y="6"/>
                    <a:pt x="29" y="4"/>
                  </a:cubicBezTo>
                  <a:cubicBezTo>
                    <a:pt x="26" y="2"/>
                    <a:pt x="16" y="0"/>
                    <a:pt x="15" y="2"/>
                  </a:cubicBezTo>
                  <a:cubicBezTo>
                    <a:pt x="14" y="4"/>
                    <a:pt x="18" y="14"/>
                    <a:pt x="13" y="14"/>
                  </a:cubicBezTo>
                  <a:cubicBezTo>
                    <a:pt x="8" y="15"/>
                    <a:pt x="0" y="13"/>
                    <a:pt x="8" y="15"/>
                  </a:cubicBezTo>
                  <a:cubicBezTo>
                    <a:pt x="17" y="17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137"/>
            <p:cNvSpPr>
              <a:spLocks/>
            </p:cNvSpPr>
            <p:nvPr/>
          </p:nvSpPr>
          <p:spPr bwMode="auto">
            <a:xfrm>
              <a:off x="-71438" y="1581151"/>
              <a:ext cx="160338" cy="182563"/>
            </a:xfrm>
            <a:custGeom>
              <a:avLst/>
              <a:gdLst>
                <a:gd name="T0" fmla="*/ 7 w 60"/>
                <a:gd name="T1" fmla="*/ 57 h 68"/>
                <a:gd name="T2" fmla="*/ 11 w 60"/>
                <a:gd name="T3" fmla="*/ 68 h 68"/>
                <a:gd name="T4" fmla="*/ 20 w 60"/>
                <a:gd name="T5" fmla="*/ 58 h 68"/>
                <a:gd name="T6" fmla="*/ 25 w 60"/>
                <a:gd name="T7" fmla="*/ 48 h 68"/>
                <a:gd name="T8" fmla="*/ 52 w 60"/>
                <a:gd name="T9" fmla="*/ 38 h 68"/>
                <a:gd name="T10" fmla="*/ 57 w 60"/>
                <a:gd name="T11" fmla="*/ 31 h 68"/>
                <a:gd name="T12" fmla="*/ 58 w 60"/>
                <a:gd name="T13" fmla="*/ 19 h 68"/>
                <a:gd name="T14" fmla="*/ 50 w 60"/>
                <a:gd name="T15" fmla="*/ 16 h 68"/>
                <a:gd name="T16" fmla="*/ 37 w 60"/>
                <a:gd name="T17" fmla="*/ 7 h 68"/>
                <a:gd name="T18" fmla="*/ 19 w 60"/>
                <a:gd name="T19" fmla="*/ 14 h 68"/>
                <a:gd name="T20" fmla="*/ 24 w 60"/>
                <a:gd name="T21" fmla="*/ 0 h 68"/>
                <a:gd name="T22" fmla="*/ 21 w 60"/>
                <a:gd name="T23" fmla="*/ 1 h 68"/>
                <a:gd name="T24" fmla="*/ 0 w 60"/>
                <a:gd name="T25" fmla="*/ 57 h 68"/>
                <a:gd name="T26" fmla="*/ 7 w 60"/>
                <a:gd name="T2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8">
                  <a:moveTo>
                    <a:pt x="7" y="57"/>
                  </a:moveTo>
                  <a:cubicBezTo>
                    <a:pt x="7" y="57"/>
                    <a:pt x="8" y="68"/>
                    <a:pt x="11" y="68"/>
                  </a:cubicBezTo>
                  <a:cubicBezTo>
                    <a:pt x="14" y="68"/>
                    <a:pt x="20" y="58"/>
                    <a:pt x="20" y="58"/>
                  </a:cubicBezTo>
                  <a:cubicBezTo>
                    <a:pt x="20" y="58"/>
                    <a:pt x="17" y="54"/>
                    <a:pt x="25" y="48"/>
                  </a:cubicBezTo>
                  <a:cubicBezTo>
                    <a:pt x="33" y="43"/>
                    <a:pt x="52" y="38"/>
                    <a:pt x="52" y="38"/>
                  </a:cubicBezTo>
                  <a:cubicBezTo>
                    <a:pt x="52" y="38"/>
                    <a:pt x="55" y="35"/>
                    <a:pt x="57" y="31"/>
                  </a:cubicBezTo>
                  <a:cubicBezTo>
                    <a:pt x="58" y="27"/>
                    <a:pt x="60" y="20"/>
                    <a:pt x="58" y="19"/>
                  </a:cubicBezTo>
                  <a:cubicBezTo>
                    <a:pt x="56" y="19"/>
                    <a:pt x="50" y="16"/>
                    <a:pt x="50" y="16"/>
                  </a:cubicBezTo>
                  <a:cubicBezTo>
                    <a:pt x="50" y="16"/>
                    <a:pt x="48" y="6"/>
                    <a:pt x="37" y="7"/>
                  </a:cubicBezTo>
                  <a:cubicBezTo>
                    <a:pt x="25" y="9"/>
                    <a:pt x="19" y="14"/>
                    <a:pt x="19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138"/>
            <p:cNvSpPr>
              <a:spLocks/>
            </p:cNvSpPr>
            <p:nvPr/>
          </p:nvSpPr>
          <p:spPr bwMode="auto">
            <a:xfrm>
              <a:off x="3533775" y="1589088"/>
              <a:ext cx="390525" cy="276225"/>
            </a:xfrm>
            <a:custGeom>
              <a:avLst/>
              <a:gdLst>
                <a:gd name="T0" fmla="*/ 39 w 146"/>
                <a:gd name="T1" fmla="*/ 87 h 103"/>
                <a:gd name="T2" fmla="*/ 21 w 146"/>
                <a:gd name="T3" fmla="*/ 84 h 103"/>
                <a:gd name="T4" fmla="*/ 31 w 146"/>
                <a:gd name="T5" fmla="*/ 76 h 103"/>
                <a:gd name="T6" fmla="*/ 29 w 146"/>
                <a:gd name="T7" fmla="*/ 71 h 103"/>
                <a:gd name="T8" fmla="*/ 22 w 146"/>
                <a:gd name="T9" fmla="*/ 62 h 103"/>
                <a:gd name="T10" fmla="*/ 13 w 146"/>
                <a:gd name="T11" fmla="*/ 62 h 103"/>
                <a:gd name="T12" fmla="*/ 9 w 146"/>
                <a:gd name="T13" fmla="*/ 53 h 103"/>
                <a:gd name="T14" fmla="*/ 23 w 146"/>
                <a:gd name="T15" fmla="*/ 50 h 103"/>
                <a:gd name="T16" fmla="*/ 32 w 146"/>
                <a:gd name="T17" fmla="*/ 44 h 103"/>
                <a:gd name="T18" fmla="*/ 25 w 146"/>
                <a:gd name="T19" fmla="*/ 38 h 103"/>
                <a:gd name="T20" fmla="*/ 2 w 146"/>
                <a:gd name="T21" fmla="*/ 34 h 103"/>
                <a:gd name="T22" fmla="*/ 9 w 146"/>
                <a:gd name="T23" fmla="*/ 27 h 103"/>
                <a:gd name="T24" fmla="*/ 15 w 146"/>
                <a:gd name="T25" fmla="*/ 15 h 103"/>
                <a:gd name="T26" fmla="*/ 35 w 146"/>
                <a:gd name="T27" fmla="*/ 5 h 103"/>
                <a:gd name="T28" fmla="*/ 40 w 146"/>
                <a:gd name="T29" fmla="*/ 10 h 103"/>
                <a:gd name="T30" fmla="*/ 46 w 146"/>
                <a:gd name="T31" fmla="*/ 29 h 103"/>
                <a:gd name="T32" fmla="*/ 59 w 146"/>
                <a:gd name="T33" fmla="*/ 29 h 103"/>
                <a:gd name="T34" fmla="*/ 67 w 146"/>
                <a:gd name="T35" fmla="*/ 18 h 103"/>
                <a:gd name="T36" fmla="*/ 95 w 146"/>
                <a:gd name="T37" fmla="*/ 20 h 103"/>
                <a:gd name="T38" fmla="*/ 104 w 146"/>
                <a:gd name="T39" fmla="*/ 13 h 103"/>
                <a:gd name="T40" fmla="*/ 103 w 146"/>
                <a:gd name="T41" fmla="*/ 7 h 103"/>
                <a:gd name="T42" fmla="*/ 123 w 146"/>
                <a:gd name="T43" fmla="*/ 5 h 103"/>
                <a:gd name="T44" fmla="*/ 127 w 146"/>
                <a:gd name="T45" fmla="*/ 6 h 103"/>
                <a:gd name="T46" fmla="*/ 136 w 146"/>
                <a:gd name="T47" fmla="*/ 20 h 103"/>
                <a:gd name="T48" fmla="*/ 131 w 146"/>
                <a:gd name="T49" fmla="*/ 29 h 103"/>
                <a:gd name="T50" fmla="*/ 143 w 146"/>
                <a:gd name="T51" fmla="*/ 36 h 103"/>
                <a:gd name="T52" fmla="*/ 142 w 146"/>
                <a:gd name="T53" fmla="*/ 54 h 103"/>
                <a:gd name="T54" fmla="*/ 130 w 146"/>
                <a:gd name="T55" fmla="*/ 65 h 103"/>
                <a:gd name="T56" fmla="*/ 116 w 146"/>
                <a:gd name="T57" fmla="*/ 77 h 103"/>
                <a:gd name="T58" fmla="*/ 109 w 146"/>
                <a:gd name="T59" fmla="*/ 85 h 103"/>
                <a:gd name="T60" fmla="*/ 92 w 146"/>
                <a:gd name="T61" fmla="*/ 92 h 103"/>
                <a:gd name="T62" fmla="*/ 86 w 146"/>
                <a:gd name="T63" fmla="*/ 95 h 103"/>
                <a:gd name="T64" fmla="*/ 69 w 146"/>
                <a:gd name="T65" fmla="*/ 97 h 103"/>
                <a:gd name="T66" fmla="*/ 43 w 146"/>
                <a:gd name="T67" fmla="*/ 92 h 103"/>
                <a:gd name="T68" fmla="*/ 39 w 146"/>
                <a:gd name="T6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6" h="103">
                  <a:moveTo>
                    <a:pt x="39" y="87"/>
                  </a:moveTo>
                  <a:cubicBezTo>
                    <a:pt x="24" y="89"/>
                    <a:pt x="23" y="86"/>
                    <a:pt x="21" y="84"/>
                  </a:cubicBezTo>
                  <a:cubicBezTo>
                    <a:pt x="19" y="82"/>
                    <a:pt x="31" y="76"/>
                    <a:pt x="31" y="76"/>
                  </a:cubicBezTo>
                  <a:cubicBezTo>
                    <a:pt x="31" y="76"/>
                    <a:pt x="36" y="79"/>
                    <a:pt x="29" y="71"/>
                  </a:cubicBezTo>
                  <a:cubicBezTo>
                    <a:pt x="22" y="62"/>
                    <a:pt x="26" y="63"/>
                    <a:pt x="22" y="62"/>
                  </a:cubicBezTo>
                  <a:cubicBezTo>
                    <a:pt x="18" y="62"/>
                    <a:pt x="18" y="63"/>
                    <a:pt x="13" y="62"/>
                  </a:cubicBezTo>
                  <a:cubicBezTo>
                    <a:pt x="7" y="60"/>
                    <a:pt x="6" y="54"/>
                    <a:pt x="9" y="53"/>
                  </a:cubicBezTo>
                  <a:cubicBezTo>
                    <a:pt x="11" y="52"/>
                    <a:pt x="23" y="50"/>
                    <a:pt x="23" y="50"/>
                  </a:cubicBezTo>
                  <a:cubicBezTo>
                    <a:pt x="23" y="50"/>
                    <a:pt x="34" y="47"/>
                    <a:pt x="32" y="44"/>
                  </a:cubicBezTo>
                  <a:cubicBezTo>
                    <a:pt x="29" y="40"/>
                    <a:pt x="29" y="38"/>
                    <a:pt x="25" y="38"/>
                  </a:cubicBezTo>
                  <a:cubicBezTo>
                    <a:pt x="21" y="38"/>
                    <a:pt x="0" y="36"/>
                    <a:pt x="2" y="34"/>
                  </a:cubicBezTo>
                  <a:cubicBezTo>
                    <a:pt x="3" y="32"/>
                    <a:pt x="8" y="30"/>
                    <a:pt x="9" y="27"/>
                  </a:cubicBezTo>
                  <a:cubicBezTo>
                    <a:pt x="10" y="24"/>
                    <a:pt x="15" y="18"/>
                    <a:pt x="15" y="15"/>
                  </a:cubicBezTo>
                  <a:cubicBezTo>
                    <a:pt x="16" y="11"/>
                    <a:pt x="35" y="5"/>
                    <a:pt x="35" y="5"/>
                  </a:cubicBezTo>
                  <a:cubicBezTo>
                    <a:pt x="35" y="5"/>
                    <a:pt x="31" y="5"/>
                    <a:pt x="40" y="10"/>
                  </a:cubicBezTo>
                  <a:cubicBezTo>
                    <a:pt x="49" y="15"/>
                    <a:pt x="39" y="27"/>
                    <a:pt x="46" y="29"/>
                  </a:cubicBezTo>
                  <a:cubicBezTo>
                    <a:pt x="54" y="32"/>
                    <a:pt x="61" y="31"/>
                    <a:pt x="59" y="29"/>
                  </a:cubicBezTo>
                  <a:cubicBezTo>
                    <a:pt x="58" y="27"/>
                    <a:pt x="51" y="15"/>
                    <a:pt x="67" y="18"/>
                  </a:cubicBezTo>
                  <a:cubicBezTo>
                    <a:pt x="84" y="20"/>
                    <a:pt x="93" y="19"/>
                    <a:pt x="95" y="20"/>
                  </a:cubicBezTo>
                  <a:cubicBezTo>
                    <a:pt x="97" y="20"/>
                    <a:pt x="104" y="13"/>
                    <a:pt x="104" y="13"/>
                  </a:cubicBezTo>
                  <a:cubicBezTo>
                    <a:pt x="104" y="13"/>
                    <a:pt x="98" y="12"/>
                    <a:pt x="103" y="7"/>
                  </a:cubicBezTo>
                  <a:cubicBezTo>
                    <a:pt x="109" y="3"/>
                    <a:pt x="123" y="5"/>
                    <a:pt x="123" y="5"/>
                  </a:cubicBezTo>
                  <a:cubicBezTo>
                    <a:pt x="123" y="5"/>
                    <a:pt x="125" y="0"/>
                    <a:pt x="127" y="6"/>
                  </a:cubicBezTo>
                  <a:cubicBezTo>
                    <a:pt x="129" y="12"/>
                    <a:pt x="140" y="18"/>
                    <a:pt x="136" y="20"/>
                  </a:cubicBezTo>
                  <a:cubicBezTo>
                    <a:pt x="132" y="23"/>
                    <a:pt x="124" y="23"/>
                    <a:pt x="131" y="29"/>
                  </a:cubicBezTo>
                  <a:cubicBezTo>
                    <a:pt x="139" y="34"/>
                    <a:pt x="146" y="33"/>
                    <a:pt x="143" y="36"/>
                  </a:cubicBezTo>
                  <a:cubicBezTo>
                    <a:pt x="140" y="40"/>
                    <a:pt x="145" y="51"/>
                    <a:pt x="142" y="54"/>
                  </a:cubicBezTo>
                  <a:cubicBezTo>
                    <a:pt x="138" y="58"/>
                    <a:pt x="143" y="62"/>
                    <a:pt x="130" y="65"/>
                  </a:cubicBezTo>
                  <a:cubicBezTo>
                    <a:pt x="118" y="68"/>
                    <a:pt x="120" y="75"/>
                    <a:pt x="116" y="77"/>
                  </a:cubicBezTo>
                  <a:cubicBezTo>
                    <a:pt x="112" y="80"/>
                    <a:pt x="113" y="84"/>
                    <a:pt x="109" y="85"/>
                  </a:cubicBezTo>
                  <a:cubicBezTo>
                    <a:pt x="104" y="86"/>
                    <a:pt x="92" y="92"/>
                    <a:pt x="92" y="92"/>
                  </a:cubicBezTo>
                  <a:cubicBezTo>
                    <a:pt x="92" y="92"/>
                    <a:pt x="96" y="94"/>
                    <a:pt x="86" y="95"/>
                  </a:cubicBezTo>
                  <a:cubicBezTo>
                    <a:pt x="76" y="97"/>
                    <a:pt x="88" y="103"/>
                    <a:pt x="69" y="97"/>
                  </a:cubicBezTo>
                  <a:cubicBezTo>
                    <a:pt x="50" y="92"/>
                    <a:pt x="43" y="92"/>
                    <a:pt x="43" y="92"/>
                  </a:cubicBezTo>
                  <a:lnTo>
                    <a:pt x="3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139"/>
            <p:cNvSpPr>
              <a:spLocks/>
            </p:cNvSpPr>
            <p:nvPr/>
          </p:nvSpPr>
          <p:spPr bwMode="auto">
            <a:xfrm>
              <a:off x="4773612" y="2895601"/>
              <a:ext cx="1917700" cy="1933575"/>
            </a:xfrm>
            <a:custGeom>
              <a:avLst/>
              <a:gdLst>
                <a:gd name="T0" fmla="*/ 384 w 718"/>
                <a:gd name="T1" fmla="*/ 710 h 724"/>
                <a:gd name="T2" fmla="*/ 364 w 718"/>
                <a:gd name="T3" fmla="*/ 658 h 724"/>
                <a:gd name="T4" fmla="*/ 318 w 718"/>
                <a:gd name="T5" fmla="*/ 562 h 724"/>
                <a:gd name="T6" fmla="*/ 331 w 718"/>
                <a:gd name="T7" fmla="*/ 480 h 724"/>
                <a:gd name="T8" fmla="*/ 288 w 718"/>
                <a:gd name="T9" fmla="*/ 389 h 724"/>
                <a:gd name="T10" fmla="*/ 267 w 718"/>
                <a:gd name="T11" fmla="*/ 334 h 724"/>
                <a:gd name="T12" fmla="*/ 233 w 718"/>
                <a:gd name="T13" fmla="*/ 318 h 724"/>
                <a:gd name="T14" fmla="*/ 167 w 718"/>
                <a:gd name="T15" fmla="*/ 328 h 724"/>
                <a:gd name="T16" fmla="*/ 93 w 718"/>
                <a:gd name="T17" fmla="*/ 333 h 724"/>
                <a:gd name="T18" fmla="*/ 43 w 718"/>
                <a:gd name="T19" fmla="*/ 291 h 724"/>
                <a:gd name="T20" fmla="*/ 10 w 718"/>
                <a:gd name="T21" fmla="*/ 241 h 724"/>
                <a:gd name="T22" fmla="*/ 21 w 718"/>
                <a:gd name="T23" fmla="*/ 199 h 724"/>
                <a:gd name="T24" fmla="*/ 19 w 718"/>
                <a:gd name="T25" fmla="*/ 172 h 724"/>
                <a:gd name="T26" fmla="*/ 52 w 718"/>
                <a:gd name="T27" fmla="*/ 114 h 724"/>
                <a:gd name="T28" fmla="*/ 95 w 718"/>
                <a:gd name="T29" fmla="*/ 71 h 724"/>
                <a:gd name="T30" fmla="*/ 132 w 718"/>
                <a:gd name="T31" fmla="*/ 22 h 724"/>
                <a:gd name="T32" fmla="*/ 207 w 718"/>
                <a:gd name="T33" fmla="*/ 10 h 724"/>
                <a:gd name="T34" fmla="*/ 302 w 718"/>
                <a:gd name="T35" fmla="*/ 3 h 724"/>
                <a:gd name="T36" fmla="*/ 304 w 718"/>
                <a:gd name="T37" fmla="*/ 46 h 724"/>
                <a:gd name="T38" fmla="*/ 347 w 718"/>
                <a:gd name="T39" fmla="*/ 57 h 724"/>
                <a:gd name="T40" fmla="*/ 396 w 718"/>
                <a:gd name="T41" fmla="*/ 68 h 724"/>
                <a:gd name="T42" fmla="*/ 443 w 718"/>
                <a:gd name="T43" fmla="*/ 57 h 724"/>
                <a:gd name="T44" fmla="*/ 509 w 718"/>
                <a:gd name="T45" fmla="*/ 63 h 724"/>
                <a:gd name="T46" fmla="*/ 540 w 718"/>
                <a:gd name="T47" fmla="*/ 120 h 724"/>
                <a:gd name="T48" fmla="*/ 577 w 718"/>
                <a:gd name="T49" fmla="*/ 199 h 724"/>
                <a:gd name="T50" fmla="*/ 646 w 718"/>
                <a:gd name="T51" fmla="*/ 260 h 724"/>
                <a:gd name="T52" fmla="*/ 716 w 718"/>
                <a:gd name="T53" fmla="*/ 292 h 724"/>
                <a:gd name="T54" fmla="*/ 659 w 718"/>
                <a:gd name="T55" fmla="*/ 351 h 724"/>
                <a:gd name="T56" fmla="*/ 606 w 718"/>
                <a:gd name="T57" fmla="*/ 413 h 724"/>
                <a:gd name="T58" fmla="*/ 605 w 718"/>
                <a:gd name="T59" fmla="*/ 454 h 724"/>
                <a:gd name="T60" fmla="*/ 625 w 718"/>
                <a:gd name="T61" fmla="*/ 501 h 724"/>
                <a:gd name="T62" fmla="*/ 596 w 718"/>
                <a:gd name="T63" fmla="*/ 539 h 724"/>
                <a:gd name="T64" fmla="*/ 566 w 718"/>
                <a:gd name="T65" fmla="*/ 583 h 724"/>
                <a:gd name="T66" fmla="*/ 568 w 718"/>
                <a:gd name="T67" fmla="*/ 608 h 724"/>
                <a:gd name="T68" fmla="*/ 530 w 718"/>
                <a:gd name="T69" fmla="*/ 639 h 724"/>
                <a:gd name="T70" fmla="*/ 519 w 718"/>
                <a:gd name="T71" fmla="*/ 680 h 724"/>
                <a:gd name="T72" fmla="*/ 470 w 718"/>
                <a:gd name="T73" fmla="*/ 713 h 724"/>
                <a:gd name="T74" fmla="*/ 401 w 718"/>
                <a:gd name="T75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8" h="724">
                  <a:moveTo>
                    <a:pt x="401" y="724"/>
                  </a:moveTo>
                  <a:cubicBezTo>
                    <a:pt x="396" y="721"/>
                    <a:pt x="388" y="712"/>
                    <a:pt x="384" y="710"/>
                  </a:cubicBezTo>
                  <a:cubicBezTo>
                    <a:pt x="380" y="708"/>
                    <a:pt x="378" y="689"/>
                    <a:pt x="378" y="683"/>
                  </a:cubicBezTo>
                  <a:cubicBezTo>
                    <a:pt x="378" y="677"/>
                    <a:pt x="371" y="664"/>
                    <a:pt x="364" y="658"/>
                  </a:cubicBezTo>
                  <a:cubicBezTo>
                    <a:pt x="358" y="651"/>
                    <a:pt x="351" y="635"/>
                    <a:pt x="346" y="618"/>
                  </a:cubicBezTo>
                  <a:cubicBezTo>
                    <a:pt x="340" y="602"/>
                    <a:pt x="329" y="571"/>
                    <a:pt x="318" y="562"/>
                  </a:cubicBezTo>
                  <a:cubicBezTo>
                    <a:pt x="307" y="554"/>
                    <a:pt x="312" y="536"/>
                    <a:pt x="312" y="520"/>
                  </a:cubicBezTo>
                  <a:cubicBezTo>
                    <a:pt x="312" y="503"/>
                    <a:pt x="339" y="494"/>
                    <a:pt x="331" y="480"/>
                  </a:cubicBezTo>
                  <a:cubicBezTo>
                    <a:pt x="323" y="467"/>
                    <a:pt x="330" y="444"/>
                    <a:pt x="321" y="435"/>
                  </a:cubicBezTo>
                  <a:cubicBezTo>
                    <a:pt x="312" y="426"/>
                    <a:pt x="289" y="399"/>
                    <a:pt x="288" y="389"/>
                  </a:cubicBezTo>
                  <a:cubicBezTo>
                    <a:pt x="286" y="380"/>
                    <a:pt x="274" y="357"/>
                    <a:pt x="280" y="348"/>
                  </a:cubicBezTo>
                  <a:cubicBezTo>
                    <a:pt x="286" y="339"/>
                    <a:pt x="270" y="334"/>
                    <a:pt x="267" y="334"/>
                  </a:cubicBezTo>
                  <a:cubicBezTo>
                    <a:pt x="265" y="334"/>
                    <a:pt x="251" y="332"/>
                    <a:pt x="248" y="332"/>
                  </a:cubicBezTo>
                  <a:cubicBezTo>
                    <a:pt x="246" y="332"/>
                    <a:pt x="245" y="321"/>
                    <a:pt x="233" y="318"/>
                  </a:cubicBezTo>
                  <a:cubicBezTo>
                    <a:pt x="221" y="316"/>
                    <a:pt x="205" y="313"/>
                    <a:pt x="194" y="318"/>
                  </a:cubicBezTo>
                  <a:cubicBezTo>
                    <a:pt x="182" y="322"/>
                    <a:pt x="189" y="328"/>
                    <a:pt x="167" y="328"/>
                  </a:cubicBezTo>
                  <a:cubicBezTo>
                    <a:pt x="146" y="328"/>
                    <a:pt x="126" y="322"/>
                    <a:pt x="115" y="330"/>
                  </a:cubicBezTo>
                  <a:cubicBezTo>
                    <a:pt x="105" y="337"/>
                    <a:pt x="103" y="342"/>
                    <a:pt x="93" y="333"/>
                  </a:cubicBezTo>
                  <a:cubicBezTo>
                    <a:pt x="84" y="324"/>
                    <a:pt x="72" y="319"/>
                    <a:pt x="57" y="309"/>
                  </a:cubicBezTo>
                  <a:cubicBezTo>
                    <a:pt x="43" y="299"/>
                    <a:pt x="46" y="301"/>
                    <a:pt x="43" y="291"/>
                  </a:cubicBezTo>
                  <a:cubicBezTo>
                    <a:pt x="41" y="282"/>
                    <a:pt x="57" y="288"/>
                    <a:pt x="28" y="269"/>
                  </a:cubicBezTo>
                  <a:cubicBezTo>
                    <a:pt x="0" y="250"/>
                    <a:pt x="6" y="248"/>
                    <a:pt x="10" y="241"/>
                  </a:cubicBezTo>
                  <a:cubicBezTo>
                    <a:pt x="14" y="233"/>
                    <a:pt x="11" y="221"/>
                    <a:pt x="19" y="214"/>
                  </a:cubicBezTo>
                  <a:cubicBezTo>
                    <a:pt x="27" y="208"/>
                    <a:pt x="29" y="200"/>
                    <a:pt x="21" y="199"/>
                  </a:cubicBezTo>
                  <a:cubicBezTo>
                    <a:pt x="14" y="197"/>
                    <a:pt x="17" y="183"/>
                    <a:pt x="20" y="181"/>
                  </a:cubicBezTo>
                  <a:cubicBezTo>
                    <a:pt x="22" y="180"/>
                    <a:pt x="27" y="179"/>
                    <a:pt x="19" y="172"/>
                  </a:cubicBezTo>
                  <a:cubicBezTo>
                    <a:pt x="12" y="166"/>
                    <a:pt x="13" y="158"/>
                    <a:pt x="21" y="152"/>
                  </a:cubicBezTo>
                  <a:cubicBezTo>
                    <a:pt x="29" y="146"/>
                    <a:pt x="48" y="121"/>
                    <a:pt x="52" y="114"/>
                  </a:cubicBezTo>
                  <a:cubicBezTo>
                    <a:pt x="55" y="108"/>
                    <a:pt x="68" y="102"/>
                    <a:pt x="75" y="97"/>
                  </a:cubicBezTo>
                  <a:cubicBezTo>
                    <a:pt x="82" y="92"/>
                    <a:pt x="94" y="87"/>
                    <a:pt x="95" y="71"/>
                  </a:cubicBezTo>
                  <a:cubicBezTo>
                    <a:pt x="95" y="56"/>
                    <a:pt x="100" y="51"/>
                    <a:pt x="107" y="44"/>
                  </a:cubicBezTo>
                  <a:cubicBezTo>
                    <a:pt x="115" y="38"/>
                    <a:pt x="133" y="34"/>
                    <a:pt x="132" y="22"/>
                  </a:cubicBezTo>
                  <a:cubicBezTo>
                    <a:pt x="131" y="10"/>
                    <a:pt x="144" y="20"/>
                    <a:pt x="161" y="20"/>
                  </a:cubicBezTo>
                  <a:cubicBezTo>
                    <a:pt x="178" y="20"/>
                    <a:pt x="197" y="17"/>
                    <a:pt x="207" y="10"/>
                  </a:cubicBezTo>
                  <a:cubicBezTo>
                    <a:pt x="217" y="4"/>
                    <a:pt x="256" y="5"/>
                    <a:pt x="265" y="3"/>
                  </a:cubicBezTo>
                  <a:cubicBezTo>
                    <a:pt x="273" y="1"/>
                    <a:pt x="304" y="0"/>
                    <a:pt x="302" y="3"/>
                  </a:cubicBezTo>
                  <a:cubicBezTo>
                    <a:pt x="301" y="6"/>
                    <a:pt x="302" y="6"/>
                    <a:pt x="302" y="18"/>
                  </a:cubicBezTo>
                  <a:cubicBezTo>
                    <a:pt x="302" y="30"/>
                    <a:pt x="297" y="45"/>
                    <a:pt x="304" y="46"/>
                  </a:cubicBezTo>
                  <a:cubicBezTo>
                    <a:pt x="310" y="47"/>
                    <a:pt x="311" y="42"/>
                    <a:pt x="328" y="47"/>
                  </a:cubicBezTo>
                  <a:cubicBezTo>
                    <a:pt x="346" y="52"/>
                    <a:pt x="338" y="52"/>
                    <a:pt x="347" y="57"/>
                  </a:cubicBezTo>
                  <a:cubicBezTo>
                    <a:pt x="355" y="62"/>
                    <a:pt x="368" y="72"/>
                    <a:pt x="374" y="71"/>
                  </a:cubicBezTo>
                  <a:cubicBezTo>
                    <a:pt x="380" y="70"/>
                    <a:pt x="397" y="76"/>
                    <a:pt x="396" y="68"/>
                  </a:cubicBezTo>
                  <a:cubicBezTo>
                    <a:pt x="396" y="60"/>
                    <a:pt x="395" y="51"/>
                    <a:pt x="405" y="50"/>
                  </a:cubicBezTo>
                  <a:cubicBezTo>
                    <a:pt x="415" y="49"/>
                    <a:pt x="425" y="47"/>
                    <a:pt x="443" y="57"/>
                  </a:cubicBezTo>
                  <a:cubicBezTo>
                    <a:pt x="462" y="67"/>
                    <a:pt x="478" y="71"/>
                    <a:pt x="487" y="70"/>
                  </a:cubicBezTo>
                  <a:cubicBezTo>
                    <a:pt x="496" y="69"/>
                    <a:pt x="502" y="65"/>
                    <a:pt x="509" y="63"/>
                  </a:cubicBezTo>
                  <a:cubicBezTo>
                    <a:pt x="517" y="61"/>
                    <a:pt x="507" y="65"/>
                    <a:pt x="524" y="87"/>
                  </a:cubicBezTo>
                  <a:cubicBezTo>
                    <a:pt x="541" y="108"/>
                    <a:pt x="528" y="100"/>
                    <a:pt x="540" y="120"/>
                  </a:cubicBezTo>
                  <a:cubicBezTo>
                    <a:pt x="552" y="140"/>
                    <a:pt x="560" y="150"/>
                    <a:pt x="563" y="163"/>
                  </a:cubicBezTo>
                  <a:cubicBezTo>
                    <a:pt x="566" y="175"/>
                    <a:pt x="563" y="188"/>
                    <a:pt x="577" y="199"/>
                  </a:cubicBezTo>
                  <a:cubicBezTo>
                    <a:pt x="592" y="210"/>
                    <a:pt x="597" y="226"/>
                    <a:pt x="615" y="235"/>
                  </a:cubicBezTo>
                  <a:cubicBezTo>
                    <a:pt x="633" y="244"/>
                    <a:pt x="603" y="255"/>
                    <a:pt x="646" y="260"/>
                  </a:cubicBezTo>
                  <a:cubicBezTo>
                    <a:pt x="689" y="266"/>
                    <a:pt x="718" y="259"/>
                    <a:pt x="718" y="259"/>
                  </a:cubicBezTo>
                  <a:cubicBezTo>
                    <a:pt x="716" y="292"/>
                    <a:pt x="716" y="292"/>
                    <a:pt x="716" y="292"/>
                  </a:cubicBezTo>
                  <a:cubicBezTo>
                    <a:pt x="716" y="292"/>
                    <a:pt x="704" y="312"/>
                    <a:pt x="694" y="322"/>
                  </a:cubicBezTo>
                  <a:cubicBezTo>
                    <a:pt x="684" y="332"/>
                    <a:pt x="673" y="341"/>
                    <a:pt x="659" y="351"/>
                  </a:cubicBezTo>
                  <a:cubicBezTo>
                    <a:pt x="645" y="361"/>
                    <a:pt x="634" y="372"/>
                    <a:pt x="628" y="385"/>
                  </a:cubicBezTo>
                  <a:cubicBezTo>
                    <a:pt x="622" y="398"/>
                    <a:pt x="608" y="406"/>
                    <a:pt x="606" y="413"/>
                  </a:cubicBezTo>
                  <a:cubicBezTo>
                    <a:pt x="604" y="420"/>
                    <a:pt x="596" y="422"/>
                    <a:pt x="596" y="430"/>
                  </a:cubicBezTo>
                  <a:cubicBezTo>
                    <a:pt x="597" y="438"/>
                    <a:pt x="601" y="451"/>
                    <a:pt x="605" y="454"/>
                  </a:cubicBezTo>
                  <a:cubicBezTo>
                    <a:pt x="610" y="457"/>
                    <a:pt x="628" y="474"/>
                    <a:pt x="622" y="474"/>
                  </a:cubicBezTo>
                  <a:cubicBezTo>
                    <a:pt x="617" y="474"/>
                    <a:pt x="625" y="501"/>
                    <a:pt x="625" y="501"/>
                  </a:cubicBezTo>
                  <a:cubicBezTo>
                    <a:pt x="625" y="501"/>
                    <a:pt x="633" y="525"/>
                    <a:pt x="625" y="527"/>
                  </a:cubicBezTo>
                  <a:cubicBezTo>
                    <a:pt x="617" y="529"/>
                    <a:pt x="607" y="537"/>
                    <a:pt x="596" y="539"/>
                  </a:cubicBezTo>
                  <a:cubicBezTo>
                    <a:pt x="585" y="541"/>
                    <a:pt x="565" y="555"/>
                    <a:pt x="565" y="561"/>
                  </a:cubicBezTo>
                  <a:cubicBezTo>
                    <a:pt x="565" y="568"/>
                    <a:pt x="566" y="583"/>
                    <a:pt x="566" y="583"/>
                  </a:cubicBezTo>
                  <a:cubicBezTo>
                    <a:pt x="566" y="583"/>
                    <a:pt x="569" y="580"/>
                    <a:pt x="569" y="587"/>
                  </a:cubicBezTo>
                  <a:cubicBezTo>
                    <a:pt x="569" y="593"/>
                    <a:pt x="571" y="602"/>
                    <a:pt x="568" y="608"/>
                  </a:cubicBezTo>
                  <a:cubicBezTo>
                    <a:pt x="565" y="614"/>
                    <a:pt x="558" y="621"/>
                    <a:pt x="550" y="623"/>
                  </a:cubicBezTo>
                  <a:cubicBezTo>
                    <a:pt x="543" y="625"/>
                    <a:pt x="528" y="635"/>
                    <a:pt x="530" y="639"/>
                  </a:cubicBezTo>
                  <a:cubicBezTo>
                    <a:pt x="533" y="643"/>
                    <a:pt x="551" y="644"/>
                    <a:pt x="541" y="650"/>
                  </a:cubicBezTo>
                  <a:cubicBezTo>
                    <a:pt x="531" y="656"/>
                    <a:pt x="523" y="671"/>
                    <a:pt x="519" y="680"/>
                  </a:cubicBezTo>
                  <a:cubicBezTo>
                    <a:pt x="514" y="689"/>
                    <a:pt x="517" y="686"/>
                    <a:pt x="500" y="698"/>
                  </a:cubicBezTo>
                  <a:cubicBezTo>
                    <a:pt x="483" y="710"/>
                    <a:pt x="497" y="711"/>
                    <a:pt x="470" y="713"/>
                  </a:cubicBezTo>
                  <a:cubicBezTo>
                    <a:pt x="442" y="716"/>
                    <a:pt x="423" y="720"/>
                    <a:pt x="419" y="721"/>
                  </a:cubicBezTo>
                  <a:cubicBezTo>
                    <a:pt x="415" y="723"/>
                    <a:pt x="401" y="724"/>
                    <a:pt x="401" y="7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140"/>
            <p:cNvSpPr>
              <a:spLocks/>
            </p:cNvSpPr>
            <p:nvPr/>
          </p:nvSpPr>
          <p:spPr bwMode="auto">
            <a:xfrm>
              <a:off x="6515100" y="4186238"/>
              <a:ext cx="212725" cy="382588"/>
            </a:xfrm>
            <a:custGeom>
              <a:avLst/>
              <a:gdLst>
                <a:gd name="T0" fmla="*/ 63 w 80"/>
                <a:gd name="T1" fmla="*/ 2 h 143"/>
                <a:gd name="T2" fmla="*/ 62 w 80"/>
                <a:gd name="T3" fmla="*/ 13 h 143"/>
                <a:gd name="T4" fmla="*/ 52 w 80"/>
                <a:gd name="T5" fmla="*/ 22 h 143"/>
                <a:gd name="T6" fmla="*/ 35 w 80"/>
                <a:gd name="T7" fmla="*/ 38 h 143"/>
                <a:gd name="T8" fmla="*/ 13 w 80"/>
                <a:gd name="T9" fmla="*/ 55 h 143"/>
                <a:gd name="T10" fmla="*/ 9 w 80"/>
                <a:gd name="T11" fmla="*/ 75 h 143"/>
                <a:gd name="T12" fmla="*/ 9 w 80"/>
                <a:gd name="T13" fmla="*/ 97 h 143"/>
                <a:gd name="T14" fmla="*/ 12 w 80"/>
                <a:gd name="T15" fmla="*/ 119 h 143"/>
                <a:gd name="T16" fmla="*/ 25 w 80"/>
                <a:gd name="T17" fmla="*/ 143 h 143"/>
                <a:gd name="T18" fmla="*/ 56 w 80"/>
                <a:gd name="T19" fmla="*/ 118 h 143"/>
                <a:gd name="T20" fmla="*/ 64 w 80"/>
                <a:gd name="T21" fmla="*/ 63 h 143"/>
                <a:gd name="T22" fmla="*/ 78 w 80"/>
                <a:gd name="T23" fmla="*/ 35 h 143"/>
                <a:gd name="T24" fmla="*/ 63 w 80"/>
                <a:gd name="T2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43">
                  <a:moveTo>
                    <a:pt x="63" y="2"/>
                  </a:moveTo>
                  <a:cubicBezTo>
                    <a:pt x="64" y="0"/>
                    <a:pt x="64" y="11"/>
                    <a:pt x="62" y="13"/>
                  </a:cubicBezTo>
                  <a:cubicBezTo>
                    <a:pt x="59" y="16"/>
                    <a:pt x="58" y="17"/>
                    <a:pt x="52" y="22"/>
                  </a:cubicBezTo>
                  <a:cubicBezTo>
                    <a:pt x="46" y="27"/>
                    <a:pt x="49" y="34"/>
                    <a:pt x="35" y="38"/>
                  </a:cubicBezTo>
                  <a:cubicBezTo>
                    <a:pt x="21" y="42"/>
                    <a:pt x="17" y="47"/>
                    <a:pt x="13" y="55"/>
                  </a:cubicBezTo>
                  <a:cubicBezTo>
                    <a:pt x="10" y="63"/>
                    <a:pt x="9" y="65"/>
                    <a:pt x="9" y="75"/>
                  </a:cubicBezTo>
                  <a:cubicBezTo>
                    <a:pt x="10" y="84"/>
                    <a:pt x="18" y="85"/>
                    <a:pt x="9" y="97"/>
                  </a:cubicBezTo>
                  <a:cubicBezTo>
                    <a:pt x="0" y="109"/>
                    <a:pt x="11" y="114"/>
                    <a:pt x="12" y="119"/>
                  </a:cubicBezTo>
                  <a:cubicBezTo>
                    <a:pt x="13" y="125"/>
                    <a:pt x="13" y="142"/>
                    <a:pt x="25" y="143"/>
                  </a:cubicBezTo>
                  <a:cubicBezTo>
                    <a:pt x="37" y="143"/>
                    <a:pt x="56" y="131"/>
                    <a:pt x="56" y="118"/>
                  </a:cubicBezTo>
                  <a:cubicBezTo>
                    <a:pt x="56" y="105"/>
                    <a:pt x="60" y="74"/>
                    <a:pt x="64" y="63"/>
                  </a:cubicBezTo>
                  <a:cubicBezTo>
                    <a:pt x="69" y="52"/>
                    <a:pt x="80" y="49"/>
                    <a:pt x="78" y="35"/>
                  </a:cubicBezTo>
                  <a:cubicBezTo>
                    <a:pt x="76" y="21"/>
                    <a:pt x="63" y="4"/>
                    <a:pt x="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141"/>
            <p:cNvSpPr>
              <a:spLocks/>
            </p:cNvSpPr>
            <p:nvPr/>
          </p:nvSpPr>
          <p:spPr bwMode="auto">
            <a:xfrm>
              <a:off x="5048250" y="1098551"/>
              <a:ext cx="4883150" cy="2771775"/>
            </a:xfrm>
            <a:custGeom>
              <a:avLst/>
              <a:gdLst>
                <a:gd name="T0" fmla="*/ 430 w 1828"/>
                <a:gd name="T1" fmla="*/ 679 h 1038"/>
                <a:gd name="T2" fmla="*/ 320 w 1828"/>
                <a:gd name="T3" fmla="*/ 638 h 1038"/>
                <a:gd name="T4" fmla="*/ 221 w 1828"/>
                <a:gd name="T5" fmla="*/ 574 h 1038"/>
                <a:gd name="T6" fmla="*/ 240 w 1828"/>
                <a:gd name="T7" fmla="*/ 677 h 1038"/>
                <a:gd name="T8" fmla="*/ 169 w 1828"/>
                <a:gd name="T9" fmla="*/ 589 h 1038"/>
                <a:gd name="T10" fmla="*/ 44 w 1828"/>
                <a:gd name="T11" fmla="*/ 683 h 1038"/>
                <a:gd name="T12" fmla="*/ 74 w 1828"/>
                <a:gd name="T13" fmla="*/ 548 h 1038"/>
                <a:gd name="T14" fmla="*/ 108 w 1828"/>
                <a:gd name="T15" fmla="*/ 497 h 1038"/>
                <a:gd name="T16" fmla="*/ 181 w 1828"/>
                <a:gd name="T17" fmla="*/ 386 h 1038"/>
                <a:gd name="T18" fmla="*/ 197 w 1828"/>
                <a:gd name="T19" fmla="*/ 437 h 1038"/>
                <a:gd name="T20" fmla="*/ 319 w 1828"/>
                <a:gd name="T21" fmla="*/ 385 h 1038"/>
                <a:gd name="T22" fmla="*/ 365 w 1828"/>
                <a:gd name="T23" fmla="*/ 342 h 1038"/>
                <a:gd name="T24" fmla="*/ 298 w 1828"/>
                <a:gd name="T25" fmla="*/ 288 h 1038"/>
                <a:gd name="T26" fmla="*/ 269 w 1828"/>
                <a:gd name="T27" fmla="*/ 321 h 1038"/>
                <a:gd name="T28" fmla="*/ 191 w 1828"/>
                <a:gd name="T29" fmla="*/ 357 h 1038"/>
                <a:gd name="T30" fmla="*/ 147 w 1828"/>
                <a:gd name="T31" fmla="*/ 330 h 1038"/>
                <a:gd name="T32" fmla="*/ 240 w 1828"/>
                <a:gd name="T33" fmla="*/ 182 h 1038"/>
                <a:gd name="T34" fmla="*/ 300 w 1828"/>
                <a:gd name="T35" fmla="*/ 137 h 1038"/>
                <a:gd name="T36" fmla="*/ 466 w 1828"/>
                <a:gd name="T37" fmla="*/ 199 h 1038"/>
                <a:gd name="T38" fmla="*/ 414 w 1828"/>
                <a:gd name="T39" fmla="*/ 229 h 1038"/>
                <a:gd name="T40" fmla="*/ 462 w 1828"/>
                <a:gd name="T41" fmla="*/ 229 h 1038"/>
                <a:gd name="T42" fmla="*/ 517 w 1828"/>
                <a:gd name="T43" fmla="*/ 193 h 1038"/>
                <a:gd name="T44" fmla="*/ 622 w 1828"/>
                <a:gd name="T45" fmla="*/ 165 h 1038"/>
                <a:gd name="T46" fmla="*/ 714 w 1828"/>
                <a:gd name="T47" fmla="*/ 163 h 1038"/>
                <a:gd name="T48" fmla="*/ 736 w 1828"/>
                <a:gd name="T49" fmla="*/ 94 h 1038"/>
                <a:gd name="T50" fmla="*/ 755 w 1828"/>
                <a:gd name="T51" fmla="*/ 184 h 1038"/>
                <a:gd name="T52" fmla="*/ 763 w 1828"/>
                <a:gd name="T53" fmla="*/ 137 h 1038"/>
                <a:gd name="T54" fmla="*/ 781 w 1828"/>
                <a:gd name="T55" fmla="*/ 123 h 1038"/>
                <a:gd name="T56" fmla="*/ 830 w 1828"/>
                <a:gd name="T57" fmla="*/ 105 h 1038"/>
                <a:gd name="T58" fmla="*/ 935 w 1828"/>
                <a:gd name="T59" fmla="*/ 30 h 1038"/>
                <a:gd name="T60" fmla="*/ 1062 w 1828"/>
                <a:gd name="T61" fmla="*/ 20 h 1038"/>
                <a:gd name="T62" fmla="*/ 1098 w 1828"/>
                <a:gd name="T63" fmla="*/ 77 h 1038"/>
                <a:gd name="T64" fmla="*/ 1243 w 1828"/>
                <a:gd name="T65" fmla="*/ 88 h 1038"/>
                <a:gd name="T66" fmla="*/ 1344 w 1828"/>
                <a:gd name="T67" fmla="*/ 115 h 1038"/>
                <a:gd name="T68" fmla="*/ 1466 w 1828"/>
                <a:gd name="T69" fmla="*/ 128 h 1038"/>
                <a:gd name="T70" fmla="*/ 1636 w 1828"/>
                <a:gd name="T71" fmla="*/ 158 h 1038"/>
                <a:gd name="T72" fmla="*/ 1812 w 1828"/>
                <a:gd name="T73" fmla="*/ 229 h 1038"/>
                <a:gd name="T74" fmla="*/ 1741 w 1828"/>
                <a:gd name="T75" fmla="*/ 215 h 1038"/>
                <a:gd name="T76" fmla="*/ 1753 w 1828"/>
                <a:gd name="T77" fmla="*/ 285 h 1038"/>
                <a:gd name="T78" fmla="*/ 1622 w 1828"/>
                <a:gd name="T79" fmla="*/ 344 h 1038"/>
                <a:gd name="T80" fmla="*/ 1628 w 1828"/>
                <a:gd name="T81" fmla="*/ 427 h 1038"/>
                <a:gd name="T82" fmla="*/ 1566 w 1828"/>
                <a:gd name="T83" fmla="*/ 392 h 1038"/>
                <a:gd name="T84" fmla="*/ 1604 w 1828"/>
                <a:gd name="T85" fmla="*/ 303 h 1038"/>
                <a:gd name="T86" fmla="*/ 1546 w 1828"/>
                <a:gd name="T87" fmla="*/ 344 h 1038"/>
                <a:gd name="T88" fmla="*/ 1424 w 1828"/>
                <a:gd name="T89" fmla="*/ 367 h 1038"/>
                <a:gd name="T90" fmla="*/ 1448 w 1828"/>
                <a:gd name="T91" fmla="*/ 480 h 1038"/>
                <a:gd name="T92" fmla="*/ 1371 w 1828"/>
                <a:gd name="T93" fmla="*/ 624 h 1038"/>
                <a:gd name="T94" fmla="*/ 1334 w 1828"/>
                <a:gd name="T95" fmla="*/ 660 h 1038"/>
                <a:gd name="T96" fmla="*/ 1300 w 1828"/>
                <a:gd name="T97" fmla="*/ 661 h 1038"/>
                <a:gd name="T98" fmla="*/ 1280 w 1828"/>
                <a:gd name="T99" fmla="*/ 830 h 1038"/>
                <a:gd name="T100" fmla="*/ 1192 w 1828"/>
                <a:gd name="T101" fmla="*/ 965 h 1038"/>
                <a:gd name="T102" fmla="*/ 1177 w 1828"/>
                <a:gd name="T103" fmla="*/ 1027 h 1038"/>
                <a:gd name="T104" fmla="*/ 1044 w 1828"/>
                <a:gd name="T105" fmla="*/ 849 h 1038"/>
                <a:gd name="T106" fmla="*/ 902 w 1828"/>
                <a:gd name="T107" fmla="*/ 969 h 1038"/>
                <a:gd name="T108" fmla="*/ 782 w 1828"/>
                <a:gd name="T109" fmla="*/ 820 h 1038"/>
                <a:gd name="T110" fmla="*/ 608 w 1828"/>
                <a:gd name="T111" fmla="*/ 774 h 1038"/>
                <a:gd name="T112" fmla="*/ 661 w 1828"/>
                <a:gd name="T113" fmla="*/ 797 h 1038"/>
                <a:gd name="T114" fmla="*/ 633 w 1828"/>
                <a:gd name="T115" fmla="*/ 887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8" h="1038">
                  <a:moveTo>
                    <a:pt x="541" y="926"/>
                  </a:moveTo>
                  <a:cubicBezTo>
                    <a:pt x="521" y="908"/>
                    <a:pt x="526" y="906"/>
                    <a:pt x="517" y="886"/>
                  </a:cubicBezTo>
                  <a:cubicBezTo>
                    <a:pt x="509" y="866"/>
                    <a:pt x="505" y="870"/>
                    <a:pt x="499" y="853"/>
                  </a:cubicBezTo>
                  <a:cubicBezTo>
                    <a:pt x="493" y="837"/>
                    <a:pt x="481" y="821"/>
                    <a:pt x="472" y="810"/>
                  </a:cubicBezTo>
                  <a:cubicBezTo>
                    <a:pt x="462" y="799"/>
                    <a:pt x="452" y="786"/>
                    <a:pt x="452" y="786"/>
                  </a:cubicBezTo>
                  <a:cubicBezTo>
                    <a:pt x="433" y="766"/>
                    <a:pt x="433" y="766"/>
                    <a:pt x="433" y="766"/>
                  </a:cubicBezTo>
                  <a:cubicBezTo>
                    <a:pt x="433" y="766"/>
                    <a:pt x="423" y="765"/>
                    <a:pt x="423" y="755"/>
                  </a:cubicBezTo>
                  <a:cubicBezTo>
                    <a:pt x="423" y="745"/>
                    <a:pt x="426" y="730"/>
                    <a:pt x="426" y="730"/>
                  </a:cubicBezTo>
                  <a:cubicBezTo>
                    <a:pt x="426" y="730"/>
                    <a:pt x="440" y="714"/>
                    <a:pt x="446" y="708"/>
                  </a:cubicBezTo>
                  <a:cubicBezTo>
                    <a:pt x="452" y="702"/>
                    <a:pt x="456" y="693"/>
                    <a:pt x="451" y="688"/>
                  </a:cubicBezTo>
                  <a:cubicBezTo>
                    <a:pt x="446" y="683"/>
                    <a:pt x="442" y="679"/>
                    <a:pt x="442" y="679"/>
                  </a:cubicBezTo>
                  <a:cubicBezTo>
                    <a:pt x="442" y="679"/>
                    <a:pt x="435" y="679"/>
                    <a:pt x="430" y="679"/>
                  </a:cubicBezTo>
                  <a:cubicBezTo>
                    <a:pt x="425" y="679"/>
                    <a:pt x="404" y="680"/>
                    <a:pt x="404" y="680"/>
                  </a:cubicBezTo>
                  <a:cubicBezTo>
                    <a:pt x="404" y="680"/>
                    <a:pt x="395" y="672"/>
                    <a:pt x="392" y="672"/>
                  </a:cubicBezTo>
                  <a:cubicBezTo>
                    <a:pt x="388" y="672"/>
                    <a:pt x="387" y="677"/>
                    <a:pt x="382" y="677"/>
                  </a:cubicBezTo>
                  <a:cubicBezTo>
                    <a:pt x="377" y="677"/>
                    <a:pt x="378" y="676"/>
                    <a:pt x="372" y="676"/>
                  </a:cubicBezTo>
                  <a:cubicBezTo>
                    <a:pt x="366" y="676"/>
                    <a:pt x="366" y="678"/>
                    <a:pt x="362" y="675"/>
                  </a:cubicBezTo>
                  <a:cubicBezTo>
                    <a:pt x="359" y="672"/>
                    <a:pt x="349" y="662"/>
                    <a:pt x="349" y="662"/>
                  </a:cubicBezTo>
                  <a:cubicBezTo>
                    <a:pt x="350" y="651"/>
                    <a:pt x="350" y="651"/>
                    <a:pt x="350" y="651"/>
                  </a:cubicBezTo>
                  <a:cubicBezTo>
                    <a:pt x="350" y="651"/>
                    <a:pt x="348" y="644"/>
                    <a:pt x="351" y="641"/>
                  </a:cubicBezTo>
                  <a:cubicBezTo>
                    <a:pt x="353" y="638"/>
                    <a:pt x="354" y="634"/>
                    <a:pt x="354" y="634"/>
                  </a:cubicBezTo>
                  <a:cubicBezTo>
                    <a:pt x="350" y="629"/>
                    <a:pt x="349" y="625"/>
                    <a:pt x="344" y="628"/>
                  </a:cubicBezTo>
                  <a:cubicBezTo>
                    <a:pt x="339" y="631"/>
                    <a:pt x="339" y="632"/>
                    <a:pt x="334" y="632"/>
                  </a:cubicBezTo>
                  <a:cubicBezTo>
                    <a:pt x="330" y="632"/>
                    <a:pt x="316" y="632"/>
                    <a:pt x="320" y="638"/>
                  </a:cubicBezTo>
                  <a:cubicBezTo>
                    <a:pt x="324" y="644"/>
                    <a:pt x="329" y="651"/>
                    <a:pt x="329" y="651"/>
                  </a:cubicBezTo>
                  <a:cubicBezTo>
                    <a:pt x="329" y="651"/>
                    <a:pt x="341" y="658"/>
                    <a:pt x="332" y="665"/>
                  </a:cubicBezTo>
                  <a:cubicBezTo>
                    <a:pt x="323" y="671"/>
                    <a:pt x="326" y="669"/>
                    <a:pt x="323" y="675"/>
                  </a:cubicBezTo>
                  <a:cubicBezTo>
                    <a:pt x="321" y="682"/>
                    <a:pt x="311" y="677"/>
                    <a:pt x="307" y="675"/>
                  </a:cubicBezTo>
                  <a:cubicBezTo>
                    <a:pt x="304" y="674"/>
                    <a:pt x="302" y="665"/>
                    <a:pt x="301" y="661"/>
                  </a:cubicBezTo>
                  <a:cubicBezTo>
                    <a:pt x="300" y="658"/>
                    <a:pt x="295" y="661"/>
                    <a:pt x="289" y="657"/>
                  </a:cubicBezTo>
                  <a:cubicBezTo>
                    <a:pt x="283" y="652"/>
                    <a:pt x="278" y="646"/>
                    <a:pt x="284" y="643"/>
                  </a:cubicBezTo>
                  <a:cubicBezTo>
                    <a:pt x="291" y="641"/>
                    <a:pt x="296" y="637"/>
                    <a:pt x="285" y="629"/>
                  </a:cubicBezTo>
                  <a:cubicBezTo>
                    <a:pt x="274" y="621"/>
                    <a:pt x="277" y="613"/>
                    <a:pt x="278" y="610"/>
                  </a:cubicBezTo>
                  <a:cubicBezTo>
                    <a:pt x="280" y="606"/>
                    <a:pt x="283" y="610"/>
                    <a:pt x="266" y="603"/>
                  </a:cubicBezTo>
                  <a:cubicBezTo>
                    <a:pt x="250" y="596"/>
                    <a:pt x="255" y="596"/>
                    <a:pt x="248" y="589"/>
                  </a:cubicBezTo>
                  <a:cubicBezTo>
                    <a:pt x="240" y="581"/>
                    <a:pt x="225" y="574"/>
                    <a:pt x="221" y="574"/>
                  </a:cubicBezTo>
                  <a:cubicBezTo>
                    <a:pt x="217" y="574"/>
                    <a:pt x="214" y="577"/>
                    <a:pt x="218" y="585"/>
                  </a:cubicBezTo>
                  <a:cubicBezTo>
                    <a:pt x="221" y="592"/>
                    <a:pt x="217" y="592"/>
                    <a:pt x="236" y="606"/>
                  </a:cubicBezTo>
                  <a:cubicBezTo>
                    <a:pt x="255" y="619"/>
                    <a:pt x="256" y="612"/>
                    <a:pt x="257" y="616"/>
                  </a:cubicBezTo>
                  <a:cubicBezTo>
                    <a:pt x="259" y="619"/>
                    <a:pt x="268" y="622"/>
                    <a:pt x="273" y="628"/>
                  </a:cubicBezTo>
                  <a:cubicBezTo>
                    <a:pt x="277" y="635"/>
                    <a:pt x="277" y="639"/>
                    <a:pt x="277" y="639"/>
                  </a:cubicBezTo>
                  <a:cubicBezTo>
                    <a:pt x="277" y="639"/>
                    <a:pt x="268" y="639"/>
                    <a:pt x="266" y="639"/>
                  </a:cubicBezTo>
                  <a:cubicBezTo>
                    <a:pt x="264" y="638"/>
                    <a:pt x="262" y="643"/>
                    <a:pt x="262" y="643"/>
                  </a:cubicBezTo>
                  <a:cubicBezTo>
                    <a:pt x="262" y="643"/>
                    <a:pt x="267" y="649"/>
                    <a:pt x="263" y="651"/>
                  </a:cubicBezTo>
                  <a:cubicBezTo>
                    <a:pt x="258" y="653"/>
                    <a:pt x="257" y="660"/>
                    <a:pt x="252" y="660"/>
                  </a:cubicBezTo>
                  <a:cubicBezTo>
                    <a:pt x="247" y="660"/>
                    <a:pt x="253" y="664"/>
                    <a:pt x="247" y="667"/>
                  </a:cubicBezTo>
                  <a:cubicBezTo>
                    <a:pt x="240" y="670"/>
                    <a:pt x="245" y="671"/>
                    <a:pt x="243" y="673"/>
                  </a:cubicBezTo>
                  <a:cubicBezTo>
                    <a:pt x="242" y="675"/>
                    <a:pt x="242" y="678"/>
                    <a:pt x="240" y="677"/>
                  </a:cubicBezTo>
                  <a:cubicBezTo>
                    <a:pt x="238" y="677"/>
                    <a:pt x="237" y="679"/>
                    <a:pt x="225" y="671"/>
                  </a:cubicBezTo>
                  <a:cubicBezTo>
                    <a:pt x="213" y="662"/>
                    <a:pt x="213" y="662"/>
                    <a:pt x="213" y="662"/>
                  </a:cubicBezTo>
                  <a:cubicBezTo>
                    <a:pt x="213" y="662"/>
                    <a:pt x="207" y="654"/>
                    <a:pt x="219" y="657"/>
                  </a:cubicBezTo>
                  <a:cubicBezTo>
                    <a:pt x="231" y="661"/>
                    <a:pt x="236" y="663"/>
                    <a:pt x="240" y="660"/>
                  </a:cubicBezTo>
                  <a:cubicBezTo>
                    <a:pt x="244" y="657"/>
                    <a:pt x="244" y="657"/>
                    <a:pt x="244" y="653"/>
                  </a:cubicBezTo>
                  <a:cubicBezTo>
                    <a:pt x="244" y="650"/>
                    <a:pt x="246" y="650"/>
                    <a:pt x="243" y="646"/>
                  </a:cubicBezTo>
                  <a:cubicBezTo>
                    <a:pt x="240" y="641"/>
                    <a:pt x="251" y="636"/>
                    <a:pt x="241" y="632"/>
                  </a:cubicBezTo>
                  <a:cubicBezTo>
                    <a:pt x="232" y="628"/>
                    <a:pt x="228" y="627"/>
                    <a:pt x="223" y="622"/>
                  </a:cubicBezTo>
                  <a:cubicBezTo>
                    <a:pt x="218" y="617"/>
                    <a:pt x="223" y="621"/>
                    <a:pt x="211" y="611"/>
                  </a:cubicBezTo>
                  <a:cubicBezTo>
                    <a:pt x="198" y="601"/>
                    <a:pt x="198" y="602"/>
                    <a:pt x="195" y="598"/>
                  </a:cubicBezTo>
                  <a:cubicBezTo>
                    <a:pt x="192" y="594"/>
                    <a:pt x="188" y="581"/>
                    <a:pt x="186" y="581"/>
                  </a:cubicBezTo>
                  <a:cubicBezTo>
                    <a:pt x="185" y="581"/>
                    <a:pt x="178" y="585"/>
                    <a:pt x="169" y="589"/>
                  </a:cubicBezTo>
                  <a:cubicBezTo>
                    <a:pt x="160" y="593"/>
                    <a:pt x="165" y="600"/>
                    <a:pt x="158" y="599"/>
                  </a:cubicBezTo>
                  <a:cubicBezTo>
                    <a:pt x="150" y="597"/>
                    <a:pt x="153" y="598"/>
                    <a:pt x="145" y="597"/>
                  </a:cubicBezTo>
                  <a:cubicBezTo>
                    <a:pt x="138" y="596"/>
                    <a:pt x="131" y="596"/>
                    <a:pt x="130" y="597"/>
                  </a:cubicBezTo>
                  <a:cubicBezTo>
                    <a:pt x="128" y="598"/>
                    <a:pt x="128" y="606"/>
                    <a:pt x="128" y="606"/>
                  </a:cubicBezTo>
                  <a:cubicBezTo>
                    <a:pt x="128" y="606"/>
                    <a:pt x="128" y="606"/>
                    <a:pt x="123" y="613"/>
                  </a:cubicBezTo>
                  <a:cubicBezTo>
                    <a:pt x="117" y="619"/>
                    <a:pt x="112" y="617"/>
                    <a:pt x="108" y="622"/>
                  </a:cubicBezTo>
                  <a:cubicBezTo>
                    <a:pt x="103" y="628"/>
                    <a:pt x="96" y="630"/>
                    <a:pt x="96" y="637"/>
                  </a:cubicBezTo>
                  <a:cubicBezTo>
                    <a:pt x="96" y="644"/>
                    <a:pt x="98" y="641"/>
                    <a:pt x="90" y="655"/>
                  </a:cubicBezTo>
                  <a:cubicBezTo>
                    <a:pt x="82" y="670"/>
                    <a:pt x="85" y="675"/>
                    <a:pt x="79" y="675"/>
                  </a:cubicBezTo>
                  <a:cubicBezTo>
                    <a:pt x="73" y="676"/>
                    <a:pt x="68" y="677"/>
                    <a:pt x="65" y="678"/>
                  </a:cubicBezTo>
                  <a:cubicBezTo>
                    <a:pt x="61" y="679"/>
                    <a:pt x="52" y="680"/>
                    <a:pt x="52" y="680"/>
                  </a:cubicBezTo>
                  <a:cubicBezTo>
                    <a:pt x="52" y="680"/>
                    <a:pt x="47" y="687"/>
                    <a:pt x="44" y="683"/>
                  </a:cubicBezTo>
                  <a:cubicBezTo>
                    <a:pt x="41" y="679"/>
                    <a:pt x="42" y="671"/>
                    <a:pt x="40" y="675"/>
                  </a:cubicBezTo>
                  <a:cubicBezTo>
                    <a:pt x="37" y="678"/>
                    <a:pt x="41" y="695"/>
                    <a:pt x="39" y="695"/>
                  </a:cubicBezTo>
                  <a:cubicBezTo>
                    <a:pt x="37" y="695"/>
                    <a:pt x="33" y="695"/>
                    <a:pt x="31" y="694"/>
                  </a:cubicBezTo>
                  <a:cubicBezTo>
                    <a:pt x="30" y="694"/>
                    <a:pt x="30" y="679"/>
                    <a:pt x="27" y="680"/>
                  </a:cubicBezTo>
                  <a:cubicBezTo>
                    <a:pt x="25" y="681"/>
                    <a:pt x="24" y="680"/>
                    <a:pt x="14" y="676"/>
                  </a:cubicBezTo>
                  <a:cubicBezTo>
                    <a:pt x="5" y="672"/>
                    <a:pt x="5" y="671"/>
                    <a:pt x="3" y="670"/>
                  </a:cubicBezTo>
                  <a:cubicBezTo>
                    <a:pt x="0" y="669"/>
                    <a:pt x="10" y="638"/>
                    <a:pt x="7" y="618"/>
                  </a:cubicBezTo>
                  <a:cubicBezTo>
                    <a:pt x="4" y="599"/>
                    <a:pt x="5" y="601"/>
                    <a:pt x="10" y="595"/>
                  </a:cubicBezTo>
                  <a:cubicBezTo>
                    <a:pt x="14" y="588"/>
                    <a:pt x="18" y="589"/>
                    <a:pt x="46" y="593"/>
                  </a:cubicBezTo>
                  <a:cubicBezTo>
                    <a:pt x="73" y="598"/>
                    <a:pt x="82" y="590"/>
                    <a:pt x="81" y="585"/>
                  </a:cubicBezTo>
                  <a:cubicBezTo>
                    <a:pt x="80" y="581"/>
                    <a:pt x="83" y="555"/>
                    <a:pt x="83" y="555"/>
                  </a:cubicBezTo>
                  <a:cubicBezTo>
                    <a:pt x="83" y="555"/>
                    <a:pt x="75" y="551"/>
                    <a:pt x="74" y="548"/>
                  </a:cubicBezTo>
                  <a:cubicBezTo>
                    <a:pt x="73" y="545"/>
                    <a:pt x="74" y="541"/>
                    <a:pt x="70" y="541"/>
                  </a:cubicBezTo>
                  <a:cubicBezTo>
                    <a:pt x="67" y="541"/>
                    <a:pt x="57" y="538"/>
                    <a:pt x="55" y="535"/>
                  </a:cubicBezTo>
                  <a:cubicBezTo>
                    <a:pt x="54" y="533"/>
                    <a:pt x="51" y="524"/>
                    <a:pt x="51" y="524"/>
                  </a:cubicBezTo>
                  <a:cubicBezTo>
                    <a:pt x="51" y="524"/>
                    <a:pt x="56" y="524"/>
                    <a:pt x="56" y="523"/>
                  </a:cubicBezTo>
                  <a:cubicBezTo>
                    <a:pt x="57" y="521"/>
                    <a:pt x="58" y="523"/>
                    <a:pt x="65" y="522"/>
                  </a:cubicBezTo>
                  <a:cubicBezTo>
                    <a:pt x="71" y="520"/>
                    <a:pt x="80" y="521"/>
                    <a:pt x="80" y="521"/>
                  </a:cubicBezTo>
                  <a:cubicBezTo>
                    <a:pt x="76" y="513"/>
                    <a:pt x="76" y="513"/>
                    <a:pt x="76" y="513"/>
                  </a:cubicBezTo>
                  <a:cubicBezTo>
                    <a:pt x="76" y="513"/>
                    <a:pt x="74" y="505"/>
                    <a:pt x="81" y="507"/>
                  </a:cubicBezTo>
                  <a:cubicBezTo>
                    <a:pt x="88" y="508"/>
                    <a:pt x="97" y="514"/>
                    <a:pt x="98" y="513"/>
                  </a:cubicBezTo>
                  <a:cubicBezTo>
                    <a:pt x="98" y="512"/>
                    <a:pt x="98" y="505"/>
                    <a:pt x="99" y="504"/>
                  </a:cubicBezTo>
                  <a:cubicBezTo>
                    <a:pt x="100" y="502"/>
                    <a:pt x="103" y="498"/>
                    <a:pt x="103" y="498"/>
                  </a:cubicBezTo>
                  <a:cubicBezTo>
                    <a:pt x="103" y="498"/>
                    <a:pt x="104" y="496"/>
                    <a:pt x="108" y="497"/>
                  </a:cubicBezTo>
                  <a:cubicBezTo>
                    <a:pt x="113" y="498"/>
                    <a:pt x="114" y="489"/>
                    <a:pt x="114" y="489"/>
                  </a:cubicBezTo>
                  <a:cubicBezTo>
                    <a:pt x="114" y="489"/>
                    <a:pt x="121" y="482"/>
                    <a:pt x="125" y="483"/>
                  </a:cubicBezTo>
                  <a:cubicBezTo>
                    <a:pt x="129" y="484"/>
                    <a:pt x="137" y="480"/>
                    <a:pt x="136" y="476"/>
                  </a:cubicBezTo>
                  <a:cubicBezTo>
                    <a:pt x="135" y="472"/>
                    <a:pt x="145" y="458"/>
                    <a:pt x="145" y="458"/>
                  </a:cubicBezTo>
                  <a:cubicBezTo>
                    <a:pt x="145" y="458"/>
                    <a:pt x="145" y="453"/>
                    <a:pt x="148" y="452"/>
                  </a:cubicBezTo>
                  <a:cubicBezTo>
                    <a:pt x="151" y="452"/>
                    <a:pt x="158" y="454"/>
                    <a:pt x="159" y="451"/>
                  </a:cubicBezTo>
                  <a:cubicBezTo>
                    <a:pt x="161" y="449"/>
                    <a:pt x="163" y="440"/>
                    <a:pt x="163" y="443"/>
                  </a:cubicBezTo>
                  <a:cubicBezTo>
                    <a:pt x="164" y="446"/>
                    <a:pt x="176" y="443"/>
                    <a:pt x="176" y="443"/>
                  </a:cubicBezTo>
                  <a:cubicBezTo>
                    <a:pt x="176" y="443"/>
                    <a:pt x="176" y="433"/>
                    <a:pt x="176" y="432"/>
                  </a:cubicBezTo>
                  <a:cubicBezTo>
                    <a:pt x="176" y="430"/>
                    <a:pt x="176" y="409"/>
                    <a:pt x="174" y="407"/>
                  </a:cubicBezTo>
                  <a:cubicBezTo>
                    <a:pt x="172" y="405"/>
                    <a:pt x="169" y="400"/>
                    <a:pt x="171" y="398"/>
                  </a:cubicBezTo>
                  <a:cubicBezTo>
                    <a:pt x="174" y="396"/>
                    <a:pt x="180" y="389"/>
                    <a:pt x="181" y="386"/>
                  </a:cubicBezTo>
                  <a:cubicBezTo>
                    <a:pt x="181" y="384"/>
                    <a:pt x="180" y="384"/>
                    <a:pt x="183" y="382"/>
                  </a:cubicBezTo>
                  <a:cubicBezTo>
                    <a:pt x="186" y="380"/>
                    <a:pt x="201" y="382"/>
                    <a:pt x="199" y="383"/>
                  </a:cubicBezTo>
                  <a:cubicBezTo>
                    <a:pt x="197" y="385"/>
                    <a:pt x="195" y="382"/>
                    <a:pt x="195" y="388"/>
                  </a:cubicBezTo>
                  <a:cubicBezTo>
                    <a:pt x="195" y="394"/>
                    <a:pt x="198" y="394"/>
                    <a:pt x="199" y="397"/>
                  </a:cubicBezTo>
                  <a:cubicBezTo>
                    <a:pt x="200" y="399"/>
                    <a:pt x="208" y="405"/>
                    <a:pt x="207" y="407"/>
                  </a:cubicBezTo>
                  <a:cubicBezTo>
                    <a:pt x="206" y="408"/>
                    <a:pt x="206" y="411"/>
                    <a:pt x="208" y="413"/>
                  </a:cubicBezTo>
                  <a:cubicBezTo>
                    <a:pt x="210" y="415"/>
                    <a:pt x="217" y="419"/>
                    <a:pt x="216" y="421"/>
                  </a:cubicBezTo>
                  <a:cubicBezTo>
                    <a:pt x="215" y="422"/>
                    <a:pt x="214" y="422"/>
                    <a:pt x="210" y="423"/>
                  </a:cubicBezTo>
                  <a:cubicBezTo>
                    <a:pt x="206" y="423"/>
                    <a:pt x="202" y="421"/>
                    <a:pt x="197" y="421"/>
                  </a:cubicBezTo>
                  <a:cubicBezTo>
                    <a:pt x="192" y="422"/>
                    <a:pt x="190" y="427"/>
                    <a:pt x="190" y="427"/>
                  </a:cubicBezTo>
                  <a:cubicBezTo>
                    <a:pt x="194" y="435"/>
                    <a:pt x="194" y="435"/>
                    <a:pt x="194" y="435"/>
                  </a:cubicBezTo>
                  <a:cubicBezTo>
                    <a:pt x="194" y="435"/>
                    <a:pt x="192" y="434"/>
                    <a:pt x="197" y="437"/>
                  </a:cubicBezTo>
                  <a:cubicBezTo>
                    <a:pt x="202" y="439"/>
                    <a:pt x="195" y="438"/>
                    <a:pt x="205" y="437"/>
                  </a:cubicBezTo>
                  <a:cubicBezTo>
                    <a:pt x="215" y="437"/>
                    <a:pt x="216" y="429"/>
                    <a:pt x="220" y="431"/>
                  </a:cubicBezTo>
                  <a:cubicBezTo>
                    <a:pt x="224" y="433"/>
                    <a:pt x="223" y="437"/>
                    <a:pt x="223" y="437"/>
                  </a:cubicBezTo>
                  <a:cubicBezTo>
                    <a:pt x="223" y="437"/>
                    <a:pt x="244" y="438"/>
                    <a:pt x="248" y="436"/>
                  </a:cubicBezTo>
                  <a:cubicBezTo>
                    <a:pt x="252" y="434"/>
                    <a:pt x="252" y="429"/>
                    <a:pt x="259" y="428"/>
                  </a:cubicBezTo>
                  <a:cubicBezTo>
                    <a:pt x="266" y="428"/>
                    <a:pt x="273" y="423"/>
                    <a:pt x="276" y="429"/>
                  </a:cubicBezTo>
                  <a:cubicBezTo>
                    <a:pt x="279" y="434"/>
                    <a:pt x="277" y="434"/>
                    <a:pt x="282" y="433"/>
                  </a:cubicBezTo>
                  <a:cubicBezTo>
                    <a:pt x="287" y="433"/>
                    <a:pt x="294" y="415"/>
                    <a:pt x="295" y="412"/>
                  </a:cubicBezTo>
                  <a:cubicBezTo>
                    <a:pt x="295" y="410"/>
                    <a:pt x="285" y="414"/>
                    <a:pt x="293" y="403"/>
                  </a:cubicBezTo>
                  <a:cubicBezTo>
                    <a:pt x="300" y="393"/>
                    <a:pt x="302" y="387"/>
                    <a:pt x="304" y="386"/>
                  </a:cubicBezTo>
                  <a:cubicBezTo>
                    <a:pt x="305" y="384"/>
                    <a:pt x="288" y="371"/>
                    <a:pt x="299" y="375"/>
                  </a:cubicBezTo>
                  <a:cubicBezTo>
                    <a:pt x="310" y="379"/>
                    <a:pt x="316" y="385"/>
                    <a:pt x="319" y="385"/>
                  </a:cubicBezTo>
                  <a:cubicBezTo>
                    <a:pt x="322" y="386"/>
                    <a:pt x="333" y="390"/>
                    <a:pt x="331" y="388"/>
                  </a:cubicBezTo>
                  <a:cubicBezTo>
                    <a:pt x="329" y="386"/>
                    <a:pt x="321" y="382"/>
                    <a:pt x="323" y="379"/>
                  </a:cubicBezTo>
                  <a:cubicBezTo>
                    <a:pt x="325" y="376"/>
                    <a:pt x="330" y="376"/>
                    <a:pt x="323" y="373"/>
                  </a:cubicBezTo>
                  <a:cubicBezTo>
                    <a:pt x="316" y="370"/>
                    <a:pt x="315" y="367"/>
                    <a:pt x="311" y="370"/>
                  </a:cubicBezTo>
                  <a:cubicBezTo>
                    <a:pt x="308" y="373"/>
                    <a:pt x="308" y="372"/>
                    <a:pt x="306" y="368"/>
                  </a:cubicBezTo>
                  <a:cubicBezTo>
                    <a:pt x="305" y="364"/>
                    <a:pt x="306" y="364"/>
                    <a:pt x="307" y="361"/>
                  </a:cubicBezTo>
                  <a:cubicBezTo>
                    <a:pt x="308" y="358"/>
                    <a:pt x="313" y="357"/>
                    <a:pt x="316" y="357"/>
                  </a:cubicBezTo>
                  <a:cubicBezTo>
                    <a:pt x="319" y="356"/>
                    <a:pt x="321" y="355"/>
                    <a:pt x="319" y="353"/>
                  </a:cubicBezTo>
                  <a:cubicBezTo>
                    <a:pt x="317" y="350"/>
                    <a:pt x="311" y="350"/>
                    <a:pt x="316" y="346"/>
                  </a:cubicBezTo>
                  <a:cubicBezTo>
                    <a:pt x="321" y="343"/>
                    <a:pt x="319" y="342"/>
                    <a:pt x="327" y="343"/>
                  </a:cubicBezTo>
                  <a:cubicBezTo>
                    <a:pt x="335" y="344"/>
                    <a:pt x="333" y="346"/>
                    <a:pt x="343" y="345"/>
                  </a:cubicBezTo>
                  <a:cubicBezTo>
                    <a:pt x="352" y="343"/>
                    <a:pt x="364" y="343"/>
                    <a:pt x="365" y="342"/>
                  </a:cubicBezTo>
                  <a:cubicBezTo>
                    <a:pt x="366" y="341"/>
                    <a:pt x="366" y="333"/>
                    <a:pt x="366" y="333"/>
                  </a:cubicBezTo>
                  <a:cubicBezTo>
                    <a:pt x="369" y="333"/>
                    <a:pt x="369" y="333"/>
                    <a:pt x="369" y="333"/>
                  </a:cubicBezTo>
                  <a:cubicBezTo>
                    <a:pt x="369" y="333"/>
                    <a:pt x="360" y="330"/>
                    <a:pt x="356" y="330"/>
                  </a:cubicBezTo>
                  <a:cubicBezTo>
                    <a:pt x="352" y="329"/>
                    <a:pt x="353" y="325"/>
                    <a:pt x="342" y="329"/>
                  </a:cubicBezTo>
                  <a:cubicBezTo>
                    <a:pt x="331" y="334"/>
                    <a:pt x="324" y="339"/>
                    <a:pt x="321" y="339"/>
                  </a:cubicBezTo>
                  <a:cubicBezTo>
                    <a:pt x="318" y="339"/>
                    <a:pt x="306" y="337"/>
                    <a:pt x="306" y="337"/>
                  </a:cubicBezTo>
                  <a:cubicBezTo>
                    <a:pt x="301" y="329"/>
                    <a:pt x="301" y="329"/>
                    <a:pt x="301" y="329"/>
                  </a:cubicBezTo>
                  <a:cubicBezTo>
                    <a:pt x="301" y="329"/>
                    <a:pt x="298" y="325"/>
                    <a:pt x="297" y="322"/>
                  </a:cubicBezTo>
                  <a:cubicBezTo>
                    <a:pt x="296" y="320"/>
                    <a:pt x="296" y="318"/>
                    <a:pt x="295" y="313"/>
                  </a:cubicBezTo>
                  <a:cubicBezTo>
                    <a:pt x="294" y="309"/>
                    <a:pt x="294" y="303"/>
                    <a:pt x="294" y="303"/>
                  </a:cubicBezTo>
                  <a:cubicBezTo>
                    <a:pt x="294" y="303"/>
                    <a:pt x="293" y="299"/>
                    <a:pt x="293" y="296"/>
                  </a:cubicBezTo>
                  <a:cubicBezTo>
                    <a:pt x="293" y="293"/>
                    <a:pt x="297" y="290"/>
                    <a:pt x="298" y="288"/>
                  </a:cubicBezTo>
                  <a:cubicBezTo>
                    <a:pt x="298" y="286"/>
                    <a:pt x="304" y="268"/>
                    <a:pt x="308" y="264"/>
                  </a:cubicBezTo>
                  <a:cubicBezTo>
                    <a:pt x="311" y="259"/>
                    <a:pt x="328" y="246"/>
                    <a:pt x="328" y="242"/>
                  </a:cubicBezTo>
                  <a:cubicBezTo>
                    <a:pt x="329" y="239"/>
                    <a:pt x="334" y="222"/>
                    <a:pt x="334" y="222"/>
                  </a:cubicBezTo>
                  <a:cubicBezTo>
                    <a:pt x="334" y="222"/>
                    <a:pt x="328" y="217"/>
                    <a:pt x="324" y="215"/>
                  </a:cubicBezTo>
                  <a:cubicBezTo>
                    <a:pt x="320" y="212"/>
                    <a:pt x="324" y="217"/>
                    <a:pt x="315" y="219"/>
                  </a:cubicBezTo>
                  <a:cubicBezTo>
                    <a:pt x="307" y="222"/>
                    <a:pt x="302" y="224"/>
                    <a:pt x="299" y="229"/>
                  </a:cubicBezTo>
                  <a:cubicBezTo>
                    <a:pt x="296" y="235"/>
                    <a:pt x="296" y="245"/>
                    <a:pt x="293" y="249"/>
                  </a:cubicBezTo>
                  <a:cubicBezTo>
                    <a:pt x="290" y="252"/>
                    <a:pt x="291" y="258"/>
                    <a:pt x="287" y="262"/>
                  </a:cubicBezTo>
                  <a:cubicBezTo>
                    <a:pt x="282" y="267"/>
                    <a:pt x="282" y="268"/>
                    <a:pt x="276" y="274"/>
                  </a:cubicBezTo>
                  <a:cubicBezTo>
                    <a:pt x="270" y="280"/>
                    <a:pt x="265" y="291"/>
                    <a:pt x="264" y="292"/>
                  </a:cubicBezTo>
                  <a:cubicBezTo>
                    <a:pt x="264" y="294"/>
                    <a:pt x="263" y="298"/>
                    <a:pt x="263" y="306"/>
                  </a:cubicBezTo>
                  <a:cubicBezTo>
                    <a:pt x="264" y="313"/>
                    <a:pt x="265" y="316"/>
                    <a:pt x="269" y="321"/>
                  </a:cubicBezTo>
                  <a:cubicBezTo>
                    <a:pt x="272" y="325"/>
                    <a:pt x="281" y="338"/>
                    <a:pt x="273" y="347"/>
                  </a:cubicBezTo>
                  <a:cubicBezTo>
                    <a:pt x="266" y="357"/>
                    <a:pt x="258" y="350"/>
                    <a:pt x="258" y="365"/>
                  </a:cubicBezTo>
                  <a:cubicBezTo>
                    <a:pt x="259" y="381"/>
                    <a:pt x="256" y="390"/>
                    <a:pt x="254" y="394"/>
                  </a:cubicBezTo>
                  <a:cubicBezTo>
                    <a:pt x="251" y="397"/>
                    <a:pt x="237" y="408"/>
                    <a:pt x="237" y="409"/>
                  </a:cubicBezTo>
                  <a:cubicBezTo>
                    <a:pt x="237" y="410"/>
                    <a:pt x="239" y="414"/>
                    <a:pt x="232" y="414"/>
                  </a:cubicBezTo>
                  <a:cubicBezTo>
                    <a:pt x="226" y="414"/>
                    <a:pt x="224" y="414"/>
                    <a:pt x="222" y="414"/>
                  </a:cubicBezTo>
                  <a:cubicBezTo>
                    <a:pt x="221" y="413"/>
                    <a:pt x="218" y="409"/>
                    <a:pt x="217" y="404"/>
                  </a:cubicBezTo>
                  <a:cubicBezTo>
                    <a:pt x="216" y="399"/>
                    <a:pt x="215" y="397"/>
                    <a:pt x="213" y="391"/>
                  </a:cubicBezTo>
                  <a:cubicBezTo>
                    <a:pt x="211" y="386"/>
                    <a:pt x="211" y="383"/>
                    <a:pt x="209" y="378"/>
                  </a:cubicBezTo>
                  <a:cubicBezTo>
                    <a:pt x="207" y="373"/>
                    <a:pt x="209" y="365"/>
                    <a:pt x="206" y="363"/>
                  </a:cubicBezTo>
                  <a:cubicBezTo>
                    <a:pt x="204" y="361"/>
                    <a:pt x="201" y="350"/>
                    <a:pt x="201" y="350"/>
                  </a:cubicBezTo>
                  <a:cubicBezTo>
                    <a:pt x="201" y="350"/>
                    <a:pt x="195" y="355"/>
                    <a:pt x="191" y="357"/>
                  </a:cubicBezTo>
                  <a:cubicBezTo>
                    <a:pt x="188" y="358"/>
                    <a:pt x="190" y="361"/>
                    <a:pt x="187" y="362"/>
                  </a:cubicBezTo>
                  <a:cubicBezTo>
                    <a:pt x="183" y="362"/>
                    <a:pt x="183" y="363"/>
                    <a:pt x="179" y="368"/>
                  </a:cubicBezTo>
                  <a:cubicBezTo>
                    <a:pt x="175" y="372"/>
                    <a:pt x="172" y="373"/>
                    <a:pt x="169" y="374"/>
                  </a:cubicBezTo>
                  <a:cubicBezTo>
                    <a:pt x="167" y="374"/>
                    <a:pt x="166" y="378"/>
                    <a:pt x="162" y="375"/>
                  </a:cubicBezTo>
                  <a:cubicBezTo>
                    <a:pt x="159" y="372"/>
                    <a:pt x="159" y="371"/>
                    <a:pt x="157" y="369"/>
                  </a:cubicBezTo>
                  <a:cubicBezTo>
                    <a:pt x="156" y="367"/>
                    <a:pt x="149" y="363"/>
                    <a:pt x="149" y="363"/>
                  </a:cubicBezTo>
                  <a:cubicBezTo>
                    <a:pt x="149" y="363"/>
                    <a:pt x="148" y="366"/>
                    <a:pt x="149" y="359"/>
                  </a:cubicBezTo>
                  <a:cubicBezTo>
                    <a:pt x="149" y="353"/>
                    <a:pt x="150" y="350"/>
                    <a:pt x="151" y="346"/>
                  </a:cubicBezTo>
                  <a:cubicBezTo>
                    <a:pt x="153" y="343"/>
                    <a:pt x="153" y="343"/>
                    <a:pt x="153" y="343"/>
                  </a:cubicBezTo>
                  <a:cubicBezTo>
                    <a:pt x="153" y="343"/>
                    <a:pt x="152" y="343"/>
                    <a:pt x="153" y="339"/>
                  </a:cubicBezTo>
                  <a:cubicBezTo>
                    <a:pt x="155" y="335"/>
                    <a:pt x="151" y="334"/>
                    <a:pt x="149" y="332"/>
                  </a:cubicBezTo>
                  <a:cubicBezTo>
                    <a:pt x="147" y="330"/>
                    <a:pt x="146" y="335"/>
                    <a:pt x="147" y="330"/>
                  </a:cubicBezTo>
                  <a:cubicBezTo>
                    <a:pt x="148" y="326"/>
                    <a:pt x="147" y="299"/>
                    <a:pt x="147" y="299"/>
                  </a:cubicBezTo>
                  <a:cubicBezTo>
                    <a:pt x="147" y="299"/>
                    <a:pt x="154" y="296"/>
                    <a:pt x="153" y="294"/>
                  </a:cubicBezTo>
                  <a:cubicBezTo>
                    <a:pt x="153" y="292"/>
                    <a:pt x="160" y="286"/>
                    <a:pt x="160" y="286"/>
                  </a:cubicBezTo>
                  <a:cubicBezTo>
                    <a:pt x="160" y="286"/>
                    <a:pt x="166" y="285"/>
                    <a:pt x="168" y="281"/>
                  </a:cubicBezTo>
                  <a:cubicBezTo>
                    <a:pt x="171" y="277"/>
                    <a:pt x="173" y="271"/>
                    <a:pt x="179" y="268"/>
                  </a:cubicBezTo>
                  <a:cubicBezTo>
                    <a:pt x="184" y="265"/>
                    <a:pt x="186" y="263"/>
                    <a:pt x="187" y="261"/>
                  </a:cubicBezTo>
                  <a:cubicBezTo>
                    <a:pt x="188" y="260"/>
                    <a:pt x="185" y="266"/>
                    <a:pt x="189" y="257"/>
                  </a:cubicBezTo>
                  <a:cubicBezTo>
                    <a:pt x="193" y="249"/>
                    <a:pt x="208" y="239"/>
                    <a:pt x="211" y="232"/>
                  </a:cubicBezTo>
                  <a:cubicBezTo>
                    <a:pt x="215" y="225"/>
                    <a:pt x="219" y="213"/>
                    <a:pt x="219" y="213"/>
                  </a:cubicBezTo>
                  <a:cubicBezTo>
                    <a:pt x="219" y="213"/>
                    <a:pt x="215" y="208"/>
                    <a:pt x="220" y="202"/>
                  </a:cubicBezTo>
                  <a:cubicBezTo>
                    <a:pt x="224" y="196"/>
                    <a:pt x="230" y="194"/>
                    <a:pt x="233" y="191"/>
                  </a:cubicBezTo>
                  <a:cubicBezTo>
                    <a:pt x="237" y="188"/>
                    <a:pt x="241" y="183"/>
                    <a:pt x="240" y="182"/>
                  </a:cubicBezTo>
                  <a:cubicBezTo>
                    <a:pt x="238" y="182"/>
                    <a:pt x="242" y="183"/>
                    <a:pt x="242" y="181"/>
                  </a:cubicBezTo>
                  <a:cubicBezTo>
                    <a:pt x="243" y="178"/>
                    <a:pt x="246" y="174"/>
                    <a:pt x="246" y="174"/>
                  </a:cubicBezTo>
                  <a:cubicBezTo>
                    <a:pt x="239" y="173"/>
                    <a:pt x="241" y="174"/>
                    <a:pt x="237" y="176"/>
                  </a:cubicBezTo>
                  <a:cubicBezTo>
                    <a:pt x="233" y="177"/>
                    <a:pt x="235" y="175"/>
                    <a:pt x="233" y="173"/>
                  </a:cubicBezTo>
                  <a:cubicBezTo>
                    <a:pt x="231" y="171"/>
                    <a:pt x="231" y="171"/>
                    <a:pt x="232" y="170"/>
                  </a:cubicBezTo>
                  <a:cubicBezTo>
                    <a:pt x="233" y="168"/>
                    <a:pt x="236" y="166"/>
                    <a:pt x="236" y="166"/>
                  </a:cubicBezTo>
                  <a:cubicBezTo>
                    <a:pt x="236" y="166"/>
                    <a:pt x="238" y="170"/>
                    <a:pt x="243" y="165"/>
                  </a:cubicBezTo>
                  <a:cubicBezTo>
                    <a:pt x="249" y="160"/>
                    <a:pt x="258" y="155"/>
                    <a:pt x="258" y="155"/>
                  </a:cubicBezTo>
                  <a:cubicBezTo>
                    <a:pt x="272" y="144"/>
                    <a:pt x="272" y="144"/>
                    <a:pt x="272" y="144"/>
                  </a:cubicBezTo>
                  <a:cubicBezTo>
                    <a:pt x="272" y="144"/>
                    <a:pt x="284" y="140"/>
                    <a:pt x="286" y="140"/>
                  </a:cubicBezTo>
                  <a:cubicBezTo>
                    <a:pt x="288" y="141"/>
                    <a:pt x="290" y="141"/>
                    <a:pt x="291" y="141"/>
                  </a:cubicBezTo>
                  <a:cubicBezTo>
                    <a:pt x="292" y="141"/>
                    <a:pt x="296" y="141"/>
                    <a:pt x="300" y="137"/>
                  </a:cubicBezTo>
                  <a:cubicBezTo>
                    <a:pt x="303" y="134"/>
                    <a:pt x="301" y="131"/>
                    <a:pt x="306" y="130"/>
                  </a:cubicBezTo>
                  <a:cubicBezTo>
                    <a:pt x="311" y="129"/>
                    <a:pt x="315" y="130"/>
                    <a:pt x="318" y="127"/>
                  </a:cubicBezTo>
                  <a:cubicBezTo>
                    <a:pt x="321" y="123"/>
                    <a:pt x="356" y="127"/>
                    <a:pt x="356" y="127"/>
                  </a:cubicBezTo>
                  <a:cubicBezTo>
                    <a:pt x="356" y="127"/>
                    <a:pt x="371" y="131"/>
                    <a:pt x="373" y="134"/>
                  </a:cubicBezTo>
                  <a:cubicBezTo>
                    <a:pt x="375" y="137"/>
                    <a:pt x="382" y="139"/>
                    <a:pt x="379" y="143"/>
                  </a:cubicBezTo>
                  <a:cubicBezTo>
                    <a:pt x="375" y="146"/>
                    <a:pt x="379" y="151"/>
                    <a:pt x="381" y="152"/>
                  </a:cubicBezTo>
                  <a:cubicBezTo>
                    <a:pt x="383" y="153"/>
                    <a:pt x="383" y="144"/>
                    <a:pt x="387" y="145"/>
                  </a:cubicBezTo>
                  <a:cubicBezTo>
                    <a:pt x="390" y="146"/>
                    <a:pt x="392" y="151"/>
                    <a:pt x="395" y="152"/>
                  </a:cubicBezTo>
                  <a:cubicBezTo>
                    <a:pt x="398" y="153"/>
                    <a:pt x="412" y="154"/>
                    <a:pt x="414" y="155"/>
                  </a:cubicBezTo>
                  <a:cubicBezTo>
                    <a:pt x="416" y="157"/>
                    <a:pt x="419" y="159"/>
                    <a:pt x="425" y="162"/>
                  </a:cubicBezTo>
                  <a:cubicBezTo>
                    <a:pt x="430" y="165"/>
                    <a:pt x="468" y="180"/>
                    <a:pt x="469" y="182"/>
                  </a:cubicBezTo>
                  <a:cubicBezTo>
                    <a:pt x="470" y="184"/>
                    <a:pt x="466" y="199"/>
                    <a:pt x="466" y="199"/>
                  </a:cubicBezTo>
                  <a:cubicBezTo>
                    <a:pt x="466" y="199"/>
                    <a:pt x="467" y="204"/>
                    <a:pt x="462" y="205"/>
                  </a:cubicBezTo>
                  <a:cubicBezTo>
                    <a:pt x="457" y="205"/>
                    <a:pt x="462" y="204"/>
                    <a:pt x="454" y="205"/>
                  </a:cubicBezTo>
                  <a:cubicBezTo>
                    <a:pt x="446" y="206"/>
                    <a:pt x="447" y="210"/>
                    <a:pt x="441" y="208"/>
                  </a:cubicBezTo>
                  <a:cubicBezTo>
                    <a:pt x="436" y="206"/>
                    <a:pt x="437" y="206"/>
                    <a:pt x="433" y="203"/>
                  </a:cubicBezTo>
                  <a:cubicBezTo>
                    <a:pt x="429" y="201"/>
                    <a:pt x="425" y="197"/>
                    <a:pt x="421" y="199"/>
                  </a:cubicBezTo>
                  <a:cubicBezTo>
                    <a:pt x="417" y="202"/>
                    <a:pt x="419" y="206"/>
                    <a:pt x="412" y="202"/>
                  </a:cubicBezTo>
                  <a:cubicBezTo>
                    <a:pt x="405" y="197"/>
                    <a:pt x="401" y="196"/>
                    <a:pt x="401" y="196"/>
                  </a:cubicBezTo>
                  <a:cubicBezTo>
                    <a:pt x="401" y="196"/>
                    <a:pt x="398" y="198"/>
                    <a:pt x="398" y="199"/>
                  </a:cubicBezTo>
                  <a:cubicBezTo>
                    <a:pt x="399" y="201"/>
                    <a:pt x="401" y="198"/>
                    <a:pt x="406" y="204"/>
                  </a:cubicBezTo>
                  <a:cubicBezTo>
                    <a:pt x="410" y="209"/>
                    <a:pt x="417" y="213"/>
                    <a:pt x="416" y="216"/>
                  </a:cubicBezTo>
                  <a:cubicBezTo>
                    <a:pt x="416" y="219"/>
                    <a:pt x="419" y="220"/>
                    <a:pt x="416" y="223"/>
                  </a:cubicBezTo>
                  <a:cubicBezTo>
                    <a:pt x="414" y="225"/>
                    <a:pt x="414" y="229"/>
                    <a:pt x="414" y="229"/>
                  </a:cubicBezTo>
                  <a:cubicBezTo>
                    <a:pt x="414" y="229"/>
                    <a:pt x="418" y="234"/>
                    <a:pt x="417" y="236"/>
                  </a:cubicBezTo>
                  <a:cubicBezTo>
                    <a:pt x="416" y="238"/>
                    <a:pt x="416" y="243"/>
                    <a:pt x="416" y="245"/>
                  </a:cubicBezTo>
                  <a:cubicBezTo>
                    <a:pt x="416" y="246"/>
                    <a:pt x="419" y="251"/>
                    <a:pt x="419" y="251"/>
                  </a:cubicBezTo>
                  <a:cubicBezTo>
                    <a:pt x="419" y="251"/>
                    <a:pt x="423" y="248"/>
                    <a:pt x="428" y="253"/>
                  </a:cubicBezTo>
                  <a:cubicBezTo>
                    <a:pt x="433" y="257"/>
                    <a:pt x="440" y="257"/>
                    <a:pt x="440" y="257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40" y="251"/>
                    <a:pt x="438" y="250"/>
                    <a:pt x="436" y="246"/>
                  </a:cubicBezTo>
                  <a:cubicBezTo>
                    <a:pt x="433" y="243"/>
                    <a:pt x="430" y="238"/>
                    <a:pt x="430" y="237"/>
                  </a:cubicBezTo>
                  <a:cubicBezTo>
                    <a:pt x="429" y="235"/>
                    <a:pt x="429" y="230"/>
                    <a:pt x="430" y="230"/>
                  </a:cubicBezTo>
                  <a:cubicBezTo>
                    <a:pt x="432" y="230"/>
                    <a:pt x="435" y="231"/>
                    <a:pt x="441" y="234"/>
                  </a:cubicBezTo>
                  <a:cubicBezTo>
                    <a:pt x="447" y="236"/>
                    <a:pt x="459" y="245"/>
                    <a:pt x="462" y="240"/>
                  </a:cubicBezTo>
                  <a:cubicBezTo>
                    <a:pt x="465" y="235"/>
                    <a:pt x="464" y="234"/>
                    <a:pt x="462" y="229"/>
                  </a:cubicBezTo>
                  <a:cubicBezTo>
                    <a:pt x="460" y="224"/>
                    <a:pt x="457" y="227"/>
                    <a:pt x="459" y="221"/>
                  </a:cubicBezTo>
                  <a:cubicBezTo>
                    <a:pt x="462" y="215"/>
                    <a:pt x="456" y="220"/>
                    <a:pt x="468" y="210"/>
                  </a:cubicBezTo>
                  <a:cubicBezTo>
                    <a:pt x="480" y="200"/>
                    <a:pt x="490" y="203"/>
                    <a:pt x="492" y="203"/>
                  </a:cubicBezTo>
                  <a:cubicBezTo>
                    <a:pt x="494" y="203"/>
                    <a:pt x="502" y="198"/>
                    <a:pt x="501" y="196"/>
                  </a:cubicBezTo>
                  <a:cubicBezTo>
                    <a:pt x="500" y="195"/>
                    <a:pt x="502" y="192"/>
                    <a:pt x="500" y="187"/>
                  </a:cubicBezTo>
                  <a:cubicBezTo>
                    <a:pt x="497" y="182"/>
                    <a:pt x="492" y="172"/>
                    <a:pt x="492" y="172"/>
                  </a:cubicBezTo>
                  <a:cubicBezTo>
                    <a:pt x="492" y="172"/>
                    <a:pt x="487" y="163"/>
                    <a:pt x="490" y="163"/>
                  </a:cubicBezTo>
                  <a:cubicBezTo>
                    <a:pt x="493" y="164"/>
                    <a:pt x="496" y="166"/>
                    <a:pt x="505" y="170"/>
                  </a:cubicBezTo>
                  <a:cubicBezTo>
                    <a:pt x="515" y="174"/>
                    <a:pt x="519" y="175"/>
                    <a:pt x="521" y="176"/>
                  </a:cubicBezTo>
                  <a:cubicBezTo>
                    <a:pt x="523" y="177"/>
                    <a:pt x="525" y="181"/>
                    <a:pt x="521" y="181"/>
                  </a:cubicBezTo>
                  <a:cubicBezTo>
                    <a:pt x="516" y="181"/>
                    <a:pt x="513" y="184"/>
                    <a:pt x="512" y="186"/>
                  </a:cubicBezTo>
                  <a:cubicBezTo>
                    <a:pt x="511" y="188"/>
                    <a:pt x="517" y="193"/>
                    <a:pt x="517" y="193"/>
                  </a:cubicBezTo>
                  <a:cubicBezTo>
                    <a:pt x="517" y="193"/>
                    <a:pt x="526" y="193"/>
                    <a:pt x="528" y="193"/>
                  </a:cubicBezTo>
                  <a:cubicBezTo>
                    <a:pt x="530" y="193"/>
                    <a:pt x="530" y="186"/>
                    <a:pt x="530" y="182"/>
                  </a:cubicBezTo>
                  <a:cubicBezTo>
                    <a:pt x="530" y="179"/>
                    <a:pt x="544" y="181"/>
                    <a:pt x="546" y="180"/>
                  </a:cubicBezTo>
                  <a:cubicBezTo>
                    <a:pt x="548" y="178"/>
                    <a:pt x="553" y="172"/>
                    <a:pt x="556" y="170"/>
                  </a:cubicBezTo>
                  <a:cubicBezTo>
                    <a:pt x="560" y="168"/>
                    <a:pt x="573" y="164"/>
                    <a:pt x="571" y="166"/>
                  </a:cubicBezTo>
                  <a:cubicBezTo>
                    <a:pt x="570" y="168"/>
                    <a:pt x="573" y="174"/>
                    <a:pt x="573" y="172"/>
                  </a:cubicBezTo>
                  <a:cubicBezTo>
                    <a:pt x="573" y="170"/>
                    <a:pt x="577" y="162"/>
                    <a:pt x="579" y="162"/>
                  </a:cubicBezTo>
                  <a:cubicBezTo>
                    <a:pt x="581" y="162"/>
                    <a:pt x="587" y="164"/>
                    <a:pt x="587" y="164"/>
                  </a:cubicBezTo>
                  <a:cubicBezTo>
                    <a:pt x="587" y="164"/>
                    <a:pt x="584" y="172"/>
                    <a:pt x="588" y="172"/>
                  </a:cubicBezTo>
                  <a:cubicBezTo>
                    <a:pt x="593" y="173"/>
                    <a:pt x="599" y="177"/>
                    <a:pt x="600" y="173"/>
                  </a:cubicBezTo>
                  <a:cubicBezTo>
                    <a:pt x="602" y="170"/>
                    <a:pt x="599" y="171"/>
                    <a:pt x="609" y="168"/>
                  </a:cubicBezTo>
                  <a:cubicBezTo>
                    <a:pt x="620" y="166"/>
                    <a:pt x="615" y="166"/>
                    <a:pt x="622" y="165"/>
                  </a:cubicBezTo>
                  <a:cubicBezTo>
                    <a:pt x="629" y="165"/>
                    <a:pt x="633" y="170"/>
                    <a:pt x="636" y="170"/>
                  </a:cubicBezTo>
                  <a:cubicBezTo>
                    <a:pt x="640" y="170"/>
                    <a:pt x="642" y="162"/>
                    <a:pt x="642" y="162"/>
                  </a:cubicBezTo>
                  <a:cubicBezTo>
                    <a:pt x="643" y="156"/>
                    <a:pt x="643" y="156"/>
                    <a:pt x="643" y="156"/>
                  </a:cubicBezTo>
                  <a:cubicBezTo>
                    <a:pt x="639" y="154"/>
                    <a:pt x="639" y="154"/>
                    <a:pt x="639" y="154"/>
                  </a:cubicBezTo>
                  <a:cubicBezTo>
                    <a:pt x="639" y="154"/>
                    <a:pt x="643" y="154"/>
                    <a:pt x="641" y="152"/>
                  </a:cubicBezTo>
                  <a:cubicBezTo>
                    <a:pt x="640" y="151"/>
                    <a:pt x="645" y="150"/>
                    <a:pt x="648" y="150"/>
                  </a:cubicBezTo>
                  <a:cubicBezTo>
                    <a:pt x="651" y="149"/>
                    <a:pt x="660" y="152"/>
                    <a:pt x="664" y="153"/>
                  </a:cubicBezTo>
                  <a:cubicBezTo>
                    <a:pt x="669" y="155"/>
                    <a:pt x="686" y="154"/>
                    <a:pt x="697" y="162"/>
                  </a:cubicBezTo>
                  <a:cubicBezTo>
                    <a:pt x="707" y="170"/>
                    <a:pt x="709" y="171"/>
                    <a:pt x="711" y="171"/>
                  </a:cubicBezTo>
                  <a:cubicBezTo>
                    <a:pt x="713" y="172"/>
                    <a:pt x="721" y="169"/>
                    <a:pt x="721" y="169"/>
                  </a:cubicBezTo>
                  <a:cubicBezTo>
                    <a:pt x="721" y="169"/>
                    <a:pt x="724" y="168"/>
                    <a:pt x="721" y="166"/>
                  </a:cubicBezTo>
                  <a:cubicBezTo>
                    <a:pt x="717" y="163"/>
                    <a:pt x="714" y="164"/>
                    <a:pt x="714" y="163"/>
                  </a:cubicBezTo>
                  <a:cubicBezTo>
                    <a:pt x="714" y="161"/>
                    <a:pt x="711" y="153"/>
                    <a:pt x="710" y="153"/>
                  </a:cubicBezTo>
                  <a:cubicBezTo>
                    <a:pt x="709" y="153"/>
                    <a:pt x="707" y="152"/>
                    <a:pt x="706" y="153"/>
                  </a:cubicBezTo>
                  <a:cubicBezTo>
                    <a:pt x="705" y="154"/>
                    <a:pt x="699" y="149"/>
                    <a:pt x="699" y="148"/>
                  </a:cubicBezTo>
                  <a:cubicBezTo>
                    <a:pt x="699" y="146"/>
                    <a:pt x="699" y="141"/>
                    <a:pt x="701" y="141"/>
                  </a:cubicBezTo>
                  <a:cubicBezTo>
                    <a:pt x="702" y="140"/>
                    <a:pt x="692" y="140"/>
                    <a:pt x="698" y="134"/>
                  </a:cubicBezTo>
                  <a:cubicBezTo>
                    <a:pt x="703" y="127"/>
                    <a:pt x="713" y="119"/>
                    <a:pt x="713" y="118"/>
                  </a:cubicBezTo>
                  <a:cubicBezTo>
                    <a:pt x="712" y="116"/>
                    <a:pt x="714" y="92"/>
                    <a:pt x="714" y="92"/>
                  </a:cubicBezTo>
                  <a:cubicBezTo>
                    <a:pt x="714" y="92"/>
                    <a:pt x="720" y="95"/>
                    <a:pt x="722" y="93"/>
                  </a:cubicBezTo>
                  <a:cubicBezTo>
                    <a:pt x="724" y="90"/>
                    <a:pt x="726" y="84"/>
                    <a:pt x="726" y="84"/>
                  </a:cubicBezTo>
                  <a:cubicBezTo>
                    <a:pt x="733" y="83"/>
                    <a:pt x="733" y="83"/>
                    <a:pt x="733" y="83"/>
                  </a:cubicBezTo>
                  <a:cubicBezTo>
                    <a:pt x="733" y="83"/>
                    <a:pt x="736" y="88"/>
                    <a:pt x="736" y="89"/>
                  </a:cubicBezTo>
                  <a:cubicBezTo>
                    <a:pt x="735" y="90"/>
                    <a:pt x="732" y="94"/>
                    <a:pt x="736" y="94"/>
                  </a:cubicBezTo>
                  <a:cubicBezTo>
                    <a:pt x="739" y="94"/>
                    <a:pt x="748" y="100"/>
                    <a:pt x="748" y="100"/>
                  </a:cubicBezTo>
                  <a:cubicBezTo>
                    <a:pt x="748" y="100"/>
                    <a:pt x="751" y="112"/>
                    <a:pt x="749" y="112"/>
                  </a:cubicBezTo>
                  <a:cubicBezTo>
                    <a:pt x="747" y="112"/>
                    <a:pt x="748" y="118"/>
                    <a:pt x="748" y="118"/>
                  </a:cubicBezTo>
                  <a:cubicBezTo>
                    <a:pt x="748" y="118"/>
                    <a:pt x="746" y="114"/>
                    <a:pt x="745" y="119"/>
                  </a:cubicBezTo>
                  <a:cubicBezTo>
                    <a:pt x="743" y="124"/>
                    <a:pt x="748" y="127"/>
                    <a:pt x="748" y="127"/>
                  </a:cubicBezTo>
                  <a:cubicBezTo>
                    <a:pt x="748" y="127"/>
                    <a:pt x="753" y="125"/>
                    <a:pt x="751" y="130"/>
                  </a:cubicBezTo>
                  <a:cubicBezTo>
                    <a:pt x="750" y="135"/>
                    <a:pt x="750" y="133"/>
                    <a:pt x="751" y="137"/>
                  </a:cubicBezTo>
                  <a:cubicBezTo>
                    <a:pt x="751" y="142"/>
                    <a:pt x="755" y="148"/>
                    <a:pt x="755" y="150"/>
                  </a:cubicBezTo>
                  <a:cubicBezTo>
                    <a:pt x="755" y="152"/>
                    <a:pt x="755" y="164"/>
                    <a:pt x="755" y="164"/>
                  </a:cubicBezTo>
                  <a:cubicBezTo>
                    <a:pt x="755" y="164"/>
                    <a:pt x="758" y="170"/>
                    <a:pt x="760" y="172"/>
                  </a:cubicBezTo>
                  <a:cubicBezTo>
                    <a:pt x="762" y="174"/>
                    <a:pt x="767" y="169"/>
                    <a:pt x="762" y="174"/>
                  </a:cubicBezTo>
                  <a:cubicBezTo>
                    <a:pt x="756" y="179"/>
                    <a:pt x="759" y="179"/>
                    <a:pt x="755" y="184"/>
                  </a:cubicBezTo>
                  <a:cubicBezTo>
                    <a:pt x="751" y="189"/>
                    <a:pt x="748" y="190"/>
                    <a:pt x="746" y="192"/>
                  </a:cubicBezTo>
                  <a:cubicBezTo>
                    <a:pt x="744" y="194"/>
                    <a:pt x="738" y="196"/>
                    <a:pt x="738" y="196"/>
                  </a:cubicBezTo>
                  <a:cubicBezTo>
                    <a:pt x="738" y="196"/>
                    <a:pt x="752" y="200"/>
                    <a:pt x="754" y="200"/>
                  </a:cubicBezTo>
                  <a:cubicBezTo>
                    <a:pt x="756" y="200"/>
                    <a:pt x="772" y="198"/>
                    <a:pt x="772" y="194"/>
                  </a:cubicBezTo>
                  <a:cubicBezTo>
                    <a:pt x="772" y="190"/>
                    <a:pt x="781" y="180"/>
                    <a:pt x="776" y="177"/>
                  </a:cubicBezTo>
                  <a:cubicBezTo>
                    <a:pt x="772" y="174"/>
                    <a:pt x="771" y="175"/>
                    <a:pt x="770" y="172"/>
                  </a:cubicBezTo>
                  <a:cubicBezTo>
                    <a:pt x="770" y="169"/>
                    <a:pt x="768" y="168"/>
                    <a:pt x="770" y="166"/>
                  </a:cubicBezTo>
                  <a:cubicBezTo>
                    <a:pt x="771" y="164"/>
                    <a:pt x="774" y="160"/>
                    <a:pt x="770" y="161"/>
                  </a:cubicBezTo>
                  <a:cubicBezTo>
                    <a:pt x="766" y="161"/>
                    <a:pt x="766" y="162"/>
                    <a:pt x="764" y="159"/>
                  </a:cubicBezTo>
                  <a:cubicBezTo>
                    <a:pt x="762" y="156"/>
                    <a:pt x="763" y="160"/>
                    <a:pt x="760" y="152"/>
                  </a:cubicBezTo>
                  <a:cubicBezTo>
                    <a:pt x="757" y="144"/>
                    <a:pt x="762" y="140"/>
                    <a:pt x="762" y="140"/>
                  </a:cubicBezTo>
                  <a:cubicBezTo>
                    <a:pt x="762" y="140"/>
                    <a:pt x="766" y="144"/>
                    <a:pt x="763" y="137"/>
                  </a:cubicBezTo>
                  <a:cubicBezTo>
                    <a:pt x="760" y="130"/>
                    <a:pt x="756" y="128"/>
                    <a:pt x="756" y="126"/>
                  </a:cubicBezTo>
                  <a:cubicBezTo>
                    <a:pt x="755" y="123"/>
                    <a:pt x="757" y="121"/>
                    <a:pt x="756" y="117"/>
                  </a:cubicBezTo>
                  <a:cubicBezTo>
                    <a:pt x="756" y="113"/>
                    <a:pt x="768" y="111"/>
                    <a:pt x="768" y="111"/>
                  </a:cubicBezTo>
                  <a:cubicBezTo>
                    <a:pt x="768" y="111"/>
                    <a:pt x="769" y="105"/>
                    <a:pt x="767" y="102"/>
                  </a:cubicBezTo>
                  <a:cubicBezTo>
                    <a:pt x="764" y="100"/>
                    <a:pt x="760" y="95"/>
                    <a:pt x="760" y="95"/>
                  </a:cubicBezTo>
                  <a:cubicBezTo>
                    <a:pt x="760" y="95"/>
                    <a:pt x="761" y="92"/>
                    <a:pt x="761" y="91"/>
                  </a:cubicBezTo>
                  <a:cubicBezTo>
                    <a:pt x="762" y="89"/>
                    <a:pt x="767" y="92"/>
                    <a:pt x="769" y="94"/>
                  </a:cubicBezTo>
                  <a:cubicBezTo>
                    <a:pt x="770" y="96"/>
                    <a:pt x="776" y="100"/>
                    <a:pt x="776" y="100"/>
                  </a:cubicBezTo>
                  <a:cubicBezTo>
                    <a:pt x="776" y="100"/>
                    <a:pt x="774" y="103"/>
                    <a:pt x="775" y="106"/>
                  </a:cubicBezTo>
                  <a:cubicBezTo>
                    <a:pt x="776" y="109"/>
                    <a:pt x="777" y="116"/>
                    <a:pt x="777" y="116"/>
                  </a:cubicBezTo>
                  <a:cubicBezTo>
                    <a:pt x="777" y="116"/>
                    <a:pt x="779" y="121"/>
                    <a:pt x="780" y="122"/>
                  </a:cubicBezTo>
                  <a:cubicBezTo>
                    <a:pt x="781" y="123"/>
                    <a:pt x="778" y="124"/>
                    <a:pt x="781" y="123"/>
                  </a:cubicBezTo>
                  <a:cubicBezTo>
                    <a:pt x="784" y="123"/>
                    <a:pt x="797" y="126"/>
                    <a:pt x="797" y="126"/>
                  </a:cubicBezTo>
                  <a:cubicBezTo>
                    <a:pt x="797" y="126"/>
                    <a:pt x="798" y="117"/>
                    <a:pt x="796" y="117"/>
                  </a:cubicBezTo>
                  <a:cubicBezTo>
                    <a:pt x="793" y="118"/>
                    <a:pt x="791" y="119"/>
                    <a:pt x="789" y="118"/>
                  </a:cubicBezTo>
                  <a:cubicBezTo>
                    <a:pt x="786" y="116"/>
                    <a:pt x="785" y="112"/>
                    <a:pt x="785" y="112"/>
                  </a:cubicBezTo>
                  <a:cubicBezTo>
                    <a:pt x="785" y="112"/>
                    <a:pt x="785" y="109"/>
                    <a:pt x="786" y="107"/>
                  </a:cubicBezTo>
                  <a:cubicBezTo>
                    <a:pt x="787" y="105"/>
                    <a:pt x="794" y="101"/>
                    <a:pt x="794" y="101"/>
                  </a:cubicBezTo>
                  <a:cubicBezTo>
                    <a:pt x="794" y="101"/>
                    <a:pt x="800" y="102"/>
                    <a:pt x="804" y="102"/>
                  </a:cubicBezTo>
                  <a:cubicBezTo>
                    <a:pt x="808" y="102"/>
                    <a:pt x="824" y="113"/>
                    <a:pt x="824" y="113"/>
                  </a:cubicBezTo>
                  <a:cubicBezTo>
                    <a:pt x="827" y="116"/>
                    <a:pt x="827" y="116"/>
                    <a:pt x="827" y="116"/>
                  </a:cubicBezTo>
                  <a:cubicBezTo>
                    <a:pt x="827" y="116"/>
                    <a:pt x="828" y="109"/>
                    <a:pt x="831" y="111"/>
                  </a:cubicBezTo>
                  <a:cubicBezTo>
                    <a:pt x="833" y="112"/>
                    <a:pt x="833" y="112"/>
                    <a:pt x="833" y="112"/>
                  </a:cubicBezTo>
                  <a:cubicBezTo>
                    <a:pt x="833" y="112"/>
                    <a:pt x="834" y="107"/>
                    <a:pt x="830" y="105"/>
                  </a:cubicBezTo>
                  <a:cubicBezTo>
                    <a:pt x="825" y="104"/>
                    <a:pt x="819" y="97"/>
                    <a:pt x="819" y="97"/>
                  </a:cubicBezTo>
                  <a:cubicBezTo>
                    <a:pt x="819" y="97"/>
                    <a:pt x="814" y="89"/>
                    <a:pt x="815" y="85"/>
                  </a:cubicBezTo>
                  <a:cubicBezTo>
                    <a:pt x="816" y="81"/>
                    <a:pt x="815" y="79"/>
                    <a:pt x="817" y="79"/>
                  </a:cubicBezTo>
                  <a:cubicBezTo>
                    <a:pt x="819" y="79"/>
                    <a:pt x="831" y="78"/>
                    <a:pt x="835" y="76"/>
                  </a:cubicBezTo>
                  <a:cubicBezTo>
                    <a:pt x="839" y="75"/>
                    <a:pt x="844" y="77"/>
                    <a:pt x="850" y="75"/>
                  </a:cubicBezTo>
                  <a:cubicBezTo>
                    <a:pt x="856" y="73"/>
                    <a:pt x="857" y="72"/>
                    <a:pt x="862" y="73"/>
                  </a:cubicBezTo>
                  <a:cubicBezTo>
                    <a:pt x="868" y="75"/>
                    <a:pt x="864" y="70"/>
                    <a:pt x="863" y="67"/>
                  </a:cubicBezTo>
                  <a:cubicBezTo>
                    <a:pt x="862" y="65"/>
                    <a:pt x="861" y="54"/>
                    <a:pt x="861" y="57"/>
                  </a:cubicBezTo>
                  <a:cubicBezTo>
                    <a:pt x="861" y="59"/>
                    <a:pt x="861" y="46"/>
                    <a:pt x="873" y="44"/>
                  </a:cubicBezTo>
                  <a:cubicBezTo>
                    <a:pt x="884" y="43"/>
                    <a:pt x="894" y="41"/>
                    <a:pt x="907" y="39"/>
                  </a:cubicBezTo>
                  <a:cubicBezTo>
                    <a:pt x="921" y="36"/>
                    <a:pt x="923" y="31"/>
                    <a:pt x="923" y="31"/>
                  </a:cubicBezTo>
                  <a:cubicBezTo>
                    <a:pt x="923" y="31"/>
                    <a:pt x="933" y="30"/>
                    <a:pt x="935" y="30"/>
                  </a:cubicBezTo>
                  <a:cubicBezTo>
                    <a:pt x="936" y="30"/>
                    <a:pt x="939" y="28"/>
                    <a:pt x="943" y="29"/>
                  </a:cubicBezTo>
                  <a:cubicBezTo>
                    <a:pt x="948" y="30"/>
                    <a:pt x="950" y="32"/>
                    <a:pt x="953" y="32"/>
                  </a:cubicBezTo>
                  <a:cubicBezTo>
                    <a:pt x="956" y="32"/>
                    <a:pt x="973" y="29"/>
                    <a:pt x="973" y="29"/>
                  </a:cubicBezTo>
                  <a:cubicBezTo>
                    <a:pt x="973" y="29"/>
                    <a:pt x="973" y="26"/>
                    <a:pt x="975" y="24"/>
                  </a:cubicBezTo>
                  <a:cubicBezTo>
                    <a:pt x="976" y="22"/>
                    <a:pt x="978" y="18"/>
                    <a:pt x="980" y="18"/>
                  </a:cubicBezTo>
                  <a:cubicBezTo>
                    <a:pt x="983" y="19"/>
                    <a:pt x="986" y="20"/>
                    <a:pt x="986" y="18"/>
                  </a:cubicBezTo>
                  <a:cubicBezTo>
                    <a:pt x="987" y="15"/>
                    <a:pt x="997" y="0"/>
                    <a:pt x="1004" y="3"/>
                  </a:cubicBezTo>
                  <a:cubicBezTo>
                    <a:pt x="1011" y="5"/>
                    <a:pt x="1027" y="5"/>
                    <a:pt x="1027" y="6"/>
                  </a:cubicBezTo>
                  <a:cubicBezTo>
                    <a:pt x="1027" y="8"/>
                    <a:pt x="1030" y="12"/>
                    <a:pt x="1030" y="12"/>
                  </a:cubicBezTo>
                  <a:cubicBezTo>
                    <a:pt x="1030" y="12"/>
                    <a:pt x="1029" y="15"/>
                    <a:pt x="1034" y="16"/>
                  </a:cubicBezTo>
                  <a:cubicBezTo>
                    <a:pt x="1040" y="18"/>
                    <a:pt x="1043" y="20"/>
                    <a:pt x="1043" y="20"/>
                  </a:cubicBezTo>
                  <a:cubicBezTo>
                    <a:pt x="1043" y="20"/>
                    <a:pt x="1059" y="20"/>
                    <a:pt x="1062" y="20"/>
                  </a:cubicBezTo>
                  <a:cubicBezTo>
                    <a:pt x="1066" y="19"/>
                    <a:pt x="1094" y="25"/>
                    <a:pt x="1094" y="26"/>
                  </a:cubicBezTo>
                  <a:cubicBezTo>
                    <a:pt x="1094" y="28"/>
                    <a:pt x="1103" y="42"/>
                    <a:pt x="1098" y="44"/>
                  </a:cubicBezTo>
                  <a:cubicBezTo>
                    <a:pt x="1093" y="47"/>
                    <a:pt x="1099" y="47"/>
                    <a:pt x="1087" y="57"/>
                  </a:cubicBezTo>
                  <a:cubicBezTo>
                    <a:pt x="1075" y="66"/>
                    <a:pt x="1067" y="70"/>
                    <a:pt x="1060" y="73"/>
                  </a:cubicBezTo>
                  <a:cubicBezTo>
                    <a:pt x="1053" y="76"/>
                    <a:pt x="1050" y="85"/>
                    <a:pt x="1046" y="86"/>
                  </a:cubicBezTo>
                  <a:cubicBezTo>
                    <a:pt x="1041" y="87"/>
                    <a:pt x="1040" y="90"/>
                    <a:pt x="1040" y="90"/>
                  </a:cubicBezTo>
                  <a:cubicBezTo>
                    <a:pt x="1040" y="90"/>
                    <a:pt x="1046" y="89"/>
                    <a:pt x="1049" y="88"/>
                  </a:cubicBezTo>
                  <a:cubicBezTo>
                    <a:pt x="1051" y="87"/>
                    <a:pt x="1075" y="83"/>
                    <a:pt x="1075" y="83"/>
                  </a:cubicBezTo>
                  <a:cubicBezTo>
                    <a:pt x="1075" y="83"/>
                    <a:pt x="1063" y="78"/>
                    <a:pt x="1071" y="74"/>
                  </a:cubicBezTo>
                  <a:cubicBezTo>
                    <a:pt x="1079" y="70"/>
                    <a:pt x="1081" y="71"/>
                    <a:pt x="1081" y="71"/>
                  </a:cubicBezTo>
                  <a:cubicBezTo>
                    <a:pt x="1081" y="71"/>
                    <a:pt x="1086" y="71"/>
                    <a:pt x="1088" y="72"/>
                  </a:cubicBezTo>
                  <a:cubicBezTo>
                    <a:pt x="1091" y="72"/>
                    <a:pt x="1094" y="74"/>
                    <a:pt x="1098" y="77"/>
                  </a:cubicBezTo>
                  <a:cubicBezTo>
                    <a:pt x="1103" y="80"/>
                    <a:pt x="1101" y="80"/>
                    <a:pt x="1104" y="77"/>
                  </a:cubicBezTo>
                  <a:cubicBezTo>
                    <a:pt x="1108" y="73"/>
                    <a:pt x="1111" y="71"/>
                    <a:pt x="1115" y="72"/>
                  </a:cubicBezTo>
                  <a:cubicBezTo>
                    <a:pt x="1120" y="73"/>
                    <a:pt x="1144" y="76"/>
                    <a:pt x="1151" y="77"/>
                  </a:cubicBezTo>
                  <a:cubicBezTo>
                    <a:pt x="1157" y="77"/>
                    <a:pt x="1145" y="82"/>
                    <a:pt x="1154" y="87"/>
                  </a:cubicBezTo>
                  <a:cubicBezTo>
                    <a:pt x="1163" y="91"/>
                    <a:pt x="1173" y="96"/>
                    <a:pt x="1175" y="96"/>
                  </a:cubicBezTo>
                  <a:cubicBezTo>
                    <a:pt x="1177" y="95"/>
                    <a:pt x="1191" y="91"/>
                    <a:pt x="1191" y="91"/>
                  </a:cubicBezTo>
                  <a:cubicBezTo>
                    <a:pt x="1191" y="91"/>
                    <a:pt x="1191" y="91"/>
                    <a:pt x="1194" y="85"/>
                  </a:cubicBezTo>
                  <a:cubicBezTo>
                    <a:pt x="1196" y="79"/>
                    <a:pt x="1195" y="80"/>
                    <a:pt x="1195" y="77"/>
                  </a:cubicBezTo>
                  <a:cubicBezTo>
                    <a:pt x="1196" y="75"/>
                    <a:pt x="1198" y="73"/>
                    <a:pt x="1200" y="71"/>
                  </a:cubicBezTo>
                  <a:cubicBezTo>
                    <a:pt x="1203" y="69"/>
                    <a:pt x="1203" y="67"/>
                    <a:pt x="1210" y="71"/>
                  </a:cubicBezTo>
                  <a:cubicBezTo>
                    <a:pt x="1217" y="76"/>
                    <a:pt x="1218" y="78"/>
                    <a:pt x="1218" y="78"/>
                  </a:cubicBezTo>
                  <a:cubicBezTo>
                    <a:pt x="1218" y="78"/>
                    <a:pt x="1230" y="77"/>
                    <a:pt x="1243" y="88"/>
                  </a:cubicBezTo>
                  <a:cubicBezTo>
                    <a:pt x="1256" y="98"/>
                    <a:pt x="1253" y="101"/>
                    <a:pt x="1254" y="103"/>
                  </a:cubicBezTo>
                  <a:cubicBezTo>
                    <a:pt x="1254" y="106"/>
                    <a:pt x="1253" y="112"/>
                    <a:pt x="1254" y="114"/>
                  </a:cubicBezTo>
                  <a:cubicBezTo>
                    <a:pt x="1254" y="116"/>
                    <a:pt x="1254" y="112"/>
                    <a:pt x="1261" y="119"/>
                  </a:cubicBezTo>
                  <a:cubicBezTo>
                    <a:pt x="1268" y="127"/>
                    <a:pt x="1282" y="127"/>
                    <a:pt x="1281" y="127"/>
                  </a:cubicBezTo>
                  <a:cubicBezTo>
                    <a:pt x="1279" y="127"/>
                    <a:pt x="1282" y="121"/>
                    <a:pt x="1280" y="118"/>
                  </a:cubicBezTo>
                  <a:cubicBezTo>
                    <a:pt x="1278" y="115"/>
                    <a:pt x="1281" y="116"/>
                    <a:pt x="1284" y="113"/>
                  </a:cubicBezTo>
                  <a:cubicBezTo>
                    <a:pt x="1286" y="111"/>
                    <a:pt x="1291" y="112"/>
                    <a:pt x="1291" y="112"/>
                  </a:cubicBezTo>
                  <a:cubicBezTo>
                    <a:pt x="1291" y="112"/>
                    <a:pt x="1293" y="113"/>
                    <a:pt x="1299" y="115"/>
                  </a:cubicBezTo>
                  <a:cubicBezTo>
                    <a:pt x="1304" y="116"/>
                    <a:pt x="1296" y="116"/>
                    <a:pt x="1310" y="116"/>
                  </a:cubicBezTo>
                  <a:cubicBezTo>
                    <a:pt x="1324" y="116"/>
                    <a:pt x="1324" y="112"/>
                    <a:pt x="1329" y="112"/>
                  </a:cubicBezTo>
                  <a:cubicBezTo>
                    <a:pt x="1333" y="112"/>
                    <a:pt x="1337" y="111"/>
                    <a:pt x="1338" y="112"/>
                  </a:cubicBezTo>
                  <a:cubicBezTo>
                    <a:pt x="1339" y="114"/>
                    <a:pt x="1339" y="115"/>
                    <a:pt x="1344" y="115"/>
                  </a:cubicBezTo>
                  <a:cubicBezTo>
                    <a:pt x="1349" y="116"/>
                    <a:pt x="1350" y="118"/>
                    <a:pt x="1348" y="113"/>
                  </a:cubicBezTo>
                  <a:cubicBezTo>
                    <a:pt x="1345" y="108"/>
                    <a:pt x="1342" y="104"/>
                    <a:pt x="1342" y="104"/>
                  </a:cubicBezTo>
                  <a:cubicBezTo>
                    <a:pt x="1338" y="102"/>
                    <a:pt x="1338" y="102"/>
                    <a:pt x="1338" y="102"/>
                  </a:cubicBezTo>
                  <a:cubicBezTo>
                    <a:pt x="1338" y="102"/>
                    <a:pt x="1336" y="101"/>
                    <a:pt x="1342" y="97"/>
                  </a:cubicBezTo>
                  <a:cubicBezTo>
                    <a:pt x="1348" y="93"/>
                    <a:pt x="1347" y="99"/>
                    <a:pt x="1352" y="98"/>
                  </a:cubicBezTo>
                  <a:cubicBezTo>
                    <a:pt x="1357" y="98"/>
                    <a:pt x="1369" y="96"/>
                    <a:pt x="1369" y="96"/>
                  </a:cubicBezTo>
                  <a:cubicBezTo>
                    <a:pt x="1369" y="96"/>
                    <a:pt x="1381" y="98"/>
                    <a:pt x="1391" y="102"/>
                  </a:cubicBezTo>
                  <a:cubicBezTo>
                    <a:pt x="1402" y="106"/>
                    <a:pt x="1422" y="108"/>
                    <a:pt x="1422" y="106"/>
                  </a:cubicBezTo>
                  <a:cubicBezTo>
                    <a:pt x="1422" y="105"/>
                    <a:pt x="1427" y="106"/>
                    <a:pt x="1430" y="106"/>
                  </a:cubicBezTo>
                  <a:cubicBezTo>
                    <a:pt x="1434" y="106"/>
                    <a:pt x="1444" y="116"/>
                    <a:pt x="1444" y="116"/>
                  </a:cubicBezTo>
                  <a:cubicBezTo>
                    <a:pt x="1444" y="116"/>
                    <a:pt x="1452" y="123"/>
                    <a:pt x="1456" y="125"/>
                  </a:cubicBezTo>
                  <a:cubicBezTo>
                    <a:pt x="1460" y="127"/>
                    <a:pt x="1461" y="128"/>
                    <a:pt x="1466" y="128"/>
                  </a:cubicBezTo>
                  <a:cubicBezTo>
                    <a:pt x="1471" y="128"/>
                    <a:pt x="1484" y="134"/>
                    <a:pt x="1484" y="133"/>
                  </a:cubicBezTo>
                  <a:cubicBezTo>
                    <a:pt x="1485" y="131"/>
                    <a:pt x="1501" y="132"/>
                    <a:pt x="1501" y="129"/>
                  </a:cubicBezTo>
                  <a:cubicBezTo>
                    <a:pt x="1500" y="125"/>
                    <a:pt x="1510" y="130"/>
                    <a:pt x="1523" y="132"/>
                  </a:cubicBezTo>
                  <a:cubicBezTo>
                    <a:pt x="1536" y="134"/>
                    <a:pt x="1538" y="137"/>
                    <a:pt x="1538" y="139"/>
                  </a:cubicBezTo>
                  <a:cubicBezTo>
                    <a:pt x="1539" y="140"/>
                    <a:pt x="1542" y="147"/>
                    <a:pt x="1542" y="147"/>
                  </a:cubicBezTo>
                  <a:cubicBezTo>
                    <a:pt x="1542" y="147"/>
                    <a:pt x="1554" y="152"/>
                    <a:pt x="1559" y="152"/>
                  </a:cubicBezTo>
                  <a:cubicBezTo>
                    <a:pt x="1564" y="151"/>
                    <a:pt x="1575" y="152"/>
                    <a:pt x="1575" y="152"/>
                  </a:cubicBezTo>
                  <a:cubicBezTo>
                    <a:pt x="1575" y="152"/>
                    <a:pt x="1606" y="149"/>
                    <a:pt x="1613" y="149"/>
                  </a:cubicBezTo>
                  <a:cubicBezTo>
                    <a:pt x="1619" y="148"/>
                    <a:pt x="1619" y="137"/>
                    <a:pt x="1620" y="142"/>
                  </a:cubicBezTo>
                  <a:cubicBezTo>
                    <a:pt x="1622" y="147"/>
                    <a:pt x="1620" y="154"/>
                    <a:pt x="1620" y="154"/>
                  </a:cubicBezTo>
                  <a:cubicBezTo>
                    <a:pt x="1620" y="154"/>
                    <a:pt x="1625" y="161"/>
                    <a:pt x="1629" y="160"/>
                  </a:cubicBezTo>
                  <a:cubicBezTo>
                    <a:pt x="1632" y="159"/>
                    <a:pt x="1636" y="158"/>
                    <a:pt x="1636" y="158"/>
                  </a:cubicBezTo>
                  <a:cubicBezTo>
                    <a:pt x="1636" y="158"/>
                    <a:pt x="1638" y="157"/>
                    <a:pt x="1632" y="153"/>
                  </a:cubicBezTo>
                  <a:cubicBezTo>
                    <a:pt x="1627" y="149"/>
                    <a:pt x="1629" y="143"/>
                    <a:pt x="1631" y="141"/>
                  </a:cubicBezTo>
                  <a:cubicBezTo>
                    <a:pt x="1633" y="140"/>
                    <a:pt x="1678" y="142"/>
                    <a:pt x="1694" y="149"/>
                  </a:cubicBezTo>
                  <a:cubicBezTo>
                    <a:pt x="1710" y="155"/>
                    <a:pt x="1761" y="176"/>
                    <a:pt x="1767" y="182"/>
                  </a:cubicBezTo>
                  <a:cubicBezTo>
                    <a:pt x="1773" y="188"/>
                    <a:pt x="1777" y="192"/>
                    <a:pt x="1778" y="194"/>
                  </a:cubicBezTo>
                  <a:cubicBezTo>
                    <a:pt x="1780" y="195"/>
                    <a:pt x="1784" y="188"/>
                    <a:pt x="1784" y="188"/>
                  </a:cubicBezTo>
                  <a:cubicBezTo>
                    <a:pt x="1784" y="188"/>
                    <a:pt x="1794" y="189"/>
                    <a:pt x="1798" y="190"/>
                  </a:cubicBezTo>
                  <a:cubicBezTo>
                    <a:pt x="1801" y="190"/>
                    <a:pt x="1801" y="186"/>
                    <a:pt x="1811" y="193"/>
                  </a:cubicBezTo>
                  <a:cubicBezTo>
                    <a:pt x="1821" y="199"/>
                    <a:pt x="1822" y="206"/>
                    <a:pt x="1822" y="206"/>
                  </a:cubicBezTo>
                  <a:cubicBezTo>
                    <a:pt x="1822" y="206"/>
                    <a:pt x="1828" y="213"/>
                    <a:pt x="1821" y="214"/>
                  </a:cubicBezTo>
                  <a:cubicBezTo>
                    <a:pt x="1813" y="216"/>
                    <a:pt x="1810" y="224"/>
                    <a:pt x="1810" y="224"/>
                  </a:cubicBezTo>
                  <a:cubicBezTo>
                    <a:pt x="1810" y="224"/>
                    <a:pt x="1812" y="227"/>
                    <a:pt x="1812" y="229"/>
                  </a:cubicBezTo>
                  <a:cubicBezTo>
                    <a:pt x="1812" y="231"/>
                    <a:pt x="1810" y="234"/>
                    <a:pt x="1811" y="237"/>
                  </a:cubicBezTo>
                  <a:cubicBezTo>
                    <a:pt x="1812" y="240"/>
                    <a:pt x="1817" y="244"/>
                    <a:pt x="1815" y="246"/>
                  </a:cubicBezTo>
                  <a:cubicBezTo>
                    <a:pt x="1813" y="247"/>
                    <a:pt x="1815" y="247"/>
                    <a:pt x="1810" y="247"/>
                  </a:cubicBezTo>
                  <a:cubicBezTo>
                    <a:pt x="1806" y="246"/>
                    <a:pt x="1798" y="244"/>
                    <a:pt x="1797" y="242"/>
                  </a:cubicBezTo>
                  <a:cubicBezTo>
                    <a:pt x="1795" y="241"/>
                    <a:pt x="1795" y="239"/>
                    <a:pt x="1792" y="239"/>
                  </a:cubicBezTo>
                  <a:cubicBezTo>
                    <a:pt x="1789" y="239"/>
                    <a:pt x="1778" y="234"/>
                    <a:pt x="1778" y="234"/>
                  </a:cubicBezTo>
                  <a:cubicBezTo>
                    <a:pt x="1774" y="229"/>
                    <a:pt x="1774" y="229"/>
                    <a:pt x="1774" y="229"/>
                  </a:cubicBezTo>
                  <a:cubicBezTo>
                    <a:pt x="1770" y="223"/>
                    <a:pt x="1770" y="223"/>
                    <a:pt x="1770" y="223"/>
                  </a:cubicBezTo>
                  <a:cubicBezTo>
                    <a:pt x="1770" y="223"/>
                    <a:pt x="1752" y="222"/>
                    <a:pt x="1751" y="220"/>
                  </a:cubicBezTo>
                  <a:cubicBezTo>
                    <a:pt x="1751" y="219"/>
                    <a:pt x="1746" y="203"/>
                    <a:pt x="1745" y="203"/>
                  </a:cubicBezTo>
                  <a:cubicBezTo>
                    <a:pt x="1744" y="203"/>
                    <a:pt x="1738" y="199"/>
                    <a:pt x="1740" y="205"/>
                  </a:cubicBezTo>
                  <a:cubicBezTo>
                    <a:pt x="1741" y="210"/>
                    <a:pt x="1741" y="215"/>
                    <a:pt x="1741" y="215"/>
                  </a:cubicBezTo>
                  <a:cubicBezTo>
                    <a:pt x="1741" y="215"/>
                    <a:pt x="1751" y="223"/>
                    <a:pt x="1749" y="223"/>
                  </a:cubicBezTo>
                  <a:cubicBezTo>
                    <a:pt x="1746" y="223"/>
                    <a:pt x="1747" y="230"/>
                    <a:pt x="1745" y="230"/>
                  </a:cubicBezTo>
                  <a:cubicBezTo>
                    <a:pt x="1744" y="230"/>
                    <a:pt x="1738" y="238"/>
                    <a:pt x="1736" y="237"/>
                  </a:cubicBezTo>
                  <a:cubicBezTo>
                    <a:pt x="1734" y="236"/>
                    <a:pt x="1729" y="238"/>
                    <a:pt x="1728" y="238"/>
                  </a:cubicBezTo>
                  <a:cubicBezTo>
                    <a:pt x="1726" y="238"/>
                    <a:pt x="1726" y="237"/>
                    <a:pt x="1724" y="236"/>
                  </a:cubicBezTo>
                  <a:cubicBezTo>
                    <a:pt x="1722" y="236"/>
                    <a:pt x="1717" y="235"/>
                    <a:pt x="1717" y="237"/>
                  </a:cubicBezTo>
                  <a:cubicBezTo>
                    <a:pt x="1716" y="239"/>
                    <a:pt x="1719" y="245"/>
                    <a:pt x="1722" y="244"/>
                  </a:cubicBezTo>
                  <a:cubicBezTo>
                    <a:pt x="1725" y="243"/>
                    <a:pt x="1734" y="244"/>
                    <a:pt x="1734" y="244"/>
                  </a:cubicBezTo>
                  <a:cubicBezTo>
                    <a:pt x="1734" y="244"/>
                    <a:pt x="1746" y="262"/>
                    <a:pt x="1745" y="264"/>
                  </a:cubicBezTo>
                  <a:cubicBezTo>
                    <a:pt x="1745" y="266"/>
                    <a:pt x="1758" y="275"/>
                    <a:pt x="1756" y="276"/>
                  </a:cubicBezTo>
                  <a:cubicBezTo>
                    <a:pt x="1753" y="277"/>
                    <a:pt x="1754" y="280"/>
                    <a:pt x="1752" y="281"/>
                  </a:cubicBezTo>
                  <a:cubicBezTo>
                    <a:pt x="1751" y="281"/>
                    <a:pt x="1753" y="284"/>
                    <a:pt x="1753" y="285"/>
                  </a:cubicBezTo>
                  <a:cubicBezTo>
                    <a:pt x="1753" y="287"/>
                    <a:pt x="1742" y="284"/>
                    <a:pt x="1732" y="286"/>
                  </a:cubicBezTo>
                  <a:cubicBezTo>
                    <a:pt x="1722" y="288"/>
                    <a:pt x="1709" y="293"/>
                    <a:pt x="1705" y="300"/>
                  </a:cubicBezTo>
                  <a:cubicBezTo>
                    <a:pt x="1701" y="307"/>
                    <a:pt x="1696" y="325"/>
                    <a:pt x="1692" y="326"/>
                  </a:cubicBezTo>
                  <a:cubicBezTo>
                    <a:pt x="1689" y="328"/>
                    <a:pt x="1684" y="336"/>
                    <a:pt x="1684" y="336"/>
                  </a:cubicBezTo>
                  <a:cubicBezTo>
                    <a:pt x="1684" y="336"/>
                    <a:pt x="1675" y="329"/>
                    <a:pt x="1674" y="325"/>
                  </a:cubicBezTo>
                  <a:cubicBezTo>
                    <a:pt x="1673" y="321"/>
                    <a:pt x="1652" y="325"/>
                    <a:pt x="1651" y="325"/>
                  </a:cubicBezTo>
                  <a:cubicBezTo>
                    <a:pt x="1650" y="326"/>
                    <a:pt x="1653" y="330"/>
                    <a:pt x="1651" y="333"/>
                  </a:cubicBezTo>
                  <a:cubicBezTo>
                    <a:pt x="1650" y="336"/>
                    <a:pt x="1655" y="344"/>
                    <a:pt x="1650" y="340"/>
                  </a:cubicBezTo>
                  <a:cubicBezTo>
                    <a:pt x="1644" y="337"/>
                    <a:pt x="1642" y="330"/>
                    <a:pt x="1642" y="330"/>
                  </a:cubicBezTo>
                  <a:cubicBezTo>
                    <a:pt x="1642" y="330"/>
                    <a:pt x="1640" y="334"/>
                    <a:pt x="1638" y="335"/>
                  </a:cubicBezTo>
                  <a:cubicBezTo>
                    <a:pt x="1636" y="335"/>
                    <a:pt x="1629" y="341"/>
                    <a:pt x="1626" y="343"/>
                  </a:cubicBezTo>
                  <a:cubicBezTo>
                    <a:pt x="1622" y="344"/>
                    <a:pt x="1621" y="340"/>
                    <a:pt x="1622" y="344"/>
                  </a:cubicBezTo>
                  <a:cubicBezTo>
                    <a:pt x="1624" y="348"/>
                    <a:pt x="1623" y="356"/>
                    <a:pt x="1622" y="358"/>
                  </a:cubicBezTo>
                  <a:cubicBezTo>
                    <a:pt x="1620" y="361"/>
                    <a:pt x="1622" y="365"/>
                    <a:pt x="1623" y="368"/>
                  </a:cubicBezTo>
                  <a:cubicBezTo>
                    <a:pt x="1624" y="370"/>
                    <a:pt x="1637" y="376"/>
                    <a:pt x="1635" y="376"/>
                  </a:cubicBezTo>
                  <a:cubicBezTo>
                    <a:pt x="1634" y="376"/>
                    <a:pt x="1636" y="386"/>
                    <a:pt x="1636" y="387"/>
                  </a:cubicBezTo>
                  <a:cubicBezTo>
                    <a:pt x="1636" y="389"/>
                    <a:pt x="1642" y="393"/>
                    <a:pt x="1640" y="395"/>
                  </a:cubicBezTo>
                  <a:cubicBezTo>
                    <a:pt x="1638" y="397"/>
                    <a:pt x="1642" y="405"/>
                    <a:pt x="1639" y="404"/>
                  </a:cubicBezTo>
                  <a:cubicBezTo>
                    <a:pt x="1636" y="403"/>
                    <a:pt x="1632" y="401"/>
                    <a:pt x="1632" y="401"/>
                  </a:cubicBezTo>
                  <a:cubicBezTo>
                    <a:pt x="1632" y="401"/>
                    <a:pt x="1640" y="405"/>
                    <a:pt x="1634" y="406"/>
                  </a:cubicBezTo>
                  <a:cubicBezTo>
                    <a:pt x="1628" y="407"/>
                    <a:pt x="1628" y="412"/>
                    <a:pt x="1628" y="412"/>
                  </a:cubicBezTo>
                  <a:cubicBezTo>
                    <a:pt x="1628" y="412"/>
                    <a:pt x="1631" y="413"/>
                    <a:pt x="1631" y="416"/>
                  </a:cubicBezTo>
                  <a:cubicBezTo>
                    <a:pt x="1631" y="419"/>
                    <a:pt x="1639" y="424"/>
                    <a:pt x="1636" y="424"/>
                  </a:cubicBezTo>
                  <a:cubicBezTo>
                    <a:pt x="1634" y="424"/>
                    <a:pt x="1631" y="427"/>
                    <a:pt x="1628" y="427"/>
                  </a:cubicBezTo>
                  <a:cubicBezTo>
                    <a:pt x="1626" y="428"/>
                    <a:pt x="1623" y="436"/>
                    <a:pt x="1623" y="438"/>
                  </a:cubicBezTo>
                  <a:cubicBezTo>
                    <a:pt x="1624" y="440"/>
                    <a:pt x="1622" y="450"/>
                    <a:pt x="1623" y="451"/>
                  </a:cubicBezTo>
                  <a:cubicBezTo>
                    <a:pt x="1624" y="453"/>
                    <a:pt x="1612" y="453"/>
                    <a:pt x="1612" y="453"/>
                  </a:cubicBezTo>
                  <a:cubicBezTo>
                    <a:pt x="1612" y="453"/>
                    <a:pt x="1618" y="462"/>
                    <a:pt x="1616" y="462"/>
                  </a:cubicBezTo>
                  <a:cubicBezTo>
                    <a:pt x="1614" y="463"/>
                    <a:pt x="1613" y="463"/>
                    <a:pt x="1611" y="468"/>
                  </a:cubicBezTo>
                  <a:cubicBezTo>
                    <a:pt x="1609" y="473"/>
                    <a:pt x="1606" y="479"/>
                    <a:pt x="1604" y="480"/>
                  </a:cubicBezTo>
                  <a:cubicBezTo>
                    <a:pt x="1601" y="481"/>
                    <a:pt x="1600" y="484"/>
                    <a:pt x="1600" y="485"/>
                  </a:cubicBezTo>
                  <a:cubicBezTo>
                    <a:pt x="1600" y="487"/>
                    <a:pt x="1591" y="461"/>
                    <a:pt x="1589" y="459"/>
                  </a:cubicBezTo>
                  <a:cubicBezTo>
                    <a:pt x="1587" y="457"/>
                    <a:pt x="1584" y="447"/>
                    <a:pt x="1584" y="447"/>
                  </a:cubicBezTo>
                  <a:cubicBezTo>
                    <a:pt x="1581" y="441"/>
                    <a:pt x="1581" y="441"/>
                    <a:pt x="1581" y="441"/>
                  </a:cubicBezTo>
                  <a:cubicBezTo>
                    <a:pt x="1581" y="441"/>
                    <a:pt x="1579" y="442"/>
                    <a:pt x="1577" y="438"/>
                  </a:cubicBezTo>
                  <a:cubicBezTo>
                    <a:pt x="1574" y="433"/>
                    <a:pt x="1566" y="392"/>
                    <a:pt x="1566" y="392"/>
                  </a:cubicBezTo>
                  <a:cubicBezTo>
                    <a:pt x="1566" y="392"/>
                    <a:pt x="1572" y="390"/>
                    <a:pt x="1571" y="388"/>
                  </a:cubicBezTo>
                  <a:cubicBezTo>
                    <a:pt x="1570" y="386"/>
                    <a:pt x="1568" y="372"/>
                    <a:pt x="1568" y="372"/>
                  </a:cubicBezTo>
                  <a:cubicBezTo>
                    <a:pt x="1568" y="372"/>
                    <a:pt x="1585" y="367"/>
                    <a:pt x="1586" y="360"/>
                  </a:cubicBezTo>
                  <a:cubicBezTo>
                    <a:pt x="1586" y="353"/>
                    <a:pt x="1594" y="345"/>
                    <a:pt x="1599" y="335"/>
                  </a:cubicBezTo>
                  <a:cubicBezTo>
                    <a:pt x="1603" y="325"/>
                    <a:pt x="1607" y="318"/>
                    <a:pt x="1607" y="318"/>
                  </a:cubicBezTo>
                  <a:cubicBezTo>
                    <a:pt x="1607" y="318"/>
                    <a:pt x="1616" y="316"/>
                    <a:pt x="1619" y="316"/>
                  </a:cubicBezTo>
                  <a:cubicBezTo>
                    <a:pt x="1621" y="315"/>
                    <a:pt x="1621" y="316"/>
                    <a:pt x="1620" y="311"/>
                  </a:cubicBezTo>
                  <a:cubicBezTo>
                    <a:pt x="1619" y="307"/>
                    <a:pt x="1615" y="313"/>
                    <a:pt x="1616" y="299"/>
                  </a:cubicBezTo>
                  <a:cubicBezTo>
                    <a:pt x="1618" y="285"/>
                    <a:pt x="1619" y="282"/>
                    <a:pt x="1619" y="282"/>
                  </a:cubicBezTo>
                  <a:cubicBezTo>
                    <a:pt x="1619" y="282"/>
                    <a:pt x="1614" y="280"/>
                    <a:pt x="1612" y="282"/>
                  </a:cubicBezTo>
                  <a:cubicBezTo>
                    <a:pt x="1610" y="283"/>
                    <a:pt x="1605" y="290"/>
                    <a:pt x="1606" y="292"/>
                  </a:cubicBezTo>
                  <a:cubicBezTo>
                    <a:pt x="1607" y="295"/>
                    <a:pt x="1611" y="304"/>
                    <a:pt x="1604" y="303"/>
                  </a:cubicBezTo>
                  <a:cubicBezTo>
                    <a:pt x="1597" y="302"/>
                    <a:pt x="1589" y="309"/>
                    <a:pt x="1590" y="311"/>
                  </a:cubicBezTo>
                  <a:cubicBezTo>
                    <a:pt x="1590" y="313"/>
                    <a:pt x="1593" y="318"/>
                    <a:pt x="1593" y="318"/>
                  </a:cubicBezTo>
                  <a:cubicBezTo>
                    <a:pt x="1589" y="319"/>
                    <a:pt x="1589" y="319"/>
                    <a:pt x="1589" y="319"/>
                  </a:cubicBezTo>
                  <a:cubicBezTo>
                    <a:pt x="1589" y="319"/>
                    <a:pt x="1586" y="315"/>
                    <a:pt x="1585" y="312"/>
                  </a:cubicBezTo>
                  <a:cubicBezTo>
                    <a:pt x="1583" y="309"/>
                    <a:pt x="1585" y="308"/>
                    <a:pt x="1582" y="304"/>
                  </a:cubicBezTo>
                  <a:cubicBezTo>
                    <a:pt x="1580" y="300"/>
                    <a:pt x="1580" y="299"/>
                    <a:pt x="1578" y="298"/>
                  </a:cubicBezTo>
                  <a:cubicBezTo>
                    <a:pt x="1576" y="298"/>
                    <a:pt x="1583" y="294"/>
                    <a:pt x="1574" y="297"/>
                  </a:cubicBezTo>
                  <a:cubicBezTo>
                    <a:pt x="1565" y="301"/>
                    <a:pt x="1571" y="304"/>
                    <a:pt x="1561" y="305"/>
                  </a:cubicBezTo>
                  <a:cubicBezTo>
                    <a:pt x="1552" y="306"/>
                    <a:pt x="1552" y="314"/>
                    <a:pt x="1551" y="317"/>
                  </a:cubicBezTo>
                  <a:cubicBezTo>
                    <a:pt x="1551" y="319"/>
                    <a:pt x="1551" y="313"/>
                    <a:pt x="1546" y="322"/>
                  </a:cubicBezTo>
                  <a:cubicBezTo>
                    <a:pt x="1541" y="331"/>
                    <a:pt x="1544" y="328"/>
                    <a:pt x="1540" y="333"/>
                  </a:cubicBezTo>
                  <a:cubicBezTo>
                    <a:pt x="1537" y="339"/>
                    <a:pt x="1547" y="343"/>
                    <a:pt x="1546" y="344"/>
                  </a:cubicBezTo>
                  <a:cubicBezTo>
                    <a:pt x="1545" y="346"/>
                    <a:pt x="1542" y="350"/>
                    <a:pt x="1542" y="350"/>
                  </a:cubicBezTo>
                  <a:cubicBezTo>
                    <a:pt x="1542" y="350"/>
                    <a:pt x="1541" y="350"/>
                    <a:pt x="1534" y="350"/>
                  </a:cubicBezTo>
                  <a:cubicBezTo>
                    <a:pt x="1528" y="350"/>
                    <a:pt x="1517" y="354"/>
                    <a:pt x="1515" y="353"/>
                  </a:cubicBezTo>
                  <a:cubicBezTo>
                    <a:pt x="1513" y="352"/>
                    <a:pt x="1516" y="343"/>
                    <a:pt x="1516" y="343"/>
                  </a:cubicBezTo>
                  <a:cubicBezTo>
                    <a:pt x="1516" y="343"/>
                    <a:pt x="1499" y="341"/>
                    <a:pt x="1496" y="342"/>
                  </a:cubicBezTo>
                  <a:cubicBezTo>
                    <a:pt x="1494" y="342"/>
                    <a:pt x="1495" y="343"/>
                    <a:pt x="1493" y="345"/>
                  </a:cubicBezTo>
                  <a:cubicBezTo>
                    <a:pt x="1491" y="347"/>
                    <a:pt x="1498" y="350"/>
                    <a:pt x="1489" y="349"/>
                  </a:cubicBezTo>
                  <a:cubicBezTo>
                    <a:pt x="1480" y="348"/>
                    <a:pt x="1474" y="346"/>
                    <a:pt x="1469" y="347"/>
                  </a:cubicBezTo>
                  <a:cubicBezTo>
                    <a:pt x="1464" y="348"/>
                    <a:pt x="1460" y="352"/>
                    <a:pt x="1460" y="352"/>
                  </a:cubicBezTo>
                  <a:cubicBezTo>
                    <a:pt x="1457" y="346"/>
                    <a:pt x="1457" y="346"/>
                    <a:pt x="1457" y="346"/>
                  </a:cubicBezTo>
                  <a:cubicBezTo>
                    <a:pt x="1428" y="350"/>
                    <a:pt x="1428" y="350"/>
                    <a:pt x="1428" y="350"/>
                  </a:cubicBezTo>
                  <a:cubicBezTo>
                    <a:pt x="1428" y="350"/>
                    <a:pt x="1431" y="357"/>
                    <a:pt x="1424" y="367"/>
                  </a:cubicBezTo>
                  <a:cubicBezTo>
                    <a:pt x="1417" y="378"/>
                    <a:pt x="1403" y="408"/>
                    <a:pt x="1396" y="408"/>
                  </a:cubicBezTo>
                  <a:cubicBezTo>
                    <a:pt x="1390" y="408"/>
                    <a:pt x="1373" y="419"/>
                    <a:pt x="1378" y="422"/>
                  </a:cubicBezTo>
                  <a:cubicBezTo>
                    <a:pt x="1383" y="426"/>
                    <a:pt x="1386" y="428"/>
                    <a:pt x="1388" y="429"/>
                  </a:cubicBezTo>
                  <a:cubicBezTo>
                    <a:pt x="1391" y="429"/>
                    <a:pt x="1400" y="427"/>
                    <a:pt x="1401" y="430"/>
                  </a:cubicBezTo>
                  <a:cubicBezTo>
                    <a:pt x="1402" y="433"/>
                    <a:pt x="1409" y="443"/>
                    <a:pt x="1409" y="443"/>
                  </a:cubicBezTo>
                  <a:cubicBezTo>
                    <a:pt x="1409" y="443"/>
                    <a:pt x="1406" y="447"/>
                    <a:pt x="1415" y="444"/>
                  </a:cubicBezTo>
                  <a:cubicBezTo>
                    <a:pt x="1424" y="440"/>
                    <a:pt x="1416" y="434"/>
                    <a:pt x="1416" y="434"/>
                  </a:cubicBezTo>
                  <a:cubicBezTo>
                    <a:pt x="1416" y="434"/>
                    <a:pt x="1431" y="434"/>
                    <a:pt x="1431" y="437"/>
                  </a:cubicBezTo>
                  <a:cubicBezTo>
                    <a:pt x="1432" y="439"/>
                    <a:pt x="1441" y="450"/>
                    <a:pt x="1439" y="450"/>
                  </a:cubicBezTo>
                  <a:cubicBezTo>
                    <a:pt x="1437" y="450"/>
                    <a:pt x="1445" y="447"/>
                    <a:pt x="1446" y="454"/>
                  </a:cubicBezTo>
                  <a:cubicBezTo>
                    <a:pt x="1447" y="460"/>
                    <a:pt x="1447" y="465"/>
                    <a:pt x="1449" y="469"/>
                  </a:cubicBezTo>
                  <a:cubicBezTo>
                    <a:pt x="1450" y="472"/>
                    <a:pt x="1448" y="480"/>
                    <a:pt x="1448" y="480"/>
                  </a:cubicBezTo>
                  <a:cubicBezTo>
                    <a:pt x="1448" y="480"/>
                    <a:pt x="1453" y="489"/>
                    <a:pt x="1452" y="491"/>
                  </a:cubicBezTo>
                  <a:cubicBezTo>
                    <a:pt x="1451" y="493"/>
                    <a:pt x="1456" y="476"/>
                    <a:pt x="1453" y="501"/>
                  </a:cubicBezTo>
                  <a:cubicBezTo>
                    <a:pt x="1450" y="526"/>
                    <a:pt x="1454" y="532"/>
                    <a:pt x="1452" y="535"/>
                  </a:cubicBezTo>
                  <a:cubicBezTo>
                    <a:pt x="1451" y="539"/>
                    <a:pt x="1452" y="538"/>
                    <a:pt x="1448" y="541"/>
                  </a:cubicBezTo>
                  <a:cubicBezTo>
                    <a:pt x="1445" y="544"/>
                    <a:pt x="1445" y="546"/>
                    <a:pt x="1442" y="551"/>
                  </a:cubicBezTo>
                  <a:cubicBezTo>
                    <a:pt x="1439" y="556"/>
                    <a:pt x="1443" y="564"/>
                    <a:pt x="1441" y="566"/>
                  </a:cubicBezTo>
                  <a:cubicBezTo>
                    <a:pt x="1439" y="568"/>
                    <a:pt x="1438" y="573"/>
                    <a:pt x="1433" y="577"/>
                  </a:cubicBezTo>
                  <a:cubicBezTo>
                    <a:pt x="1428" y="580"/>
                    <a:pt x="1412" y="595"/>
                    <a:pt x="1406" y="596"/>
                  </a:cubicBezTo>
                  <a:cubicBezTo>
                    <a:pt x="1400" y="597"/>
                    <a:pt x="1385" y="593"/>
                    <a:pt x="1385" y="593"/>
                  </a:cubicBezTo>
                  <a:cubicBezTo>
                    <a:pt x="1385" y="593"/>
                    <a:pt x="1382" y="602"/>
                    <a:pt x="1379" y="604"/>
                  </a:cubicBezTo>
                  <a:cubicBezTo>
                    <a:pt x="1377" y="606"/>
                    <a:pt x="1372" y="612"/>
                    <a:pt x="1372" y="615"/>
                  </a:cubicBezTo>
                  <a:cubicBezTo>
                    <a:pt x="1372" y="618"/>
                    <a:pt x="1368" y="617"/>
                    <a:pt x="1371" y="624"/>
                  </a:cubicBezTo>
                  <a:cubicBezTo>
                    <a:pt x="1373" y="632"/>
                    <a:pt x="1366" y="637"/>
                    <a:pt x="1366" y="637"/>
                  </a:cubicBezTo>
                  <a:cubicBezTo>
                    <a:pt x="1366" y="637"/>
                    <a:pt x="1363" y="642"/>
                    <a:pt x="1363" y="644"/>
                  </a:cubicBezTo>
                  <a:cubicBezTo>
                    <a:pt x="1364" y="646"/>
                    <a:pt x="1372" y="651"/>
                    <a:pt x="1372" y="654"/>
                  </a:cubicBezTo>
                  <a:cubicBezTo>
                    <a:pt x="1372" y="657"/>
                    <a:pt x="1385" y="670"/>
                    <a:pt x="1384" y="670"/>
                  </a:cubicBezTo>
                  <a:cubicBezTo>
                    <a:pt x="1382" y="670"/>
                    <a:pt x="1386" y="680"/>
                    <a:pt x="1383" y="687"/>
                  </a:cubicBezTo>
                  <a:cubicBezTo>
                    <a:pt x="1379" y="694"/>
                    <a:pt x="1372" y="698"/>
                    <a:pt x="1372" y="698"/>
                  </a:cubicBezTo>
                  <a:cubicBezTo>
                    <a:pt x="1372" y="698"/>
                    <a:pt x="1363" y="706"/>
                    <a:pt x="1360" y="702"/>
                  </a:cubicBezTo>
                  <a:cubicBezTo>
                    <a:pt x="1356" y="698"/>
                    <a:pt x="1352" y="692"/>
                    <a:pt x="1352" y="692"/>
                  </a:cubicBezTo>
                  <a:cubicBezTo>
                    <a:pt x="1352" y="692"/>
                    <a:pt x="1351" y="686"/>
                    <a:pt x="1350" y="677"/>
                  </a:cubicBezTo>
                  <a:cubicBezTo>
                    <a:pt x="1349" y="668"/>
                    <a:pt x="1346" y="666"/>
                    <a:pt x="1348" y="663"/>
                  </a:cubicBezTo>
                  <a:cubicBezTo>
                    <a:pt x="1349" y="660"/>
                    <a:pt x="1347" y="663"/>
                    <a:pt x="1340" y="661"/>
                  </a:cubicBezTo>
                  <a:cubicBezTo>
                    <a:pt x="1334" y="660"/>
                    <a:pt x="1335" y="664"/>
                    <a:pt x="1334" y="660"/>
                  </a:cubicBezTo>
                  <a:cubicBezTo>
                    <a:pt x="1333" y="656"/>
                    <a:pt x="1334" y="650"/>
                    <a:pt x="1333" y="648"/>
                  </a:cubicBezTo>
                  <a:cubicBezTo>
                    <a:pt x="1332" y="645"/>
                    <a:pt x="1332" y="642"/>
                    <a:pt x="1327" y="640"/>
                  </a:cubicBezTo>
                  <a:cubicBezTo>
                    <a:pt x="1322" y="638"/>
                    <a:pt x="1313" y="644"/>
                    <a:pt x="1313" y="644"/>
                  </a:cubicBezTo>
                  <a:cubicBezTo>
                    <a:pt x="1313" y="644"/>
                    <a:pt x="1311" y="647"/>
                    <a:pt x="1307" y="646"/>
                  </a:cubicBezTo>
                  <a:cubicBezTo>
                    <a:pt x="1303" y="644"/>
                    <a:pt x="1291" y="642"/>
                    <a:pt x="1292" y="638"/>
                  </a:cubicBezTo>
                  <a:cubicBezTo>
                    <a:pt x="1293" y="633"/>
                    <a:pt x="1295" y="628"/>
                    <a:pt x="1293" y="628"/>
                  </a:cubicBezTo>
                  <a:cubicBezTo>
                    <a:pt x="1290" y="628"/>
                    <a:pt x="1280" y="633"/>
                    <a:pt x="1276" y="635"/>
                  </a:cubicBezTo>
                  <a:cubicBezTo>
                    <a:pt x="1273" y="638"/>
                    <a:pt x="1274" y="645"/>
                    <a:pt x="1272" y="646"/>
                  </a:cubicBezTo>
                  <a:cubicBezTo>
                    <a:pt x="1271" y="647"/>
                    <a:pt x="1264" y="647"/>
                    <a:pt x="1266" y="652"/>
                  </a:cubicBezTo>
                  <a:cubicBezTo>
                    <a:pt x="1268" y="657"/>
                    <a:pt x="1272" y="664"/>
                    <a:pt x="1275" y="664"/>
                  </a:cubicBezTo>
                  <a:cubicBezTo>
                    <a:pt x="1277" y="665"/>
                    <a:pt x="1283" y="661"/>
                    <a:pt x="1286" y="661"/>
                  </a:cubicBezTo>
                  <a:cubicBezTo>
                    <a:pt x="1289" y="661"/>
                    <a:pt x="1293" y="657"/>
                    <a:pt x="1300" y="661"/>
                  </a:cubicBezTo>
                  <a:cubicBezTo>
                    <a:pt x="1308" y="665"/>
                    <a:pt x="1313" y="667"/>
                    <a:pt x="1315" y="667"/>
                  </a:cubicBezTo>
                  <a:cubicBezTo>
                    <a:pt x="1317" y="668"/>
                    <a:pt x="1328" y="671"/>
                    <a:pt x="1324" y="672"/>
                  </a:cubicBezTo>
                  <a:cubicBezTo>
                    <a:pt x="1319" y="673"/>
                    <a:pt x="1310" y="675"/>
                    <a:pt x="1303" y="677"/>
                  </a:cubicBezTo>
                  <a:cubicBezTo>
                    <a:pt x="1297" y="679"/>
                    <a:pt x="1298" y="679"/>
                    <a:pt x="1296" y="682"/>
                  </a:cubicBezTo>
                  <a:cubicBezTo>
                    <a:pt x="1294" y="685"/>
                    <a:pt x="1290" y="690"/>
                    <a:pt x="1291" y="691"/>
                  </a:cubicBezTo>
                  <a:cubicBezTo>
                    <a:pt x="1292" y="693"/>
                    <a:pt x="1298" y="700"/>
                    <a:pt x="1298" y="700"/>
                  </a:cubicBezTo>
                  <a:cubicBezTo>
                    <a:pt x="1298" y="700"/>
                    <a:pt x="1321" y="723"/>
                    <a:pt x="1319" y="729"/>
                  </a:cubicBezTo>
                  <a:cubicBezTo>
                    <a:pt x="1318" y="735"/>
                    <a:pt x="1319" y="740"/>
                    <a:pt x="1317" y="743"/>
                  </a:cubicBezTo>
                  <a:cubicBezTo>
                    <a:pt x="1316" y="746"/>
                    <a:pt x="1317" y="745"/>
                    <a:pt x="1320" y="750"/>
                  </a:cubicBezTo>
                  <a:cubicBezTo>
                    <a:pt x="1323" y="755"/>
                    <a:pt x="1311" y="784"/>
                    <a:pt x="1311" y="784"/>
                  </a:cubicBezTo>
                  <a:cubicBezTo>
                    <a:pt x="1311" y="784"/>
                    <a:pt x="1295" y="815"/>
                    <a:pt x="1293" y="816"/>
                  </a:cubicBezTo>
                  <a:cubicBezTo>
                    <a:pt x="1291" y="818"/>
                    <a:pt x="1289" y="828"/>
                    <a:pt x="1280" y="830"/>
                  </a:cubicBezTo>
                  <a:cubicBezTo>
                    <a:pt x="1271" y="831"/>
                    <a:pt x="1267" y="832"/>
                    <a:pt x="1262" y="832"/>
                  </a:cubicBezTo>
                  <a:cubicBezTo>
                    <a:pt x="1256" y="833"/>
                    <a:pt x="1244" y="838"/>
                    <a:pt x="1234" y="841"/>
                  </a:cubicBezTo>
                  <a:cubicBezTo>
                    <a:pt x="1224" y="845"/>
                    <a:pt x="1219" y="843"/>
                    <a:pt x="1218" y="844"/>
                  </a:cubicBezTo>
                  <a:cubicBezTo>
                    <a:pt x="1216" y="846"/>
                    <a:pt x="1224" y="852"/>
                    <a:pt x="1216" y="846"/>
                  </a:cubicBezTo>
                  <a:cubicBezTo>
                    <a:pt x="1209" y="840"/>
                    <a:pt x="1217" y="837"/>
                    <a:pt x="1208" y="838"/>
                  </a:cubicBezTo>
                  <a:cubicBezTo>
                    <a:pt x="1199" y="840"/>
                    <a:pt x="1187" y="843"/>
                    <a:pt x="1186" y="848"/>
                  </a:cubicBezTo>
                  <a:cubicBezTo>
                    <a:pt x="1184" y="853"/>
                    <a:pt x="1180" y="861"/>
                    <a:pt x="1183" y="863"/>
                  </a:cubicBezTo>
                  <a:cubicBezTo>
                    <a:pt x="1186" y="866"/>
                    <a:pt x="1176" y="856"/>
                    <a:pt x="1199" y="880"/>
                  </a:cubicBezTo>
                  <a:cubicBezTo>
                    <a:pt x="1222" y="904"/>
                    <a:pt x="1232" y="914"/>
                    <a:pt x="1228" y="923"/>
                  </a:cubicBezTo>
                  <a:cubicBezTo>
                    <a:pt x="1223" y="931"/>
                    <a:pt x="1226" y="940"/>
                    <a:pt x="1216" y="946"/>
                  </a:cubicBezTo>
                  <a:cubicBezTo>
                    <a:pt x="1207" y="952"/>
                    <a:pt x="1211" y="949"/>
                    <a:pt x="1203" y="956"/>
                  </a:cubicBezTo>
                  <a:cubicBezTo>
                    <a:pt x="1195" y="963"/>
                    <a:pt x="1197" y="970"/>
                    <a:pt x="1192" y="965"/>
                  </a:cubicBezTo>
                  <a:cubicBezTo>
                    <a:pt x="1187" y="960"/>
                    <a:pt x="1186" y="960"/>
                    <a:pt x="1174" y="946"/>
                  </a:cubicBezTo>
                  <a:cubicBezTo>
                    <a:pt x="1162" y="933"/>
                    <a:pt x="1171" y="937"/>
                    <a:pt x="1158" y="931"/>
                  </a:cubicBezTo>
                  <a:cubicBezTo>
                    <a:pt x="1145" y="926"/>
                    <a:pt x="1140" y="922"/>
                    <a:pt x="1137" y="921"/>
                  </a:cubicBezTo>
                  <a:cubicBezTo>
                    <a:pt x="1134" y="920"/>
                    <a:pt x="1137" y="922"/>
                    <a:pt x="1134" y="929"/>
                  </a:cubicBezTo>
                  <a:cubicBezTo>
                    <a:pt x="1131" y="935"/>
                    <a:pt x="1126" y="945"/>
                    <a:pt x="1129" y="950"/>
                  </a:cubicBezTo>
                  <a:cubicBezTo>
                    <a:pt x="1132" y="956"/>
                    <a:pt x="1135" y="962"/>
                    <a:pt x="1137" y="965"/>
                  </a:cubicBezTo>
                  <a:cubicBezTo>
                    <a:pt x="1138" y="968"/>
                    <a:pt x="1150" y="979"/>
                    <a:pt x="1154" y="981"/>
                  </a:cubicBezTo>
                  <a:cubicBezTo>
                    <a:pt x="1158" y="984"/>
                    <a:pt x="1189" y="999"/>
                    <a:pt x="1185" y="1007"/>
                  </a:cubicBezTo>
                  <a:cubicBezTo>
                    <a:pt x="1180" y="1015"/>
                    <a:pt x="1193" y="1027"/>
                    <a:pt x="1193" y="1027"/>
                  </a:cubicBezTo>
                  <a:cubicBezTo>
                    <a:pt x="1193" y="1027"/>
                    <a:pt x="1204" y="1034"/>
                    <a:pt x="1201" y="1035"/>
                  </a:cubicBezTo>
                  <a:cubicBezTo>
                    <a:pt x="1197" y="1036"/>
                    <a:pt x="1197" y="1038"/>
                    <a:pt x="1194" y="1038"/>
                  </a:cubicBezTo>
                  <a:cubicBezTo>
                    <a:pt x="1191" y="1038"/>
                    <a:pt x="1181" y="1029"/>
                    <a:pt x="1177" y="1027"/>
                  </a:cubicBezTo>
                  <a:cubicBezTo>
                    <a:pt x="1172" y="1025"/>
                    <a:pt x="1149" y="1007"/>
                    <a:pt x="1149" y="1007"/>
                  </a:cubicBezTo>
                  <a:cubicBezTo>
                    <a:pt x="1149" y="1007"/>
                    <a:pt x="1150" y="999"/>
                    <a:pt x="1146" y="995"/>
                  </a:cubicBezTo>
                  <a:cubicBezTo>
                    <a:pt x="1142" y="991"/>
                    <a:pt x="1140" y="990"/>
                    <a:pt x="1132" y="982"/>
                  </a:cubicBezTo>
                  <a:cubicBezTo>
                    <a:pt x="1124" y="975"/>
                    <a:pt x="1116" y="972"/>
                    <a:pt x="1116" y="961"/>
                  </a:cubicBezTo>
                  <a:cubicBezTo>
                    <a:pt x="1116" y="951"/>
                    <a:pt x="1116" y="935"/>
                    <a:pt x="1113" y="929"/>
                  </a:cubicBezTo>
                  <a:cubicBezTo>
                    <a:pt x="1111" y="923"/>
                    <a:pt x="1104" y="907"/>
                    <a:pt x="1104" y="905"/>
                  </a:cubicBezTo>
                  <a:cubicBezTo>
                    <a:pt x="1105" y="902"/>
                    <a:pt x="1102" y="888"/>
                    <a:pt x="1098" y="888"/>
                  </a:cubicBezTo>
                  <a:cubicBezTo>
                    <a:pt x="1094" y="887"/>
                    <a:pt x="1089" y="885"/>
                    <a:pt x="1086" y="889"/>
                  </a:cubicBezTo>
                  <a:cubicBezTo>
                    <a:pt x="1083" y="893"/>
                    <a:pt x="1076" y="897"/>
                    <a:pt x="1073" y="895"/>
                  </a:cubicBezTo>
                  <a:cubicBezTo>
                    <a:pt x="1069" y="893"/>
                    <a:pt x="1063" y="891"/>
                    <a:pt x="1063" y="891"/>
                  </a:cubicBezTo>
                  <a:cubicBezTo>
                    <a:pt x="1063" y="891"/>
                    <a:pt x="1058" y="870"/>
                    <a:pt x="1056" y="869"/>
                  </a:cubicBezTo>
                  <a:cubicBezTo>
                    <a:pt x="1054" y="868"/>
                    <a:pt x="1051" y="854"/>
                    <a:pt x="1044" y="849"/>
                  </a:cubicBezTo>
                  <a:cubicBezTo>
                    <a:pt x="1037" y="844"/>
                    <a:pt x="1029" y="838"/>
                    <a:pt x="1025" y="833"/>
                  </a:cubicBezTo>
                  <a:cubicBezTo>
                    <a:pt x="1020" y="828"/>
                    <a:pt x="1025" y="827"/>
                    <a:pt x="1020" y="828"/>
                  </a:cubicBezTo>
                  <a:cubicBezTo>
                    <a:pt x="1015" y="829"/>
                    <a:pt x="1016" y="830"/>
                    <a:pt x="1009" y="831"/>
                  </a:cubicBezTo>
                  <a:cubicBezTo>
                    <a:pt x="1001" y="833"/>
                    <a:pt x="993" y="836"/>
                    <a:pt x="991" y="836"/>
                  </a:cubicBezTo>
                  <a:cubicBezTo>
                    <a:pt x="989" y="836"/>
                    <a:pt x="980" y="837"/>
                    <a:pt x="980" y="840"/>
                  </a:cubicBezTo>
                  <a:cubicBezTo>
                    <a:pt x="979" y="842"/>
                    <a:pt x="980" y="849"/>
                    <a:pt x="982" y="851"/>
                  </a:cubicBezTo>
                  <a:cubicBezTo>
                    <a:pt x="983" y="853"/>
                    <a:pt x="994" y="851"/>
                    <a:pt x="976" y="858"/>
                  </a:cubicBezTo>
                  <a:cubicBezTo>
                    <a:pt x="958" y="864"/>
                    <a:pt x="953" y="872"/>
                    <a:pt x="952" y="874"/>
                  </a:cubicBezTo>
                  <a:cubicBezTo>
                    <a:pt x="951" y="877"/>
                    <a:pt x="963" y="878"/>
                    <a:pt x="950" y="883"/>
                  </a:cubicBezTo>
                  <a:cubicBezTo>
                    <a:pt x="937" y="887"/>
                    <a:pt x="926" y="890"/>
                    <a:pt x="920" y="899"/>
                  </a:cubicBezTo>
                  <a:cubicBezTo>
                    <a:pt x="919" y="901"/>
                    <a:pt x="925" y="941"/>
                    <a:pt x="920" y="950"/>
                  </a:cubicBezTo>
                  <a:cubicBezTo>
                    <a:pt x="914" y="959"/>
                    <a:pt x="902" y="969"/>
                    <a:pt x="902" y="969"/>
                  </a:cubicBezTo>
                  <a:cubicBezTo>
                    <a:pt x="902" y="969"/>
                    <a:pt x="905" y="978"/>
                    <a:pt x="886" y="964"/>
                  </a:cubicBezTo>
                  <a:cubicBezTo>
                    <a:pt x="868" y="951"/>
                    <a:pt x="884" y="963"/>
                    <a:pt x="884" y="963"/>
                  </a:cubicBezTo>
                  <a:cubicBezTo>
                    <a:pt x="884" y="963"/>
                    <a:pt x="876" y="937"/>
                    <a:pt x="869" y="930"/>
                  </a:cubicBezTo>
                  <a:cubicBezTo>
                    <a:pt x="863" y="923"/>
                    <a:pt x="851" y="908"/>
                    <a:pt x="848" y="897"/>
                  </a:cubicBezTo>
                  <a:cubicBezTo>
                    <a:pt x="844" y="886"/>
                    <a:pt x="840" y="879"/>
                    <a:pt x="838" y="872"/>
                  </a:cubicBezTo>
                  <a:cubicBezTo>
                    <a:pt x="837" y="866"/>
                    <a:pt x="835" y="849"/>
                    <a:pt x="836" y="848"/>
                  </a:cubicBezTo>
                  <a:cubicBezTo>
                    <a:pt x="836" y="846"/>
                    <a:pt x="832" y="834"/>
                    <a:pt x="832" y="834"/>
                  </a:cubicBezTo>
                  <a:cubicBezTo>
                    <a:pt x="832" y="834"/>
                    <a:pt x="827" y="832"/>
                    <a:pt x="827" y="834"/>
                  </a:cubicBezTo>
                  <a:cubicBezTo>
                    <a:pt x="826" y="836"/>
                    <a:pt x="826" y="840"/>
                    <a:pt x="826" y="844"/>
                  </a:cubicBezTo>
                  <a:cubicBezTo>
                    <a:pt x="825" y="847"/>
                    <a:pt x="811" y="848"/>
                    <a:pt x="811" y="848"/>
                  </a:cubicBezTo>
                  <a:cubicBezTo>
                    <a:pt x="806" y="845"/>
                    <a:pt x="806" y="845"/>
                    <a:pt x="806" y="845"/>
                  </a:cubicBezTo>
                  <a:cubicBezTo>
                    <a:pt x="806" y="845"/>
                    <a:pt x="785" y="823"/>
                    <a:pt x="782" y="820"/>
                  </a:cubicBezTo>
                  <a:cubicBezTo>
                    <a:pt x="779" y="816"/>
                    <a:pt x="775" y="811"/>
                    <a:pt x="770" y="808"/>
                  </a:cubicBezTo>
                  <a:cubicBezTo>
                    <a:pt x="765" y="805"/>
                    <a:pt x="769" y="802"/>
                    <a:pt x="759" y="802"/>
                  </a:cubicBezTo>
                  <a:cubicBezTo>
                    <a:pt x="750" y="802"/>
                    <a:pt x="751" y="802"/>
                    <a:pt x="735" y="801"/>
                  </a:cubicBezTo>
                  <a:cubicBezTo>
                    <a:pt x="719" y="799"/>
                    <a:pt x="715" y="804"/>
                    <a:pt x="708" y="803"/>
                  </a:cubicBezTo>
                  <a:cubicBezTo>
                    <a:pt x="701" y="801"/>
                    <a:pt x="699" y="803"/>
                    <a:pt x="684" y="800"/>
                  </a:cubicBezTo>
                  <a:cubicBezTo>
                    <a:pt x="668" y="797"/>
                    <a:pt x="668" y="797"/>
                    <a:pt x="668" y="797"/>
                  </a:cubicBezTo>
                  <a:cubicBezTo>
                    <a:pt x="668" y="797"/>
                    <a:pt x="666" y="793"/>
                    <a:pt x="663" y="789"/>
                  </a:cubicBezTo>
                  <a:cubicBezTo>
                    <a:pt x="661" y="785"/>
                    <a:pt x="661" y="785"/>
                    <a:pt x="661" y="785"/>
                  </a:cubicBezTo>
                  <a:cubicBezTo>
                    <a:pt x="657" y="788"/>
                    <a:pt x="657" y="788"/>
                    <a:pt x="657" y="788"/>
                  </a:cubicBezTo>
                  <a:cubicBezTo>
                    <a:pt x="657" y="788"/>
                    <a:pt x="654" y="789"/>
                    <a:pt x="652" y="789"/>
                  </a:cubicBezTo>
                  <a:cubicBezTo>
                    <a:pt x="650" y="788"/>
                    <a:pt x="629" y="783"/>
                    <a:pt x="625" y="782"/>
                  </a:cubicBezTo>
                  <a:cubicBezTo>
                    <a:pt x="622" y="781"/>
                    <a:pt x="622" y="784"/>
                    <a:pt x="608" y="774"/>
                  </a:cubicBezTo>
                  <a:cubicBezTo>
                    <a:pt x="594" y="763"/>
                    <a:pt x="599" y="759"/>
                    <a:pt x="599" y="759"/>
                  </a:cubicBezTo>
                  <a:cubicBezTo>
                    <a:pt x="599" y="759"/>
                    <a:pt x="596" y="756"/>
                    <a:pt x="592" y="754"/>
                  </a:cubicBezTo>
                  <a:cubicBezTo>
                    <a:pt x="589" y="752"/>
                    <a:pt x="584" y="749"/>
                    <a:pt x="582" y="749"/>
                  </a:cubicBezTo>
                  <a:cubicBezTo>
                    <a:pt x="581" y="750"/>
                    <a:pt x="572" y="754"/>
                    <a:pt x="574" y="758"/>
                  </a:cubicBezTo>
                  <a:cubicBezTo>
                    <a:pt x="576" y="762"/>
                    <a:pt x="589" y="775"/>
                    <a:pt x="590" y="775"/>
                  </a:cubicBezTo>
                  <a:cubicBezTo>
                    <a:pt x="591" y="775"/>
                    <a:pt x="608" y="794"/>
                    <a:pt x="608" y="794"/>
                  </a:cubicBezTo>
                  <a:cubicBezTo>
                    <a:pt x="615" y="803"/>
                    <a:pt x="615" y="803"/>
                    <a:pt x="615" y="803"/>
                  </a:cubicBezTo>
                  <a:cubicBezTo>
                    <a:pt x="615" y="803"/>
                    <a:pt x="609" y="808"/>
                    <a:pt x="615" y="807"/>
                  </a:cubicBezTo>
                  <a:cubicBezTo>
                    <a:pt x="621" y="806"/>
                    <a:pt x="616" y="805"/>
                    <a:pt x="625" y="806"/>
                  </a:cubicBezTo>
                  <a:cubicBezTo>
                    <a:pt x="634" y="807"/>
                    <a:pt x="639" y="809"/>
                    <a:pt x="642" y="806"/>
                  </a:cubicBezTo>
                  <a:cubicBezTo>
                    <a:pt x="645" y="804"/>
                    <a:pt x="640" y="801"/>
                    <a:pt x="647" y="798"/>
                  </a:cubicBezTo>
                  <a:cubicBezTo>
                    <a:pt x="654" y="795"/>
                    <a:pt x="660" y="796"/>
                    <a:pt x="661" y="797"/>
                  </a:cubicBezTo>
                  <a:cubicBezTo>
                    <a:pt x="662" y="799"/>
                    <a:pt x="666" y="803"/>
                    <a:pt x="667" y="805"/>
                  </a:cubicBezTo>
                  <a:cubicBezTo>
                    <a:pt x="667" y="807"/>
                    <a:pt x="669" y="812"/>
                    <a:pt x="672" y="812"/>
                  </a:cubicBezTo>
                  <a:cubicBezTo>
                    <a:pt x="674" y="813"/>
                    <a:pt x="680" y="812"/>
                    <a:pt x="681" y="816"/>
                  </a:cubicBezTo>
                  <a:cubicBezTo>
                    <a:pt x="682" y="819"/>
                    <a:pt x="689" y="825"/>
                    <a:pt x="689" y="825"/>
                  </a:cubicBezTo>
                  <a:cubicBezTo>
                    <a:pt x="689" y="825"/>
                    <a:pt x="691" y="826"/>
                    <a:pt x="695" y="827"/>
                  </a:cubicBezTo>
                  <a:cubicBezTo>
                    <a:pt x="699" y="829"/>
                    <a:pt x="710" y="835"/>
                    <a:pt x="710" y="835"/>
                  </a:cubicBezTo>
                  <a:cubicBezTo>
                    <a:pt x="707" y="837"/>
                    <a:pt x="702" y="846"/>
                    <a:pt x="698" y="846"/>
                  </a:cubicBezTo>
                  <a:cubicBezTo>
                    <a:pt x="695" y="846"/>
                    <a:pt x="696" y="845"/>
                    <a:pt x="688" y="850"/>
                  </a:cubicBezTo>
                  <a:cubicBezTo>
                    <a:pt x="680" y="854"/>
                    <a:pt x="684" y="864"/>
                    <a:pt x="680" y="865"/>
                  </a:cubicBezTo>
                  <a:cubicBezTo>
                    <a:pt x="676" y="866"/>
                    <a:pt x="670" y="874"/>
                    <a:pt x="667" y="876"/>
                  </a:cubicBezTo>
                  <a:cubicBezTo>
                    <a:pt x="664" y="877"/>
                    <a:pt x="644" y="885"/>
                    <a:pt x="642" y="884"/>
                  </a:cubicBezTo>
                  <a:cubicBezTo>
                    <a:pt x="640" y="884"/>
                    <a:pt x="635" y="887"/>
                    <a:pt x="633" y="887"/>
                  </a:cubicBezTo>
                  <a:cubicBezTo>
                    <a:pt x="632" y="887"/>
                    <a:pt x="633" y="892"/>
                    <a:pt x="632" y="893"/>
                  </a:cubicBezTo>
                  <a:cubicBezTo>
                    <a:pt x="630" y="894"/>
                    <a:pt x="638" y="899"/>
                    <a:pt x="626" y="901"/>
                  </a:cubicBezTo>
                  <a:cubicBezTo>
                    <a:pt x="615" y="902"/>
                    <a:pt x="607" y="906"/>
                    <a:pt x="605" y="906"/>
                  </a:cubicBezTo>
                  <a:cubicBezTo>
                    <a:pt x="602" y="907"/>
                    <a:pt x="597" y="918"/>
                    <a:pt x="588" y="917"/>
                  </a:cubicBezTo>
                  <a:cubicBezTo>
                    <a:pt x="579" y="916"/>
                    <a:pt x="583" y="916"/>
                    <a:pt x="575" y="917"/>
                  </a:cubicBezTo>
                  <a:cubicBezTo>
                    <a:pt x="567" y="917"/>
                    <a:pt x="566" y="920"/>
                    <a:pt x="558" y="921"/>
                  </a:cubicBezTo>
                  <a:cubicBezTo>
                    <a:pt x="550" y="922"/>
                    <a:pt x="545" y="923"/>
                    <a:pt x="545" y="923"/>
                  </a:cubicBezTo>
                  <a:lnTo>
                    <a:pt x="541" y="9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142"/>
            <p:cNvSpPr>
              <a:spLocks/>
            </p:cNvSpPr>
            <p:nvPr/>
          </p:nvSpPr>
          <p:spPr bwMode="auto">
            <a:xfrm>
              <a:off x="5564188" y="941388"/>
              <a:ext cx="414338" cy="223838"/>
            </a:xfrm>
            <a:custGeom>
              <a:avLst/>
              <a:gdLst>
                <a:gd name="T0" fmla="*/ 83 w 155"/>
                <a:gd name="T1" fmla="*/ 44 h 84"/>
                <a:gd name="T2" fmla="*/ 72 w 155"/>
                <a:gd name="T3" fmla="*/ 57 h 84"/>
                <a:gd name="T4" fmla="*/ 60 w 155"/>
                <a:gd name="T5" fmla="*/ 78 h 84"/>
                <a:gd name="T6" fmla="*/ 52 w 155"/>
                <a:gd name="T7" fmla="*/ 81 h 84"/>
                <a:gd name="T8" fmla="*/ 39 w 155"/>
                <a:gd name="T9" fmla="*/ 69 h 84"/>
                <a:gd name="T10" fmla="*/ 30 w 155"/>
                <a:gd name="T11" fmla="*/ 61 h 84"/>
                <a:gd name="T12" fmla="*/ 30 w 155"/>
                <a:gd name="T13" fmla="*/ 54 h 84"/>
                <a:gd name="T14" fmla="*/ 36 w 155"/>
                <a:gd name="T15" fmla="*/ 52 h 84"/>
                <a:gd name="T16" fmla="*/ 20 w 155"/>
                <a:gd name="T17" fmla="*/ 49 h 84"/>
                <a:gd name="T18" fmla="*/ 21 w 155"/>
                <a:gd name="T19" fmla="*/ 54 h 84"/>
                <a:gd name="T20" fmla="*/ 12 w 155"/>
                <a:gd name="T21" fmla="*/ 50 h 84"/>
                <a:gd name="T22" fmla="*/ 2 w 155"/>
                <a:gd name="T23" fmla="*/ 37 h 84"/>
                <a:gd name="T24" fmla="*/ 16 w 155"/>
                <a:gd name="T25" fmla="*/ 38 h 84"/>
                <a:gd name="T26" fmla="*/ 6 w 155"/>
                <a:gd name="T27" fmla="*/ 27 h 84"/>
                <a:gd name="T28" fmla="*/ 9 w 155"/>
                <a:gd name="T29" fmla="*/ 20 h 84"/>
                <a:gd name="T30" fmla="*/ 20 w 155"/>
                <a:gd name="T31" fmla="*/ 18 h 84"/>
                <a:gd name="T32" fmla="*/ 35 w 155"/>
                <a:gd name="T33" fmla="*/ 18 h 84"/>
                <a:gd name="T34" fmla="*/ 42 w 155"/>
                <a:gd name="T35" fmla="*/ 19 h 84"/>
                <a:gd name="T36" fmla="*/ 50 w 155"/>
                <a:gd name="T37" fmla="*/ 14 h 84"/>
                <a:gd name="T38" fmla="*/ 48 w 155"/>
                <a:gd name="T39" fmla="*/ 10 h 84"/>
                <a:gd name="T40" fmla="*/ 60 w 155"/>
                <a:gd name="T41" fmla="*/ 15 h 84"/>
                <a:gd name="T42" fmla="*/ 82 w 155"/>
                <a:gd name="T43" fmla="*/ 24 h 84"/>
                <a:gd name="T44" fmla="*/ 76 w 155"/>
                <a:gd name="T45" fmla="*/ 27 h 84"/>
                <a:gd name="T46" fmla="*/ 84 w 155"/>
                <a:gd name="T47" fmla="*/ 31 h 84"/>
                <a:gd name="T48" fmla="*/ 85 w 155"/>
                <a:gd name="T49" fmla="*/ 21 h 84"/>
                <a:gd name="T50" fmla="*/ 75 w 155"/>
                <a:gd name="T51" fmla="*/ 14 h 84"/>
                <a:gd name="T52" fmla="*/ 67 w 155"/>
                <a:gd name="T53" fmla="*/ 7 h 84"/>
                <a:gd name="T54" fmla="*/ 76 w 155"/>
                <a:gd name="T55" fmla="*/ 2 h 84"/>
                <a:gd name="T56" fmla="*/ 95 w 155"/>
                <a:gd name="T57" fmla="*/ 4 h 84"/>
                <a:gd name="T58" fmla="*/ 110 w 155"/>
                <a:gd name="T59" fmla="*/ 8 h 84"/>
                <a:gd name="T60" fmla="*/ 116 w 155"/>
                <a:gd name="T61" fmla="*/ 4 h 84"/>
                <a:gd name="T62" fmla="*/ 139 w 155"/>
                <a:gd name="T63" fmla="*/ 8 h 84"/>
                <a:gd name="T64" fmla="*/ 148 w 155"/>
                <a:gd name="T65" fmla="*/ 11 h 84"/>
                <a:gd name="T66" fmla="*/ 151 w 155"/>
                <a:gd name="T67" fmla="*/ 19 h 84"/>
                <a:gd name="T68" fmla="*/ 140 w 155"/>
                <a:gd name="T69" fmla="*/ 26 h 84"/>
                <a:gd name="T70" fmla="*/ 116 w 155"/>
                <a:gd name="T71" fmla="*/ 29 h 84"/>
                <a:gd name="T72" fmla="*/ 99 w 155"/>
                <a:gd name="T73" fmla="*/ 31 h 84"/>
                <a:gd name="T74" fmla="*/ 103 w 155"/>
                <a:gd name="T75" fmla="*/ 42 h 84"/>
                <a:gd name="T76" fmla="*/ 108 w 155"/>
                <a:gd name="T77" fmla="*/ 43 h 84"/>
                <a:gd name="T78" fmla="*/ 128 w 155"/>
                <a:gd name="T79" fmla="*/ 60 h 84"/>
                <a:gd name="T80" fmla="*/ 122 w 155"/>
                <a:gd name="T81" fmla="*/ 62 h 84"/>
                <a:gd name="T82" fmla="*/ 117 w 155"/>
                <a:gd name="T83" fmla="*/ 67 h 84"/>
                <a:gd name="T84" fmla="*/ 101 w 155"/>
                <a:gd name="T85" fmla="*/ 71 h 84"/>
                <a:gd name="T86" fmla="*/ 93 w 155"/>
                <a:gd name="T87" fmla="*/ 68 h 84"/>
                <a:gd name="T88" fmla="*/ 97 w 155"/>
                <a:gd name="T89" fmla="*/ 55 h 84"/>
                <a:gd name="T90" fmla="*/ 88 w 155"/>
                <a:gd name="T91" fmla="*/ 48 h 84"/>
                <a:gd name="T92" fmla="*/ 83 w 155"/>
                <a:gd name="T93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" h="84">
                  <a:moveTo>
                    <a:pt x="83" y="44"/>
                  </a:moveTo>
                  <a:cubicBezTo>
                    <a:pt x="79" y="52"/>
                    <a:pt x="78" y="55"/>
                    <a:pt x="72" y="57"/>
                  </a:cubicBezTo>
                  <a:cubicBezTo>
                    <a:pt x="66" y="59"/>
                    <a:pt x="60" y="78"/>
                    <a:pt x="60" y="78"/>
                  </a:cubicBezTo>
                  <a:cubicBezTo>
                    <a:pt x="60" y="78"/>
                    <a:pt x="55" y="84"/>
                    <a:pt x="52" y="81"/>
                  </a:cubicBezTo>
                  <a:cubicBezTo>
                    <a:pt x="49" y="78"/>
                    <a:pt x="43" y="74"/>
                    <a:pt x="39" y="69"/>
                  </a:cubicBezTo>
                  <a:cubicBezTo>
                    <a:pt x="35" y="64"/>
                    <a:pt x="32" y="63"/>
                    <a:pt x="30" y="61"/>
                  </a:cubicBezTo>
                  <a:cubicBezTo>
                    <a:pt x="29" y="59"/>
                    <a:pt x="24" y="54"/>
                    <a:pt x="30" y="54"/>
                  </a:cubicBezTo>
                  <a:cubicBezTo>
                    <a:pt x="35" y="54"/>
                    <a:pt x="40" y="55"/>
                    <a:pt x="36" y="52"/>
                  </a:cubicBezTo>
                  <a:cubicBezTo>
                    <a:pt x="32" y="48"/>
                    <a:pt x="21" y="46"/>
                    <a:pt x="20" y="49"/>
                  </a:cubicBezTo>
                  <a:cubicBezTo>
                    <a:pt x="20" y="52"/>
                    <a:pt x="24" y="53"/>
                    <a:pt x="21" y="54"/>
                  </a:cubicBezTo>
                  <a:cubicBezTo>
                    <a:pt x="17" y="54"/>
                    <a:pt x="18" y="55"/>
                    <a:pt x="12" y="50"/>
                  </a:cubicBezTo>
                  <a:cubicBezTo>
                    <a:pt x="6" y="45"/>
                    <a:pt x="0" y="38"/>
                    <a:pt x="2" y="37"/>
                  </a:cubicBezTo>
                  <a:cubicBezTo>
                    <a:pt x="4" y="35"/>
                    <a:pt x="22" y="45"/>
                    <a:pt x="16" y="38"/>
                  </a:cubicBezTo>
                  <a:cubicBezTo>
                    <a:pt x="10" y="30"/>
                    <a:pt x="6" y="27"/>
                    <a:pt x="6" y="27"/>
                  </a:cubicBezTo>
                  <a:cubicBezTo>
                    <a:pt x="6" y="27"/>
                    <a:pt x="6" y="25"/>
                    <a:pt x="9" y="20"/>
                  </a:cubicBezTo>
                  <a:cubicBezTo>
                    <a:pt x="12" y="15"/>
                    <a:pt x="20" y="18"/>
                    <a:pt x="20" y="18"/>
                  </a:cubicBezTo>
                  <a:cubicBezTo>
                    <a:pt x="20" y="18"/>
                    <a:pt x="33" y="17"/>
                    <a:pt x="35" y="18"/>
                  </a:cubicBezTo>
                  <a:cubicBezTo>
                    <a:pt x="37" y="18"/>
                    <a:pt x="36" y="21"/>
                    <a:pt x="42" y="19"/>
                  </a:cubicBezTo>
                  <a:cubicBezTo>
                    <a:pt x="47" y="17"/>
                    <a:pt x="52" y="18"/>
                    <a:pt x="50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4" y="16"/>
                    <a:pt x="60" y="15"/>
                  </a:cubicBezTo>
                  <a:cubicBezTo>
                    <a:pt x="66" y="14"/>
                    <a:pt x="85" y="21"/>
                    <a:pt x="82" y="24"/>
                  </a:cubicBezTo>
                  <a:cubicBezTo>
                    <a:pt x="78" y="27"/>
                    <a:pt x="74" y="26"/>
                    <a:pt x="76" y="27"/>
                  </a:cubicBezTo>
                  <a:cubicBezTo>
                    <a:pt x="77" y="28"/>
                    <a:pt x="79" y="29"/>
                    <a:pt x="84" y="31"/>
                  </a:cubicBezTo>
                  <a:cubicBezTo>
                    <a:pt x="89" y="32"/>
                    <a:pt x="91" y="27"/>
                    <a:pt x="85" y="21"/>
                  </a:cubicBezTo>
                  <a:cubicBezTo>
                    <a:pt x="80" y="16"/>
                    <a:pt x="75" y="14"/>
                    <a:pt x="75" y="14"/>
                  </a:cubicBezTo>
                  <a:cubicBezTo>
                    <a:pt x="75" y="14"/>
                    <a:pt x="68" y="9"/>
                    <a:pt x="67" y="7"/>
                  </a:cubicBezTo>
                  <a:cubicBezTo>
                    <a:pt x="67" y="5"/>
                    <a:pt x="73" y="3"/>
                    <a:pt x="76" y="2"/>
                  </a:cubicBezTo>
                  <a:cubicBezTo>
                    <a:pt x="79" y="0"/>
                    <a:pt x="91" y="6"/>
                    <a:pt x="95" y="4"/>
                  </a:cubicBezTo>
                  <a:cubicBezTo>
                    <a:pt x="100" y="2"/>
                    <a:pt x="110" y="9"/>
                    <a:pt x="110" y="8"/>
                  </a:cubicBezTo>
                  <a:cubicBezTo>
                    <a:pt x="109" y="6"/>
                    <a:pt x="102" y="4"/>
                    <a:pt x="116" y="4"/>
                  </a:cubicBezTo>
                  <a:cubicBezTo>
                    <a:pt x="130" y="3"/>
                    <a:pt x="135" y="7"/>
                    <a:pt x="139" y="8"/>
                  </a:cubicBezTo>
                  <a:cubicBezTo>
                    <a:pt x="142" y="9"/>
                    <a:pt x="146" y="12"/>
                    <a:pt x="148" y="11"/>
                  </a:cubicBezTo>
                  <a:cubicBezTo>
                    <a:pt x="149" y="11"/>
                    <a:pt x="155" y="18"/>
                    <a:pt x="151" y="19"/>
                  </a:cubicBezTo>
                  <a:cubicBezTo>
                    <a:pt x="148" y="19"/>
                    <a:pt x="147" y="28"/>
                    <a:pt x="140" y="26"/>
                  </a:cubicBezTo>
                  <a:cubicBezTo>
                    <a:pt x="133" y="24"/>
                    <a:pt x="136" y="31"/>
                    <a:pt x="116" y="29"/>
                  </a:cubicBezTo>
                  <a:cubicBezTo>
                    <a:pt x="97" y="27"/>
                    <a:pt x="98" y="26"/>
                    <a:pt x="99" y="31"/>
                  </a:cubicBezTo>
                  <a:cubicBezTo>
                    <a:pt x="100" y="35"/>
                    <a:pt x="103" y="42"/>
                    <a:pt x="103" y="42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29" y="60"/>
                    <a:pt x="128" y="60"/>
                  </a:cubicBezTo>
                  <a:cubicBezTo>
                    <a:pt x="127" y="60"/>
                    <a:pt x="126" y="61"/>
                    <a:pt x="122" y="62"/>
                  </a:cubicBezTo>
                  <a:cubicBezTo>
                    <a:pt x="119" y="62"/>
                    <a:pt x="117" y="63"/>
                    <a:pt x="117" y="67"/>
                  </a:cubicBezTo>
                  <a:cubicBezTo>
                    <a:pt x="118" y="71"/>
                    <a:pt x="106" y="74"/>
                    <a:pt x="101" y="71"/>
                  </a:cubicBezTo>
                  <a:cubicBezTo>
                    <a:pt x="96" y="68"/>
                    <a:pt x="95" y="70"/>
                    <a:pt x="93" y="68"/>
                  </a:cubicBezTo>
                  <a:cubicBezTo>
                    <a:pt x="90" y="66"/>
                    <a:pt x="100" y="57"/>
                    <a:pt x="97" y="55"/>
                  </a:cubicBezTo>
                  <a:cubicBezTo>
                    <a:pt x="93" y="52"/>
                    <a:pt x="90" y="49"/>
                    <a:pt x="88" y="48"/>
                  </a:cubicBezTo>
                  <a:cubicBezTo>
                    <a:pt x="87" y="47"/>
                    <a:pt x="83" y="44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143"/>
            <p:cNvSpPr>
              <a:spLocks/>
            </p:cNvSpPr>
            <p:nvPr/>
          </p:nvSpPr>
          <p:spPr bwMode="auto">
            <a:xfrm>
              <a:off x="6503988" y="1135063"/>
              <a:ext cx="427038" cy="342900"/>
            </a:xfrm>
            <a:custGeom>
              <a:avLst/>
              <a:gdLst>
                <a:gd name="T0" fmla="*/ 66 w 160"/>
                <a:gd name="T1" fmla="*/ 120 h 128"/>
                <a:gd name="T2" fmla="*/ 59 w 160"/>
                <a:gd name="T3" fmla="*/ 124 h 128"/>
                <a:gd name="T4" fmla="*/ 33 w 160"/>
                <a:gd name="T5" fmla="*/ 116 h 128"/>
                <a:gd name="T6" fmla="*/ 16 w 160"/>
                <a:gd name="T7" fmla="*/ 111 h 128"/>
                <a:gd name="T8" fmla="*/ 12 w 160"/>
                <a:gd name="T9" fmla="*/ 103 h 128"/>
                <a:gd name="T10" fmla="*/ 24 w 160"/>
                <a:gd name="T11" fmla="*/ 89 h 128"/>
                <a:gd name="T12" fmla="*/ 26 w 160"/>
                <a:gd name="T13" fmla="*/ 74 h 128"/>
                <a:gd name="T14" fmla="*/ 31 w 160"/>
                <a:gd name="T15" fmla="*/ 73 h 128"/>
                <a:gd name="T16" fmla="*/ 38 w 160"/>
                <a:gd name="T17" fmla="*/ 68 h 128"/>
                <a:gd name="T18" fmla="*/ 32 w 160"/>
                <a:gd name="T19" fmla="*/ 65 h 128"/>
                <a:gd name="T20" fmla="*/ 30 w 160"/>
                <a:gd name="T21" fmla="*/ 59 h 128"/>
                <a:gd name="T22" fmla="*/ 47 w 160"/>
                <a:gd name="T23" fmla="*/ 53 h 128"/>
                <a:gd name="T24" fmla="*/ 46 w 160"/>
                <a:gd name="T25" fmla="*/ 42 h 128"/>
                <a:gd name="T26" fmla="*/ 46 w 160"/>
                <a:gd name="T27" fmla="*/ 33 h 128"/>
                <a:gd name="T28" fmla="*/ 64 w 160"/>
                <a:gd name="T29" fmla="*/ 31 h 128"/>
                <a:gd name="T30" fmla="*/ 87 w 160"/>
                <a:gd name="T31" fmla="*/ 14 h 128"/>
                <a:gd name="T32" fmla="*/ 111 w 160"/>
                <a:gd name="T33" fmla="*/ 14 h 128"/>
                <a:gd name="T34" fmla="*/ 126 w 160"/>
                <a:gd name="T35" fmla="*/ 10 h 128"/>
                <a:gd name="T36" fmla="*/ 136 w 160"/>
                <a:gd name="T37" fmla="*/ 4 h 128"/>
                <a:gd name="T38" fmla="*/ 159 w 160"/>
                <a:gd name="T39" fmla="*/ 3 h 128"/>
                <a:gd name="T40" fmla="*/ 158 w 160"/>
                <a:gd name="T41" fmla="*/ 12 h 128"/>
                <a:gd name="T42" fmla="*/ 152 w 160"/>
                <a:gd name="T43" fmla="*/ 15 h 128"/>
                <a:gd name="T44" fmla="*/ 126 w 160"/>
                <a:gd name="T45" fmla="*/ 23 h 128"/>
                <a:gd name="T46" fmla="*/ 111 w 160"/>
                <a:gd name="T47" fmla="*/ 29 h 128"/>
                <a:gd name="T48" fmla="*/ 94 w 160"/>
                <a:gd name="T49" fmla="*/ 41 h 128"/>
                <a:gd name="T50" fmla="*/ 69 w 160"/>
                <a:gd name="T51" fmla="*/ 49 h 128"/>
                <a:gd name="T52" fmla="*/ 64 w 160"/>
                <a:gd name="T53" fmla="*/ 63 h 128"/>
                <a:gd name="T54" fmla="*/ 57 w 160"/>
                <a:gd name="T55" fmla="*/ 71 h 128"/>
                <a:gd name="T56" fmla="*/ 54 w 160"/>
                <a:gd name="T57" fmla="*/ 77 h 128"/>
                <a:gd name="T58" fmla="*/ 49 w 160"/>
                <a:gd name="T59" fmla="*/ 91 h 128"/>
                <a:gd name="T60" fmla="*/ 49 w 160"/>
                <a:gd name="T61" fmla="*/ 105 h 128"/>
                <a:gd name="T62" fmla="*/ 66 w 160"/>
                <a:gd name="T63" fmla="*/ 116 h 128"/>
                <a:gd name="T64" fmla="*/ 66 w 160"/>
                <a:gd name="T6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28">
                  <a:moveTo>
                    <a:pt x="66" y="120"/>
                  </a:moveTo>
                  <a:cubicBezTo>
                    <a:pt x="64" y="122"/>
                    <a:pt x="72" y="128"/>
                    <a:pt x="59" y="124"/>
                  </a:cubicBezTo>
                  <a:cubicBezTo>
                    <a:pt x="46" y="120"/>
                    <a:pt x="37" y="123"/>
                    <a:pt x="33" y="116"/>
                  </a:cubicBezTo>
                  <a:cubicBezTo>
                    <a:pt x="30" y="109"/>
                    <a:pt x="20" y="115"/>
                    <a:pt x="16" y="111"/>
                  </a:cubicBezTo>
                  <a:cubicBezTo>
                    <a:pt x="12" y="106"/>
                    <a:pt x="0" y="116"/>
                    <a:pt x="12" y="103"/>
                  </a:cubicBezTo>
                  <a:cubicBezTo>
                    <a:pt x="24" y="89"/>
                    <a:pt x="23" y="98"/>
                    <a:pt x="24" y="89"/>
                  </a:cubicBezTo>
                  <a:cubicBezTo>
                    <a:pt x="25" y="81"/>
                    <a:pt x="26" y="74"/>
                    <a:pt x="26" y="74"/>
                  </a:cubicBezTo>
                  <a:cubicBezTo>
                    <a:pt x="26" y="74"/>
                    <a:pt x="27" y="71"/>
                    <a:pt x="31" y="73"/>
                  </a:cubicBezTo>
                  <a:cubicBezTo>
                    <a:pt x="35" y="74"/>
                    <a:pt x="39" y="69"/>
                    <a:pt x="38" y="68"/>
                  </a:cubicBezTo>
                  <a:cubicBezTo>
                    <a:pt x="36" y="68"/>
                    <a:pt x="35" y="68"/>
                    <a:pt x="32" y="65"/>
                  </a:cubicBezTo>
                  <a:cubicBezTo>
                    <a:pt x="30" y="62"/>
                    <a:pt x="25" y="60"/>
                    <a:pt x="30" y="59"/>
                  </a:cubicBezTo>
                  <a:cubicBezTo>
                    <a:pt x="34" y="58"/>
                    <a:pt x="48" y="56"/>
                    <a:pt x="47" y="53"/>
                  </a:cubicBezTo>
                  <a:cubicBezTo>
                    <a:pt x="47" y="50"/>
                    <a:pt x="46" y="42"/>
                    <a:pt x="46" y="42"/>
                  </a:cubicBezTo>
                  <a:cubicBezTo>
                    <a:pt x="46" y="42"/>
                    <a:pt x="44" y="33"/>
                    <a:pt x="46" y="33"/>
                  </a:cubicBezTo>
                  <a:cubicBezTo>
                    <a:pt x="48" y="32"/>
                    <a:pt x="61" y="33"/>
                    <a:pt x="64" y="31"/>
                  </a:cubicBezTo>
                  <a:cubicBezTo>
                    <a:pt x="66" y="29"/>
                    <a:pt x="83" y="16"/>
                    <a:pt x="87" y="14"/>
                  </a:cubicBezTo>
                  <a:cubicBezTo>
                    <a:pt x="90" y="12"/>
                    <a:pt x="109" y="14"/>
                    <a:pt x="111" y="14"/>
                  </a:cubicBezTo>
                  <a:cubicBezTo>
                    <a:pt x="113" y="14"/>
                    <a:pt x="123" y="13"/>
                    <a:pt x="126" y="10"/>
                  </a:cubicBezTo>
                  <a:cubicBezTo>
                    <a:pt x="130" y="8"/>
                    <a:pt x="131" y="7"/>
                    <a:pt x="136" y="4"/>
                  </a:cubicBezTo>
                  <a:cubicBezTo>
                    <a:pt x="140" y="0"/>
                    <a:pt x="159" y="1"/>
                    <a:pt x="159" y="3"/>
                  </a:cubicBezTo>
                  <a:cubicBezTo>
                    <a:pt x="160" y="6"/>
                    <a:pt x="158" y="12"/>
                    <a:pt x="158" y="12"/>
                  </a:cubicBezTo>
                  <a:cubicBezTo>
                    <a:pt x="158" y="12"/>
                    <a:pt x="157" y="11"/>
                    <a:pt x="152" y="15"/>
                  </a:cubicBezTo>
                  <a:cubicBezTo>
                    <a:pt x="148" y="20"/>
                    <a:pt x="131" y="22"/>
                    <a:pt x="126" y="23"/>
                  </a:cubicBezTo>
                  <a:cubicBezTo>
                    <a:pt x="121" y="24"/>
                    <a:pt x="122" y="26"/>
                    <a:pt x="111" y="29"/>
                  </a:cubicBezTo>
                  <a:cubicBezTo>
                    <a:pt x="101" y="32"/>
                    <a:pt x="108" y="39"/>
                    <a:pt x="94" y="41"/>
                  </a:cubicBezTo>
                  <a:cubicBezTo>
                    <a:pt x="81" y="44"/>
                    <a:pt x="73" y="44"/>
                    <a:pt x="69" y="49"/>
                  </a:cubicBezTo>
                  <a:cubicBezTo>
                    <a:pt x="66" y="55"/>
                    <a:pt x="66" y="61"/>
                    <a:pt x="64" y="63"/>
                  </a:cubicBezTo>
                  <a:cubicBezTo>
                    <a:pt x="62" y="65"/>
                    <a:pt x="57" y="69"/>
                    <a:pt x="57" y="71"/>
                  </a:cubicBezTo>
                  <a:cubicBezTo>
                    <a:pt x="58" y="73"/>
                    <a:pt x="54" y="77"/>
                    <a:pt x="54" y="77"/>
                  </a:cubicBezTo>
                  <a:cubicBezTo>
                    <a:pt x="54" y="77"/>
                    <a:pt x="52" y="89"/>
                    <a:pt x="49" y="91"/>
                  </a:cubicBezTo>
                  <a:cubicBezTo>
                    <a:pt x="47" y="92"/>
                    <a:pt x="44" y="98"/>
                    <a:pt x="49" y="105"/>
                  </a:cubicBezTo>
                  <a:cubicBezTo>
                    <a:pt x="54" y="111"/>
                    <a:pt x="66" y="116"/>
                    <a:pt x="66" y="116"/>
                  </a:cubicBezTo>
                  <a:lnTo>
                    <a:pt x="6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144"/>
            <p:cNvSpPr>
              <a:spLocks/>
            </p:cNvSpPr>
            <p:nvPr/>
          </p:nvSpPr>
          <p:spPr bwMode="auto">
            <a:xfrm>
              <a:off x="6338888" y="900113"/>
              <a:ext cx="180975" cy="84138"/>
            </a:xfrm>
            <a:custGeom>
              <a:avLst/>
              <a:gdLst>
                <a:gd name="T0" fmla="*/ 60 w 68"/>
                <a:gd name="T1" fmla="*/ 29 h 31"/>
                <a:gd name="T2" fmla="*/ 41 w 68"/>
                <a:gd name="T3" fmla="*/ 26 h 31"/>
                <a:gd name="T4" fmla="*/ 22 w 68"/>
                <a:gd name="T5" fmla="*/ 21 h 31"/>
                <a:gd name="T6" fmla="*/ 3 w 68"/>
                <a:gd name="T7" fmla="*/ 15 h 31"/>
                <a:gd name="T8" fmla="*/ 4 w 68"/>
                <a:gd name="T9" fmla="*/ 9 h 31"/>
                <a:gd name="T10" fmla="*/ 11 w 68"/>
                <a:gd name="T11" fmla="*/ 8 h 31"/>
                <a:gd name="T12" fmla="*/ 17 w 68"/>
                <a:gd name="T13" fmla="*/ 9 h 31"/>
                <a:gd name="T14" fmla="*/ 37 w 68"/>
                <a:gd name="T15" fmla="*/ 5 h 31"/>
                <a:gd name="T16" fmla="*/ 41 w 68"/>
                <a:gd name="T17" fmla="*/ 8 h 31"/>
                <a:gd name="T18" fmla="*/ 48 w 68"/>
                <a:gd name="T19" fmla="*/ 4 h 31"/>
                <a:gd name="T20" fmla="*/ 64 w 68"/>
                <a:gd name="T21" fmla="*/ 13 h 31"/>
                <a:gd name="T22" fmla="*/ 61 w 68"/>
                <a:gd name="T23" fmla="*/ 24 h 31"/>
                <a:gd name="T24" fmla="*/ 60 w 68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1">
                  <a:moveTo>
                    <a:pt x="60" y="29"/>
                  </a:moveTo>
                  <a:cubicBezTo>
                    <a:pt x="50" y="27"/>
                    <a:pt x="51" y="31"/>
                    <a:pt x="41" y="26"/>
                  </a:cubicBezTo>
                  <a:cubicBezTo>
                    <a:pt x="31" y="20"/>
                    <a:pt x="33" y="20"/>
                    <a:pt x="22" y="21"/>
                  </a:cubicBezTo>
                  <a:cubicBezTo>
                    <a:pt x="10" y="22"/>
                    <a:pt x="6" y="19"/>
                    <a:pt x="3" y="15"/>
                  </a:cubicBezTo>
                  <a:cubicBezTo>
                    <a:pt x="0" y="10"/>
                    <a:pt x="0" y="10"/>
                    <a:pt x="4" y="9"/>
                  </a:cubicBezTo>
                  <a:cubicBezTo>
                    <a:pt x="7" y="8"/>
                    <a:pt x="6" y="7"/>
                    <a:pt x="11" y="8"/>
                  </a:cubicBezTo>
                  <a:cubicBezTo>
                    <a:pt x="17" y="9"/>
                    <a:pt x="4" y="18"/>
                    <a:pt x="17" y="9"/>
                  </a:cubicBezTo>
                  <a:cubicBezTo>
                    <a:pt x="30" y="0"/>
                    <a:pt x="37" y="5"/>
                    <a:pt x="37" y="5"/>
                  </a:cubicBezTo>
                  <a:cubicBezTo>
                    <a:pt x="37" y="5"/>
                    <a:pt x="36" y="11"/>
                    <a:pt x="41" y="8"/>
                  </a:cubicBezTo>
                  <a:cubicBezTo>
                    <a:pt x="47" y="6"/>
                    <a:pt x="48" y="4"/>
                    <a:pt x="48" y="4"/>
                  </a:cubicBezTo>
                  <a:cubicBezTo>
                    <a:pt x="48" y="4"/>
                    <a:pt x="68" y="10"/>
                    <a:pt x="64" y="13"/>
                  </a:cubicBezTo>
                  <a:cubicBezTo>
                    <a:pt x="59" y="17"/>
                    <a:pt x="61" y="24"/>
                    <a:pt x="61" y="24"/>
                  </a:cubicBez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145"/>
            <p:cNvSpPr>
              <a:spLocks/>
            </p:cNvSpPr>
            <p:nvPr/>
          </p:nvSpPr>
          <p:spPr bwMode="auto">
            <a:xfrm>
              <a:off x="6527800" y="933451"/>
              <a:ext cx="77788" cy="31750"/>
            </a:xfrm>
            <a:custGeom>
              <a:avLst/>
              <a:gdLst>
                <a:gd name="T0" fmla="*/ 21 w 29"/>
                <a:gd name="T1" fmla="*/ 10 h 12"/>
                <a:gd name="T2" fmla="*/ 9 w 29"/>
                <a:gd name="T3" fmla="*/ 12 h 12"/>
                <a:gd name="T4" fmla="*/ 1 w 29"/>
                <a:gd name="T5" fmla="*/ 9 h 12"/>
                <a:gd name="T6" fmla="*/ 5 w 29"/>
                <a:gd name="T7" fmla="*/ 6 h 12"/>
                <a:gd name="T8" fmla="*/ 12 w 29"/>
                <a:gd name="T9" fmla="*/ 5 h 12"/>
                <a:gd name="T10" fmla="*/ 13 w 29"/>
                <a:gd name="T11" fmla="*/ 0 h 12"/>
                <a:gd name="T12" fmla="*/ 24 w 29"/>
                <a:gd name="T13" fmla="*/ 2 h 12"/>
                <a:gd name="T14" fmla="*/ 27 w 29"/>
                <a:gd name="T15" fmla="*/ 7 h 12"/>
                <a:gd name="T16" fmla="*/ 21 w 29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">
                  <a:moveTo>
                    <a:pt x="21" y="10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0" y="12"/>
                    <a:pt x="1" y="9"/>
                  </a:cubicBezTo>
                  <a:cubicBezTo>
                    <a:pt x="2" y="7"/>
                    <a:pt x="2" y="9"/>
                    <a:pt x="5" y="6"/>
                  </a:cubicBezTo>
                  <a:cubicBezTo>
                    <a:pt x="8" y="4"/>
                    <a:pt x="9" y="5"/>
                    <a:pt x="12" y="5"/>
                  </a:cubicBezTo>
                  <a:cubicBezTo>
                    <a:pt x="14" y="5"/>
                    <a:pt x="13" y="0"/>
                    <a:pt x="13" y="0"/>
                  </a:cubicBezTo>
                  <a:cubicBezTo>
                    <a:pt x="13" y="0"/>
                    <a:pt x="22" y="1"/>
                    <a:pt x="24" y="2"/>
                  </a:cubicBezTo>
                  <a:cubicBezTo>
                    <a:pt x="26" y="3"/>
                    <a:pt x="29" y="7"/>
                    <a:pt x="27" y="7"/>
                  </a:cubicBezTo>
                  <a:cubicBezTo>
                    <a:pt x="25" y="7"/>
                    <a:pt x="21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146"/>
            <p:cNvSpPr>
              <a:spLocks/>
            </p:cNvSpPr>
            <p:nvPr/>
          </p:nvSpPr>
          <p:spPr bwMode="auto">
            <a:xfrm>
              <a:off x="6559550" y="860426"/>
              <a:ext cx="120650" cy="69850"/>
            </a:xfrm>
            <a:custGeom>
              <a:avLst/>
              <a:gdLst>
                <a:gd name="T0" fmla="*/ 31 w 45"/>
                <a:gd name="T1" fmla="*/ 24 h 26"/>
                <a:gd name="T2" fmla="*/ 19 w 45"/>
                <a:gd name="T3" fmla="*/ 25 h 26"/>
                <a:gd name="T4" fmla="*/ 14 w 45"/>
                <a:gd name="T5" fmla="*/ 22 h 26"/>
                <a:gd name="T6" fmla="*/ 5 w 45"/>
                <a:gd name="T7" fmla="*/ 22 h 26"/>
                <a:gd name="T8" fmla="*/ 2 w 45"/>
                <a:gd name="T9" fmla="*/ 20 h 26"/>
                <a:gd name="T10" fmla="*/ 12 w 45"/>
                <a:gd name="T11" fmla="*/ 16 h 26"/>
                <a:gd name="T12" fmla="*/ 16 w 45"/>
                <a:gd name="T13" fmla="*/ 11 h 26"/>
                <a:gd name="T14" fmla="*/ 19 w 45"/>
                <a:gd name="T15" fmla="*/ 6 h 26"/>
                <a:gd name="T16" fmla="*/ 22 w 45"/>
                <a:gd name="T17" fmla="*/ 4 h 26"/>
                <a:gd name="T18" fmla="*/ 28 w 45"/>
                <a:gd name="T19" fmla="*/ 1 h 26"/>
                <a:gd name="T20" fmla="*/ 35 w 45"/>
                <a:gd name="T21" fmla="*/ 4 h 26"/>
                <a:gd name="T22" fmla="*/ 34 w 45"/>
                <a:gd name="T23" fmla="*/ 12 h 26"/>
                <a:gd name="T24" fmla="*/ 34 w 45"/>
                <a:gd name="T25" fmla="*/ 16 h 26"/>
                <a:gd name="T26" fmla="*/ 41 w 45"/>
                <a:gd name="T27" fmla="*/ 21 h 26"/>
                <a:gd name="T28" fmla="*/ 34 w 45"/>
                <a:gd name="T29" fmla="*/ 22 h 26"/>
                <a:gd name="T30" fmla="*/ 31 w 45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26">
                  <a:moveTo>
                    <a:pt x="31" y="24"/>
                  </a:moveTo>
                  <a:cubicBezTo>
                    <a:pt x="29" y="24"/>
                    <a:pt x="22" y="26"/>
                    <a:pt x="19" y="25"/>
                  </a:cubicBezTo>
                  <a:cubicBezTo>
                    <a:pt x="17" y="24"/>
                    <a:pt x="17" y="22"/>
                    <a:pt x="14" y="22"/>
                  </a:cubicBezTo>
                  <a:cubicBezTo>
                    <a:pt x="10" y="21"/>
                    <a:pt x="5" y="22"/>
                    <a:pt x="5" y="22"/>
                  </a:cubicBezTo>
                  <a:cubicBezTo>
                    <a:pt x="5" y="22"/>
                    <a:pt x="0" y="25"/>
                    <a:pt x="2" y="20"/>
                  </a:cubicBezTo>
                  <a:cubicBezTo>
                    <a:pt x="5" y="15"/>
                    <a:pt x="11" y="17"/>
                    <a:pt x="12" y="16"/>
                  </a:cubicBezTo>
                  <a:cubicBezTo>
                    <a:pt x="12" y="14"/>
                    <a:pt x="13" y="13"/>
                    <a:pt x="16" y="11"/>
                  </a:cubicBezTo>
                  <a:cubicBezTo>
                    <a:pt x="19" y="8"/>
                    <a:pt x="15" y="9"/>
                    <a:pt x="19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5" y="0"/>
                    <a:pt x="28" y="1"/>
                  </a:cubicBezTo>
                  <a:cubicBezTo>
                    <a:pt x="32" y="2"/>
                    <a:pt x="35" y="4"/>
                    <a:pt x="35" y="4"/>
                  </a:cubicBezTo>
                  <a:cubicBezTo>
                    <a:pt x="35" y="4"/>
                    <a:pt x="36" y="12"/>
                    <a:pt x="34" y="12"/>
                  </a:cubicBezTo>
                  <a:cubicBezTo>
                    <a:pt x="32" y="12"/>
                    <a:pt x="34" y="16"/>
                    <a:pt x="34" y="16"/>
                  </a:cubicBezTo>
                  <a:cubicBezTo>
                    <a:pt x="34" y="16"/>
                    <a:pt x="45" y="20"/>
                    <a:pt x="41" y="21"/>
                  </a:cubicBezTo>
                  <a:cubicBezTo>
                    <a:pt x="37" y="22"/>
                    <a:pt x="34" y="22"/>
                    <a:pt x="34" y="22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147"/>
            <p:cNvSpPr>
              <a:spLocks/>
            </p:cNvSpPr>
            <p:nvPr/>
          </p:nvSpPr>
          <p:spPr bwMode="auto">
            <a:xfrm>
              <a:off x="6613525" y="938213"/>
              <a:ext cx="74613" cy="28575"/>
            </a:xfrm>
            <a:custGeom>
              <a:avLst/>
              <a:gdLst>
                <a:gd name="T0" fmla="*/ 1 w 28"/>
                <a:gd name="T1" fmla="*/ 10 h 11"/>
                <a:gd name="T2" fmla="*/ 9 w 28"/>
                <a:gd name="T3" fmla="*/ 9 h 11"/>
                <a:gd name="T4" fmla="*/ 16 w 28"/>
                <a:gd name="T5" fmla="*/ 7 h 11"/>
                <a:gd name="T6" fmla="*/ 25 w 28"/>
                <a:gd name="T7" fmla="*/ 3 h 11"/>
                <a:gd name="T8" fmla="*/ 17 w 28"/>
                <a:gd name="T9" fmla="*/ 2 h 11"/>
                <a:gd name="T10" fmla="*/ 5 w 28"/>
                <a:gd name="T11" fmla="*/ 1 h 11"/>
                <a:gd name="T12" fmla="*/ 0 w 28"/>
                <a:gd name="T13" fmla="*/ 7 h 11"/>
                <a:gd name="T14" fmla="*/ 1 w 28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1" y="10"/>
                  </a:moveTo>
                  <a:cubicBezTo>
                    <a:pt x="4" y="11"/>
                    <a:pt x="6" y="11"/>
                    <a:pt x="9" y="9"/>
                  </a:cubicBezTo>
                  <a:cubicBezTo>
                    <a:pt x="12" y="7"/>
                    <a:pt x="12" y="6"/>
                    <a:pt x="16" y="7"/>
                  </a:cubicBezTo>
                  <a:cubicBezTo>
                    <a:pt x="19" y="8"/>
                    <a:pt x="28" y="3"/>
                    <a:pt x="25" y="3"/>
                  </a:cubicBezTo>
                  <a:cubicBezTo>
                    <a:pt x="23" y="3"/>
                    <a:pt x="19" y="3"/>
                    <a:pt x="17" y="2"/>
                  </a:cubicBezTo>
                  <a:cubicBezTo>
                    <a:pt x="15" y="0"/>
                    <a:pt x="9" y="1"/>
                    <a:pt x="5" y="1"/>
                  </a:cubicBezTo>
                  <a:cubicBezTo>
                    <a:pt x="1" y="2"/>
                    <a:pt x="0" y="7"/>
                    <a:pt x="0" y="7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148"/>
            <p:cNvSpPr>
              <a:spLocks/>
            </p:cNvSpPr>
            <p:nvPr/>
          </p:nvSpPr>
          <p:spPr bwMode="auto">
            <a:xfrm>
              <a:off x="6684963" y="900113"/>
              <a:ext cx="69850" cy="66675"/>
            </a:xfrm>
            <a:custGeom>
              <a:avLst/>
              <a:gdLst>
                <a:gd name="T0" fmla="*/ 9 w 26"/>
                <a:gd name="T1" fmla="*/ 18 h 25"/>
                <a:gd name="T2" fmla="*/ 13 w 26"/>
                <a:gd name="T3" fmla="*/ 21 h 25"/>
                <a:gd name="T4" fmla="*/ 21 w 26"/>
                <a:gd name="T5" fmla="*/ 16 h 25"/>
                <a:gd name="T6" fmla="*/ 26 w 26"/>
                <a:gd name="T7" fmla="*/ 10 h 25"/>
                <a:gd name="T8" fmla="*/ 20 w 26"/>
                <a:gd name="T9" fmla="*/ 4 h 25"/>
                <a:gd name="T10" fmla="*/ 15 w 26"/>
                <a:gd name="T11" fmla="*/ 1 h 25"/>
                <a:gd name="T12" fmla="*/ 8 w 26"/>
                <a:gd name="T13" fmla="*/ 10 h 25"/>
                <a:gd name="T14" fmla="*/ 2 w 26"/>
                <a:gd name="T15" fmla="*/ 11 h 25"/>
                <a:gd name="T16" fmla="*/ 9 w 26"/>
                <a:gd name="T17" fmla="*/ 17 h 25"/>
                <a:gd name="T18" fmla="*/ 9 w 26"/>
                <a:gd name="T1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9" y="18"/>
                  </a:moveTo>
                  <a:cubicBezTo>
                    <a:pt x="9" y="18"/>
                    <a:pt x="7" y="25"/>
                    <a:pt x="13" y="21"/>
                  </a:cubicBezTo>
                  <a:cubicBezTo>
                    <a:pt x="19" y="17"/>
                    <a:pt x="19" y="16"/>
                    <a:pt x="21" y="16"/>
                  </a:cubicBezTo>
                  <a:cubicBezTo>
                    <a:pt x="23" y="15"/>
                    <a:pt x="26" y="10"/>
                    <a:pt x="26" y="10"/>
                  </a:cubicBezTo>
                  <a:cubicBezTo>
                    <a:pt x="26" y="10"/>
                    <a:pt x="22" y="6"/>
                    <a:pt x="20" y="4"/>
                  </a:cubicBezTo>
                  <a:cubicBezTo>
                    <a:pt x="17" y="2"/>
                    <a:pt x="20" y="0"/>
                    <a:pt x="15" y="1"/>
                  </a:cubicBezTo>
                  <a:cubicBezTo>
                    <a:pt x="9" y="1"/>
                    <a:pt x="8" y="10"/>
                    <a:pt x="8" y="10"/>
                  </a:cubicBezTo>
                  <a:cubicBezTo>
                    <a:pt x="8" y="10"/>
                    <a:pt x="0" y="7"/>
                    <a:pt x="2" y="11"/>
                  </a:cubicBezTo>
                  <a:cubicBezTo>
                    <a:pt x="4" y="15"/>
                    <a:pt x="9" y="17"/>
                    <a:pt x="9" y="17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149"/>
            <p:cNvSpPr>
              <a:spLocks/>
            </p:cNvSpPr>
            <p:nvPr/>
          </p:nvSpPr>
          <p:spPr bwMode="auto">
            <a:xfrm>
              <a:off x="6645275" y="965201"/>
              <a:ext cx="57150" cy="19050"/>
            </a:xfrm>
            <a:custGeom>
              <a:avLst/>
              <a:gdLst>
                <a:gd name="T0" fmla="*/ 9 w 21"/>
                <a:gd name="T1" fmla="*/ 0 h 7"/>
                <a:gd name="T2" fmla="*/ 4 w 21"/>
                <a:gd name="T3" fmla="*/ 5 h 7"/>
                <a:gd name="T4" fmla="*/ 15 w 21"/>
                <a:gd name="T5" fmla="*/ 7 h 7"/>
                <a:gd name="T6" fmla="*/ 20 w 21"/>
                <a:gd name="T7" fmla="*/ 5 h 7"/>
                <a:gd name="T8" fmla="*/ 15 w 21"/>
                <a:gd name="T9" fmla="*/ 0 h 7"/>
                <a:gd name="T10" fmla="*/ 9 w 2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">
                  <a:moveTo>
                    <a:pt x="9" y="0"/>
                  </a:moveTo>
                  <a:cubicBezTo>
                    <a:pt x="7" y="0"/>
                    <a:pt x="0" y="3"/>
                    <a:pt x="4" y="5"/>
                  </a:cubicBezTo>
                  <a:cubicBezTo>
                    <a:pt x="8" y="7"/>
                    <a:pt x="14" y="7"/>
                    <a:pt x="15" y="7"/>
                  </a:cubicBezTo>
                  <a:cubicBezTo>
                    <a:pt x="17" y="7"/>
                    <a:pt x="20" y="7"/>
                    <a:pt x="20" y="5"/>
                  </a:cubicBezTo>
                  <a:cubicBezTo>
                    <a:pt x="21" y="3"/>
                    <a:pt x="15" y="0"/>
                    <a:pt x="15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150"/>
            <p:cNvSpPr>
              <a:spLocks/>
            </p:cNvSpPr>
            <p:nvPr/>
          </p:nvSpPr>
          <p:spPr bwMode="auto">
            <a:xfrm>
              <a:off x="6645275" y="839788"/>
              <a:ext cx="34925" cy="23813"/>
            </a:xfrm>
            <a:custGeom>
              <a:avLst/>
              <a:gdLst>
                <a:gd name="T0" fmla="*/ 9 w 13"/>
                <a:gd name="T1" fmla="*/ 9 h 9"/>
                <a:gd name="T2" fmla="*/ 0 w 13"/>
                <a:gd name="T3" fmla="*/ 4 h 9"/>
                <a:gd name="T4" fmla="*/ 8 w 13"/>
                <a:gd name="T5" fmla="*/ 0 h 9"/>
                <a:gd name="T6" fmla="*/ 12 w 13"/>
                <a:gd name="T7" fmla="*/ 2 h 9"/>
                <a:gd name="T8" fmla="*/ 9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9"/>
                  </a:moveTo>
                  <a:cubicBezTo>
                    <a:pt x="9" y="9"/>
                    <a:pt x="0" y="6"/>
                    <a:pt x="0" y="4"/>
                  </a:cubicBezTo>
                  <a:cubicBezTo>
                    <a:pt x="1" y="3"/>
                    <a:pt x="6" y="0"/>
                    <a:pt x="8" y="0"/>
                  </a:cubicBezTo>
                  <a:cubicBezTo>
                    <a:pt x="9" y="1"/>
                    <a:pt x="13" y="0"/>
                    <a:pt x="12" y="2"/>
                  </a:cubicBezTo>
                  <a:cubicBezTo>
                    <a:pt x="12" y="4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151"/>
            <p:cNvSpPr>
              <a:spLocks/>
            </p:cNvSpPr>
            <p:nvPr/>
          </p:nvSpPr>
          <p:spPr bwMode="auto">
            <a:xfrm>
              <a:off x="6746875" y="868363"/>
              <a:ext cx="77788" cy="61913"/>
            </a:xfrm>
            <a:custGeom>
              <a:avLst/>
              <a:gdLst>
                <a:gd name="T0" fmla="*/ 16 w 29"/>
                <a:gd name="T1" fmla="*/ 22 h 23"/>
                <a:gd name="T2" fmla="*/ 19 w 29"/>
                <a:gd name="T3" fmla="*/ 19 h 23"/>
                <a:gd name="T4" fmla="*/ 29 w 29"/>
                <a:gd name="T5" fmla="*/ 12 h 23"/>
                <a:gd name="T6" fmla="*/ 26 w 29"/>
                <a:gd name="T7" fmla="*/ 7 h 23"/>
                <a:gd name="T8" fmla="*/ 17 w 29"/>
                <a:gd name="T9" fmla="*/ 1 h 23"/>
                <a:gd name="T10" fmla="*/ 11 w 29"/>
                <a:gd name="T11" fmla="*/ 11 h 23"/>
                <a:gd name="T12" fmla="*/ 3 w 29"/>
                <a:gd name="T13" fmla="*/ 13 h 23"/>
                <a:gd name="T14" fmla="*/ 5 w 29"/>
                <a:gd name="T15" fmla="*/ 18 h 23"/>
                <a:gd name="T16" fmla="*/ 10 w 29"/>
                <a:gd name="T17" fmla="*/ 23 h 23"/>
                <a:gd name="T18" fmla="*/ 16 w 29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16" y="22"/>
                  </a:moveTo>
                  <a:cubicBezTo>
                    <a:pt x="15" y="22"/>
                    <a:pt x="15" y="21"/>
                    <a:pt x="19" y="19"/>
                  </a:cubicBezTo>
                  <a:cubicBezTo>
                    <a:pt x="22" y="18"/>
                    <a:pt x="29" y="14"/>
                    <a:pt x="29" y="12"/>
                  </a:cubicBezTo>
                  <a:cubicBezTo>
                    <a:pt x="29" y="11"/>
                    <a:pt x="28" y="10"/>
                    <a:pt x="26" y="7"/>
                  </a:cubicBezTo>
                  <a:cubicBezTo>
                    <a:pt x="23" y="5"/>
                    <a:pt x="19" y="0"/>
                    <a:pt x="17" y="1"/>
                  </a:cubicBezTo>
                  <a:cubicBezTo>
                    <a:pt x="14" y="3"/>
                    <a:pt x="13" y="10"/>
                    <a:pt x="11" y="11"/>
                  </a:cubicBezTo>
                  <a:cubicBezTo>
                    <a:pt x="10" y="12"/>
                    <a:pt x="6" y="13"/>
                    <a:pt x="3" y="13"/>
                  </a:cubicBezTo>
                  <a:cubicBezTo>
                    <a:pt x="0" y="13"/>
                    <a:pt x="3" y="18"/>
                    <a:pt x="5" y="18"/>
                  </a:cubicBezTo>
                  <a:cubicBezTo>
                    <a:pt x="8" y="19"/>
                    <a:pt x="8" y="23"/>
                    <a:pt x="10" y="23"/>
                  </a:cubicBezTo>
                  <a:cubicBezTo>
                    <a:pt x="12" y="22"/>
                    <a:pt x="16" y="22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152"/>
            <p:cNvSpPr>
              <a:spLocks/>
            </p:cNvSpPr>
            <p:nvPr/>
          </p:nvSpPr>
          <p:spPr bwMode="auto">
            <a:xfrm>
              <a:off x="7412038" y="890588"/>
              <a:ext cx="246063" cy="168275"/>
            </a:xfrm>
            <a:custGeom>
              <a:avLst/>
              <a:gdLst>
                <a:gd name="T0" fmla="*/ 23 w 92"/>
                <a:gd name="T1" fmla="*/ 42 h 63"/>
                <a:gd name="T2" fmla="*/ 22 w 92"/>
                <a:gd name="T3" fmla="*/ 49 h 63"/>
                <a:gd name="T4" fmla="*/ 8 w 92"/>
                <a:gd name="T5" fmla="*/ 40 h 63"/>
                <a:gd name="T6" fmla="*/ 2 w 92"/>
                <a:gd name="T7" fmla="*/ 45 h 63"/>
                <a:gd name="T8" fmla="*/ 3 w 92"/>
                <a:gd name="T9" fmla="*/ 35 h 63"/>
                <a:gd name="T10" fmla="*/ 7 w 92"/>
                <a:gd name="T11" fmla="*/ 31 h 63"/>
                <a:gd name="T12" fmla="*/ 8 w 92"/>
                <a:gd name="T13" fmla="*/ 21 h 63"/>
                <a:gd name="T14" fmla="*/ 13 w 92"/>
                <a:gd name="T15" fmla="*/ 17 h 63"/>
                <a:gd name="T16" fmla="*/ 29 w 92"/>
                <a:gd name="T17" fmla="*/ 8 h 63"/>
                <a:gd name="T18" fmla="*/ 34 w 92"/>
                <a:gd name="T19" fmla="*/ 2 h 63"/>
                <a:gd name="T20" fmla="*/ 44 w 92"/>
                <a:gd name="T21" fmla="*/ 6 h 63"/>
                <a:gd name="T22" fmla="*/ 51 w 92"/>
                <a:gd name="T23" fmla="*/ 16 h 63"/>
                <a:gd name="T24" fmla="*/ 61 w 92"/>
                <a:gd name="T25" fmla="*/ 27 h 63"/>
                <a:gd name="T26" fmla="*/ 70 w 92"/>
                <a:gd name="T27" fmla="*/ 36 h 63"/>
                <a:gd name="T28" fmla="*/ 90 w 92"/>
                <a:gd name="T29" fmla="*/ 42 h 63"/>
                <a:gd name="T30" fmla="*/ 85 w 92"/>
                <a:gd name="T31" fmla="*/ 47 h 63"/>
                <a:gd name="T32" fmla="*/ 86 w 92"/>
                <a:gd name="T33" fmla="*/ 51 h 63"/>
                <a:gd name="T34" fmla="*/ 87 w 92"/>
                <a:gd name="T35" fmla="*/ 58 h 63"/>
                <a:gd name="T36" fmla="*/ 72 w 92"/>
                <a:gd name="T37" fmla="*/ 58 h 63"/>
                <a:gd name="T38" fmla="*/ 66 w 92"/>
                <a:gd name="T39" fmla="*/ 62 h 63"/>
                <a:gd name="T40" fmla="*/ 55 w 92"/>
                <a:gd name="T41" fmla="*/ 57 h 63"/>
                <a:gd name="T42" fmla="*/ 44 w 92"/>
                <a:gd name="T43" fmla="*/ 52 h 63"/>
                <a:gd name="T44" fmla="*/ 36 w 92"/>
                <a:gd name="T45" fmla="*/ 51 h 63"/>
                <a:gd name="T46" fmla="*/ 28 w 92"/>
                <a:gd name="T47" fmla="*/ 41 h 63"/>
                <a:gd name="T48" fmla="*/ 23 w 92"/>
                <a:gd name="T4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63">
                  <a:moveTo>
                    <a:pt x="23" y="42"/>
                  </a:moveTo>
                  <a:cubicBezTo>
                    <a:pt x="21" y="46"/>
                    <a:pt x="33" y="56"/>
                    <a:pt x="22" y="49"/>
                  </a:cubicBezTo>
                  <a:cubicBezTo>
                    <a:pt x="10" y="42"/>
                    <a:pt x="8" y="40"/>
                    <a:pt x="8" y="40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0" y="37"/>
                    <a:pt x="3" y="35"/>
                  </a:cubicBezTo>
                  <a:cubicBezTo>
                    <a:pt x="7" y="33"/>
                    <a:pt x="8" y="37"/>
                    <a:pt x="7" y="31"/>
                  </a:cubicBezTo>
                  <a:cubicBezTo>
                    <a:pt x="6" y="24"/>
                    <a:pt x="6" y="23"/>
                    <a:pt x="8" y="21"/>
                  </a:cubicBezTo>
                  <a:cubicBezTo>
                    <a:pt x="10" y="18"/>
                    <a:pt x="9" y="20"/>
                    <a:pt x="13" y="17"/>
                  </a:cubicBezTo>
                  <a:cubicBezTo>
                    <a:pt x="16" y="14"/>
                    <a:pt x="27" y="12"/>
                    <a:pt x="29" y="8"/>
                  </a:cubicBezTo>
                  <a:cubicBezTo>
                    <a:pt x="31" y="5"/>
                    <a:pt x="33" y="3"/>
                    <a:pt x="34" y="2"/>
                  </a:cubicBezTo>
                  <a:cubicBezTo>
                    <a:pt x="36" y="0"/>
                    <a:pt x="40" y="5"/>
                    <a:pt x="44" y="6"/>
                  </a:cubicBezTo>
                  <a:cubicBezTo>
                    <a:pt x="49" y="7"/>
                    <a:pt x="51" y="16"/>
                    <a:pt x="51" y="16"/>
                  </a:cubicBezTo>
                  <a:cubicBezTo>
                    <a:pt x="51" y="16"/>
                    <a:pt x="58" y="24"/>
                    <a:pt x="61" y="27"/>
                  </a:cubicBezTo>
                  <a:cubicBezTo>
                    <a:pt x="65" y="30"/>
                    <a:pt x="64" y="38"/>
                    <a:pt x="70" y="36"/>
                  </a:cubicBezTo>
                  <a:cubicBezTo>
                    <a:pt x="77" y="35"/>
                    <a:pt x="92" y="42"/>
                    <a:pt x="90" y="42"/>
                  </a:cubicBezTo>
                  <a:cubicBezTo>
                    <a:pt x="88" y="43"/>
                    <a:pt x="85" y="47"/>
                    <a:pt x="85" y="47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91" y="58"/>
                    <a:pt x="87" y="58"/>
                  </a:cubicBezTo>
                  <a:cubicBezTo>
                    <a:pt x="83" y="57"/>
                    <a:pt x="78" y="58"/>
                    <a:pt x="72" y="58"/>
                  </a:cubicBezTo>
                  <a:cubicBezTo>
                    <a:pt x="66" y="58"/>
                    <a:pt x="68" y="63"/>
                    <a:pt x="66" y="62"/>
                  </a:cubicBezTo>
                  <a:cubicBezTo>
                    <a:pt x="63" y="61"/>
                    <a:pt x="61" y="60"/>
                    <a:pt x="55" y="57"/>
                  </a:cubicBezTo>
                  <a:cubicBezTo>
                    <a:pt x="49" y="53"/>
                    <a:pt x="52" y="53"/>
                    <a:pt x="44" y="52"/>
                  </a:cubicBezTo>
                  <a:cubicBezTo>
                    <a:pt x="36" y="51"/>
                    <a:pt x="41" y="60"/>
                    <a:pt x="36" y="51"/>
                  </a:cubicBezTo>
                  <a:cubicBezTo>
                    <a:pt x="31" y="43"/>
                    <a:pt x="28" y="41"/>
                    <a:pt x="28" y="41"/>
                  </a:cubicBezTo>
                  <a:lnTo>
                    <a:pt x="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153"/>
            <p:cNvSpPr>
              <a:spLocks/>
            </p:cNvSpPr>
            <p:nvPr/>
          </p:nvSpPr>
          <p:spPr bwMode="auto">
            <a:xfrm>
              <a:off x="7631113" y="1004888"/>
              <a:ext cx="157163" cy="90488"/>
            </a:xfrm>
            <a:custGeom>
              <a:avLst/>
              <a:gdLst>
                <a:gd name="T0" fmla="*/ 5 w 59"/>
                <a:gd name="T1" fmla="*/ 32 h 34"/>
                <a:gd name="T2" fmla="*/ 19 w 59"/>
                <a:gd name="T3" fmla="*/ 28 h 34"/>
                <a:gd name="T4" fmla="*/ 35 w 59"/>
                <a:gd name="T5" fmla="*/ 30 h 34"/>
                <a:gd name="T6" fmla="*/ 48 w 59"/>
                <a:gd name="T7" fmla="*/ 29 h 34"/>
                <a:gd name="T8" fmla="*/ 49 w 59"/>
                <a:gd name="T9" fmla="*/ 25 h 34"/>
                <a:gd name="T10" fmla="*/ 55 w 59"/>
                <a:gd name="T11" fmla="*/ 22 h 34"/>
                <a:gd name="T12" fmla="*/ 39 w 59"/>
                <a:gd name="T13" fmla="*/ 9 h 34"/>
                <a:gd name="T14" fmla="*/ 25 w 59"/>
                <a:gd name="T15" fmla="*/ 1 h 34"/>
                <a:gd name="T16" fmla="*/ 13 w 59"/>
                <a:gd name="T17" fmla="*/ 6 h 34"/>
                <a:gd name="T18" fmla="*/ 10 w 59"/>
                <a:gd name="T19" fmla="*/ 13 h 34"/>
                <a:gd name="T20" fmla="*/ 2 w 59"/>
                <a:gd name="T21" fmla="*/ 24 h 34"/>
                <a:gd name="T22" fmla="*/ 2 w 59"/>
                <a:gd name="T23" fmla="*/ 32 h 34"/>
                <a:gd name="T24" fmla="*/ 5 w 59"/>
                <a:gd name="T2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4">
                  <a:moveTo>
                    <a:pt x="5" y="32"/>
                  </a:moveTo>
                  <a:cubicBezTo>
                    <a:pt x="11" y="30"/>
                    <a:pt x="14" y="28"/>
                    <a:pt x="19" y="28"/>
                  </a:cubicBezTo>
                  <a:cubicBezTo>
                    <a:pt x="25" y="28"/>
                    <a:pt x="31" y="29"/>
                    <a:pt x="35" y="30"/>
                  </a:cubicBezTo>
                  <a:cubicBezTo>
                    <a:pt x="38" y="31"/>
                    <a:pt x="47" y="31"/>
                    <a:pt x="48" y="29"/>
                  </a:cubicBezTo>
                  <a:cubicBezTo>
                    <a:pt x="48" y="27"/>
                    <a:pt x="49" y="25"/>
                    <a:pt x="49" y="25"/>
                  </a:cubicBezTo>
                  <a:cubicBezTo>
                    <a:pt x="49" y="25"/>
                    <a:pt x="59" y="26"/>
                    <a:pt x="55" y="22"/>
                  </a:cubicBezTo>
                  <a:cubicBezTo>
                    <a:pt x="51" y="18"/>
                    <a:pt x="39" y="9"/>
                    <a:pt x="39" y="9"/>
                  </a:cubicBezTo>
                  <a:cubicBezTo>
                    <a:pt x="39" y="9"/>
                    <a:pt x="28" y="2"/>
                    <a:pt x="25" y="1"/>
                  </a:cubicBezTo>
                  <a:cubicBezTo>
                    <a:pt x="22" y="0"/>
                    <a:pt x="17" y="4"/>
                    <a:pt x="13" y="6"/>
                  </a:cubicBezTo>
                  <a:cubicBezTo>
                    <a:pt x="10" y="7"/>
                    <a:pt x="10" y="10"/>
                    <a:pt x="10" y="13"/>
                  </a:cubicBezTo>
                  <a:cubicBezTo>
                    <a:pt x="10" y="15"/>
                    <a:pt x="5" y="24"/>
                    <a:pt x="2" y="24"/>
                  </a:cubicBezTo>
                  <a:cubicBezTo>
                    <a:pt x="0" y="24"/>
                    <a:pt x="1" y="30"/>
                    <a:pt x="2" y="32"/>
                  </a:cubicBezTo>
                  <a:cubicBezTo>
                    <a:pt x="3" y="34"/>
                    <a:pt x="5" y="32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154"/>
            <p:cNvSpPr>
              <a:spLocks/>
            </p:cNvSpPr>
            <p:nvPr/>
          </p:nvSpPr>
          <p:spPr bwMode="auto">
            <a:xfrm>
              <a:off x="7227888" y="1185863"/>
              <a:ext cx="39688" cy="42863"/>
            </a:xfrm>
            <a:custGeom>
              <a:avLst/>
              <a:gdLst>
                <a:gd name="T0" fmla="*/ 8 w 15"/>
                <a:gd name="T1" fmla="*/ 0 h 16"/>
                <a:gd name="T2" fmla="*/ 1 w 15"/>
                <a:gd name="T3" fmla="*/ 3 h 16"/>
                <a:gd name="T4" fmla="*/ 2 w 15"/>
                <a:gd name="T5" fmla="*/ 8 h 16"/>
                <a:gd name="T6" fmla="*/ 0 w 15"/>
                <a:gd name="T7" fmla="*/ 14 h 16"/>
                <a:gd name="T8" fmla="*/ 3 w 15"/>
                <a:gd name="T9" fmla="*/ 15 h 16"/>
                <a:gd name="T10" fmla="*/ 7 w 15"/>
                <a:gd name="T11" fmla="*/ 11 h 16"/>
                <a:gd name="T12" fmla="*/ 8 w 15"/>
                <a:gd name="T13" fmla="*/ 4 h 16"/>
                <a:gd name="T14" fmla="*/ 15 w 15"/>
                <a:gd name="T15" fmla="*/ 4 h 16"/>
                <a:gd name="T16" fmla="*/ 8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8"/>
                    <a:pt x="2" y="8"/>
                  </a:cubicBezTo>
                  <a:cubicBezTo>
                    <a:pt x="1" y="8"/>
                    <a:pt x="0" y="14"/>
                    <a:pt x="0" y="14"/>
                  </a:cubicBezTo>
                  <a:cubicBezTo>
                    <a:pt x="0" y="14"/>
                    <a:pt x="0" y="16"/>
                    <a:pt x="3" y="15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11"/>
                    <a:pt x="5" y="4"/>
                    <a:pt x="8" y="4"/>
                  </a:cubicBezTo>
                  <a:cubicBezTo>
                    <a:pt x="10" y="4"/>
                    <a:pt x="15" y="4"/>
                    <a:pt x="15" y="4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155"/>
            <p:cNvSpPr>
              <a:spLocks/>
            </p:cNvSpPr>
            <p:nvPr/>
          </p:nvSpPr>
          <p:spPr bwMode="auto">
            <a:xfrm>
              <a:off x="7391400" y="1114426"/>
              <a:ext cx="33338" cy="28575"/>
            </a:xfrm>
            <a:custGeom>
              <a:avLst/>
              <a:gdLst>
                <a:gd name="T0" fmla="*/ 0 w 13"/>
                <a:gd name="T1" fmla="*/ 11 h 11"/>
                <a:gd name="T2" fmla="*/ 8 w 13"/>
                <a:gd name="T3" fmla="*/ 7 h 11"/>
                <a:gd name="T4" fmla="*/ 10 w 13"/>
                <a:gd name="T5" fmla="*/ 0 h 11"/>
                <a:gd name="T6" fmla="*/ 4 w 13"/>
                <a:gd name="T7" fmla="*/ 3 h 11"/>
                <a:gd name="T8" fmla="*/ 4 w 13"/>
                <a:gd name="T9" fmla="*/ 9 h 11"/>
                <a:gd name="T10" fmla="*/ 0 w 1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11"/>
                    <a:pt x="4" y="11"/>
                    <a:pt x="8" y="7"/>
                  </a:cubicBezTo>
                  <a:cubicBezTo>
                    <a:pt x="11" y="3"/>
                    <a:pt x="13" y="0"/>
                    <a:pt x="10" y="0"/>
                  </a:cubicBezTo>
                  <a:cubicBezTo>
                    <a:pt x="8" y="0"/>
                    <a:pt x="4" y="3"/>
                    <a:pt x="4" y="3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156"/>
            <p:cNvSpPr>
              <a:spLocks/>
            </p:cNvSpPr>
            <p:nvPr/>
          </p:nvSpPr>
          <p:spPr bwMode="auto">
            <a:xfrm>
              <a:off x="7131050" y="914401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1 w 11"/>
                <a:gd name="T3" fmla="*/ 7 h 7"/>
                <a:gd name="T4" fmla="*/ 9 w 11"/>
                <a:gd name="T5" fmla="*/ 0 h 7"/>
                <a:gd name="T6" fmla="*/ 0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5" y="6"/>
                    <a:pt x="11" y="7"/>
                    <a:pt x="11" y="7"/>
                  </a:cubicBezTo>
                  <a:cubicBezTo>
                    <a:pt x="11" y="7"/>
                    <a:pt x="10" y="0"/>
                    <a:pt x="9" y="0"/>
                  </a:cubicBezTo>
                  <a:cubicBezTo>
                    <a:pt x="7" y="0"/>
                    <a:pt x="0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157"/>
            <p:cNvSpPr>
              <a:spLocks/>
            </p:cNvSpPr>
            <p:nvPr/>
          </p:nvSpPr>
          <p:spPr bwMode="auto">
            <a:xfrm>
              <a:off x="8523288" y="1162051"/>
              <a:ext cx="211138" cy="101600"/>
            </a:xfrm>
            <a:custGeom>
              <a:avLst/>
              <a:gdLst>
                <a:gd name="T0" fmla="*/ 7 w 79"/>
                <a:gd name="T1" fmla="*/ 9 h 38"/>
                <a:gd name="T2" fmla="*/ 5 w 79"/>
                <a:gd name="T3" fmla="*/ 23 h 38"/>
                <a:gd name="T4" fmla="*/ 16 w 79"/>
                <a:gd name="T5" fmla="*/ 30 h 38"/>
                <a:gd name="T6" fmla="*/ 24 w 79"/>
                <a:gd name="T7" fmla="*/ 37 h 38"/>
                <a:gd name="T8" fmla="*/ 30 w 79"/>
                <a:gd name="T9" fmla="*/ 31 h 38"/>
                <a:gd name="T10" fmla="*/ 30 w 79"/>
                <a:gd name="T11" fmla="*/ 29 h 38"/>
                <a:gd name="T12" fmla="*/ 42 w 79"/>
                <a:gd name="T13" fmla="*/ 31 h 38"/>
                <a:gd name="T14" fmla="*/ 49 w 79"/>
                <a:gd name="T15" fmla="*/ 32 h 38"/>
                <a:gd name="T16" fmla="*/ 52 w 79"/>
                <a:gd name="T17" fmla="*/ 28 h 38"/>
                <a:gd name="T18" fmla="*/ 59 w 79"/>
                <a:gd name="T19" fmla="*/ 29 h 38"/>
                <a:gd name="T20" fmla="*/ 76 w 79"/>
                <a:gd name="T21" fmla="*/ 22 h 38"/>
                <a:gd name="T22" fmla="*/ 76 w 79"/>
                <a:gd name="T23" fmla="*/ 15 h 38"/>
                <a:gd name="T24" fmla="*/ 70 w 79"/>
                <a:gd name="T25" fmla="*/ 13 h 38"/>
                <a:gd name="T26" fmla="*/ 61 w 79"/>
                <a:gd name="T27" fmla="*/ 9 h 38"/>
                <a:gd name="T28" fmla="*/ 39 w 79"/>
                <a:gd name="T29" fmla="*/ 9 h 38"/>
                <a:gd name="T30" fmla="*/ 35 w 79"/>
                <a:gd name="T31" fmla="*/ 11 h 38"/>
                <a:gd name="T32" fmla="*/ 28 w 79"/>
                <a:gd name="T33" fmla="*/ 9 h 38"/>
                <a:gd name="T34" fmla="*/ 20 w 79"/>
                <a:gd name="T35" fmla="*/ 1 h 38"/>
                <a:gd name="T36" fmla="*/ 9 w 79"/>
                <a:gd name="T37" fmla="*/ 6 h 38"/>
                <a:gd name="T38" fmla="*/ 7 w 79"/>
                <a:gd name="T3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38">
                  <a:moveTo>
                    <a:pt x="7" y="9"/>
                  </a:moveTo>
                  <a:cubicBezTo>
                    <a:pt x="4" y="3"/>
                    <a:pt x="0" y="19"/>
                    <a:pt x="5" y="23"/>
                  </a:cubicBezTo>
                  <a:cubicBezTo>
                    <a:pt x="9" y="26"/>
                    <a:pt x="16" y="30"/>
                    <a:pt x="16" y="30"/>
                  </a:cubicBezTo>
                  <a:cubicBezTo>
                    <a:pt x="16" y="30"/>
                    <a:pt x="23" y="36"/>
                    <a:pt x="24" y="37"/>
                  </a:cubicBezTo>
                  <a:cubicBezTo>
                    <a:pt x="25" y="38"/>
                    <a:pt x="30" y="31"/>
                    <a:pt x="30" y="31"/>
                  </a:cubicBezTo>
                  <a:cubicBezTo>
                    <a:pt x="30" y="31"/>
                    <a:pt x="21" y="29"/>
                    <a:pt x="30" y="29"/>
                  </a:cubicBezTo>
                  <a:cubicBezTo>
                    <a:pt x="38" y="29"/>
                    <a:pt x="42" y="31"/>
                    <a:pt x="42" y="31"/>
                  </a:cubicBezTo>
                  <a:cubicBezTo>
                    <a:pt x="42" y="31"/>
                    <a:pt x="48" y="34"/>
                    <a:pt x="49" y="32"/>
                  </a:cubicBezTo>
                  <a:cubicBezTo>
                    <a:pt x="50" y="31"/>
                    <a:pt x="48" y="28"/>
                    <a:pt x="52" y="28"/>
                  </a:cubicBezTo>
                  <a:cubicBezTo>
                    <a:pt x="55" y="28"/>
                    <a:pt x="54" y="27"/>
                    <a:pt x="59" y="29"/>
                  </a:cubicBezTo>
                  <a:cubicBezTo>
                    <a:pt x="64" y="31"/>
                    <a:pt x="76" y="22"/>
                    <a:pt x="76" y="22"/>
                  </a:cubicBezTo>
                  <a:cubicBezTo>
                    <a:pt x="76" y="22"/>
                    <a:pt x="79" y="16"/>
                    <a:pt x="76" y="15"/>
                  </a:cubicBezTo>
                  <a:cubicBezTo>
                    <a:pt x="72" y="13"/>
                    <a:pt x="72" y="14"/>
                    <a:pt x="70" y="13"/>
                  </a:cubicBezTo>
                  <a:cubicBezTo>
                    <a:pt x="68" y="13"/>
                    <a:pt x="72" y="14"/>
                    <a:pt x="61" y="9"/>
                  </a:cubicBezTo>
                  <a:cubicBezTo>
                    <a:pt x="49" y="5"/>
                    <a:pt x="42" y="9"/>
                    <a:pt x="39" y="9"/>
                  </a:cubicBezTo>
                  <a:cubicBezTo>
                    <a:pt x="35" y="9"/>
                    <a:pt x="39" y="11"/>
                    <a:pt x="35" y="11"/>
                  </a:cubicBezTo>
                  <a:cubicBezTo>
                    <a:pt x="32" y="11"/>
                    <a:pt x="36" y="18"/>
                    <a:pt x="28" y="9"/>
                  </a:cubicBezTo>
                  <a:cubicBezTo>
                    <a:pt x="20" y="1"/>
                    <a:pt x="25" y="0"/>
                    <a:pt x="20" y="1"/>
                  </a:cubicBezTo>
                  <a:cubicBezTo>
                    <a:pt x="16" y="2"/>
                    <a:pt x="9" y="6"/>
                    <a:pt x="9" y="6"/>
                  </a:cubicBezTo>
                  <a:cubicBezTo>
                    <a:pt x="9" y="6"/>
                    <a:pt x="8" y="11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158"/>
            <p:cNvSpPr>
              <a:spLocks/>
            </p:cNvSpPr>
            <p:nvPr/>
          </p:nvSpPr>
          <p:spPr bwMode="auto">
            <a:xfrm>
              <a:off x="8618538" y="1263651"/>
              <a:ext cx="101600" cy="65088"/>
            </a:xfrm>
            <a:custGeom>
              <a:avLst/>
              <a:gdLst>
                <a:gd name="T0" fmla="*/ 15 w 38"/>
                <a:gd name="T1" fmla="*/ 23 h 24"/>
                <a:gd name="T2" fmla="*/ 38 w 38"/>
                <a:gd name="T3" fmla="*/ 24 h 24"/>
                <a:gd name="T4" fmla="*/ 34 w 38"/>
                <a:gd name="T5" fmla="*/ 17 h 24"/>
                <a:gd name="T6" fmla="*/ 25 w 38"/>
                <a:gd name="T7" fmla="*/ 12 h 24"/>
                <a:gd name="T8" fmla="*/ 18 w 38"/>
                <a:gd name="T9" fmla="*/ 6 h 24"/>
                <a:gd name="T10" fmla="*/ 15 w 38"/>
                <a:gd name="T11" fmla="*/ 5 h 24"/>
                <a:gd name="T12" fmla="*/ 8 w 38"/>
                <a:gd name="T13" fmla="*/ 0 h 24"/>
                <a:gd name="T14" fmla="*/ 4 w 38"/>
                <a:gd name="T15" fmla="*/ 3 h 24"/>
                <a:gd name="T16" fmla="*/ 5 w 38"/>
                <a:gd name="T17" fmla="*/ 10 h 24"/>
                <a:gd name="T18" fmla="*/ 11 w 38"/>
                <a:gd name="T19" fmla="*/ 14 h 24"/>
                <a:gd name="T20" fmla="*/ 7 w 38"/>
                <a:gd name="T21" fmla="*/ 19 h 24"/>
                <a:gd name="T22" fmla="*/ 15 w 38"/>
                <a:gd name="T2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4">
                  <a:moveTo>
                    <a:pt x="15" y="23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1" y="7"/>
                    <a:pt x="18" y="6"/>
                  </a:cubicBezTo>
                  <a:cubicBezTo>
                    <a:pt x="15" y="5"/>
                    <a:pt x="18" y="7"/>
                    <a:pt x="15" y="5"/>
                  </a:cubicBezTo>
                  <a:cubicBezTo>
                    <a:pt x="12" y="3"/>
                    <a:pt x="11" y="0"/>
                    <a:pt x="8" y="0"/>
                  </a:cubicBezTo>
                  <a:cubicBezTo>
                    <a:pt x="6" y="0"/>
                    <a:pt x="8" y="0"/>
                    <a:pt x="4" y="3"/>
                  </a:cubicBezTo>
                  <a:cubicBezTo>
                    <a:pt x="0" y="7"/>
                    <a:pt x="5" y="10"/>
                    <a:pt x="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6" y="17"/>
                    <a:pt x="7" y="19"/>
                  </a:cubicBezTo>
                  <a:cubicBezTo>
                    <a:pt x="8" y="21"/>
                    <a:pt x="15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159"/>
            <p:cNvSpPr>
              <a:spLocks/>
            </p:cNvSpPr>
            <p:nvPr/>
          </p:nvSpPr>
          <p:spPr bwMode="auto">
            <a:xfrm>
              <a:off x="8488363" y="1252538"/>
              <a:ext cx="46038" cy="41275"/>
            </a:xfrm>
            <a:custGeom>
              <a:avLst/>
              <a:gdLst>
                <a:gd name="T0" fmla="*/ 17 w 17"/>
                <a:gd name="T1" fmla="*/ 15 h 15"/>
                <a:gd name="T2" fmla="*/ 4 w 17"/>
                <a:gd name="T3" fmla="*/ 6 h 15"/>
                <a:gd name="T4" fmla="*/ 5 w 17"/>
                <a:gd name="T5" fmla="*/ 3 h 15"/>
                <a:gd name="T6" fmla="*/ 17 w 17"/>
                <a:gd name="T7" fmla="*/ 10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5" y="3"/>
                  </a:cubicBezTo>
                  <a:cubicBezTo>
                    <a:pt x="10" y="6"/>
                    <a:pt x="17" y="10"/>
                    <a:pt x="17" y="10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160"/>
            <p:cNvSpPr>
              <a:spLocks/>
            </p:cNvSpPr>
            <p:nvPr/>
          </p:nvSpPr>
          <p:spPr bwMode="auto">
            <a:xfrm>
              <a:off x="8755063" y="1185863"/>
              <a:ext cx="109538" cy="66675"/>
            </a:xfrm>
            <a:custGeom>
              <a:avLst/>
              <a:gdLst>
                <a:gd name="T0" fmla="*/ 2 w 41"/>
                <a:gd name="T1" fmla="*/ 3 h 25"/>
                <a:gd name="T2" fmla="*/ 8 w 41"/>
                <a:gd name="T3" fmla="*/ 14 h 25"/>
                <a:gd name="T4" fmla="*/ 13 w 41"/>
                <a:gd name="T5" fmla="*/ 16 h 25"/>
                <a:gd name="T6" fmla="*/ 22 w 41"/>
                <a:gd name="T7" fmla="*/ 22 h 25"/>
                <a:gd name="T8" fmla="*/ 27 w 41"/>
                <a:gd name="T9" fmla="*/ 24 h 25"/>
                <a:gd name="T10" fmla="*/ 33 w 41"/>
                <a:gd name="T11" fmla="*/ 23 h 25"/>
                <a:gd name="T12" fmla="*/ 38 w 41"/>
                <a:gd name="T13" fmla="*/ 20 h 25"/>
                <a:gd name="T14" fmla="*/ 40 w 41"/>
                <a:gd name="T15" fmla="*/ 16 h 25"/>
                <a:gd name="T16" fmla="*/ 37 w 41"/>
                <a:gd name="T17" fmla="*/ 14 h 25"/>
                <a:gd name="T18" fmla="*/ 25 w 41"/>
                <a:gd name="T19" fmla="*/ 11 h 25"/>
                <a:gd name="T20" fmla="*/ 13 w 41"/>
                <a:gd name="T21" fmla="*/ 5 h 25"/>
                <a:gd name="T22" fmla="*/ 9 w 41"/>
                <a:gd name="T23" fmla="*/ 3 h 25"/>
                <a:gd name="T24" fmla="*/ 2 w 41"/>
                <a:gd name="T2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2" y="3"/>
                  </a:moveTo>
                  <a:cubicBezTo>
                    <a:pt x="3" y="5"/>
                    <a:pt x="8" y="14"/>
                    <a:pt x="8" y="14"/>
                  </a:cubicBezTo>
                  <a:cubicBezTo>
                    <a:pt x="8" y="14"/>
                    <a:pt x="11" y="14"/>
                    <a:pt x="13" y="16"/>
                  </a:cubicBezTo>
                  <a:cubicBezTo>
                    <a:pt x="15" y="17"/>
                    <a:pt x="22" y="22"/>
                    <a:pt x="22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33" y="23"/>
                  </a:cubicBezTo>
                  <a:cubicBezTo>
                    <a:pt x="38" y="22"/>
                    <a:pt x="36" y="22"/>
                    <a:pt x="38" y="20"/>
                  </a:cubicBezTo>
                  <a:cubicBezTo>
                    <a:pt x="40" y="18"/>
                    <a:pt x="41" y="18"/>
                    <a:pt x="40" y="16"/>
                  </a:cubicBezTo>
                  <a:cubicBezTo>
                    <a:pt x="39" y="14"/>
                    <a:pt x="40" y="14"/>
                    <a:pt x="37" y="14"/>
                  </a:cubicBezTo>
                  <a:cubicBezTo>
                    <a:pt x="33" y="13"/>
                    <a:pt x="31" y="13"/>
                    <a:pt x="25" y="11"/>
                  </a:cubicBezTo>
                  <a:cubicBezTo>
                    <a:pt x="18" y="10"/>
                    <a:pt x="15" y="6"/>
                    <a:pt x="13" y="5"/>
                  </a:cubicBezTo>
                  <a:cubicBezTo>
                    <a:pt x="11" y="3"/>
                    <a:pt x="17" y="5"/>
                    <a:pt x="9" y="3"/>
                  </a:cubicBezTo>
                  <a:cubicBezTo>
                    <a:pt x="0" y="0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161"/>
            <p:cNvSpPr>
              <a:spLocks/>
            </p:cNvSpPr>
            <p:nvPr/>
          </p:nvSpPr>
          <p:spPr bwMode="auto">
            <a:xfrm>
              <a:off x="9567863" y="1404938"/>
              <a:ext cx="111125" cy="46038"/>
            </a:xfrm>
            <a:custGeom>
              <a:avLst/>
              <a:gdLst>
                <a:gd name="T0" fmla="*/ 7 w 42"/>
                <a:gd name="T1" fmla="*/ 4 h 17"/>
                <a:gd name="T2" fmla="*/ 3 w 42"/>
                <a:gd name="T3" fmla="*/ 8 h 17"/>
                <a:gd name="T4" fmla="*/ 13 w 42"/>
                <a:gd name="T5" fmla="*/ 12 h 17"/>
                <a:gd name="T6" fmla="*/ 24 w 42"/>
                <a:gd name="T7" fmla="*/ 16 h 17"/>
                <a:gd name="T8" fmla="*/ 33 w 42"/>
                <a:gd name="T9" fmla="*/ 12 h 17"/>
                <a:gd name="T10" fmla="*/ 41 w 42"/>
                <a:gd name="T11" fmla="*/ 13 h 17"/>
                <a:gd name="T12" fmla="*/ 39 w 42"/>
                <a:gd name="T13" fmla="*/ 7 h 17"/>
                <a:gd name="T14" fmla="*/ 30 w 42"/>
                <a:gd name="T15" fmla="*/ 2 h 17"/>
                <a:gd name="T16" fmla="*/ 25 w 42"/>
                <a:gd name="T17" fmla="*/ 2 h 17"/>
                <a:gd name="T18" fmla="*/ 9 w 42"/>
                <a:gd name="T19" fmla="*/ 0 h 17"/>
                <a:gd name="T20" fmla="*/ 7 w 42"/>
                <a:gd name="T2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17">
                  <a:moveTo>
                    <a:pt x="7" y="4"/>
                  </a:moveTo>
                  <a:cubicBezTo>
                    <a:pt x="5" y="4"/>
                    <a:pt x="0" y="7"/>
                    <a:pt x="3" y="8"/>
                  </a:cubicBezTo>
                  <a:cubicBezTo>
                    <a:pt x="7" y="9"/>
                    <a:pt x="7" y="10"/>
                    <a:pt x="13" y="12"/>
                  </a:cubicBezTo>
                  <a:cubicBezTo>
                    <a:pt x="20" y="14"/>
                    <a:pt x="22" y="17"/>
                    <a:pt x="24" y="16"/>
                  </a:cubicBezTo>
                  <a:cubicBezTo>
                    <a:pt x="26" y="16"/>
                    <a:pt x="28" y="12"/>
                    <a:pt x="33" y="12"/>
                  </a:cubicBezTo>
                  <a:cubicBezTo>
                    <a:pt x="37" y="12"/>
                    <a:pt x="40" y="15"/>
                    <a:pt x="41" y="13"/>
                  </a:cubicBezTo>
                  <a:cubicBezTo>
                    <a:pt x="42" y="12"/>
                    <a:pt x="42" y="8"/>
                    <a:pt x="39" y="7"/>
                  </a:cubicBezTo>
                  <a:cubicBezTo>
                    <a:pt x="36" y="5"/>
                    <a:pt x="32" y="2"/>
                    <a:pt x="30" y="2"/>
                  </a:cubicBezTo>
                  <a:cubicBezTo>
                    <a:pt x="28" y="2"/>
                    <a:pt x="28" y="2"/>
                    <a:pt x="25" y="2"/>
                  </a:cubicBezTo>
                  <a:cubicBezTo>
                    <a:pt x="22" y="2"/>
                    <a:pt x="9" y="0"/>
                    <a:pt x="9" y="0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162"/>
            <p:cNvSpPr>
              <a:spLocks/>
            </p:cNvSpPr>
            <p:nvPr/>
          </p:nvSpPr>
          <p:spPr bwMode="auto">
            <a:xfrm>
              <a:off x="10475913" y="1951038"/>
              <a:ext cx="60325" cy="114300"/>
            </a:xfrm>
            <a:custGeom>
              <a:avLst/>
              <a:gdLst>
                <a:gd name="T0" fmla="*/ 6 w 23"/>
                <a:gd name="T1" fmla="*/ 0 h 43"/>
                <a:gd name="T2" fmla="*/ 4 w 23"/>
                <a:gd name="T3" fmla="*/ 8 h 43"/>
                <a:gd name="T4" fmla="*/ 4 w 23"/>
                <a:gd name="T5" fmla="*/ 13 h 43"/>
                <a:gd name="T6" fmla="*/ 6 w 23"/>
                <a:gd name="T7" fmla="*/ 24 h 43"/>
                <a:gd name="T8" fmla="*/ 6 w 23"/>
                <a:gd name="T9" fmla="*/ 28 h 43"/>
                <a:gd name="T10" fmla="*/ 5 w 23"/>
                <a:gd name="T11" fmla="*/ 37 h 43"/>
                <a:gd name="T12" fmla="*/ 13 w 23"/>
                <a:gd name="T13" fmla="*/ 38 h 43"/>
                <a:gd name="T14" fmla="*/ 15 w 23"/>
                <a:gd name="T15" fmla="*/ 33 h 43"/>
                <a:gd name="T16" fmla="*/ 22 w 23"/>
                <a:gd name="T17" fmla="*/ 29 h 43"/>
                <a:gd name="T18" fmla="*/ 20 w 23"/>
                <a:gd name="T19" fmla="*/ 23 h 43"/>
                <a:gd name="T20" fmla="*/ 14 w 23"/>
                <a:gd name="T21" fmla="*/ 5 h 43"/>
                <a:gd name="T22" fmla="*/ 6 w 23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3">
                  <a:moveTo>
                    <a:pt x="6" y="0"/>
                  </a:moveTo>
                  <a:cubicBezTo>
                    <a:pt x="6" y="2"/>
                    <a:pt x="4" y="8"/>
                    <a:pt x="4" y="8"/>
                  </a:cubicBezTo>
                  <a:cubicBezTo>
                    <a:pt x="4" y="8"/>
                    <a:pt x="5" y="10"/>
                    <a:pt x="4" y="13"/>
                  </a:cubicBezTo>
                  <a:cubicBezTo>
                    <a:pt x="4" y="15"/>
                    <a:pt x="8" y="24"/>
                    <a:pt x="6" y="24"/>
                  </a:cubicBezTo>
                  <a:cubicBezTo>
                    <a:pt x="5" y="24"/>
                    <a:pt x="10" y="24"/>
                    <a:pt x="6" y="28"/>
                  </a:cubicBezTo>
                  <a:cubicBezTo>
                    <a:pt x="3" y="31"/>
                    <a:pt x="0" y="35"/>
                    <a:pt x="5" y="37"/>
                  </a:cubicBezTo>
                  <a:cubicBezTo>
                    <a:pt x="9" y="38"/>
                    <a:pt x="13" y="43"/>
                    <a:pt x="13" y="38"/>
                  </a:cubicBezTo>
                  <a:cubicBezTo>
                    <a:pt x="13" y="34"/>
                    <a:pt x="14" y="36"/>
                    <a:pt x="15" y="33"/>
                  </a:cubicBezTo>
                  <a:cubicBezTo>
                    <a:pt x="17" y="29"/>
                    <a:pt x="22" y="31"/>
                    <a:pt x="22" y="29"/>
                  </a:cubicBezTo>
                  <a:cubicBezTo>
                    <a:pt x="22" y="27"/>
                    <a:pt x="23" y="27"/>
                    <a:pt x="20" y="23"/>
                  </a:cubicBezTo>
                  <a:cubicBezTo>
                    <a:pt x="17" y="19"/>
                    <a:pt x="14" y="5"/>
                    <a:pt x="14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163"/>
            <p:cNvSpPr>
              <a:spLocks/>
            </p:cNvSpPr>
            <p:nvPr/>
          </p:nvSpPr>
          <p:spPr bwMode="auto">
            <a:xfrm>
              <a:off x="10464800" y="2085976"/>
              <a:ext cx="42863" cy="33338"/>
            </a:xfrm>
            <a:custGeom>
              <a:avLst/>
              <a:gdLst>
                <a:gd name="T0" fmla="*/ 11 w 16"/>
                <a:gd name="T1" fmla="*/ 0 h 12"/>
                <a:gd name="T2" fmla="*/ 2 w 16"/>
                <a:gd name="T3" fmla="*/ 4 h 12"/>
                <a:gd name="T4" fmla="*/ 13 w 16"/>
                <a:gd name="T5" fmla="*/ 9 h 12"/>
                <a:gd name="T6" fmla="*/ 16 w 16"/>
                <a:gd name="T7" fmla="*/ 6 h 12"/>
                <a:gd name="T8" fmla="*/ 11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8" y="0"/>
                    <a:pt x="0" y="3"/>
                    <a:pt x="2" y="4"/>
                  </a:cubicBezTo>
                  <a:cubicBezTo>
                    <a:pt x="3" y="6"/>
                    <a:pt x="12" y="12"/>
                    <a:pt x="13" y="9"/>
                  </a:cubicBezTo>
                  <a:cubicBezTo>
                    <a:pt x="14" y="7"/>
                    <a:pt x="16" y="9"/>
                    <a:pt x="16" y="6"/>
                  </a:cubicBezTo>
                  <a:cubicBezTo>
                    <a:pt x="16" y="3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164"/>
            <p:cNvSpPr>
              <a:spLocks/>
            </p:cNvSpPr>
            <p:nvPr/>
          </p:nvSpPr>
          <p:spPr bwMode="auto">
            <a:xfrm>
              <a:off x="10445750" y="2124076"/>
              <a:ext cx="74613" cy="58738"/>
            </a:xfrm>
            <a:custGeom>
              <a:avLst/>
              <a:gdLst>
                <a:gd name="T0" fmla="*/ 3 w 28"/>
                <a:gd name="T1" fmla="*/ 2 h 22"/>
                <a:gd name="T2" fmla="*/ 27 w 28"/>
                <a:gd name="T3" fmla="*/ 1 h 22"/>
                <a:gd name="T4" fmla="*/ 22 w 28"/>
                <a:gd name="T5" fmla="*/ 8 h 22"/>
                <a:gd name="T6" fmla="*/ 12 w 28"/>
                <a:gd name="T7" fmla="*/ 9 h 22"/>
                <a:gd name="T8" fmla="*/ 10 w 28"/>
                <a:gd name="T9" fmla="*/ 20 h 22"/>
                <a:gd name="T10" fmla="*/ 1 w 28"/>
                <a:gd name="T11" fmla="*/ 10 h 22"/>
                <a:gd name="T12" fmla="*/ 3 w 28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2">
                  <a:moveTo>
                    <a:pt x="3" y="2"/>
                  </a:moveTo>
                  <a:cubicBezTo>
                    <a:pt x="3" y="2"/>
                    <a:pt x="28" y="0"/>
                    <a:pt x="27" y="1"/>
                  </a:cubicBezTo>
                  <a:cubicBezTo>
                    <a:pt x="25" y="1"/>
                    <a:pt x="27" y="8"/>
                    <a:pt x="22" y="8"/>
                  </a:cubicBezTo>
                  <a:cubicBezTo>
                    <a:pt x="16" y="9"/>
                    <a:pt x="14" y="5"/>
                    <a:pt x="12" y="9"/>
                  </a:cubicBezTo>
                  <a:cubicBezTo>
                    <a:pt x="10" y="13"/>
                    <a:pt x="13" y="22"/>
                    <a:pt x="10" y="20"/>
                  </a:cubicBezTo>
                  <a:cubicBezTo>
                    <a:pt x="6" y="18"/>
                    <a:pt x="1" y="12"/>
                    <a:pt x="1" y="10"/>
                  </a:cubicBezTo>
                  <a:cubicBezTo>
                    <a:pt x="0" y="8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165"/>
            <p:cNvSpPr>
              <a:spLocks/>
            </p:cNvSpPr>
            <p:nvPr/>
          </p:nvSpPr>
          <p:spPr bwMode="auto">
            <a:xfrm>
              <a:off x="10085388" y="1993901"/>
              <a:ext cx="46038" cy="39688"/>
            </a:xfrm>
            <a:custGeom>
              <a:avLst/>
              <a:gdLst>
                <a:gd name="T0" fmla="*/ 17 w 17"/>
                <a:gd name="T1" fmla="*/ 15 h 15"/>
                <a:gd name="T2" fmla="*/ 13 w 17"/>
                <a:gd name="T3" fmla="*/ 1 h 15"/>
                <a:gd name="T4" fmla="*/ 1 w 17"/>
                <a:gd name="T5" fmla="*/ 2 h 15"/>
                <a:gd name="T6" fmla="*/ 10 w 17"/>
                <a:gd name="T7" fmla="*/ 12 h 15"/>
                <a:gd name="T8" fmla="*/ 17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6" y="11"/>
                    <a:pt x="15" y="1"/>
                    <a:pt x="13" y="1"/>
                  </a:cubicBezTo>
                  <a:cubicBezTo>
                    <a:pt x="11" y="0"/>
                    <a:pt x="2" y="1"/>
                    <a:pt x="1" y="2"/>
                  </a:cubicBezTo>
                  <a:cubicBezTo>
                    <a:pt x="0" y="4"/>
                    <a:pt x="10" y="12"/>
                    <a:pt x="10" y="12"/>
                  </a:cubicBez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166"/>
            <p:cNvSpPr>
              <a:spLocks/>
            </p:cNvSpPr>
            <p:nvPr/>
          </p:nvSpPr>
          <p:spPr bwMode="auto">
            <a:xfrm>
              <a:off x="9880600" y="1806576"/>
              <a:ext cx="114300" cy="44450"/>
            </a:xfrm>
            <a:custGeom>
              <a:avLst/>
              <a:gdLst>
                <a:gd name="T0" fmla="*/ 32 w 43"/>
                <a:gd name="T1" fmla="*/ 17 h 17"/>
                <a:gd name="T2" fmla="*/ 16 w 43"/>
                <a:gd name="T3" fmla="*/ 13 h 17"/>
                <a:gd name="T4" fmla="*/ 8 w 43"/>
                <a:gd name="T5" fmla="*/ 9 h 17"/>
                <a:gd name="T6" fmla="*/ 19 w 43"/>
                <a:gd name="T7" fmla="*/ 1 h 17"/>
                <a:gd name="T8" fmla="*/ 29 w 43"/>
                <a:gd name="T9" fmla="*/ 3 h 17"/>
                <a:gd name="T10" fmla="*/ 41 w 43"/>
                <a:gd name="T11" fmla="*/ 10 h 17"/>
                <a:gd name="T12" fmla="*/ 40 w 43"/>
                <a:gd name="T13" fmla="*/ 14 h 17"/>
                <a:gd name="T14" fmla="*/ 32 w 4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">
                  <a:moveTo>
                    <a:pt x="32" y="17"/>
                  </a:moveTo>
                  <a:cubicBezTo>
                    <a:pt x="26" y="14"/>
                    <a:pt x="19" y="14"/>
                    <a:pt x="16" y="13"/>
                  </a:cubicBezTo>
                  <a:cubicBezTo>
                    <a:pt x="13" y="12"/>
                    <a:pt x="17" y="17"/>
                    <a:pt x="8" y="9"/>
                  </a:cubicBezTo>
                  <a:cubicBezTo>
                    <a:pt x="0" y="1"/>
                    <a:pt x="12" y="1"/>
                    <a:pt x="19" y="1"/>
                  </a:cubicBezTo>
                  <a:cubicBezTo>
                    <a:pt x="26" y="0"/>
                    <a:pt x="20" y="0"/>
                    <a:pt x="29" y="3"/>
                  </a:cubicBezTo>
                  <a:cubicBezTo>
                    <a:pt x="37" y="6"/>
                    <a:pt x="41" y="10"/>
                    <a:pt x="41" y="10"/>
                  </a:cubicBezTo>
                  <a:cubicBezTo>
                    <a:pt x="41" y="10"/>
                    <a:pt x="43" y="14"/>
                    <a:pt x="40" y="14"/>
                  </a:cubicBezTo>
                  <a:cubicBezTo>
                    <a:pt x="36" y="15"/>
                    <a:pt x="32" y="17"/>
                    <a:pt x="3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167"/>
            <p:cNvSpPr>
              <a:spLocks/>
            </p:cNvSpPr>
            <p:nvPr/>
          </p:nvSpPr>
          <p:spPr bwMode="auto">
            <a:xfrm>
              <a:off x="10158413" y="2297113"/>
              <a:ext cx="58738" cy="46038"/>
            </a:xfrm>
            <a:custGeom>
              <a:avLst/>
              <a:gdLst>
                <a:gd name="T0" fmla="*/ 18 w 22"/>
                <a:gd name="T1" fmla="*/ 0 h 17"/>
                <a:gd name="T2" fmla="*/ 10 w 22"/>
                <a:gd name="T3" fmla="*/ 7 h 17"/>
                <a:gd name="T4" fmla="*/ 1 w 22"/>
                <a:gd name="T5" fmla="*/ 10 h 17"/>
                <a:gd name="T6" fmla="*/ 7 w 22"/>
                <a:gd name="T7" fmla="*/ 17 h 17"/>
                <a:gd name="T8" fmla="*/ 7 w 22"/>
                <a:gd name="T9" fmla="*/ 13 h 17"/>
                <a:gd name="T10" fmla="*/ 17 w 22"/>
                <a:gd name="T11" fmla="*/ 11 h 17"/>
                <a:gd name="T12" fmla="*/ 21 w 22"/>
                <a:gd name="T13" fmla="*/ 6 h 17"/>
                <a:gd name="T14" fmla="*/ 21 w 22"/>
                <a:gd name="T15" fmla="*/ 2 h 17"/>
                <a:gd name="T16" fmla="*/ 18 w 2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8" y="0"/>
                  </a:moveTo>
                  <a:cubicBezTo>
                    <a:pt x="16" y="3"/>
                    <a:pt x="13" y="9"/>
                    <a:pt x="10" y="7"/>
                  </a:cubicBezTo>
                  <a:cubicBezTo>
                    <a:pt x="8" y="6"/>
                    <a:pt x="0" y="9"/>
                    <a:pt x="1" y="10"/>
                  </a:cubicBezTo>
                  <a:cubicBezTo>
                    <a:pt x="2" y="11"/>
                    <a:pt x="7" y="17"/>
                    <a:pt x="7" y="17"/>
                  </a:cubicBezTo>
                  <a:cubicBezTo>
                    <a:pt x="7" y="17"/>
                    <a:pt x="5" y="16"/>
                    <a:pt x="7" y="13"/>
                  </a:cubicBezTo>
                  <a:cubicBezTo>
                    <a:pt x="9" y="9"/>
                    <a:pt x="14" y="12"/>
                    <a:pt x="17" y="11"/>
                  </a:cubicBezTo>
                  <a:cubicBezTo>
                    <a:pt x="20" y="9"/>
                    <a:pt x="21" y="7"/>
                    <a:pt x="21" y="6"/>
                  </a:cubicBezTo>
                  <a:cubicBezTo>
                    <a:pt x="22" y="4"/>
                    <a:pt x="22" y="4"/>
                    <a:pt x="21" y="2"/>
                  </a:cubicBezTo>
                  <a:cubicBezTo>
                    <a:pt x="21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168"/>
            <p:cNvSpPr>
              <a:spLocks/>
            </p:cNvSpPr>
            <p:nvPr/>
          </p:nvSpPr>
          <p:spPr bwMode="auto">
            <a:xfrm>
              <a:off x="9999663" y="2343151"/>
              <a:ext cx="65088" cy="39688"/>
            </a:xfrm>
            <a:custGeom>
              <a:avLst/>
              <a:gdLst>
                <a:gd name="T0" fmla="*/ 16 w 24"/>
                <a:gd name="T1" fmla="*/ 12 h 15"/>
                <a:gd name="T2" fmla="*/ 9 w 24"/>
                <a:gd name="T3" fmla="*/ 15 h 15"/>
                <a:gd name="T4" fmla="*/ 1 w 24"/>
                <a:gd name="T5" fmla="*/ 10 h 15"/>
                <a:gd name="T6" fmla="*/ 8 w 24"/>
                <a:gd name="T7" fmla="*/ 5 h 15"/>
                <a:gd name="T8" fmla="*/ 14 w 24"/>
                <a:gd name="T9" fmla="*/ 5 h 15"/>
                <a:gd name="T10" fmla="*/ 16 w 24"/>
                <a:gd name="T1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6" y="12"/>
                  </a:moveTo>
                  <a:cubicBezTo>
                    <a:pt x="11" y="12"/>
                    <a:pt x="11" y="15"/>
                    <a:pt x="9" y="15"/>
                  </a:cubicBezTo>
                  <a:cubicBezTo>
                    <a:pt x="6" y="15"/>
                    <a:pt x="0" y="10"/>
                    <a:pt x="1" y="10"/>
                  </a:cubicBezTo>
                  <a:cubicBezTo>
                    <a:pt x="3" y="9"/>
                    <a:pt x="6" y="5"/>
                    <a:pt x="8" y="5"/>
                  </a:cubicBezTo>
                  <a:cubicBezTo>
                    <a:pt x="9" y="4"/>
                    <a:pt x="5" y="0"/>
                    <a:pt x="14" y="5"/>
                  </a:cubicBezTo>
                  <a:cubicBezTo>
                    <a:pt x="24" y="10"/>
                    <a:pt x="16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169"/>
            <p:cNvSpPr>
              <a:spLocks/>
            </p:cNvSpPr>
            <p:nvPr/>
          </p:nvSpPr>
          <p:spPr bwMode="auto">
            <a:xfrm>
              <a:off x="9931400" y="2378076"/>
              <a:ext cx="55563" cy="20638"/>
            </a:xfrm>
            <a:custGeom>
              <a:avLst/>
              <a:gdLst>
                <a:gd name="T0" fmla="*/ 21 w 21"/>
                <a:gd name="T1" fmla="*/ 6 h 8"/>
                <a:gd name="T2" fmla="*/ 8 w 21"/>
                <a:gd name="T3" fmla="*/ 6 h 8"/>
                <a:gd name="T4" fmla="*/ 3 w 21"/>
                <a:gd name="T5" fmla="*/ 1 h 8"/>
                <a:gd name="T6" fmla="*/ 12 w 21"/>
                <a:gd name="T7" fmla="*/ 1 h 8"/>
                <a:gd name="T8" fmla="*/ 20 w 21"/>
                <a:gd name="T9" fmla="*/ 2 h 8"/>
                <a:gd name="T10" fmla="*/ 21 w 21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1" y="6"/>
                  </a:moveTo>
                  <a:cubicBezTo>
                    <a:pt x="16" y="8"/>
                    <a:pt x="8" y="6"/>
                    <a:pt x="8" y="6"/>
                  </a:cubicBezTo>
                  <a:cubicBezTo>
                    <a:pt x="8" y="6"/>
                    <a:pt x="0" y="2"/>
                    <a:pt x="3" y="1"/>
                  </a:cubicBezTo>
                  <a:cubicBezTo>
                    <a:pt x="6" y="0"/>
                    <a:pt x="9" y="1"/>
                    <a:pt x="12" y="1"/>
                  </a:cubicBezTo>
                  <a:cubicBezTo>
                    <a:pt x="15" y="2"/>
                    <a:pt x="20" y="2"/>
                    <a:pt x="20" y="2"/>
                  </a:cubicBezTo>
                  <a:lnTo>
                    <a:pt x="2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170"/>
            <p:cNvSpPr>
              <a:spLocks/>
            </p:cNvSpPr>
            <p:nvPr/>
          </p:nvSpPr>
          <p:spPr bwMode="auto">
            <a:xfrm>
              <a:off x="9847263" y="2379663"/>
              <a:ext cx="46038" cy="26988"/>
            </a:xfrm>
            <a:custGeom>
              <a:avLst/>
              <a:gdLst>
                <a:gd name="T0" fmla="*/ 10 w 17"/>
                <a:gd name="T1" fmla="*/ 10 h 10"/>
                <a:gd name="T2" fmla="*/ 3 w 17"/>
                <a:gd name="T3" fmla="*/ 1 h 10"/>
                <a:gd name="T4" fmla="*/ 15 w 17"/>
                <a:gd name="T5" fmla="*/ 5 h 10"/>
                <a:gd name="T6" fmla="*/ 10 w 1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0" y="10"/>
                  </a:moveTo>
                  <a:cubicBezTo>
                    <a:pt x="8" y="8"/>
                    <a:pt x="0" y="0"/>
                    <a:pt x="3" y="1"/>
                  </a:cubicBezTo>
                  <a:cubicBezTo>
                    <a:pt x="6" y="2"/>
                    <a:pt x="17" y="4"/>
                    <a:pt x="15" y="5"/>
                  </a:cubicBezTo>
                  <a:cubicBezTo>
                    <a:pt x="13" y="6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171"/>
            <p:cNvSpPr>
              <a:spLocks/>
            </p:cNvSpPr>
            <p:nvPr/>
          </p:nvSpPr>
          <p:spPr bwMode="auto">
            <a:xfrm>
              <a:off x="9485313" y="2174876"/>
              <a:ext cx="63500" cy="61913"/>
            </a:xfrm>
            <a:custGeom>
              <a:avLst/>
              <a:gdLst>
                <a:gd name="T0" fmla="*/ 20 w 24"/>
                <a:gd name="T1" fmla="*/ 23 h 23"/>
                <a:gd name="T2" fmla="*/ 5 w 24"/>
                <a:gd name="T3" fmla="*/ 16 h 23"/>
                <a:gd name="T4" fmla="*/ 5 w 24"/>
                <a:gd name="T5" fmla="*/ 5 h 23"/>
                <a:gd name="T6" fmla="*/ 14 w 24"/>
                <a:gd name="T7" fmla="*/ 17 h 23"/>
                <a:gd name="T8" fmla="*/ 24 w 24"/>
                <a:gd name="T9" fmla="*/ 23 h 23"/>
                <a:gd name="T10" fmla="*/ 20 w 24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20" y="23"/>
                  </a:moveTo>
                  <a:cubicBezTo>
                    <a:pt x="17" y="22"/>
                    <a:pt x="7" y="19"/>
                    <a:pt x="5" y="16"/>
                  </a:cubicBezTo>
                  <a:cubicBezTo>
                    <a:pt x="4" y="12"/>
                    <a:pt x="0" y="0"/>
                    <a:pt x="5" y="5"/>
                  </a:cubicBezTo>
                  <a:cubicBezTo>
                    <a:pt x="9" y="11"/>
                    <a:pt x="10" y="16"/>
                    <a:pt x="14" y="17"/>
                  </a:cubicBezTo>
                  <a:cubicBezTo>
                    <a:pt x="18" y="19"/>
                    <a:pt x="24" y="23"/>
                    <a:pt x="24" y="23"/>
                  </a:cubicBezTo>
                  <a:lnTo>
                    <a:pt x="2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172"/>
            <p:cNvSpPr>
              <a:spLocks/>
            </p:cNvSpPr>
            <p:nvPr/>
          </p:nvSpPr>
          <p:spPr bwMode="auto">
            <a:xfrm>
              <a:off x="9544050" y="2206626"/>
              <a:ext cx="50800" cy="39688"/>
            </a:xfrm>
            <a:custGeom>
              <a:avLst/>
              <a:gdLst>
                <a:gd name="T0" fmla="*/ 12 w 19"/>
                <a:gd name="T1" fmla="*/ 15 h 15"/>
                <a:gd name="T2" fmla="*/ 15 w 19"/>
                <a:gd name="T3" fmla="*/ 10 h 15"/>
                <a:gd name="T4" fmla="*/ 7 w 19"/>
                <a:gd name="T5" fmla="*/ 6 h 15"/>
                <a:gd name="T6" fmla="*/ 2 w 19"/>
                <a:gd name="T7" fmla="*/ 2 h 15"/>
                <a:gd name="T8" fmla="*/ 7 w 19"/>
                <a:gd name="T9" fmla="*/ 11 h 15"/>
                <a:gd name="T10" fmla="*/ 12 w 1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2" y="15"/>
                  </a:moveTo>
                  <a:cubicBezTo>
                    <a:pt x="16" y="13"/>
                    <a:pt x="19" y="11"/>
                    <a:pt x="15" y="10"/>
                  </a:cubicBezTo>
                  <a:cubicBezTo>
                    <a:pt x="11" y="9"/>
                    <a:pt x="13" y="9"/>
                    <a:pt x="7" y="6"/>
                  </a:cubicBezTo>
                  <a:cubicBezTo>
                    <a:pt x="2" y="2"/>
                    <a:pt x="4" y="0"/>
                    <a:pt x="2" y="2"/>
                  </a:cubicBezTo>
                  <a:cubicBezTo>
                    <a:pt x="0" y="4"/>
                    <a:pt x="7" y="11"/>
                    <a:pt x="7" y="11"/>
                  </a:cubicBezTo>
                  <a:lnTo>
                    <a:pt x="1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173"/>
            <p:cNvSpPr>
              <a:spLocks/>
            </p:cNvSpPr>
            <p:nvPr/>
          </p:nvSpPr>
          <p:spPr bwMode="auto">
            <a:xfrm>
              <a:off x="8923338" y="2244726"/>
              <a:ext cx="147638" cy="330200"/>
            </a:xfrm>
            <a:custGeom>
              <a:avLst/>
              <a:gdLst>
                <a:gd name="T0" fmla="*/ 28 w 55"/>
                <a:gd name="T1" fmla="*/ 123 h 124"/>
                <a:gd name="T2" fmla="*/ 23 w 55"/>
                <a:gd name="T3" fmla="*/ 109 h 124"/>
                <a:gd name="T4" fmla="*/ 17 w 55"/>
                <a:gd name="T5" fmla="*/ 80 h 124"/>
                <a:gd name="T6" fmla="*/ 13 w 55"/>
                <a:gd name="T7" fmla="*/ 65 h 124"/>
                <a:gd name="T8" fmla="*/ 7 w 55"/>
                <a:gd name="T9" fmla="*/ 47 h 124"/>
                <a:gd name="T10" fmla="*/ 2 w 55"/>
                <a:gd name="T11" fmla="*/ 18 h 124"/>
                <a:gd name="T12" fmla="*/ 1 w 55"/>
                <a:gd name="T13" fmla="*/ 0 h 124"/>
                <a:gd name="T14" fmla="*/ 12 w 55"/>
                <a:gd name="T15" fmla="*/ 9 h 124"/>
                <a:gd name="T16" fmla="*/ 21 w 55"/>
                <a:gd name="T17" fmla="*/ 41 h 124"/>
                <a:gd name="T18" fmla="*/ 26 w 55"/>
                <a:gd name="T19" fmla="*/ 55 h 124"/>
                <a:gd name="T20" fmla="*/ 31 w 55"/>
                <a:gd name="T21" fmla="*/ 58 h 124"/>
                <a:gd name="T22" fmla="*/ 35 w 55"/>
                <a:gd name="T23" fmla="*/ 67 h 124"/>
                <a:gd name="T24" fmla="*/ 33 w 55"/>
                <a:gd name="T25" fmla="*/ 71 h 124"/>
                <a:gd name="T26" fmla="*/ 45 w 55"/>
                <a:gd name="T27" fmla="*/ 79 h 124"/>
                <a:gd name="T28" fmla="*/ 50 w 55"/>
                <a:gd name="T29" fmla="*/ 88 h 124"/>
                <a:gd name="T30" fmla="*/ 39 w 55"/>
                <a:gd name="T31" fmla="*/ 86 h 124"/>
                <a:gd name="T32" fmla="*/ 32 w 55"/>
                <a:gd name="T33" fmla="*/ 80 h 124"/>
                <a:gd name="T34" fmla="*/ 29 w 55"/>
                <a:gd name="T35" fmla="*/ 81 h 124"/>
                <a:gd name="T36" fmla="*/ 29 w 55"/>
                <a:gd name="T37" fmla="*/ 90 h 124"/>
                <a:gd name="T38" fmla="*/ 30 w 55"/>
                <a:gd name="T39" fmla="*/ 104 h 124"/>
                <a:gd name="T40" fmla="*/ 35 w 55"/>
                <a:gd name="T41" fmla="*/ 113 h 124"/>
                <a:gd name="T42" fmla="*/ 40 w 55"/>
                <a:gd name="T43" fmla="*/ 118 h 124"/>
                <a:gd name="T44" fmla="*/ 43 w 55"/>
                <a:gd name="T45" fmla="*/ 123 h 124"/>
                <a:gd name="T46" fmla="*/ 33 w 55"/>
                <a:gd name="T47" fmla="*/ 122 h 124"/>
                <a:gd name="T48" fmla="*/ 28 w 55"/>
                <a:gd name="T49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24">
                  <a:moveTo>
                    <a:pt x="28" y="123"/>
                  </a:moveTo>
                  <a:cubicBezTo>
                    <a:pt x="29" y="121"/>
                    <a:pt x="27" y="121"/>
                    <a:pt x="23" y="109"/>
                  </a:cubicBezTo>
                  <a:cubicBezTo>
                    <a:pt x="18" y="97"/>
                    <a:pt x="17" y="86"/>
                    <a:pt x="17" y="80"/>
                  </a:cubicBezTo>
                  <a:cubicBezTo>
                    <a:pt x="17" y="73"/>
                    <a:pt x="16" y="73"/>
                    <a:pt x="13" y="65"/>
                  </a:cubicBezTo>
                  <a:cubicBezTo>
                    <a:pt x="10" y="57"/>
                    <a:pt x="6" y="51"/>
                    <a:pt x="7" y="47"/>
                  </a:cubicBezTo>
                  <a:cubicBezTo>
                    <a:pt x="7" y="43"/>
                    <a:pt x="3" y="22"/>
                    <a:pt x="2" y="18"/>
                  </a:cubicBezTo>
                  <a:cubicBezTo>
                    <a:pt x="1" y="14"/>
                    <a:pt x="0" y="0"/>
                    <a:pt x="1" y="0"/>
                  </a:cubicBezTo>
                  <a:cubicBezTo>
                    <a:pt x="3" y="0"/>
                    <a:pt x="10" y="5"/>
                    <a:pt x="12" y="9"/>
                  </a:cubicBezTo>
                  <a:cubicBezTo>
                    <a:pt x="14" y="12"/>
                    <a:pt x="18" y="36"/>
                    <a:pt x="21" y="41"/>
                  </a:cubicBezTo>
                  <a:cubicBezTo>
                    <a:pt x="24" y="47"/>
                    <a:pt x="21" y="53"/>
                    <a:pt x="26" y="55"/>
                  </a:cubicBezTo>
                  <a:cubicBezTo>
                    <a:pt x="31" y="58"/>
                    <a:pt x="31" y="50"/>
                    <a:pt x="31" y="58"/>
                  </a:cubicBezTo>
                  <a:cubicBezTo>
                    <a:pt x="31" y="66"/>
                    <a:pt x="38" y="67"/>
                    <a:pt x="35" y="67"/>
                  </a:cubicBezTo>
                  <a:cubicBezTo>
                    <a:pt x="32" y="67"/>
                    <a:pt x="33" y="71"/>
                    <a:pt x="33" y="71"/>
                  </a:cubicBezTo>
                  <a:cubicBezTo>
                    <a:pt x="33" y="71"/>
                    <a:pt x="43" y="77"/>
                    <a:pt x="45" y="79"/>
                  </a:cubicBezTo>
                  <a:cubicBezTo>
                    <a:pt x="47" y="81"/>
                    <a:pt x="55" y="89"/>
                    <a:pt x="50" y="88"/>
                  </a:cubicBezTo>
                  <a:cubicBezTo>
                    <a:pt x="44" y="87"/>
                    <a:pt x="42" y="91"/>
                    <a:pt x="39" y="86"/>
                  </a:cubicBezTo>
                  <a:cubicBezTo>
                    <a:pt x="35" y="82"/>
                    <a:pt x="35" y="82"/>
                    <a:pt x="32" y="80"/>
                  </a:cubicBezTo>
                  <a:cubicBezTo>
                    <a:pt x="30" y="78"/>
                    <a:pt x="28" y="77"/>
                    <a:pt x="29" y="81"/>
                  </a:cubicBezTo>
                  <a:cubicBezTo>
                    <a:pt x="30" y="84"/>
                    <a:pt x="29" y="84"/>
                    <a:pt x="29" y="90"/>
                  </a:cubicBezTo>
                  <a:cubicBezTo>
                    <a:pt x="30" y="96"/>
                    <a:pt x="31" y="101"/>
                    <a:pt x="30" y="104"/>
                  </a:cubicBezTo>
                  <a:cubicBezTo>
                    <a:pt x="29" y="106"/>
                    <a:pt x="33" y="112"/>
                    <a:pt x="35" y="113"/>
                  </a:cubicBezTo>
                  <a:cubicBezTo>
                    <a:pt x="37" y="114"/>
                    <a:pt x="40" y="116"/>
                    <a:pt x="40" y="118"/>
                  </a:cubicBezTo>
                  <a:cubicBezTo>
                    <a:pt x="41" y="119"/>
                    <a:pt x="48" y="123"/>
                    <a:pt x="43" y="123"/>
                  </a:cubicBezTo>
                  <a:cubicBezTo>
                    <a:pt x="38" y="124"/>
                    <a:pt x="33" y="122"/>
                    <a:pt x="33" y="122"/>
                  </a:cubicBezTo>
                  <a:lnTo>
                    <a:pt x="28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174"/>
            <p:cNvSpPr>
              <a:spLocks/>
            </p:cNvSpPr>
            <p:nvPr/>
          </p:nvSpPr>
          <p:spPr bwMode="auto">
            <a:xfrm>
              <a:off x="8963025" y="2543176"/>
              <a:ext cx="276225" cy="198438"/>
            </a:xfrm>
            <a:custGeom>
              <a:avLst/>
              <a:gdLst>
                <a:gd name="T0" fmla="*/ 39 w 103"/>
                <a:gd name="T1" fmla="*/ 39 h 74"/>
                <a:gd name="T2" fmla="*/ 23 w 103"/>
                <a:gd name="T3" fmla="*/ 30 h 74"/>
                <a:gd name="T4" fmla="*/ 14 w 103"/>
                <a:gd name="T5" fmla="*/ 22 h 74"/>
                <a:gd name="T6" fmla="*/ 7 w 103"/>
                <a:gd name="T7" fmla="*/ 25 h 74"/>
                <a:gd name="T8" fmla="*/ 13 w 103"/>
                <a:gd name="T9" fmla="*/ 35 h 74"/>
                <a:gd name="T10" fmla="*/ 13 w 103"/>
                <a:gd name="T11" fmla="*/ 40 h 74"/>
                <a:gd name="T12" fmla="*/ 10 w 103"/>
                <a:gd name="T13" fmla="*/ 48 h 74"/>
                <a:gd name="T14" fmla="*/ 6 w 103"/>
                <a:gd name="T15" fmla="*/ 51 h 74"/>
                <a:gd name="T16" fmla="*/ 3 w 103"/>
                <a:gd name="T17" fmla="*/ 55 h 74"/>
                <a:gd name="T18" fmla="*/ 8 w 103"/>
                <a:gd name="T19" fmla="*/ 65 h 74"/>
                <a:gd name="T20" fmla="*/ 3 w 103"/>
                <a:gd name="T21" fmla="*/ 70 h 74"/>
                <a:gd name="T22" fmla="*/ 10 w 103"/>
                <a:gd name="T23" fmla="*/ 72 h 74"/>
                <a:gd name="T24" fmla="*/ 16 w 103"/>
                <a:gd name="T25" fmla="*/ 66 h 74"/>
                <a:gd name="T26" fmla="*/ 20 w 103"/>
                <a:gd name="T27" fmla="*/ 59 h 74"/>
                <a:gd name="T28" fmla="*/ 28 w 103"/>
                <a:gd name="T29" fmla="*/ 60 h 74"/>
                <a:gd name="T30" fmla="*/ 32 w 103"/>
                <a:gd name="T31" fmla="*/ 62 h 74"/>
                <a:gd name="T32" fmla="*/ 39 w 103"/>
                <a:gd name="T33" fmla="*/ 65 h 74"/>
                <a:gd name="T34" fmla="*/ 40 w 103"/>
                <a:gd name="T35" fmla="*/ 60 h 74"/>
                <a:gd name="T36" fmla="*/ 48 w 103"/>
                <a:gd name="T37" fmla="*/ 54 h 74"/>
                <a:gd name="T38" fmla="*/ 56 w 103"/>
                <a:gd name="T39" fmla="*/ 53 h 74"/>
                <a:gd name="T40" fmla="*/ 56 w 103"/>
                <a:gd name="T41" fmla="*/ 44 h 74"/>
                <a:gd name="T42" fmla="*/ 53 w 103"/>
                <a:gd name="T43" fmla="*/ 39 h 74"/>
                <a:gd name="T44" fmla="*/ 74 w 103"/>
                <a:gd name="T45" fmla="*/ 32 h 74"/>
                <a:gd name="T46" fmla="*/ 85 w 103"/>
                <a:gd name="T47" fmla="*/ 28 h 74"/>
                <a:gd name="T48" fmla="*/ 90 w 103"/>
                <a:gd name="T49" fmla="*/ 15 h 74"/>
                <a:gd name="T50" fmla="*/ 102 w 103"/>
                <a:gd name="T51" fmla="*/ 8 h 74"/>
                <a:gd name="T52" fmla="*/ 96 w 103"/>
                <a:gd name="T53" fmla="*/ 5 h 74"/>
                <a:gd name="T54" fmla="*/ 81 w 103"/>
                <a:gd name="T55" fmla="*/ 18 h 74"/>
                <a:gd name="T56" fmla="*/ 67 w 103"/>
                <a:gd name="T57" fmla="*/ 27 h 74"/>
                <a:gd name="T58" fmla="*/ 58 w 103"/>
                <a:gd name="T59" fmla="*/ 34 h 74"/>
                <a:gd name="T60" fmla="*/ 41 w 103"/>
                <a:gd name="T61" fmla="*/ 36 h 74"/>
                <a:gd name="T62" fmla="*/ 39 w 103"/>
                <a:gd name="T63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74">
                  <a:moveTo>
                    <a:pt x="39" y="39"/>
                  </a:moveTo>
                  <a:cubicBezTo>
                    <a:pt x="28" y="33"/>
                    <a:pt x="29" y="37"/>
                    <a:pt x="23" y="30"/>
                  </a:cubicBezTo>
                  <a:cubicBezTo>
                    <a:pt x="17" y="24"/>
                    <a:pt x="14" y="22"/>
                    <a:pt x="1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5" y="38"/>
                    <a:pt x="13" y="40"/>
                  </a:cubicBezTo>
                  <a:cubicBezTo>
                    <a:pt x="12" y="41"/>
                    <a:pt x="12" y="48"/>
                    <a:pt x="10" y="48"/>
                  </a:cubicBezTo>
                  <a:cubicBezTo>
                    <a:pt x="9" y="49"/>
                    <a:pt x="9" y="52"/>
                    <a:pt x="6" y="51"/>
                  </a:cubicBezTo>
                  <a:cubicBezTo>
                    <a:pt x="3" y="51"/>
                    <a:pt x="4" y="52"/>
                    <a:pt x="3" y="55"/>
                  </a:cubicBezTo>
                  <a:cubicBezTo>
                    <a:pt x="2" y="57"/>
                    <a:pt x="11" y="64"/>
                    <a:pt x="8" y="65"/>
                  </a:cubicBezTo>
                  <a:cubicBezTo>
                    <a:pt x="4" y="66"/>
                    <a:pt x="0" y="69"/>
                    <a:pt x="3" y="70"/>
                  </a:cubicBezTo>
                  <a:cubicBezTo>
                    <a:pt x="6" y="71"/>
                    <a:pt x="8" y="74"/>
                    <a:pt x="10" y="72"/>
                  </a:cubicBezTo>
                  <a:cubicBezTo>
                    <a:pt x="13" y="71"/>
                    <a:pt x="18" y="69"/>
                    <a:pt x="16" y="66"/>
                  </a:cubicBezTo>
                  <a:cubicBezTo>
                    <a:pt x="14" y="64"/>
                    <a:pt x="18" y="59"/>
                    <a:pt x="20" y="59"/>
                  </a:cubicBezTo>
                  <a:cubicBezTo>
                    <a:pt x="23" y="59"/>
                    <a:pt x="25" y="59"/>
                    <a:pt x="28" y="60"/>
                  </a:cubicBezTo>
                  <a:cubicBezTo>
                    <a:pt x="31" y="60"/>
                    <a:pt x="30" y="62"/>
                    <a:pt x="32" y="62"/>
                  </a:cubicBezTo>
                  <a:cubicBezTo>
                    <a:pt x="34" y="63"/>
                    <a:pt x="35" y="66"/>
                    <a:pt x="39" y="65"/>
                  </a:cubicBezTo>
                  <a:cubicBezTo>
                    <a:pt x="43" y="64"/>
                    <a:pt x="37" y="62"/>
                    <a:pt x="40" y="60"/>
                  </a:cubicBezTo>
                  <a:cubicBezTo>
                    <a:pt x="43" y="58"/>
                    <a:pt x="46" y="55"/>
                    <a:pt x="48" y="54"/>
                  </a:cubicBezTo>
                  <a:cubicBezTo>
                    <a:pt x="51" y="53"/>
                    <a:pt x="56" y="53"/>
                    <a:pt x="56" y="5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3" y="41"/>
                    <a:pt x="53" y="39"/>
                  </a:cubicBezTo>
                  <a:cubicBezTo>
                    <a:pt x="54" y="36"/>
                    <a:pt x="72" y="33"/>
                    <a:pt x="74" y="32"/>
                  </a:cubicBezTo>
                  <a:cubicBezTo>
                    <a:pt x="75" y="31"/>
                    <a:pt x="82" y="32"/>
                    <a:pt x="85" y="28"/>
                  </a:cubicBezTo>
                  <a:cubicBezTo>
                    <a:pt x="87" y="24"/>
                    <a:pt x="88" y="17"/>
                    <a:pt x="90" y="15"/>
                  </a:cubicBezTo>
                  <a:cubicBezTo>
                    <a:pt x="93" y="14"/>
                    <a:pt x="102" y="10"/>
                    <a:pt x="102" y="8"/>
                  </a:cubicBezTo>
                  <a:cubicBezTo>
                    <a:pt x="101" y="7"/>
                    <a:pt x="103" y="0"/>
                    <a:pt x="96" y="5"/>
                  </a:cubicBezTo>
                  <a:cubicBezTo>
                    <a:pt x="90" y="10"/>
                    <a:pt x="90" y="13"/>
                    <a:pt x="81" y="18"/>
                  </a:cubicBezTo>
                  <a:cubicBezTo>
                    <a:pt x="72" y="22"/>
                    <a:pt x="69" y="25"/>
                    <a:pt x="67" y="27"/>
                  </a:cubicBezTo>
                  <a:cubicBezTo>
                    <a:pt x="65" y="29"/>
                    <a:pt x="68" y="34"/>
                    <a:pt x="58" y="34"/>
                  </a:cubicBezTo>
                  <a:cubicBezTo>
                    <a:pt x="47" y="34"/>
                    <a:pt x="41" y="36"/>
                    <a:pt x="41" y="36"/>
                  </a:cubicBezTo>
                  <a:lnTo>
                    <a:pt x="3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175"/>
            <p:cNvSpPr>
              <a:spLocks/>
            </p:cNvSpPr>
            <p:nvPr/>
          </p:nvSpPr>
          <p:spPr bwMode="auto">
            <a:xfrm>
              <a:off x="8755063" y="2735263"/>
              <a:ext cx="320675" cy="360363"/>
            </a:xfrm>
            <a:custGeom>
              <a:avLst/>
              <a:gdLst>
                <a:gd name="T0" fmla="*/ 98 w 120"/>
                <a:gd name="T1" fmla="*/ 0 h 135"/>
                <a:gd name="T2" fmla="*/ 91 w 120"/>
                <a:gd name="T3" fmla="*/ 6 h 135"/>
                <a:gd name="T4" fmla="*/ 85 w 120"/>
                <a:gd name="T5" fmla="*/ 12 h 135"/>
                <a:gd name="T6" fmla="*/ 89 w 120"/>
                <a:gd name="T7" fmla="*/ 29 h 135"/>
                <a:gd name="T8" fmla="*/ 92 w 120"/>
                <a:gd name="T9" fmla="*/ 41 h 135"/>
                <a:gd name="T10" fmla="*/ 86 w 120"/>
                <a:gd name="T11" fmla="*/ 45 h 135"/>
                <a:gd name="T12" fmla="*/ 81 w 120"/>
                <a:gd name="T13" fmla="*/ 51 h 135"/>
                <a:gd name="T14" fmla="*/ 78 w 120"/>
                <a:gd name="T15" fmla="*/ 55 h 135"/>
                <a:gd name="T16" fmla="*/ 70 w 120"/>
                <a:gd name="T17" fmla="*/ 48 h 135"/>
                <a:gd name="T18" fmla="*/ 65 w 120"/>
                <a:gd name="T19" fmla="*/ 55 h 135"/>
                <a:gd name="T20" fmla="*/ 63 w 120"/>
                <a:gd name="T21" fmla="*/ 60 h 135"/>
                <a:gd name="T22" fmla="*/ 60 w 120"/>
                <a:gd name="T23" fmla="*/ 66 h 135"/>
                <a:gd name="T24" fmla="*/ 51 w 120"/>
                <a:gd name="T25" fmla="*/ 72 h 135"/>
                <a:gd name="T26" fmla="*/ 49 w 120"/>
                <a:gd name="T27" fmla="*/ 77 h 135"/>
                <a:gd name="T28" fmla="*/ 28 w 120"/>
                <a:gd name="T29" fmla="*/ 79 h 135"/>
                <a:gd name="T30" fmla="*/ 21 w 120"/>
                <a:gd name="T31" fmla="*/ 84 h 135"/>
                <a:gd name="T32" fmla="*/ 18 w 120"/>
                <a:gd name="T33" fmla="*/ 90 h 135"/>
                <a:gd name="T34" fmla="*/ 14 w 120"/>
                <a:gd name="T35" fmla="*/ 99 h 135"/>
                <a:gd name="T36" fmla="*/ 2 w 120"/>
                <a:gd name="T37" fmla="*/ 101 h 135"/>
                <a:gd name="T38" fmla="*/ 6 w 120"/>
                <a:gd name="T39" fmla="*/ 109 h 135"/>
                <a:gd name="T40" fmla="*/ 17 w 120"/>
                <a:gd name="T41" fmla="*/ 115 h 135"/>
                <a:gd name="T42" fmla="*/ 21 w 120"/>
                <a:gd name="T43" fmla="*/ 129 h 135"/>
                <a:gd name="T44" fmla="*/ 21 w 120"/>
                <a:gd name="T45" fmla="*/ 130 h 135"/>
                <a:gd name="T46" fmla="*/ 30 w 120"/>
                <a:gd name="T47" fmla="*/ 120 h 135"/>
                <a:gd name="T48" fmla="*/ 36 w 120"/>
                <a:gd name="T49" fmla="*/ 100 h 135"/>
                <a:gd name="T50" fmla="*/ 46 w 120"/>
                <a:gd name="T51" fmla="*/ 103 h 135"/>
                <a:gd name="T52" fmla="*/ 55 w 120"/>
                <a:gd name="T53" fmla="*/ 93 h 135"/>
                <a:gd name="T54" fmla="*/ 58 w 120"/>
                <a:gd name="T55" fmla="*/ 93 h 135"/>
                <a:gd name="T56" fmla="*/ 65 w 120"/>
                <a:gd name="T57" fmla="*/ 98 h 135"/>
                <a:gd name="T58" fmla="*/ 78 w 120"/>
                <a:gd name="T59" fmla="*/ 90 h 135"/>
                <a:gd name="T60" fmla="*/ 77 w 120"/>
                <a:gd name="T61" fmla="*/ 81 h 135"/>
                <a:gd name="T62" fmla="*/ 84 w 120"/>
                <a:gd name="T63" fmla="*/ 78 h 135"/>
                <a:gd name="T64" fmla="*/ 91 w 120"/>
                <a:gd name="T65" fmla="*/ 84 h 135"/>
                <a:gd name="T66" fmla="*/ 112 w 120"/>
                <a:gd name="T67" fmla="*/ 80 h 135"/>
                <a:gd name="T68" fmla="*/ 108 w 120"/>
                <a:gd name="T69" fmla="*/ 67 h 135"/>
                <a:gd name="T70" fmla="*/ 111 w 120"/>
                <a:gd name="T71" fmla="*/ 61 h 135"/>
                <a:gd name="T72" fmla="*/ 108 w 120"/>
                <a:gd name="T73" fmla="*/ 42 h 135"/>
                <a:gd name="T74" fmla="*/ 117 w 120"/>
                <a:gd name="T75" fmla="*/ 33 h 135"/>
                <a:gd name="T76" fmla="*/ 117 w 120"/>
                <a:gd name="T77" fmla="*/ 27 h 135"/>
                <a:gd name="T78" fmla="*/ 109 w 120"/>
                <a:gd name="T79" fmla="*/ 11 h 135"/>
                <a:gd name="T80" fmla="*/ 101 w 120"/>
                <a:gd name="T81" fmla="*/ 4 h 135"/>
                <a:gd name="T82" fmla="*/ 98 w 120"/>
                <a:gd name="T8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35">
                  <a:moveTo>
                    <a:pt x="98" y="0"/>
                  </a:moveTo>
                  <a:cubicBezTo>
                    <a:pt x="97" y="1"/>
                    <a:pt x="93" y="4"/>
                    <a:pt x="91" y="6"/>
                  </a:cubicBezTo>
                  <a:cubicBezTo>
                    <a:pt x="88" y="8"/>
                    <a:pt x="85" y="8"/>
                    <a:pt x="85" y="12"/>
                  </a:cubicBezTo>
                  <a:cubicBezTo>
                    <a:pt x="85" y="17"/>
                    <a:pt x="90" y="22"/>
                    <a:pt x="89" y="29"/>
                  </a:cubicBezTo>
                  <a:cubicBezTo>
                    <a:pt x="87" y="35"/>
                    <a:pt x="97" y="40"/>
                    <a:pt x="92" y="41"/>
                  </a:cubicBezTo>
                  <a:cubicBezTo>
                    <a:pt x="87" y="43"/>
                    <a:pt x="88" y="44"/>
                    <a:pt x="86" y="45"/>
                  </a:cubicBezTo>
                  <a:cubicBezTo>
                    <a:pt x="83" y="47"/>
                    <a:pt x="81" y="51"/>
                    <a:pt x="81" y="51"/>
                  </a:cubicBezTo>
                  <a:cubicBezTo>
                    <a:pt x="81" y="51"/>
                    <a:pt x="84" y="60"/>
                    <a:pt x="78" y="55"/>
                  </a:cubicBezTo>
                  <a:cubicBezTo>
                    <a:pt x="71" y="50"/>
                    <a:pt x="71" y="48"/>
                    <a:pt x="70" y="48"/>
                  </a:cubicBezTo>
                  <a:cubicBezTo>
                    <a:pt x="68" y="48"/>
                    <a:pt x="67" y="54"/>
                    <a:pt x="65" y="55"/>
                  </a:cubicBezTo>
                  <a:cubicBezTo>
                    <a:pt x="63" y="56"/>
                    <a:pt x="64" y="58"/>
                    <a:pt x="63" y="60"/>
                  </a:cubicBezTo>
                  <a:cubicBezTo>
                    <a:pt x="62" y="61"/>
                    <a:pt x="68" y="62"/>
                    <a:pt x="60" y="66"/>
                  </a:cubicBezTo>
                  <a:cubicBezTo>
                    <a:pt x="51" y="69"/>
                    <a:pt x="50" y="70"/>
                    <a:pt x="51" y="72"/>
                  </a:cubicBezTo>
                  <a:cubicBezTo>
                    <a:pt x="51" y="73"/>
                    <a:pt x="64" y="76"/>
                    <a:pt x="49" y="77"/>
                  </a:cubicBezTo>
                  <a:cubicBezTo>
                    <a:pt x="34" y="78"/>
                    <a:pt x="33" y="78"/>
                    <a:pt x="28" y="79"/>
                  </a:cubicBezTo>
                  <a:cubicBezTo>
                    <a:pt x="23" y="79"/>
                    <a:pt x="23" y="81"/>
                    <a:pt x="21" y="84"/>
                  </a:cubicBezTo>
                  <a:cubicBezTo>
                    <a:pt x="18" y="86"/>
                    <a:pt x="20" y="88"/>
                    <a:pt x="18" y="90"/>
                  </a:cubicBezTo>
                  <a:cubicBezTo>
                    <a:pt x="16" y="91"/>
                    <a:pt x="20" y="100"/>
                    <a:pt x="14" y="99"/>
                  </a:cubicBezTo>
                  <a:cubicBezTo>
                    <a:pt x="8" y="98"/>
                    <a:pt x="3" y="99"/>
                    <a:pt x="2" y="101"/>
                  </a:cubicBezTo>
                  <a:cubicBezTo>
                    <a:pt x="1" y="102"/>
                    <a:pt x="0" y="106"/>
                    <a:pt x="6" y="109"/>
                  </a:cubicBezTo>
                  <a:cubicBezTo>
                    <a:pt x="12" y="112"/>
                    <a:pt x="19" y="112"/>
                    <a:pt x="17" y="115"/>
                  </a:cubicBezTo>
                  <a:cubicBezTo>
                    <a:pt x="15" y="118"/>
                    <a:pt x="20" y="128"/>
                    <a:pt x="21" y="129"/>
                  </a:cubicBezTo>
                  <a:cubicBezTo>
                    <a:pt x="21" y="130"/>
                    <a:pt x="18" y="133"/>
                    <a:pt x="21" y="130"/>
                  </a:cubicBezTo>
                  <a:cubicBezTo>
                    <a:pt x="25" y="127"/>
                    <a:pt x="26" y="135"/>
                    <a:pt x="30" y="120"/>
                  </a:cubicBezTo>
                  <a:cubicBezTo>
                    <a:pt x="33" y="105"/>
                    <a:pt x="26" y="98"/>
                    <a:pt x="36" y="100"/>
                  </a:cubicBezTo>
                  <a:cubicBezTo>
                    <a:pt x="46" y="103"/>
                    <a:pt x="44" y="105"/>
                    <a:pt x="46" y="103"/>
                  </a:cubicBezTo>
                  <a:cubicBezTo>
                    <a:pt x="48" y="100"/>
                    <a:pt x="54" y="97"/>
                    <a:pt x="55" y="93"/>
                  </a:cubicBezTo>
                  <a:cubicBezTo>
                    <a:pt x="55" y="90"/>
                    <a:pt x="56" y="90"/>
                    <a:pt x="58" y="93"/>
                  </a:cubicBezTo>
                  <a:cubicBezTo>
                    <a:pt x="61" y="95"/>
                    <a:pt x="59" y="98"/>
                    <a:pt x="65" y="98"/>
                  </a:cubicBezTo>
                  <a:cubicBezTo>
                    <a:pt x="70" y="98"/>
                    <a:pt x="78" y="94"/>
                    <a:pt x="78" y="90"/>
                  </a:cubicBezTo>
                  <a:cubicBezTo>
                    <a:pt x="77" y="87"/>
                    <a:pt x="79" y="82"/>
                    <a:pt x="77" y="81"/>
                  </a:cubicBezTo>
                  <a:cubicBezTo>
                    <a:pt x="76" y="80"/>
                    <a:pt x="80" y="76"/>
                    <a:pt x="84" y="78"/>
                  </a:cubicBezTo>
                  <a:cubicBezTo>
                    <a:pt x="89" y="80"/>
                    <a:pt x="86" y="83"/>
                    <a:pt x="91" y="84"/>
                  </a:cubicBezTo>
                  <a:cubicBezTo>
                    <a:pt x="96" y="84"/>
                    <a:pt x="114" y="84"/>
                    <a:pt x="112" y="80"/>
                  </a:cubicBezTo>
                  <a:cubicBezTo>
                    <a:pt x="109" y="76"/>
                    <a:pt x="110" y="69"/>
                    <a:pt x="108" y="67"/>
                  </a:cubicBezTo>
                  <a:cubicBezTo>
                    <a:pt x="106" y="64"/>
                    <a:pt x="111" y="69"/>
                    <a:pt x="111" y="61"/>
                  </a:cubicBezTo>
                  <a:cubicBezTo>
                    <a:pt x="111" y="53"/>
                    <a:pt x="109" y="53"/>
                    <a:pt x="108" y="42"/>
                  </a:cubicBezTo>
                  <a:cubicBezTo>
                    <a:pt x="108" y="31"/>
                    <a:pt x="117" y="35"/>
                    <a:pt x="117" y="33"/>
                  </a:cubicBezTo>
                  <a:cubicBezTo>
                    <a:pt x="117" y="30"/>
                    <a:pt x="120" y="34"/>
                    <a:pt x="117" y="27"/>
                  </a:cubicBezTo>
                  <a:cubicBezTo>
                    <a:pt x="114" y="20"/>
                    <a:pt x="111" y="12"/>
                    <a:pt x="109" y="11"/>
                  </a:cubicBezTo>
                  <a:cubicBezTo>
                    <a:pt x="107" y="9"/>
                    <a:pt x="101" y="4"/>
                    <a:pt x="101" y="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176"/>
            <p:cNvSpPr>
              <a:spLocks/>
            </p:cNvSpPr>
            <p:nvPr/>
          </p:nvSpPr>
          <p:spPr bwMode="auto">
            <a:xfrm>
              <a:off x="8555038" y="3227388"/>
              <a:ext cx="61913" cy="95250"/>
            </a:xfrm>
            <a:custGeom>
              <a:avLst/>
              <a:gdLst>
                <a:gd name="T0" fmla="*/ 15 w 23"/>
                <a:gd name="T1" fmla="*/ 0 h 36"/>
                <a:gd name="T2" fmla="*/ 5 w 23"/>
                <a:gd name="T3" fmla="*/ 11 h 36"/>
                <a:gd name="T4" fmla="*/ 13 w 23"/>
                <a:gd name="T5" fmla="*/ 34 h 36"/>
                <a:gd name="T6" fmla="*/ 16 w 23"/>
                <a:gd name="T7" fmla="*/ 29 h 36"/>
                <a:gd name="T8" fmla="*/ 20 w 23"/>
                <a:gd name="T9" fmla="*/ 24 h 36"/>
                <a:gd name="T10" fmla="*/ 21 w 23"/>
                <a:gd name="T11" fmla="*/ 17 h 36"/>
                <a:gd name="T12" fmla="*/ 20 w 23"/>
                <a:gd name="T13" fmla="*/ 10 h 36"/>
                <a:gd name="T14" fmla="*/ 15 w 23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6">
                  <a:moveTo>
                    <a:pt x="15" y="0"/>
                  </a:moveTo>
                  <a:cubicBezTo>
                    <a:pt x="8" y="4"/>
                    <a:pt x="0" y="4"/>
                    <a:pt x="5" y="11"/>
                  </a:cubicBezTo>
                  <a:cubicBezTo>
                    <a:pt x="11" y="17"/>
                    <a:pt x="15" y="36"/>
                    <a:pt x="13" y="34"/>
                  </a:cubicBezTo>
                  <a:cubicBezTo>
                    <a:pt x="12" y="32"/>
                    <a:pt x="13" y="33"/>
                    <a:pt x="16" y="29"/>
                  </a:cubicBezTo>
                  <a:cubicBezTo>
                    <a:pt x="19" y="26"/>
                    <a:pt x="22" y="26"/>
                    <a:pt x="20" y="24"/>
                  </a:cubicBezTo>
                  <a:cubicBezTo>
                    <a:pt x="18" y="22"/>
                    <a:pt x="19" y="19"/>
                    <a:pt x="21" y="17"/>
                  </a:cubicBezTo>
                  <a:cubicBezTo>
                    <a:pt x="23" y="15"/>
                    <a:pt x="22" y="15"/>
                    <a:pt x="20" y="10"/>
                  </a:cubicBezTo>
                  <a:cubicBezTo>
                    <a:pt x="19" y="5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177"/>
            <p:cNvSpPr>
              <a:spLocks/>
            </p:cNvSpPr>
            <p:nvPr/>
          </p:nvSpPr>
          <p:spPr bwMode="auto">
            <a:xfrm>
              <a:off x="8667750" y="3227388"/>
              <a:ext cx="50800" cy="42863"/>
            </a:xfrm>
            <a:custGeom>
              <a:avLst/>
              <a:gdLst>
                <a:gd name="T0" fmla="*/ 1 w 19"/>
                <a:gd name="T1" fmla="*/ 12 h 16"/>
                <a:gd name="T2" fmla="*/ 17 w 19"/>
                <a:gd name="T3" fmla="*/ 11 h 16"/>
                <a:gd name="T4" fmla="*/ 14 w 19"/>
                <a:gd name="T5" fmla="*/ 3 h 16"/>
                <a:gd name="T6" fmla="*/ 4 w 19"/>
                <a:gd name="T7" fmla="*/ 10 h 16"/>
                <a:gd name="T8" fmla="*/ 1 w 19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1" y="12"/>
                  </a:moveTo>
                  <a:cubicBezTo>
                    <a:pt x="0" y="13"/>
                    <a:pt x="19" y="16"/>
                    <a:pt x="17" y="11"/>
                  </a:cubicBezTo>
                  <a:cubicBezTo>
                    <a:pt x="14" y="7"/>
                    <a:pt x="19" y="6"/>
                    <a:pt x="14" y="3"/>
                  </a:cubicBezTo>
                  <a:cubicBezTo>
                    <a:pt x="10" y="0"/>
                    <a:pt x="4" y="10"/>
                    <a:pt x="4" y="10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178"/>
            <p:cNvSpPr>
              <a:spLocks/>
            </p:cNvSpPr>
            <p:nvPr/>
          </p:nvSpPr>
          <p:spPr bwMode="auto">
            <a:xfrm>
              <a:off x="8758238" y="3179763"/>
              <a:ext cx="23813" cy="23813"/>
            </a:xfrm>
            <a:custGeom>
              <a:avLst/>
              <a:gdLst>
                <a:gd name="T0" fmla="*/ 3 w 9"/>
                <a:gd name="T1" fmla="*/ 9 h 9"/>
                <a:gd name="T2" fmla="*/ 9 w 9"/>
                <a:gd name="T3" fmla="*/ 5 h 9"/>
                <a:gd name="T4" fmla="*/ 3 w 9"/>
                <a:gd name="T5" fmla="*/ 1 h 9"/>
                <a:gd name="T6" fmla="*/ 3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3" y="9"/>
                  </a:moveTo>
                  <a:cubicBezTo>
                    <a:pt x="4" y="9"/>
                    <a:pt x="9" y="8"/>
                    <a:pt x="9" y="5"/>
                  </a:cubicBezTo>
                  <a:cubicBezTo>
                    <a:pt x="9" y="3"/>
                    <a:pt x="5" y="0"/>
                    <a:pt x="3" y="1"/>
                  </a:cubicBezTo>
                  <a:cubicBezTo>
                    <a:pt x="0" y="2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179"/>
            <p:cNvSpPr>
              <a:spLocks/>
            </p:cNvSpPr>
            <p:nvPr/>
          </p:nvSpPr>
          <p:spPr bwMode="auto">
            <a:xfrm>
              <a:off x="8763000" y="3136901"/>
              <a:ext cx="49213" cy="34925"/>
            </a:xfrm>
            <a:custGeom>
              <a:avLst/>
              <a:gdLst>
                <a:gd name="T0" fmla="*/ 16 w 18"/>
                <a:gd name="T1" fmla="*/ 13 h 13"/>
                <a:gd name="T2" fmla="*/ 4 w 18"/>
                <a:gd name="T3" fmla="*/ 9 h 13"/>
                <a:gd name="T4" fmla="*/ 6 w 18"/>
                <a:gd name="T5" fmla="*/ 2 h 13"/>
                <a:gd name="T6" fmla="*/ 16 w 18"/>
                <a:gd name="T7" fmla="*/ 5 h 13"/>
                <a:gd name="T8" fmla="*/ 16 w 1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6" y="13"/>
                  </a:moveTo>
                  <a:cubicBezTo>
                    <a:pt x="13" y="12"/>
                    <a:pt x="9" y="13"/>
                    <a:pt x="4" y="9"/>
                  </a:cubicBezTo>
                  <a:cubicBezTo>
                    <a:pt x="0" y="5"/>
                    <a:pt x="5" y="3"/>
                    <a:pt x="6" y="2"/>
                  </a:cubicBezTo>
                  <a:cubicBezTo>
                    <a:pt x="6" y="0"/>
                    <a:pt x="18" y="4"/>
                    <a:pt x="16" y="5"/>
                  </a:cubicBezTo>
                  <a:cubicBezTo>
                    <a:pt x="15" y="6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180"/>
            <p:cNvSpPr>
              <a:spLocks/>
            </p:cNvSpPr>
            <p:nvPr/>
          </p:nvSpPr>
          <p:spPr bwMode="auto">
            <a:xfrm>
              <a:off x="8605838" y="3408363"/>
              <a:ext cx="136525" cy="168275"/>
            </a:xfrm>
            <a:custGeom>
              <a:avLst/>
              <a:gdLst>
                <a:gd name="T0" fmla="*/ 19 w 51"/>
                <a:gd name="T1" fmla="*/ 38 h 63"/>
                <a:gd name="T2" fmla="*/ 19 w 51"/>
                <a:gd name="T3" fmla="*/ 29 h 63"/>
                <a:gd name="T4" fmla="*/ 28 w 51"/>
                <a:gd name="T5" fmla="*/ 22 h 63"/>
                <a:gd name="T6" fmla="*/ 20 w 51"/>
                <a:gd name="T7" fmla="*/ 5 h 63"/>
                <a:gd name="T8" fmla="*/ 12 w 51"/>
                <a:gd name="T9" fmla="*/ 2 h 63"/>
                <a:gd name="T10" fmla="*/ 3 w 51"/>
                <a:gd name="T11" fmla="*/ 14 h 63"/>
                <a:gd name="T12" fmla="*/ 2 w 51"/>
                <a:gd name="T13" fmla="*/ 21 h 63"/>
                <a:gd name="T14" fmla="*/ 1 w 51"/>
                <a:gd name="T15" fmla="*/ 25 h 63"/>
                <a:gd name="T16" fmla="*/ 9 w 51"/>
                <a:gd name="T17" fmla="*/ 34 h 63"/>
                <a:gd name="T18" fmla="*/ 7 w 51"/>
                <a:gd name="T19" fmla="*/ 41 h 63"/>
                <a:gd name="T20" fmla="*/ 14 w 51"/>
                <a:gd name="T21" fmla="*/ 47 h 63"/>
                <a:gd name="T22" fmla="*/ 12 w 51"/>
                <a:gd name="T23" fmla="*/ 53 h 63"/>
                <a:gd name="T24" fmla="*/ 12 w 51"/>
                <a:gd name="T25" fmla="*/ 55 h 63"/>
                <a:gd name="T26" fmla="*/ 24 w 51"/>
                <a:gd name="T27" fmla="*/ 62 h 63"/>
                <a:gd name="T28" fmla="*/ 19 w 51"/>
                <a:gd name="T29" fmla="*/ 54 h 63"/>
                <a:gd name="T30" fmla="*/ 27 w 51"/>
                <a:gd name="T31" fmla="*/ 50 h 63"/>
                <a:gd name="T32" fmla="*/ 47 w 51"/>
                <a:gd name="T33" fmla="*/ 63 h 63"/>
                <a:gd name="T34" fmla="*/ 49 w 51"/>
                <a:gd name="T35" fmla="*/ 59 h 63"/>
                <a:gd name="T36" fmla="*/ 48 w 51"/>
                <a:gd name="T37" fmla="*/ 50 h 63"/>
                <a:gd name="T38" fmla="*/ 44 w 51"/>
                <a:gd name="T39" fmla="*/ 48 h 63"/>
                <a:gd name="T40" fmla="*/ 34 w 51"/>
                <a:gd name="T41" fmla="*/ 45 h 63"/>
                <a:gd name="T42" fmla="*/ 27 w 51"/>
                <a:gd name="T43" fmla="*/ 44 h 63"/>
                <a:gd name="T44" fmla="*/ 19 w 51"/>
                <a:gd name="T45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63">
                  <a:moveTo>
                    <a:pt x="19" y="38"/>
                  </a:moveTo>
                  <a:cubicBezTo>
                    <a:pt x="17" y="35"/>
                    <a:pt x="15" y="32"/>
                    <a:pt x="19" y="29"/>
                  </a:cubicBezTo>
                  <a:cubicBezTo>
                    <a:pt x="24" y="26"/>
                    <a:pt x="30" y="27"/>
                    <a:pt x="28" y="22"/>
                  </a:cubicBezTo>
                  <a:cubicBezTo>
                    <a:pt x="26" y="19"/>
                    <a:pt x="20" y="7"/>
                    <a:pt x="20" y="5"/>
                  </a:cubicBezTo>
                  <a:cubicBezTo>
                    <a:pt x="20" y="4"/>
                    <a:pt x="13" y="0"/>
                    <a:pt x="12" y="2"/>
                  </a:cubicBezTo>
                  <a:cubicBezTo>
                    <a:pt x="10" y="4"/>
                    <a:pt x="3" y="14"/>
                    <a:pt x="3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4"/>
                    <a:pt x="1" y="25"/>
                  </a:cubicBezTo>
                  <a:cubicBezTo>
                    <a:pt x="0" y="27"/>
                    <a:pt x="6" y="33"/>
                    <a:pt x="9" y="34"/>
                  </a:cubicBezTo>
                  <a:cubicBezTo>
                    <a:pt x="12" y="36"/>
                    <a:pt x="6" y="38"/>
                    <a:pt x="7" y="41"/>
                  </a:cubicBezTo>
                  <a:cubicBezTo>
                    <a:pt x="8" y="43"/>
                    <a:pt x="14" y="47"/>
                    <a:pt x="14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5" y="53"/>
                    <a:pt x="12" y="55"/>
                  </a:cubicBezTo>
                  <a:cubicBezTo>
                    <a:pt x="19" y="58"/>
                    <a:pt x="24" y="63"/>
                    <a:pt x="24" y="62"/>
                  </a:cubicBezTo>
                  <a:cubicBezTo>
                    <a:pt x="23" y="61"/>
                    <a:pt x="19" y="54"/>
                    <a:pt x="19" y="54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0"/>
                    <a:pt x="49" y="59"/>
                  </a:cubicBezTo>
                  <a:cubicBezTo>
                    <a:pt x="51" y="57"/>
                    <a:pt x="48" y="50"/>
                    <a:pt x="48" y="50"/>
                  </a:cubicBezTo>
                  <a:cubicBezTo>
                    <a:pt x="48" y="50"/>
                    <a:pt x="51" y="49"/>
                    <a:pt x="44" y="48"/>
                  </a:cubicBezTo>
                  <a:cubicBezTo>
                    <a:pt x="37" y="46"/>
                    <a:pt x="37" y="45"/>
                    <a:pt x="34" y="45"/>
                  </a:cubicBezTo>
                  <a:cubicBezTo>
                    <a:pt x="32" y="45"/>
                    <a:pt x="31" y="47"/>
                    <a:pt x="27" y="44"/>
                  </a:cubicBezTo>
                  <a:cubicBezTo>
                    <a:pt x="24" y="42"/>
                    <a:pt x="19" y="38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181"/>
            <p:cNvSpPr>
              <a:spLocks/>
            </p:cNvSpPr>
            <p:nvPr/>
          </p:nvSpPr>
          <p:spPr bwMode="auto">
            <a:xfrm>
              <a:off x="8680450" y="3641726"/>
              <a:ext cx="168275" cy="111125"/>
            </a:xfrm>
            <a:custGeom>
              <a:avLst/>
              <a:gdLst>
                <a:gd name="T0" fmla="*/ 44 w 63"/>
                <a:gd name="T1" fmla="*/ 0 h 42"/>
                <a:gd name="T2" fmla="*/ 31 w 63"/>
                <a:gd name="T3" fmla="*/ 13 h 42"/>
                <a:gd name="T4" fmla="*/ 23 w 63"/>
                <a:gd name="T5" fmla="*/ 11 h 42"/>
                <a:gd name="T6" fmla="*/ 14 w 63"/>
                <a:gd name="T7" fmla="*/ 14 h 42"/>
                <a:gd name="T8" fmla="*/ 13 w 63"/>
                <a:gd name="T9" fmla="*/ 20 h 42"/>
                <a:gd name="T10" fmla="*/ 6 w 63"/>
                <a:gd name="T11" fmla="*/ 29 h 42"/>
                <a:gd name="T12" fmla="*/ 26 w 63"/>
                <a:gd name="T13" fmla="*/ 26 h 42"/>
                <a:gd name="T14" fmla="*/ 35 w 63"/>
                <a:gd name="T15" fmla="*/ 29 h 42"/>
                <a:gd name="T16" fmla="*/ 43 w 63"/>
                <a:gd name="T17" fmla="*/ 39 h 42"/>
                <a:gd name="T18" fmla="*/ 53 w 63"/>
                <a:gd name="T19" fmla="*/ 40 h 42"/>
                <a:gd name="T20" fmla="*/ 52 w 63"/>
                <a:gd name="T21" fmla="*/ 30 h 42"/>
                <a:gd name="T22" fmla="*/ 61 w 63"/>
                <a:gd name="T23" fmla="*/ 25 h 42"/>
                <a:gd name="T24" fmla="*/ 62 w 63"/>
                <a:gd name="T25" fmla="*/ 15 h 42"/>
                <a:gd name="T26" fmla="*/ 54 w 63"/>
                <a:gd name="T27" fmla="*/ 7 h 42"/>
                <a:gd name="T28" fmla="*/ 44 w 63"/>
                <a:gd name="T2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2">
                  <a:moveTo>
                    <a:pt x="44" y="0"/>
                  </a:moveTo>
                  <a:cubicBezTo>
                    <a:pt x="38" y="5"/>
                    <a:pt x="38" y="15"/>
                    <a:pt x="31" y="13"/>
                  </a:cubicBezTo>
                  <a:cubicBezTo>
                    <a:pt x="23" y="11"/>
                    <a:pt x="33" y="14"/>
                    <a:pt x="23" y="11"/>
                  </a:cubicBezTo>
                  <a:cubicBezTo>
                    <a:pt x="14" y="8"/>
                    <a:pt x="16" y="11"/>
                    <a:pt x="14" y="14"/>
                  </a:cubicBezTo>
                  <a:cubicBezTo>
                    <a:pt x="12" y="16"/>
                    <a:pt x="13" y="20"/>
                    <a:pt x="13" y="20"/>
                  </a:cubicBezTo>
                  <a:cubicBezTo>
                    <a:pt x="13" y="20"/>
                    <a:pt x="0" y="29"/>
                    <a:pt x="6" y="29"/>
                  </a:cubicBezTo>
                  <a:cubicBezTo>
                    <a:pt x="12" y="28"/>
                    <a:pt x="18" y="27"/>
                    <a:pt x="26" y="26"/>
                  </a:cubicBezTo>
                  <a:cubicBezTo>
                    <a:pt x="35" y="24"/>
                    <a:pt x="38" y="27"/>
                    <a:pt x="35" y="29"/>
                  </a:cubicBezTo>
                  <a:cubicBezTo>
                    <a:pt x="33" y="30"/>
                    <a:pt x="38" y="37"/>
                    <a:pt x="43" y="39"/>
                  </a:cubicBezTo>
                  <a:cubicBezTo>
                    <a:pt x="47" y="40"/>
                    <a:pt x="54" y="42"/>
                    <a:pt x="53" y="40"/>
                  </a:cubicBezTo>
                  <a:cubicBezTo>
                    <a:pt x="53" y="37"/>
                    <a:pt x="52" y="35"/>
                    <a:pt x="52" y="30"/>
                  </a:cubicBezTo>
                  <a:cubicBezTo>
                    <a:pt x="51" y="26"/>
                    <a:pt x="61" y="25"/>
                    <a:pt x="61" y="25"/>
                  </a:cubicBezTo>
                  <a:cubicBezTo>
                    <a:pt x="61" y="25"/>
                    <a:pt x="63" y="16"/>
                    <a:pt x="62" y="15"/>
                  </a:cubicBezTo>
                  <a:cubicBezTo>
                    <a:pt x="60" y="14"/>
                    <a:pt x="56" y="9"/>
                    <a:pt x="54" y="7"/>
                  </a:cubicBezTo>
                  <a:cubicBezTo>
                    <a:pt x="52" y="4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182"/>
            <p:cNvSpPr>
              <a:spLocks/>
            </p:cNvSpPr>
            <p:nvPr/>
          </p:nvSpPr>
          <p:spPr bwMode="auto">
            <a:xfrm>
              <a:off x="8366125" y="3705226"/>
              <a:ext cx="298450" cy="274638"/>
            </a:xfrm>
            <a:custGeom>
              <a:avLst/>
              <a:gdLst>
                <a:gd name="T0" fmla="*/ 94 w 112"/>
                <a:gd name="T1" fmla="*/ 29 h 103"/>
                <a:gd name="T2" fmla="*/ 97 w 112"/>
                <a:gd name="T3" fmla="*/ 42 h 103"/>
                <a:gd name="T4" fmla="*/ 107 w 112"/>
                <a:gd name="T5" fmla="*/ 51 h 103"/>
                <a:gd name="T6" fmla="*/ 102 w 112"/>
                <a:gd name="T7" fmla="*/ 58 h 103"/>
                <a:gd name="T8" fmla="*/ 94 w 112"/>
                <a:gd name="T9" fmla="*/ 67 h 103"/>
                <a:gd name="T10" fmla="*/ 99 w 112"/>
                <a:gd name="T11" fmla="*/ 83 h 103"/>
                <a:gd name="T12" fmla="*/ 91 w 112"/>
                <a:gd name="T13" fmla="*/ 84 h 103"/>
                <a:gd name="T14" fmla="*/ 89 w 112"/>
                <a:gd name="T15" fmla="*/ 88 h 103"/>
                <a:gd name="T16" fmla="*/ 91 w 112"/>
                <a:gd name="T17" fmla="*/ 100 h 103"/>
                <a:gd name="T18" fmla="*/ 82 w 112"/>
                <a:gd name="T19" fmla="*/ 101 h 103"/>
                <a:gd name="T20" fmla="*/ 65 w 112"/>
                <a:gd name="T21" fmla="*/ 101 h 103"/>
                <a:gd name="T22" fmla="*/ 49 w 112"/>
                <a:gd name="T23" fmla="*/ 96 h 103"/>
                <a:gd name="T24" fmla="*/ 36 w 112"/>
                <a:gd name="T25" fmla="*/ 95 h 103"/>
                <a:gd name="T26" fmla="*/ 22 w 112"/>
                <a:gd name="T27" fmla="*/ 88 h 103"/>
                <a:gd name="T28" fmla="*/ 9 w 112"/>
                <a:gd name="T29" fmla="*/ 81 h 103"/>
                <a:gd name="T30" fmla="*/ 2 w 112"/>
                <a:gd name="T31" fmla="*/ 67 h 103"/>
                <a:gd name="T32" fmla="*/ 9 w 112"/>
                <a:gd name="T33" fmla="*/ 47 h 103"/>
                <a:gd name="T34" fmla="*/ 23 w 112"/>
                <a:gd name="T35" fmla="*/ 57 h 103"/>
                <a:gd name="T36" fmla="*/ 37 w 112"/>
                <a:gd name="T37" fmla="*/ 43 h 103"/>
                <a:gd name="T38" fmla="*/ 56 w 112"/>
                <a:gd name="T39" fmla="*/ 30 h 103"/>
                <a:gd name="T40" fmla="*/ 61 w 112"/>
                <a:gd name="T41" fmla="*/ 27 h 103"/>
                <a:gd name="T42" fmla="*/ 65 w 112"/>
                <a:gd name="T43" fmla="*/ 15 h 103"/>
                <a:gd name="T44" fmla="*/ 76 w 112"/>
                <a:gd name="T45" fmla="*/ 3 h 103"/>
                <a:gd name="T46" fmla="*/ 102 w 112"/>
                <a:gd name="T47" fmla="*/ 15 h 103"/>
                <a:gd name="T48" fmla="*/ 94 w 112"/>
                <a:gd name="T49" fmla="*/ 2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03">
                  <a:moveTo>
                    <a:pt x="94" y="29"/>
                  </a:moveTo>
                  <a:cubicBezTo>
                    <a:pt x="91" y="34"/>
                    <a:pt x="96" y="40"/>
                    <a:pt x="97" y="42"/>
                  </a:cubicBezTo>
                  <a:cubicBezTo>
                    <a:pt x="98" y="44"/>
                    <a:pt x="112" y="45"/>
                    <a:pt x="107" y="51"/>
                  </a:cubicBezTo>
                  <a:cubicBezTo>
                    <a:pt x="103" y="56"/>
                    <a:pt x="100" y="56"/>
                    <a:pt x="102" y="58"/>
                  </a:cubicBezTo>
                  <a:cubicBezTo>
                    <a:pt x="105" y="60"/>
                    <a:pt x="95" y="60"/>
                    <a:pt x="94" y="67"/>
                  </a:cubicBezTo>
                  <a:cubicBezTo>
                    <a:pt x="93" y="74"/>
                    <a:pt x="100" y="83"/>
                    <a:pt x="99" y="83"/>
                  </a:cubicBezTo>
                  <a:cubicBezTo>
                    <a:pt x="97" y="83"/>
                    <a:pt x="93" y="83"/>
                    <a:pt x="91" y="84"/>
                  </a:cubicBezTo>
                  <a:cubicBezTo>
                    <a:pt x="88" y="84"/>
                    <a:pt x="89" y="83"/>
                    <a:pt x="89" y="88"/>
                  </a:cubicBezTo>
                  <a:cubicBezTo>
                    <a:pt x="90" y="93"/>
                    <a:pt x="91" y="100"/>
                    <a:pt x="91" y="100"/>
                  </a:cubicBezTo>
                  <a:cubicBezTo>
                    <a:pt x="91" y="100"/>
                    <a:pt x="85" y="103"/>
                    <a:pt x="82" y="101"/>
                  </a:cubicBezTo>
                  <a:cubicBezTo>
                    <a:pt x="79" y="99"/>
                    <a:pt x="69" y="100"/>
                    <a:pt x="65" y="101"/>
                  </a:cubicBezTo>
                  <a:cubicBezTo>
                    <a:pt x="61" y="102"/>
                    <a:pt x="53" y="96"/>
                    <a:pt x="49" y="96"/>
                  </a:cubicBezTo>
                  <a:cubicBezTo>
                    <a:pt x="45" y="96"/>
                    <a:pt x="45" y="97"/>
                    <a:pt x="36" y="95"/>
                  </a:cubicBezTo>
                  <a:cubicBezTo>
                    <a:pt x="27" y="92"/>
                    <a:pt x="29" y="90"/>
                    <a:pt x="22" y="88"/>
                  </a:cubicBezTo>
                  <a:cubicBezTo>
                    <a:pt x="16" y="86"/>
                    <a:pt x="14" y="92"/>
                    <a:pt x="9" y="81"/>
                  </a:cubicBezTo>
                  <a:cubicBezTo>
                    <a:pt x="4" y="71"/>
                    <a:pt x="3" y="71"/>
                    <a:pt x="2" y="67"/>
                  </a:cubicBezTo>
                  <a:cubicBezTo>
                    <a:pt x="0" y="64"/>
                    <a:pt x="9" y="49"/>
                    <a:pt x="9" y="47"/>
                  </a:cubicBezTo>
                  <a:cubicBezTo>
                    <a:pt x="10" y="45"/>
                    <a:pt x="23" y="56"/>
                    <a:pt x="23" y="57"/>
                  </a:cubicBezTo>
                  <a:cubicBezTo>
                    <a:pt x="24" y="58"/>
                    <a:pt x="39" y="45"/>
                    <a:pt x="37" y="43"/>
                  </a:cubicBezTo>
                  <a:cubicBezTo>
                    <a:pt x="35" y="41"/>
                    <a:pt x="56" y="34"/>
                    <a:pt x="56" y="30"/>
                  </a:cubicBezTo>
                  <a:cubicBezTo>
                    <a:pt x="57" y="27"/>
                    <a:pt x="59" y="26"/>
                    <a:pt x="61" y="27"/>
                  </a:cubicBezTo>
                  <a:cubicBezTo>
                    <a:pt x="64" y="29"/>
                    <a:pt x="65" y="19"/>
                    <a:pt x="65" y="15"/>
                  </a:cubicBezTo>
                  <a:cubicBezTo>
                    <a:pt x="65" y="10"/>
                    <a:pt x="72" y="5"/>
                    <a:pt x="76" y="3"/>
                  </a:cubicBezTo>
                  <a:cubicBezTo>
                    <a:pt x="80" y="0"/>
                    <a:pt x="103" y="17"/>
                    <a:pt x="102" y="15"/>
                  </a:cubicBezTo>
                  <a:cubicBezTo>
                    <a:pt x="101" y="12"/>
                    <a:pt x="94" y="29"/>
                    <a:pt x="9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183"/>
            <p:cNvSpPr>
              <a:spLocks/>
            </p:cNvSpPr>
            <p:nvPr/>
          </p:nvSpPr>
          <p:spPr bwMode="auto">
            <a:xfrm>
              <a:off x="9009063" y="3881438"/>
              <a:ext cx="644525" cy="273050"/>
            </a:xfrm>
            <a:custGeom>
              <a:avLst/>
              <a:gdLst>
                <a:gd name="T0" fmla="*/ 35 w 241"/>
                <a:gd name="T1" fmla="*/ 39 h 102"/>
                <a:gd name="T2" fmla="*/ 70 w 241"/>
                <a:gd name="T3" fmla="*/ 45 h 102"/>
                <a:gd name="T4" fmla="*/ 93 w 241"/>
                <a:gd name="T5" fmla="*/ 59 h 102"/>
                <a:gd name="T6" fmla="*/ 95 w 241"/>
                <a:gd name="T7" fmla="*/ 68 h 102"/>
                <a:gd name="T8" fmla="*/ 87 w 241"/>
                <a:gd name="T9" fmla="*/ 78 h 102"/>
                <a:gd name="T10" fmla="*/ 99 w 241"/>
                <a:gd name="T11" fmla="*/ 81 h 102"/>
                <a:gd name="T12" fmla="*/ 117 w 241"/>
                <a:gd name="T13" fmla="*/ 79 h 102"/>
                <a:gd name="T14" fmla="*/ 133 w 241"/>
                <a:gd name="T15" fmla="*/ 87 h 102"/>
                <a:gd name="T16" fmla="*/ 139 w 241"/>
                <a:gd name="T17" fmla="*/ 89 h 102"/>
                <a:gd name="T18" fmla="*/ 150 w 241"/>
                <a:gd name="T19" fmla="*/ 86 h 102"/>
                <a:gd name="T20" fmla="*/ 162 w 241"/>
                <a:gd name="T21" fmla="*/ 77 h 102"/>
                <a:gd name="T22" fmla="*/ 184 w 241"/>
                <a:gd name="T23" fmla="*/ 80 h 102"/>
                <a:gd name="T24" fmla="*/ 194 w 241"/>
                <a:gd name="T25" fmla="*/ 91 h 102"/>
                <a:gd name="T26" fmla="*/ 219 w 241"/>
                <a:gd name="T27" fmla="*/ 102 h 102"/>
                <a:gd name="T28" fmla="*/ 236 w 241"/>
                <a:gd name="T29" fmla="*/ 102 h 102"/>
                <a:gd name="T30" fmla="*/ 238 w 241"/>
                <a:gd name="T31" fmla="*/ 94 h 102"/>
                <a:gd name="T32" fmla="*/ 230 w 241"/>
                <a:gd name="T33" fmla="*/ 91 h 102"/>
                <a:gd name="T34" fmla="*/ 206 w 241"/>
                <a:gd name="T35" fmla="*/ 81 h 102"/>
                <a:gd name="T36" fmla="*/ 194 w 241"/>
                <a:gd name="T37" fmla="*/ 70 h 102"/>
                <a:gd name="T38" fmla="*/ 192 w 241"/>
                <a:gd name="T39" fmla="*/ 62 h 102"/>
                <a:gd name="T40" fmla="*/ 190 w 241"/>
                <a:gd name="T41" fmla="*/ 60 h 102"/>
                <a:gd name="T42" fmla="*/ 170 w 241"/>
                <a:gd name="T43" fmla="*/ 44 h 102"/>
                <a:gd name="T44" fmla="*/ 153 w 241"/>
                <a:gd name="T45" fmla="*/ 37 h 102"/>
                <a:gd name="T46" fmla="*/ 119 w 241"/>
                <a:gd name="T47" fmla="*/ 25 h 102"/>
                <a:gd name="T48" fmla="*/ 95 w 241"/>
                <a:gd name="T49" fmla="*/ 19 h 102"/>
                <a:gd name="T50" fmla="*/ 67 w 241"/>
                <a:gd name="T51" fmla="*/ 14 h 102"/>
                <a:gd name="T52" fmla="*/ 61 w 241"/>
                <a:gd name="T53" fmla="*/ 23 h 102"/>
                <a:gd name="T54" fmla="*/ 52 w 241"/>
                <a:gd name="T55" fmla="*/ 33 h 102"/>
                <a:gd name="T56" fmla="*/ 41 w 241"/>
                <a:gd name="T57" fmla="*/ 28 h 102"/>
                <a:gd name="T58" fmla="*/ 39 w 241"/>
                <a:gd name="T59" fmla="*/ 19 h 102"/>
                <a:gd name="T60" fmla="*/ 28 w 241"/>
                <a:gd name="T61" fmla="*/ 10 h 102"/>
                <a:gd name="T62" fmla="*/ 2 w 241"/>
                <a:gd name="T63" fmla="*/ 6 h 102"/>
                <a:gd name="T64" fmla="*/ 8 w 241"/>
                <a:gd name="T65" fmla="*/ 15 h 102"/>
                <a:gd name="T66" fmla="*/ 23 w 241"/>
                <a:gd name="T67" fmla="*/ 23 h 102"/>
                <a:gd name="T68" fmla="*/ 28 w 241"/>
                <a:gd name="T69" fmla="*/ 26 h 102"/>
                <a:gd name="T70" fmla="*/ 21 w 241"/>
                <a:gd name="T71" fmla="*/ 30 h 102"/>
                <a:gd name="T72" fmla="*/ 35 w 241"/>
                <a:gd name="T73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102">
                  <a:moveTo>
                    <a:pt x="35" y="39"/>
                  </a:moveTo>
                  <a:cubicBezTo>
                    <a:pt x="37" y="39"/>
                    <a:pt x="51" y="36"/>
                    <a:pt x="70" y="45"/>
                  </a:cubicBezTo>
                  <a:cubicBezTo>
                    <a:pt x="88" y="54"/>
                    <a:pt x="94" y="57"/>
                    <a:pt x="93" y="59"/>
                  </a:cubicBezTo>
                  <a:cubicBezTo>
                    <a:pt x="93" y="61"/>
                    <a:pt x="99" y="68"/>
                    <a:pt x="95" y="68"/>
                  </a:cubicBezTo>
                  <a:cubicBezTo>
                    <a:pt x="91" y="68"/>
                    <a:pt x="80" y="75"/>
                    <a:pt x="87" y="78"/>
                  </a:cubicBezTo>
                  <a:cubicBezTo>
                    <a:pt x="93" y="81"/>
                    <a:pt x="91" y="84"/>
                    <a:pt x="99" y="81"/>
                  </a:cubicBezTo>
                  <a:cubicBezTo>
                    <a:pt x="106" y="78"/>
                    <a:pt x="102" y="75"/>
                    <a:pt x="117" y="79"/>
                  </a:cubicBezTo>
                  <a:cubicBezTo>
                    <a:pt x="131" y="84"/>
                    <a:pt x="133" y="87"/>
                    <a:pt x="133" y="87"/>
                  </a:cubicBezTo>
                  <a:cubicBezTo>
                    <a:pt x="133" y="87"/>
                    <a:pt x="128" y="91"/>
                    <a:pt x="139" y="89"/>
                  </a:cubicBezTo>
                  <a:cubicBezTo>
                    <a:pt x="149" y="88"/>
                    <a:pt x="148" y="88"/>
                    <a:pt x="150" y="86"/>
                  </a:cubicBezTo>
                  <a:cubicBezTo>
                    <a:pt x="153" y="84"/>
                    <a:pt x="162" y="80"/>
                    <a:pt x="162" y="77"/>
                  </a:cubicBezTo>
                  <a:cubicBezTo>
                    <a:pt x="162" y="75"/>
                    <a:pt x="182" y="78"/>
                    <a:pt x="184" y="80"/>
                  </a:cubicBezTo>
                  <a:cubicBezTo>
                    <a:pt x="187" y="82"/>
                    <a:pt x="191" y="90"/>
                    <a:pt x="194" y="91"/>
                  </a:cubicBezTo>
                  <a:cubicBezTo>
                    <a:pt x="196" y="91"/>
                    <a:pt x="212" y="102"/>
                    <a:pt x="219" y="102"/>
                  </a:cubicBezTo>
                  <a:cubicBezTo>
                    <a:pt x="226" y="102"/>
                    <a:pt x="236" y="102"/>
                    <a:pt x="236" y="102"/>
                  </a:cubicBezTo>
                  <a:cubicBezTo>
                    <a:pt x="236" y="102"/>
                    <a:pt x="241" y="96"/>
                    <a:pt x="238" y="94"/>
                  </a:cubicBezTo>
                  <a:cubicBezTo>
                    <a:pt x="236" y="92"/>
                    <a:pt x="236" y="93"/>
                    <a:pt x="230" y="91"/>
                  </a:cubicBezTo>
                  <a:cubicBezTo>
                    <a:pt x="223" y="89"/>
                    <a:pt x="214" y="86"/>
                    <a:pt x="206" y="81"/>
                  </a:cubicBezTo>
                  <a:cubicBezTo>
                    <a:pt x="198" y="76"/>
                    <a:pt x="194" y="73"/>
                    <a:pt x="194" y="70"/>
                  </a:cubicBezTo>
                  <a:cubicBezTo>
                    <a:pt x="193" y="67"/>
                    <a:pt x="192" y="62"/>
                    <a:pt x="192" y="62"/>
                  </a:cubicBezTo>
                  <a:cubicBezTo>
                    <a:pt x="192" y="62"/>
                    <a:pt x="205" y="71"/>
                    <a:pt x="190" y="60"/>
                  </a:cubicBezTo>
                  <a:cubicBezTo>
                    <a:pt x="176" y="49"/>
                    <a:pt x="174" y="44"/>
                    <a:pt x="170" y="44"/>
                  </a:cubicBezTo>
                  <a:cubicBezTo>
                    <a:pt x="166" y="44"/>
                    <a:pt x="165" y="43"/>
                    <a:pt x="153" y="37"/>
                  </a:cubicBezTo>
                  <a:cubicBezTo>
                    <a:pt x="142" y="32"/>
                    <a:pt x="127" y="27"/>
                    <a:pt x="119" y="25"/>
                  </a:cubicBezTo>
                  <a:cubicBezTo>
                    <a:pt x="111" y="23"/>
                    <a:pt x="107" y="21"/>
                    <a:pt x="95" y="19"/>
                  </a:cubicBezTo>
                  <a:cubicBezTo>
                    <a:pt x="84" y="16"/>
                    <a:pt x="70" y="12"/>
                    <a:pt x="67" y="14"/>
                  </a:cubicBezTo>
                  <a:cubicBezTo>
                    <a:pt x="64" y="15"/>
                    <a:pt x="63" y="20"/>
                    <a:pt x="61" y="23"/>
                  </a:cubicBezTo>
                  <a:cubicBezTo>
                    <a:pt x="60" y="25"/>
                    <a:pt x="60" y="37"/>
                    <a:pt x="52" y="33"/>
                  </a:cubicBezTo>
                  <a:cubicBezTo>
                    <a:pt x="44" y="28"/>
                    <a:pt x="44" y="32"/>
                    <a:pt x="41" y="28"/>
                  </a:cubicBezTo>
                  <a:cubicBezTo>
                    <a:pt x="39" y="23"/>
                    <a:pt x="42" y="26"/>
                    <a:pt x="39" y="19"/>
                  </a:cubicBezTo>
                  <a:cubicBezTo>
                    <a:pt x="36" y="12"/>
                    <a:pt x="34" y="10"/>
                    <a:pt x="28" y="10"/>
                  </a:cubicBezTo>
                  <a:cubicBezTo>
                    <a:pt x="22" y="10"/>
                    <a:pt x="0" y="0"/>
                    <a:pt x="2" y="6"/>
                  </a:cubicBezTo>
                  <a:cubicBezTo>
                    <a:pt x="4" y="12"/>
                    <a:pt x="8" y="15"/>
                    <a:pt x="8" y="15"/>
                  </a:cubicBezTo>
                  <a:cubicBezTo>
                    <a:pt x="8" y="15"/>
                    <a:pt x="25" y="23"/>
                    <a:pt x="23" y="23"/>
                  </a:cubicBezTo>
                  <a:cubicBezTo>
                    <a:pt x="22" y="23"/>
                    <a:pt x="29" y="22"/>
                    <a:pt x="28" y="26"/>
                  </a:cubicBezTo>
                  <a:cubicBezTo>
                    <a:pt x="27" y="31"/>
                    <a:pt x="20" y="28"/>
                    <a:pt x="21" y="30"/>
                  </a:cubicBezTo>
                  <a:cubicBezTo>
                    <a:pt x="22" y="31"/>
                    <a:pt x="21" y="40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184"/>
            <p:cNvSpPr>
              <a:spLocks/>
            </p:cNvSpPr>
            <p:nvPr/>
          </p:nvSpPr>
          <p:spPr bwMode="auto">
            <a:xfrm>
              <a:off x="9115425" y="4006851"/>
              <a:ext cx="53975" cy="46038"/>
            </a:xfrm>
            <a:custGeom>
              <a:avLst/>
              <a:gdLst>
                <a:gd name="T0" fmla="*/ 8 w 20"/>
                <a:gd name="T1" fmla="*/ 0 h 17"/>
                <a:gd name="T2" fmla="*/ 2 w 20"/>
                <a:gd name="T3" fmla="*/ 8 h 17"/>
                <a:gd name="T4" fmla="*/ 5 w 20"/>
                <a:gd name="T5" fmla="*/ 17 h 17"/>
                <a:gd name="T6" fmla="*/ 15 w 20"/>
                <a:gd name="T7" fmla="*/ 15 h 17"/>
                <a:gd name="T8" fmla="*/ 18 w 20"/>
                <a:gd name="T9" fmla="*/ 11 h 17"/>
                <a:gd name="T10" fmla="*/ 8 w 2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8" y="0"/>
                  </a:moveTo>
                  <a:cubicBezTo>
                    <a:pt x="6" y="0"/>
                    <a:pt x="0" y="6"/>
                    <a:pt x="2" y="8"/>
                  </a:cubicBezTo>
                  <a:cubicBezTo>
                    <a:pt x="4" y="9"/>
                    <a:pt x="5" y="17"/>
                    <a:pt x="5" y="17"/>
                  </a:cubicBezTo>
                  <a:cubicBezTo>
                    <a:pt x="5" y="17"/>
                    <a:pt x="10" y="17"/>
                    <a:pt x="15" y="15"/>
                  </a:cubicBezTo>
                  <a:cubicBezTo>
                    <a:pt x="20" y="14"/>
                    <a:pt x="20" y="13"/>
                    <a:pt x="18" y="11"/>
                  </a:cubicBezTo>
                  <a:cubicBezTo>
                    <a:pt x="16" y="9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185"/>
            <p:cNvSpPr>
              <a:spLocks/>
            </p:cNvSpPr>
            <p:nvPr/>
          </p:nvSpPr>
          <p:spPr bwMode="auto">
            <a:xfrm>
              <a:off x="8836025" y="4089401"/>
              <a:ext cx="117475" cy="65088"/>
            </a:xfrm>
            <a:custGeom>
              <a:avLst/>
              <a:gdLst>
                <a:gd name="T0" fmla="*/ 10 w 44"/>
                <a:gd name="T1" fmla="*/ 21 h 24"/>
                <a:gd name="T2" fmla="*/ 33 w 44"/>
                <a:gd name="T3" fmla="*/ 7 h 24"/>
                <a:gd name="T4" fmla="*/ 37 w 44"/>
                <a:gd name="T5" fmla="*/ 1 h 24"/>
                <a:gd name="T6" fmla="*/ 16 w 44"/>
                <a:gd name="T7" fmla="*/ 1 h 24"/>
                <a:gd name="T8" fmla="*/ 5 w 44"/>
                <a:gd name="T9" fmla="*/ 10 h 24"/>
                <a:gd name="T10" fmla="*/ 1 w 44"/>
                <a:gd name="T11" fmla="*/ 13 h 24"/>
                <a:gd name="T12" fmla="*/ 10 w 44"/>
                <a:gd name="T1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10" y="21"/>
                  </a:moveTo>
                  <a:cubicBezTo>
                    <a:pt x="16" y="18"/>
                    <a:pt x="30" y="9"/>
                    <a:pt x="33" y="7"/>
                  </a:cubicBezTo>
                  <a:cubicBezTo>
                    <a:pt x="37" y="5"/>
                    <a:pt x="44" y="1"/>
                    <a:pt x="37" y="1"/>
                  </a:cubicBezTo>
                  <a:cubicBezTo>
                    <a:pt x="31" y="1"/>
                    <a:pt x="20" y="0"/>
                    <a:pt x="16" y="1"/>
                  </a:cubicBezTo>
                  <a:cubicBezTo>
                    <a:pt x="12" y="2"/>
                    <a:pt x="6" y="8"/>
                    <a:pt x="5" y="10"/>
                  </a:cubicBezTo>
                  <a:cubicBezTo>
                    <a:pt x="4" y="12"/>
                    <a:pt x="3" y="13"/>
                    <a:pt x="1" y="13"/>
                  </a:cubicBezTo>
                  <a:cubicBezTo>
                    <a:pt x="0" y="13"/>
                    <a:pt x="4" y="24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186"/>
            <p:cNvSpPr>
              <a:spLocks/>
            </p:cNvSpPr>
            <p:nvPr/>
          </p:nvSpPr>
          <p:spPr bwMode="auto">
            <a:xfrm>
              <a:off x="8704263" y="4113213"/>
              <a:ext cx="80963" cy="33338"/>
            </a:xfrm>
            <a:custGeom>
              <a:avLst/>
              <a:gdLst>
                <a:gd name="T0" fmla="*/ 20 w 30"/>
                <a:gd name="T1" fmla="*/ 11 h 12"/>
                <a:gd name="T2" fmla="*/ 0 w 30"/>
                <a:gd name="T3" fmla="*/ 4 h 12"/>
                <a:gd name="T4" fmla="*/ 9 w 30"/>
                <a:gd name="T5" fmla="*/ 1 h 12"/>
                <a:gd name="T6" fmla="*/ 20 w 30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20" y="11"/>
                  </a:moveTo>
                  <a:cubicBezTo>
                    <a:pt x="13" y="12"/>
                    <a:pt x="0" y="4"/>
                    <a:pt x="0" y="4"/>
                  </a:cubicBezTo>
                  <a:cubicBezTo>
                    <a:pt x="0" y="4"/>
                    <a:pt x="6" y="0"/>
                    <a:pt x="9" y="1"/>
                  </a:cubicBezTo>
                  <a:cubicBezTo>
                    <a:pt x="12" y="3"/>
                    <a:pt x="3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187"/>
            <p:cNvSpPr>
              <a:spLocks/>
            </p:cNvSpPr>
            <p:nvPr/>
          </p:nvSpPr>
          <p:spPr bwMode="auto">
            <a:xfrm>
              <a:off x="8293100" y="4029076"/>
              <a:ext cx="536575" cy="82550"/>
            </a:xfrm>
            <a:custGeom>
              <a:avLst/>
              <a:gdLst>
                <a:gd name="T0" fmla="*/ 18 w 201"/>
                <a:gd name="T1" fmla="*/ 1 h 31"/>
                <a:gd name="T2" fmla="*/ 5 w 201"/>
                <a:gd name="T3" fmla="*/ 13 h 31"/>
                <a:gd name="T4" fmla="*/ 27 w 201"/>
                <a:gd name="T5" fmla="*/ 20 h 31"/>
                <a:gd name="T6" fmla="*/ 55 w 201"/>
                <a:gd name="T7" fmla="*/ 23 h 31"/>
                <a:gd name="T8" fmla="*/ 80 w 201"/>
                <a:gd name="T9" fmla="*/ 25 h 31"/>
                <a:gd name="T10" fmla="*/ 92 w 201"/>
                <a:gd name="T11" fmla="*/ 28 h 31"/>
                <a:gd name="T12" fmla="*/ 117 w 201"/>
                <a:gd name="T13" fmla="*/ 28 h 31"/>
                <a:gd name="T14" fmla="*/ 130 w 201"/>
                <a:gd name="T15" fmla="*/ 30 h 31"/>
                <a:gd name="T16" fmla="*/ 143 w 201"/>
                <a:gd name="T17" fmla="*/ 29 h 31"/>
                <a:gd name="T18" fmla="*/ 177 w 201"/>
                <a:gd name="T19" fmla="*/ 28 h 31"/>
                <a:gd name="T20" fmla="*/ 189 w 201"/>
                <a:gd name="T21" fmla="*/ 29 h 31"/>
                <a:gd name="T22" fmla="*/ 200 w 201"/>
                <a:gd name="T23" fmla="*/ 25 h 31"/>
                <a:gd name="T24" fmla="*/ 172 w 201"/>
                <a:gd name="T25" fmla="*/ 27 h 31"/>
                <a:gd name="T26" fmla="*/ 153 w 201"/>
                <a:gd name="T27" fmla="*/ 24 h 31"/>
                <a:gd name="T28" fmla="*/ 130 w 201"/>
                <a:gd name="T29" fmla="*/ 24 h 31"/>
                <a:gd name="T30" fmla="*/ 122 w 201"/>
                <a:gd name="T31" fmla="*/ 24 h 31"/>
                <a:gd name="T32" fmla="*/ 98 w 201"/>
                <a:gd name="T33" fmla="*/ 17 h 31"/>
                <a:gd name="T34" fmla="*/ 91 w 201"/>
                <a:gd name="T35" fmla="*/ 11 h 31"/>
                <a:gd name="T36" fmla="*/ 77 w 201"/>
                <a:gd name="T37" fmla="*/ 12 h 31"/>
                <a:gd name="T38" fmla="*/ 67 w 201"/>
                <a:gd name="T39" fmla="*/ 10 h 31"/>
                <a:gd name="T40" fmla="*/ 43 w 201"/>
                <a:gd name="T41" fmla="*/ 7 h 31"/>
                <a:gd name="T42" fmla="*/ 27 w 201"/>
                <a:gd name="T43" fmla="*/ 3 h 31"/>
                <a:gd name="T44" fmla="*/ 18 w 201"/>
                <a:gd name="T4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31">
                  <a:moveTo>
                    <a:pt x="18" y="1"/>
                  </a:moveTo>
                  <a:cubicBezTo>
                    <a:pt x="9" y="5"/>
                    <a:pt x="0" y="11"/>
                    <a:pt x="5" y="13"/>
                  </a:cubicBezTo>
                  <a:cubicBezTo>
                    <a:pt x="9" y="15"/>
                    <a:pt x="17" y="21"/>
                    <a:pt x="27" y="20"/>
                  </a:cubicBezTo>
                  <a:cubicBezTo>
                    <a:pt x="38" y="20"/>
                    <a:pt x="40" y="23"/>
                    <a:pt x="55" y="23"/>
                  </a:cubicBezTo>
                  <a:cubicBezTo>
                    <a:pt x="70" y="22"/>
                    <a:pt x="77" y="25"/>
                    <a:pt x="80" y="25"/>
                  </a:cubicBezTo>
                  <a:cubicBezTo>
                    <a:pt x="83" y="25"/>
                    <a:pt x="82" y="28"/>
                    <a:pt x="92" y="28"/>
                  </a:cubicBezTo>
                  <a:cubicBezTo>
                    <a:pt x="101" y="29"/>
                    <a:pt x="112" y="28"/>
                    <a:pt x="117" y="28"/>
                  </a:cubicBezTo>
                  <a:cubicBezTo>
                    <a:pt x="122" y="28"/>
                    <a:pt x="123" y="29"/>
                    <a:pt x="130" y="30"/>
                  </a:cubicBezTo>
                  <a:cubicBezTo>
                    <a:pt x="137" y="31"/>
                    <a:pt x="126" y="29"/>
                    <a:pt x="143" y="29"/>
                  </a:cubicBezTo>
                  <a:cubicBezTo>
                    <a:pt x="159" y="30"/>
                    <a:pt x="170" y="27"/>
                    <a:pt x="177" y="28"/>
                  </a:cubicBezTo>
                  <a:cubicBezTo>
                    <a:pt x="184" y="28"/>
                    <a:pt x="186" y="29"/>
                    <a:pt x="189" y="29"/>
                  </a:cubicBezTo>
                  <a:cubicBezTo>
                    <a:pt x="191" y="29"/>
                    <a:pt x="201" y="27"/>
                    <a:pt x="200" y="25"/>
                  </a:cubicBezTo>
                  <a:cubicBezTo>
                    <a:pt x="198" y="22"/>
                    <a:pt x="177" y="29"/>
                    <a:pt x="172" y="27"/>
                  </a:cubicBezTo>
                  <a:cubicBezTo>
                    <a:pt x="168" y="25"/>
                    <a:pt x="156" y="24"/>
                    <a:pt x="153" y="24"/>
                  </a:cubicBezTo>
                  <a:cubicBezTo>
                    <a:pt x="150" y="25"/>
                    <a:pt x="136" y="24"/>
                    <a:pt x="130" y="24"/>
                  </a:cubicBezTo>
                  <a:cubicBezTo>
                    <a:pt x="124" y="24"/>
                    <a:pt x="137" y="27"/>
                    <a:pt x="122" y="24"/>
                  </a:cubicBezTo>
                  <a:cubicBezTo>
                    <a:pt x="107" y="21"/>
                    <a:pt x="98" y="17"/>
                    <a:pt x="98" y="17"/>
                  </a:cubicBezTo>
                  <a:cubicBezTo>
                    <a:pt x="98" y="17"/>
                    <a:pt x="102" y="11"/>
                    <a:pt x="91" y="11"/>
                  </a:cubicBezTo>
                  <a:cubicBezTo>
                    <a:pt x="79" y="12"/>
                    <a:pt x="77" y="12"/>
                    <a:pt x="77" y="12"/>
                  </a:cubicBezTo>
                  <a:cubicBezTo>
                    <a:pt x="77" y="12"/>
                    <a:pt x="84" y="12"/>
                    <a:pt x="67" y="10"/>
                  </a:cubicBezTo>
                  <a:cubicBezTo>
                    <a:pt x="51" y="7"/>
                    <a:pt x="49" y="7"/>
                    <a:pt x="43" y="7"/>
                  </a:cubicBezTo>
                  <a:cubicBezTo>
                    <a:pt x="38" y="7"/>
                    <a:pt x="31" y="6"/>
                    <a:pt x="27" y="3"/>
                  </a:cubicBezTo>
                  <a:cubicBezTo>
                    <a:pt x="22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188"/>
            <p:cNvSpPr>
              <a:spLocks/>
            </p:cNvSpPr>
            <p:nvPr/>
          </p:nvSpPr>
          <p:spPr bwMode="auto">
            <a:xfrm>
              <a:off x="7967663" y="3748088"/>
              <a:ext cx="365125" cy="290513"/>
            </a:xfrm>
            <a:custGeom>
              <a:avLst/>
              <a:gdLst>
                <a:gd name="T0" fmla="*/ 122 w 137"/>
                <a:gd name="T1" fmla="*/ 103 h 109"/>
                <a:gd name="T2" fmla="*/ 101 w 137"/>
                <a:gd name="T3" fmla="*/ 94 h 109"/>
                <a:gd name="T4" fmla="*/ 79 w 137"/>
                <a:gd name="T5" fmla="*/ 81 h 109"/>
                <a:gd name="T6" fmla="*/ 51 w 137"/>
                <a:gd name="T7" fmla="*/ 47 h 109"/>
                <a:gd name="T8" fmla="*/ 27 w 137"/>
                <a:gd name="T9" fmla="*/ 30 h 109"/>
                <a:gd name="T10" fmla="*/ 0 w 137"/>
                <a:gd name="T11" fmla="*/ 4 h 109"/>
                <a:gd name="T12" fmla="*/ 23 w 137"/>
                <a:gd name="T13" fmla="*/ 1 h 109"/>
                <a:gd name="T14" fmla="*/ 52 w 137"/>
                <a:gd name="T15" fmla="*/ 24 h 109"/>
                <a:gd name="T16" fmla="*/ 117 w 137"/>
                <a:gd name="T17" fmla="*/ 66 h 109"/>
                <a:gd name="T18" fmla="*/ 123 w 137"/>
                <a:gd name="T19" fmla="*/ 87 h 109"/>
                <a:gd name="T20" fmla="*/ 122 w 137"/>
                <a:gd name="T21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09">
                  <a:moveTo>
                    <a:pt x="122" y="103"/>
                  </a:moveTo>
                  <a:cubicBezTo>
                    <a:pt x="121" y="103"/>
                    <a:pt x="112" y="100"/>
                    <a:pt x="101" y="94"/>
                  </a:cubicBezTo>
                  <a:cubicBezTo>
                    <a:pt x="90" y="87"/>
                    <a:pt x="87" y="89"/>
                    <a:pt x="79" y="81"/>
                  </a:cubicBezTo>
                  <a:cubicBezTo>
                    <a:pt x="70" y="73"/>
                    <a:pt x="59" y="55"/>
                    <a:pt x="51" y="47"/>
                  </a:cubicBezTo>
                  <a:cubicBezTo>
                    <a:pt x="43" y="40"/>
                    <a:pt x="47" y="44"/>
                    <a:pt x="27" y="30"/>
                  </a:cubicBezTo>
                  <a:cubicBezTo>
                    <a:pt x="7" y="16"/>
                    <a:pt x="0" y="4"/>
                    <a:pt x="0" y="4"/>
                  </a:cubicBezTo>
                  <a:cubicBezTo>
                    <a:pt x="0" y="4"/>
                    <a:pt x="19" y="0"/>
                    <a:pt x="23" y="1"/>
                  </a:cubicBezTo>
                  <a:cubicBezTo>
                    <a:pt x="27" y="3"/>
                    <a:pt x="31" y="11"/>
                    <a:pt x="52" y="24"/>
                  </a:cubicBezTo>
                  <a:cubicBezTo>
                    <a:pt x="72" y="37"/>
                    <a:pt x="112" y="58"/>
                    <a:pt x="117" y="66"/>
                  </a:cubicBezTo>
                  <a:cubicBezTo>
                    <a:pt x="122" y="74"/>
                    <a:pt x="119" y="82"/>
                    <a:pt x="123" y="87"/>
                  </a:cubicBezTo>
                  <a:cubicBezTo>
                    <a:pt x="127" y="92"/>
                    <a:pt x="137" y="109"/>
                    <a:pt x="122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89"/>
            <p:cNvSpPr>
              <a:spLocks/>
            </p:cNvSpPr>
            <p:nvPr/>
          </p:nvSpPr>
          <p:spPr bwMode="auto">
            <a:xfrm>
              <a:off x="7500938" y="3651251"/>
              <a:ext cx="111125" cy="92075"/>
            </a:xfrm>
            <a:custGeom>
              <a:avLst/>
              <a:gdLst>
                <a:gd name="T0" fmla="*/ 11 w 42"/>
                <a:gd name="T1" fmla="*/ 0 h 34"/>
                <a:gd name="T2" fmla="*/ 6 w 42"/>
                <a:gd name="T3" fmla="*/ 15 h 34"/>
                <a:gd name="T4" fmla="*/ 14 w 42"/>
                <a:gd name="T5" fmla="*/ 31 h 34"/>
                <a:gd name="T6" fmla="*/ 23 w 42"/>
                <a:gd name="T7" fmla="*/ 32 h 34"/>
                <a:gd name="T8" fmla="*/ 35 w 42"/>
                <a:gd name="T9" fmla="*/ 25 h 34"/>
                <a:gd name="T10" fmla="*/ 42 w 42"/>
                <a:gd name="T11" fmla="*/ 23 h 34"/>
                <a:gd name="T12" fmla="*/ 17 w 42"/>
                <a:gd name="T13" fmla="*/ 6 h 34"/>
                <a:gd name="T14" fmla="*/ 11 w 42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11" y="0"/>
                  </a:moveTo>
                  <a:cubicBezTo>
                    <a:pt x="2" y="3"/>
                    <a:pt x="0" y="4"/>
                    <a:pt x="6" y="15"/>
                  </a:cubicBezTo>
                  <a:cubicBezTo>
                    <a:pt x="12" y="26"/>
                    <a:pt x="10" y="30"/>
                    <a:pt x="14" y="31"/>
                  </a:cubicBezTo>
                  <a:cubicBezTo>
                    <a:pt x="19" y="31"/>
                    <a:pt x="20" y="34"/>
                    <a:pt x="23" y="32"/>
                  </a:cubicBezTo>
                  <a:cubicBezTo>
                    <a:pt x="27" y="31"/>
                    <a:pt x="32" y="27"/>
                    <a:pt x="35" y="25"/>
                  </a:cubicBezTo>
                  <a:cubicBezTo>
                    <a:pt x="38" y="23"/>
                    <a:pt x="42" y="23"/>
                    <a:pt x="42" y="23"/>
                  </a:cubicBezTo>
                  <a:cubicBezTo>
                    <a:pt x="42" y="23"/>
                    <a:pt x="20" y="9"/>
                    <a:pt x="17" y="6"/>
                  </a:cubicBezTo>
                  <a:cubicBezTo>
                    <a:pt x="14" y="4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90"/>
            <p:cNvSpPr>
              <a:spLocks/>
            </p:cNvSpPr>
            <p:nvPr/>
          </p:nvSpPr>
          <p:spPr bwMode="auto">
            <a:xfrm>
              <a:off x="10390188" y="4995863"/>
              <a:ext cx="203200" cy="200025"/>
            </a:xfrm>
            <a:custGeom>
              <a:avLst/>
              <a:gdLst>
                <a:gd name="T0" fmla="*/ 14 w 76"/>
                <a:gd name="T1" fmla="*/ 69 h 75"/>
                <a:gd name="T2" fmla="*/ 37 w 76"/>
                <a:gd name="T3" fmla="*/ 74 h 75"/>
                <a:gd name="T4" fmla="*/ 57 w 76"/>
                <a:gd name="T5" fmla="*/ 62 h 75"/>
                <a:gd name="T6" fmla="*/ 57 w 76"/>
                <a:gd name="T7" fmla="*/ 48 h 75"/>
                <a:gd name="T8" fmla="*/ 71 w 76"/>
                <a:gd name="T9" fmla="*/ 33 h 75"/>
                <a:gd name="T10" fmla="*/ 72 w 76"/>
                <a:gd name="T11" fmla="*/ 20 h 75"/>
                <a:gd name="T12" fmla="*/ 69 w 76"/>
                <a:gd name="T13" fmla="*/ 9 h 75"/>
                <a:gd name="T14" fmla="*/ 51 w 76"/>
                <a:gd name="T15" fmla="*/ 0 h 75"/>
                <a:gd name="T16" fmla="*/ 50 w 76"/>
                <a:gd name="T17" fmla="*/ 10 h 75"/>
                <a:gd name="T18" fmla="*/ 47 w 76"/>
                <a:gd name="T19" fmla="*/ 30 h 75"/>
                <a:gd name="T20" fmla="*/ 27 w 76"/>
                <a:gd name="T21" fmla="*/ 38 h 75"/>
                <a:gd name="T22" fmla="*/ 20 w 76"/>
                <a:gd name="T23" fmla="*/ 48 h 75"/>
                <a:gd name="T24" fmla="*/ 1 w 76"/>
                <a:gd name="T25" fmla="*/ 65 h 75"/>
                <a:gd name="T26" fmla="*/ 14 w 76"/>
                <a:gd name="T27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5">
                  <a:moveTo>
                    <a:pt x="14" y="69"/>
                  </a:moveTo>
                  <a:cubicBezTo>
                    <a:pt x="22" y="70"/>
                    <a:pt x="29" y="75"/>
                    <a:pt x="37" y="74"/>
                  </a:cubicBezTo>
                  <a:cubicBezTo>
                    <a:pt x="46" y="74"/>
                    <a:pt x="61" y="64"/>
                    <a:pt x="57" y="62"/>
                  </a:cubicBezTo>
                  <a:cubicBezTo>
                    <a:pt x="54" y="60"/>
                    <a:pt x="52" y="58"/>
                    <a:pt x="57" y="48"/>
                  </a:cubicBezTo>
                  <a:cubicBezTo>
                    <a:pt x="61" y="38"/>
                    <a:pt x="72" y="38"/>
                    <a:pt x="71" y="33"/>
                  </a:cubicBezTo>
                  <a:cubicBezTo>
                    <a:pt x="70" y="28"/>
                    <a:pt x="72" y="24"/>
                    <a:pt x="72" y="20"/>
                  </a:cubicBezTo>
                  <a:cubicBezTo>
                    <a:pt x="71" y="15"/>
                    <a:pt x="76" y="13"/>
                    <a:pt x="69" y="9"/>
                  </a:cubicBezTo>
                  <a:cubicBezTo>
                    <a:pt x="63" y="5"/>
                    <a:pt x="51" y="0"/>
                    <a:pt x="51" y="0"/>
                  </a:cubicBezTo>
                  <a:cubicBezTo>
                    <a:pt x="51" y="0"/>
                    <a:pt x="48" y="0"/>
                    <a:pt x="50" y="10"/>
                  </a:cubicBezTo>
                  <a:cubicBezTo>
                    <a:pt x="52" y="20"/>
                    <a:pt x="59" y="29"/>
                    <a:pt x="47" y="30"/>
                  </a:cubicBezTo>
                  <a:cubicBezTo>
                    <a:pt x="35" y="30"/>
                    <a:pt x="34" y="35"/>
                    <a:pt x="27" y="38"/>
                  </a:cubicBezTo>
                  <a:cubicBezTo>
                    <a:pt x="20" y="40"/>
                    <a:pt x="31" y="45"/>
                    <a:pt x="20" y="48"/>
                  </a:cubicBezTo>
                  <a:cubicBezTo>
                    <a:pt x="8" y="51"/>
                    <a:pt x="0" y="61"/>
                    <a:pt x="1" y="65"/>
                  </a:cubicBezTo>
                  <a:cubicBezTo>
                    <a:pt x="2" y="68"/>
                    <a:pt x="14" y="69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91"/>
            <p:cNvSpPr>
              <a:spLocks/>
            </p:cNvSpPr>
            <p:nvPr/>
          </p:nvSpPr>
          <p:spPr bwMode="auto">
            <a:xfrm>
              <a:off x="10475913" y="4795838"/>
              <a:ext cx="228600" cy="223838"/>
            </a:xfrm>
            <a:custGeom>
              <a:avLst/>
              <a:gdLst>
                <a:gd name="T0" fmla="*/ 57 w 86"/>
                <a:gd name="T1" fmla="*/ 80 h 84"/>
                <a:gd name="T2" fmla="*/ 51 w 86"/>
                <a:gd name="T3" fmla="*/ 68 h 84"/>
                <a:gd name="T4" fmla="*/ 40 w 86"/>
                <a:gd name="T5" fmla="*/ 61 h 84"/>
                <a:gd name="T6" fmla="*/ 32 w 86"/>
                <a:gd name="T7" fmla="*/ 53 h 84"/>
                <a:gd name="T8" fmla="*/ 45 w 86"/>
                <a:gd name="T9" fmla="*/ 51 h 84"/>
                <a:gd name="T10" fmla="*/ 34 w 86"/>
                <a:gd name="T11" fmla="*/ 34 h 84"/>
                <a:gd name="T12" fmla="*/ 0 w 86"/>
                <a:gd name="T13" fmla="*/ 0 h 84"/>
                <a:gd name="T14" fmla="*/ 32 w 86"/>
                <a:gd name="T15" fmla="*/ 17 h 84"/>
                <a:gd name="T16" fmla="*/ 57 w 86"/>
                <a:gd name="T17" fmla="*/ 35 h 84"/>
                <a:gd name="T18" fmla="*/ 70 w 86"/>
                <a:gd name="T19" fmla="*/ 43 h 84"/>
                <a:gd name="T20" fmla="*/ 79 w 86"/>
                <a:gd name="T21" fmla="*/ 34 h 84"/>
                <a:gd name="T22" fmla="*/ 80 w 86"/>
                <a:gd name="T23" fmla="*/ 43 h 84"/>
                <a:gd name="T24" fmla="*/ 80 w 86"/>
                <a:gd name="T25" fmla="*/ 57 h 84"/>
                <a:gd name="T26" fmla="*/ 69 w 86"/>
                <a:gd name="T27" fmla="*/ 59 h 84"/>
                <a:gd name="T28" fmla="*/ 69 w 86"/>
                <a:gd name="T29" fmla="*/ 66 h 84"/>
                <a:gd name="T30" fmla="*/ 57 w 86"/>
                <a:gd name="T3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84">
                  <a:moveTo>
                    <a:pt x="57" y="80"/>
                  </a:moveTo>
                  <a:cubicBezTo>
                    <a:pt x="53" y="79"/>
                    <a:pt x="52" y="71"/>
                    <a:pt x="51" y="68"/>
                  </a:cubicBezTo>
                  <a:cubicBezTo>
                    <a:pt x="50" y="64"/>
                    <a:pt x="40" y="61"/>
                    <a:pt x="40" y="61"/>
                  </a:cubicBezTo>
                  <a:cubicBezTo>
                    <a:pt x="40" y="61"/>
                    <a:pt x="32" y="55"/>
                    <a:pt x="32" y="53"/>
                  </a:cubicBezTo>
                  <a:cubicBezTo>
                    <a:pt x="33" y="51"/>
                    <a:pt x="47" y="53"/>
                    <a:pt x="45" y="51"/>
                  </a:cubicBezTo>
                  <a:cubicBezTo>
                    <a:pt x="43" y="48"/>
                    <a:pt x="44" y="41"/>
                    <a:pt x="34" y="34"/>
                  </a:cubicBezTo>
                  <a:cubicBezTo>
                    <a:pt x="25" y="28"/>
                    <a:pt x="0" y="0"/>
                    <a:pt x="0" y="0"/>
                  </a:cubicBezTo>
                  <a:cubicBezTo>
                    <a:pt x="0" y="0"/>
                    <a:pt x="15" y="10"/>
                    <a:pt x="32" y="17"/>
                  </a:cubicBezTo>
                  <a:cubicBezTo>
                    <a:pt x="50" y="24"/>
                    <a:pt x="56" y="32"/>
                    <a:pt x="57" y="35"/>
                  </a:cubicBezTo>
                  <a:cubicBezTo>
                    <a:pt x="58" y="39"/>
                    <a:pt x="71" y="47"/>
                    <a:pt x="70" y="43"/>
                  </a:cubicBezTo>
                  <a:cubicBezTo>
                    <a:pt x="70" y="39"/>
                    <a:pt x="77" y="31"/>
                    <a:pt x="79" y="34"/>
                  </a:cubicBezTo>
                  <a:cubicBezTo>
                    <a:pt x="80" y="36"/>
                    <a:pt x="84" y="41"/>
                    <a:pt x="80" y="43"/>
                  </a:cubicBezTo>
                  <a:cubicBezTo>
                    <a:pt x="76" y="45"/>
                    <a:pt x="86" y="56"/>
                    <a:pt x="80" y="57"/>
                  </a:cubicBezTo>
                  <a:cubicBezTo>
                    <a:pt x="75" y="57"/>
                    <a:pt x="69" y="59"/>
                    <a:pt x="69" y="59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2" y="84"/>
                    <a:pt x="5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92"/>
            <p:cNvSpPr>
              <a:spLocks/>
            </p:cNvSpPr>
            <p:nvPr/>
          </p:nvSpPr>
          <p:spPr bwMode="auto">
            <a:xfrm>
              <a:off x="8632825" y="4151313"/>
              <a:ext cx="1241425" cy="809625"/>
            </a:xfrm>
            <a:custGeom>
              <a:avLst/>
              <a:gdLst>
                <a:gd name="T0" fmla="*/ 254 w 465"/>
                <a:gd name="T1" fmla="*/ 230 h 303"/>
                <a:gd name="T2" fmla="*/ 211 w 465"/>
                <a:gd name="T3" fmla="*/ 217 h 303"/>
                <a:gd name="T4" fmla="*/ 146 w 465"/>
                <a:gd name="T5" fmla="*/ 232 h 303"/>
                <a:gd name="T6" fmla="*/ 126 w 465"/>
                <a:gd name="T7" fmla="*/ 244 h 303"/>
                <a:gd name="T8" fmla="*/ 106 w 465"/>
                <a:gd name="T9" fmla="*/ 244 h 303"/>
                <a:gd name="T10" fmla="*/ 88 w 465"/>
                <a:gd name="T11" fmla="*/ 251 h 303"/>
                <a:gd name="T12" fmla="*/ 77 w 465"/>
                <a:gd name="T13" fmla="*/ 256 h 303"/>
                <a:gd name="T14" fmla="*/ 45 w 465"/>
                <a:gd name="T15" fmla="*/ 248 h 303"/>
                <a:gd name="T16" fmla="*/ 38 w 465"/>
                <a:gd name="T17" fmla="*/ 232 h 303"/>
                <a:gd name="T18" fmla="*/ 27 w 465"/>
                <a:gd name="T19" fmla="*/ 201 h 303"/>
                <a:gd name="T20" fmla="*/ 14 w 465"/>
                <a:gd name="T21" fmla="*/ 180 h 303"/>
                <a:gd name="T22" fmla="*/ 0 w 465"/>
                <a:gd name="T23" fmla="*/ 155 h 303"/>
                <a:gd name="T24" fmla="*/ 5 w 465"/>
                <a:gd name="T25" fmla="*/ 145 h 303"/>
                <a:gd name="T26" fmla="*/ 11 w 465"/>
                <a:gd name="T27" fmla="*/ 108 h 303"/>
                <a:gd name="T28" fmla="*/ 80 w 465"/>
                <a:gd name="T29" fmla="*/ 65 h 303"/>
                <a:gd name="T30" fmla="*/ 96 w 465"/>
                <a:gd name="T31" fmla="*/ 59 h 303"/>
                <a:gd name="T32" fmla="*/ 104 w 465"/>
                <a:gd name="T33" fmla="*/ 38 h 303"/>
                <a:gd name="T34" fmla="*/ 145 w 465"/>
                <a:gd name="T35" fmla="*/ 41 h 303"/>
                <a:gd name="T36" fmla="*/ 152 w 465"/>
                <a:gd name="T37" fmla="*/ 30 h 303"/>
                <a:gd name="T38" fmla="*/ 166 w 465"/>
                <a:gd name="T39" fmla="*/ 16 h 303"/>
                <a:gd name="T40" fmla="*/ 171 w 465"/>
                <a:gd name="T41" fmla="*/ 6 h 303"/>
                <a:gd name="T42" fmla="*/ 200 w 465"/>
                <a:gd name="T43" fmla="*/ 11 h 303"/>
                <a:gd name="T44" fmla="*/ 230 w 465"/>
                <a:gd name="T45" fmla="*/ 16 h 303"/>
                <a:gd name="T46" fmla="*/ 234 w 465"/>
                <a:gd name="T47" fmla="*/ 47 h 303"/>
                <a:gd name="T48" fmla="*/ 266 w 465"/>
                <a:gd name="T49" fmla="*/ 64 h 303"/>
                <a:gd name="T50" fmla="*/ 290 w 465"/>
                <a:gd name="T51" fmla="*/ 59 h 303"/>
                <a:gd name="T52" fmla="*/ 282 w 465"/>
                <a:gd name="T53" fmla="*/ 12 h 303"/>
                <a:gd name="T54" fmla="*/ 288 w 465"/>
                <a:gd name="T55" fmla="*/ 1 h 303"/>
                <a:gd name="T56" fmla="*/ 310 w 465"/>
                <a:gd name="T57" fmla="*/ 29 h 303"/>
                <a:gd name="T58" fmla="*/ 337 w 465"/>
                <a:gd name="T59" fmla="*/ 51 h 303"/>
                <a:gd name="T60" fmla="*/ 348 w 465"/>
                <a:gd name="T61" fmla="*/ 75 h 303"/>
                <a:gd name="T62" fmla="*/ 372 w 465"/>
                <a:gd name="T63" fmla="*/ 91 h 303"/>
                <a:gd name="T64" fmla="*/ 406 w 465"/>
                <a:gd name="T65" fmla="*/ 118 h 303"/>
                <a:gd name="T66" fmla="*/ 430 w 465"/>
                <a:gd name="T67" fmla="*/ 133 h 303"/>
                <a:gd name="T68" fmla="*/ 456 w 465"/>
                <a:gd name="T69" fmla="*/ 189 h 303"/>
                <a:gd name="T70" fmla="*/ 456 w 465"/>
                <a:gd name="T71" fmla="*/ 228 h 303"/>
                <a:gd name="T72" fmla="*/ 444 w 465"/>
                <a:gd name="T73" fmla="*/ 265 h 303"/>
                <a:gd name="T74" fmla="*/ 420 w 465"/>
                <a:gd name="T75" fmla="*/ 281 h 303"/>
                <a:gd name="T76" fmla="*/ 410 w 465"/>
                <a:gd name="T77" fmla="*/ 296 h 303"/>
                <a:gd name="T78" fmla="*/ 391 w 465"/>
                <a:gd name="T79" fmla="*/ 283 h 303"/>
                <a:gd name="T80" fmla="*/ 373 w 465"/>
                <a:gd name="T81" fmla="*/ 298 h 303"/>
                <a:gd name="T82" fmla="*/ 341 w 465"/>
                <a:gd name="T83" fmla="*/ 286 h 303"/>
                <a:gd name="T84" fmla="*/ 324 w 465"/>
                <a:gd name="T85" fmla="*/ 259 h 303"/>
                <a:gd name="T86" fmla="*/ 296 w 465"/>
                <a:gd name="T87" fmla="*/ 259 h 303"/>
                <a:gd name="T88" fmla="*/ 269 w 465"/>
                <a:gd name="T89" fmla="*/ 2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303">
                  <a:moveTo>
                    <a:pt x="269" y="251"/>
                  </a:moveTo>
                  <a:cubicBezTo>
                    <a:pt x="259" y="244"/>
                    <a:pt x="264" y="238"/>
                    <a:pt x="254" y="230"/>
                  </a:cubicBezTo>
                  <a:cubicBezTo>
                    <a:pt x="244" y="223"/>
                    <a:pt x="263" y="223"/>
                    <a:pt x="237" y="220"/>
                  </a:cubicBezTo>
                  <a:cubicBezTo>
                    <a:pt x="211" y="217"/>
                    <a:pt x="211" y="214"/>
                    <a:pt x="211" y="217"/>
                  </a:cubicBezTo>
                  <a:cubicBezTo>
                    <a:pt x="211" y="219"/>
                    <a:pt x="171" y="224"/>
                    <a:pt x="168" y="225"/>
                  </a:cubicBezTo>
                  <a:cubicBezTo>
                    <a:pt x="164" y="226"/>
                    <a:pt x="157" y="228"/>
                    <a:pt x="146" y="232"/>
                  </a:cubicBezTo>
                  <a:cubicBezTo>
                    <a:pt x="135" y="235"/>
                    <a:pt x="139" y="239"/>
                    <a:pt x="136" y="241"/>
                  </a:cubicBezTo>
                  <a:cubicBezTo>
                    <a:pt x="132" y="243"/>
                    <a:pt x="130" y="246"/>
                    <a:pt x="126" y="244"/>
                  </a:cubicBezTo>
                  <a:cubicBezTo>
                    <a:pt x="122" y="242"/>
                    <a:pt x="119" y="240"/>
                    <a:pt x="116" y="240"/>
                  </a:cubicBezTo>
                  <a:cubicBezTo>
                    <a:pt x="113" y="240"/>
                    <a:pt x="112" y="244"/>
                    <a:pt x="106" y="244"/>
                  </a:cubicBezTo>
                  <a:cubicBezTo>
                    <a:pt x="99" y="244"/>
                    <a:pt x="98" y="243"/>
                    <a:pt x="94" y="245"/>
                  </a:cubicBezTo>
                  <a:cubicBezTo>
                    <a:pt x="90" y="247"/>
                    <a:pt x="90" y="250"/>
                    <a:pt x="88" y="251"/>
                  </a:cubicBezTo>
                  <a:cubicBezTo>
                    <a:pt x="85" y="251"/>
                    <a:pt x="87" y="253"/>
                    <a:pt x="84" y="254"/>
                  </a:cubicBezTo>
                  <a:cubicBezTo>
                    <a:pt x="80" y="255"/>
                    <a:pt x="89" y="257"/>
                    <a:pt x="77" y="256"/>
                  </a:cubicBezTo>
                  <a:cubicBezTo>
                    <a:pt x="64" y="255"/>
                    <a:pt x="72" y="257"/>
                    <a:pt x="60" y="254"/>
                  </a:cubicBezTo>
                  <a:cubicBezTo>
                    <a:pt x="47" y="251"/>
                    <a:pt x="49" y="251"/>
                    <a:pt x="45" y="248"/>
                  </a:cubicBezTo>
                  <a:cubicBezTo>
                    <a:pt x="42" y="245"/>
                    <a:pt x="40" y="251"/>
                    <a:pt x="35" y="242"/>
                  </a:cubicBezTo>
                  <a:cubicBezTo>
                    <a:pt x="29" y="232"/>
                    <a:pt x="39" y="234"/>
                    <a:pt x="38" y="232"/>
                  </a:cubicBezTo>
                  <a:cubicBezTo>
                    <a:pt x="38" y="230"/>
                    <a:pt x="34" y="215"/>
                    <a:pt x="34" y="215"/>
                  </a:cubicBezTo>
                  <a:cubicBezTo>
                    <a:pt x="34" y="215"/>
                    <a:pt x="32" y="204"/>
                    <a:pt x="27" y="201"/>
                  </a:cubicBezTo>
                  <a:cubicBezTo>
                    <a:pt x="21" y="197"/>
                    <a:pt x="23" y="198"/>
                    <a:pt x="22" y="192"/>
                  </a:cubicBezTo>
                  <a:cubicBezTo>
                    <a:pt x="22" y="186"/>
                    <a:pt x="23" y="187"/>
                    <a:pt x="14" y="180"/>
                  </a:cubicBezTo>
                  <a:cubicBezTo>
                    <a:pt x="6" y="174"/>
                    <a:pt x="6" y="173"/>
                    <a:pt x="3" y="168"/>
                  </a:cubicBezTo>
                  <a:cubicBezTo>
                    <a:pt x="0" y="163"/>
                    <a:pt x="0" y="157"/>
                    <a:pt x="0" y="155"/>
                  </a:cubicBezTo>
                  <a:cubicBezTo>
                    <a:pt x="1" y="152"/>
                    <a:pt x="0" y="156"/>
                    <a:pt x="5" y="153"/>
                  </a:cubicBezTo>
                  <a:cubicBezTo>
                    <a:pt x="10" y="151"/>
                    <a:pt x="10" y="147"/>
                    <a:pt x="5" y="145"/>
                  </a:cubicBezTo>
                  <a:cubicBezTo>
                    <a:pt x="0" y="142"/>
                    <a:pt x="0" y="138"/>
                    <a:pt x="2" y="129"/>
                  </a:cubicBezTo>
                  <a:cubicBezTo>
                    <a:pt x="4" y="120"/>
                    <a:pt x="1" y="116"/>
                    <a:pt x="11" y="108"/>
                  </a:cubicBezTo>
                  <a:cubicBezTo>
                    <a:pt x="21" y="100"/>
                    <a:pt x="23" y="96"/>
                    <a:pt x="49" y="93"/>
                  </a:cubicBezTo>
                  <a:cubicBezTo>
                    <a:pt x="75" y="89"/>
                    <a:pt x="80" y="81"/>
                    <a:pt x="80" y="65"/>
                  </a:cubicBezTo>
                  <a:cubicBezTo>
                    <a:pt x="81" y="49"/>
                    <a:pt x="85" y="55"/>
                    <a:pt x="85" y="55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1" y="60"/>
                    <a:pt x="100" y="53"/>
                  </a:cubicBezTo>
                  <a:cubicBezTo>
                    <a:pt x="100" y="47"/>
                    <a:pt x="99" y="38"/>
                    <a:pt x="104" y="38"/>
                  </a:cubicBezTo>
                  <a:cubicBezTo>
                    <a:pt x="110" y="38"/>
                    <a:pt x="130" y="27"/>
                    <a:pt x="133" y="28"/>
                  </a:cubicBezTo>
                  <a:cubicBezTo>
                    <a:pt x="136" y="30"/>
                    <a:pt x="137" y="34"/>
                    <a:pt x="145" y="41"/>
                  </a:cubicBezTo>
                  <a:cubicBezTo>
                    <a:pt x="153" y="47"/>
                    <a:pt x="150" y="37"/>
                    <a:pt x="153" y="39"/>
                  </a:cubicBezTo>
                  <a:cubicBezTo>
                    <a:pt x="155" y="41"/>
                    <a:pt x="151" y="33"/>
                    <a:pt x="152" y="30"/>
                  </a:cubicBezTo>
                  <a:cubicBezTo>
                    <a:pt x="152" y="28"/>
                    <a:pt x="157" y="21"/>
                    <a:pt x="157" y="21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69" y="9"/>
                    <a:pt x="171" y="6"/>
                  </a:cubicBezTo>
                  <a:cubicBezTo>
                    <a:pt x="173" y="4"/>
                    <a:pt x="174" y="5"/>
                    <a:pt x="181" y="5"/>
                  </a:cubicBezTo>
                  <a:cubicBezTo>
                    <a:pt x="188" y="5"/>
                    <a:pt x="197" y="11"/>
                    <a:pt x="200" y="11"/>
                  </a:cubicBezTo>
                  <a:cubicBezTo>
                    <a:pt x="203" y="11"/>
                    <a:pt x="223" y="13"/>
                    <a:pt x="223" y="13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0" y="16"/>
                    <a:pt x="230" y="36"/>
                    <a:pt x="227" y="36"/>
                  </a:cubicBezTo>
                  <a:cubicBezTo>
                    <a:pt x="225" y="36"/>
                    <a:pt x="223" y="44"/>
                    <a:pt x="234" y="47"/>
                  </a:cubicBezTo>
                  <a:cubicBezTo>
                    <a:pt x="244" y="51"/>
                    <a:pt x="249" y="54"/>
                    <a:pt x="249" y="54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6" y="64"/>
                    <a:pt x="291" y="72"/>
                    <a:pt x="284" y="68"/>
                  </a:cubicBezTo>
                  <a:cubicBezTo>
                    <a:pt x="277" y="65"/>
                    <a:pt x="293" y="73"/>
                    <a:pt x="290" y="59"/>
                  </a:cubicBezTo>
                  <a:cubicBezTo>
                    <a:pt x="286" y="45"/>
                    <a:pt x="288" y="37"/>
                    <a:pt x="285" y="31"/>
                  </a:cubicBezTo>
                  <a:cubicBezTo>
                    <a:pt x="283" y="26"/>
                    <a:pt x="281" y="15"/>
                    <a:pt x="282" y="12"/>
                  </a:cubicBezTo>
                  <a:cubicBezTo>
                    <a:pt x="284" y="10"/>
                    <a:pt x="284" y="8"/>
                    <a:pt x="286" y="4"/>
                  </a:cubicBezTo>
                  <a:cubicBezTo>
                    <a:pt x="288" y="1"/>
                    <a:pt x="281" y="0"/>
                    <a:pt x="288" y="1"/>
                  </a:cubicBezTo>
                  <a:cubicBezTo>
                    <a:pt x="294" y="1"/>
                    <a:pt x="298" y="6"/>
                    <a:pt x="298" y="6"/>
                  </a:cubicBezTo>
                  <a:cubicBezTo>
                    <a:pt x="298" y="6"/>
                    <a:pt x="304" y="26"/>
                    <a:pt x="310" y="29"/>
                  </a:cubicBezTo>
                  <a:cubicBezTo>
                    <a:pt x="315" y="32"/>
                    <a:pt x="325" y="35"/>
                    <a:pt x="325" y="35"/>
                  </a:cubicBezTo>
                  <a:cubicBezTo>
                    <a:pt x="325" y="35"/>
                    <a:pt x="336" y="47"/>
                    <a:pt x="337" y="51"/>
                  </a:cubicBezTo>
                  <a:cubicBezTo>
                    <a:pt x="338" y="56"/>
                    <a:pt x="353" y="60"/>
                    <a:pt x="348" y="64"/>
                  </a:cubicBezTo>
                  <a:cubicBezTo>
                    <a:pt x="344" y="69"/>
                    <a:pt x="345" y="74"/>
                    <a:pt x="348" y="75"/>
                  </a:cubicBezTo>
                  <a:cubicBezTo>
                    <a:pt x="352" y="76"/>
                    <a:pt x="361" y="83"/>
                    <a:pt x="361" y="83"/>
                  </a:cubicBezTo>
                  <a:cubicBezTo>
                    <a:pt x="361" y="83"/>
                    <a:pt x="365" y="88"/>
                    <a:pt x="372" y="91"/>
                  </a:cubicBezTo>
                  <a:cubicBezTo>
                    <a:pt x="378" y="93"/>
                    <a:pt x="382" y="101"/>
                    <a:pt x="382" y="101"/>
                  </a:cubicBezTo>
                  <a:cubicBezTo>
                    <a:pt x="406" y="118"/>
                    <a:pt x="406" y="118"/>
                    <a:pt x="406" y="118"/>
                  </a:cubicBezTo>
                  <a:cubicBezTo>
                    <a:pt x="406" y="118"/>
                    <a:pt x="392" y="117"/>
                    <a:pt x="400" y="120"/>
                  </a:cubicBezTo>
                  <a:cubicBezTo>
                    <a:pt x="408" y="124"/>
                    <a:pt x="429" y="131"/>
                    <a:pt x="430" y="133"/>
                  </a:cubicBezTo>
                  <a:cubicBezTo>
                    <a:pt x="430" y="135"/>
                    <a:pt x="446" y="143"/>
                    <a:pt x="448" y="153"/>
                  </a:cubicBezTo>
                  <a:cubicBezTo>
                    <a:pt x="450" y="163"/>
                    <a:pt x="458" y="180"/>
                    <a:pt x="456" y="189"/>
                  </a:cubicBezTo>
                  <a:cubicBezTo>
                    <a:pt x="454" y="197"/>
                    <a:pt x="458" y="210"/>
                    <a:pt x="460" y="214"/>
                  </a:cubicBezTo>
                  <a:cubicBezTo>
                    <a:pt x="462" y="218"/>
                    <a:pt x="465" y="224"/>
                    <a:pt x="456" y="228"/>
                  </a:cubicBezTo>
                  <a:cubicBezTo>
                    <a:pt x="447" y="233"/>
                    <a:pt x="449" y="242"/>
                    <a:pt x="445" y="247"/>
                  </a:cubicBezTo>
                  <a:cubicBezTo>
                    <a:pt x="441" y="252"/>
                    <a:pt x="447" y="264"/>
                    <a:pt x="444" y="265"/>
                  </a:cubicBezTo>
                  <a:cubicBezTo>
                    <a:pt x="440" y="265"/>
                    <a:pt x="451" y="277"/>
                    <a:pt x="443" y="279"/>
                  </a:cubicBezTo>
                  <a:cubicBezTo>
                    <a:pt x="435" y="280"/>
                    <a:pt x="420" y="281"/>
                    <a:pt x="420" y="281"/>
                  </a:cubicBezTo>
                  <a:cubicBezTo>
                    <a:pt x="420" y="281"/>
                    <a:pt x="419" y="286"/>
                    <a:pt x="417" y="290"/>
                  </a:cubicBezTo>
                  <a:cubicBezTo>
                    <a:pt x="415" y="294"/>
                    <a:pt x="420" y="297"/>
                    <a:pt x="410" y="296"/>
                  </a:cubicBezTo>
                  <a:cubicBezTo>
                    <a:pt x="401" y="296"/>
                    <a:pt x="396" y="303"/>
                    <a:pt x="395" y="292"/>
                  </a:cubicBezTo>
                  <a:cubicBezTo>
                    <a:pt x="394" y="282"/>
                    <a:pt x="396" y="280"/>
                    <a:pt x="391" y="283"/>
                  </a:cubicBezTo>
                  <a:cubicBezTo>
                    <a:pt x="386" y="286"/>
                    <a:pt x="377" y="288"/>
                    <a:pt x="376" y="291"/>
                  </a:cubicBezTo>
                  <a:cubicBezTo>
                    <a:pt x="375" y="294"/>
                    <a:pt x="378" y="298"/>
                    <a:pt x="373" y="298"/>
                  </a:cubicBezTo>
                  <a:cubicBezTo>
                    <a:pt x="369" y="299"/>
                    <a:pt x="358" y="296"/>
                    <a:pt x="350" y="291"/>
                  </a:cubicBezTo>
                  <a:cubicBezTo>
                    <a:pt x="341" y="286"/>
                    <a:pt x="353" y="294"/>
                    <a:pt x="341" y="286"/>
                  </a:cubicBezTo>
                  <a:cubicBezTo>
                    <a:pt x="329" y="279"/>
                    <a:pt x="322" y="269"/>
                    <a:pt x="322" y="267"/>
                  </a:cubicBezTo>
                  <a:cubicBezTo>
                    <a:pt x="323" y="264"/>
                    <a:pt x="332" y="266"/>
                    <a:pt x="324" y="259"/>
                  </a:cubicBezTo>
                  <a:cubicBezTo>
                    <a:pt x="316" y="251"/>
                    <a:pt x="311" y="263"/>
                    <a:pt x="306" y="261"/>
                  </a:cubicBezTo>
                  <a:cubicBezTo>
                    <a:pt x="301" y="259"/>
                    <a:pt x="303" y="264"/>
                    <a:pt x="296" y="259"/>
                  </a:cubicBezTo>
                  <a:cubicBezTo>
                    <a:pt x="290" y="255"/>
                    <a:pt x="286" y="251"/>
                    <a:pt x="286" y="251"/>
                  </a:cubicBezTo>
                  <a:lnTo>
                    <a:pt x="269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93"/>
            <p:cNvSpPr>
              <a:spLocks/>
            </p:cNvSpPr>
            <p:nvPr/>
          </p:nvSpPr>
          <p:spPr bwMode="auto">
            <a:xfrm>
              <a:off x="9653588" y="4995863"/>
              <a:ext cx="165100" cy="103188"/>
            </a:xfrm>
            <a:custGeom>
              <a:avLst/>
              <a:gdLst>
                <a:gd name="T0" fmla="*/ 37 w 62"/>
                <a:gd name="T1" fmla="*/ 11 h 39"/>
                <a:gd name="T2" fmla="*/ 9 w 62"/>
                <a:gd name="T3" fmla="*/ 3 h 39"/>
                <a:gd name="T4" fmla="*/ 13 w 62"/>
                <a:gd name="T5" fmla="*/ 17 h 39"/>
                <a:gd name="T6" fmla="*/ 25 w 62"/>
                <a:gd name="T7" fmla="*/ 27 h 39"/>
                <a:gd name="T8" fmla="*/ 36 w 62"/>
                <a:gd name="T9" fmla="*/ 38 h 39"/>
                <a:gd name="T10" fmla="*/ 55 w 62"/>
                <a:gd name="T11" fmla="*/ 31 h 39"/>
                <a:gd name="T12" fmla="*/ 57 w 62"/>
                <a:gd name="T13" fmla="*/ 11 h 39"/>
                <a:gd name="T14" fmla="*/ 49 w 62"/>
                <a:gd name="T15" fmla="*/ 2 h 39"/>
                <a:gd name="T16" fmla="*/ 37 w 6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9">
                  <a:moveTo>
                    <a:pt x="37" y="11"/>
                  </a:moveTo>
                  <a:cubicBezTo>
                    <a:pt x="19" y="8"/>
                    <a:pt x="19" y="3"/>
                    <a:pt x="9" y="3"/>
                  </a:cubicBezTo>
                  <a:cubicBezTo>
                    <a:pt x="0" y="3"/>
                    <a:pt x="7" y="14"/>
                    <a:pt x="13" y="17"/>
                  </a:cubicBezTo>
                  <a:cubicBezTo>
                    <a:pt x="20" y="20"/>
                    <a:pt x="20" y="21"/>
                    <a:pt x="25" y="27"/>
                  </a:cubicBezTo>
                  <a:cubicBezTo>
                    <a:pt x="30" y="33"/>
                    <a:pt x="25" y="38"/>
                    <a:pt x="36" y="38"/>
                  </a:cubicBezTo>
                  <a:cubicBezTo>
                    <a:pt x="48" y="39"/>
                    <a:pt x="54" y="34"/>
                    <a:pt x="55" y="31"/>
                  </a:cubicBezTo>
                  <a:cubicBezTo>
                    <a:pt x="56" y="28"/>
                    <a:pt x="62" y="18"/>
                    <a:pt x="57" y="11"/>
                  </a:cubicBezTo>
                  <a:cubicBezTo>
                    <a:pt x="51" y="5"/>
                    <a:pt x="54" y="0"/>
                    <a:pt x="49" y="2"/>
                  </a:cubicBezTo>
                  <a:cubicBezTo>
                    <a:pt x="44" y="4"/>
                    <a:pt x="37" y="11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46" name="Freeform 665"/>
          <p:cNvSpPr>
            <a:spLocks/>
          </p:cNvSpPr>
          <p:nvPr/>
        </p:nvSpPr>
        <p:spPr bwMode="auto">
          <a:xfrm rot="900000">
            <a:off x="4445418" y="220435"/>
            <a:ext cx="3830444" cy="2957185"/>
          </a:xfrm>
          <a:custGeom>
            <a:avLst/>
            <a:gdLst>
              <a:gd name="T0" fmla="*/ 179 w 193"/>
              <a:gd name="T1" fmla="*/ 54 h 149"/>
              <a:gd name="T2" fmla="*/ 193 w 193"/>
              <a:gd name="T3" fmla="*/ 0 h 149"/>
              <a:gd name="T4" fmla="*/ 138 w 193"/>
              <a:gd name="T5" fmla="*/ 13 h 149"/>
              <a:gd name="T6" fmla="*/ 152 w 193"/>
              <a:gd name="T7" fmla="*/ 27 h 149"/>
              <a:gd name="T8" fmla="*/ 99 w 193"/>
              <a:gd name="T9" fmla="*/ 79 h 149"/>
              <a:gd name="T10" fmla="*/ 77 w 193"/>
              <a:gd name="T11" fmla="*/ 57 h 149"/>
              <a:gd name="T12" fmla="*/ 0 w 193"/>
              <a:gd name="T13" fmla="*/ 134 h 149"/>
              <a:gd name="T14" fmla="*/ 15 w 193"/>
              <a:gd name="T15" fmla="*/ 149 h 149"/>
              <a:gd name="T16" fmla="*/ 15 w 193"/>
              <a:gd name="T17" fmla="*/ 149 h 149"/>
              <a:gd name="T18" fmla="*/ 77 w 193"/>
              <a:gd name="T19" fmla="*/ 87 h 149"/>
              <a:gd name="T20" fmla="*/ 99 w 193"/>
              <a:gd name="T21" fmla="*/ 108 h 149"/>
              <a:gd name="T22" fmla="*/ 167 w 193"/>
              <a:gd name="T23" fmla="*/ 41 h 149"/>
              <a:gd name="T24" fmla="*/ 179 w 193"/>
              <a:gd name="T25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3" h="149">
                <a:moveTo>
                  <a:pt x="179" y="54"/>
                </a:moveTo>
                <a:lnTo>
                  <a:pt x="193" y="0"/>
                </a:lnTo>
                <a:lnTo>
                  <a:pt x="138" y="13"/>
                </a:lnTo>
                <a:lnTo>
                  <a:pt x="152" y="27"/>
                </a:lnTo>
                <a:lnTo>
                  <a:pt x="99" y="79"/>
                </a:lnTo>
                <a:lnTo>
                  <a:pt x="77" y="57"/>
                </a:lnTo>
                <a:lnTo>
                  <a:pt x="0" y="134"/>
                </a:lnTo>
                <a:lnTo>
                  <a:pt x="15" y="149"/>
                </a:lnTo>
                <a:lnTo>
                  <a:pt x="15" y="149"/>
                </a:lnTo>
                <a:lnTo>
                  <a:pt x="77" y="87"/>
                </a:lnTo>
                <a:lnTo>
                  <a:pt x="99" y="108"/>
                </a:lnTo>
                <a:lnTo>
                  <a:pt x="167" y="41"/>
                </a:lnTo>
                <a:lnTo>
                  <a:pt x="179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Freeform 665"/>
          <p:cNvSpPr>
            <a:spLocks/>
          </p:cNvSpPr>
          <p:nvPr/>
        </p:nvSpPr>
        <p:spPr bwMode="auto">
          <a:xfrm rot="900000">
            <a:off x="4445418" y="220435"/>
            <a:ext cx="3830444" cy="2957185"/>
          </a:xfrm>
          <a:custGeom>
            <a:avLst/>
            <a:gdLst>
              <a:gd name="T0" fmla="*/ 179 w 193"/>
              <a:gd name="T1" fmla="*/ 54 h 149"/>
              <a:gd name="T2" fmla="*/ 193 w 193"/>
              <a:gd name="T3" fmla="*/ 0 h 149"/>
              <a:gd name="T4" fmla="*/ 138 w 193"/>
              <a:gd name="T5" fmla="*/ 13 h 149"/>
              <a:gd name="T6" fmla="*/ 152 w 193"/>
              <a:gd name="T7" fmla="*/ 27 h 149"/>
              <a:gd name="T8" fmla="*/ 99 w 193"/>
              <a:gd name="T9" fmla="*/ 79 h 149"/>
              <a:gd name="T10" fmla="*/ 77 w 193"/>
              <a:gd name="T11" fmla="*/ 57 h 149"/>
              <a:gd name="T12" fmla="*/ 0 w 193"/>
              <a:gd name="T13" fmla="*/ 134 h 149"/>
              <a:gd name="T14" fmla="*/ 15 w 193"/>
              <a:gd name="T15" fmla="*/ 149 h 149"/>
              <a:gd name="T16" fmla="*/ 15 w 193"/>
              <a:gd name="T17" fmla="*/ 149 h 149"/>
              <a:gd name="T18" fmla="*/ 77 w 193"/>
              <a:gd name="T19" fmla="*/ 87 h 149"/>
              <a:gd name="T20" fmla="*/ 99 w 193"/>
              <a:gd name="T21" fmla="*/ 108 h 149"/>
              <a:gd name="T22" fmla="*/ 167 w 193"/>
              <a:gd name="T23" fmla="*/ 41 h 149"/>
              <a:gd name="T24" fmla="*/ 179 w 193"/>
              <a:gd name="T25" fmla="*/ 5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3" h="149">
                <a:moveTo>
                  <a:pt x="179" y="54"/>
                </a:moveTo>
                <a:lnTo>
                  <a:pt x="193" y="0"/>
                </a:lnTo>
                <a:lnTo>
                  <a:pt x="138" y="13"/>
                </a:lnTo>
                <a:lnTo>
                  <a:pt x="152" y="27"/>
                </a:lnTo>
                <a:lnTo>
                  <a:pt x="99" y="79"/>
                </a:lnTo>
                <a:lnTo>
                  <a:pt x="77" y="57"/>
                </a:lnTo>
                <a:lnTo>
                  <a:pt x="0" y="134"/>
                </a:lnTo>
                <a:lnTo>
                  <a:pt x="15" y="149"/>
                </a:lnTo>
                <a:lnTo>
                  <a:pt x="15" y="149"/>
                </a:lnTo>
                <a:lnTo>
                  <a:pt x="77" y="87"/>
                </a:lnTo>
                <a:lnTo>
                  <a:pt x="99" y="108"/>
                </a:lnTo>
                <a:lnTo>
                  <a:pt x="167" y="41"/>
                </a:lnTo>
                <a:lnTo>
                  <a:pt x="179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569174" y="4446883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谢谢您观看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 rot="10800000">
            <a:off x="-13803" y="4117728"/>
            <a:ext cx="12192001" cy="274027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824242" y="5630864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latin typeface="+mj-ea"/>
                <a:ea typeface="+mj-ea"/>
              </a:rPr>
              <a:t>汇报人：</a:t>
            </a:r>
            <a:r>
              <a:rPr lang="en-US" altLang="zh-CN" smtClean="0">
                <a:latin typeface="+mj-ea"/>
                <a:ea typeface="+mj-ea"/>
              </a:rPr>
              <a:t>PPT818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07153" y="5630864"/>
            <a:ext cx="26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日期：</a:t>
            </a:r>
            <a:r>
              <a:rPr lang="en-US" altLang="zh-CN" dirty="0" smtClean="0">
                <a:latin typeface="+mj-ea"/>
                <a:ea typeface="+mj-ea"/>
              </a:rPr>
              <a:t>20XX</a:t>
            </a:r>
            <a:r>
              <a:rPr lang="zh-CN" altLang="en-US" dirty="0" smtClean="0">
                <a:latin typeface="+mj-ea"/>
                <a:ea typeface="+mj-ea"/>
              </a:rPr>
              <a:t>年</a:t>
            </a:r>
            <a:r>
              <a:rPr lang="en-US" altLang="zh-CN" dirty="0" smtClean="0">
                <a:latin typeface="+mj-ea"/>
                <a:ea typeface="+mj-ea"/>
              </a:rPr>
              <a:t>xx</a:t>
            </a:r>
            <a:r>
              <a:rPr lang="zh-CN" altLang="en-US" dirty="0" smtClean="0">
                <a:latin typeface="+mj-ea"/>
                <a:ea typeface="+mj-ea"/>
              </a:rPr>
              <a:t>月</a:t>
            </a:r>
            <a:r>
              <a:rPr lang="en-US" altLang="zh-CN" dirty="0" smtClean="0">
                <a:latin typeface="+mj-ea"/>
                <a:ea typeface="+mj-ea"/>
              </a:rPr>
              <a:t>xx</a:t>
            </a:r>
            <a:r>
              <a:rPr lang="zh-CN" altLang="en-US" dirty="0" smtClean="0">
                <a:latin typeface="+mj-ea"/>
                <a:ea typeface="+mj-ea"/>
              </a:rPr>
              <a:t>日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368341" y="5119843"/>
            <a:ext cx="3455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mtClean="0"/>
              <a:t>THANK YOU FOR WATCHING</a:t>
            </a:r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4335683" y="5526316"/>
            <a:ext cx="3340559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16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" fill="hold" grpId="0" nodeType="withEffect">
                                  <p:stCondLst>
                                    <p:cond delay="1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3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26" grpId="0" animBg="1"/>
      <p:bldP spid="32" grpId="0"/>
      <p:bldP spid="20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4335377" y="2227187"/>
            <a:ext cx="3521246" cy="3521227"/>
            <a:chOff x="4324653" y="1859844"/>
            <a:chExt cx="3521246" cy="3521227"/>
          </a:xfrm>
        </p:grpSpPr>
        <p:sp>
          <p:nvSpPr>
            <p:cNvPr id="62" name="任意多边形 61"/>
            <p:cNvSpPr/>
            <p:nvPr/>
          </p:nvSpPr>
          <p:spPr>
            <a:xfrm rot="1800000">
              <a:off x="5917386" y="1859844"/>
              <a:ext cx="553950" cy="319823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800000">
              <a:off x="5339463" y="1876383"/>
              <a:ext cx="452298" cy="452298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rot="1800000">
              <a:off x="6494514" y="2093164"/>
              <a:ext cx="639650" cy="92711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1800000">
              <a:off x="4947760" y="2102529"/>
              <a:ext cx="165555" cy="617851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800000">
              <a:off x="6985362" y="2482953"/>
              <a:ext cx="617848" cy="165551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rot="1800000">
              <a:off x="4557977" y="2571576"/>
              <a:ext cx="92710" cy="639648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rot="1800000">
              <a:off x="7377063" y="2874649"/>
              <a:ext cx="452294" cy="452295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800000">
              <a:off x="4324653" y="3234404"/>
              <a:ext cx="319823" cy="553951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 rot="1800000">
              <a:off x="7526072" y="3452572"/>
              <a:ext cx="319827" cy="553957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rot="1800000">
              <a:off x="4341190" y="3913977"/>
              <a:ext cx="452298" cy="452297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800000">
              <a:off x="7519861" y="4029697"/>
              <a:ext cx="92710" cy="639649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 rot="1800000">
              <a:off x="4567339" y="4592418"/>
              <a:ext cx="617850" cy="165555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 rot="1800000">
              <a:off x="7057231" y="4520548"/>
              <a:ext cx="165551" cy="617848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800000">
              <a:off x="5036384" y="5055051"/>
              <a:ext cx="639647" cy="92710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/>
            <p:cNvSpPr/>
            <p:nvPr/>
          </p:nvSpPr>
          <p:spPr>
            <a:xfrm rot="1800000">
              <a:off x="6378778" y="4912250"/>
              <a:ext cx="452298" cy="452299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 rot="1800000">
              <a:off x="5699199" y="5061248"/>
              <a:ext cx="553951" cy="319823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782102" y="2990208"/>
            <a:ext cx="665331" cy="794463"/>
          </a:xfrm>
          <a:custGeom>
            <a:avLst/>
            <a:gdLst/>
            <a:ahLst/>
            <a:cxnLst/>
            <a:rect l="l" t="t" r="r" b="b"/>
            <a:pathLst>
              <a:path w="665331" h="794463">
                <a:moveTo>
                  <a:pt x="200792" y="107198"/>
                </a:moveTo>
                <a:cubicBezTo>
                  <a:pt x="181203" y="107198"/>
                  <a:pt x="171408" y="114998"/>
                  <a:pt x="171408" y="130597"/>
                </a:cubicBezTo>
                <a:lnTo>
                  <a:pt x="171408" y="662234"/>
                </a:lnTo>
                <a:cubicBezTo>
                  <a:pt x="171408" y="677833"/>
                  <a:pt x="181203" y="685633"/>
                  <a:pt x="200792" y="685633"/>
                </a:cubicBezTo>
                <a:cubicBezTo>
                  <a:pt x="219293" y="685633"/>
                  <a:pt x="228544" y="677833"/>
                  <a:pt x="228544" y="662234"/>
                </a:cubicBezTo>
                <a:lnTo>
                  <a:pt x="228544" y="130597"/>
                </a:lnTo>
                <a:cubicBezTo>
                  <a:pt x="228544" y="114998"/>
                  <a:pt x="219293" y="107198"/>
                  <a:pt x="200792" y="107198"/>
                </a:cubicBezTo>
                <a:close/>
                <a:moveTo>
                  <a:pt x="517322" y="7074"/>
                </a:moveTo>
                <a:lnTo>
                  <a:pt x="665331" y="7074"/>
                </a:lnTo>
                <a:lnTo>
                  <a:pt x="665331" y="787389"/>
                </a:lnTo>
                <a:lnTo>
                  <a:pt x="493923" y="787389"/>
                </a:lnTo>
                <a:lnTo>
                  <a:pt x="493923" y="215485"/>
                </a:lnTo>
                <a:lnTo>
                  <a:pt x="428625" y="215485"/>
                </a:lnTo>
                <a:lnTo>
                  <a:pt x="428625" y="101757"/>
                </a:lnTo>
                <a:cubicBezTo>
                  <a:pt x="453503" y="101757"/>
                  <a:pt x="474505" y="91055"/>
                  <a:pt x="491632" y="69652"/>
                </a:cubicBezTo>
                <a:cubicBezTo>
                  <a:pt x="508758" y="48248"/>
                  <a:pt x="517322" y="27389"/>
                  <a:pt x="517322" y="7074"/>
                </a:cubicBezTo>
                <a:close/>
                <a:moveTo>
                  <a:pt x="201881" y="0"/>
                </a:moveTo>
                <a:cubicBezTo>
                  <a:pt x="333928" y="0"/>
                  <a:pt x="399952" y="50243"/>
                  <a:pt x="399952" y="150730"/>
                </a:cubicBezTo>
                <a:lnTo>
                  <a:pt x="399952" y="652983"/>
                </a:lnTo>
                <a:cubicBezTo>
                  <a:pt x="399952" y="697967"/>
                  <a:pt x="381360" y="732793"/>
                  <a:pt x="344176" y="757461"/>
                </a:cubicBezTo>
                <a:cubicBezTo>
                  <a:pt x="306993" y="782129"/>
                  <a:pt x="259198" y="794463"/>
                  <a:pt x="200792" y="794463"/>
                </a:cubicBezTo>
                <a:cubicBezTo>
                  <a:pt x="140573" y="794463"/>
                  <a:pt x="92052" y="782310"/>
                  <a:pt x="55231" y="758005"/>
                </a:cubicBezTo>
                <a:cubicBezTo>
                  <a:pt x="18410" y="733699"/>
                  <a:pt x="0" y="699055"/>
                  <a:pt x="0" y="654072"/>
                </a:cubicBezTo>
                <a:lnTo>
                  <a:pt x="0" y="151819"/>
                </a:lnTo>
                <a:cubicBezTo>
                  <a:pt x="0" y="50606"/>
                  <a:pt x="67293" y="0"/>
                  <a:pt x="201881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8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577883" y="3867822"/>
            <a:ext cx="3090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>
                <a:latin typeface="+mj-ea"/>
                <a:ea typeface="+mj-ea"/>
              </a:rPr>
              <a:t>点击添加标题</a:t>
            </a:r>
            <a:r>
              <a:rPr lang="en-US" altLang="zh-CN" sz="3600">
                <a:latin typeface="+mj-ea"/>
                <a:ea typeface="+mj-ea"/>
              </a:rPr>
              <a:t> </a:t>
            </a:r>
            <a:endParaRPr lang="zh-CN" altLang="en-US" sz="3600"/>
          </a:p>
        </p:txBody>
      </p:sp>
      <p:sp>
        <p:nvSpPr>
          <p:cNvPr id="84" name="文本框 83"/>
          <p:cNvSpPr txBox="1"/>
          <p:nvPr/>
        </p:nvSpPr>
        <p:spPr>
          <a:xfrm>
            <a:off x="386746" y="596752"/>
            <a:ext cx="266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CONTENTS</a:t>
            </a:r>
            <a:endParaRPr lang="zh-CN" altLang="en-US" sz="360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927983" y="5967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E40000"/>
                </a:solidFill>
                <a:latin typeface="+mj-ea"/>
                <a:ea typeface="+mj-ea"/>
              </a:rPr>
              <a:t>目录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>
            <a:off x="0" y="431122"/>
            <a:ext cx="5069403" cy="41631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 rot="10800000" flipH="1">
            <a:off x="0" y="919916"/>
            <a:ext cx="5069403" cy="4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4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矩形 135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604040" y="2858169"/>
            <a:ext cx="551178" cy="2103552"/>
            <a:chOff x="7604040" y="2858169"/>
            <a:chExt cx="551178" cy="210355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604040" y="3909945"/>
              <a:ext cx="551178" cy="1051776"/>
            </a:xfrm>
            <a:custGeom>
              <a:avLst/>
              <a:gdLst>
                <a:gd name="T0" fmla="*/ 0 w 425"/>
                <a:gd name="T1" fmla="*/ 0 h 811"/>
                <a:gd name="T2" fmla="*/ 212 w 425"/>
                <a:gd name="T3" fmla="*/ 0 h 811"/>
                <a:gd name="T4" fmla="*/ 212 w 425"/>
                <a:gd name="T5" fmla="*/ 811 h 811"/>
                <a:gd name="T6" fmla="*/ 425 w 425"/>
                <a:gd name="T7" fmla="*/ 811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5" h="811">
                  <a:moveTo>
                    <a:pt x="0" y="0"/>
                  </a:moveTo>
                  <a:lnTo>
                    <a:pt x="212" y="0"/>
                  </a:lnTo>
                  <a:lnTo>
                    <a:pt x="212" y="811"/>
                  </a:lnTo>
                  <a:lnTo>
                    <a:pt x="425" y="811"/>
                  </a:lnTo>
                </a:path>
              </a:pathLst>
            </a:custGeom>
            <a:noFill/>
            <a:ln w="12700" cap="flat">
              <a:solidFill>
                <a:srgbClr val="002C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7604040" y="3909945"/>
              <a:ext cx="551178" cy="0"/>
            </a:xfrm>
            <a:prstGeom prst="line">
              <a:avLst/>
            </a:prstGeom>
            <a:noFill/>
            <a:ln w="12700" cap="flat">
              <a:solidFill>
                <a:srgbClr val="002C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7604040" y="2858169"/>
              <a:ext cx="551178" cy="1051776"/>
            </a:xfrm>
            <a:custGeom>
              <a:avLst/>
              <a:gdLst>
                <a:gd name="T0" fmla="*/ 0 w 425"/>
                <a:gd name="T1" fmla="*/ 811 h 811"/>
                <a:gd name="T2" fmla="*/ 212 w 425"/>
                <a:gd name="T3" fmla="*/ 811 h 811"/>
                <a:gd name="T4" fmla="*/ 212 w 425"/>
                <a:gd name="T5" fmla="*/ 0 h 811"/>
                <a:gd name="T6" fmla="*/ 425 w 425"/>
                <a:gd name="T7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5" h="811">
                  <a:moveTo>
                    <a:pt x="0" y="811"/>
                  </a:moveTo>
                  <a:lnTo>
                    <a:pt x="212" y="811"/>
                  </a:lnTo>
                  <a:lnTo>
                    <a:pt x="212" y="0"/>
                  </a:lnTo>
                  <a:lnTo>
                    <a:pt x="425" y="0"/>
                  </a:lnTo>
                </a:path>
              </a:pathLst>
            </a:custGeom>
            <a:noFill/>
            <a:ln w="12700" cap="flat">
              <a:solidFill>
                <a:srgbClr val="002C4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642855" y="2392167"/>
            <a:ext cx="5845213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76430" y="1815973"/>
            <a:ext cx="231562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>
              <a:solidFill>
                <a:srgbClr val="E40000"/>
              </a:solidFill>
              <a:latin typeface="+mj-ea"/>
              <a:ea typeface="+mj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63657" y="1694861"/>
            <a:ext cx="840383" cy="4430168"/>
            <a:chOff x="6763657" y="1694861"/>
            <a:chExt cx="840383" cy="4430168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763657" y="1694861"/>
              <a:ext cx="840383" cy="4430168"/>
            </a:xfrm>
            <a:prstGeom prst="rect">
              <a:avLst/>
            </a:prstGeom>
            <a:solidFill>
              <a:srgbClr val="E4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845294" y="2222304"/>
              <a:ext cx="677108" cy="337528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smtClean="0">
                  <a:solidFill>
                    <a:schemeClr val="bg1"/>
                  </a:solidFill>
                  <a:latin typeface="+mj-ea"/>
                </a:rPr>
                <a:t>点击此处</a:t>
              </a:r>
              <a:r>
                <a:rPr lang="zh-CN" altLang="en-US" sz="3200">
                  <a:solidFill>
                    <a:schemeClr val="bg1"/>
                  </a:solidFill>
                  <a:latin typeface="+mj-ea"/>
                </a:rPr>
                <a:t>添加</a:t>
              </a:r>
              <a:r>
                <a:rPr lang="zh-CN" altLang="en-US" sz="3200" smtClean="0">
                  <a:solidFill>
                    <a:schemeClr val="bg1"/>
                  </a:solidFill>
                  <a:latin typeface="+mj-ea"/>
                </a:rPr>
                <a:t>标题</a:t>
              </a:r>
              <a:endParaRPr lang="zh-CN" altLang="en-US" sz="3200">
                <a:solidFill>
                  <a:schemeClr val="bg1"/>
                </a:solidFill>
                <a:latin typeface="+mj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155218" y="2437977"/>
            <a:ext cx="2758480" cy="840383"/>
            <a:chOff x="8155218" y="2437977"/>
            <a:chExt cx="2758480" cy="840383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8155218" y="2437977"/>
              <a:ext cx="2758480" cy="840383"/>
            </a:xfrm>
            <a:prstGeom prst="rect">
              <a:avLst/>
            </a:prstGeom>
            <a:solidFill>
              <a:srgbClr val="4354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76643" y="2658113"/>
              <a:ext cx="23156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2000" smtClean="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155218" y="3488456"/>
            <a:ext cx="2758480" cy="842977"/>
            <a:chOff x="8155218" y="3488456"/>
            <a:chExt cx="2758480" cy="842977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8155218" y="3488456"/>
              <a:ext cx="2758480" cy="842977"/>
            </a:xfrm>
            <a:prstGeom prst="rect">
              <a:avLst/>
            </a:prstGeom>
            <a:solidFill>
              <a:srgbClr val="4354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76643" y="3709889"/>
              <a:ext cx="23156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2000" smtClean="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155218" y="4541529"/>
            <a:ext cx="2758480" cy="840383"/>
            <a:chOff x="8155218" y="4541529"/>
            <a:chExt cx="2758480" cy="840383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155218" y="4541529"/>
              <a:ext cx="2758480" cy="840383"/>
            </a:xfrm>
            <a:prstGeom prst="rect">
              <a:avLst/>
            </a:prstGeom>
            <a:solidFill>
              <a:srgbClr val="43546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76643" y="4761665"/>
              <a:ext cx="23156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2000" smtClean="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762125" y="2216083"/>
            <a:ext cx="2812774" cy="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785405" y="1815972"/>
            <a:ext cx="396014" cy="328645"/>
            <a:chOff x="2780287" y="4352339"/>
            <a:chExt cx="801342" cy="665020"/>
          </a:xfrm>
          <a:solidFill>
            <a:srgbClr val="E40000"/>
          </a:solidFill>
        </p:grpSpPr>
        <p:sp>
          <p:nvSpPr>
            <p:cNvPr id="27" name="Freeform 583"/>
            <p:cNvSpPr>
              <a:spLocks/>
            </p:cNvSpPr>
            <p:nvPr/>
          </p:nvSpPr>
          <p:spPr bwMode="auto">
            <a:xfrm>
              <a:off x="2780287" y="4352339"/>
              <a:ext cx="801342" cy="308708"/>
            </a:xfrm>
            <a:custGeom>
              <a:avLst/>
              <a:gdLst>
                <a:gd name="T0" fmla="*/ 924 w 1111"/>
                <a:gd name="T1" fmla="*/ 0 h 428"/>
                <a:gd name="T2" fmla="*/ 958 w 1111"/>
                <a:gd name="T3" fmla="*/ 55 h 428"/>
                <a:gd name="T4" fmla="*/ 542 w 1111"/>
                <a:gd name="T5" fmla="*/ 281 h 428"/>
                <a:gd name="T6" fmla="*/ 0 w 1111"/>
                <a:gd name="T7" fmla="*/ 355 h 428"/>
                <a:gd name="T8" fmla="*/ 3 w 1111"/>
                <a:gd name="T9" fmla="*/ 428 h 428"/>
                <a:gd name="T10" fmla="*/ 570 w 1111"/>
                <a:gd name="T11" fmla="*/ 355 h 428"/>
                <a:gd name="T12" fmla="*/ 986 w 1111"/>
                <a:gd name="T13" fmla="*/ 121 h 428"/>
                <a:gd name="T14" fmla="*/ 1021 w 1111"/>
                <a:gd name="T15" fmla="*/ 184 h 428"/>
                <a:gd name="T16" fmla="*/ 1111 w 1111"/>
                <a:gd name="T17" fmla="*/ 0 h 428"/>
                <a:gd name="T18" fmla="*/ 924 w 1111"/>
                <a:gd name="T1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1" h="428">
                  <a:moveTo>
                    <a:pt x="924" y="0"/>
                  </a:moveTo>
                  <a:lnTo>
                    <a:pt x="958" y="55"/>
                  </a:lnTo>
                  <a:lnTo>
                    <a:pt x="542" y="281"/>
                  </a:lnTo>
                  <a:lnTo>
                    <a:pt x="0" y="355"/>
                  </a:lnTo>
                  <a:lnTo>
                    <a:pt x="3" y="428"/>
                  </a:lnTo>
                  <a:lnTo>
                    <a:pt x="570" y="355"/>
                  </a:lnTo>
                  <a:lnTo>
                    <a:pt x="986" y="121"/>
                  </a:lnTo>
                  <a:lnTo>
                    <a:pt x="1021" y="184"/>
                  </a:lnTo>
                  <a:lnTo>
                    <a:pt x="1111" y="0"/>
                  </a:ln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84"/>
            <p:cNvSpPr>
              <a:spLocks/>
            </p:cNvSpPr>
            <p:nvPr/>
          </p:nvSpPr>
          <p:spPr bwMode="auto">
            <a:xfrm>
              <a:off x="3291674" y="4505971"/>
              <a:ext cx="208450" cy="511387"/>
            </a:xfrm>
            <a:custGeom>
              <a:avLst/>
              <a:gdLst>
                <a:gd name="T0" fmla="*/ 0 w 289"/>
                <a:gd name="T1" fmla="*/ 709 h 709"/>
                <a:gd name="T2" fmla="*/ 289 w 289"/>
                <a:gd name="T3" fmla="*/ 709 h 709"/>
                <a:gd name="T4" fmla="*/ 289 w 289"/>
                <a:gd name="T5" fmla="*/ 0 h 709"/>
                <a:gd name="T6" fmla="*/ 0 w 289"/>
                <a:gd name="T7" fmla="*/ 161 h 709"/>
                <a:gd name="T8" fmla="*/ 0 w 289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709">
                  <a:moveTo>
                    <a:pt x="0" y="709"/>
                  </a:moveTo>
                  <a:lnTo>
                    <a:pt x="289" y="709"/>
                  </a:lnTo>
                  <a:lnTo>
                    <a:pt x="289" y="0"/>
                  </a:lnTo>
                  <a:lnTo>
                    <a:pt x="0" y="161"/>
                  </a:lnTo>
                  <a:lnTo>
                    <a:pt x="0" y="7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585"/>
            <p:cNvSpPr>
              <a:spLocks/>
            </p:cNvSpPr>
            <p:nvPr/>
          </p:nvSpPr>
          <p:spPr bwMode="auto">
            <a:xfrm>
              <a:off x="3039947" y="4642293"/>
              <a:ext cx="180320" cy="375065"/>
            </a:xfrm>
            <a:custGeom>
              <a:avLst/>
              <a:gdLst>
                <a:gd name="T0" fmla="*/ 0 w 250"/>
                <a:gd name="T1" fmla="*/ 520 h 520"/>
                <a:gd name="T2" fmla="*/ 250 w 250"/>
                <a:gd name="T3" fmla="*/ 520 h 520"/>
                <a:gd name="T4" fmla="*/ 250 w 250"/>
                <a:gd name="T5" fmla="*/ 0 h 520"/>
                <a:gd name="T6" fmla="*/ 0 w 250"/>
                <a:gd name="T7" fmla="*/ 42 h 520"/>
                <a:gd name="T8" fmla="*/ 0 w 25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20">
                  <a:moveTo>
                    <a:pt x="0" y="520"/>
                  </a:moveTo>
                  <a:lnTo>
                    <a:pt x="250" y="520"/>
                  </a:lnTo>
                  <a:lnTo>
                    <a:pt x="250" y="0"/>
                  </a:lnTo>
                  <a:lnTo>
                    <a:pt x="0" y="42"/>
                  </a:lnTo>
                  <a:lnTo>
                    <a:pt x="0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86"/>
            <p:cNvSpPr>
              <a:spLocks/>
            </p:cNvSpPr>
            <p:nvPr/>
          </p:nvSpPr>
          <p:spPr bwMode="auto">
            <a:xfrm>
              <a:off x="2780287" y="4683406"/>
              <a:ext cx="189697" cy="333953"/>
            </a:xfrm>
            <a:custGeom>
              <a:avLst/>
              <a:gdLst>
                <a:gd name="T0" fmla="*/ 0 w 263"/>
                <a:gd name="T1" fmla="*/ 463 h 463"/>
                <a:gd name="T2" fmla="*/ 263 w 263"/>
                <a:gd name="T3" fmla="*/ 463 h 463"/>
                <a:gd name="T4" fmla="*/ 263 w 263"/>
                <a:gd name="T5" fmla="*/ 0 h 463"/>
                <a:gd name="T6" fmla="*/ 0 w 263"/>
                <a:gd name="T7" fmla="*/ 30 h 463"/>
                <a:gd name="T8" fmla="*/ 0 w 263"/>
                <a:gd name="T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463">
                  <a:moveTo>
                    <a:pt x="0" y="463"/>
                  </a:moveTo>
                  <a:lnTo>
                    <a:pt x="263" y="463"/>
                  </a:lnTo>
                  <a:lnTo>
                    <a:pt x="263" y="0"/>
                  </a:lnTo>
                  <a:lnTo>
                    <a:pt x="0" y="3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642855" y="2972388"/>
            <a:ext cx="5845213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42855" y="3552608"/>
            <a:ext cx="5845213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236064" y="4321152"/>
            <a:ext cx="231562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>
              <a:solidFill>
                <a:srgbClr val="E40000"/>
              </a:solidFill>
              <a:latin typeface="+mj-ea"/>
              <a:ea typeface="+mj-ea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831698" y="4721262"/>
            <a:ext cx="2812774" cy="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824563" y="4292498"/>
            <a:ext cx="397671" cy="396229"/>
            <a:chOff x="3618897" y="2279040"/>
            <a:chExt cx="706229" cy="703668"/>
          </a:xfrm>
          <a:solidFill>
            <a:srgbClr val="E40000"/>
          </a:solidFill>
        </p:grpSpPr>
        <p:sp>
          <p:nvSpPr>
            <p:cNvPr id="42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3845651" y="2427528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5" name="矩形 44"/>
          <p:cNvSpPr/>
          <p:nvPr/>
        </p:nvSpPr>
        <p:spPr>
          <a:xfrm>
            <a:off x="642855" y="4923543"/>
            <a:ext cx="5845213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42855" y="5596874"/>
            <a:ext cx="5845213" cy="49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、提示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605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2" grpId="0"/>
      <p:bldP spid="33" grpId="0"/>
      <p:bldP spid="3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14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236788" y="2144920"/>
            <a:ext cx="8280400" cy="342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4354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Freeform 803"/>
          <p:cNvSpPr>
            <a:spLocks/>
          </p:cNvSpPr>
          <p:nvPr/>
        </p:nvSpPr>
        <p:spPr bwMode="auto">
          <a:xfrm>
            <a:off x="1503363" y="1954420"/>
            <a:ext cx="561975" cy="533400"/>
          </a:xfrm>
          <a:custGeom>
            <a:avLst/>
            <a:gdLst>
              <a:gd name="T0" fmla="*/ 1814181260 w 174"/>
              <a:gd name="T1" fmla="*/ 1436047757 h 166"/>
              <a:gd name="T2" fmla="*/ 1595227403 w 174"/>
              <a:gd name="T3" fmla="*/ 1301743420 h 166"/>
              <a:gd name="T4" fmla="*/ 1313716684 w 174"/>
              <a:gd name="T5" fmla="*/ 1188097088 h 166"/>
              <a:gd name="T6" fmla="*/ 1230305384 w 174"/>
              <a:gd name="T7" fmla="*/ 1157105263 h 166"/>
              <a:gd name="T8" fmla="*/ 1157322918 w 174"/>
              <a:gd name="T9" fmla="*/ 1033128322 h 166"/>
              <a:gd name="T10" fmla="*/ 1105191662 w 174"/>
              <a:gd name="T11" fmla="*/ 1033128322 h 166"/>
              <a:gd name="T12" fmla="*/ 1157322918 w 174"/>
              <a:gd name="T13" fmla="*/ 929815811 h 166"/>
              <a:gd name="T14" fmla="*/ 1178174128 w 174"/>
              <a:gd name="T15" fmla="*/ 816172692 h 166"/>
              <a:gd name="T16" fmla="*/ 1230305384 w 174"/>
              <a:gd name="T17" fmla="*/ 764516436 h 166"/>
              <a:gd name="T18" fmla="*/ 1261585429 w 174"/>
              <a:gd name="T19" fmla="*/ 692195751 h 166"/>
              <a:gd name="T20" fmla="*/ 1251159824 w 174"/>
              <a:gd name="T21" fmla="*/ 557888201 h 166"/>
              <a:gd name="T22" fmla="*/ 1230305384 w 174"/>
              <a:gd name="T23" fmla="*/ 506231946 h 166"/>
              <a:gd name="T24" fmla="*/ 1240734219 w 174"/>
              <a:gd name="T25" fmla="*/ 330601963 h 166"/>
              <a:gd name="T26" fmla="*/ 1230305384 w 174"/>
              <a:gd name="T27" fmla="*/ 206625022 h 166"/>
              <a:gd name="T28" fmla="*/ 1178174128 w 174"/>
              <a:gd name="T29" fmla="*/ 134307549 h 166"/>
              <a:gd name="T30" fmla="*/ 1126042872 w 174"/>
              <a:gd name="T31" fmla="*/ 123976941 h 166"/>
              <a:gd name="T32" fmla="*/ 1084337222 w 174"/>
              <a:gd name="T33" fmla="*/ 92981902 h 166"/>
              <a:gd name="T34" fmla="*/ 698563993 w 174"/>
              <a:gd name="T35" fmla="*/ 92981902 h 166"/>
              <a:gd name="T36" fmla="*/ 563021436 w 174"/>
              <a:gd name="T37" fmla="*/ 495901337 h 166"/>
              <a:gd name="T38" fmla="*/ 542170226 w 174"/>
              <a:gd name="T39" fmla="*/ 588883240 h 166"/>
              <a:gd name="T40" fmla="*/ 594301481 w 174"/>
              <a:gd name="T41" fmla="*/ 785177653 h 166"/>
              <a:gd name="T42" fmla="*/ 625578297 w 174"/>
              <a:gd name="T43" fmla="*/ 795508261 h 166"/>
              <a:gd name="T44" fmla="*/ 646432737 w 174"/>
              <a:gd name="T45" fmla="*/ 940146419 h 166"/>
              <a:gd name="T46" fmla="*/ 698563993 w 174"/>
              <a:gd name="T47" fmla="*/ 1022797713 h 166"/>
              <a:gd name="T48" fmla="*/ 656858342 w 174"/>
              <a:gd name="T49" fmla="*/ 1033128322 h 166"/>
              <a:gd name="T50" fmla="*/ 583875876 w 174"/>
              <a:gd name="T51" fmla="*/ 1157105263 h 166"/>
              <a:gd name="T52" fmla="*/ 500464575 w 174"/>
              <a:gd name="T53" fmla="*/ 1188097088 h 166"/>
              <a:gd name="T54" fmla="*/ 218953857 w 174"/>
              <a:gd name="T55" fmla="*/ 1301743420 h 166"/>
              <a:gd name="T56" fmla="*/ 0 w 174"/>
              <a:gd name="T57" fmla="*/ 1436047757 h 166"/>
              <a:gd name="T58" fmla="*/ 0 w 174"/>
              <a:gd name="T59" fmla="*/ 1714993464 h 166"/>
              <a:gd name="T60" fmla="*/ 792400899 w 174"/>
              <a:gd name="T61" fmla="*/ 1714993464 h 166"/>
              <a:gd name="T62" fmla="*/ 854957759 w 174"/>
              <a:gd name="T63" fmla="*/ 1312074029 h 166"/>
              <a:gd name="T64" fmla="*/ 802826504 w 174"/>
              <a:gd name="T65" fmla="*/ 1208761518 h 166"/>
              <a:gd name="T66" fmla="*/ 917517850 w 174"/>
              <a:gd name="T67" fmla="*/ 1157105263 h 166"/>
              <a:gd name="T68" fmla="*/ 1011354756 w 174"/>
              <a:gd name="T69" fmla="*/ 1208761518 h 166"/>
              <a:gd name="T70" fmla="*/ 959223500 w 174"/>
              <a:gd name="T71" fmla="*/ 1322404637 h 166"/>
              <a:gd name="T72" fmla="*/ 1053060406 w 174"/>
              <a:gd name="T73" fmla="*/ 1714993464 h 166"/>
              <a:gd name="T74" fmla="*/ 1814181260 w 174"/>
              <a:gd name="T75" fmla="*/ 1714993464 h 166"/>
              <a:gd name="T76" fmla="*/ 1814181260 w 174"/>
              <a:gd name="T77" fmla="*/ 1436047757 h 1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74" h="166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rgbClr val="4354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336800" y="2246520"/>
            <a:ext cx="5445125" cy="158750"/>
          </a:xfrm>
          <a:prstGeom prst="roundRect">
            <a:avLst>
              <a:gd name="adj" fmla="val 50000"/>
            </a:avLst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文本框 5"/>
          <p:cNvSpPr txBox="1"/>
          <p:nvPr/>
        </p:nvSpPr>
        <p:spPr bwMode="auto">
          <a:xfrm>
            <a:off x="7381875" y="1584533"/>
            <a:ext cx="6604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rgbClr val="435468"/>
                </a:solidFill>
                <a:latin typeface="+mj-ea"/>
                <a:ea typeface="+mj-ea"/>
              </a:rPr>
              <a:t>65%</a:t>
            </a:r>
            <a:endParaRPr lang="zh-CN" altLang="en-US">
              <a:solidFill>
                <a:srgbClr val="435468"/>
              </a:solidFill>
              <a:latin typeface="+mj-ea"/>
              <a:ea typeface="+mj-ea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7712074" y="1954420"/>
            <a:ext cx="0" cy="306388"/>
          </a:xfrm>
          <a:prstGeom prst="line">
            <a:avLst/>
          </a:prstGeom>
          <a:ln w="25400">
            <a:solidFill>
              <a:srgbClr val="43546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2236788" y="3191083"/>
            <a:ext cx="8280400" cy="342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4354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Freeform 803"/>
          <p:cNvSpPr>
            <a:spLocks/>
          </p:cNvSpPr>
          <p:nvPr/>
        </p:nvSpPr>
        <p:spPr bwMode="auto">
          <a:xfrm>
            <a:off x="1503363" y="3000583"/>
            <a:ext cx="561975" cy="533400"/>
          </a:xfrm>
          <a:custGeom>
            <a:avLst/>
            <a:gdLst>
              <a:gd name="T0" fmla="*/ 1814181260 w 174"/>
              <a:gd name="T1" fmla="*/ 1436047757 h 166"/>
              <a:gd name="T2" fmla="*/ 1595227403 w 174"/>
              <a:gd name="T3" fmla="*/ 1301743420 h 166"/>
              <a:gd name="T4" fmla="*/ 1313716684 w 174"/>
              <a:gd name="T5" fmla="*/ 1188097088 h 166"/>
              <a:gd name="T6" fmla="*/ 1230305384 w 174"/>
              <a:gd name="T7" fmla="*/ 1157105263 h 166"/>
              <a:gd name="T8" fmla="*/ 1157322918 w 174"/>
              <a:gd name="T9" fmla="*/ 1033128322 h 166"/>
              <a:gd name="T10" fmla="*/ 1105191662 w 174"/>
              <a:gd name="T11" fmla="*/ 1033128322 h 166"/>
              <a:gd name="T12" fmla="*/ 1157322918 w 174"/>
              <a:gd name="T13" fmla="*/ 929815811 h 166"/>
              <a:gd name="T14" fmla="*/ 1178174128 w 174"/>
              <a:gd name="T15" fmla="*/ 816172692 h 166"/>
              <a:gd name="T16" fmla="*/ 1230305384 w 174"/>
              <a:gd name="T17" fmla="*/ 764516436 h 166"/>
              <a:gd name="T18" fmla="*/ 1261585429 w 174"/>
              <a:gd name="T19" fmla="*/ 692195751 h 166"/>
              <a:gd name="T20" fmla="*/ 1251159824 w 174"/>
              <a:gd name="T21" fmla="*/ 557888201 h 166"/>
              <a:gd name="T22" fmla="*/ 1230305384 w 174"/>
              <a:gd name="T23" fmla="*/ 506231946 h 166"/>
              <a:gd name="T24" fmla="*/ 1240734219 w 174"/>
              <a:gd name="T25" fmla="*/ 330601963 h 166"/>
              <a:gd name="T26" fmla="*/ 1230305384 w 174"/>
              <a:gd name="T27" fmla="*/ 206625022 h 166"/>
              <a:gd name="T28" fmla="*/ 1178174128 w 174"/>
              <a:gd name="T29" fmla="*/ 134307549 h 166"/>
              <a:gd name="T30" fmla="*/ 1126042872 w 174"/>
              <a:gd name="T31" fmla="*/ 123976941 h 166"/>
              <a:gd name="T32" fmla="*/ 1084337222 w 174"/>
              <a:gd name="T33" fmla="*/ 92981902 h 166"/>
              <a:gd name="T34" fmla="*/ 698563993 w 174"/>
              <a:gd name="T35" fmla="*/ 92981902 h 166"/>
              <a:gd name="T36" fmla="*/ 563021436 w 174"/>
              <a:gd name="T37" fmla="*/ 495901337 h 166"/>
              <a:gd name="T38" fmla="*/ 542170226 w 174"/>
              <a:gd name="T39" fmla="*/ 588883240 h 166"/>
              <a:gd name="T40" fmla="*/ 594301481 w 174"/>
              <a:gd name="T41" fmla="*/ 785177653 h 166"/>
              <a:gd name="T42" fmla="*/ 625578297 w 174"/>
              <a:gd name="T43" fmla="*/ 795508261 h 166"/>
              <a:gd name="T44" fmla="*/ 646432737 w 174"/>
              <a:gd name="T45" fmla="*/ 940146419 h 166"/>
              <a:gd name="T46" fmla="*/ 698563993 w 174"/>
              <a:gd name="T47" fmla="*/ 1022797713 h 166"/>
              <a:gd name="T48" fmla="*/ 656858342 w 174"/>
              <a:gd name="T49" fmla="*/ 1033128322 h 166"/>
              <a:gd name="T50" fmla="*/ 583875876 w 174"/>
              <a:gd name="T51" fmla="*/ 1157105263 h 166"/>
              <a:gd name="T52" fmla="*/ 500464575 w 174"/>
              <a:gd name="T53" fmla="*/ 1188097088 h 166"/>
              <a:gd name="T54" fmla="*/ 218953857 w 174"/>
              <a:gd name="T55" fmla="*/ 1301743420 h 166"/>
              <a:gd name="T56" fmla="*/ 0 w 174"/>
              <a:gd name="T57" fmla="*/ 1436047757 h 166"/>
              <a:gd name="T58" fmla="*/ 0 w 174"/>
              <a:gd name="T59" fmla="*/ 1714993464 h 166"/>
              <a:gd name="T60" fmla="*/ 792400899 w 174"/>
              <a:gd name="T61" fmla="*/ 1714993464 h 166"/>
              <a:gd name="T62" fmla="*/ 854957759 w 174"/>
              <a:gd name="T63" fmla="*/ 1312074029 h 166"/>
              <a:gd name="T64" fmla="*/ 802826504 w 174"/>
              <a:gd name="T65" fmla="*/ 1208761518 h 166"/>
              <a:gd name="T66" fmla="*/ 917517850 w 174"/>
              <a:gd name="T67" fmla="*/ 1157105263 h 166"/>
              <a:gd name="T68" fmla="*/ 1011354756 w 174"/>
              <a:gd name="T69" fmla="*/ 1208761518 h 166"/>
              <a:gd name="T70" fmla="*/ 959223500 w 174"/>
              <a:gd name="T71" fmla="*/ 1322404637 h 166"/>
              <a:gd name="T72" fmla="*/ 1053060406 w 174"/>
              <a:gd name="T73" fmla="*/ 1714993464 h 166"/>
              <a:gd name="T74" fmla="*/ 1814181260 w 174"/>
              <a:gd name="T75" fmla="*/ 1714993464 h 166"/>
              <a:gd name="T76" fmla="*/ 1814181260 w 174"/>
              <a:gd name="T77" fmla="*/ 1436047757 h 1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74" h="166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rgbClr val="43546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336800" y="3295858"/>
            <a:ext cx="2981325" cy="155575"/>
          </a:xfrm>
          <a:prstGeom prst="roundRect">
            <a:avLst>
              <a:gd name="adj" fmla="val 50000"/>
            </a:avLst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 bwMode="auto">
          <a:xfrm>
            <a:off x="4943475" y="2632283"/>
            <a:ext cx="6604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rgbClr val="435468"/>
                </a:solidFill>
                <a:latin typeface="+mj-ea"/>
                <a:ea typeface="+mj-ea"/>
              </a:rPr>
              <a:t>35%</a:t>
            </a:r>
            <a:endParaRPr lang="zh-CN" altLang="en-US">
              <a:solidFill>
                <a:srgbClr val="435468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5273676" y="3000583"/>
            <a:ext cx="0" cy="306387"/>
          </a:xfrm>
          <a:prstGeom prst="line">
            <a:avLst/>
          </a:prstGeom>
          <a:ln w="25400">
            <a:solidFill>
              <a:srgbClr val="43546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2236788" y="4199145"/>
            <a:ext cx="8280400" cy="342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E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Freeform 803"/>
          <p:cNvSpPr>
            <a:spLocks/>
          </p:cNvSpPr>
          <p:nvPr/>
        </p:nvSpPr>
        <p:spPr bwMode="auto">
          <a:xfrm>
            <a:off x="1503363" y="4008645"/>
            <a:ext cx="561975" cy="533400"/>
          </a:xfrm>
          <a:custGeom>
            <a:avLst/>
            <a:gdLst>
              <a:gd name="T0" fmla="*/ 1814181260 w 174"/>
              <a:gd name="T1" fmla="*/ 1436047757 h 166"/>
              <a:gd name="T2" fmla="*/ 1595227403 w 174"/>
              <a:gd name="T3" fmla="*/ 1301743420 h 166"/>
              <a:gd name="T4" fmla="*/ 1313716684 w 174"/>
              <a:gd name="T5" fmla="*/ 1188097088 h 166"/>
              <a:gd name="T6" fmla="*/ 1230305384 w 174"/>
              <a:gd name="T7" fmla="*/ 1157105263 h 166"/>
              <a:gd name="T8" fmla="*/ 1157322918 w 174"/>
              <a:gd name="T9" fmla="*/ 1033128322 h 166"/>
              <a:gd name="T10" fmla="*/ 1105191662 w 174"/>
              <a:gd name="T11" fmla="*/ 1033128322 h 166"/>
              <a:gd name="T12" fmla="*/ 1157322918 w 174"/>
              <a:gd name="T13" fmla="*/ 929815811 h 166"/>
              <a:gd name="T14" fmla="*/ 1178174128 w 174"/>
              <a:gd name="T15" fmla="*/ 816172692 h 166"/>
              <a:gd name="T16" fmla="*/ 1230305384 w 174"/>
              <a:gd name="T17" fmla="*/ 764516436 h 166"/>
              <a:gd name="T18" fmla="*/ 1261585429 w 174"/>
              <a:gd name="T19" fmla="*/ 692195751 h 166"/>
              <a:gd name="T20" fmla="*/ 1251159824 w 174"/>
              <a:gd name="T21" fmla="*/ 557888201 h 166"/>
              <a:gd name="T22" fmla="*/ 1230305384 w 174"/>
              <a:gd name="T23" fmla="*/ 506231946 h 166"/>
              <a:gd name="T24" fmla="*/ 1240734219 w 174"/>
              <a:gd name="T25" fmla="*/ 330601963 h 166"/>
              <a:gd name="T26" fmla="*/ 1230305384 w 174"/>
              <a:gd name="T27" fmla="*/ 206625022 h 166"/>
              <a:gd name="T28" fmla="*/ 1178174128 w 174"/>
              <a:gd name="T29" fmla="*/ 134307549 h 166"/>
              <a:gd name="T30" fmla="*/ 1126042872 w 174"/>
              <a:gd name="T31" fmla="*/ 123976941 h 166"/>
              <a:gd name="T32" fmla="*/ 1084337222 w 174"/>
              <a:gd name="T33" fmla="*/ 92981902 h 166"/>
              <a:gd name="T34" fmla="*/ 698563993 w 174"/>
              <a:gd name="T35" fmla="*/ 92981902 h 166"/>
              <a:gd name="T36" fmla="*/ 563021436 w 174"/>
              <a:gd name="T37" fmla="*/ 495901337 h 166"/>
              <a:gd name="T38" fmla="*/ 542170226 w 174"/>
              <a:gd name="T39" fmla="*/ 588883240 h 166"/>
              <a:gd name="T40" fmla="*/ 594301481 w 174"/>
              <a:gd name="T41" fmla="*/ 785177653 h 166"/>
              <a:gd name="T42" fmla="*/ 625578297 w 174"/>
              <a:gd name="T43" fmla="*/ 795508261 h 166"/>
              <a:gd name="T44" fmla="*/ 646432737 w 174"/>
              <a:gd name="T45" fmla="*/ 940146419 h 166"/>
              <a:gd name="T46" fmla="*/ 698563993 w 174"/>
              <a:gd name="T47" fmla="*/ 1022797713 h 166"/>
              <a:gd name="T48" fmla="*/ 656858342 w 174"/>
              <a:gd name="T49" fmla="*/ 1033128322 h 166"/>
              <a:gd name="T50" fmla="*/ 583875876 w 174"/>
              <a:gd name="T51" fmla="*/ 1157105263 h 166"/>
              <a:gd name="T52" fmla="*/ 500464575 w 174"/>
              <a:gd name="T53" fmla="*/ 1188097088 h 166"/>
              <a:gd name="T54" fmla="*/ 218953857 w 174"/>
              <a:gd name="T55" fmla="*/ 1301743420 h 166"/>
              <a:gd name="T56" fmla="*/ 0 w 174"/>
              <a:gd name="T57" fmla="*/ 1436047757 h 166"/>
              <a:gd name="T58" fmla="*/ 0 w 174"/>
              <a:gd name="T59" fmla="*/ 1714993464 h 166"/>
              <a:gd name="T60" fmla="*/ 792400899 w 174"/>
              <a:gd name="T61" fmla="*/ 1714993464 h 166"/>
              <a:gd name="T62" fmla="*/ 854957759 w 174"/>
              <a:gd name="T63" fmla="*/ 1312074029 h 166"/>
              <a:gd name="T64" fmla="*/ 802826504 w 174"/>
              <a:gd name="T65" fmla="*/ 1208761518 h 166"/>
              <a:gd name="T66" fmla="*/ 917517850 w 174"/>
              <a:gd name="T67" fmla="*/ 1157105263 h 166"/>
              <a:gd name="T68" fmla="*/ 1011354756 w 174"/>
              <a:gd name="T69" fmla="*/ 1208761518 h 166"/>
              <a:gd name="T70" fmla="*/ 959223500 w 174"/>
              <a:gd name="T71" fmla="*/ 1322404637 h 166"/>
              <a:gd name="T72" fmla="*/ 1053060406 w 174"/>
              <a:gd name="T73" fmla="*/ 1714993464 h 166"/>
              <a:gd name="T74" fmla="*/ 1814181260 w 174"/>
              <a:gd name="T75" fmla="*/ 1714993464 h 166"/>
              <a:gd name="T76" fmla="*/ 1814181260 w 174"/>
              <a:gd name="T77" fmla="*/ 1436047757 h 1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74" h="166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336800" y="4297570"/>
            <a:ext cx="7285038" cy="161925"/>
          </a:xfrm>
          <a:prstGeom prst="roundRect">
            <a:avLst>
              <a:gd name="adj" fmla="val 50000"/>
            </a:avLst>
          </a:prstGeom>
          <a:solidFill>
            <a:srgbClr val="E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9226974" y="3652428"/>
            <a:ext cx="730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rgbClr val="E40000"/>
                </a:solidFill>
                <a:latin typeface="+mj-ea"/>
                <a:ea typeface="+mj-ea"/>
              </a:rPr>
              <a:t>89%</a:t>
            </a:r>
            <a:endParaRPr lang="zh-CN" altLang="en-US">
              <a:solidFill>
                <a:srgbClr val="E40000"/>
              </a:solidFill>
              <a:latin typeface="+mj-ea"/>
              <a:ea typeface="+mj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9574213" y="4048333"/>
            <a:ext cx="0" cy="304800"/>
          </a:xfrm>
          <a:prstGeom prst="line">
            <a:avLst/>
          </a:prstGeom>
          <a:ln w="25400">
            <a:solidFill>
              <a:srgbClr val="E4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260600" y="4807158"/>
            <a:ext cx="2270125" cy="4000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lang="zh-CN" altLang="en-US" sz="200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点击此处添加标题</a:t>
            </a:r>
            <a:endParaRPr lang="zh-CN" altLang="en-US" sz="200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36788" y="5207208"/>
            <a:ext cx="8451850" cy="722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</p:spTree>
    <p:extLst>
      <p:ext uri="{BB962C8B-B14F-4D97-AF65-F5344CB8AC3E}">
        <p14:creationId xmlns:p14="http://schemas.microsoft.com/office/powerpoint/2010/main" val="22922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1677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8" grpId="0" animBg="1"/>
      <p:bldP spid="9" grpId="0" animBg="1"/>
      <p:bldP spid="10" grpId="0" animBg="1"/>
      <p:bldP spid="12" grpId="0"/>
      <p:bldP spid="14" grpId="0" animBg="1"/>
      <p:bldP spid="15" grpId="0" animBg="1"/>
      <p:bldP spid="16" grpId="0" animBg="1"/>
      <p:bldP spid="17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矩形 134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6"/>
          <a:stretch>
            <a:fillRect/>
          </a:stretch>
        </p:blipFill>
        <p:spPr bwMode="auto">
          <a:xfrm>
            <a:off x="-7938" y="1725613"/>
            <a:ext cx="12199938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1269189" y="4536676"/>
            <a:ext cx="622694" cy="623531"/>
            <a:chOff x="1270000" y="4342169"/>
            <a:chExt cx="812938" cy="814031"/>
          </a:xfrm>
        </p:grpSpPr>
        <p:sp>
          <p:nvSpPr>
            <p:cNvPr id="5" name="椭圆 4"/>
            <p:cNvSpPr/>
            <p:nvPr/>
          </p:nvSpPr>
          <p:spPr>
            <a:xfrm>
              <a:off x="1270000" y="4342169"/>
              <a:ext cx="812938" cy="814031"/>
            </a:xfrm>
            <a:prstGeom prst="ellipse">
              <a:avLst/>
            </a:prstGeom>
            <a:solidFill>
              <a:srgbClr val="E40000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a typeface="方正正纤黑简体" panose="02000000000000000000" pitchFamily="2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428786" y="4531162"/>
              <a:ext cx="494894" cy="435976"/>
              <a:chOff x="7796214" y="6040439"/>
              <a:chExt cx="333376" cy="293687"/>
            </a:xfrm>
            <a:solidFill>
              <a:schemeClr val="bg1"/>
            </a:solidFill>
          </p:grpSpPr>
          <p:sp>
            <p:nvSpPr>
              <p:cNvPr id="7" name="Freeform 822"/>
              <p:cNvSpPr>
                <a:spLocks/>
              </p:cNvSpPr>
              <p:nvPr/>
            </p:nvSpPr>
            <p:spPr bwMode="auto">
              <a:xfrm>
                <a:off x="7796214" y="6040439"/>
                <a:ext cx="287338" cy="212725"/>
              </a:xfrm>
              <a:custGeom>
                <a:avLst/>
                <a:gdLst>
                  <a:gd name="T0" fmla="*/ 38 w 248"/>
                  <a:gd name="T1" fmla="*/ 134 h 184"/>
                  <a:gd name="T2" fmla="*/ 39 w 248"/>
                  <a:gd name="T3" fmla="*/ 132 h 184"/>
                  <a:gd name="T4" fmla="*/ 25 w 248"/>
                  <a:gd name="T5" fmla="*/ 93 h 184"/>
                  <a:gd name="T6" fmla="*/ 35 w 248"/>
                  <a:gd name="T7" fmla="*/ 74 h 184"/>
                  <a:gd name="T8" fmla="*/ 183 w 248"/>
                  <a:gd name="T9" fmla="*/ 24 h 184"/>
                  <a:gd name="T10" fmla="*/ 202 w 248"/>
                  <a:gd name="T11" fmla="*/ 33 h 184"/>
                  <a:gd name="T12" fmla="*/ 223 w 248"/>
                  <a:gd name="T13" fmla="*/ 95 h 184"/>
                  <a:gd name="T14" fmla="*/ 248 w 248"/>
                  <a:gd name="T15" fmla="*/ 95 h 184"/>
                  <a:gd name="T16" fmla="*/ 221 w 248"/>
                  <a:gd name="T17" fmla="*/ 15 h 184"/>
                  <a:gd name="T18" fmla="*/ 198 w 248"/>
                  <a:gd name="T19" fmla="*/ 0 h 184"/>
                  <a:gd name="T20" fmla="*/ 9 w 248"/>
                  <a:gd name="T21" fmla="*/ 65 h 184"/>
                  <a:gd name="T22" fmla="*/ 0 w 248"/>
                  <a:gd name="T23" fmla="*/ 90 h 184"/>
                  <a:gd name="T24" fmla="*/ 32 w 248"/>
                  <a:gd name="T25" fmla="*/ 184 h 184"/>
                  <a:gd name="T26" fmla="*/ 38 w 248"/>
                  <a:gd name="T27" fmla="*/ 183 h 184"/>
                  <a:gd name="T28" fmla="*/ 38 w 248"/>
                  <a:gd name="T29" fmla="*/ 133 h 184"/>
                  <a:gd name="T30" fmla="*/ 38 w 248"/>
                  <a:gd name="T31" fmla="*/ 13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8" h="184">
                    <a:moveTo>
                      <a:pt x="38" y="134"/>
                    </a:moveTo>
                    <a:cubicBezTo>
                      <a:pt x="38" y="134"/>
                      <a:pt x="39" y="133"/>
                      <a:pt x="39" y="13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34" y="86"/>
                      <a:pt x="35" y="7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90" y="32"/>
                      <a:pt x="202" y="33"/>
                      <a:pt x="202" y="33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48" y="95"/>
                      <a:pt x="248" y="95"/>
                      <a:pt x="248" y="95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06" y="20"/>
                      <a:pt x="198" y="0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15" y="85"/>
                      <a:pt x="0" y="90"/>
                      <a:pt x="0" y="90"/>
                    </a:cubicBezTo>
                    <a:cubicBezTo>
                      <a:pt x="32" y="184"/>
                      <a:pt x="32" y="184"/>
                      <a:pt x="32" y="184"/>
                    </a:cubicBezTo>
                    <a:cubicBezTo>
                      <a:pt x="32" y="184"/>
                      <a:pt x="35" y="183"/>
                      <a:pt x="38" y="183"/>
                    </a:cubicBezTo>
                    <a:cubicBezTo>
                      <a:pt x="38" y="133"/>
                      <a:pt x="38" y="133"/>
                      <a:pt x="38" y="133"/>
                    </a:cubicBezTo>
                    <a:cubicBezTo>
                      <a:pt x="38" y="134"/>
                      <a:pt x="38" y="134"/>
                      <a:pt x="38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itchFamily="34" charset="0"/>
                </a:endParaRPr>
              </a:p>
            </p:txBody>
          </p:sp>
          <p:sp>
            <p:nvSpPr>
              <p:cNvPr id="8" name="Freeform 823"/>
              <p:cNvSpPr>
                <a:spLocks/>
              </p:cNvSpPr>
              <p:nvPr/>
            </p:nvSpPr>
            <p:spPr bwMode="auto">
              <a:xfrm>
                <a:off x="7842251" y="6084889"/>
                <a:ext cx="196850" cy="96838"/>
              </a:xfrm>
              <a:custGeom>
                <a:avLst/>
                <a:gdLst>
                  <a:gd name="T0" fmla="*/ 139 w 170"/>
                  <a:gd name="T1" fmla="*/ 0 h 84"/>
                  <a:gd name="T2" fmla="*/ 7 w 170"/>
                  <a:gd name="T3" fmla="*/ 45 h 84"/>
                  <a:gd name="T4" fmla="*/ 0 w 170"/>
                  <a:gd name="T5" fmla="*/ 59 h 84"/>
                  <a:gd name="T6" fmla="*/ 9 w 170"/>
                  <a:gd name="T7" fmla="*/ 84 h 84"/>
                  <a:gd name="T8" fmla="*/ 14 w 170"/>
                  <a:gd name="T9" fmla="*/ 79 h 84"/>
                  <a:gd name="T10" fmla="*/ 13 w 170"/>
                  <a:gd name="T11" fmla="*/ 79 h 84"/>
                  <a:gd name="T12" fmla="*/ 13 w 170"/>
                  <a:gd name="T13" fmla="*/ 79 h 84"/>
                  <a:gd name="T14" fmla="*/ 13 w 170"/>
                  <a:gd name="T15" fmla="*/ 79 h 84"/>
                  <a:gd name="T16" fmla="*/ 13 w 170"/>
                  <a:gd name="T17" fmla="*/ 79 h 84"/>
                  <a:gd name="T18" fmla="*/ 15 w 170"/>
                  <a:gd name="T19" fmla="*/ 73 h 84"/>
                  <a:gd name="T20" fmla="*/ 31 w 170"/>
                  <a:gd name="T21" fmla="*/ 57 h 84"/>
                  <a:gd name="T22" fmla="*/ 170 w 170"/>
                  <a:gd name="T23" fmla="*/ 57 h 84"/>
                  <a:gd name="T24" fmla="*/ 153 w 170"/>
                  <a:gd name="T25" fmla="*/ 7 h 84"/>
                  <a:gd name="T26" fmla="*/ 139 w 170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0" h="84">
                    <a:moveTo>
                      <a:pt x="139" y="0"/>
                    </a:moveTo>
                    <a:cubicBezTo>
                      <a:pt x="7" y="45"/>
                      <a:pt x="7" y="45"/>
                      <a:pt x="7" y="45"/>
                    </a:cubicBezTo>
                    <a:cubicBezTo>
                      <a:pt x="6" y="51"/>
                      <a:pt x="3" y="56"/>
                      <a:pt x="0" y="59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11" y="82"/>
                      <a:pt x="12" y="79"/>
                      <a:pt x="14" y="79"/>
                    </a:cubicBezTo>
                    <a:cubicBezTo>
                      <a:pt x="14" y="79"/>
                      <a:pt x="13" y="79"/>
                      <a:pt x="13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79"/>
                      <a:pt x="14" y="77"/>
                      <a:pt x="15" y="73"/>
                    </a:cubicBezTo>
                    <a:cubicBezTo>
                      <a:pt x="15" y="64"/>
                      <a:pt x="22" y="57"/>
                      <a:pt x="31" y="57"/>
                    </a:cubicBezTo>
                    <a:cubicBezTo>
                      <a:pt x="170" y="57"/>
                      <a:pt x="170" y="57"/>
                      <a:pt x="170" y="57"/>
                    </a:cubicBezTo>
                    <a:cubicBezTo>
                      <a:pt x="153" y="7"/>
                      <a:pt x="153" y="7"/>
                      <a:pt x="153" y="7"/>
                    </a:cubicBezTo>
                    <a:cubicBezTo>
                      <a:pt x="149" y="6"/>
                      <a:pt x="144" y="4"/>
                      <a:pt x="1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itchFamily="34" charset="0"/>
                </a:endParaRPr>
              </a:p>
            </p:txBody>
          </p:sp>
          <p:sp>
            <p:nvSpPr>
              <p:cNvPr id="9" name="Freeform 824"/>
              <p:cNvSpPr>
                <a:spLocks noEditPoints="1"/>
              </p:cNvSpPr>
              <p:nvPr/>
            </p:nvSpPr>
            <p:spPr bwMode="auto">
              <a:xfrm>
                <a:off x="7858127" y="6170613"/>
                <a:ext cx="271463" cy="163513"/>
              </a:xfrm>
              <a:custGeom>
                <a:avLst/>
                <a:gdLst>
                  <a:gd name="T0" fmla="*/ 217 w 234"/>
                  <a:gd name="T1" fmla="*/ 0 h 141"/>
                  <a:gd name="T2" fmla="*/ 17 w 234"/>
                  <a:gd name="T3" fmla="*/ 0 h 141"/>
                  <a:gd name="T4" fmla="*/ 0 w 234"/>
                  <a:gd name="T5" fmla="*/ 21 h 141"/>
                  <a:gd name="T6" fmla="*/ 0 w 234"/>
                  <a:gd name="T7" fmla="*/ 119 h 141"/>
                  <a:gd name="T8" fmla="*/ 17 w 234"/>
                  <a:gd name="T9" fmla="*/ 141 h 141"/>
                  <a:gd name="T10" fmla="*/ 217 w 234"/>
                  <a:gd name="T11" fmla="*/ 141 h 141"/>
                  <a:gd name="T12" fmla="*/ 234 w 234"/>
                  <a:gd name="T13" fmla="*/ 119 h 141"/>
                  <a:gd name="T14" fmla="*/ 234 w 234"/>
                  <a:gd name="T15" fmla="*/ 21 h 141"/>
                  <a:gd name="T16" fmla="*/ 217 w 234"/>
                  <a:gd name="T17" fmla="*/ 0 h 141"/>
                  <a:gd name="T18" fmla="*/ 210 w 234"/>
                  <a:gd name="T19" fmla="*/ 109 h 141"/>
                  <a:gd name="T20" fmla="*/ 195 w 234"/>
                  <a:gd name="T21" fmla="*/ 124 h 141"/>
                  <a:gd name="T22" fmla="*/ 38 w 234"/>
                  <a:gd name="T23" fmla="*/ 124 h 141"/>
                  <a:gd name="T24" fmla="*/ 24 w 234"/>
                  <a:gd name="T25" fmla="*/ 109 h 141"/>
                  <a:gd name="T26" fmla="*/ 24 w 234"/>
                  <a:gd name="T27" fmla="*/ 31 h 141"/>
                  <a:gd name="T28" fmla="*/ 38 w 234"/>
                  <a:gd name="T29" fmla="*/ 17 h 141"/>
                  <a:gd name="T30" fmla="*/ 195 w 234"/>
                  <a:gd name="T31" fmla="*/ 17 h 141"/>
                  <a:gd name="T32" fmla="*/ 210 w 234"/>
                  <a:gd name="T33" fmla="*/ 31 h 141"/>
                  <a:gd name="T34" fmla="*/ 210 w 234"/>
                  <a:gd name="T35" fmla="*/ 10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141">
                    <a:moveTo>
                      <a:pt x="2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21"/>
                      <a:pt x="0" y="21"/>
                      <a:pt x="0" y="21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19"/>
                      <a:pt x="17" y="120"/>
                      <a:pt x="17" y="141"/>
                    </a:cubicBezTo>
                    <a:cubicBezTo>
                      <a:pt x="217" y="141"/>
                      <a:pt x="217" y="141"/>
                      <a:pt x="217" y="141"/>
                    </a:cubicBezTo>
                    <a:cubicBezTo>
                      <a:pt x="217" y="120"/>
                      <a:pt x="234" y="119"/>
                      <a:pt x="234" y="119"/>
                    </a:cubicBezTo>
                    <a:cubicBezTo>
                      <a:pt x="234" y="21"/>
                      <a:pt x="234" y="21"/>
                      <a:pt x="234" y="21"/>
                    </a:cubicBezTo>
                    <a:cubicBezTo>
                      <a:pt x="234" y="21"/>
                      <a:pt x="218" y="21"/>
                      <a:pt x="217" y="0"/>
                    </a:cubicBezTo>
                    <a:close/>
                    <a:moveTo>
                      <a:pt x="210" y="109"/>
                    </a:moveTo>
                    <a:cubicBezTo>
                      <a:pt x="210" y="109"/>
                      <a:pt x="199" y="113"/>
                      <a:pt x="195" y="124"/>
                    </a:cubicBezTo>
                    <a:cubicBezTo>
                      <a:pt x="38" y="124"/>
                      <a:pt x="38" y="124"/>
                      <a:pt x="38" y="124"/>
                    </a:cubicBezTo>
                    <a:cubicBezTo>
                      <a:pt x="35" y="113"/>
                      <a:pt x="24" y="109"/>
                      <a:pt x="24" y="109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34" y="27"/>
                      <a:pt x="38" y="17"/>
                    </a:cubicBezTo>
                    <a:cubicBezTo>
                      <a:pt x="195" y="17"/>
                      <a:pt x="195" y="17"/>
                      <a:pt x="195" y="17"/>
                    </a:cubicBezTo>
                    <a:cubicBezTo>
                      <a:pt x="199" y="27"/>
                      <a:pt x="210" y="31"/>
                      <a:pt x="210" y="31"/>
                    </a:cubicBezTo>
                    <a:lnTo>
                      <a:pt x="210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Freeform 825"/>
              <p:cNvSpPr>
                <a:spLocks/>
              </p:cNvSpPr>
              <p:nvPr/>
            </p:nvSpPr>
            <p:spPr bwMode="auto">
              <a:xfrm>
                <a:off x="7899401" y="6203951"/>
                <a:ext cx="187325" cy="95250"/>
              </a:xfrm>
              <a:custGeom>
                <a:avLst/>
                <a:gdLst>
                  <a:gd name="T0" fmla="*/ 12 w 161"/>
                  <a:gd name="T1" fmla="*/ 83 h 83"/>
                  <a:gd name="T2" fmla="*/ 150 w 161"/>
                  <a:gd name="T3" fmla="*/ 83 h 83"/>
                  <a:gd name="T4" fmla="*/ 161 w 161"/>
                  <a:gd name="T5" fmla="*/ 71 h 83"/>
                  <a:gd name="T6" fmla="*/ 161 w 161"/>
                  <a:gd name="T7" fmla="*/ 11 h 83"/>
                  <a:gd name="T8" fmla="*/ 150 w 161"/>
                  <a:gd name="T9" fmla="*/ 0 h 83"/>
                  <a:gd name="T10" fmla="*/ 11 w 161"/>
                  <a:gd name="T11" fmla="*/ 0 h 83"/>
                  <a:gd name="T12" fmla="*/ 0 w 161"/>
                  <a:gd name="T13" fmla="*/ 11 h 83"/>
                  <a:gd name="T14" fmla="*/ 0 w 161"/>
                  <a:gd name="T15" fmla="*/ 71 h 83"/>
                  <a:gd name="T16" fmla="*/ 12 w 161"/>
                  <a:gd name="T1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1" h="83">
                    <a:moveTo>
                      <a:pt x="12" y="83"/>
                    </a:moveTo>
                    <a:cubicBezTo>
                      <a:pt x="150" y="83"/>
                      <a:pt x="150" y="83"/>
                      <a:pt x="150" y="83"/>
                    </a:cubicBezTo>
                    <a:cubicBezTo>
                      <a:pt x="153" y="77"/>
                      <a:pt x="158" y="73"/>
                      <a:pt x="161" y="71"/>
                    </a:cubicBezTo>
                    <a:cubicBezTo>
                      <a:pt x="161" y="11"/>
                      <a:pt x="161" y="11"/>
                      <a:pt x="161" y="11"/>
                    </a:cubicBezTo>
                    <a:cubicBezTo>
                      <a:pt x="158" y="9"/>
                      <a:pt x="154" y="5"/>
                      <a:pt x="15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5"/>
                      <a:pt x="4" y="9"/>
                      <a:pt x="0" y="1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4" y="73"/>
                      <a:pt x="8" y="77"/>
                      <a:pt x="12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452475" y="5300073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2698" y="5700183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171134" y="4541222"/>
            <a:ext cx="623531" cy="623531"/>
            <a:chOff x="6772631" y="4342169"/>
            <a:chExt cx="814031" cy="814031"/>
          </a:xfrm>
        </p:grpSpPr>
        <p:sp>
          <p:nvSpPr>
            <p:cNvPr id="11" name="椭圆 10"/>
            <p:cNvSpPr/>
            <p:nvPr/>
          </p:nvSpPr>
          <p:spPr>
            <a:xfrm>
              <a:off x="6772631" y="4342169"/>
              <a:ext cx="814031" cy="814031"/>
            </a:xfrm>
            <a:prstGeom prst="ellipse">
              <a:avLst/>
            </a:prstGeom>
            <a:solidFill>
              <a:srgbClr val="43546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a typeface="方正正纤黑简体" panose="02000000000000000000" pitchFamily="2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931958" y="4600676"/>
              <a:ext cx="494892" cy="296949"/>
              <a:chOff x="9132888" y="2078039"/>
              <a:chExt cx="333375" cy="200035"/>
            </a:xfrm>
            <a:solidFill>
              <a:schemeClr val="bg1"/>
            </a:solidFill>
          </p:grpSpPr>
          <p:sp>
            <p:nvSpPr>
              <p:cNvPr id="13" name="Freeform 543"/>
              <p:cNvSpPr>
                <a:spLocks/>
              </p:cNvSpPr>
              <p:nvPr/>
            </p:nvSpPr>
            <p:spPr bwMode="auto">
              <a:xfrm>
                <a:off x="9132888" y="2208224"/>
                <a:ext cx="333375" cy="69850"/>
              </a:xfrm>
              <a:custGeom>
                <a:avLst/>
                <a:gdLst>
                  <a:gd name="T0" fmla="*/ 61 w 210"/>
                  <a:gd name="T1" fmla="*/ 44 h 44"/>
                  <a:gd name="T2" fmla="*/ 210 w 210"/>
                  <a:gd name="T3" fmla="*/ 44 h 44"/>
                  <a:gd name="T4" fmla="*/ 177 w 210"/>
                  <a:gd name="T5" fmla="*/ 20 h 44"/>
                  <a:gd name="T6" fmla="*/ 61 w 210"/>
                  <a:gd name="T7" fmla="*/ 20 h 44"/>
                  <a:gd name="T8" fmla="*/ 55 w 210"/>
                  <a:gd name="T9" fmla="*/ 20 h 44"/>
                  <a:gd name="T10" fmla="*/ 51 w 210"/>
                  <a:gd name="T11" fmla="*/ 17 h 44"/>
                  <a:gd name="T12" fmla="*/ 27 w 210"/>
                  <a:gd name="T13" fmla="*/ 0 h 44"/>
                  <a:gd name="T14" fmla="*/ 0 w 210"/>
                  <a:gd name="T15" fmla="*/ 0 h 44"/>
                  <a:gd name="T16" fmla="*/ 61 w 210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" h="44">
                    <a:moveTo>
                      <a:pt x="61" y="44"/>
                    </a:moveTo>
                    <a:lnTo>
                      <a:pt x="210" y="44"/>
                    </a:lnTo>
                    <a:lnTo>
                      <a:pt x="177" y="20"/>
                    </a:lnTo>
                    <a:lnTo>
                      <a:pt x="61" y="20"/>
                    </a:lnTo>
                    <a:lnTo>
                      <a:pt x="55" y="20"/>
                    </a:lnTo>
                    <a:lnTo>
                      <a:pt x="51" y="17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6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itchFamily="34" charset="0"/>
                </a:endParaRPr>
              </a:p>
            </p:txBody>
          </p:sp>
          <p:sp>
            <p:nvSpPr>
              <p:cNvPr id="14" name="Freeform 544"/>
              <p:cNvSpPr>
                <a:spLocks/>
              </p:cNvSpPr>
              <p:nvPr/>
            </p:nvSpPr>
            <p:spPr bwMode="auto">
              <a:xfrm>
                <a:off x="9132888" y="2143133"/>
                <a:ext cx="333375" cy="69850"/>
              </a:xfrm>
              <a:custGeom>
                <a:avLst/>
                <a:gdLst>
                  <a:gd name="T0" fmla="*/ 210 w 210"/>
                  <a:gd name="T1" fmla="*/ 44 h 44"/>
                  <a:gd name="T2" fmla="*/ 177 w 210"/>
                  <a:gd name="T3" fmla="*/ 20 h 44"/>
                  <a:gd name="T4" fmla="*/ 61 w 210"/>
                  <a:gd name="T5" fmla="*/ 20 h 44"/>
                  <a:gd name="T6" fmla="*/ 55 w 210"/>
                  <a:gd name="T7" fmla="*/ 20 h 44"/>
                  <a:gd name="T8" fmla="*/ 51 w 210"/>
                  <a:gd name="T9" fmla="*/ 17 h 44"/>
                  <a:gd name="T10" fmla="*/ 27 w 210"/>
                  <a:gd name="T11" fmla="*/ 0 h 44"/>
                  <a:gd name="T12" fmla="*/ 0 w 210"/>
                  <a:gd name="T13" fmla="*/ 0 h 44"/>
                  <a:gd name="T14" fmla="*/ 61 w 210"/>
                  <a:gd name="T15" fmla="*/ 44 h 44"/>
                  <a:gd name="T16" fmla="*/ 210 w 210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0" h="44">
                    <a:moveTo>
                      <a:pt x="210" y="44"/>
                    </a:moveTo>
                    <a:lnTo>
                      <a:pt x="177" y="20"/>
                    </a:lnTo>
                    <a:lnTo>
                      <a:pt x="61" y="20"/>
                    </a:lnTo>
                    <a:lnTo>
                      <a:pt x="55" y="20"/>
                    </a:lnTo>
                    <a:lnTo>
                      <a:pt x="51" y="17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61" y="44"/>
                    </a:lnTo>
                    <a:lnTo>
                      <a:pt x="21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itchFamily="34" charset="0"/>
                </a:endParaRPr>
              </a:p>
            </p:txBody>
          </p:sp>
          <p:sp>
            <p:nvSpPr>
              <p:cNvPr id="15" name="Freeform 545"/>
              <p:cNvSpPr>
                <a:spLocks/>
              </p:cNvSpPr>
              <p:nvPr/>
            </p:nvSpPr>
            <p:spPr bwMode="auto">
              <a:xfrm>
                <a:off x="9132888" y="2078039"/>
                <a:ext cx="333375" cy="69850"/>
              </a:xfrm>
              <a:custGeom>
                <a:avLst/>
                <a:gdLst>
                  <a:gd name="T0" fmla="*/ 210 w 210"/>
                  <a:gd name="T1" fmla="*/ 44 h 44"/>
                  <a:gd name="T2" fmla="*/ 149 w 210"/>
                  <a:gd name="T3" fmla="*/ 0 h 44"/>
                  <a:gd name="T4" fmla="*/ 0 w 210"/>
                  <a:gd name="T5" fmla="*/ 0 h 44"/>
                  <a:gd name="T6" fmla="*/ 61 w 210"/>
                  <a:gd name="T7" fmla="*/ 44 h 44"/>
                  <a:gd name="T8" fmla="*/ 210 w 210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44">
                    <a:moveTo>
                      <a:pt x="210" y="44"/>
                    </a:moveTo>
                    <a:lnTo>
                      <a:pt x="149" y="0"/>
                    </a:lnTo>
                    <a:lnTo>
                      <a:pt x="0" y="0"/>
                    </a:lnTo>
                    <a:lnTo>
                      <a:pt x="61" y="44"/>
                    </a:lnTo>
                    <a:lnTo>
                      <a:pt x="21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9354651" y="5300073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024874" y="5700183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203604" y="4541222"/>
            <a:ext cx="623531" cy="623531"/>
            <a:chOff x="4938056" y="4342169"/>
            <a:chExt cx="814031" cy="814031"/>
          </a:xfrm>
        </p:grpSpPr>
        <p:sp>
          <p:nvSpPr>
            <p:cNvPr id="18" name="椭圆 17"/>
            <p:cNvSpPr/>
            <p:nvPr/>
          </p:nvSpPr>
          <p:spPr>
            <a:xfrm>
              <a:off x="4938056" y="4342169"/>
              <a:ext cx="814031" cy="814031"/>
            </a:xfrm>
            <a:prstGeom prst="ellipse">
              <a:avLst/>
            </a:prstGeom>
            <a:solidFill>
              <a:srgbClr val="E4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a typeface="方正正纤黑简体" panose="02000000000000000000" pitchFamily="2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091676" y="4575946"/>
              <a:ext cx="506676" cy="346409"/>
              <a:chOff x="7123117" y="5405438"/>
              <a:chExt cx="341313" cy="233352"/>
            </a:xfrm>
            <a:solidFill>
              <a:schemeClr val="bg1"/>
            </a:solidFill>
          </p:grpSpPr>
          <p:sp>
            <p:nvSpPr>
              <p:cNvPr id="20" name="Freeform 896"/>
              <p:cNvSpPr>
                <a:spLocks/>
              </p:cNvSpPr>
              <p:nvPr/>
            </p:nvSpPr>
            <p:spPr bwMode="auto">
              <a:xfrm>
                <a:off x="7123117" y="5518140"/>
                <a:ext cx="341313" cy="120650"/>
              </a:xfrm>
              <a:custGeom>
                <a:avLst/>
                <a:gdLst>
                  <a:gd name="T0" fmla="*/ 147 w 295"/>
                  <a:gd name="T1" fmla="*/ 15 h 104"/>
                  <a:gd name="T2" fmla="*/ 126 w 295"/>
                  <a:gd name="T3" fmla="*/ 0 h 104"/>
                  <a:gd name="T4" fmla="*/ 13 w 295"/>
                  <a:gd name="T5" fmla="*/ 0 h 104"/>
                  <a:gd name="T6" fmla="*/ 6 w 295"/>
                  <a:gd name="T7" fmla="*/ 92 h 104"/>
                  <a:gd name="T8" fmla="*/ 289 w 295"/>
                  <a:gd name="T9" fmla="*/ 92 h 104"/>
                  <a:gd name="T10" fmla="*/ 283 w 295"/>
                  <a:gd name="T11" fmla="*/ 0 h 104"/>
                  <a:gd name="T12" fmla="*/ 169 w 295"/>
                  <a:gd name="T13" fmla="*/ 0 h 104"/>
                  <a:gd name="T14" fmla="*/ 147 w 295"/>
                  <a:gd name="T15" fmla="*/ 1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5" h="104">
                    <a:moveTo>
                      <a:pt x="147" y="15"/>
                    </a:moveTo>
                    <a:cubicBezTo>
                      <a:pt x="138" y="15"/>
                      <a:pt x="129" y="9"/>
                      <a:pt x="12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39"/>
                      <a:pt x="0" y="86"/>
                      <a:pt x="6" y="92"/>
                    </a:cubicBezTo>
                    <a:cubicBezTo>
                      <a:pt x="18" y="104"/>
                      <a:pt x="278" y="103"/>
                      <a:pt x="289" y="92"/>
                    </a:cubicBezTo>
                    <a:cubicBezTo>
                      <a:pt x="295" y="86"/>
                      <a:pt x="289" y="39"/>
                      <a:pt x="283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66" y="9"/>
                      <a:pt x="157" y="15"/>
                      <a:pt x="14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itchFamily="34" charset="0"/>
                </a:endParaRPr>
              </a:p>
            </p:txBody>
          </p:sp>
          <p:sp>
            <p:nvSpPr>
              <p:cNvPr id="21" name="Freeform 897"/>
              <p:cNvSpPr>
                <a:spLocks noEditPoints="1"/>
              </p:cNvSpPr>
              <p:nvPr/>
            </p:nvSpPr>
            <p:spPr bwMode="auto">
              <a:xfrm>
                <a:off x="7140576" y="5405438"/>
                <a:ext cx="306388" cy="93663"/>
              </a:xfrm>
              <a:custGeom>
                <a:avLst/>
                <a:gdLst>
                  <a:gd name="T0" fmla="*/ 132 w 265"/>
                  <a:gd name="T1" fmla="*/ 68 h 81"/>
                  <a:gd name="T2" fmla="*/ 153 w 265"/>
                  <a:gd name="T3" fmla="*/ 81 h 81"/>
                  <a:gd name="T4" fmla="*/ 265 w 265"/>
                  <a:gd name="T5" fmla="*/ 81 h 81"/>
                  <a:gd name="T6" fmla="*/ 257 w 265"/>
                  <a:gd name="T7" fmla="*/ 40 h 81"/>
                  <a:gd name="T8" fmla="*/ 201 w 265"/>
                  <a:gd name="T9" fmla="*/ 40 h 81"/>
                  <a:gd name="T10" fmla="*/ 163 w 265"/>
                  <a:gd name="T11" fmla="*/ 0 h 81"/>
                  <a:gd name="T12" fmla="*/ 101 w 265"/>
                  <a:gd name="T13" fmla="*/ 0 h 81"/>
                  <a:gd name="T14" fmla="*/ 65 w 265"/>
                  <a:gd name="T15" fmla="*/ 40 h 81"/>
                  <a:gd name="T16" fmla="*/ 8 w 265"/>
                  <a:gd name="T17" fmla="*/ 40 h 81"/>
                  <a:gd name="T18" fmla="*/ 0 w 265"/>
                  <a:gd name="T19" fmla="*/ 81 h 81"/>
                  <a:gd name="T20" fmla="*/ 112 w 265"/>
                  <a:gd name="T21" fmla="*/ 81 h 81"/>
                  <a:gd name="T22" fmla="*/ 132 w 265"/>
                  <a:gd name="T23" fmla="*/ 68 h 81"/>
                  <a:gd name="T24" fmla="*/ 117 w 265"/>
                  <a:gd name="T25" fmla="*/ 14 h 81"/>
                  <a:gd name="T26" fmla="*/ 147 w 265"/>
                  <a:gd name="T27" fmla="*/ 14 h 81"/>
                  <a:gd name="T28" fmla="*/ 157 w 265"/>
                  <a:gd name="T29" fmla="*/ 27 h 81"/>
                  <a:gd name="T30" fmla="*/ 147 w 265"/>
                  <a:gd name="T31" fmla="*/ 40 h 81"/>
                  <a:gd name="T32" fmla="*/ 117 w 265"/>
                  <a:gd name="T33" fmla="*/ 40 h 81"/>
                  <a:gd name="T34" fmla="*/ 107 w 265"/>
                  <a:gd name="T35" fmla="*/ 27 h 81"/>
                  <a:gd name="T36" fmla="*/ 117 w 265"/>
                  <a:gd name="T37" fmla="*/ 1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5" h="81">
                    <a:moveTo>
                      <a:pt x="132" y="68"/>
                    </a:moveTo>
                    <a:cubicBezTo>
                      <a:pt x="142" y="68"/>
                      <a:pt x="149" y="73"/>
                      <a:pt x="153" y="81"/>
                    </a:cubicBezTo>
                    <a:cubicBezTo>
                      <a:pt x="265" y="81"/>
                      <a:pt x="265" y="81"/>
                      <a:pt x="265" y="81"/>
                    </a:cubicBezTo>
                    <a:cubicBezTo>
                      <a:pt x="261" y="58"/>
                      <a:pt x="257" y="40"/>
                      <a:pt x="257" y="40"/>
                    </a:cubicBezTo>
                    <a:cubicBezTo>
                      <a:pt x="201" y="40"/>
                      <a:pt x="201" y="40"/>
                      <a:pt x="201" y="40"/>
                    </a:cubicBezTo>
                    <a:cubicBezTo>
                      <a:pt x="193" y="23"/>
                      <a:pt x="177" y="0"/>
                      <a:pt x="163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88" y="0"/>
                      <a:pt x="74" y="22"/>
                      <a:pt x="65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5" y="58"/>
                      <a:pt x="0" y="81"/>
                    </a:cubicBezTo>
                    <a:cubicBezTo>
                      <a:pt x="112" y="81"/>
                      <a:pt x="112" y="81"/>
                      <a:pt x="112" y="81"/>
                    </a:cubicBezTo>
                    <a:cubicBezTo>
                      <a:pt x="115" y="73"/>
                      <a:pt x="123" y="68"/>
                      <a:pt x="132" y="68"/>
                    </a:cubicBezTo>
                    <a:close/>
                    <a:moveTo>
                      <a:pt x="117" y="14"/>
                    </a:moveTo>
                    <a:cubicBezTo>
                      <a:pt x="147" y="14"/>
                      <a:pt x="147" y="14"/>
                      <a:pt x="147" y="14"/>
                    </a:cubicBezTo>
                    <a:cubicBezTo>
                      <a:pt x="153" y="14"/>
                      <a:pt x="157" y="22"/>
                      <a:pt x="157" y="27"/>
                    </a:cubicBezTo>
                    <a:cubicBezTo>
                      <a:pt x="157" y="32"/>
                      <a:pt x="153" y="40"/>
                      <a:pt x="147" y="40"/>
                    </a:cubicBezTo>
                    <a:cubicBezTo>
                      <a:pt x="117" y="40"/>
                      <a:pt x="117" y="40"/>
                      <a:pt x="117" y="40"/>
                    </a:cubicBezTo>
                    <a:cubicBezTo>
                      <a:pt x="111" y="40"/>
                      <a:pt x="107" y="32"/>
                      <a:pt x="107" y="27"/>
                    </a:cubicBezTo>
                    <a:cubicBezTo>
                      <a:pt x="107" y="22"/>
                      <a:pt x="111" y="14"/>
                      <a:pt x="11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DEFFA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40" name="文本框 39"/>
          <p:cNvSpPr txBox="1"/>
          <p:nvPr/>
        </p:nvSpPr>
        <p:spPr>
          <a:xfrm>
            <a:off x="6387259" y="5300073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057482" y="5700183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236164" y="4541222"/>
            <a:ext cx="623531" cy="623531"/>
            <a:chOff x="3103482" y="4342169"/>
            <a:chExt cx="814031" cy="814031"/>
          </a:xfrm>
        </p:grpSpPr>
        <p:sp>
          <p:nvSpPr>
            <p:cNvPr id="16" name="椭圆 15"/>
            <p:cNvSpPr/>
            <p:nvPr/>
          </p:nvSpPr>
          <p:spPr>
            <a:xfrm>
              <a:off x="3103482" y="4342169"/>
              <a:ext cx="814031" cy="814031"/>
            </a:xfrm>
            <a:prstGeom prst="ellipse">
              <a:avLst/>
            </a:prstGeom>
            <a:solidFill>
              <a:srgbClr val="43546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a typeface="方正正纤黑简体" panose="02000000000000000000" pitchFamily="2" charset="-122"/>
              </a:endParaRPr>
            </a:p>
          </p:txBody>
        </p:sp>
        <p:sp>
          <p:nvSpPr>
            <p:cNvPr id="17" name="Freeform 561"/>
            <p:cNvSpPr>
              <a:spLocks noEditPoints="1"/>
            </p:cNvSpPr>
            <p:nvPr/>
          </p:nvSpPr>
          <p:spPr bwMode="auto">
            <a:xfrm>
              <a:off x="3346052" y="4500605"/>
              <a:ext cx="329983" cy="497159"/>
            </a:xfrm>
            <a:custGeom>
              <a:avLst/>
              <a:gdLst>
                <a:gd name="T0" fmla="*/ 1084719039 w 192"/>
                <a:gd name="T1" fmla="*/ 668525999 h 289"/>
                <a:gd name="T2" fmla="*/ 1165761840 w 192"/>
                <a:gd name="T3" fmla="*/ 468593037 h 289"/>
                <a:gd name="T4" fmla="*/ 1028613829 w 192"/>
                <a:gd name="T5" fmla="*/ 143702598 h 289"/>
                <a:gd name="T6" fmla="*/ 648337414 w 192"/>
                <a:gd name="T7" fmla="*/ 0 h 289"/>
                <a:gd name="T8" fmla="*/ 155850580 w 192"/>
                <a:gd name="T9" fmla="*/ 381120804 h 289"/>
                <a:gd name="T10" fmla="*/ 224425834 w 192"/>
                <a:gd name="T11" fmla="*/ 624789883 h 289"/>
                <a:gd name="T12" fmla="*/ 211955790 w 192"/>
                <a:gd name="T13" fmla="*/ 1024655807 h 289"/>
                <a:gd name="T14" fmla="*/ 224425834 w 192"/>
                <a:gd name="T15" fmla="*/ 1255828139 h 289"/>
                <a:gd name="T16" fmla="*/ 87275326 w 192"/>
                <a:gd name="T17" fmla="*/ 1312058504 h 289"/>
                <a:gd name="T18" fmla="*/ 0 w 192"/>
                <a:gd name="T19" fmla="*/ 1505743092 h 289"/>
                <a:gd name="T20" fmla="*/ 68575254 w 192"/>
                <a:gd name="T21" fmla="*/ 1686933433 h 289"/>
                <a:gd name="T22" fmla="*/ 68575254 w 192"/>
                <a:gd name="T23" fmla="*/ 1686933433 h 289"/>
                <a:gd name="T24" fmla="*/ 411446530 w 192"/>
                <a:gd name="T25" fmla="*/ 1268322387 h 289"/>
                <a:gd name="T26" fmla="*/ 398976486 w 192"/>
                <a:gd name="T27" fmla="*/ 1224588770 h 289"/>
                <a:gd name="T28" fmla="*/ 342871276 w 192"/>
                <a:gd name="T29" fmla="*/ 1124622289 h 289"/>
                <a:gd name="T30" fmla="*/ 342871276 w 192"/>
                <a:gd name="T31" fmla="*/ 568559518 h 289"/>
                <a:gd name="T32" fmla="*/ 342871276 w 192"/>
                <a:gd name="T33" fmla="*/ 537320149 h 289"/>
                <a:gd name="T34" fmla="*/ 280531044 w 192"/>
                <a:gd name="T35" fmla="*/ 412360173 h 289"/>
                <a:gd name="T36" fmla="*/ 392743961 w 192"/>
                <a:gd name="T37" fmla="*/ 206181336 h 289"/>
                <a:gd name="T38" fmla="*/ 648337414 w 192"/>
                <a:gd name="T39" fmla="*/ 124957477 h 289"/>
                <a:gd name="T40" fmla="*/ 947571027 w 192"/>
                <a:gd name="T41" fmla="*/ 231172332 h 289"/>
                <a:gd name="T42" fmla="*/ 1047316398 w 192"/>
                <a:gd name="T43" fmla="*/ 456096289 h 289"/>
                <a:gd name="T44" fmla="*/ 984976165 w 192"/>
                <a:gd name="T45" fmla="*/ 593550513 h 289"/>
                <a:gd name="T46" fmla="*/ 891465817 w 192"/>
                <a:gd name="T47" fmla="*/ 568559518 h 289"/>
                <a:gd name="T48" fmla="*/ 935103480 w 192"/>
                <a:gd name="T49" fmla="*/ 643532504 h 289"/>
                <a:gd name="T50" fmla="*/ 835358110 w 192"/>
                <a:gd name="T51" fmla="*/ 631038256 h 289"/>
                <a:gd name="T52" fmla="*/ 398976486 w 192"/>
                <a:gd name="T53" fmla="*/ 631038256 h 289"/>
                <a:gd name="T54" fmla="*/ 480019287 w 192"/>
                <a:gd name="T55" fmla="*/ 1124622289 h 289"/>
                <a:gd name="T56" fmla="*/ 585997182 w 192"/>
                <a:gd name="T57" fmla="*/ 1330801125 h 289"/>
                <a:gd name="T58" fmla="*/ 480019287 w 192"/>
                <a:gd name="T59" fmla="*/ 1437015980 h 289"/>
                <a:gd name="T60" fmla="*/ 480019287 w 192"/>
                <a:gd name="T61" fmla="*/ 1649445690 h 289"/>
                <a:gd name="T62" fmla="*/ 617167298 w 192"/>
                <a:gd name="T63" fmla="*/ 1793145788 h 289"/>
                <a:gd name="T64" fmla="*/ 617167298 w 192"/>
                <a:gd name="T65" fmla="*/ 1793145788 h 289"/>
                <a:gd name="T66" fmla="*/ 754315309 w 192"/>
                <a:gd name="T67" fmla="*/ 1124622289 h 289"/>
                <a:gd name="T68" fmla="*/ 922635933 w 192"/>
                <a:gd name="T69" fmla="*/ 793483476 h 289"/>
                <a:gd name="T70" fmla="*/ 1009911260 w 192"/>
                <a:gd name="T71" fmla="*/ 849713840 h 289"/>
                <a:gd name="T72" fmla="*/ 835358110 w 192"/>
                <a:gd name="T73" fmla="*/ 1174604279 h 289"/>
                <a:gd name="T74" fmla="*/ 878995773 w 192"/>
                <a:gd name="T75" fmla="*/ 1693179307 h 289"/>
                <a:gd name="T76" fmla="*/ 1041081376 w 192"/>
                <a:gd name="T77" fmla="*/ 1805642536 h 289"/>
                <a:gd name="T78" fmla="*/ 1147059271 w 192"/>
                <a:gd name="T79" fmla="*/ 1643197316 h 289"/>
                <a:gd name="T80" fmla="*/ 1022378807 w 192"/>
                <a:gd name="T81" fmla="*/ 1555727582 h 289"/>
                <a:gd name="T82" fmla="*/ 1109656630 w 192"/>
                <a:gd name="T83" fmla="*/ 1430767606 h 289"/>
                <a:gd name="T84" fmla="*/ 1066016470 w 192"/>
                <a:gd name="T85" fmla="*/ 1224588770 h 289"/>
                <a:gd name="T86" fmla="*/ 1115889155 w 192"/>
                <a:gd name="T87" fmla="*/ 1055895177 h 289"/>
                <a:gd name="T88" fmla="*/ 617167298 w 192"/>
                <a:gd name="T89" fmla="*/ 862210588 h 289"/>
                <a:gd name="T90" fmla="*/ 542359519 w 192"/>
                <a:gd name="T91" fmla="*/ 681020247 h 289"/>
                <a:gd name="T92" fmla="*/ 691975077 w 192"/>
                <a:gd name="T93" fmla="*/ 681020247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92" h="289">
                  <a:moveTo>
                    <a:pt x="179" y="169"/>
                  </a:moveTo>
                  <a:cubicBezTo>
                    <a:pt x="192" y="149"/>
                    <a:pt x="190" y="123"/>
                    <a:pt x="174" y="107"/>
                  </a:cubicBezTo>
                  <a:cubicBezTo>
                    <a:pt x="181" y="98"/>
                    <a:pt x="186" y="87"/>
                    <a:pt x="187" y="75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7" y="73"/>
                    <a:pt x="187" y="72"/>
                    <a:pt x="187" y="70"/>
                  </a:cubicBezTo>
                  <a:cubicBezTo>
                    <a:pt x="187" y="52"/>
                    <a:pt x="179" y="35"/>
                    <a:pt x="165" y="23"/>
                  </a:cubicBezTo>
                  <a:cubicBezTo>
                    <a:pt x="151" y="10"/>
                    <a:pt x="133" y="2"/>
                    <a:pt x="112" y="1"/>
                  </a:cubicBezTo>
                  <a:cubicBezTo>
                    <a:pt x="109" y="0"/>
                    <a:pt x="106" y="0"/>
                    <a:pt x="104" y="0"/>
                  </a:cubicBezTo>
                  <a:cubicBezTo>
                    <a:pt x="84" y="0"/>
                    <a:pt x="65" y="6"/>
                    <a:pt x="51" y="17"/>
                  </a:cubicBezTo>
                  <a:cubicBezTo>
                    <a:pt x="37" y="28"/>
                    <a:pt x="27" y="43"/>
                    <a:pt x="25" y="61"/>
                  </a:cubicBezTo>
                  <a:cubicBezTo>
                    <a:pt x="25" y="63"/>
                    <a:pt x="25" y="65"/>
                    <a:pt x="25" y="66"/>
                  </a:cubicBezTo>
                  <a:cubicBezTo>
                    <a:pt x="25" y="78"/>
                    <a:pt x="29" y="90"/>
                    <a:pt x="36" y="100"/>
                  </a:cubicBezTo>
                  <a:cubicBezTo>
                    <a:pt x="24" y="113"/>
                    <a:pt x="19" y="132"/>
                    <a:pt x="26" y="150"/>
                  </a:cubicBezTo>
                  <a:cubicBezTo>
                    <a:pt x="28" y="155"/>
                    <a:pt x="31" y="160"/>
                    <a:pt x="34" y="164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41" y="259"/>
                    <a:pt x="41" y="259"/>
                    <a:pt x="41" y="259"/>
                  </a:cubicBezTo>
                  <a:cubicBezTo>
                    <a:pt x="66" y="203"/>
                    <a:pt x="66" y="203"/>
                    <a:pt x="66" y="203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88"/>
                    <a:pt x="64" y="188"/>
                    <a:pt x="64" y="188"/>
                  </a:cubicBezTo>
                  <a:cubicBezTo>
                    <a:pt x="61" y="185"/>
                    <a:pt x="57" y="183"/>
                    <a:pt x="55" y="180"/>
                  </a:cubicBezTo>
                  <a:cubicBezTo>
                    <a:pt x="43" y="168"/>
                    <a:pt x="36" y="153"/>
                    <a:pt x="36" y="136"/>
                  </a:cubicBezTo>
                  <a:cubicBezTo>
                    <a:pt x="36" y="119"/>
                    <a:pt x="43" y="103"/>
                    <a:pt x="55" y="91"/>
                  </a:cubicBezTo>
                  <a:cubicBezTo>
                    <a:pt x="58" y="88"/>
                    <a:pt x="61" y="86"/>
                    <a:pt x="65" y="83"/>
                  </a:cubicBezTo>
                  <a:cubicBezTo>
                    <a:pt x="61" y="84"/>
                    <a:pt x="58" y="85"/>
                    <a:pt x="55" y="86"/>
                  </a:cubicBezTo>
                  <a:cubicBezTo>
                    <a:pt x="54" y="87"/>
                    <a:pt x="52" y="87"/>
                    <a:pt x="51" y="88"/>
                  </a:cubicBezTo>
                  <a:cubicBezTo>
                    <a:pt x="47" y="81"/>
                    <a:pt x="45" y="74"/>
                    <a:pt x="45" y="66"/>
                  </a:cubicBezTo>
                  <a:cubicBezTo>
                    <a:pt x="45" y="65"/>
                    <a:pt x="45" y="64"/>
                    <a:pt x="45" y="63"/>
                  </a:cubicBezTo>
                  <a:cubicBezTo>
                    <a:pt x="46" y="51"/>
                    <a:pt x="52" y="41"/>
                    <a:pt x="63" y="33"/>
                  </a:cubicBezTo>
                  <a:cubicBezTo>
                    <a:pt x="73" y="25"/>
                    <a:pt x="88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6" y="20"/>
                    <a:pt x="108" y="20"/>
                    <a:pt x="110" y="20"/>
                  </a:cubicBezTo>
                  <a:cubicBezTo>
                    <a:pt x="127" y="22"/>
                    <a:pt x="142" y="28"/>
                    <a:pt x="152" y="37"/>
                  </a:cubicBezTo>
                  <a:cubicBezTo>
                    <a:pt x="162" y="47"/>
                    <a:pt x="168" y="58"/>
                    <a:pt x="168" y="70"/>
                  </a:cubicBezTo>
                  <a:cubicBezTo>
                    <a:pt x="168" y="71"/>
                    <a:pt x="168" y="72"/>
                    <a:pt x="168" y="73"/>
                  </a:cubicBezTo>
                  <a:cubicBezTo>
                    <a:pt x="168" y="73"/>
                    <a:pt x="168" y="73"/>
                    <a:pt x="168" y="73"/>
                  </a:cubicBezTo>
                  <a:cubicBezTo>
                    <a:pt x="167" y="81"/>
                    <a:pt x="164" y="89"/>
                    <a:pt x="158" y="95"/>
                  </a:cubicBezTo>
                  <a:cubicBezTo>
                    <a:pt x="153" y="93"/>
                    <a:pt x="148" y="92"/>
                    <a:pt x="143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7" y="95"/>
                    <a:pt x="149" y="98"/>
                    <a:pt x="152" y="102"/>
                  </a:cubicBezTo>
                  <a:cubicBezTo>
                    <a:pt x="151" y="102"/>
                    <a:pt x="151" y="103"/>
                    <a:pt x="150" y="103"/>
                  </a:cubicBezTo>
                  <a:cubicBezTo>
                    <a:pt x="147" y="105"/>
                    <a:pt x="144" y="107"/>
                    <a:pt x="141" y="109"/>
                  </a:cubicBezTo>
                  <a:cubicBezTo>
                    <a:pt x="139" y="106"/>
                    <a:pt x="137" y="103"/>
                    <a:pt x="134" y="101"/>
                  </a:cubicBezTo>
                  <a:cubicBezTo>
                    <a:pt x="125" y="91"/>
                    <a:pt x="112" y="86"/>
                    <a:pt x="99" y="86"/>
                  </a:cubicBezTo>
                  <a:cubicBezTo>
                    <a:pt x="86" y="86"/>
                    <a:pt x="74" y="91"/>
                    <a:pt x="64" y="101"/>
                  </a:cubicBezTo>
                  <a:cubicBezTo>
                    <a:pt x="45" y="120"/>
                    <a:pt x="45" y="152"/>
                    <a:pt x="64" y="171"/>
                  </a:cubicBezTo>
                  <a:cubicBezTo>
                    <a:pt x="68" y="175"/>
                    <a:pt x="72" y="178"/>
                    <a:pt x="77" y="180"/>
                  </a:cubicBezTo>
                  <a:cubicBezTo>
                    <a:pt x="77" y="196"/>
                    <a:pt x="77" y="196"/>
                    <a:pt x="77" y="196"/>
                  </a:cubicBezTo>
                  <a:cubicBezTo>
                    <a:pt x="94" y="213"/>
                    <a:pt x="94" y="213"/>
                    <a:pt x="94" y="213"/>
                  </a:cubicBezTo>
                  <a:cubicBezTo>
                    <a:pt x="77" y="230"/>
                    <a:pt x="77" y="230"/>
                    <a:pt x="77" y="230"/>
                  </a:cubicBezTo>
                  <a:cubicBezTo>
                    <a:pt x="77" y="230"/>
                    <a:pt x="77" y="230"/>
                    <a:pt x="77" y="230"/>
                  </a:cubicBezTo>
                  <a:cubicBezTo>
                    <a:pt x="94" y="247"/>
                    <a:pt x="94" y="247"/>
                    <a:pt x="94" y="247"/>
                  </a:cubicBezTo>
                  <a:cubicBezTo>
                    <a:pt x="77" y="264"/>
                    <a:pt x="77" y="264"/>
                    <a:pt x="77" y="264"/>
                  </a:cubicBezTo>
                  <a:cubicBezTo>
                    <a:pt x="77" y="264"/>
                    <a:pt x="77" y="264"/>
                    <a:pt x="77" y="264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21" y="180"/>
                    <a:pt x="121" y="180"/>
                    <a:pt x="121" y="180"/>
                  </a:cubicBezTo>
                  <a:cubicBezTo>
                    <a:pt x="126" y="178"/>
                    <a:pt x="130" y="175"/>
                    <a:pt x="134" y="171"/>
                  </a:cubicBezTo>
                  <a:cubicBezTo>
                    <a:pt x="146" y="159"/>
                    <a:pt x="151" y="143"/>
                    <a:pt x="148" y="127"/>
                  </a:cubicBezTo>
                  <a:cubicBezTo>
                    <a:pt x="152" y="125"/>
                    <a:pt x="156" y="123"/>
                    <a:pt x="160" y="120"/>
                  </a:cubicBezTo>
                  <a:cubicBezTo>
                    <a:pt x="161" y="125"/>
                    <a:pt x="162" y="131"/>
                    <a:pt x="162" y="136"/>
                  </a:cubicBezTo>
                  <a:cubicBezTo>
                    <a:pt x="162" y="153"/>
                    <a:pt x="155" y="168"/>
                    <a:pt x="143" y="180"/>
                  </a:cubicBezTo>
                  <a:cubicBezTo>
                    <a:pt x="141" y="183"/>
                    <a:pt x="138" y="185"/>
                    <a:pt x="134" y="188"/>
                  </a:cubicBezTo>
                  <a:cubicBezTo>
                    <a:pt x="134" y="239"/>
                    <a:pt x="134" y="239"/>
                    <a:pt x="134" y="239"/>
                  </a:cubicBezTo>
                  <a:cubicBezTo>
                    <a:pt x="141" y="271"/>
                    <a:pt x="141" y="271"/>
                    <a:pt x="141" y="271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84" y="263"/>
                    <a:pt x="184" y="263"/>
                    <a:pt x="184" y="263"/>
                  </a:cubicBezTo>
                  <a:cubicBezTo>
                    <a:pt x="184" y="263"/>
                    <a:pt x="184" y="263"/>
                    <a:pt x="184" y="263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78" y="229"/>
                    <a:pt x="178" y="229"/>
                    <a:pt x="178" y="229"/>
                  </a:cubicBezTo>
                  <a:cubicBezTo>
                    <a:pt x="178" y="229"/>
                    <a:pt x="178" y="229"/>
                    <a:pt x="178" y="229"/>
                  </a:cubicBezTo>
                  <a:cubicBezTo>
                    <a:pt x="158" y="216"/>
                    <a:pt x="158" y="216"/>
                    <a:pt x="158" y="21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72" y="177"/>
                    <a:pt x="176" y="173"/>
                    <a:pt x="179" y="169"/>
                  </a:cubicBezTo>
                  <a:close/>
                  <a:moveTo>
                    <a:pt x="111" y="133"/>
                  </a:moveTo>
                  <a:cubicBezTo>
                    <a:pt x="108" y="136"/>
                    <a:pt x="104" y="138"/>
                    <a:pt x="99" y="138"/>
                  </a:cubicBezTo>
                  <a:cubicBezTo>
                    <a:pt x="95" y="138"/>
                    <a:pt x="91" y="136"/>
                    <a:pt x="87" y="133"/>
                  </a:cubicBezTo>
                  <a:cubicBezTo>
                    <a:pt x="81" y="126"/>
                    <a:pt x="81" y="116"/>
                    <a:pt x="87" y="109"/>
                  </a:cubicBezTo>
                  <a:cubicBezTo>
                    <a:pt x="91" y="106"/>
                    <a:pt x="95" y="104"/>
                    <a:pt x="99" y="104"/>
                  </a:cubicBezTo>
                  <a:cubicBezTo>
                    <a:pt x="104" y="104"/>
                    <a:pt x="108" y="106"/>
                    <a:pt x="111" y="109"/>
                  </a:cubicBezTo>
                  <a:cubicBezTo>
                    <a:pt x="118" y="116"/>
                    <a:pt x="118" y="126"/>
                    <a:pt x="111" y="133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3419867" y="5300073"/>
            <a:ext cx="22561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smtClean="0">
                <a:solidFill>
                  <a:srgbClr val="435468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435468"/>
              </a:solidFill>
              <a:latin typeface="+mj-ea"/>
              <a:ea typeface="+mj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090090" y="5700183"/>
            <a:ext cx="2915677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温提示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正文行距在</a:t>
            </a:r>
            <a:r>
              <a:rPr lang="en-US" altLang="zh-CN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</a:t>
            </a:r>
            <a:r>
              <a:rPr lang="zh-CN" altLang="en-US" sz="105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正文</a:t>
            </a:r>
            <a:endParaRPr lang="zh-CN" altLang="en-US" sz="105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431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3774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3774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3774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3774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38" grpId="0"/>
      <p:bldP spid="40" grpId="0"/>
      <p:bldP spid="41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矩形 134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0" y="2679700"/>
            <a:ext cx="10350500" cy="2443846"/>
          </a:xfrm>
          <a:custGeom>
            <a:avLst/>
            <a:gdLst>
              <a:gd name="connsiteX0" fmla="*/ 0 w 10350500"/>
              <a:gd name="connsiteY0" fmla="*/ 2273300 h 2362200"/>
              <a:gd name="connsiteX1" fmla="*/ 3314700 w 10350500"/>
              <a:gd name="connsiteY1" fmla="*/ 1270000 h 2362200"/>
              <a:gd name="connsiteX2" fmla="*/ 5854700 w 10350500"/>
              <a:gd name="connsiteY2" fmla="*/ 2362200 h 2362200"/>
              <a:gd name="connsiteX3" fmla="*/ 6934200 w 10350500"/>
              <a:gd name="connsiteY3" fmla="*/ 698500 h 2362200"/>
              <a:gd name="connsiteX4" fmla="*/ 8509000 w 10350500"/>
              <a:gd name="connsiteY4" fmla="*/ 2120900 h 2362200"/>
              <a:gd name="connsiteX5" fmla="*/ 10325100 w 10350500"/>
              <a:gd name="connsiteY5" fmla="*/ 0 h 2362200"/>
              <a:gd name="connsiteX6" fmla="*/ 10350500 w 10350500"/>
              <a:gd name="connsiteY6" fmla="*/ 50800 h 2362200"/>
              <a:gd name="connsiteX0" fmla="*/ 0 w 10350500"/>
              <a:gd name="connsiteY0" fmla="*/ 2273300 h 2367702"/>
              <a:gd name="connsiteX1" fmla="*/ 3314700 w 10350500"/>
              <a:gd name="connsiteY1" fmla="*/ 1270000 h 2367702"/>
              <a:gd name="connsiteX2" fmla="*/ 5854700 w 10350500"/>
              <a:gd name="connsiteY2" fmla="*/ 2362200 h 2367702"/>
              <a:gd name="connsiteX3" fmla="*/ 6934200 w 10350500"/>
              <a:gd name="connsiteY3" fmla="*/ 698500 h 2367702"/>
              <a:gd name="connsiteX4" fmla="*/ 8509000 w 10350500"/>
              <a:gd name="connsiteY4" fmla="*/ 2120900 h 2367702"/>
              <a:gd name="connsiteX5" fmla="*/ 10325100 w 10350500"/>
              <a:gd name="connsiteY5" fmla="*/ 0 h 2367702"/>
              <a:gd name="connsiteX6" fmla="*/ 10350500 w 10350500"/>
              <a:gd name="connsiteY6" fmla="*/ 50800 h 2367702"/>
              <a:gd name="connsiteX0" fmla="*/ 0 w 10350500"/>
              <a:gd name="connsiteY0" fmla="*/ 2273300 h 2477118"/>
              <a:gd name="connsiteX1" fmla="*/ 3314700 w 10350500"/>
              <a:gd name="connsiteY1" fmla="*/ 1270000 h 2477118"/>
              <a:gd name="connsiteX2" fmla="*/ 5854700 w 10350500"/>
              <a:gd name="connsiteY2" fmla="*/ 2362200 h 2477118"/>
              <a:gd name="connsiteX3" fmla="*/ 6934200 w 10350500"/>
              <a:gd name="connsiteY3" fmla="*/ 698500 h 2477118"/>
              <a:gd name="connsiteX4" fmla="*/ 8509000 w 10350500"/>
              <a:gd name="connsiteY4" fmla="*/ 2120900 h 2477118"/>
              <a:gd name="connsiteX5" fmla="*/ 10325100 w 10350500"/>
              <a:gd name="connsiteY5" fmla="*/ 0 h 2477118"/>
              <a:gd name="connsiteX6" fmla="*/ 10350500 w 10350500"/>
              <a:gd name="connsiteY6" fmla="*/ 50800 h 2477118"/>
              <a:gd name="connsiteX0" fmla="*/ 0 w 10350500"/>
              <a:gd name="connsiteY0" fmla="*/ 2273300 h 2477118"/>
              <a:gd name="connsiteX1" fmla="*/ 3314700 w 10350500"/>
              <a:gd name="connsiteY1" fmla="*/ 1270000 h 2477118"/>
              <a:gd name="connsiteX2" fmla="*/ 5854700 w 10350500"/>
              <a:gd name="connsiteY2" fmla="*/ 2362200 h 2477118"/>
              <a:gd name="connsiteX3" fmla="*/ 6934200 w 10350500"/>
              <a:gd name="connsiteY3" fmla="*/ 698500 h 2477118"/>
              <a:gd name="connsiteX4" fmla="*/ 8509000 w 10350500"/>
              <a:gd name="connsiteY4" fmla="*/ 2120900 h 2477118"/>
              <a:gd name="connsiteX5" fmla="*/ 10325100 w 10350500"/>
              <a:gd name="connsiteY5" fmla="*/ 0 h 2477118"/>
              <a:gd name="connsiteX6" fmla="*/ 10350500 w 10350500"/>
              <a:gd name="connsiteY6" fmla="*/ 50800 h 2477118"/>
              <a:gd name="connsiteX0" fmla="*/ 0 w 10350500"/>
              <a:gd name="connsiteY0" fmla="*/ 2273300 h 2477118"/>
              <a:gd name="connsiteX1" fmla="*/ 3314700 w 10350500"/>
              <a:gd name="connsiteY1" fmla="*/ 1270000 h 2477118"/>
              <a:gd name="connsiteX2" fmla="*/ 5854700 w 10350500"/>
              <a:gd name="connsiteY2" fmla="*/ 2362200 h 2477118"/>
              <a:gd name="connsiteX3" fmla="*/ 6934200 w 10350500"/>
              <a:gd name="connsiteY3" fmla="*/ 698500 h 2477118"/>
              <a:gd name="connsiteX4" fmla="*/ 8509000 w 10350500"/>
              <a:gd name="connsiteY4" fmla="*/ 2120900 h 2477118"/>
              <a:gd name="connsiteX5" fmla="*/ 10325100 w 10350500"/>
              <a:gd name="connsiteY5" fmla="*/ 0 h 2477118"/>
              <a:gd name="connsiteX6" fmla="*/ 10350500 w 10350500"/>
              <a:gd name="connsiteY6" fmla="*/ 50800 h 2477118"/>
              <a:gd name="connsiteX0" fmla="*/ 0 w 10350500"/>
              <a:gd name="connsiteY0" fmla="*/ 2273300 h 2477118"/>
              <a:gd name="connsiteX1" fmla="*/ 3314700 w 10350500"/>
              <a:gd name="connsiteY1" fmla="*/ 1270000 h 2477118"/>
              <a:gd name="connsiteX2" fmla="*/ 5854700 w 10350500"/>
              <a:gd name="connsiteY2" fmla="*/ 2362200 h 2477118"/>
              <a:gd name="connsiteX3" fmla="*/ 6934200 w 10350500"/>
              <a:gd name="connsiteY3" fmla="*/ 698500 h 2477118"/>
              <a:gd name="connsiteX4" fmla="*/ 8509000 w 10350500"/>
              <a:gd name="connsiteY4" fmla="*/ 2120900 h 2477118"/>
              <a:gd name="connsiteX5" fmla="*/ 10325100 w 10350500"/>
              <a:gd name="connsiteY5" fmla="*/ 0 h 2477118"/>
              <a:gd name="connsiteX6" fmla="*/ 10350500 w 10350500"/>
              <a:gd name="connsiteY6" fmla="*/ 50800 h 2477118"/>
              <a:gd name="connsiteX0" fmla="*/ 0 w 10350500"/>
              <a:gd name="connsiteY0" fmla="*/ 2273300 h 2477118"/>
              <a:gd name="connsiteX1" fmla="*/ 3314700 w 10350500"/>
              <a:gd name="connsiteY1" fmla="*/ 1270000 h 2477118"/>
              <a:gd name="connsiteX2" fmla="*/ 5854700 w 10350500"/>
              <a:gd name="connsiteY2" fmla="*/ 2362200 h 2477118"/>
              <a:gd name="connsiteX3" fmla="*/ 6934200 w 10350500"/>
              <a:gd name="connsiteY3" fmla="*/ 698500 h 2477118"/>
              <a:gd name="connsiteX4" fmla="*/ 8509000 w 10350500"/>
              <a:gd name="connsiteY4" fmla="*/ 2120900 h 2477118"/>
              <a:gd name="connsiteX5" fmla="*/ 10325100 w 10350500"/>
              <a:gd name="connsiteY5" fmla="*/ 0 h 2477118"/>
              <a:gd name="connsiteX6" fmla="*/ 10350500 w 10350500"/>
              <a:gd name="connsiteY6" fmla="*/ 50800 h 2477118"/>
              <a:gd name="connsiteX0" fmla="*/ 0 w 10350500"/>
              <a:gd name="connsiteY0" fmla="*/ 2273300 h 2477118"/>
              <a:gd name="connsiteX1" fmla="*/ 3314700 w 10350500"/>
              <a:gd name="connsiteY1" fmla="*/ 1270000 h 2477118"/>
              <a:gd name="connsiteX2" fmla="*/ 5854700 w 10350500"/>
              <a:gd name="connsiteY2" fmla="*/ 2362200 h 2477118"/>
              <a:gd name="connsiteX3" fmla="*/ 6934200 w 10350500"/>
              <a:gd name="connsiteY3" fmla="*/ 698500 h 2477118"/>
              <a:gd name="connsiteX4" fmla="*/ 8509000 w 10350500"/>
              <a:gd name="connsiteY4" fmla="*/ 2120900 h 2477118"/>
              <a:gd name="connsiteX5" fmla="*/ 10325100 w 10350500"/>
              <a:gd name="connsiteY5" fmla="*/ 0 h 2477118"/>
              <a:gd name="connsiteX6" fmla="*/ 10350500 w 10350500"/>
              <a:gd name="connsiteY6" fmla="*/ 50800 h 2477118"/>
              <a:gd name="connsiteX0" fmla="*/ 0 w 10350500"/>
              <a:gd name="connsiteY0" fmla="*/ 2273300 h 2477118"/>
              <a:gd name="connsiteX1" fmla="*/ 3314700 w 10350500"/>
              <a:gd name="connsiteY1" fmla="*/ 1270000 h 2477118"/>
              <a:gd name="connsiteX2" fmla="*/ 5854700 w 10350500"/>
              <a:gd name="connsiteY2" fmla="*/ 2362200 h 2477118"/>
              <a:gd name="connsiteX3" fmla="*/ 6934200 w 10350500"/>
              <a:gd name="connsiteY3" fmla="*/ 698500 h 2477118"/>
              <a:gd name="connsiteX4" fmla="*/ 8509000 w 10350500"/>
              <a:gd name="connsiteY4" fmla="*/ 2120900 h 2477118"/>
              <a:gd name="connsiteX5" fmla="*/ 10325100 w 10350500"/>
              <a:gd name="connsiteY5" fmla="*/ 0 h 2477118"/>
              <a:gd name="connsiteX6" fmla="*/ 10350500 w 10350500"/>
              <a:gd name="connsiteY6" fmla="*/ 50800 h 2477118"/>
              <a:gd name="connsiteX0" fmla="*/ 0 w 10350500"/>
              <a:gd name="connsiteY0" fmla="*/ 2273300 h 2477118"/>
              <a:gd name="connsiteX1" fmla="*/ 3314700 w 10350500"/>
              <a:gd name="connsiteY1" fmla="*/ 1270000 h 2477118"/>
              <a:gd name="connsiteX2" fmla="*/ 5854700 w 10350500"/>
              <a:gd name="connsiteY2" fmla="*/ 2362200 h 2477118"/>
              <a:gd name="connsiteX3" fmla="*/ 6934200 w 10350500"/>
              <a:gd name="connsiteY3" fmla="*/ 698500 h 2477118"/>
              <a:gd name="connsiteX4" fmla="*/ 8509000 w 10350500"/>
              <a:gd name="connsiteY4" fmla="*/ 2120900 h 2477118"/>
              <a:gd name="connsiteX5" fmla="*/ 10325100 w 10350500"/>
              <a:gd name="connsiteY5" fmla="*/ 0 h 2477118"/>
              <a:gd name="connsiteX6" fmla="*/ 10350500 w 10350500"/>
              <a:gd name="connsiteY6" fmla="*/ 50800 h 2477118"/>
              <a:gd name="connsiteX0" fmla="*/ 0 w 10350500"/>
              <a:gd name="connsiteY0" fmla="*/ 2273300 h 2537644"/>
              <a:gd name="connsiteX1" fmla="*/ 3314700 w 10350500"/>
              <a:gd name="connsiteY1" fmla="*/ 1270000 h 2537644"/>
              <a:gd name="connsiteX2" fmla="*/ 5308600 w 10350500"/>
              <a:gd name="connsiteY2" fmla="*/ 2425700 h 2537644"/>
              <a:gd name="connsiteX3" fmla="*/ 6934200 w 10350500"/>
              <a:gd name="connsiteY3" fmla="*/ 698500 h 2537644"/>
              <a:gd name="connsiteX4" fmla="*/ 8509000 w 10350500"/>
              <a:gd name="connsiteY4" fmla="*/ 2120900 h 2537644"/>
              <a:gd name="connsiteX5" fmla="*/ 10325100 w 10350500"/>
              <a:gd name="connsiteY5" fmla="*/ 0 h 2537644"/>
              <a:gd name="connsiteX6" fmla="*/ 10350500 w 10350500"/>
              <a:gd name="connsiteY6" fmla="*/ 50800 h 2537644"/>
              <a:gd name="connsiteX0" fmla="*/ 0 w 10350500"/>
              <a:gd name="connsiteY0" fmla="*/ 2273300 h 2437646"/>
              <a:gd name="connsiteX1" fmla="*/ 3314700 w 10350500"/>
              <a:gd name="connsiteY1" fmla="*/ 1270000 h 2437646"/>
              <a:gd name="connsiteX2" fmla="*/ 5308600 w 10350500"/>
              <a:gd name="connsiteY2" fmla="*/ 2425700 h 2437646"/>
              <a:gd name="connsiteX3" fmla="*/ 6934200 w 10350500"/>
              <a:gd name="connsiteY3" fmla="*/ 698500 h 2437646"/>
              <a:gd name="connsiteX4" fmla="*/ 8509000 w 10350500"/>
              <a:gd name="connsiteY4" fmla="*/ 2120900 h 2437646"/>
              <a:gd name="connsiteX5" fmla="*/ 10325100 w 10350500"/>
              <a:gd name="connsiteY5" fmla="*/ 0 h 2437646"/>
              <a:gd name="connsiteX6" fmla="*/ 10350500 w 10350500"/>
              <a:gd name="connsiteY6" fmla="*/ 50800 h 2437646"/>
              <a:gd name="connsiteX0" fmla="*/ 0 w 10350500"/>
              <a:gd name="connsiteY0" fmla="*/ 2273300 h 2432139"/>
              <a:gd name="connsiteX1" fmla="*/ 2590800 w 10350500"/>
              <a:gd name="connsiteY1" fmla="*/ 1320800 h 2432139"/>
              <a:gd name="connsiteX2" fmla="*/ 5308600 w 10350500"/>
              <a:gd name="connsiteY2" fmla="*/ 2425700 h 2432139"/>
              <a:gd name="connsiteX3" fmla="*/ 6934200 w 10350500"/>
              <a:gd name="connsiteY3" fmla="*/ 698500 h 2432139"/>
              <a:gd name="connsiteX4" fmla="*/ 8509000 w 10350500"/>
              <a:gd name="connsiteY4" fmla="*/ 2120900 h 2432139"/>
              <a:gd name="connsiteX5" fmla="*/ 10325100 w 10350500"/>
              <a:gd name="connsiteY5" fmla="*/ 0 h 2432139"/>
              <a:gd name="connsiteX6" fmla="*/ 10350500 w 10350500"/>
              <a:gd name="connsiteY6" fmla="*/ 50800 h 2432139"/>
              <a:gd name="connsiteX0" fmla="*/ 0 w 10350500"/>
              <a:gd name="connsiteY0" fmla="*/ 2273300 h 2444784"/>
              <a:gd name="connsiteX1" fmla="*/ 2590800 w 10350500"/>
              <a:gd name="connsiteY1" fmla="*/ 1320800 h 2444784"/>
              <a:gd name="connsiteX2" fmla="*/ 4902200 w 10350500"/>
              <a:gd name="connsiteY2" fmla="*/ 2438400 h 2444784"/>
              <a:gd name="connsiteX3" fmla="*/ 6934200 w 10350500"/>
              <a:gd name="connsiteY3" fmla="*/ 698500 h 2444784"/>
              <a:gd name="connsiteX4" fmla="*/ 8509000 w 10350500"/>
              <a:gd name="connsiteY4" fmla="*/ 2120900 h 2444784"/>
              <a:gd name="connsiteX5" fmla="*/ 10325100 w 10350500"/>
              <a:gd name="connsiteY5" fmla="*/ 0 h 2444784"/>
              <a:gd name="connsiteX6" fmla="*/ 10350500 w 10350500"/>
              <a:gd name="connsiteY6" fmla="*/ 50800 h 2444784"/>
              <a:gd name="connsiteX0" fmla="*/ 0 w 10350500"/>
              <a:gd name="connsiteY0" fmla="*/ 2273300 h 2443846"/>
              <a:gd name="connsiteX1" fmla="*/ 2590800 w 10350500"/>
              <a:gd name="connsiteY1" fmla="*/ 1320800 h 2443846"/>
              <a:gd name="connsiteX2" fmla="*/ 4902200 w 10350500"/>
              <a:gd name="connsiteY2" fmla="*/ 2438400 h 2443846"/>
              <a:gd name="connsiteX3" fmla="*/ 6604000 w 10350500"/>
              <a:gd name="connsiteY3" fmla="*/ 749300 h 2443846"/>
              <a:gd name="connsiteX4" fmla="*/ 8509000 w 10350500"/>
              <a:gd name="connsiteY4" fmla="*/ 2120900 h 2443846"/>
              <a:gd name="connsiteX5" fmla="*/ 10325100 w 10350500"/>
              <a:gd name="connsiteY5" fmla="*/ 0 h 2443846"/>
              <a:gd name="connsiteX6" fmla="*/ 10350500 w 10350500"/>
              <a:gd name="connsiteY6" fmla="*/ 50800 h 244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50500" h="2443846">
                <a:moveTo>
                  <a:pt x="0" y="2273300"/>
                </a:moveTo>
                <a:cubicBezTo>
                  <a:pt x="1104900" y="1938867"/>
                  <a:pt x="1773767" y="1293283"/>
                  <a:pt x="2590800" y="1320800"/>
                </a:cubicBezTo>
                <a:cubicBezTo>
                  <a:pt x="3407833" y="1348317"/>
                  <a:pt x="4233333" y="2533650"/>
                  <a:pt x="4902200" y="2438400"/>
                </a:cubicBezTo>
                <a:cubicBezTo>
                  <a:pt x="5571067" y="2343150"/>
                  <a:pt x="6002867" y="802217"/>
                  <a:pt x="6604000" y="749300"/>
                </a:cubicBezTo>
                <a:cubicBezTo>
                  <a:pt x="7205133" y="696383"/>
                  <a:pt x="7888817" y="2245783"/>
                  <a:pt x="8509000" y="2120900"/>
                </a:cubicBezTo>
                <a:cubicBezTo>
                  <a:pt x="9129183" y="1996017"/>
                  <a:pt x="9719733" y="706967"/>
                  <a:pt x="10325100" y="0"/>
                </a:cubicBezTo>
                <a:lnTo>
                  <a:pt x="10350500" y="508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\</a:t>
            </a:r>
            <a:endParaRPr lang="zh-CN" altLang="en-US"/>
          </a:p>
        </p:txBody>
      </p:sp>
      <p:sp>
        <p:nvSpPr>
          <p:cNvPr id="3" name="Freeform 1525"/>
          <p:cNvSpPr>
            <a:spLocks/>
          </p:cNvSpPr>
          <p:nvPr/>
        </p:nvSpPr>
        <p:spPr bwMode="auto">
          <a:xfrm rot="18830660">
            <a:off x="10120312" y="1978025"/>
            <a:ext cx="897482" cy="917575"/>
          </a:xfrm>
          <a:custGeom>
            <a:avLst/>
            <a:gdLst>
              <a:gd name="T0" fmla="*/ 101 w 166"/>
              <a:gd name="T1" fmla="*/ 57 h 170"/>
              <a:gd name="T2" fmla="*/ 105 w 166"/>
              <a:gd name="T3" fmla="*/ 57 h 170"/>
              <a:gd name="T4" fmla="*/ 110 w 166"/>
              <a:gd name="T5" fmla="*/ 52 h 170"/>
              <a:gd name="T6" fmla="*/ 100 w 166"/>
              <a:gd name="T7" fmla="*/ 47 h 170"/>
              <a:gd name="T8" fmla="*/ 94 w 166"/>
              <a:gd name="T9" fmla="*/ 47 h 170"/>
              <a:gd name="T10" fmla="*/ 83 w 166"/>
              <a:gd name="T11" fmla="*/ 33 h 170"/>
              <a:gd name="T12" fmla="*/ 88 w 166"/>
              <a:gd name="T13" fmla="*/ 33 h 170"/>
              <a:gd name="T14" fmla="*/ 93 w 166"/>
              <a:gd name="T15" fmla="*/ 29 h 170"/>
              <a:gd name="T16" fmla="*/ 86 w 166"/>
              <a:gd name="T17" fmla="*/ 23 h 170"/>
              <a:gd name="T18" fmla="*/ 76 w 166"/>
              <a:gd name="T19" fmla="*/ 23 h 170"/>
              <a:gd name="T20" fmla="*/ 54 w 166"/>
              <a:gd name="T21" fmla="*/ 0 h 170"/>
              <a:gd name="T22" fmla="*/ 50 w 166"/>
              <a:gd name="T23" fmla="*/ 2 h 170"/>
              <a:gd name="T24" fmla="*/ 47 w 166"/>
              <a:gd name="T25" fmla="*/ 5 h 170"/>
              <a:gd name="T26" fmla="*/ 52 w 166"/>
              <a:gd name="T27" fmla="*/ 15 h 170"/>
              <a:gd name="T28" fmla="*/ 68 w 166"/>
              <a:gd name="T29" fmla="*/ 46 h 170"/>
              <a:gd name="T30" fmla="*/ 78 w 166"/>
              <a:gd name="T31" fmla="*/ 73 h 170"/>
              <a:gd name="T32" fmla="*/ 69 w 166"/>
              <a:gd name="T33" fmla="*/ 76 h 170"/>
              <a:gd name="T34" fmla="*/ 27 w 166"/>
              <a:gd name="T35" fmla="*/ 79 h 170"/>
              <a:gd name="T36" fmla="*/ 19 w 166"/>
              <a:gd name="T37" fmla="*/ 69 h 170"/>
              <a:gd name="T38" fmla="*/ 11 w 166"/>
              <a:gd name="T39" fmla="*/ 60 h 170"/>
              <a:gd name="T40" fmla="*/ 4 w 166"/>
              <a:gd name="T41" fmla="*/ 58 h 170"/>
              <a:gd name="T42" fmla="*/ 0 w 166"/>
              <a:gd name="T43" fmla="*/ 59 h 170"/>
              <a:gd name="T44" fmla="*/ 8 w 166"/>
              <a:gd name="T45" fmla="*/ 85 h 170"/>
              <a:gd name="T46" fmla="*/ 0 w 166"/>
              <a:gd name="T47" fmla="*/ 111 h 170"/>
              <a:gd name="T48" fmla="*/ 4 w 166"/>
              <a:gd name="T49" fmla="*/ 112 h 170"/>
              <a:gd name="T50" fmla="*/ 11 w 166"/>
              <a:gd name="T51" fmla="*/ 111 h 170"/>
              <a:gd name="T52" fmla="*/ 19 w 166"/>
              <a:gd name="T53" fmla="*/ 101 h 170"/>
              <a:gd name="T54" fmla="*/ 27 w 166"/>
              <a:gd name="T55" fmla="*/ 91 h 170"/>
              <a:gd name="T56" fmla="*/ 56 w 166"/>
              <a:gd name="T57" fmla="*/ 94 h 170"/>
              <a:gd name="T58" fmla="*/ 75 w 166"/>
              <a:gd name="T59" fmla="*/ 95 h 170"/>
              <a:gd name="T60" fmla="*/ 78 w 166"/>
              <a:gd name="T61" fmla="*/ 97 h 170"/>
              <a:gd name="T62" fmla="*/ 68 w 166"/>
              <a:gd name="T63" fmla="*/ 124 h 170"/>
              <a:gd name="T64" fmla="*/ 52 w 166"/>
              <a:gd name="T65" fmla="*/ 155 h 170"/>
              <a:gd name="T66" fmla="*/ 47 w 166"/>
              <a:gd name="T67" fmla="*/ 165 h 170"/>
              <a:gd name="T68" fmla="*/ 50 w 166"/>
              <a:gd name="T69" fmla="*/ 168 h 170"/>
              <a:gd name="T70" fmla="*/ 54 w 166"/>
              <a:gd name="T71" fmla="*/ 170 h 170"/>
              <a:gd name="T72" fmla="*/ 76 w 166"/>
              <a:gd name="T73" fmla="*/ 147 h 170"/>
              <a:gd name="T74" fmla="*/ 86 w 166"/>
              <a:gd name="T75" fmla="*/ 147 h 170"/>
              <a:gd name="T76" fmla="*/ 93 w 166"/>
              <a:gd name="T77" fmla="*/ 142 h 170"/>
              <a:gd name="T78" fmla="*/ 88 w 166"/>
              <a:gd name="T79" fmla="*/ 137 h 170"/>
              <a:gd name="T80" fmla="*/ 83 w 166"/>
              <a:gd name="T81" fmla="*/ 137 h 170"/>
              <a:gd name="T82" fmla="*/ 94 w 166"/>
              <a:gd name="T83" fmla="*/ 123 h 170"/>
              <a:gd name="T84" fmla="*/ 100 w 166"/>
              <a:gd name="T85" fmla="*/ 123 h 170"/>
              <a:gd name="T86" fmla="*/ 110 w 166"/>
              <a:gd name="T87" fmla="*/ 118 h 170"/>
              <a:gd name="T88" fmla="*/ 105 w 166"/>
              <a:gd name="T89" fmla="*/ 113 h 170"/>
              <a:gd name="T90" fmla="*/ 101 w 166"/>
              <a:gd name="T91" fmla="*/ 113 h 170"/>
              <a:gd name="T92" fmla="*/ 117 w 166"/>
              <a:gd name="T93" fmla="*/ 94 h 170"/>
              <a:gd name="T94" fmla="*/ 139 w 166"/>
              <a:gd name="T95" fmla="*/ 94 h 170"/>
              <a:gd name="T96" fmla="*/ 166 w 166"/>
              <a:gd name="T97" fmla="*/ 85 h 170"/>
              <a:gd name="T98" fmla="*/ 155 w 166"/>
              <a:gd name="T99" fmla="*/ 79 h 170"/>
              <a:gd name="T100" fmla="*/ 139 w 166"/>
              <a:gd name="T101" fmla="*/ 76 h 170"/>
              <a:gd name="T102" fmla="*/ 117 w 166"/>
              <a:gd name="T103" fmla="*/ 76 h 170"/>
              <a:gd name="T104" fmla="*/ 101 w 166"/>
              <a:gd name="T105" fmla="*/ 5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6" h="170">
                <a:moveTo>
                  <a:pt x="101" y="57"/>
                </a:moveTo>
                <a:cubicBezTo>
                  <a:pt x="105" y="57"/>
                  <a:pt x="105" y="57"/>
                  <a:pt x="105" y="57"/>
                </a:cubicBezTo>
                <a:cubicBezTo>
                  <a:pt x="109" y="57"/>
                  <a:pt x="110" y="55"/>
                  <a:pt x="110" y="52"/>
                </a:cubicBezTo>
                <a:cubicBezTo>
                  <a:pt x="110" y="49"/>
                  <a:pt x="107" y="47"/>
                  <a:pt x="100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83" y="33"/>
                  <a:pt x="83" y="33"/>
                  <a:pt x="83" y="33"/>
                </a:cubicBezTo>
                <a:cubicBezTo>
                  <a:pt x="88" y="33"/>
                  <a:pt x="88" y="33"/>
                  <a:pt x="88" y="33"/>
                </a:cubicBezTo>
                <a:cubicBezTo>
                  <a:pt x="91" y="33"/>
                  <a:pt x="93" y="32"/>
                  <a:pt x="93" y="29"/>
                </a:cubicBezTo>
                <a:cubicBezTo>
                  <a:pt x="93" y="25"/>
                  <a:pt x="91" y="23"/>
                  <a:pt x="86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64" y="8"/>
                  <a:pt x="57" y="0"/>
                  <a:pt x="54" y="0"/>
                </a:cubicBezTo>
                <a:cubicBezTo>
                  <a:pt x="53" y="0"/>
                  <a:pt x="51" y="1"/>
                  <a:pt x="50" y="2"/>
                </a:cubicBezTo>
                <a:cubicBezTo>
                  <a:pt x="48" y="3"/>
                  <a:pt x="47" y="4"/>
                  <a:pt x="47" y="5"/>
                </a:cubicBezTo>
                <a:cubicBezTo>
                  <a:pt x="47" y="7"/>
                  <a:pt x="49" y="10"/>
                  <a:pt x="52" y="15"/>
                </a:cubicBezTo>
                <a:cubicBezTo>
                  <a:pt x="56" y="21"/>
                  <a:pt x="61" y="31"/>
                  <a:pt x="68" y="46"/>
                </a:cubicBezTo>
                <a:cubicBezTo>
                  <a:pt x="74" y="61"/>
                  <a:pt x="78" y="70"/>
                  <a:pt x="78" y="73"/>
                </a:cubicBezTo>
                <a:cubicBezTo>
                  <a:pt x="78" y="75"/>
                  <a:pt x="75" y="76"/>
                  <a:pt x="69" y="76"/>
                </a:cubicBezTo>
                <a:cubicBezTo>
                  <a:pt x="49" y="76"/>
                  <a:pt x="35" y="77"/>
                  <a:pt x="27" y="79"/>
                </a:cubicBezTo>
                <a:cubicBezTo>
                  <a:pt x="26" y="78"/>
                  <a:pt x="23" y="75"/>
                  <a:pt x="19" y="69"/>
                </a:cubicBezTo>
                <a:cubicBezTo>
                  <a:pt x="15" y="64"/>
                  <a:pt x="13" y="61"/>
                  <a:pt x="11" y="60"/>
                </a:cubicBezTo>
                <a:cubicBezTo>
                  <a:pt x="10" y="59"/>
                  <a:pt x="7" y="58"/>
                  <a:pt x="4" y="58"/>
                </a:cubicBezTo>
                <a:cubicBezTo>
                  <a:pt x="2" y="58"/>
                  <a:pt x="0" y="58"/>
                  <a:pt x="0" y="59"/>
                </a:cubicBezTo>
                <a:cubicBezTo>
                  <a:pt x="0" y="61"/>
                  <a:pt x="2" y="70"/>
                  <a:pt x="8" y="85"/>
                </a:cubicBezTo>
                <a:cubicBezTo>
                  <a:pt x="2" y="99"/>
                  <a:pt x="0" y="107"/>
                  <a:pt x="0" y="111"/>
                </a:cubicBezTo>
                <a:cubicBezTo>
                  <a:pt x="0" y="112"/>
                  <a:pt x="2" y="112"/>
                  <a:pt x="4" y="112"/>
                </a:cubicBezTo>
                <a:cubicBezTo>
                  <a:pt x="7" y="112"/>
                  <a:pt x="10" y="112"/>
                  <a:pt x="11" y="111"/>
                </a:cubicBezTo>
                <a:cubicBezTo>
                  <a:pt x="13" y="110"/>
                  <a:pt x="15" y="106"/>
                  <a:pt x="19" y="101"/>
                </a:cubicBezTo>
                <a:cubicBezTo>
                  <a:pt x="23" y="95"/>
                  <a:pt x="26" y="92"/>
                  <a:pt x="27" y="91"/>
                </a:cubicBezTo>
                <a:cubicBezTo>
                  <a:pt x="35" y="93"/>
                  <a:pt x="45" y="94"/>
                  <a:pt x="56" y="94"/>
                </a:cubicBezTo>
                <a:cubicBezTo>
                  <a:pt x="67" y="94"/>
                  <a:pt x="74" y="94"/>
                  <a:pt x="75" y="95"/>
                </a:cubicBezTo>
                <a:cubicBezTo>
                  <a:pt x="77" y="95"/>
                  <a:pt x="78" y="96"/>
                  <a:pt x="78" y="97"/>
                </a:cubicBezTo>
                <a:cubicBezTo>
                  <a:pt x="78" y="100"/>
                  <a:pt x="74" y="109"/>
                  <a:pt x="68" y="124"/>
                </a:cubicBezTo>
                <a:cubicBezTo>
                  <a:pt x="61" y="139"/>
                  <a:pt x="56" y="149"/>
                  <a:pt x="52" y="155"/>
                </a:cubicBezTo>
                <a:cubicBezTo>
                  <a:pt x="49" y="160"/>
                  <a:pt x="47" y="163"/>
                  <a:pt x="47" y="165"/>
                </a:cubicBezTo>
                <a:cubicBezTo>
                  <a:pt x="47" y="166"/>
                  <a:pt x="48" y="167"/>
                  <a:pt x="50" y="168"/>
                </a:cubicBezTo>
                <a:cubicBezTo>
                  <a:pt x="51" y="170"/>
                  <a:pt x="53" y="170"/>
                  <a:pt x="54" y="170"/>
                </a:cubicBezTo>
                <a:cubicBezTo>
                  <a:pt x="57" y="170"/>
                  <a:pt x="64" y="162"/>
                  <a:pt x="76" y="147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91" y="147"/>
                  <a:pt x="93" y="145"/>
                  <a:pt x="93" y="142"/>
                </a:cubicBezTo>
                <a:cubicBezTo>
                  <a:pt x="93" y="138"/>
                  <a:pt x="91" y="137"/>
                  <a:pt x="88" y="137"/>
                </a:cubicBezTo>
                <a:cubicBezTo>
                  <a:pt x="83" y="137"/>
                  <a:pt x="83" y="137"/>
                  <a:pt x="83" y="137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100" y="123"/>
                  <a:pt x="100" y="123"/>
                  <a:pt x="100" y="123"/>
                </a:cubicBezTo>
                <a:cubicBezTo>
                  <a:pt x="107" y="123"/>
                  <a:pt x="110" y="121"/>
                  <a:pt x="110" y="118"/>
                </a:cubicBezTo>
                <a:cubicBezTo>
                  <a:pt x="110" y="115"/>
                  <a:pt x="109" y="113"/>
                  <a:pt x="105" y="113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57" y="94"/>
                  <a:pt x="166" y="91"/>
                  <a:pt x="166" y="85"/>
                </a:cubicBezTo>
                <a:cubicBezTo>
                  <a:pt x="166" y="82"/>
                  <a:pt x="163" y="80"/>
                  <a:pt x="155" y="79"/>
                </a:cubicBezTo>
                <a:cubicBezTo>
                  <a:pt x="148" y="77"/>
                  <a:pt x="142" y="76"/>
                  <a:pt x="139" y="76"/>
                </a:cubicBezTo>
                <a:cubicBezTo>
                  <a:pt x="117" y="76"/>
                  <a:pt x="117" y="76"/>
                  <a:pt x="117" y="76"/>
                </a:cubicBezTo>
                <a:lnTo>
                  <a:pt x="101" y="57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9757135" y="3584849"/>
            <a:ext cx="2362202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105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25" name="矩形 24"/>
          <p:cNvSpPr/>
          <p:nvPr/>
        </p:nvSpPr>
        <p:spPr>
          <a:xfrm>
            <a:off x="9819981" y="321551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E40000"/>
                </a:solidFill>
              </a:rPr>
              <a:t>点击此处添加标题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5480483" y="3247857"/>
            <a:ext cx="2362202" cy="2751909"/>
            <a:chOff x="5480483" y="3247857"/>
            <a:chExt cx="2362202" cy="2751909"/>
          </a:xfrm>
        </p:grpSpPr>
        <p:sp>
          <p:nvSpPr>
            <p:cNvPr id="19" name="椭圆 18"/>
            <p:cNvSpPr/>
            <p:nvPr/>
          </p:nvSpPr>
          <p:spPr>
            <a:xfrm rot="10800000">
              <a:off x="6302905" y="3247857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 rot="10800000">
              <a:off x="6623484" y="3727734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5480483" y="5277261"/>
              <a:ext cx="2362202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点击添加正文、温提示正文行距在</a:t>
              </a:r>
              <a:r>
                <a:rPr lang="en-US" altLang="zh-CN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之间点击添加正文、温提示正文行距在</a:t>
              </a:r>
              <a:r>
                <a:rPr lang="en-US" altLang="zh-CN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5543329" y="4907929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435468"/>
                  </a:solidFill>
                </a:rPr>
                <a:t>点击此处添加标题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307897" y="4402941"/>
              <a:ext cx="9044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mtClean="0">
                  <a:solidFill>
                    <a:srgbClr val="435468"/>
                  </a:solidFill>
                </a:rPr>
                <a:t>25%</a:t>
              </a:r>
              <a:endParaRPr lang="zh-CN" altLang="en-US" sz="2800">
                <a:solidFill>
                  <a:srgbClr val="435468"/>
                </a:solidFill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504516" y="3470901"/>
              <a:ext cx="282576" cy="239712"/>
              <a:chOff x="6791325" y="3867151"/>
              <a:chExt cx="282576" cy="239712"/>
            </a:xfrm>
            <a:solidFill>
              <a:schemeClr val="bg1"/>
            </a:solidFill>
          </p:grpSpPr>
          <p:sp>
            <p:nvSpPr>
              <p:cNvPr id="27" name="Freeform 103"/>
              <p:cNvSpPr>
                <a:spLocks/>
              </p:cNvSpPr>
              <p:nvPr/>
            </p:nvSpPr>
            <p:spPr bwMode="auto">
              <a:xfrm>
                <a:off x="6889750" y="3916363"/>
                <a:ext cx="39688" cy="58738"/>
              </a:xfrm>
              <a:custGeom>
                <a:avLst/>
                <a:gdLst>
                  <a:gd name="T0" fmla="*/ 14 w 25"/>
                  <a:gd name="T1" fmla="*/ 33 h 37"/>
                  <a:gd name="T2" fmla="*/ 25 w 25"/>
                  <a:gd name="T3" fmla="*/ 14 h 37"/>
                  <a:gd name="T4" fmla="*/ 21 w 25"/>
                  <a:gd name="T5" fmla="*/ 0 h 37"/>
                  <a:gd name="T6" fmla="*/ 0 w 25"/>
                  <a:gd name="T7" fmla="*/ 37 h 37"/>
                  <a:gd name="T8" fmla="*/ 14 w 25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7">
                    <a:moveTo>
                      <a:pt x="14" y="33"/>
                    </a:moveTo>
                    <a:lnTo>
                      <a:pt x="25" y="14"/>
                    </a:lnTo>
                    <a:lnTo>
                      <a:pt x="21" y="0"/>
                    </a:lnTo>
                    <a:lnTo>
                      <a:pt x="0" y="37"/>
                    </a:lnTo>
                    <a:lnTo>
                      <a:pt x="1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auto">
              <a:xfrm>
                <a:off x="6907213" y="3903663"/>
                <a:ext cx="166688" cy="203200"/>
              </a:xfrm>
              <a:custGeom>
                <a:avLst/>
                <a:gdLst>
                  <a:gd name="T0" fmla="*/ 159 w 173"/>
                  <a:gd name="T1" fmla="*/ 53 h 209"/>
                  <a:gd name="T2" fmla="*/ 66 w 173"/>
                  <a:gd name="T3" fmla="*/ 0 h 209"/>
                  <a:gd name="T4" fmla="*/ 72 w 173"/>
                  <a:gd name="T5" fmla="*/ 24 h 209"/>
                  <a:gd name="T6" fmla="*/ 150 w 173"/>
                  <a:gd name="T7" fmla="*/ 69 h 209"/>
                  <a:gd name="T8" fmla="*/ 152 w 173"/>
                  <a:gd name="T9" fmla="*/ 74 h 209"/>
                  <a:gd name="T10" fmla="*/ 105 w 173"/>
                  <a:gd name="T11" fmla="*/ 155 h 209"/>
                  <a:gd name="T12" fmla="*/ 80 w 173"/>
                  <a:gd name="T13" fmla="*/ 141 h 209"/>
                  <a:gd name="T14" fmla="*/ 66 w 173"/>
                  <a:gd name="T15" fmla="*/ 148 h 209"/>
                  <a:gd name="T16" fmla="*/ 0 w 173"/>
                  <a:gd name="T17" fmla="*/ 165 h 209"/>
                  <a:gd name="T18" fmla="*/ 71 w 173"/>
                  <a:gd name="T19" fmla="*/ 206 h 209"/>
                  <a:gd name="T20" fmla="*/ 82 w 173"/>
                  <a:gd name="T21" fmla="*/ 209 h 209"/>
                  <a:gd name="T22" fmla="*/ 101 w 173"/>
                  <a:gd name="T23" fmla="*/ 198 h 209"/>
                  <a:gd name="T24" fmla="*/ 167 w 173"/>
                  <a:gd name="T25" fmla="*/ 83 h 209"/>
                  <a:gd name="T26" fmla="*/ 159 w 173"/>
                  <a:gd name="T27" fmla="*/ 53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209">
                    <a:moveTo>
                      <a:pt x="159" y="53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2" y="70"/>
                      <a:pt x="153" y="72"/>
                      <a:pt x="152" y="74"/>
                    </a:cubicBezTo>
                    <a:cubicBezTo>
                      <a:pt x="105" y="155"/>
                      <a:pt x="105" y="155"/>
                      <a:pt x="105" y="155"/>
                    </a:cubicBezTo>
                    <a:cubicBezTo>
                      <a:pt x="80" y="141"/>
                      <a:pt x="80" y="141"/>
                      <a:pt x="80" y="141"/>
                    </a:cubicBezTo>
                    <a:cubicBezTo>
                      <a:pt x="76" y="144"/>
                      <a:pt x="71" y="146"/>
                      <a:pt x="66" y="148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71" y="206"/>
                      <a:pt x="71" y="206"/>
                      <a:pt x="71" y="206"/>
                    </a:cubicBezTo>
                    <a:cubicBezTo>
                      <a:pt x="74" y="208"/>
                      <a:pt x="78" y="209"/>
                      <a:pt x="82" y="209"/>
                    </a:cubicBezTo>
                    <a:cubicBezTo>
                      <a:pt x="89" y="209"/>
                      <a:pt x="97" y="205"/>
                      <a:pt x="101" y="198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73" y="73"/>
                      <a:pt x="170" y="60"/>
                      <a:pt x="159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05"/>
              <p:cNvSpPr>
                <a:spLocks noEditPoints="1"/>
              </p:cNvSpPr>
              <p:nvPr/>
            </p:nvSpPr>
            <p:spPr bwMode="auto">
              <a:xfrm>
                <a:off x="6791325" y="3867151"/>
                <a:ext cx="193675" cy="196850"/>
              </a:xfrm>
              <a:custGeom>
                <a:avLst/>
                <a:gdLst>
                  <a:gd name="T0" fmla="*/ 197 w 200"/>
                  <a:gd name="T1" fmla="*/ 144 h 203"/>
                  <a:gd name="T2" fmla="*/ 163 w 200"/>
                  <a:gd name="T3" fmla="*/ 16 h 203"/>
                  <a:gd name="T4" fmla="*/ 142 w 200"/>
                  <a:gd name="T5" fmla="*/ 0 h 203"/>
                  <a:gd name="T6" fmla="*/ 142 w 200"/>
                  <a:gd name="T7" fmla="*/ 0 h 203"/>
                  <a:gd name="T8" fmla="*/ 136 w 200"/>
                  <a:gd name="T9" fmla="*/ 1 h 203"/>
                  <a:gd name="T10" fmla="*/ 18 w 200"/>
                  <a:gd name="T11" fmla="*/ 32 h 203"/>
                  <a:gd name="T12" fmla="*/ 3 w 200"/>
                  <a:gd name="T13" fmla="*/ 59 h 203"/>
                  <a:gd name="T14" fmla="*/ 37 w 200"/>
                  <a:gd name="T15" fmla="*/ 187 h 203"/>
                  <a:gd name="T16" fmla="*/ 58 w 200"/>
                  <a:gd name="T17" fmla="*/ 203 h 203"/>
                  <a:gd name="T18" fmla="*/ 64 w 200"/>
                  <a:gd name="T19" fmla="*/ 203 h 203"/>
                  <a:gd name="T20" fmla="*/ 182 w 200"/>
                  <a:gd name="T21" fmla="*/ 171 h 203"/>
                  <a:gd name="T22" fmla="*/ 197 w 200"/>
                  <a:gd name="T23" fmla="*/ 144 h 203"/>
                  <a:gd name="T24" fmla="*/ 44 w 200"/>
                  <a:gd name="T25" fmla="*/ 144 h 203"/>
                  <a:gd name="T26" fmla="*/ 20 w 200"/>
                  <a:gd name="T27" fmla="*/ 54 h 203"/>
                  <a:gd name="T28" fmla="*/ 20 w 200"/>
                  <a:gd name="T29" fmla="*/ 51 h 203"/>
                  <a:gd name="T30" fmla="*/ 23 w 200"/>
                  <a:gd name="T31" fmla="*/ 49 h 203"/>
                  <a:gd name="T32" fmla="*/ 141 w 200"/>
                  <a:gd name="T33" fmla="*/ 18 h 203"/>
                  <a:gd name="T34" fmla="*/ 142 w 200"/>
                  <a:gd name="T35" fmla="*/ 17 h 203"/>
                  <a:gd name="T36" fmla="*/ 146 w 200"/>
                  <a:gd name="T37" fmla="*/ 21 h 203"/>
                  <a:gd name="T38" fmla="*/ 170 w 200"/>
                  <a:gd name="T39" fmla="*/ 110 h 203"/>
                  <a:gd name="T40" fmla="*/ 44 w 200"/>
                  <a:gd name="T41" fmla="*/ 14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0" h="203">
                    <a:moveTo>
                      <a:pt x="197" y="144"/>
                    </a:moveTo>
                    <a:cubicBezTo>
                      <a:pt x="163" y="16"/>
                      <a:pt x="163" y="16"/>
                      <a:pt x="163" y="16"/>
                    </a:cubicBezTo>
                    <a:cubicBezTo>
                      <a:pt x="160" y="6"/>
                      <a:pt x="151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0" y="0"/>
                      <a:pt x="138" y="0"/>
                      <a:pt x="136" y="1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6" y="35"/>
                      <a:pt x="0" y="47"/>
                      <a:pt x="3" y="59"/>
                    </a:cubicBezTo>
                    <a:cubicBezTo>
                      <a:pt x="37" y="187"/>
                      <a:pt x="37" y="187"/>
                      <a:pt x="37" y="187"/>
                    </a:cubicBezTo>
                    <a:cubicBezTo>
                      <a:pt x="40" y="197"/>
                      <a:pt x="48" y="203"/>
                      <a:pt x="58" y="203"/>
                    </a:cubicBezTo>
                    <a:cubicBezTo>
                      <a:pt x="60" y="203"/>
                      <a:pt x="62" y="203"/>
                      <a:pt x="64" y="203"/>
                    </a:cubicBezTo>
                    <a:cubicBezTo>
                      <a:pt x="182" y="171"/>
                      <a:pt x="182" y="171"/>
                      <a:pt x="182" y="171"/>
                    </a:cubicBezTo>
                    <a:cubicBezTo>
                      <a:pt x="194" y="168"/>
                      <a:pt x="200" y="156"/>
                      <a:pt x="197" y="144"/>
                    </a:cubicBezTo>
                    <a:close/>
                    <a:moveTo>
                      <a:pt x="44" y="14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19" y="53"/>
                      <a:pt x="20" y="52"/>
                      <a:pt x="20" y="51"/>
                    </a:cubicBezTo>
                    <a:cubicBezTo>
                      <a:pt x="21" y="51"/>
                      <a:pt x="21" y="50"/>
                      <a:pt x="23" y="49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8"/>
                      <a:pt x="142" y="17"/>
                      <a:pt x="142" y="17"/>
                    </a:cubicBezTo>
                    <a:cubicBezTo>
                      <a:pt x="143" y="17"/>
                      <a:pt x="145" y="18"/>
                      <a:pt x="146" y="21"/>
                    </a:cubicBezTo>
                    <a:cubicBezTo>
                      <a:pt x="170" y="110"/>
                      <a:pt x="170" y="110"/>
                      <a:pt x="170" y="110"/>
                    </a:cubicBezTo>
                    <a:lnTo>
                      <a:pt x="44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1228820" y="1629591"/>
            <a:ext cx="2362202" cy="2751909"/>
            <a:chOff x="1228820" y="1629591"/>
            <a:chExt cx="2362202" cy="2751909"/>
          </a:xfrm>
        </p:grpSpPr>
        <p:sp>
          <p:nvSpPr>
            <p:cNvPr id="4" name="椭圆 3"/>
            <p:cNvSpPr/>
            <p:nvPr/>
          </p:nvSpPr>
          <p:spPr>
            <a:xfrm>
              <a:off x="2082800" y="3695700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28820" y="2503113"/>
              <a:ext cx="2362202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点击添加正文、温提示正文行距在</a:t>
              </a:r>
              <a:r>
                <a:rPr lang="en-US" altLang="zh-CN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之间点击添加正文、温提示正文行距在</a:t>
              </a:r>
              <a:r>
                <a:rPr lang="en-US" altLang="zh-CN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291666" y="2133781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435468"/>
                  </a:solidFill>
                </a:rPr>
                <a:t>点击此处添加标题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409921" y="3403003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2082800" y="1629591"/>
              <a:ext cx="9044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mtClean="0">
                  <a:solidFill>
                    <a:srgbClr val="435468"/>
                  </a:solidFill>
                </a:rPr>
                <a:t>12%</a:t>
              </a:r>
              <a:endParaRPr lang="zh-CN" altLang="en-US" sz="2800">
                <a:solidFill>
                  <a:srgbClr val="435468"/>
                </a:solidFill>
              </a:endParaRPr>
            </a:p>
          </p:txBody>
        </p:sp>
        <p:sp>
          <p:nvSpPr>
            <p:cNvPr id="30" name="Freeform 331"/>
            <p:cNvSpPr>
              <a:spLocks/>
            </p:cNvSpPr>
            <p:nvPr/>
          </p:nvSpPr>
          <p:spPr bwMode="auto">
            <a:xfrm>
              <a:off x="2286000" y="3937000"/>
              <a:ext cx="279400" cy="203200"/>
            </a:xfrm>
            <a:custGeom>
              <a:avLst/>
              <a:gdLst>
                <a:gd name="T0" fmla="*/ 260 w 288"/>
                <a:gd name="T1" fmla="*/ 0 h 210"/>
                <a:gd name="T2" fmla="*/ 232 w 288"/>
                <a:gd name="T3" fmla="*/ 28 h 210"/>
                <a:gd name="T4" fmla="*/ 239 w 288"/>
                <a:gd name="T5" fmla="*/ 46 h 210"/>
                <a:gd name="T6" fmla="*/ 191 w 288"/>
                <a:gd name="T7" fmla="*/ 117 h 210"/>
                <a:gd name="T8" fmla="*/ 183 w 288"/>
                <a:gd name="T9" fmla="*/ 116 h 210"/>
                <a:gd name="T10" fmla="*/ 170 w 288"/>
                <a:gd name="T11" fmla="*/ 119 h 210"/>
                <a:gd name="T12" fmla="*/ 130 w 288"/>
                <a:gd name="T13" fmla="*/ 79 h 210"/>
                <a:gd name="T14" fmla="*/ 133 w 288"/>
                <a:gd name="T15" fmla="*/ 67 h 210"/>
                <a:gd name="T16" fmla="*/ 105 w 288"/>
                <a:gd name="T17" fmla="*/ 39 h 210"/>
                <a:gd name="T18" fmla="*/ 78 w 288"/>
                <a:gd name="T19" fmla="*/ 67 h 210"/>
                <a:gd name="T20" fmla="*/ 84 w 288"/>
                <a:gd name="T21" fmla="*/ 84 h 210"/>
                <a:gd name="T22" fmla="*/ 36 w 288"/>
                <a:gd name="T23" fmla="*/ 156 h 210"/>
                <a:gd name="T24" fmla="*/ 28 w 288"/>
                <a:gd name="T25" fmla="*/ 155 h 210"/>
                <a:gd name="T26" fmla="*/ 0 w 288"/>
                <a:gd name="T27" fmla="*/ 183 h 210"/>
                <a:gd name="T28" fmla="*/ 28 w 288"/>
                <a:gd name="T29" fmla="*/ 210 h 210"/>
                <a:gd name="T30" fmla="*/ 56 w 288"/>
                <a:gd name="T31" fmla="*/ 183 h 210"/>
                <a:gd name="T32" fmla="*/ 50 w 288"/>
                <a:gd name="T33" fmla="*/ 166 h 210"/>
                <a:gd name="T34" fmla="*/ 98 w 288"/>
                <a:gd name="T35" fmla="*/ 94 h 210"/>
                <a:gd name="T36" fmla="*/ 105 w 288"/>
                <a:gd name="T37" fmla="*/ 95 h 210"/>
                <a:gd name="T38" fmla="*/ 118 w 288"/>
                <a:gd name="T39" fmla="*/ 92 h 210"/>
                <a:gd name="T40" fmla="*/ 158 w 288"/>
                <a:gd name="T41" fmla="*/ 132 h 210"/>
                <a:gd name="T42" fmla="*/ 155 w 288"/>
                <a:gd name="T43" fmla="*/ 144 h 210"/>
                <a:gd name="T44" fmla="*/ 183 w 288"/>
                <a:gd name="T45" fmla="*/ 172 h 210"/>
                <a:gd name="T46" fmla="*/ 211 w 288"/>
                <a:gd name="T47" fmla="*/ 144 h 210"/>
                <a:gd name="T48" fmla="*/ 205 w 288"/>
                <a:gd name="T49" fmla="*/ 127 h 210"/>
                <a:gd name="T50" fmla="*/ 253 w 288"/>
                <a:gd name="T51" fmla="*/ 55 h 210"/>
                <a:gd name="T52" fmla="*/ 260 w 288"/>
                <a:gd name="T53" fmla="*/ 56 h 210"/>
                <a:gd name="T54" fmla="*/ 288 w 288"/>
                <a:gd name="T55" fmla="*/ 28 h 210"/>
                <a:gd name="T56" fmla="*/ 260 w 288"/>
                <a:gd name="T5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10">
                  <a:moveTo>
                    <a:pt x="260" y="0"/>
                  </a:moveTo>
                  <a:cubicBezTo>
                    <a:pt x="245" y="0"/>
                    <a:pt x="232" y="12"/>
                    <a:pt x="232" y="28"/>
                  </a:cubicBezTo>
                  <a:cubicBezTo>
                    <a:pt x="232" y="34"/>
                    <a:pt x="235" y="41"/>
                    <a:pt x="239" y="46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88" y="116"/>
                    <a:pt x="186" y="116"/>
                    <a:pt x="183" y="116"/>
                  </a:cubicBezTo>
                  <a:cubicBezTo>
                    <a:pt x="178" y="116"/>
                    <a:pt x="174" y="117"/>
                    <a:pt x="170" y="11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76"/>
                    <a:pt x="133" y="71"/>
                    <a:pt x="133" y="67"/>
                  </a:cubicBezTo>
                  <a:cubicBezTo>
                    <a:pt x="133" y="51"/>
                    <a:pt x="121" y="39"/>
                    <a:pt x="105" y="39"/>
                  </a:cubicBezTo>
                  <a:cubicBezTo>
                    <a:pt x="90" y="39"/>
                    <a:pt x="78" y="51"/>
                    <a:pt x="78" y="67"/>
                  </a:cubicBezTo>
                  <a:cubicBezTo>
                    <a:pt x="78" y="73"/>
                    <a:pt x="80" y="79"/>
                    <a:pt x="84" y="8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4" y="155"/>
                    <a:pt x="31" y="155"/>
                    <a:pt x="28" y="155"/>
                  </a:cubicBezTo>
                  <a:cubicBezTo>
                    <a:pt x="13" y="155"/>
                    <a:pt x="0" y="167"/>
                    <a:pt x="0" y="183"/>
                  </a:cubicBezTo>
                  <a:cubicBezTo>
                    <a:pt x="0" y="198"/>
                    <a:pt x="13" y="210"/>
                    <a:pt x="28" y="210"/>
                  </a:cubicBezTo>
                  <a:cubicBezTo>
                    <a:pt x="43" y="210"/>
                    <a:pt x="56" y="198"/>
                    <a:pt x="56" y="183"/>
                  </a:cubicBezTo>
                  <a:cubicBezTo>
                    <a:pt x="56" y="176"/>
                    <a:pt x="54" y="170"/>
                    <a:pt x="50" y="166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100" y="94"/>
                    <a:pt x="103" y="95"/>
                    <a:pt x="105" y="95"/>
                  </a:cubicBezTo>
                  <a:cubicBezTo>
                    <a:pt x="110" y="95"/>
                    <a:pt x="114" y="93"/>
                    <a:pt x="118" y="9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6" y="135"/>
                    <a:pt x="155" y="140"/>
                    <a:pt x="155" y="144"/>
                  </a:cubicBezTo>
                  <a:cubicBezTo>
                    <a:pt x="155" y="159"/>
                    <a:pt x="167" y="172"/>
                    <a:pt x="183" y="172"/>
                  </a:cubicBezTo>
                  <a:cubicBezTo>
                    <a:pt x="198" y="172"/>
                    <a:pt x="211" y="159"/>
                    <a:pt x="211" y="144"/>
                  </a:cubicBezTo>
                  <a:cubicBezTo>
                    <a:pt x="211" y="138"/>
                    <a:pt x="209" y="132"/>
                    <a:pt x="205" y="127"/>
                  </a:cubicBezTo>
                  <a:cubicBezTo>
                    <a:pt x="253" y="55"/>
                    <a:pt x="253" y="55"/>
                    <a:pt x="253" y="55"/>
                  </a:cubicBezTo>
                  <a:cubicBezTo>
                    <a:pt x="255" y="55"/>
                    <a:pt x="258" y="56"/>
                    <a:pt x="260" y="56"/>
                  </a:cubicBezTo>
                  <a:cubicBezTo>
                    <a:pt x="276" y="56"/>
                    <a:pt x="288" y="43"/>
                    <a:pt x="288" y="28"/>
                  </a:cubicBezTo>
                  <a:cubicBezTo>
                    <a:pt x="288" y="12"/>
                    <a:pt x="276" y="0"/>
                    <a:pt x="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572818" y="2662645"/>
            <a:ext cx="2362202" cy="2751909"/>
            <a:chOff x="3572818" y="2662645"/>
            <a:chExt cx="2362202" cy="2751909"/>
          </a:xfrm>
        </p:grpSpPr>
        <p:sp>
          <p:nvSpPr>
            <p:cNvPr id="9" name="椭圆 8"/>
            <p:cNvSpPr/>
            <p:nvPr/>
          </p:nvSpPr>
          <p:spPr>
            <a:xfrm>
              <a:off x="4426798" y="4728754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72818" y="3536167"/>
              <a:ext cx="2362202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点击添加正文、温提示正文行距在</a:t>
              </a:r>
              <a:r>
                <a:rPr lang="en-US" altLang="zh-CN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之间点击添加正文、温提示正文行距在</a:t>
              </a:r>
              <a:r>
                <a:rPr lang="en-US" altLang="zh-CN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3635664" y="3166835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435468"/>
                  </a:solidFill>
                </a:rPr>
                <a:t>点击此处添加标题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753919" y="4436057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4385751" y="2662645"/>
              <a:ext cx="9044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smtClean="0">
                  <a:solidFill>
                    <a:srgbClr val="435468"/>
                  </a:solidFill>
                </a:rPr>
                <a:t>37%</a:t>
              </a:r>
              <a:endParaRPr lang="zh-CN" altLang="en-US" sz="2800">
                <a:solidFill>
                  <a:srgbClr val="435468"/>
                </a:solidFill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630792" y="4931954"/>
              <a:ext cx="277812" cy="279400"/>
              <a:chOff x="3556878" y="7505065"/>
              <a:chExt cx="277812" cy="279400"/>
            </a:xfrm>
            <a:solidFill>
              <a:schemeClr val="bg1"/>
            </a:solidFill>
          </p:grpSpPr>
          <p:sp>
            <p:nvSpPr>
              <p:cNvPr id="31" name="Freeform 478"/>
              <p:cNvSpPr>
                <a:spLocks/>
              </p:cNvSpPr>
              <p:nvPr/>
            </p:nvSpPr>
            <p:spPr bwMode="auto">
              <a:xfrm>
                <a:off x="3556878" y="7505065"/>
                <a:ext cx="250825" cy="250825"/>
              </a:xfrm>
              <a:custGeom>
                <a:avLst/>
                <a:gdLst>
                  <a:gd name="T0" fmla="*/ 129 w 258"/>
                  <a:gd name="T1" fmla="*/ 245 h 259"/>
                  <a:gd name="T2" fmla="*/ 14 w 258"/>
                  <a:gd name="T3" fmla="*/ 129 h 259"/>
                  <a:gd name="T4" fmla="*/ 129 w 258"/>
                  <a:gd name="T5" fmla="*/ 14 h 259"/>
                  <a:gd name="T6" fmla="*/ 244 w 258"/>
                  <a:gd name="T7" fmla="*/ 129 h 259"/>
                  <a:gd name="T8" fmla="*/ 241 w 258"/>
                  <a:gd name="T9" fmla="*/ 156 h 259"/>
                  <a:gd name="T10" fmla="*/ 255 w 258"/>
                  <a:gd name="T11" fmla="*/ 159 h 259"/>
                  <a:gd name="T12" fmla="*/ 258 w 258"/>
                  <a:gd name="T13" fmla="*/ 129 h 259"/>
                  <a:gd name="T14" fmla="*/ 129 w 258"/>
                  <a:gd name="T15" fmla="*/ 0 h 259"/>
                  <a:gd name="T16" fmla="*/ 0 w 258"/>
                  <a:gd name="T17" fmla="*/ 129 h 259"/>
                  <a:gd name="T18" fmla="*/ 129 w 258"/>
                  <a:gd name="T19" fmla="*/ 259 h 259"/>
                  <a:gd name="T20" fmla="*/ 155 w 258"/>
                  <a:gd name="T21" fmla="*/ 256 h 259"/>
                  <a:gd name="T22" fmla="*/ 152 w 258"/>
                  <a:gd name="T23" fmla="*/ 242 h 259"/>
                  <a:gd name="T24" fmla="*/ 129 w 258"/>
                  <a:gd name="T25" fmla="*/ 245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8" h="259">
                    <a:moveTo>
                      <a:pt x="129" y="245"/>
                    </a:moveTo>
                    <a:cubicBezTo>
                      <a:pt x="65" y="245"/>
                      <a:pt x="14" y="193"/>
                      <a:pt x="14" y="129"/>
                    </a:cubicBezTo>
                    <a:cubicBezTo>
                      <a:pt x="14" y="66"/>
                      <a:pt x="65" y="14"/>
                      <a:pt x="129" y="14"/>
                    </a:cubicBezTo>
                    <a:cubicBezTo>
                      <a:pt x="193" y="14"/>
                      <a:pt x="244" y="66"/>
                      <a:pt x="244" y="129"/>
                    </a:cubicBezTo>
                    <a:cubicBezTo>
                      <a:pt x="244" y="139"/>
                      <a:pt x="243" y="148"/>
                      <a:pt x="241" y="156"/>
                    </a:cubicBezTo>
                    <a:cubicBezTo>
                      <a:pt x="255" y="159"/>
                      <a:pt x="255" y="159"/>
                      <a:pt x="255" y="159"/>
                    </a:cubicBezTo>
                    <a:cubicBezTo>
                      <a:pt x="257" y="150"/>
                      <a:pt x="258" y="140"/>
                      <a:pt x="258" y="129"/>
                    </a:cubicBezTo>
                    <a:cubicBezTo>
                      <a:pt x="258" y="58"/>
                      <a:pt x="200" y="0"/>
                      <a:pt x="129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1"/>
                      <a:pt x="58" y="259"/>
                      <a:pt x="129" y="259"/>
                    </a:cubicBezTo>
                    <a:cubicBezTo>
                      <a:pt x="138" y="259"/>
                      <a:pt x="147" y="258"/>
                      <a:pt x="155" y="256"/>
                    </a:cubicBezTo>
                    <a:cubicBezTo>
                      <a:pt x="152" y="242"/>
                      <a:pt x="152" y="242"/>
                      <a:pt x="152" y="242"/>
                    </a:cubicBezTo>
                    <a:cubicBezTo>
                      <a:pt x="145" y="244"/>
                      <a:pt x="137" y="245"/>
                      <a:pt x="129" y="2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479"/>
              <p:cNvSpPr>
                <a:spLocks noEditPoints="1"/>
              </p:cNvSpPr>
              <p:nvPr/>
            </p:nvSpPr>
            <p:spPr bwMode="auto">
              <a:xfrm>
                <a:off x="3579103" y="7527290"/>
                <a:ext cx="206375" cy="206375"/>
              </a:xfrm>
              <a:custGeom>
                <a:avLst/>
                <a:gdLst>
                  <a:gd name="T0" fmla="*/ 106 w 212"/>
                  <a:gd name="T1" fmla="*/ 0 h 213"/>
                  <a:gd name="T2" fmla="*/ 0 w 212"/>
                  <a:gd name="T3" fmla="*/ 106 h 213"/>
                  <a:gd name="T4" fmla="*/ 106 w 212"/>
                  <a:gd name="T5" fmla="*/ 213 h 213"/>
                  <a:gd name="T6" fmla="*/ 127 w 212"/>
                  <a:gd name="T7" fmla="*/ 211 h 213"/>
                  <a:gd name="T8" fmla="*/ 105 w 212"/>
                  <a:gd name="T9" fmla="*/ 106 h 213"/>
                  <a:gd name="T10" fmla="*/ 120 w 212"/>
                  <a:gd name="T11" fmla="*/ 110 h 213"/>
                  <a:gd name="T12" fmla="*/ 117 w 212"/>
                  <a:gd name="T13" fmla="*/ 103 h 213"/>
                  <a:gd name="T14" fmla="*/ 128 w 212"/>
                  <a:gd name="T15" fmla="*/ 92 h 213"/>
                  <a:gd name="T16" fmla="*/ 139 w 212"/>
                  <a:gd name="T17" fmla="*/ 103 h 213"/>
                  <a:gd name="T18" fmla="*/ 132 w 212"/>
                  <a:gd name="T19" fmla="*/ 113 h 213"/>
                  <a:gd name="T20" fmla="*/ 209 w 212"/>
                  <a:gd name="T21" fmla="*/ 131 h 213"/>
                  <a:gd name="T22" fmla="*/ 212 w 212"/>
                  <a:gd name="T23" fmla="*/ 106 h 213"/>
                  <a:gd name="T24" fmla="*/ 106 w 212"/>
                  <a:gd name="T25" fmla="*/ 0 h 213"/>
                  <a:gd name="T26" fmla="*/ 42 w 212"/>
                  <a:gd name="T27" fmla="*/ 54 h 213"/>
                  <a:gd name="T28" fmla="*/ 57 w 212"/>
                  <a:gd name="T29" fmla="*/ 70 h 213"/>
                  <a:gd name="T30" fmla="*/ 42 w 212"/>
                  <a:gd name="T31" fmla="*/ 85 h 213"/>
                  <a:gd name="T32" fmla="*/ 26 w 212"/>
                  <a:gd name="T33" fmla="*/ 70 h 213"/>
                  <a:gd name="T34" fmla="*/ 42 w 212"/>
                  <a:gd name="T35" fmla="*/ 54 h 213"/>
                  <a:gd name="T36" fmla="*/ 40 w 212"/>
                  <a:gd name="T37" fmla="*/ 154 h 213"/>
                  <a:gd name="T38" fmla="*/ 21 w 212"/>
                  <a:gd name="T39" fmla="*/ 135 h 213"/>
                  <a:gd name="T40" fmla="*/ 40 w 212"/>
                  <a:gd name="T41" fmla="*/ 115 h 213"/>
                  <a:gd name="T42" fmla="*/ 60 w 212"/>
                  <a:gd name="T43" fmla="*/ 135 h 213"/>
                  <a:gd name="T44" fmla="*/ 40 w 212"/>
                  <a:gd name="T45" fmla="*/ 154 h 213"/>
                  <a:gd name="T46" fmla="*/ 89 w 212"/>
                  <a:gd name="T47" fmla="*/ 70 h 213"/>
                  <a:gd name="T48" fmla="*/ 102 w 212"/>
                  <a:gd name="T49" fmla="*/ 83 h 213"/>
                  <a:gd name="T50" fmla="*/ 89 w 212"/>
                  <a:gd name="T51" fmla="*/ 96 h 213"/>
                  <a:gd name="T52" fmla="*/ 76 w 212"/>
                  <a:gd name="T53" fmla="*/ 83 h 213"/>
                  <a:gd name="T54" fmla="*/ 89 w 212"/>
                  <a:gd name="T55" fmla="*/ 70 h 213"/>
                  <a:gd name="T56" fmla="*/ 76 w 212"/>
                  <a:gd name="T57" fmla="*/ 133 h 213"/>
                  <a:gd name="T58" fmla="*/ 89 w 212"/>
                  <a:gd name="T59" fmla="*/ 120 h 213"/>
                  <a:gd name="T60" fmla="*/ 102 w 212"/>
                  <a:gd name="T61" fmla="*/ 133 h 213"/>
                  <a:gd name="T62" fmla="*/ 89 w 212"/>
                  <a:gd name="T63" fmla="*/ 146 h 213"/>
                  <a:gd name="T64" fmla="*/ 76 w 212"/>
                  <a:gd name="T65" fmla="*/ 133 h 213"/>
                  <a:gd name="T66" fmla="*/ 117 w 212"/>
                  <a:gd name="T67" fmla="*/ 183 h 213"/>
                  <a:gd name="T68" fmla="*/ 102 w 212"/>
                  <a:gd name="T69" fmla="*/ 198 h 213"/>
                  <a:gd name="T70" fmla="*/ 87 w 212"/>
                  <a:gd name="T71" fmla="*/ 183 h 213"/>
                  <a:gd name="T72" fmla="*/ 102 w 212"/>
                  <a:gd name="T73" fmla="*/ 168 h 213"/>
                  <a:gd name="T74" fmla="*/ 117 w 212"/>
                  <a:gd name="T75" fmla="*/ 183 h 213"/>
                  <a:gd name="T76" fmla="*/ 106 w 212"/>
                  <a:gd name="T77" fmla="*/ 55 h 213"/>
                  <a:gd name="T78" fmla="*/ 88 w 212"/>
                  <a:gd name="T79" fmla="*/ 36 h 213"/>
                  <a:gd name="T80" fmla="*/ 106 w 212"/>
                  <a:gd name="T81" fmla="*/ 18 h 213"/>
                  <a:gd name="T82" fmla="*/ 125 w 212"/>
                  <a:gd name="T83" fmla="*/ 36 h 213"/>
                  <a:gd name="T84" fmla="*/ 106 w 212"/>
                  <a:gd name="T85" fmla="*/ 55 h 213"/>
                  <a:gd name="T86" fmla="*/ 139 w 212"/>
                  <a:gd name="T87" fmla="*/ 49 h 213"/>
                  <a:gd name="T88" fmla="*/ 152 w 212"/>
                  <a:gd name="T89" fmla="*/ 36 h 213"/>
                  <a:gd name="T90" fmla="*/ 165 w 212"/>
                  <a:gd name="T91" fmla="*/ 49 h 213"/>
                  <a:gd name="T92" fmla="*/ 152 w 212"/>
                  <a:gd name="T93" fmla="*/ 62 h 213"/>
                  <a:gd name="T94" fmla="*/ 139 w 212"/>
                  <a:gd name="T95" fmla="*/ 49 h 213"/>
                  <a:gd name="T96" fmla="*/ 175 w 212"/>
                  <a:gd name="T97" fmla="*/ 112 h 213"/>
                  <a:gd name="T98" fmla="*/ 157 w 212"/>
                  <a:gd name="T99" fmla="*/ 95 h 213"/>
                  <a:gd name="T100" fmla="*/ 175 w 212"/>
                  <a:gd name="T101" fmla="*/ 77 h 213"/>
                  <a:gd name="T102" fmla="*/ 193 w 212"/>
                  <a:gd name="T103" fmla="*/ 95 h 213"/>
                  <a:gd name="T104" fmla="*/ 175 w 212"/>
                  <a:gd name="T105" fmla="*/ 11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2" h="213">
                    <a:moveTo>
                      <a:pt x="106" y="0"/>
                    </a:moveTo>
                    <a:cubicBezTo>
                      <a:pt x="47" y="0"/>
                      <a:pt x="0" y="48"/>
                      <a:pt x="0" y="106"/>
                    </a:cubicBezTo>
                    <a:cubicBezTo>
                      <a:pt x="0" y="165"/>
                      <a:pt x="47" y="213"/>
                      <a:pt x="106" y="213"/>
                    </a:cubicBezTo>
                    <a:cubicBezTo>
                      <a:pt x="113" y="213"/>
                      <a:pt x="120" y="212"/>
                      <a:pt x="127" y="211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18" y="108"/>
                      <a:pt x="117" y="105"/>
                      <a:pt x="117" y="103"/>
                    </a:cubicBezTo>
                    <a:cubicBezTo>
                      <a:pt x="117" y="97"/>
                      <a:pt x="122" y="92"/>
                      <a:pt x="128" y="92"/>
                    </a:cubicBezTo>
                    <a:cubicBezTo>
                      <a:pt x="134" y="92"/>
                      <a:pt x="139" y="97"/>
                      <a:pt x="139" y="103"/>
                    </a:cubicBezTo>
                    <a:cubicBezTo>
                      <a:pt x="139" y="107"/>
                      <a:pt x="136" y="111"/>
                      <a:pt x="132" y="113"/>
                    </a:cubicBezTo>
                    <a:cubicBezTo>
                      <a:pt x="209" y="131"/>
                      <a:pt x="209" y="131"/>
                      <a:pt x="209" y="131"/>
                    </a:cubicBezTo>
                    <a:cubicBezTo>
                      <a:pt x="211" y="123"/>
                      <a:pt x="212" y="115"/>
                      <a:pt x="212" y="106"/>
                    </a:cubicBezTo>
                    <a:cubicBezTo>
                      <a:pt x="212" y="48"/>
                      <a:pt x="165" y="0"/>
                      <a:pt x="106" y="0"/>
                    </a:cubicBezTo>
                    <a:close/>
                    <a:moveTo>
                      <a:pt x="42" y="54"/>
                    </a:moveTo>
                    <a:cubicBezTo>
                      <a:pt x="50" y="54"/>
                      <a:pt x="57" y="61"/>
                      <a:pt x="57" y="70"/>
                    </a:cubicBezTo>
                    <a:cubicBezTo>
                      <a:pt x="57" y="78"/>
                      <a:pt x="50" y="85"/>
                      <a:pt x="42" y="85"/>
                    </a:cubicBezTo>
                    <a:cubicBezTo>
                      <a:pt x="33" y="85"/>
                      <a:pt x="26" y="78"/>
                      <a:pt x="26" y="70"/>
                    </a:cubicBezTo>
                    <a:cubicBezTo>
                      <a:pt x="26" y="61"/>
                      <a:pt x="33" y="54"/>
                      <a:pt x="42" y="54"/>
                    </a:cubicBezTo>
                    <a:close/>
                    <a:moveTo>
                      <a:pt x="40" y="154"/>
                    </a:moveTo>
                    <a:cubicBezTo>
                      <a:pt x="30" y="154"/>
                      <a:pt x="21" y="146"/>
                      <a:pt x="21" y="135"/>
                    </a:cubicBezTo>
                    <a:cubicBezTo>
                      <a:pt x="21" y="124"/>
                      <a:pt x="30" y="115"/>
                      <a:pt x="40" y="115"/>
                    </a:cubicBezTo>
                    <a:cubicBezTo>
                      <a:pt x="51" y="115"/>
                      <a:pt x="60" y="124"/>
                      <a:pt x="60" y="135"/>
                    </a:cubicBezTo>
                    <a:cubicBezTo>
                      <a:pt x="60" y="146"/>
                      <a:pt x="51" y="154"/>
                      <a:pt x="40" y="154"/>
                    </a:cubicBezTo>
                    <a:close/>
                    <a:moveTo>
                      <a:pt x="89" y="70"/>
                    </a:moveTo>
                    <a:cubicBezTo>
                      <a:pt x="96" y="70"/>
                      <a:pt x="102" y="76"/>
                      <a:pt x="102" y="83"/>
                    </a:cubicBezTo>
                    <a:cubicBezTo>
                      <a:pt x="102" y="90"/>
                      <a:pt x="96" y="96"/>
                      <a:pt x="89" y="96"/>
                    </a:cubicBezTo>
                    <a:cubicBezTo>
                      <a:pt x="82" y="96"/>
                      <a:pt x="76" y="90"/>
                      <a:pt x="76" y="83"/>
                    </a:cubicBezTo>
                    <a:cubicBezTo>
                      <a:pt x="76" y="76"/>
                      <a:pt x="82" y="70"/>
                      <a:pt x="89" y="70"/>
                    </a:cubicBezTo>
                    <a:close/>
                    <a:moveTo>
                      <a:pt x="76" y="133"/>
                    </a:moveTo>
                    <a:cubicBezTo>
                      <a:pt x="76" y="126"/>
                      <a:pt x="82" y="120"/>
                      <a:pt x="89" y="120"/>
                    </a:cubicBezTo>
                    <a:cubicBezTo>
                      <a:pt x="96" y="120"/>
                      <a:pt x="102" y="126"/>
                      <a:pt x="102" y="133"/>
                    </a:cubicBezTo>
                    <a:cubicBezTo>
                      <a:pt x="102" y="140"/>
                      <a:pt x="96" y="146"/>
                      <a:pt x="89" y="146"/>
                    </a:cubicBezTo>
                    <a:cubicBezTo>
                      <a:pt x="82" y="146"/>
                      <a:pt x="76" y="140"/>
                      <a:pt x="76" y="133"/>
                    </a:cubicBezTo>
                    <a:close/>
                    <a:moveTo>
                      <a:pt x="117" y="183"/>
                    </a:moveTo>
                    <a:cubicBezTo>
                      <a:pt x="117" y="191"/>
                      <a:pt x="110" y="198"/>
                      <a:pt x="102" y="198"/>
                    </a:cubicBezTo>
                    <a:cubicBezTo>
                      <a:pt x="94" y="198"/>
                      <a:pt x="87" y="191"/>
                      <a:pt x="87" y="183"/>
                    </a:cubicBezTo>
                    <a:cubicBezTo>
                      <a:pt x="87" y="175"/>
                      <a:pt x="94" y="168"/>
                      <a:pt x="102" y="168"/>
                    </a:cubicBezTo>
                    <a:cubicBezTo>
                      <a:pt x="110" y="168"/>
                      <a:pt x="117" y="175"/>
                      <a:pt x="117" y="183"/>
                    </a:cubicBezTo>
                    <a:close/>
                    <a:moveTo>
                      <a:pt x="106" y="55"/>
                    </a:moveTo>
                    <a:cubicBezTo>
                      <a:pt x="96" y="55"/>
                      <a:pt x="88" y="46"/>
                      <a:pt x="88" y="36"/>
                    </a:cubicBezTo>
                    <a:cubicBezTo>
                      <a:pt x="88" y="26"/>
                      <a:pt x="96" y="18"/>
                      <a:pt x="106" y="18"/>
                    </a:cubicBezTo>
                    <a:cubicBezTo>
                      <a:pt x="116" y="18"/>
                      <a:pt x="125" y="26"/>
                      <a:pt x="125" y="36"/>
                    </a:cubicBezTo>
                    <a:cubicBezTo>
                      <a:pt x="125" y="46"/>
                      <a:pt x="116" y="55"/>
                      <a:pt x="106" y="55"/>
                    </a:cubicBezTo>
                    <a:close/>
                    <a:moveTo>
                      <a:pt x="139" y="49"/>
                    </a:moveTo>
                    <a:cubicBezTo>
                      <a:pt x="139" y="42"/>
                      <a:pt x="145" y="36"/>
                      <a:pt x="152" y="36"/>
                    </a:cubicBezTo>
                    <a:cubicBezTo>
                      <a:pt x="159" y="36"/>
                      <a:pt x="165" y="42"/>
                      <a:pt x="165" y="49"/>
                    </a:cubicBezTo>
                    <a:cubicBezTo>
                      <a:pt x="165" y="56"/>
                      <a:pt x="159" y="62"/>
                      <a:pt x="152" y="62"/>
                    </a:cubicBezTo>
                    <a:cubicBezTo>
                      <a:pt x="145" y="62"/>
                      <a:pt x="139" y="56"/>
                      <a:pt x="139" y="49"/>
                    </a:cubicBezTo>
                    <a:close/>
                    <a:moveTo>
                      <a:pt x="175" y="112"/>
                    </a:moveTo>
                    <a:cubicBezTo>
                      <a:pt x="165" y="112"/>
                      <a:pt x="157" y="105"/>
                      <a:pt x="157" y="95"/>
                    </a:cubicBezTo>
                    <a:cubicBezTo>
                      <a:pt x="157" y="85"/>
                      <a:pt x="165" y="77"/>
                      <a:pt x="175" y="77"/>
                    </a:cubicBezTo>
                    <a:cubicBezTo>
                      <a:pt x="185" y="77"/>
                      <a:pt x="193" y="85"/>
                      <a:pt x="193" y="95"/>
                    </a:cubicBezTo>
                    <a:cubicBezTo>
                      <a:pt x="193" y="105"/>
                      <a:pt x="185" y="112"/>
                      <a:pt x="17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480"/>
              <p:cNvSpPr>
                <a:spLocks/>
              </p:cNvSpPr>
              <p:nvPr/>
            </p:nvSpPr>
            <p:spPr bwMode="auto">
              <a:xfrm>
                <a:off x="3736265" y="7687627"/>
                <a:ext cx="98425" cy="96838"/>
              </a:xfrm>
              <a:custGeom>
                <a:avLst/>
                <a:gdLst>
                  <a:gd name="T0" fmla="*/ 90 w 103"/>
                  <a:gd name="T1" fmla="*/ 0 h 100"/>
                  <a:gd name="T2" fmla="*/ 0 w 103"/>
                  <a:gd name="T3" fmla="*/ 87 h 100"/>
                  <a:gd name="T4" fmla="*/ 3 w 103"/>
                  <a:gd name="T5" fmla="*/ 100 h 100"/>
                  <a:gd name="T6" fmla="*/ 103 w 103"/>
                  <a:gd name="T7" fmla="*/ 4 h 100"/>
                  <a:gd name="T8" fmla="*/ 90 w 103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0">
                    <a:moveTo>
                      <a:pt x="90" y="0"/>
                    </a:moveTo>
                    <a:cubicBezTo>
                      <a:pt x="79" y="44"/>
                      <a:pt x="44" y="78"/>
                      <a:pt x="0" y="87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53" y="90"/>
                      <a:pt x="92" y="52"/>
                      <a:pt x="103" y="4"/>
                    </a:cubicBez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481"/>
              <p:cNvSpPr>
                <a:spLocks noEditPoints="1"/>
              </p:cNvSpPr>
              <p:nvPr/>
            </p:nvSpPr>
            <p:spPr bwMode="auto">
              <a:xfrm>
                <a:off x="3714040" y="7660640"/>
                <a:ext cx="100013" cy="101600"/>
              </a:xfrm>
              <a:custGeom>
                <a:avLst/>
                <a:gdLst>
                  <a:gd name="T0" fmla="*/ 104 w 104"/>
                  <a:gd name="T1" fmla="*/ 25 h 105"/>
                  <a:gd name="T2" fmla="*/ 27 w 104"/>
                  <a:gd name="T3" fmla="*/ 7 h 105"/>
                  <a:gd name="T4" fmla="*/ 23 w 104"/>
                  <a:gd name="T5" fmla="*/ 8 h 105"/>
                  <a:gd name="T6" fmla="*/ 14 w 104"/>
                  <a:gd name="T7" fmla="*/ 4 h 105"/>
                  <a:gd name="T8" fmla="*/ 0 w 104"/>
                  <a:gd name="T9" fmla="*/ 0 h 105"/>
                  <a:gd name="T10" fmla="*/ 22 w 104"/>
                  <a:gd name="T11" fmla="*/ 105 h 105"/>
                  <a:gd name="T12" fmla="*/ 104 w 104"/>
                  <a:gd name="T13" fmla="*/ 25 h 105"/>
                  <a:gd name="T14" fmla="*/ 73 w 104"/>
                  <a:gd name="T15" fmla="*/ 20 h 105"/>
                  <a:gd name="T16" fmla="*/ 84 w 104"/>
                  <a:gd name="T17" fmla="*/ 31 h 105"/>
                  <a:gd name="T18" fmla="*/ 73 w 104"/>
                  <a:gd name="T19" fmla="*/ 42 h 105"/>
                  <a:gd name="T20" fmla="*/ 62 w 104"/>
                  <a:gd name="T21" fmla="*/ 31 h 105"/>
                  <a:gd name="T22" fmla="*/ 73 w 104"/>
                  <a:gd name="T23" fmla="*/ 20 h 105"/>
                  <a:gd name="T24" fmla="*/ 31 w 104"/>
                  <a:gd name="T25" fmla="*/ 62 h 105"/>
                  <a:gd name="T26" fmla="*/ 13 w 104"/>
                  <a:gd name="T27" fmla="*/ 43 h 105"/>
                  <a:gd name="T28" fmla="*/ 31 w 104"/>
                  <a:gd name="T29" fmla="*/ 24 h 105"/>
                  <a:gd name="T30" fmla="*/ 50 w 104"/>
                  <a:gd name="T31" fmla="*/ 43 h 105"/>
                  <a:gd name="T32" fmla="*/ 31 w 104"/>
                  <a:gd name="T33" fmla="*/ 6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05">
                    <a:moveTo>
                      <a:pt x="104" y="25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4" y="8"/>
                      <a:pt x="23" y="8"/>
                    </a:cubicBezTo>
                    <a:cubicBezTo>
                      <a:pt x="19" y="8"/>
                      <a:pt x="16" y="6"/>
                      <a:pt x="14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62" y="97"/>
                      <a:pt x="94" y="65"/>
                      <a:pt x="104" y="25"/>
                    </a:cubicBezTo>
                    <a:close/>
                    <a:moveTo>
                      <a:pt x="73" y="20"/>
                    </a:moveTo>
                    <a:cubicBezTo>
                      <a:pt x="79" y="20"/>
                      <a:pt x="84" y="25"/>
                      <a:pt x="84" y="31"/>
                    </a:cubicBezTo>
                    <a:cubicBezTo>
                      <a:pt x="84" y="37"/>
                      <a:pt x="79" y="42"/>
                      <a:pt x="73" y="42"/>
                    </a:cubicBezTo>
                    <a:cubicBezTo>
                      <a:pt x="67" y="42"/>
                      <a:pt x="62" y="37"/>
                      <a:pt x="62" y="31"/>
                    </a:cubicBezTo>
                    <a:cubicBezTo>
                      <a:pt x="62" y="25"/>
                      <a:pt x="67" y="20"/>
                      <a:pt x="73" y="20"/>
                    </a:cubicBezTo>
                    <a:close/>
                    <a:moveTo>
                      <a:pt x="31" y="62"/>
                    </a:moveTo>
                    <a:cubicBezTo>
                      <a:pt x="21" y="62"/>
                      <a:pt x="13" y="53"/>
                      <a:pt x="13" y="43"/>
                    </a:cubicBezTo>
                    <a:cubicBezTo>
                      <a:pt x="13" y="33"/>
                      <a:pt x="21" y="24"/>
                      <a:pt x="31" y="24"/>
                    </a:cubicBezTo>
                    <a:cubicBezTo>
                      <a:pt x="42" y="24"/>
                      <a:pt x="50" y="33"/>
                      <a:pt x="50" y="43"/>
                    </a:cubicBezTo>
                    <a:cubicBezTo>
                      <a:pt x="50" y="53"/>
                      <a:pt x="42" y="62"/>
                      <a:pt x="3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7255527" y="2300715"/>
            <a:ext cx="2362202" cy="2770939"/>
            <a:chOff x="7255527" y="2300715"/>
            <a:chExt cx="2362202" cy="2770939"/>
          </a:xfrm>
        </p:grpSpPr>
        <p:sp>
          <p:nvSpPr>
            <p:cNvPr id="14" name="椭圆 13"/>
            <p:cNvSpPr/>
            <p:nvPr/>
          </p:nvSpPr>
          <p:spPr>
            <a:xfrm>
              <a:off x="8109507" y="4385854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255527" y="3193267"/>
              <a:ext cx="2362202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点击添加正文、温提示正文行距在</a:t>
              </a:r>
              <a:r>
                <a:rPr lang="en-US" altLang="zh-CN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之间点击添加正文、温提示正文行距在</a:t>
              </a:r>
              <a:r>
                <a:rPr lang="en-US" altLang="zh-CN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1.2~1.3</a:t>
              </a:r>
              <a:r>
                <a:rPr lang="zh-CN" altLang="en-US" sz="105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之间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318373" y="2823935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435468"/>
                  </a:solidFill>
                </a:rPr>
                <a:t>点击此处添加标题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8436628" y="4093157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8089899" y="2300715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>
                  <a:solidFill>
                    <a:srgbClr val="435468"/>
                  </a:solidFill>
                </a:rPr>
                <a:t>9</a:t>
              </a:r>
              <a:r>
                <a:rPr lang="en-US" altLang="zh-CN" sz="2800" smtClean="0">
                  <a:solidFill>
                    <a:srgbClr val="435468"/>
                  </a:solidFill>
                </a:rPr>
                <a:t>%</a:t>
              </a:r>
              <a:endParaRPr lang="zh-CN" altLang="en-US" sz="2800">
                <a:solidFill>
                  <a:srgbClr val="435468"/>
                </a:solidFill>
              </a:endParaRPr>
            </a:p>
          </p:txBody>
        </p:sp>
        <p:sp>
          <p:nvSpPr>
            <p:cNvPr id="35" name="Freeform 493"/>
            <p:cNvSpPr>
              <a:spLocks/>
            </p:cNvSpPr>
            <p:nvPr/>
          </p:nvSpPr>
          <p:spPr bwMode="auto">
            <a:xfrm>
              <a:off x="8319851" y="4589848"/>
              <a:ext cx="265113" cy="277813"/>
            </a:xfrm>
            <a:custGeom>
              <a:avLst/>
              <a:gdLst>
                <a:gd name="T0" fmla="*/ 69 w 275"/>
                <a:gd name="T1" fmla="*/ 169 h 287"/>
                <a:gd name="T2" fmla="*/ 103 w 275"/>
                <a:gd name="T3" fmla="*/ 135 h 287"/>
                <a:gd name="T4" fmla="*/ 124 w 275"/>
                <a:gd name="T5" fmla="*/ 156 h 287"/>
                <a:gd name="T6" fmla="*/ 124 w 275"/>
                <a:gd name="T7" fmla="*/ 224 h 287"/>
                <a:gd name="T8" fmla="*/ 124 w 275"/>
                <a:gd name="T9" fmla="*/ 225 h 287"/>
                <a:gd name="T10" fmla="*/ 117 w 275"/>
                <a:gd name="T11" fmla="*/ 256 h 287"/>
                <a:gd name="T12" fmla="*/ 103 w 275"/>
                <a:gd name="T13" fmla="*/ 261 h 287"/>
                <a:gd name="T14" fmla="*/ 87 w 275"/>
                <a:gd name="T15" fmla="*/ 255 h 287"/>
                <a:gd name="T16" fmla="*/ 82 w 275"/>
                <a:gd name="T17" fmla="*/ 237 h 287"/>
                <a:gd name="T18" fmla="*/ 71 w 275"/>
                <a:gd name="T19" fmla="*/ 222 h 287"/>
                <a:gd name="T20" fmla="*/ 56 w 275"/>
                <a:gd name="T21" fmla="*/ 234 h 287"/>
                <a:gd name="T22" fmla="*/ 67 w 275"/>
                <a:gd name="T23" fmla="*/ 273 h 287"/>
                <a:gd name="T24" fmla="*/ 103 w 275"/>
                <a:gd name="T25" fmla="*/ 287 h 287"/>
                <a:gd name="T26" fmla="*/ 136 w 275"/>
                <a:gd name="T27" fmla="*/ 274 h 287"/>
                <a:gd name="T28" fmla="*/ 151 w 275"/>
                <a:gd name="T29" fmla="*/ 224 h 287"/>
                <a:gd name="T30" fmla="*/ 151 w 275"/>
                <a:gd name="T31" fmla="*/ 156 h 287"/>
                <a:gd name="T32" fmla="*/ 172 w 275"/>
                <a:gd name="T33" fmla="*/ 135 h 287"/>
                <a:gd name="T34" fmla="*/ 206 w 275"/>
                <a:gd name="T35" fmla="*/ 169 h 287"/>
                <a:gd name="T36" fmla="*/ 241 w 275"/>
                <a:gd name="T37" fmla="*/ 135 h 287"/>
                <a:gd name="T38" fmla="*/ 273 w 275"/>
                <a:gd name="T39" fmla="*/ 167 h 287"/>
                <a:gd name="T40" fmla="*/ 275 w 275"/>
                <a:gd name="T41" fmla="*/ 142 h 287"/>
                <a:gd name="T42" fmla="*/ 147 w 275"/>
                <a:gd name="T43" fmla="*/ 24 h 287"/>
                <a:gd name="T44" fmla="*/ 147 w 275"/>
                <a:gd name="T45" fmla="*/ 9 h 287"/>
                <a:gd name="T46" fmla="*/ 138 w 275"/>
                <a:gd name="T47" fmla="*/ 0 h 287"/>
                <a:gd name="T48" fmla="*/ 128 w 275"/>
                <a:gd name="T49" fmla="*/ 9 h 287"/>
                <a:gd name="T50" fmla="*/ 128 w 275"/>
                <a:gd name="T51" fmla="*/ 24 h 287"/>
                <a:gd name="T52" fmla="*/ 0 w 275"/>
                <a:gd name="T53" fmla="*/ 142 h 287"/>
                <a:gd name="T54" fmla="*/ 3 w 275"/>
                <a:gd name="T55" fmla="*/ 167 h 287"/>
                <a:gd name="T56" fmla="*/ 35 w 275"/>
                <a:gd name="T57" fmla="*/ 135 h 287"/>
                <a:gd name="T58" fmla="*/ 69 w 275"/>
                <a:gd name="T59" fmla="*/ 16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5" h="287">
                  <a:moveTo>
                    <a:pt x="69" y="169"/>
                  </a:moveTo>
                  <a:cubicBezTo>
                    <a:pt x="103" y="135"/>
                    <a:pt x="103" y="135"/>
                    <a:pt x="103" y="13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4" y="224"/>
                    <a:pt x="124" y="224"/>
                    <a:pt x="124" y="224"/>
                  </a:cubicBezTo>
                  <a:cubicBezTo>
                    <a:pt x="124" y="225"/>
                    <a:pt x="124" y="225"/>
                    <a:pt x="124" y="225"/>
                  </a:cubicBezTo>
                  <a:cubicBezTo>
                    <a:pt x="125" y="231"/>
                    <a:pt x="124" y="247"/>
                    <a:pt x="117" y="256"/>
                  </a:cubicBezTo>
                  <a:cubicBezTo>
                    <a:pt x="115" y="258"/>
                    <a:pt x="111" y="261"/>
                    <a:pt x="103" y="261"/>
                  </a:cubicBezTo>
                  <a:cubicBezTo>
                    <a:pt x="96" y="261"/>
                    <a:pt x="91" y="259"/>
                    <a:pt x="87" y="255"/>
                  </a:cubicBezTo>
                  <a:cubicBezTo>
                    <a:pt x="82" y="250"/>
                    <a:pt x="82" y="240"/>
                    <a:pt x="82" y="237"/>
                  </a:cubicBezTo>
                  <a:cubicBezTo>
                    <a:pt x="83" y="230"/>
                    <a:pt x="78" y="223"/>
                    <a:pt x="71" y="222"/>
                  </a:cubicBezTo>
                  <a:cubicBezTo>
                    <a:pt x="63" y="222"/>
                    <a:pt x="57" y="227"/>
                    <a:pt x="56" y="234"/>
                  </a:cubicBezTo>
                  <a:cubicBezTo>
                    <a:pt x="56" y="237"/>
                    <a:pt x="54" y="258"/>
                    <a:pt x="67" y="273"/>
                  </a:cubicBezTo>
                  <a:cubicBezTo>
                    <a:pt x="73" y="279"/>
                    <a:pt x="84" y="287"/>
                    <a:pt x="103" y="287"/>
                  </a:cubicBezTo>
                  <a:cubicBezTo>
                    <a:pt x="117" y="287"/>
                    <a:pt x="128" y="283"/>
                    <a:pt x="136" y="274"/>
                  </a:cubicBezTo>
                  <a:cubicBezTo>
                    <a:pt x="152" y="256"/>
                    <a:pt x="151" y="229"/>
                    <a:pt x="151" y="224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206" y="169"/>
                    <a:pt x="206" y="169"/>
                    <a:pt x="206" y="169"/>
                  </a:cubicBezTo>
                  <a:cubicBezTo>
                    <a:pt x="241" y="135"/>
                    <a:pt x="241" y="135"/>
                    <a:pt x="241" y="135"/>
                  </a:cubicBezTo>
                  <a:cubicBezTo>
                    <a:pt x="273" y="167"/>
                    <a:pt x="273" y="167"/>
                    <a:pt x="273" y="167"/>
                  </a:cubicBezTo>
                  <a:cubicBezTo>
                    <a:pt x="274" y="159"/>
                    <a:pt x="275" y="151"/>
                    <a:pt x="275" y="142"/>
                  </a:cubicBezTo>
                  <a:cubicBezTo>
                    <a:pt x="275" y="109"/>
                    <a:pt x="243" y="29"/>
                    <a:pt x="147" y="24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4"/>
                    <a:pt x="143" y="0"/>
                    <a:pt x="138" y="0"/>
                  </a:cubicBezTo>
                  <a:cubicBezTo>
                    <a:pt x="133" y="0"/>
                    <a:pt x="128" y="4"/>
                    <a:pt x="128" y="9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33" y="29"/>
                    <a:pt x="0" y="109"/>
                    <a:pt x="0" y="142"/>
                  </a:cubicBezTo>
                  <a:cubicBezTo>
                    <a:pt x="0" y="150"/>
                    <a:pt x="1" y="159"/>
                    <a:pt x="3" y="167"/>
                  </a:cubicBezTo>
                  <a:cubicBezTo>
                    <a:pt x="35" y="135"/>
                    <a:pt x="35" y="135"/>
                    <a:pt x="35" y="135"/>
                  </a:cubicBezTo>
                  <a:lnTo>
                    <a:pt x="69" y="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82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487 0.38449 C -0.80586 0.33033 -0.73412 0.22292 -0.66745 0.22246 C -0.60091 0.22223 -0.53529 0.39746 -0.475 0.38195 C -0.42865 0.4257 -0.35287 0.10556 -0.32175 0.15 C -0.30326 0.12153 -0.19506 0.38681 -0.17214 0.33681 C -0.15248 0.38866 -0.05729 0.12755 -0.00625 0.00926 " pathEditMode="relative" rAng="0" ptsTypes="AAAAAA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24" y="-1868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 124"/>
          <p:cNvSpPr/>
          <p:nvPr/>
        </p:nvSpPr>
        <p:spPr>
          <a:xfrm>
            <a:off x="796299" y="19592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3200" b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在此处添加标题</a:t>
            </a:r>
            <a:endParaRPr lang="zh-CN" altLang="en-US" sz="3200" b="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5257800" cy="3505200"/>
          </a:xfrm>
          <a:prstGeom prst="rect">
            <a:avLst/>
          </a:prstGeom>
          <a:noFill/>
          <a:ln w="19050">
            <a:solidFill>
              <a:srgbClr val="E4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143000" y="5622925"/>
            <a:ext cx="5257800" cy="49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</a:t>
            </a:r>
            <a:r>
              <a:rPr lang="zh-CN" altLang="en-US" sz="1050">
                <a:solidFill>
                  <a:schemeClr val="bg2">
                    <a:lumMod val="50000"/>
                  </a:schemeClr>
                </a:solidFill>
                <a:latin typeface="+mj-ea"/>
              </a:rPr>
              <a:t>点击添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43000" y="5267325"/>
            <a:ext cx="2268538" cy="4000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lang="zh-CN" altLang="en-US" sz="2000" b="1" smtClean="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rgbClr val="E40000"/>
              </a:solidFill>
              <a:latin typeface="+mj-ea"/>
              <a:ea typeface="+mj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505700" y="4846638"/>
            <a:ext cx="549275" cy="636587"/>
            <a:chOff x="7505700" y="4846638"/>
            <a:chExt cx="549275" cy="636587"/>
          </a:xfrm>
        </p:grpSpPr>
        <p:sp>
          <p:nvSpPr>
            <p:cNvPr id="5" name="六边形 4"/>
            <p:cNvSpPr/>
            <p:nvPr/>
          </p:nvSpPr>
          <p:spPr>
            <a:xfrm rot="16200000">
              <a:off x="7462044" y="4890294"/>
              <a:ext cx="636587" cy="549275"/>
            </a:xfrm>
            <a:prstGeom prst="hexagon">
              <a:avLst/>
            </a:prstGeom>
            <a:solidFill>
              <a:srgbClr val="43546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641497" y="4984329"/>
              <a:ext cx="277832" cy="362710"/>
              <a:chOff x="6548410" y="5124435"/>
              <a:chExt cx="538723" cy="703303"/>
            </a:xfrm>
            <a:solidFill>
              <a:schemeClr val="bg1"/>
            </a:solidFill>
          </p:grpSpPr>
          <p:sp>
            <p:nvSpPr>
              <p:cNvPr id="7" name="Freeform 21"/>
              <p:cNvSpPr>
                <a:spLocks noEditPoints="1"/>
              </p:cNvSpPr>
              <p:nvPr/>
            </p:nvSpPr>
            <p:spPr bwMode="auto">
              <a:xfrm>
                <a:off x="6597784" y="5124435"/>
                <a:ext cx="439976" cy="450948"/>
              </a:xfrm>
              <a:custGeom>
                <a:avLst/>
                <a:gdLst>
                  <a:gd name="T0" fmla="*/ 16 w 509"/>
                  <a:gd name="T1" fmla="*/ 394 h 522"/>
                  <a:gd name="T2" fmla="*/ 111 w 509"/>
                  <a:gd name="T3" fmla="*/ 413 h 522"/>
                  <a:gd name="T4" fmla="*/ 129 w 509"/>
                  <a:gd name="T5" fmla="*/ 414 h 522"/>
                  <a:gd name="T6" fmla="*/ 254 w 509"/>
                  <a:gd name="T7" fmla="*/ 394 h 522"/>
                  <a:gd name="T8" fmla="*/ 380 w 509"/>
                  <a:gd name="T9" fmla="*/ 414 h 522"/>
                  <a:gd name="T10" fmla="*/ 398 w 509"/>
                  <a:gd name="T11" fmla="*/ 413 h 522"/>
                  <a:gd name="T12" fmla="*/ 493 w 509"/>
                  <a:gd name="T13" fmla="*/ 394 h 522"/>
                  <a:gd name="T14" fmla="*/ 509 w 509"/>
                  <a:gd name="T15" fmla="*/ 410 h 522"/>
                  <a:gd name="T16" fmla="*/ 509 w 509"/>
                  <a:gd name="T17" fmla="*/ 432 h 522"/>
                  <a:gd name="T18" fmla="*/ 254 w 509"/>
                  <a:gd name="T19" fmla="*/ 522 h 522"/>
                  <a:gd name="T20" fmla="*/ 0 w 509"/>
                  <a:gd name="T21" fmla="*/ 432 h 522"/>
                  <a:gd name="T22" fmla="*/ 0 w 509"/>
                  <a:gd name="T23" fmla="*/ 410 h 522"/>
                  <a:gd name="T24" fmla="*/ 16 w 509"/>
                  <a:gd name="T25" fmla="*/ 394 h 522"/>
                  <a:gd name="T26" fmla="*/ 385 w 509"/>
                  <a:gd name="T27" fmla="*/ 337 h 522"/>
                  <a:gd name="T28" fmla="*/ 366 w 509"/>
                  <a:gd name="T29" fmla="*/ 334 h 522"/>
                  <a:gd name="T30" fmla="*/ 254 w 509"/>
                  <a:gd name="T31" fmla="*/ 356 h 522"/>
                  <a:gd name="T32" fmla="*/ 142 w 509"/>
                  <a:gd name="T33" fmla="*/ 334 h 522"/>
                  <a:gd name="T34" fmla="*/ 124 w 509"/>
                  <a:gd name="T35" fmla="*/ 337 h 522"/>
                  <a:gd name="T36" fmla="*/ 83 w 509"/>
                  <a:gd name="T37" fmla="*/ 305 h 522"/>
                  <a:gd name="T38" fmla="*/ 70 w 509"/>
                  <a:gd name="T39" fmla="*/ 80 h 522"/>
                  <a:gd name="T40" fmla="*/ 150 w 509"/>
                  <a:gd name="T41" fmla="*/ 0 h 522"/>
                  <a:gd name="T42" fmla="*/ 199 w 509"/>
                  <a:gd name="T43" fmla="*/ 7 h 522"/>
                  <a:gd name="T44" fmla="*/ 254 w 509"/>
                  <a:gd name="T45" fmla="*/ 0 h 522"/>
                  <a:gd name="T46" fmla="*/ 310 w 509"/>
                  <a:gd name="T47" fmla="*/ 7 h 522"/>
                  <a:gd name="T48" fmla="*/ 359 w 509"/>
                  <a:gd name="T49" fmla="*/ 0 h 522"/>
                  <a:gd name="T50" fmla="*/ 439 w 509"/>
                  <a:gd name="T51" fmla="*/ 80 h 522"/>
                  <a:gd name="T52" fmla="*/ 426 w 509"/>
                  <a:gd name="T53" fmla="*/ 305 h 522"/>
                  <a:gd name="T54" fmla="*/ 385 w 509"/>
                  <a:gd name="T55" fmla="*/ 337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9" h="522">
                    <a:moveTo>
                      <a:pt x="16" y="394"/>
                    </a:moveTo>
                    <a:cubicBezTo>
                      <a:pt x="65" y="394"/>
                      <a:pt x="88" y="405"/>
                      <a:pt x="111" y="413"/>
                    </a:cubicBezTo>
                    <a:cubicBezTo>
                      <a:pt x="117" y="415"/>
                      <a:pt x="122" y="416"/>
                      <a:pt x="129" y="414"/>
                    </a:cubicBezTo>
                    <a:cubicBezTo>
                      <a:pt x="157" y="407"/>
                      <a:pt x="205" y="394"/>
                      <a:pt x="254" y="394"/>
                    </a:cubicBezTo>
                    <a:cubicBezTo>
                      <a:pt x="304" y="394"/>
                      <a:pt x="352" y="407"/>
                      <a:pt x="380" y="414"/>
                    </a:cubicBezTo>
                    <a:cubicBezTo>
                      <a:pt x="387" y="416"/>
                      <a:pt x="392" y="415"/>
                      <a:pt x="398" y="413"/>
                    </a:cubicBezTo>
                    <a:cubicBezTo>
                      <a:pt x="421" y="405"/>
                      <a:pt x="444" y="394"/>
                      <a:pt x="493" y="394"/>
                    </a:cubicBezTo>
                    <a:cubicBezTo>
                      <a:pt x="501" y="394"/>
                      <a:pt x="509" y="402"/>
                      <a:pt x="509" y="410"/>
                    </a:cubicBezTo>
                    <a:cubicBezTo>
                      <a:pt x="509" y="432"/>
                      <a:pt x="509" y="432"/>
                      <a:pt x="509" y="432"/>
                    </a:cubicBezTo>
                    <a:cubicBezTo>
                      <a:pt x="509" y="492"/>
                      <a:pt x="366" y="522"/>
                      <a:pt x="254" y="522"/>
                    </a:cubicBezTo>
                    <a:cubicBezTo>
                      <a:pt x="143" y="522"/>
                      <a:pt x="0" y="492"/>
                      <a:pt x="0" y="432"/>
                    </a:cubicBezTo>
                    <a:cubicBezTo>
                      <a:pt x="0" y="410"/>
                      <a:pt x="0" y="410"/>
                      <a:pt x="0" y="410"/>
                    </a:cubicBezTo>
                    <a:cubicBezTo>
                      <a:pt x="0" y="401"/>
                      <a:pt x="7" y="394"/>
                      <a:pt x="16" y="394"/>
                    </a:cubicBezTo>
                    <a:close/>
                    <a:moveTo>
                      <a:pt x="385" y="337"/>
                    </a:moveTo>
                    <a:cubicBezTo>
                      <a:pt x="378" y="336"/>
                      <a:pt x="373" y="333"/>
                      <a:pt x="366" y="334"/>
                    </a:cubicBezTo>
                    <a:cubicBezTo>
                      <a:pt x="338" y="341"/>
                      <a:pt x="305" y="356"/>
                      <a:pt x="254" y="356"/>
                    </a:cubicBezTo>
                    <a:cubicBezTo>
                      <a:pt x="204" y="356"/>
                      <a:pt x="171" y="341"/>
                      <a:pt x="142" y="334"/>
                    </a:cubicBezTo>
                    <a:cubicBezTo>
                      <a:pt x="136" y="333"/>
                      <a:pt x="131" y="336"/>
                      <a:pt x="124" y="337"/>
                    </a:cubicBezTo>
                    <a:cubicBezTo>
                      <a:pt x="107" y="338"/>
                      <a:pt x="84" y="323"/>
                      <a:pt x="83" y="305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8" y="36"/>
                      <a:pt x="106" y="0"/>
                      <a:pt x="150" y="0"/>
                    </a:cubicBezTo>
                    <a:cubicBezTo>
                      <a:pt x="171" y="0"/>
                      <a:pt x="184" y="7"/>
                      <a:pt x="199" y="7"/>
                    </a:cubicBezTo>
                    <a:cubicBezTo>
                      <a:pt x="214" y="7"/>
                      <a:pt x="233" y="0"/>
                      <a:pt x="254" y="0"/>
                    </a:cubicBezTo>
                    <a:cubicBezTo>
                      <a:pt x="276" y="0"/>
                      <a:pt x="295" y="7"/>
                      <a:pt x="310" y="7"/>
                    </a:cubicBezTo>
                    <a:cubicBezTo>
                      <a:pt x="325" y="7"/>
                      <a:pt x="338" y="0"/>
                      <a:pt x="359" y="0"/>
                    </a:cubicBezTo>
                    <a:cubicBezTo>
                      <a:pt x="403" y="0"/>
                      <a:pt x="439" y="36"/>
                      <a:pt x="439" y="80"/>
                    </a:cubicBezTo>
                    <a:cubicBezTo>
                      <a:pt x="439" y="155"/>
                      <a:pt x="426" y="230"/>
                      <a:pt x="426" y="305"/>
                    </a:cubicBezTo>
                    <a:cubicBezTo>
                      <a:pt x="426" y="323"/>
                      <a:pt x="402" y="338"/>
                      <a:pt x="385" y="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8" name="Freeform 22"/>
              <p:cNvSpPr>
                <a:spLocks noEditPoints="1"/>
              </p:cNvSpPr>
              <p:nvPr/>
            </p:nvSpPr>
            <p:spPr bwMode="auto">
              <a:xfrm>
                <a:off x="6548410" y="5257562"/>
                <a:ext cx="538723" cy="570176"/>
              </a:xfrm>
              <a:custGeom>
                <a:avLst/>
                <a:gdLst>
                  <a:gd name="T0" fmla="*/ 100 w 623"/>
                  <a:gd name="T1" fmla="*/ 153 h 660"/>
                  <a:gd name="T2" fmla="*/ 73 w 623"/>
                  <a:gd name="T3" fmla="*/ 183 h 660"/>
                  <a:gd name="T4" fmla="*/ 43 w 623"/>
                  <a:gd name="T5" fmla="*/ 156 h 660"/>
                  <a:gd name="T6" fmla="*/ 30 w 623"/>
                  <a:gd name="T7" fmla="*/ 45 h 660"/>
                  <a:gd name="T8" fmla="*/ 94 w 623"/>
                  <a:gd name="T9" fmla="*/ 41 h 660"/>
                  <a:gd name="T10" fmla="*/ 100 w 623"/>
                  <a:gd name="T11" fmla="*/ 153 h 660"/>
                  <a:gd name="T12" fmla="*/ 76 w 623"/>
                  <a:gd name="T13" fmla="*/ 502 h 660"/>
                  <a:gd name="T14" fmla="*/ 57 w 623"/>
                  <a:gd name="T15" fmla="*/ 521 h 660"/>
                  <a:gd name="T16" fmla="*/ 38 w 623"/>
                  <a:gd name="T17" fmla="*/ 502 h 660"/>
                  <a:gd name="T18" fmla="*/ 38 w 623"/>
                  <a:gd name="T19" fmla="*/ 487 h 660"/>
                  <a:gd name="T20" fmla="*/ 78 w 623"/>
                  <a:gd name="T21" fmla="*/ 440 h 660"/>
                  <a:gd name="T22" fmla="*/ 289 w 623"/>
                  <a:gd name="T23" fmla="*/ 406 h 660"/>
                  <a:gd name="T24" fmla="*/ 334 w 623"/>
                  <a:gd name="T25" fmla="*/ 406 h 660"/>
                  <a:gd name="T26" fmla="*/ 545 w 623"/>
                  <a:gd name="T27" fmla="*/ 440 h 660"/>
                  <a:gd name="T28" fmla="*/ 585 w 623"/>
                  <a:gd name="T29" fmla="*/ 487 h 660"/>
                  <a:gd name="T30" fmla="*/ 585 w 623"/>
                  <a:gd name="T31" fmla="*/ 502 h 660"/>
                  <a:gd name="T32" fmla="*/ 566 w 623"/>
                  <a:gd name="T33" fmla="*/ 521 h 660"/>
                  <a:gd name="T34" fmla="*/ 547 w 623"/>
                  <a:gd name="T35" fmla="*/ 502 h 660"/>
                  <a:gd name="T36" fmla="*/ 547 w 623"/>
                  <a:gd name="T37" fmla="*/ 490 h 660"/>
                  <a:gd name="T38" fmla="*/ 538 w 623"/>
                  <a:gd name="T39" fmla="*/ 481 h 660"/>
                  <a:gd name="T40" fmla="*/ 341 w 623"/>
                  <a:gd name="T41" fmla="*/ 468 h 660"/>
                  <a:gd name="T42" fmla="*/ 334 w 623"/>
                  <a:gd name="T43" fmla="*/ 470 h 660"/>
                  <a:gd name="T44" fmla="*/ 331 w 623"/>
                  <a:gd name="T45" fmla="*/ 477 h 660"/>
                  <a:gd name="T46" fmla="*/ 331 w 623"/>
                  <a:gd name="T47" fmla="*/ 502 h 660"/>
                  <a:gd name="T48" fmla="*/ 311 w 623"/>
                  <a:gd name="T49" fmla="*/ 521 h 660"/>
                  <a:gd name="T50" fmla="*/ 292 w 623"/>
                  <a:gd name="T51" fmla="*/ 502 h 660"/>
                  <a:gd name="T52" fmla="*/ 292 w 623"/>
                  <a:gd name="T53" fmla="*/ 477 h 660"/>
                  <a:gd name="T54" fmla="*/ 289 w 623"/>
                  <a:gd name="T55" fmla="*/ 470 h 660"/>
                  <a:gd name="T56" fmla="*/ 282 w 623"/>
                  <a:gd name="T57" fmla="*/ 468 h 660"/>
                  <a:gd name="T58" fmla="*/ 85 w 623"/>
                  <a:gd name="T59" fmla="*/ 481 h 660"/>
                  <a:gd name="T60" fmla="*/ 76 w 623"/>
                  <a:gd name="T61" fmla="*/ 490 h 660"/>
                  <a:gd name="T62" fmla="*/ 76 w 623"/>
                  <a:gd name="T63" fmla="*/ 502 h 660"/>
                  <a:gd name="T64" fmla="*/ 566 w 623"/>
                  <a:gd name="T65" fmla="*/ 545 h 660"/>
                  <a:gd name="T66" fmla="*/ 623 w 623"/>
                  <a:gd name="T67" fmla="*/ 602 h 660"/>
                  <a:gd name="T68" fmla="*/ 566 w 623"/>
                  <a:gd name="T69" fmla="*/ 660 h 660"/>
                  <a:gd name="T70" fmla="*/ 509 w 623"/>
                  <a:gd name="T71" fmla="*/ 602 h 660"/>
                  <a:gd name="T72" fmla="*/ 566 w 623"/>
                  <a:gd name="T73" fmla="*/ 545 h 660"/>
                  <a:gd name="T74" fmla="*/ 57 w 623"/>
                  <a:gd name="T75" fmla="*/ 545 h 660"/>
                  <a:gd name="T76" fmla="*/ 114 w 623"/>
                  <a:gd name="T77" fmla="*/ 602 h 660"/>
                  <a:gd name="T78" fmla="*/ 57 w 623"/>
                  <a:gd name="T79" fmla="*/ 660 h 660"/>
                  <a:gd name="T80" fmla="*/ 0 w 623"/>
                  <a:gd name="T81" fmla="*/ 602 h 660"/>
                  <a:gd name="T82" fmla="*/ 57 w 623"/>
                  <a:gd name="T83" fmla="*/ 545 h 660"/>
                  <a:gd name="T84" fmla="*/ 311 w 623"/>
                  <a:gd name="T85" fmla="*/ 545 h 660"/>
                  <a:gd name="T86" fmla="*/ 369 w 623"/>
                  <a:gd name="T87" fmla="*/ 602 h 660"/>
                  <a:gd name="T88" fmla="*/ 311 w 623"/>
                  <a:gd name="T89" fmla="*/ 660 h 660"/>
                  <a:gd name="T90" fmla="*/ 254 w 623"/>
                  <a:gd name="T91" fmla="*/ 602 h 660"/>
                  <a:gd name="T92" fmla="*/ 311 w 623"/>
                  <a:gd name="T93" fmla="*/ 545 h 660"/>
                  <a:gd name="T94" fmla="*/ 580 w 623"/>
                  <a:gd name="T95" fmla="*/ 156 h 660"/>
                  <a:gd name="T96" fmla="*/ 550 w 623"/>
                  <a:gd name="T97" fmla="*/ 183 h 660"/>
                  <a:gd name="T98" fmla="*/ 523 w 623"/>
                  <a:gd name="T99" fmla="*/ 153 h 660"/>
                  <a:gd name="T100" fmla="*/ 529 w 623"/>
                  <a:gd name="T101" fmla="*/ 41 h 660"/>
                  <a:gd name="T102" fmla="*/ 593 w 623"/>
                  <a:gd name="T103" fmla="*/ 45 h 660"/>
                  <a:gd name="T104" fmla="*/ 580 w 623"/>
                  <a:gd name="T105" fmla="*/ 156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3" h="660">
                    <a:moveTo>
                      <a:pt x="100" y="153"/>
                    </a:moveTo>
                    <a:cubicBezTo>
                      <a:pt x="101" y="169"/>
                      <a:pt x="89" y="182"/>
                      <a:pt x="73" y="183"/>
                    </a:cubicBezTo>
                    <a:cubicBezTo>
                      <a:pt x="57" y="184"/>
                      <a:pt x="44" y="172"/>
                      <a:pt x="43" y="156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12"/>
                      <a:pt x="91" y="0"/>
                      <a:pt x="94" y="41"/>
                    </a:cubicBezTo>
                    <a:cubicBezTo>
                      <a:pt x="100" y="153"/>
                      <a:pt x="100" y="153"/>
                      <a:pt x="100" y="153"/>
                    </a:cubicBezTo>
                    <a:close/>
                    <a:moveTo>
                      <a:pt x="76" y="502"/>
                    </a:moveTo>
                    <a:cubicBezTo>
                      <a:pt x="76" y="513"/>
                      <a:pt x="68" y="521"/>
                      <a:pt x="57" y="521"/>
                    </a:cubicBezTo>
                    <a:cubicBezTo>
                      <a:pt x="47" y="521"/>
                      <a:pt x="38" y="513"/>
                      <a:pt x="38" y="502"/>
                    </a:cubicBezTo>
                    <a:cubicBezTo>
                      <a:pt x="38" y="487"/>
                      <a:pt x="38" y="487"/>
                      <a:pt x="38" y="487"/>
                    </a:cubicBezTo>
                    <a:cubicBezTo>
                      <a:pt x="38" y="464"/>
                      <a:pt x="55" y="444"/>
                      <a:pt x="78" y="440"/>
                    </a:cubicBezTo>
                    <a:cubicBezTo>
                      <a:pt x="289" y="406"/>
                      <a:pt x="289" y="406"/>
                      <a:pt x="289" y="406"/>
                    </a:cubicBezTo>
                    <a:cubicBezTo>
                      <a:pt x="304" y="406"/>
                      <a:pt x="319" y="406"/>
                      <a:pt x="334" y="406"/>
                    </a:cubicBezTo>
                    <a:cubicBezTo>
                      <a:pt x="545" y="440"/>
                      <a:pt x="545" y="440"/>
                      <a:pt x="545" y="440"/>
                    </a:cubicBezTo>
                    <a:cubicBezTo>
                      <a:pt x="568" y="444"/>
                      <a:pt x="585" y="464"/>
                      <a:pt x="585" y="487"/>
                    </a:cubicBezTo>
                    <a:cubicBezTo>
                      <a:pt x="585" y="502"/>
                      <a:pt x="585" y="502"/>
                      <a:pt x="585" y="502"/>
                    </a:cubicBezTo>
                    <a:cubicBezTo>
                      <a:pt x="585" y="513"/>
                      <a:pt x="576" y="521"/>
                      <a:pt x="566" y="521"/>
                    </a:cubicBezTo>
                    <a:cubicBezTo>
                      <a:pt x="555" y="521"/>
                      <a:pt x="547" y="513"/>
                      <a:pt x="547" y="502"/>
                    </a:cubicBezTo>
                    <a:cubicBezTo>
                      <a:pt x="547" y="498"/>
                      <a:pt x="547" y="494"/>
                      <a:pt x="547" y="490"/>
                    </a:cubicBezTo>
                    <a:cubicBezTo>
                      <a:pt x="547" y="485"/>
                      <a:pt x="543" y="481"/>
                      <a:pt x="538" y="481"/>
                    </a:cubicBezTo>
                    <a:cubicBezTo>
                      <a:pt x="341" y="468"/>
                      <a:pt x="341" y="468"/>
                      <a:pt x="341" y="468"/>
                    </a:cubicBezTo>
                    <a:cubicBezTo>
                      <a:pt x="338" y="468"/>
                      <a:pt x="336" y="468"/>
                      <a:pt x="334" y="470"/>
                    </a:cubicBezTo>
                    <a:cubicBezTo>
                      <a:pt x="332" y="472"/>
                      <a:pt x="331" y="475"/>
                      <a:pt x="331" y="477"/>
                    </a:cubicBezTo>
                    <a:cubicBezTo>
                      <a:pt x="331" y="502"/>
                      <a:pt x="331" y="502"/>
                      <a:pt x="331" y="502"/>
                    </a:cubicBezTo>
                    <a:cubicBezTo>
                      <a:pt x="331" y="513"/>
                      <a:pt x="322" y="521"/>
                      <a:pt x="311" y="521"/>
                    </a:cubicBezTo>
                    <a:cubicBezTo>
                      <a:pt x="301" y="521"/>
                      <a:pt x="292" y="513"/>
                      <a:pt x="292" y="502"/>
                    </a:cubicBezTo>
                    <a:cubicBezTo>
                      <a:pt x="292" y="477"/>
                      <a:pt x="292" y="477"/>
                      <a:pt x="292" y="477"/>
                    </a:cubicBezTo>
                    <a:cubicBezTo>
                      <a:pt x="292" y="475"/>
                      <a:pt x="291" y="472"/>
                      <a:pt x="289" y="470"/>
                    </a:cubicBezTo>
                    <a:cubicBezTo>
                      <a:pt x="287" y="468"/>
                      <a:pt x="285" y="468"/>
                      <a:pt x="282" y="468"/>
                    </a:cubicBezTo>
                    <a:cubicBezTo>
                      <a:pt x="85" y="481"/>
                      <a:pt x="85" y="481"/>
                      <a:pt x="85" y="481"/>
                    </a:cubicBezTo>
                    <a:cubicBezTo>
                      <a:pt x="80" y="481"/>
                      <a:pt x="76" y="485"/>
                      <a:pt x="76" y="490"/>
                    </a:cubicBezTo>
                    <a:cubicBezTo>
                      <a:pt x="76" y="502"/>
                      <a:pt x="76" y="502"/>
                      <a:pt x="76" y="502"/>
                    </a:cubicBezTo>
                    <a:close/>
                    <a:moveTo>
                      <a:pt x="566" y="545"/>
                    </a:moveTo>
                    <a:cubicBezTo>
                      <a:pt x="597" y="545"/>
                      <a:pt x="623" y="571"/>
                      <a:pt x="623" y="602"/>
                    </a:cubicBezTo>
                    <a:cubicBezTo>
                      <a:pt x="623" y="634"/>
                      <a:pt x="597" y="660"/>
                      <a:pt x="566" y="660"/>
                    </a:cubicBezTo>
                    <a:cubicBezTo>
                      <a:pt x="534" y="660"/>
                      <a:pt x="509" y="634"/>
                      <a:pt x="509" y="602"/>
                    </a:cubicBezTo>
                    <a:cubicBezTo>
                      <a:pt x="509" y="571"/>
                      <a:pt x="534" y="545"/>
                      <a:pt x="566" y="545"/>
                    </a:cubicBezTo>
                    <a:close/>
                    <a:moveTo>
                      <a:pt x="57" y="545"/>
                    </a:moveTo>
                    <a:cubicBezTo>
                      <a:pt x="89" y="545"/>
                      <a:pt x="114" y="571"/>
                      <a:pt x="114" y="602"/>
                    </a:cubicBezTo>
                    <a:cubicBezTo>
                      <a:pt x="114" y="634"/>
                      <a:pt x="89" y="660"/>
                      <a:pt x="57" y="660"/>
                    </a:cubicBezTo>
                    <a:cubicBezTo>
                      <a:pt x="26" y="660"/>
                      <a:pt x="0" y="634"/>
                      <a:pt x="0" y="602"/>
                    </a:cubicBezTo>
                    <a:cubicBezTo>
                      <a:pt x="0" y="571"/>
                      <a:pt x="26" y="545"/>
                      <a:pt x="57" y="545"/>
                    </a:cubicBezTo>
                    <a:close/>
                    <a:moveTo>
                      <a:pt x="311" y="545"/>
                    </a:moveTo>
                    <a:cubicBezTo>
                      <a:pt x="343" y="545"/>
                      <a:pt x="369" y="571"/>
                      <a:pt x="369" y="602"/>
                    </a:cubicBezTo>
                    <a:cubicBezTo>
                      <a:pt x="369" y="634"/>
                      <a:pt x="343" y="660"/>
                      <a:pt x="311" y="660"/>
                    </a:cubicBezTo>
                    <a:cubicBezTo>
                      <a:pt x="280" y="660"/>
                      <a:pt x="254" y="634"/>
                      <a:pt x="254" y="602"/>
                    </a:cubicBezTo>
                    <a:cubicBezTo>
                      <a:pt x="254" y="571"/>
                      <a:pt x="280" y="545"/>
                      <a:pt x="311" y="545"/>
                    </a:cubicBezTo>
                    <a:close/>
                    <a:moveTo>
                      <a:pt x="580" y="156"/>
                    </a:moveTo>
                    <a:cubicBezTo>
                      <a:pt x="579" y="172"/>
                      <a:pt x="566" y="184"/>
                      <a:pt x="550" y="183"/>
                    </a:cubicBezTo>
                    <a:cubicBezTo>
                      <a:pt x="534" y="182"/>
                      <a:pt x="522" y="169"/>
                      <a:pt x="523" y="153"/>
                    </a:cubicBezTo>
                    <a:cubicBezTo>
                      <a:pt x="529" y="41"/>
                      <a:pt x="529" y="41"/>
                      <a:pt x="529" y="41"/>
                    </a:cubicBezTo>
                    <a:cubicBezTo>
                      <a:pt x="532" y="0"/>
                      <a:pt x="594" y="12"/>
                      <a:pt x="593" y="45"/>
                    </a:cubicBezTo>
                    <a:cubicBezTo>
                      <a:pt x="580" y="156"/>
                      <a:pt x="580" y="156"/>
                      <a:pt x="58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8215313" y="4660900"/>
            <a:ext cx="3214687" cy="1077913"/>
            <a:chOff x="8215313" y="4660900"/>
            <a:chExt cx="3214687" cy="1077913"/>
          </a:xfrm>
        </p:grpSpPr>
        <p:sp>
          <p:nvSpPr>
            <p:cNvPr id="9" name="矩形 8"/>
            <p:cNvSpPr/>
            <p:nvPr/>
          </p:nvSpPr>
          <p:spPr>
            <a:xfrm>
              <a:off x="8215313" y="5016500"/>
              <a:ext cx="3214687" cy="7223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215313" y="4660900"/>
              <a:ext cx="2268537" cy="40005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 smtClean="0">
                  <a:solidFill>
                    <a:srgbClr val="E400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000" b="1">
                <a:solidFill>
                  <a:srgbClr val="E4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505700" y="3413125"/>
            <a:ext cx="549275" cy="636588"/>
            <a:chOff x="7505700" y="3413125"/>
            <a:chExt cx="549275" cy="636588"/>
          </a:xfrm>
        </p:grpSpPr>
        <p:sp>
          <p:nvSpPr>
            <p:cNvPr id="11" name="六边形 10"/>
            <p:cNvSpPr/>
            <p:nvPr/>
          </p:nvSpPr>
          <p:spPr>
            <a:xfrm rot="16200000">
              <a:off x="7462044" y="3456781"/>
              <a:ext cx="636588" cy="549275"/>
            </a:xfrm>
            <a:prstGeom prst="hexagon">
              <a:avLst/>
            </a:prstGeom>
            <a:solidFill>
              <a:srgbClr val="E4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600567" y="3551168"/>
              <a:ext cx="359692" cy="361578"/>
              <a:chOff x="6469046" y="3702469"/>
              <a:chExt cx="697452" cy="701109"/>
            </a:xfrm>
            <a:solidFill>
              <a:schemeClr val="bg1"/>
            </a:solidFill>
          </p:grpSpPr>
          <p:sp>
            <p:nvSpPr>
              <p:cNvPr id="13" name="Freeform 5"/>
              <p:cNvSpPr>
                <a:spLocks noEditPoints="1"/>
              </p:cNvSpPr>
              <p:nvPr/>
            </p:nvSpPr>
            <p:spPr bwMode="auto">
              <a:xfrm>
                <a:off x="6469046" y="3702469"/>
                <a:ext cx="613698" cy="603458"/>
              </a:xfrm>
              <a:custGeom>
                <a:avLst/>
                <a:gdLst>
                  <a:gd name="T0" fmla="*/ 54 w 710"/>
                  <a:gd name="T1" fmla="*/ 87 h 698"/>
                  <a:gd name="T2" fmla="*/ 114 w 710"/>
                  <a:gd name="T3" fmla="*/ 87 h 698"/>
                  <a:gd name="T4" fmla="*/ 114 w 710"/>
                  <a:gd name="T5" fmla="*/ 33 h 698"/>
                  <a:gd name="T6" fmla="*/ 146 w 710"/>
                  <a:gd name="T7" fmla="*/ 1 h 698"/>
                  <a:gd name="T8" fmla="*/ 178 w 710"/>
                  <a:gd name="T9" fmla="*/ 33 h 698"/>
                  <a:gd name="T10" fmla="*/ 178 w 710"/>
                  <a:gd name="T11" fmla="*/ 169 h 698"/>
                  <a:gd name="T12" fmla="*/ 146 w 710"/>
                  <a:gd name="T13" fmla="*/ 201 h 698"/>
                  <a:gd name="T14" fmla="*/ 114 w 710"/>
                  <a:gd name="T15" fmla="*/ 169 h 698"/>
                  <a:gd name="T16" fmla="*/ 114 w 710"/>
                  <a:gd name="T17" fmla="*/ 144 h 698"/>
                  <a:gd name="T18" fmla="*/ 57 w 710"/>
                  <a:gd name="T19" fmla="*/ 144 h 698"/>
                  <a:gd name="T20" fmla="*/ 57 w 710"/>
                  <a:gd name="T21" fmla="*/ 262 h 698"/>
                  <a:gd name="T22" fmla="*/ 653 w 710"/>
                  <a:gd name="T23" fmla="*/ 262 h 698"/>
                  <a:gd name="T24" fmla="*/ 653 w 710"/>
                  <a:gd name="T25" fmla="*/ 144 h 698"/>
                  <a:gd name="T26" fmla="*/ 591 w 710"/>
                  <a:gd name="T27" fmla="*/ 144 h 698"/>
                  <a:gd name="T28" fmla="*/ 591 w 710"/>
                  <a:gd name="T29" fmla="*/ 87 h 698"/>
                  <a:gd name="T30" fmla="*/ 656 w 710"/>
                  <a:gd name="T31" fmla="*/ 87 h 698"/>
                  <a:gd name="T32" fmla="*/ 710 w 710"/>
                  <a:gd name="T33" fmla="*/ 141 h 698"/>
                  <a:gd name="T34" fmla="*/ 710 w 710"/>
                  <a:gd name="T35" fmla="*/ 412 h 698"/>
                  <a:gd name="T36" fmla="*/ 653 w 710"/>
                  <a:gd name="T37" fmla="*/ 393 h 698"/>
                  <a:gd name="T38" fmla="*/ 653 w 710"/>
                  <a:gd name="T39" fmla="*/ 300 h 698"/>
                  <a:gd name="T40" fmla="*/ 57 w 710"/>
                  <a:gd name="T41" fmla="*/ 300 h 698"/>
                  <a:gd name="T42" fmla="*/ 57 w 710"/>
                  <a:gd name="T43" fmla="*/ 641 h 698"/>
                  <a:gd name="T44" fmla="*/ 386 w 710"/>
                  <a:gd name="T45" fmla="*/ 641 h 698"/>
                  <a:gd name="T46" fmla="*/ 401 w 710"/>
                  <a:gd name="T47" fmla="*/ 698 h 698"/>
                  <a:gd name="T48" fmla="*/ 54 w 710"/>
                  <a:gd name="T49" fmla="*/ 698 h 698"/>
                  <a:gd name="T50" fmla="*/ 16 w 710"/>
                  <a:gd name="T51" fmla="*/ 682 h 698"/>
                  <a:gd name="T52" fmla="*/ 0 w 710"/>
                  <a:gd name="T53" fmla="*/ 644 h 698"/>
                  <a:gd name="T54" fmla="*/ 0 w 710"/>
                  <a:gd name="T55" fmla="*/ 141 h 698"/>
                  <a:gd name="T56" fmla="*/ 54 w 710"/>
                  <a:gd name="T57" fmla="*/ 87 h 698"/>
                  <a:gd name="T58" fmla="*/ 365 w 710"/>
                  <a:gd name="T59" fmla="*/ 169 h 698"/>
                  <a:gd name="T60" fmla="*/ 334 w 710"/>
                  <a:gd name="T61" fmla="*/ 201 h 698"/>
                  <a:gd name="T62" fmla="*/ 302 w 710"/>
                  <a:gd name="T63" fmla="*/ 169 h 698"/>
                  <a:gd name="T64" fmla="*/ 302 w 710"/>
                  <a:gd name="T65" fmla="*/ 144 h 698"/>
                  <a:gd name="T66" fmla="*/ 216 w 710"/>
                  <a:gd name="T67" fmla="*/ 144 h 698"/>
                  <a:gd name="T68" fmla="*/ 216 w 710"/>
                  <a:gd name="T69" fmla="*/ 87 h 698"/>
                  <a:gd name="T70" fmla="*/ 302 w 710"/>
                  <a:gd name="T71" fmla="*/ 87 h 698"/>
                  <a:gd name="T72" fmla="*/ 302 w 710"/>
                  <a:gd name="T73" fmla="*/ 32 h 698"/>
                  <a:gd name="T74" fmla="*/ 334 w 710"/>
                  <a:gd name="T75" fmla="*/ 0 h 698"/>
                  <a:gd name="T76" fmla="*/ 365 w 710"/>
                  <a:gd name="T77" fmla="*/ 32 h 698"/>
                  <a:gd name="T78" fmla="*/ 365 w 710"/>
                  <a:gd name="T79" fmla="*/ 169 h 698"/>
                  <a:gd name="T80" fmla="*/ 553 w 710"/>
                  <a:gd name="T81" fmla="*/ 169 h 698"/>
                  <a:gd name="T82" fmla="*/ 521 w 710"/>
                  <a:gd name="T83" fmla="*/ 201 h 698"/>
                  <a:gd name="T84" fmla="*/ 489 w 710"/>
                  <a:gd name="T85" fmla="*/ 169 h 698"/>
                  <a:gd name="T86" fmla="*/ 489 w 710"/>
                  <a:gd name="T87" fmla="*/ 144 h 698"/>
                  <a:gd name="T88" fmla="*/ 403 w 710"/>
                  <a:gd name="T89" fmla="*/ 144 h 698"/>
                  <a:gd name="T90" fmla="*/ 403 w 710"/>
                  <a:gd name="T91" fmla="*/ 87 h 698"/>
                  <a:gd name="T92" fmla="*/ 489 w 710"/>
                  <a:gd name="T93" fmla="*/ 87 h 698"/>
                  <a:gd name="T94" fmla="*/ 489 w 710"/>
                  <a:gd name="T95" fmla="*/ 33 h 698"/>
                  <a:gd name="T96" fmla="*/ 521 w 710"/>
                  <a:gd name="T97" fmla="*/ 1 h 698"/>
                  <a:gd name="T98" fmla="*/ 553 w 710"/>
                  <a:gd name="T99" fmla="*/ 33 h 698"/>
                  <a:gd name="T100" fmla="*/ 553 w 710"/>
                  <a:gd name="T101" fmla="*/ 16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0" h="698">
                    <a:moveTo>
                      <a:pt x="54" y="87"/>
                    </a:move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15"/>
                      <a:pt x="128" y="1"/>
                      <a:pt x="146" y="1"/>
                    </a:cubicBezTo>
                    <a:cubicBezTo>
                      <a:pt x="164" y="1"/>
                      <a:pt x="178" y="15"/>
                      <a:pt x="178" y="33"/>
                    </a:cubicBezTo>
                    <a:cubicBezTo>
                      <a:pt x="178" y="169"/>
                      <a:pt x="178" y="169"/>
                      <a:pt x="178" y="169"/>
                    </a:cubicBezTo>
                    <a:cubicBezTo>
                      <a:pt x="178" y="187"/>
                      <a:pt x="164" y="201"/>
                      <a:pt x="146" y="201"/>
                    </a:cubicBezTo>
                    <a:cubicBezTo>
                      <a:pt x="128" y="201"/>
                      <a:pt x="114" y="187"/>
                      <a:pt x="114" y="169"/>
                    </a:cubicBezTo>
                    <a:cubicBezTo>
                      <a:pt x="114" y="144"/>
                      <a:pt x="114" y="144"/>
                      <a:pt x="114" y="144"/>
                    </a:cubicBezTo>
                    <a:cubicBezTo>
                      <a:pt x="57" y="144"/>
                      <a:pt x="57" y="144"/>
                      <a:pt x="57" y="144"/>
                    </a:cubicBezTo>
                    <a:cubicBezTo>
                      <a:pt x="57" y="262"/>
                      <a:pt x="57" y="262"/>
                      <a:pt x="57" y="262"/>
                    </a:cubicBezTo>
                    <a:cubicBezTo>
                      <a:pt x="653" y="262"/>
                      <a:pt x="653" y="262"/>
                      <a:pt x="653" y="262"/>
                    </a:cubicBezTo>
                    <a:cubicBezTo>
                      <a:pt x="653" y="144"/>
                      <a:pt x="653" y="144"/>
                      <a:pt x="653" y="144"/>
                    </a:cubicBezTo>
                    <a:cubicBezTo>
                      <a:pt x="591" y="144"/>
                      <a:pt x="591" y="144"/>
                      <a:pt x="591" y="144"/>
                    </a:cubicBezTo>
                    <a:cubicBezTo>
                      <a:pt x="591" y="87"/>
                      <a:pt x="591" y="87"/>
                      <a:pt x="591" y="87"/>
                    </a:cubicBezTo>
                    <a:cubicBezTo>
                      <a:pt x="656" y="87"/>
                      <a:pt x="656" y="87"/>
                      <a:pt x="656" y="87"/>
                    </a:cubicBezTo>
                    <a:cubicBezTo>
                      <a:pt x="686" y="87"/>
                      <a:pt x="710" y="111"/>
                      <a:pt x="710" y="141"/>
                    </a:cubicBezTo>
                    <a:cubicBezTo>
                      <a:pt x="710" y="412"/>
                      <a:pt x="710" y="412"/>
                      <a:pt x="710" y="412"/>
                    </a:cubicBezTo>
                    <a:cubicBezTo>
                      <a:pt x="692" y="403"/>
                      <a:pt x="673" y="396"/>
                      <a:pt x="653" y="393"/>
                    </a:cubicBezTo>
                    <a:cubicBezTo>
                      <a:pt x="653" y="300"/>
                      <a:pt x="653" y="300"/>
                      <a:pt x="653" y="300"/>
                    </a:cubicBezTo>
                    <a:cubicBezTo>
                      <a:pt x="57" y="300"/>
                      <a:pt x="57" y="300"/>
                      <a:pt x="57" y="300"/>
                    </a:cubicBezTo>
                    <a:cubicBezTo>
                      <a:pt x="57" y="641"/>
                      <a:pt x="57" y="641"/>
                      <a:pt x="57" y="641"/>
                    </a:cubicBezTo>
                    <a:cubicBezTo>
                      <a:pt x="386" y="641"/>
                      <a:pt x="386" y="641"/>
                      <a:pt x="386" y="641"/>
                    </a:cubicBezTo>
                    <a:cubicBezTo>
                      <a:pt x="388" y="661"/>
                      <a:pt x="393" y="680"/>
                      <a:pt x="401" y="698"/>
                    </a:cubicBezTo>
                    <a:cubicBezTo>
                      <a:pt x="54" y="698"/>
                      <a:pt x="54" y="698"/>
                      <a:pt x="54" y="698"/>
                    </a:cubicBezTo>
                    <a:cubicBezTo>
                      <a:pt x="39" y="698"/>
                      <a:pt x="26" y="692"/>
                      <a:pt x="16" y="682"/>
                    </a:cubicBezTo>
                    <a:cubicBezTo>
                      <a:pt x="6" y="673"/>
                      <a:pt x="0" y="659"/>
                      <a:pt x="0" y="644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11"/>
                      <a:pt x="24" y="87"/>
                      <a:pt x="54" y="87"/>
                    </a:cubicBezTo>
                    <a:close/>
                    <a:moveTo>
                      <a:pt x="365" y="169"/>
                    </a:moveTo>
                    <a:cubicBezTo>
                      <a:pt x="365" y="186"/>
                      <a:pt x="351" y="201"/>
                      <a:pt x="334" y="201"/>
                    </a:cubicBezTo>
                    <a:cubicBezTo>
                      <a:pt x="316" y="201"/>
                      <a:pt x="302" y="186"/>
                      <a:pt x="302" y="169"/>
                    </a:cubicBezTo>
                    <a:cubicBezTo>
                      <a:pt x="302" y="144"/>
                      <a:pt x="302" y="144"/>
                      <a:pt x="302" y="144"/>
                    </a:cubicBezTo>
                    <a:cubicBezTo>
                      <a:pt x="216" y="144"/>
                      <a:pt x="216" y="144"/>
                      <a:pt x="216" y="144"/>
                    </a:cubicBezTo>
                    <a:cubicBezTo>
                      <a:pt x="216" y="87"/>
                      <a:pt x="216" y="87"/>
                      <a:pt x="216" y="87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02" y="32"/>
                      <a:pt x="302" y="32"/>
                      <a:pt x="302" y="32"/>
                    </a:cubicBezTo>
                    <a:cubicBezTo>
                      <a:pt x="302" y="15"/>
                      <a:pt x="316" y="0"/>
                      <a:pt x="334" y="0"/>
                    </a:cubicBezTo>
                    <a:cubicBezTo>
                      <a:pt x="351" y="0"/>
                      <a:pt x="365" y="15"/>
                      <a:pt x="365" y="32"/>
                    </a:cubicBezTo>
                    <a:cubicBezTo>
                      <a:pt x="365" y="169"/>
                      <a:pt x="365" y="169"/>
                      <a:pt x="365" y="169"/>
                    </a:cubicBezTo>
                    <a:close/>
                    <a:moveTo>
                      <a:pt x="553" y="169"/>
                    </a:moveTo>
                    <a:cubicBezTo>
                      <a:pt x="553" y="187"/>
                      <a:pt x="539" y="201"/>
                      <a:pt x="521" y="201"/>
                    </a:cubicBezTo>
                    <a:cubicBezTo>
                      <a:pt x="503" y="201"/>
                      <a:pt x="489" y="187"/>
                      <a:pt x="489" y="169"/>
                    </a:cubicBezTo>
                    <a:cubicBezTo>
                      <a:pt x="489" y="144"/>
                      <a:pt x="489" y="144"/>
                      <a:pt x="489" y="144"/>
                    </a:cubicBezTo>
                    <a:cubicBezTo>
                      <a:pt x="403" y="144"/>
                      <a:pt x="403" y="144"/>
                      <a:pt x="403" y="144"/>
                    </a:cubicBezTo>
                    <a:cubicBezTo>
                      <a:pt x="403" y="87"/>
                      <a:pt x="403" y="87"/>
                      <a:pt x="403" y="87"/>
                    </a:cubicBezTo>
                    <a:cubicBezTo>
                      <a:pt x="489" y="87"/>
                      <a:pt x="489" y="87"/>
                      <a:pt x="489" y="87"/>
                    </a:cubicBezTo>
                    <a:cubicBezTo>
                      <a:pt x="489" y="33"/>
                      <a:pt x="489" y="33"/>
                      <a:pt x="489" y="33"/>
                    </a:cubicBezTo>
                    <a:cubicBezTo>
                      <a:pt x="489" y="15"/>
                      <a:pt x="503" y="1"/>
                      <a:pt x="521" y="1"/>
                    </a:cubicBezTo>
                    <a:cubicBezTo>
                      <a:pt x="539" y="1"/>
                      <a:pt x="553" y="15"/>
                      <a:pt x="553" y="33"/>
                    </a:cubicBezTo>
                    <a:cubicBezTo>
                      <a:pt x="553" y="169"/>
                      <a:pt x="553" y="169"/>
                      <a:pt x="55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6595224" y="4032725"/>
                <a:ext cx="362075" cy="153973"/>
              </a:xfrm>
              <a:custGeom>
                <a:avLst/>
                <a:gdLst>
                  <a:gd name="T0" fmla="*/ 17 w 419"/>
                  <a:gd name="T1" fmla="*/ 0 h 178"/>
                  <a:gd name="T2" fmla="*/ 84 w 419"/>
                  <a:gd name="T3" fmla="*/ 0 h 178"/>
                  <a:gd name="T4" fmla="*/ 102 w 419"/>
                  <a:gd name="T5" fmla="*/ 18 h 178"/>
                  <a:gd name="T6" fmla="*/ 102 w 419"/>
                  <a:gd name="T7" fmla="*/ 46 h 178"/>
                  <a:gd name="T8" fmla="*/ 84 w 419"/>
                  <a:gd name="T9" fmla="*/ 64 h 178"/>
                  <a:gd name="T10" fmla="*/ 17 w 419"/>
                  <a:gd name="T11" fmla="*/ 64 h 178"/>
                  <a:gd name="T12" fmla="*/ 0 w 419"/>
                  <a:gd name="T13" fmla="*/ 46 h 178"/>
                  <a:gd name="T14" fmla="*/ 0 w 419"/>
                  <a:gd name="T15" fmla="*/ 18 h 178"/>
                  <a:gd name="T16" fmla="*/ 17 w 419"/>
                  <a:gd name="T17" fmla="*/ 0 h 178"/>
                  <a:gd name="T18" fmla="*/ 175 w 419"/>
                  <a:gd name="T19" fmla="*/ 115 h 178"/>
                  <a:gd name="T20" fmla="*/ 245 w 419"/>
                  <a:gd name="T21" fmla="*/ 115 h 178"/>
                  <a:gd name="T22" fmla="*/ 261 w 419"/>
                  <a:gd name="T23" fmla="*/ 131 h 178"/>
                  <a:gd name="T24" fmla="*/ 261 w 419"/>
                  <a:gd name="T25" fmla="*/ 134 h 178"/>
                  <a:gd name="T26" fmla="*/ 245 w 419"/>
                  <a:gd name="T27" fmla="*/ 178 h 178"/>
                  <a:gd name="T28" fmla="*/ 245 w 419"/>
                  <a:gd name="T29" fmla="*/ 178 h 178"/>
                  <a:gd name="T30" fmla="*/ 175 w 419"/>
                  <a:gd name="T31" fmla="*/ 178 h 178"/>
                  <a:gd name="T32" fmla="*/ 159 w 419"/>
                  <a:gd name="T33" fmla="*/ 162 h 178"/>
                  <a:gd name="T34" fmla="*/ 159 w 419"/>
                  <a:gd name="T35" fmla="*/ 131 h 178"/>
                  <a:gd name="T36" fmla="*/ 175 w 419"/>
                  <a:gd name="T37" fmla="*/ 115 h 178"/>
                  <a:gd name="T38" fmla="*/ 16 w 419"/>
                  <a:gd name="T39" fmla="*/ 115 h 178"/>
                  <a:gd name="T40" fmla="*/ 86 w 419"/>
                  <a:gd name="T41" fmla="*/ 115 h 178"/>
                  <a:gd name="T42" fmla="*/ 102 w 419"/>
                  <a:gd name="T43" fmla="*/ 131 h 178"/>
                  <a:gd name="T44" fmla="*/ 102 w 419"/>
                  <a:gd name="T45" fmla="*/ 162 h 178"/>
                  <a:gd name="T46" fmla="*/ 86 w 419"/>
                  <a:gd name="T47" fmla="*/ 178 h 178"/>
                  <a:gd name="T48" fmla="*/ 16 w 419"/>
                  <a:gd name="T49" fmla="*/ 178 h 178"/>
                  <a:gd name="T50" fmla="*/ 0 w 419"/>
                  <a:gd name="T51" fmla="*/ 162 h 178"/>
                  <a:gd name="T52" fmla="*/ 0 w 419"/>
                  <a:gd name="T53" fmla="*/ 131 h 178"/>
                  <a:gd name="T54" fmla="*/ 16 w 419"/>
                  <a:gd name="T55" fmla="*/ 115 h 178"/>
                  <a:gd name="T56" fmla="*/ 334 w 419"/>
                  <a:gd name="T57" fmla="*/ 0 h 178"/>
                  <a:gd name="T58" fmla="*/ 404 w 419"/>
                  <a:gd name="T59" fmla="*/ 0 h 178"/>
                  <a:gd name="T60" fmla="*/ 419 w 419"/>
                  <a:gd name="T61" fmla="*/ 11 h 178"/>
                  <a:gd name="T62" fmla="*/ 321 w 419"/>
                  <a:gd name="T63" fmla="*/ 57 h 178"/>
                  <a:gd name="T64" fmla="*/ 318 w 419"/>
                  <a:gd name="T65" fmla="*/ 48 h 178"/>
                  <a:gd name="T66" fmla="*/ 318 w 419"/>
                  <a:gd name="T67" fmla="*/ 16 h 178"/>
                  <a:gd name="T68" fmla="*/ 334 w 419"/>
                  <a:gd name="T69" fmla="*/ 0 h 178"/>
                  <a:gd name="T70" fmla="*/ 175 w 419"/>
                  <a:gd name="T71" fmla="*/ 0 h 178"/>
                  <a:gd name="T72" fmla="*/ 245 w 419"/>
                  <a:gd name="T73" fmla="*/ 0 h 178"/>
                  <a:gd name="T74" fmla="*/ 261 w 419"/>
                  <a:gd name="T75" fmla="*/ 16 h 178"/>
                  <a:gd name="T76" fmla="*/ 261 w 419"/>
                  <a:gd name="T77" fmla="*/ 48 h 178"/>
                  <a:gd name="T78" fmla="*/ 245 w 419"/>
                  <a:gd name="T79" fmla="*/ 64 h 178"/>
                  <a:gd name="T80" fmla="*/ 175 w 419"/>
                  <a:gd name="T81" fmla="*/ 64 h 178"/>
                  <a:gd name="T82" fmla="*/ 159 w 419"/>
                  <a:gd name="T83" fmla="*/ 48 h 178"/>
                  <a:gd name="T84" fmla="*/ 159 w 419"/>
                  <a:gd name="T85" fmla="*/ 16 h 178"/>
                  <a:gd name="T86" fmla="*/ 175 w 419"/>
                  <a:gd name="T8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9" h="178">
                    <a:moveTo>
                      <a:pt x="17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94" y="0"/>
                      <a:pt x="102" y="8"/>
                      <a:pt x="102" y="18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56"/>
                      <a:pt x="94" y="64"/>
                      <a:pt x="84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8" y="64"/>
                      <a:pt x="0" y="56"/>
                      <a:pt x="0" y="4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5" y="115"/>
                    </a:moveTo>
                    <a:cubicBezTo>
                      <a:pt x="245" y="115"/>
                      <a:pt x="245" y="115"/>
                      <a:pt x="245" y="115"/>
                    </a:cubicBezTo>
                    <a:cubicBezTo>
                      <a:pt x="253" y="115"/>
                      <a:pt x="261" y="122"/>
                      <a:pt x="261" y="131"/>
                    </a:cubicBezTo>
                    <a:cubicBezTo>
                      <a:pt x="261" y="134"/>
                      <a:pt x="261" y="134"/>
                      <a:pt x="261" y="134"/>
                    </a:cubicBezTo>
                    <a:cubicBezTo>
                      <a:pt x="254" y="148"/>
                      <a:pt x="249" y="163"/>
                      <a:pt x="245" y="178"/>
                    </a:cubicBezTo>
                    <a:cubicBezTo>
                      <a:pt x="245" y="178"/>
                      <a:pt x="245" y="178"/>
                      <a:pt x="245" y="178"/>
                    </a:cubicBezTo>
                    <a:cubicBezTo>
                      <a:pt x="175" y="178"/>
                      <a:pt x="175" y="178"/>
                      <a:pt x="175" y="178"/>
                    </a:cubicBezTo>
                    <a:cubicBezTo>
                      <a:pt x="166" y="178"/>
                      <a:pt x="159" y="171"/>
                      <a:pt x="159" y="162"/>
                    </a:cubicBezTo>
                    <a:cubicBezTo>
                      <a:pt x="159" y="131"/>
                      <a:pt x="159" y="131"/>
                      <a:pt x="159" y="131"/>
                    </a:cubicBezTo>
                    <a:cubicBezTo>
                      <a:pt x="159" y="122"/>
                      <a:pt x="166" y="115"/>
                      <a:pt x="175" y="115"/>
                    </a:cubicBezTo>
                    <a:close/>
                    <a:moveTo>
                      <a:pt x="16" y="115"/>
                    </a:moveTo>
                    <a:cubicBezTo>
                      <a:pt x="86" y="115"/>
                      <a:pt x="86" y="115"/>
                      <a:pt x="86" y="115"/>
                    </a:cubicBezTo>
                    <a:cubicBezTo>
                      <a:pt x="95" y="115"/>
                      <a:pt x="102" y="122"/>
                      <a:pt x="102" y="131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2" y="171"/>
                      <a:pt x="95" y="178"/>
                      <a:pt x="86" y="178"/>
                    </a:cubicBezTo>
                    <a:cubicBezTo>
                      <a:pt x="16" y="178"/>
                      <a:pt x="16" y="178"/>
                      <a:pt x="16" y="178"/>
                    </a:cubicBez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22"/>
                      <a:pt x="7" y="115"/>
                      <a:pt x="16" y="115"/>
                    </a:cubicBezTo>
                    <a:close/>
                    <a:moveTo>
                      <a:pt x="334" y="0"/>
                    </a:moveTo>
                    <a:cubicBezTo>
                      <a:pt x="404" y="0"/>
                      <a:pt x="404" y="0"/>
                      <a:pt x="404" y="0"/>
                    </a:cubicBezTo>
                    <a:cubicBezTo>
                      <a:pt x="411" y="0"/>
                      <a:pt x="417" y="5"/>
                      <a:pt x="419" y="11"/>
                    </a:cubicBezTo>
                    <a:cubicBezTo>
                      <a:pt x="383" y="18"/>
                      <a:pt x="349" y="34"/>
                      <a:pt x="321" y="57"/>
                    </a:cubicBezTo>
                    <a:cubicBezTo>
                      <a:pt x="319" y="55"/>
                      <a:pt x="318" y="51"/>
                      <a:pt x="318" y="48"/>
                    </a:cubicBezTo>
                    <a:cubicBezTo>
                      <a:pt x="318" y="16"/>
                      <a:pt x="318" y="16"/>
                      <a:pt x="318" y="16"/>
                    </a:cubicBezTo>
                    <a:cubicBezTo>
                      <a:pt x="318" y="7"/>
                      <a:pt x="325" y="0"/>
                      <a:pt x="334" y="0"/>
                    </a:cubicBezTo>
                    <a:close/>
                    <a:moveTo>
                      <a:pt x="175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53" y="0"/>
                      <a:pt x="261" y="7"/>
                      <a:pt x="261" y="16"/>
                    </a:cubicBezTo>
                    <a:cubicBezTo>
                      <a:pt x="261" y="48"/>
                      <a:pt x="261" y="48"/>
                      <a:pt x="261" y="48"/>
                    </a:cubicBezTo>
                    <a:cubicBezTo>
                      <a:pt x="261" y="57"/>
                      <a:pt x="253" y="64"/>
                      <a:pt x="24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66" y="64"/>
                      <a:pt x="159" y="57"/>
                      <a:pt x="159" y="48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7"/>
                      <a:pt x="166" y="0"/>
                      <a:pt x="1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5" name="Freeform 7"/>
              <p:cNvSpPr>
                <a:spLocks noEditPoints="1"/>
              </p:cNvSpPr>
              <p:nvPr/>
            </p:nvSpPr>
            <p:spPr bwMode="auto">
              <a:xfrm>
                <a:off x="6826001" y="4063081"/>
                <a:ext cx="340497" cy="340497"/>
              </a:xfrm>
              <a:custGeom>
                <a:avLst/>
                <a:gdLst>
                  <a:gd name="T0" fmla="*/ 197 w 394"/>
                  <a:gd name="T1" fmla="*/ 57 h 394"/>
                  <a:gd name="T2" fmla="*/ 98 w 394"/>
                  <a:gd name="T3" fmla="*/ 98 h 394"/>
                  <a:gd name="T4" fmla="*/ 57 w 394"/>
                  <a:gd name="T5" fmla="*/ 197 h 394"/>
                  <a:gd name="T6" fmla="*/ 98 w 394"/>
                  <a:gd name="T7" fmla="*/ 296 h 394"/>
                  <a:gd name="T8" fmla="*/ 197 w 394"/>
                  <a:gd name="T9" fmla="*/ 337 h 394"/>
                  <a:gd name="T10" fmla="*/ 296 w 394"/>
                  <a:gd name="T11" fmla="*/ 296 h 394"/>
                  <a:gd name="T12" fmla="*/ 337 w 394"/>
                  <a:gd name="T13" fmla="*/ 197 h 394"/>
                  <a:gd name="T14" fmla="*/ 296 w 394"/>
                  <a:gd name="T15" fmla="*/ 98 h 394"/>
                  <a:gd name="T16" fmla="*/ 197 w 394"/>
                  <a:gd name="T17" fmla="*/ 57 h 394"/>
                  <a:gd name="T18" fmla="*/ 58 w 394"/>
                  <a:gd name="T19" fmla="*/ 58 h 394"/>
                  <a:gd name="T20" fmla="*/ 197 w 394"/>
                  <a:gd name="T21" fmla="*/ 0 h 394"/>
                  <a:gd name="T22" fmla="*/ 336 w 394"/>
                  <a:gd name="T23" fmla="*/ 58 h 394"/>
                  <a:gd name="T24" fmla="*/ 394 w 394"/>
                  <a:gd name="T25" fmla="*/ 197 h 394"/>
                  <a:gd name="T26" fmla="*/ 336 w 394"/>
                  <a:gd name="T27" fmla="*/ 336 h 394"/>
                  <a:gd name="T28" fmla="*/ 197 w 394"/>
                  <a:gd name="T29" fmla="*/ 394 h 394"/>
                  <a:gd name="T30" fmla="*/ 58 w 394"/>
                  <a:gd name="T31" fmla="*/ 336 h 394"/>
                  <a:gd name="T32" fmla="*/ 0 w 394"/>
                  <a:gd name="T33" fmla="*/ 197 h 394"/>
                  <a:gd name="T34" fmla="*/ 58 w 394"/>
                  <a:gd name="T35" fmla="*/ 58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4" h="394">
                    <a:moveTo>
                      <a:pt x="197" y="57"/>
                    </a:moveTo>
                    <a:cubicBezTo>
                      <a:pt x="158" y="57"/>
                      <a:pt x="123" y="73"/>
                      <a:pt x="98" y="98"/>
                    </a:cubicBezTo>
                    <a:cubicBezTo>
                      <a:pt x="73" y="124"/>
                      <a:pt x="57" y="158"/>
                      <a:pt x="57" y="197"/>
                    </a:cubicBezTo>
                    <a:cubicBezTo>
                      <a:pt x="57" y="236"/>
                      <a:pt x="73" y="271"/>
                      <a:pt x="98" y="296"/>
                    </a:cubicBezTo>
                    <a:cubicBezTo>
                      <a:pt x="123" y="321"/>
                      <a:pt x="158" y="337"/>
                      <a:pt x="197" y="337"/>
                    </a:cubicBezTo>
                    <a:cubicBezTo>
                      <a:pt x="236" y="337"/>
                      <a:pt x="270" y="321"/>
                      <a:pt x="296" y="296"/>
                    </a:cubicBezTo>
                    <a:cubicBezTo>
                      <a:pt x="321" y="271"/>
                      <a:pt x="337" y="236"/>
                      <a:pt x="337" y="197"/>
                    </a:cubicBezTo>
                    <a:cubicBezTo>
                      <a:pt x="337" y="158"/>
                      <a:pt x="321" y="124"/>
                      <a:pt x="296" y="98"/>
                    </a:cubicBezTo>
                    <a:cubicBezTo>
                      <a:pt x="270" y="73"/>
                      <a:pt x="236" y="57"/>
                      <a:pt x="197" y="57"/>
                    </a:cubicBezTo>
                    <a:close/>
                    <a:moveTo>
                      <a:pt x="58" y="58"/>
                    </a:moveTo>
                    <a:cubicBezTo>
                      <a:pt x="93" y="22"/>
                      <a:pt x="143" y="0"/>
                      <a:pt x="197" y="0"/>
                    </a:cubicBezTo>
                    <a:cubicBezTo>
                      <a:pt x="251" y="0"/>
                      <a:pt x="301" y="22"/>
                      <a:pt x="336" y="58"/>
                    </a:cubicBezTo>
                    <a:cubicBezTo>
                      <a:pt x="372" y="93"/>
                      <a:pt x="394" y="143"/>
                      <a:pt x="394" y="197"/>
                    </a:cubicBezTo>
                    <a:cubicBezTo>
                      <a:pt x="394" y="252"/>
                      <a:pt x="372" y="301"/>
                      <a:pt x="336" y="336"/>
                    </a:cubicBezTo>
                    <a:cubicBezTo>
                      <a:pt x="301" y="372"/>
                      <a:pt x="251" y="394"/>
                      <a:pt x="197" y="394"/>
                    </a:cubicBezTo>
                    <a:cubicBezTo>
                      <a:pt x="143" y="394"/>
                      <a:pt x="93" y="372"/>
                      <a:pt x="58" y="336"/>
                    </a:cubicBezTo>
                    <a:cubicBezTo>
                      <a:pt x="22" y="301"/>
                      <a:pt x="0" y="252"/>
                      <a:pt x="0" y="197"/>
                    </a:cubicBezTo>
                    <a:cubicBezTo>
                      <a:pt x="0" y="143"/>
                      <a:pt x="22" y="93"/>
                      <a:pt x="5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6923651" y="4160731"/>
                <a:ext cx="99479" cy="100211"/>
              </a:xfrm>
              <a:custGeom>
                <a:avLst/>
                <a:gdLst>
                  <a:gd name="T0" fmla="*/ 55 w 115"/>
                  <a:gd name="T1" fmla="*/ 83 h 116"/>
                  <a:gd name="T2" fmla="*/ 64 w 115"/>
                  <a:gd name="T3" fmla="*/ 104 h 116"/>
                  <a:gd name="T4" fmla="*/ 104 w 115"/>
                  <a:gd name="T5" fmla="*/ 104 h 116"/>
                  <a:gd name="T6" fmla="*/ 104 w 115"/>
                  <a:gd name="T7" fmla="*/ 64 h 116"/>
                  <a:gd name="T8" fmla="*/ 82 w 115"/>
                  <a:gd name="T9" fmla="*/ 56 h 116"/>
                  <a:gd name="T10" fmla="*/ 34 w 115"/>
                  <a:gd name="T11" fmla="*/ 8 h 116"/>
                  <a:gd name="T12" fmla="*/ 8 w 115"/>
                  <a:gd name="T13" fmla="*/ 8 h 116"/>
                  <a:gd name="T14" fmla="*/ 8 w 115"/>
                  <a:gd name="T15" fmla="*/ 35 h 116"/>
                  <a:gd name="T16" fmla="*/ 55 w 115"/>
                  <a:gd name="T17" fmla="*/ 8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55" y="83"/>
                    </a:moveTo>
                    <a:cubicBezTo>
                      <a:pt x="55" y="90"/>
                      <a:pt x="58" y="98"/>
                      <a:pt x="64" y="104"/>
                    </a:cubicBezTo>
                    <a:cubicBezTo>
                      <a:pt x="75" y="116"/>
                      <a:pt x="93" y="116"/>
                      <a:pt x="104" y="104"/>
                    </a:cubicBezTo>
                    <a:cubicBezTo>
                      <a:pt x="115" y="93"/>
                      <a:pt x="115" y="75"/>
                      <a:pt x="104" y="64"/>
                    </a:cubicBezTo>
                    <a:cubicBezTo>
                      <a:pt x="98" y="58"/>
                      <a:pt x="90" y="55"/>
                      <a:pt x="82" y="5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27" y="0"/>
                      <a:pt x="15" y="0"/>
                      <a:pt x="8" y="8"/>
                    </a:cubicBezTo>
                    <a:cubicBezTo>
                      <a:pt x="0" y="15"/>
                      <a:pt x="0" y="27"/>
                      <a:pt x="8" y="35"/>
                    </a:cubicBezTo>
                    <a:cubicBezTo>
                      <a:pt x="55" y="83"/>
                      <a:pt x="55" y="83"/>
                      <a:pt x="5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215313" y="3168650"/>
            <a:ext cx="3214687" cy="1076325"/>
            <a:chOff x="8215313" y="3168650"/>
            <a:chExt cx="3214687" cy="1076325"/>
          </a:xfrm>
        </p:grpSpPr>
        <p:sp>
          <p:nvSpPr>
            <p:cNvPr id="17" name="矩形 16"/>
            <p:cNvSpPr/>
            <p:nvPr/>
          </p:nvSpPr>
          <p:spPr>
            <a:xfrm>
              <a:off x="8215313" y="3522663"/>
              <a:ext cx="3214687" cy="7223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215313" y="3168650"/>
              <a:ext cx="2268537" cy="40005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 smtClean="0">
                  <a:solidFill>
                    <a:srgbClr val="E400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000" b="1">
                <a:solidFill>
                  <a:srgbClr val="E4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505700" y="1882775"/>
            <a:ext cx="549275" cy="636588"/>
            <a:chOff x="7505700" y="1882775"/>
            <a:chExt cx="549275" cy="636588"/>
          </a:xfrm>
        </p:grpSpPr>
        <p:sp>
          <p:nvSpPr>
            <p:cNvPr id="19" name="六边形 18"/>
            <p:cNvSpPr/>
            <p:nvPr/>
          </p:nvSpPr>
          <p:spPr>
            <a:xfrm rot="16200000">
              <a:off x="7462044" y="1926431"/>
              <a:ext cx="636588" cy="549275"/>
            </a:xfrm>
            <a:prstGeom prst="hexagon">
              <a:avLst/>
            </a:prstGeom>
            <a:solidFill>
              <a:srgbClr val="43546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611830" y="2019643"/>
              <a:ext cx="297260" cy="362332"/>
              <a:chOff x="3683997" y="856343"/>
              <a:chExt cx="576394" cy="702571"/>
            </a:xfrm>
            <a:solidFill>
              <a:schemeClr val="bg1"/>
            </a:solidFill>
          </p:grpSpPr>
          <p:sp>
            <p:nvSpPr>
              <p:cNvPr id="21" name="Freeform 34"/>
              <p:cNvSpPr>
                <a:spLocks noEditPoints="1"/>
              </p:cNvSpPr>
              <p:nvPr/>
            </p:nvSpPr>
            <p:spPr bwMode="auto">
              <a:xfrm>
                <a:off x="3683997" y="856343"/>
                <a:ext cx="576394" cy="702571"/>
              </a:xfrm>
              <a:custGeom>
                <a:avLst/>
                <a:gdLst>
                  <a:gd name="T0" fmla="*/ 16 w 667"/>
                  <a:gd name="T1" fmla="*/ 176 h 813"/>
                  <a:gd name="T2" fmla="*/ 175 w 667"/>
                  <a:gd name="T3" fmla="*/ 16 h 813"/>
                  <a:gd name="T4" fmla="*/ 214 w 667"/>
                  <a:gd name="T5" fmla="*/ 0 h 813"/>
                  <a:gd name="T6" fmla="*/ 613 w 667"/>
                  <a:gd name="T7" fmla="*/ 0 h 813"/>
                  <a:gd name="T8" fmla="*/ 667 w 667"/>
                  <a:gd name="T9" fmla="*/ 54 h 813"/>
                  <a:gd name="T10" fmla="*/ 667 w 667"/>
                  <a:gd name="T11" fmla="*/ 759 h 813"/>
                  <a:gd name="T12" fmla="*/ 613 w 667"/>
                  <a:gd name="T13" fmla="*/ 813 h 813"/>
                  <a:gd name="T14" fmla="*/ 54 w 667"/>
                  <a:gd name="T15" fmla="*/ 813 h 813"/>
                  <a:gd name="T16" fmla="*/ 0 w 667"/>
                  <a:gd name="T17" fmla="*/ 759 h 813"/>
                  <a:gd name="T18" fmla="*/ 0 w 667"/>
                  <a:gd name="T19" fmla="*/ 214 h 813"/>
                  <a:gd name="T20" fmla="*/ 16 w 667"/>
                  <a:gd name="T21" fmla="*/ 176 h 813"/>
                  <a:gd name="T22" fmla="*/ 194 w 667"/>
                  <a:gd name="T23" fmla="*/ 229 h 813"/>
                  <a:gd name="T24" fmla="*/ 57 w 667"/>
                  <a:gd name="T25" fmla="*/ 229 h 813"/>
                  <a:gd name="T26" fmla="*/ 57 w 667"/>
                  <a:gd name="T27" fmla="*/ 756 h 813"/>
                  <a:gd name="T28" fmla="*/ 610 w 667"/>
                  <a:gd name="T29" fmla="*/ 756 h 813"/>
                  <a:gd name="T30" fmla="*/ 610 w 667"/>
                  <a:gd name="T31" fmla="*/ 57 h 813"/>
                  <a:gd name="T32" fmla="*/ 238 w 667"/>
                  <a:gd name="T33" fmla="*/ 57 h 813"/>
                  <a:gd name="T34" fmla="*/ 238 w 667"/>
                  <a:gd name="T35" fmla="*/ 185 h 813"/>
                  <a:gd name="T36" fmla="*/ 194 w 667"/>
                  <a:gd name="T37" fmla="*/ 229 h 813"/>
                  <a:gd name="T38" fmla="*/ 82 w 667"/>
                  <a:gd name="T39" fmla="*/ 191 h 813"/>
                  <a:gd name="T40" fmla="*/ 194 w 667"/>
                  <a:gd name="T41" fmla="*/ 191 h 813"/>
                  <a:gd name="T42" fmla="*/ 200 w 667"/>
                  <a:gd name="T43" fmla="*/ 185 h 813"/>
                  <a:gd name="T44" fmla="*/ 200 w 667"/>
                  <a:gd name="T45" fmla="*/ 72 h 813"/>
                  <a:gd name="T46" fmla="*/ 82 w 667"/>
                  <a:gd name="T47" fmla="*/ 19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7" h="813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2" name="Freeform 35"/>
              <p:cNvSpPr>
                <a:spLocks noEditPoints="1"/>
              </p:cNvSpPr>
              <p:nvPr/>
            </p:nvSpPr>
            <p:spPr bwMode="auto">
              <a:xfrm>
                <a:off x="3765921" y="1015436"/>
                <a:ext cx="412546" cy="433758"/>
              </a:xfrm>
              <a:custGeom>
                <a:avLst/>
                <a:gdLst>
                  <a:gd name="T0" fmla="*/ 170 w 477"/>
                  <a:gd name="T1" fmla="*/ 429 h 502"/>
                  <a:gd name="T2" fmla="*/ 86 w 477"/>
                  <a:gd name="T3" fmla="*/ 502 h 502"/>
                  <a:gd name="T4" fmla="*/ 0 w 477"/>
                  <a:gd name="T5" fmla="*/ 416 h 502"/>
                  <a:gd name="T6" fmla="*/ 72 w 477"/>
                  <a:gd name="T7" fmla="*/ 330 h 502"/>
                  <a:gd name="T8" fmla="*/ 63 w 477"/>
                  <a:gd name="T9" fmla="*/ 258 h 502"/>
                  <a:gd name="T10" fmla="*/ 144 w 477"/>
                  <a:gd name="T11" fmla="*/ 143 h 502"/>
                  <a:gd name="T12" fmla="*/ 254 w 477"/>
                  <a:gd name="T13" fmla="*/ 20 h 502"/>
                  <a:gd name="T14" fmla="*/ 458 w 477"/>
                  <a:gd name="T15" fmla="*/ 0 h 502"/>
                  <a:gd name="T16" fmla="*/ 477 w 477"/>
                  <a:gd name="T17" fmla="*/ 153 h 502"/>
                  <a:gd name="T18" fmla="*/ 398 w 477"/>
                  <a:gd name="T19" fmla="*/ 172 h 502"/>
                  <a:gd name="T20" fmla="*/ 438 w 477"/>
                  <a:gd name="T21" fmla="*/ 223 h 502"/>
                  <a:gd name="T22" fmla="*/ 404 w 477"/>
                  <a:gd name="T23" fmla="*/ 245 h 502"/>
                  <a:gd name="T24" fmla="*/ 452 w 477"/>
                  <a:gd name="T25" fmla="*/ 355 h 502"/>
                  <a:gd name="T26" fmla="*/ 452 w 477"/>
                  <a:gd name="T27" fmla="*/ 477 h 502"/>
                  <a:gd name="T28" fmla="*/ 330 w 477"/>
                  <a:gd name="T29" fmla="*/ 477 h 502"/>
                  <a:gd name="T30" fmla="*/ 256 w 477"/>
                  <a:gd name="T31" fmla="*/ 464 h 502"/>
                  <a:gd name="T32" fmla="*/ 235 w 477"/>
                  <a:gd name="T33" fmla="*/ 429 h 502"/>
                  <a:gd name="T34" fmla="*/ 162 w 477"/>
                  <a:gd name="T35" fmla="*/ 160 h 502"/>
                  <a:gd name="T36" fmla="*/ 135 w 477"/>
                  <a:gd name="T37" fmla="*/ 275 h 502"/>
                  <a:gd name="T38" fmla="*/ 101 w 477"/>
                  <a:gd name="T39" fmla="*/ 331 h 502"/>
                  <a:gd name="T40" fmla="*/ 171 w 477"/>
                  <a:gd name="T41" fmla="*/ 404 h 502"/>
                  <a:gd name="T42" fmla="*/ 235 w 477"/>
                  <a:gd name="T43" fmla="*/ 378 h 502"/>
                  <a:gd name="T44" fmla="*/ 306 w 477"/>
                  <a:gd name="T45" fmla="*/ 408 h 502"/>
                  <a:gd name="T46" fmla="*/ 378 w 477"/>
                  <a:gd name="T47" fmla="*/ 330 h 502"/>
                  <a:gd name="T48" fmla="*/ 353 w 477"/>
                  <a:gd name="T49" fmla="*/ 245 h 502"/>
                  <a:gd name="T50" fmla="*/ 382 w 477"/>
                  <a:gd name="T51" fmla="*/ 174 h 502"/>
                  <a:gd name="T52" fmla="*/ 273 w 477"/>
                  <a:gd name="T53" fmla="*/ 172 h 502"/>
                  <a:gd name="T54" fmla="*/ 254 w 477"/>
                  <a:gd name="T55" fmla="*/ 101 h 502"/>
                  <a:gd name="T56" fmla="*/ 292 w 477"/>
                  <a:gd name="T57" fmla="*/ 38 h 502"/>
                  <a:gd name="T58" fmla="*/ 439 w 477"/>
                  <a:gd name="T59" fmla="*/ 134 h 502"/>
                  <a:gd name="T60" fmla="*/ 425 w 477"/>
                  <a:gd name="T61" fmla="*/ 382 h 502"/>
                  <a:gd name="T62" fmla="*/ 357 w 477"/>
                  <a:gd name="T63" fmla="*/ 382 h 502"/>
                  <a:gd name="T64" fmla="*/ 357 w 477"/>
                  <a:gd name="T65" fmla="*/ 450 h 502"/>
                  <a:gd name="T66" fmla="*/ 425 w 477"/>
                  <a:gd name="T67" fmla="*/ 450 h 502"/>
                  <a:gd name="T68" fmla="*/ 425 w 477"/>
                  <a:gd name="T69" fmla="*/ 382 h 502"/>
                  <a:gd name="T70" fmla="*/ 86 w 477"/>
                  <a:gd name="T71" fmla="*/ 367 h 502"/>
                  <a:gd name="T72" fmla="*/ 38 w 477"/>
                  <a:gd name="T73" fmla="*/ 416 h 502"/>
                  <a:gd name="T74" fmla="*/ 86 w 477"/>
                  <a:gd name="T75" fmla="*/ 464 h 502"/>
                  <a:gd name="T76" fmla="*/ 134 w 477"/>
                  <a:gd name="T77" fmla="*/ 416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7" h="502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8215313" y="1674813"/>
            <a:ext cx="3214687" cy="1077912"/>
            <a:chOff x="8215313" y="1674813"/>
            <a:chExt cx="3214687" cy="1077912"/>
          </a:xfrm>
        </p:grpSpPr>
        <p:sp>
          <p:nvSpPr>
            <p:cNvPr id="23" name="矩形 22"/>
            <p:cNvSpPr/>
            <p:nvPr/>
          </p:nvSpPr>
          <p:spPr>
            <a:xfrm>
              <a:off x="8215313" y="2028825"/>
              <a:ext cx="3214687" cy="7239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1050">
                  <a:solidFill>
                    <a:schemeClr val="bg2">
                      <a:lumMod val="50000"/>
                    </a:schemeClr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215313" y="1674813"/>
              <a:ext cx="2268537" cy="40005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 smtClean="0">
                  <a:solidFill>
                    <a:srgbClr val="E40000"/>
                  </a:solidFill>
                  <a:latin typeface="+mj-ea"/>
                  <a:ea typeface="+mj-ea"/>
                </a:rPr>
                <a:t>点击此处添加标题</a:t>
              </a:r>
              <a:endParaRPr lang="zh-CN" altLang="en-US" sz="2000" b="1">
                <a:solidFill>
                  <a:srgbClr val="E40000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25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896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4335377" y="2227187"/>
            <a:ext cx="3521246" cy="3521227"/>
            <a:chOff x="4324653" y="1859844"/>
            <a:chExt cx="3521246" cy="3521227"/>
          </a:xfrm>
        </p:grpSpPr>
        <p:sp>
          <p:nvSpPr>
            <p:cNvPr id="62" name="任意多边形 61"/>
            <p:cNvSpPr/>
            <p:nvPr/>
          </p:nvSpPr>
          <p:spPr>
            <a:xfrm rot="1800000">
              <a:off x="5917386" y="1859844"/>
              <a:ext cx="553950" cy="319823"/>
            </a:xfrm>
            <a:custGeom>
              <a:avLst/>
              <a:gdLst>
                <a:gd name="connsiteX0" fmla="*/ 212467 w 435708"/>
                <a:gd name="connsiteY0" fmla="*/ 45118 h 251556"/>
                <a:gd name="connsiteX1" fmla="*/ 248965 w 435708"/>
                <a:gd name="connsiteY1" fmla="*/ 25912 h 251556"/>
                <a:gd name="connsiteX2" fmla="*/ 260837 w 435708"/>
                <a:gd name="connsiteY2" fmla="*/ 22394 h 251556"/>
                <a:gd name="connsiteX3" fmla="*/ 271711 w 435708"/>
                <a:gd name="connsiteY3" fmla="*/ 16491 h 251556"/>
                <a:gd name="connsiteX4" fmla="*/ 353392 w 435708"/>
                <a:gd name="connsiteY4" fmla="*/ 0 h 251556"/>
                <a:gd name="connsiteX5" fmla="*/ 435708 w 435708"/>
                <a:gd name="connsiteY5" fmla="*/ 0 h 251556"/>
                <a:gd name="connsiteX6" fmla="*/ 0 w 435708"/>
                <a:gd name="connsiteY6" fmla="*/ 251556 h 251556"/>
                <a:gd name="connsiteX7" fmla="*/ 179548 w 435708"/>
                <a:gd name="connsiteY7" fmla="*/ 72008 h 251556"/>
                <a:gd name="connsiteX8" fmla="*/ 212467 w 435708"/>
                <a:gd name="connsiteY8" fmla="*/ 45118 h 25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08" h="251556">
                  <a:moveTo>
                    <a:pt x="212467" y="45118"/>
                  </a:moveTo>
                  <a:cubicBezTo>
                    <a:pt x="224103" y="37436"/>
                    <a:pt x="236335" y="31033"/>
                    <a:pt x="248965" y="25912"/>
                  </a:cubicBezTo>
                  <a:lnTo>
                    <a:pt x="260837" y="22394"/>
                  </a:lnTo>
                  <a:lnTo>
                    <a:pt x="271711" y="16491"/>
                  </a:lnTo>
                  <a:cubicBezTo>
                    <a:pt x="296816" y="5872"/>
                    <a:pt x="324418" y="0"/>
                    <a:pt x="353392" y="0"/>
                  </a:cubicBezTo>
                  <a:lnTo>
                    <a:pt x="435708" y="0"/>
                  </a:lnTo>
                  <a:lnTo>
                    <a:pt x="0" y="251556"/>
                  </a:lnTo>
                  <a:lnTo>
                    <a:pt x="179548" y="72008"/>
                  </a:lnTo>
                  <a:cubicBezTo>
                    <a:pt x="189792" y="61764"/>
                    <a:pt x="200831" y="52801"/>
                    <a:pt x="212467" y="45118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rot="1800000">
              <a:off x="5339463" y="1876383"/>
              <a:ext cx="452298" cy="452298"/>
            </a:xfrm>
            <a:custGeom>
              <a:avLst/>
              <a:gdLst>
                <a:gd name="connsiteX0" fmla="*/ 135854 w 355754"/>
                <a:gd name="connsiteY0" fmla="*/ 126959 h 355754"/>
                <a:gd name="connsiteX1" fmla="*/ 355754 w 355754"/>
                <a:gd name="connsiteY1" fmla="*/ 0 h 355754"/>
                <a:gd name="connsiteX2" fmla="*/ 0 w 355754"/>
                <a:gd name="connsiteY2" fmla="*/ 355754 h 355754"/>
                <a:gd name="connsiteX3" fmla="*/ 21305 w 355754"/>
                <a:gd name="connsiteY3" fmla="*/ 276242 h 355754"/>
                <a:gd name="connsiteX4" fmla="*/ 58373 w 355754"/>
                <a:gd name="connsiteY4" fmla="*/ 201612 h 355754"/>
                <a:gd name="connsiteX5" fmla="*/ 66896 w 355754"/>
                <a:gd name="connsiteY5" fmla="*/ 192630 h 355754"/>
                <a:gd name="connsiteX6" fmla="*/ 73362 w 355754"/>
                <a:gd name="connsiteY6" fmla="*/ 182081 h 355754"/>
                <a:gd name="connsiteX7" fmla="*/ 135854 w 355754"/>
                <a:gd name="connsiteY7" fmla="*/ 126959 h 3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4">
                  <a:moveTo>
                    <a:pt x="135854" y="126959"/>
                  </a:moveTo>
                  <a:lnTo>
                    <a:pt x="355754" y="0"/>
                  </a:lnTo>
                  <a:lnTo>
                    <a:pt x="0" y="355754"/>
                  </a:lnTo>
                  <a:lnTo>
                    <a:pt x="21305" y="276242"/>
                  </a:lnTo>
                  <a:cubicBezTo>
                    <a:pt x="28804" y="248256"/>
                    <a:pt x="41619" y="223114"/>
                    <a:pt x="58373" y="201612"/>
                  </a:cubicBezTo>
                  <a:lnTo>
                    <a:pt x="66896" y="192630"/>
                  </a:lnTo>
                  <a:lnTo>
                    <a:pt x="73362" y="182081"/>
                  </a:lnTo>
                  <a:cubicBezTo>
                    <a:pt x="89794" y="160333"/>
                    <a:pt x="110762" y="141446"/>
                    <a:pt x="135854" y="12695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rot="1800000">
              <a:off x="6494514" y="2093164"/>
              <a:ext cx="639650" cy="92711"/>
            </a:xfrm>
            <a:custGeom>
              <a:avLst/>
              <a:gdLst>
                <a:gd name="connsiteX0" fmla="*/ 0 w 503116"/>
                <a:gd name="connsiteY0" fmla="*/ 72922 h 72922"/>
                <a:gd name="connsiteX1" fmla="*/ 71289 w 503116"/>
                <a:gd name="connsiteY1" fmla="*/ 31763 h 72922"/>
                <a:gd name="connsiteX2" fmla="*/ 150271 w 503116"/>
                <a:gd name="connsiteY2" fmla="*/ 5205 h 72922"/>
                <a:gd name="connsiteX3" fmla="*/ 162638 w 503116"/>
                <a:gd name="connsiteY3" fmla="*/ 4879 h 72922"/>
                <a:gd name="connsiteX4" fmla="*/ 174680 w 503116"/>
                <a:gd name="connsiteY4" fmla="*/ 1990 h 72922"/>
                <a:gd name="connsiteX5" fmla="*/ 257845 w 503116"/>
                <a:gd name="connsiteY5" fmla="*/ 7202 h 72922"/>
                <a:gd name="connsiteX6" fmla="*/ 503116 w 503116"/>
                <a:gd name="connsiteY6" fmla="*/ 72922 h 72922"/>
                <a:gd name="connsiteX7" fmla="*/ 0 w 503116"/>
                <a:gd name="connsiteY7" fmla="*/ 72922 h 7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6" h="72922">
                  <a:moveTo>
                    <a:pt x="0" y="72922"/>
                  </a:moveTo>
                  <a:lnTo>
                    <a:pt x="71289" y="31763"/>
                  </a:lnTo>
                  <a:cubicBezTo>
                    <a:pt x="96380" y="17277"/>
                    <a:pt x="123221" y="8562"/>
                    <a:pt x="150271" y="5205"/>
                  </a:cubicBezTo>
                  <a:lnTo>
                    <a:pt x="162638" y="4879"/>
                  </a:lnTo>
                  <a:lnTo>
                    <a:pt x="174680" y="1990"/>
                  </a:lnTo>
                  <a:cubicBezTo>
                    <a:pt x="201679" y="-1769"/>
                    <a:pt x="229859" y="-297"/>
                    <a:pt x="257845" y="7202"/>
                  </a:cubicBezTo>
                  <a:lnTo>
                    <a:pt x="503116" y="72922"/>
                  </a:lnTo>
                  <a:lnTo>
                    <a:pt x="0" y="72922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rot="1800000">
              <a:off x="4947760" y="2102529"/>
              <a:ext cx="165555" cy="617851"/>
            </a:xfrm>
            <a:custGeom>
              <a:avLst/>
              <a:gdLst>
                <a:gd name="connsiteX0" fmla="*/ 130216 w 130216"/>
                <a:gd name="connsiteY0" fmla="*/ 0 h 485970"/>
                <a:gd name="connsiteX1" fmla="*/ 0 w 130216"/>
                <a:gd name="connsiteY1" fmla="*/ 485970 h 485970"/>
                <a:gd name="connsiteX2" fmla="*/ 0 w 130216"/>
                <a:gd name="connsiteY2" fmla="*/ 232051 h 485970"/>
                <a:gd name="connsiteX3" fmla="*/ 16490 w 130216"/>
                <a:gd name="connsiteY3" fmla="*/ 150371 h 485970"/>
                <a:gd name="connsiteX4" fmla="*/ 23514 w 130216"/>
                <a:gd name="connsiteY4" fmla="*/ 139953 h 485970"/>
                <a:gd name="connsiteX5" fmla="*/ 25912 w 130216"/>
                <a:gd name="connsiteY5" fmla="*/ 127624 h 485970"/>
                <a:gd name="connsiteX6" fmla="*/ 72009 w 130216"/>
                <a:gd name="connsiteY6" fmla="*/ 58207 h 485970"/>
                <a:gd name="connsiteX7" fmla="*/ 130216 w 130216"/>
                <a:gd name="connsiteY7" fmla="*/ 0 h 48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6" h="485970">
                  <a:moveTo>
                    <a:pt x="130216" y="0"/>
                  </a:moveTo>
                  <a:lnTo>
                    <a:pt x="0" y="485970"/>
                  </a:lnTo>
                  <a:lnTo>
                    <a:pt x="0" y="232051"/>
                  </a:lnTo>
                  <a:cubicBezTo>
                    <a:pt x="0" y="203077"/>
                    <a:pt x="5872" y="175475"/>
                    <a:pt x="16490" y="150371"/>
                  </a:cubicBezTo>
                  <a:lnTo>
                    <a:pt x="23514" y="139953"/>
                  </a:lnTo>
                  <a:lnTo>
                    <a:pt x="25912" y="127624"/>
                  </a:lnTo>
                  <a:cubicBezTo>
                    <a:pt x="36156" y="102363"/>
                    <a:pt x="51521" y="78694"/>
                    <a:pt x="72009" y="58207"/>
                  </a:cubicBezTo>
                  <a:lnTo>
                    <a:pt x="130216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800000">
              <a:off x="6985362" y="2482953"/>
              <a:ext cx="617848" cy="165551"/>
            </a:xfrm>
            <a:custGeom>
              <a:avLst/>
              <a:gdLst>
                <a:gd name="connsiteX0" fmla="*/ 0 w 485967"/>
                <a:gd name="connsiteY0" fmla="*/ 0 h 130214"/>
                <a:gd name="connsiteX1" fmla="*/ 253916 w 485967"/>
                <a:gd name="connsiteY1" fmla="*/ 0 h 130214"/>
                <a:gd name="connsiteX2" fmla="*/ 335596 w 485967"/>
                <a:gd name="connsiteY2" fmla="*/ 16490 h 130214"/>
                <a:gd name="connsiteX3" fmla="*/ 346468 w 485967"/>
                <a:gd name="connsiteY3" fmla="*/ 22393 h 130214"/>
                <a:gd name="connsiteX4" fmla="*/ 358342 w 485967"/>
                <a:gd name="connsiteY4" fmla="*/ 25910 h 130214"/>
                <a:gd name="connsiteX5" fmla="*/ 427760 w 485967"/>
                <a:gd name="connsiteY5" fmla="*/ 72007 h 130214"/>
                <a:gd name="connsiteX6" fmla="*/ 485967 w 485967"/>
                <a:gd name="connsiteY6" fmla="*/ 130214 h 130214"/>
                <a:gd name="connsiteX7" fmla="*/ 0 w 485967"/>
                <a:gd name="connsiteY7" fmla="*/ 0 h 13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7" h="130214">
                  <a:moveTo>
                    <a:pt x="0" y="0"/>
                  </a:moveTo>
                  <a:lnTo>
                    <a:pt x="253916" y="0"/>
                  </a:lnTo>
                  <a:cubicBezTo>
                    <a:pt x="282889" y="0"/>
                    <a:pt x="310491" y="5872"/>
                    <a:pt x="335596" y="16490"/>
                  </a:cubicBezTo>
                  <a:lnTo>
                    <a:pt x="346468" y="22393"/>
                  </a:lnTo>
                  <a:lnTo>
                    <a:pt x="358342" y="25910"/>
                  </a:lnTo>
                  <a:cubicBezTo>
                    <a:pt x="383602" y="36154"/>
                    <a:pt x="407272" y="51519"/>
                    <a:pt x="427760" y="72007"/>
                  </a:cubicBezTo>
                  <a:lnTo>
                    <a:pt x="485967" y="130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rot="1800000">
              <a:off x="4557977" y="2571576"/>
              <a:ext cx="92710" cy="639648"/>
            </a:xfrm>
            <a:custGeom>
              <a:avLst/>
              <a:gdLst>
                <a:gd name="connsiteX0" fmla="*/ 72921 w 72921"/>
                <a:gd name="connsiteY0" fmla="*/ 0 h 503113"/>
                <a:gd name="connsiteX1" fmla="*/ 72921 w 72921"/>
                <a:gd name="connsiteY1" fmla="*/ 503113 h 503113"/>
                <a:gd name="connsiteX2" fmla="*/ 31763 w 72921"/>
                <a:gd name="connsiteY2" fmla="*/ 431824 h 503113"/>
                <a:gd name="connsiteX3" fmla="*/ 5204 w 72921"/>
                <a:gd name="connsiteY3" fmla="*/ 352841 h 503113"/>
                <a:gd name="connsiteX4" fmla="*/ 6078 w 72921"/>
                <a:gd name="connsiteY4" fmla="*/ 340309 h 503113"/>
                <a:gd name="connsiteX5" fmla="*/ 1990 w 72921"/>
                <a:gd name="connsiteY5" fmla="*/ 328432 h 503113"/>
                <a:gd name="connsiteX6" fmla="*/ 7202 w 72921"/>
                <a:gd name="connsiteY6" fmla="*/ 245266 h 503113"/>
                <a:gd name="connsiteX7" fmla="*/ 72921 w 72921"/>
                <a:gd name="connsiteY7" fmla="*/ 0 h 50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3">
                  <a:moveTo>
                    <a:pt x="72921" y="0"/>
                  </a:moveTo>
                  <a:lnTo>
                    <a:pt x="72921" y="503113"/>
                  </a:lnTo>
                  <a:lnTo>
                    <a:pt x="31763" y="431824"/>
                  </a:lnTo>
                  <a:cubicBezTo>
                    <a:pt x="17276" y="406732"/>
                    <a:pt x="8560" y="379892"/>
                    <a:pt x="5204" y="352841"/>
                  </a:cubicBezTo>
                  <a:lnTo>
                    <a:pt x="6078" y="340309"/>
                  </a:lnTo>
                  <a:lnTo>
                    <a:pt x="1990" y="328432"/>
                  </a:lnTo>
                  <a:cubicBezTo>
                    <a:pt x="-1769" y="301433"/>
                    <a:pt x="-297" y="273253"/>
                    <a:pt x="7202" y="245266"/>
                  </a:cubicBezTo>
                  <a:lnTo>
                    <a:pt x="7292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rot="1800000">
              <a:off x="7377063" y="2874649"/>
              <a:ext cx="452294" cy="452295"/>
            </a:xfrm>
            <a:custGeom>
              <a:avLst/>
              <a:gdLst>
                <a:gd name="connsiteX0" fmla="*/ 0 w 355751"/>
                <a:gd name="connsiteY0" fmla="*/ 0 h 355751"/>
                <a:gd name="connsiteX1" fmla="*/ 79510 w 355751"/>
                <a:gd name="connsiteY1" fmla="*/ 21305 h 355751"/>
                <a:gd name="connsiteX2" fmla="*/ 154139 w 355751"/>
                <a:gd name="connsiteY2" fmla="*/ 58375 h 355751"/>
                <a:gd name="connsiteX3" fmla="*/ 163120 w 355751"/>
                <a:gd name="connsiteY3" fmla="*/ 66895 h 355751"/>
                <a:gd name="connsiteX4" fmla="*/ 173672 w 355751"/>
                <a:gd name="connsiteY4" fmla="*/ 73362 h 355751"/>
                <a:gd name="connsiteX5" fmla="*/ 228793 w 355751"/>
                <a:gd name="connsiteY5" fmla="*/ 135855 h 355751"/>
                <a:gd name="connsiteX6" fmla="*/ 355751 w 355751"/>
                <a:gd name="connsiteY6" fmla="*/ 355751 h 355751"/>
                <a:gd name="connsiteX7" fmla="*/ 0 w 355751"/>
                <a:gd name="connsiteY7" fmla="*/ 0 h 3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1" h="355751">
                  <a:moveTo>
                    <a:pt x="0" y="0"/>
                  </a:moveTo>
                  <a:lnTo>
                    <a:pt x="79510" y="21305"/>
                  </a:lnTo>
                  <a:cubicBezTo>
                    <a:pt x="107497" y="28803"/>
                    <a:pt x="132638" y="41620"/>
                    <a:pt x="154139" y="58375"/>
                  </a:cubicBezTo>
                  <a:lnTo>
                    <a:pt x="163120" y="66895"/>
                  </a:lnTo>
                  <a:lnTo>
                    <a:pt x="173672" y="73362"/>
                  </a:lnTo>
                  <a:cubicBezTo>
                    <a:pt x="195421" y="89794"/>
                    <a:pt x="214306" y="110763"/>
                    <a:pt x="228793" y="135855"/>
                  </a:cubicBezTo>
                  <a:lnTo>
                    <a:pt x="355751" y="355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800000">
              <a:off x="4324653" y="3234404"/>
              <a:ext cx="319823" cy="553951"/>
            </a:xfrm>
            <a:custGeom>
              <a:avLst/>
              <a:gdLst>
                <a:gd name="connsiteX0" fmla="*/ 0 w 251556"/>
                <a:gd name="connsiteY0" fmla="*/ 0 h 435708"/>
                <a:gd name="connsiteX1" fmla="*/ 251556 w 251556"/>
                <a:gd name="connsiteY1" fmla="*/ 435708 h 435708"/>
                <a:gd name="connsiteX2" fmla="*/ 72008 w 251556"/>
                <a:gd name="connsiteY2" fmla="*/ 256160 h 435708"/>
                <a:gd name="connsiteX3" fmla="*/ 25912 w 251556"/>
                <a:gd name="connsiteY3" fmla="*/ 186743 h 435708"/>
                <a:gd name="connsiteX4" fmla="*/ 22396 w 251556"/>
                <a:gd name="connsiteY4" fmla="*/ 174876 h 435708"/>
                <a:gd name="connsiteX5" fmla="*/ 16490 w 251556"/>
                <a:gd name="connsiteY5" fmla="*/ 163997 h 435708"/>
                <a:gd name="connsiteX6" fmla="*/ 0 w 251556"/>
                <a:gd name="connsiteY6" fmla="*/ 82316 h 435708"/>
                <a:gd name="connsiteX7" fmla="*/ 0 w 251556"/>
                <a:gd name="connsiteY7" fmla="*/ 0 h 43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6" h="435708">
                  <a:moveTo>
                    <a:pt x="0" y="0"/>
                  </a:moveTo>
                  <a:lnTo>
                    <a:pt x="251556" y="435708"/>
                  </a:lnTo>
                  <a:lnTo>
                    <a:pt x="72008" y="256160"/>
                  </a:lnTo>
                  <a:cubicBezTo>
                    <a:pt x="51521" y="235673"/>
                    <a:pt x="36157" y="212003"/>
                    <a:pt x="25912" y="186743"/>
                  </a:cubicBezTo>
                  <a:lnTo>
                    <a:pt x="22396" y="174876"/>
                  </a:lnTo>
                  <a:lnTo>
                    <a:pt x="16490" y="163997"/>
                  </a:lnTo>
                  <a:cubicBezTo>
                    <a:pt x="5871" y="138891"/>
                    <a:pt x="0" y="111290"/>
                    <a:pt x="0" y="823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 rot="1800000">
              <a:off x="7526072" y="3452572"/>
              <a:ext cx="319827" cy="553957"/>
            </a:xfrm>
            <a:custGeom>
              <a:avLst/>
              <a:gdLst>
                <a:gd name="connsiteX0" fmla="*/ 0 w 251559"/>
                <a:gd name="connsiteY0" fmla="*/ 0 h 435713"/>
                <a:gd name="connsiteX1" fmla="*/ 179550 w 251559"/>
                <a:gd name="connsiteY1" fmla="*/ 179551 h 435713"/>
                <a:gd name="connsiteX2" fmla="*/ 225646 w 251559"/>
                <a:gd name="connsiteY2" fmla="*/ 248968 h 435713"/>
                <a:gd name="connsiteX3" fmla="*/ 229163 w 251559"/>
                <a:gd name="connsiteY3" fmla="*/ 260838 h 435713"/>
                <a:gd name="connsiteX4" fmla="*/ 235068 w 251559"/>
                <a:gd name="connsiteY4" fmla="*/ 271715 h 435713"/>
                <a:gd name="connsiteX5" fmla="*/ 251559 w 251559"/>
                <a:gd name="connsiteY5" fmla="*/ 353396 h 435713"/>
                <a:gd name="connsiteX6" fmla="*/ 251559 w 251559"/>
                <a:gd name="connsiteY6" fmla="*/ 435713 h 435713"/>
                <a:gd name="connsiteX7" fmla="*/ 0 w 251559"/>
                <a:gd name="connsiteY7" fmla="*/ 0 h 43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559" h="435713">
                  <a:moveTo>
                    <a:pt x="0" y="0"/>
                  </a:moveTo>
                  <a:lnTo>
                    <a:pt x="179550" y="179551"/>
                  </a:lnTo>
                  <a:cubicBezTo>
                    <a:pt x="200037" y="200038"/>
                    <a:pt x="215403" y="223708"/>
                    <a:pt x="225646" y="248968"/>
                  </a:cubicBezTo>
                  <a:lnTo>
                    <a:pt x="229163" y="260838"/>
                  </a:lnTo>
                  <a:lnTo>
                    <a:pt x="235068" y="271715"/>
                  </a:lnTo>
                  <a:cubicBezTo>
                    <a:pt x="245687" y="296821"/>
                    <a:pt x="251558" y="324422"/>
                    <a:pt x="251559" y="353396"/>
                  </a:cubicBezTo>
                  <a:lnTo>
                    <a:pt x="251559" y="4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rot="1800000">
              <a:off x="4341190" y="3913977"/>
              <a:ext cx="452298" cy="452297"/>
            </a:xfrm>
            <a:custGeom>
              <a:avLst/>
              <a:gdLst>
                <a:gd name="connsiteX0" fmla="*/ 0 w 355754"/>
                <a:gd name="connsiteY0" fmla="*/ 0 h 355753"/>
                <a:gd name="connsiteX1" fmla="*/ 355754 w 355754"/>
                <a:gd name="connsiteY1" fmla="*/ 355753 h 355753"/>
                <a:gd name="connsiteX2" fmla="*/ 276243 w 355754"/>
                <a:gd name="connsiteY2" fmla="*/ 334449 h 355753"/>
                <a:gd name="connsiteX3" fmla="*/ 201613 w 355754"/>
                <a:gd name="connsiteY3" fmla="*/ 297380 h 355753"/>
                <a:gd name="connsiteX4" fmla="*/ 192635 w 355754"/>
                <a:gd name="connsiteY4" fmla="*/ 288861 h 355753"/>
                <a:gd name="connsiteX5" fmla="*/ 182082 w 355754"/>
                <a:gd name="connsiteY5" fmla="*/ 282392 h 355753"/>
                <a:gd name="connsiteX6" fmla="*/ 126960 w 355754"/>
                <a:gd name="connsiteY6" fmla="*/ 219900 h 355753"/>
                <a:gd name="connsiteX7" fmla="*/ 0 w 355754"/>
                <a:gd name="connsiteY7" fmla="*/ 0 h 35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4" h="355753">
                  <a:moveTo>
                    <a:pt x="0" y="0"/>
                  </a:moveTo>
                  <a:lnTo>
                    <a:pt x="355754" y="355753"/>
                  </a:lnTo>
                  <a:lnTo>
                    <a:pt x="276243" y="334449"/>
                  </a:lnTo>
                  <a:cubicBezTo>
                    <a:pt x="248257" y="326951"/>
                    <a:pt x="223115" y="314134"/>
                    <a:pt x="201613" y="297380"/>
                  </a:cubicBezTo>
                  <a:lnTo>
                    <a:pt x="192635" y="288861"/>
                  </a:lnTo>
                  <a:lnTo>
                    <a:pt x="182082" y="282392"/>
                  </a:lnTo>
                  <a:cubicBezTo>
                    <a:pt x="160333" y="265959"/>
                    <a:pt x="141447" y="244992"/>
                    <a:pt x="126960" y="21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rot="1800000">
              <a:off x="7519861" y="4029697"/>
              <a:ext cx="92710" cy="639649"/>
            </a:xfrm>
            <a:custGeom>
              <a:avLst/>
              <a:gdLst>
                <a:gd name="connsiteX0" fmla="*/ 1 w 72921"/>
                <a:gd name="connsiteY0" fmla="*/ 0 h 503114"/>
                <a:gd name="connsiteX1" fmla="*/ 41158 w 72921"/>
                <a:gd name="connsiteY1" fmla="*/ 71288 h 503114"/>
                <a:gd name="connsiteX2" fmla="*/ 67718 w 72921"/>
                <a:gd name="connsiteY2" fmla="*/ 150271 h 503114"/>
                <a:gd name="connsiteX3" fmla="*/ 68043 w 72921"/>
                <a:gd name="connsiteY3" fmla="*/ 162645 h 503114"/>
                <a:gd name="connsiteX4" fmla="*/ 70931 w 72921"/>
                <a:gd name="connsiteY4" fmla="*/ 174679 h 503114"/>
                <a:gd name="connsiteX5" fmla="*/ 65720 w 72921"/>
                <a:gd name="connsiteY5" fmla="*/ 257845 h 503114"/>
                <a:gd name="connsiteX6" fmla="*/ 0 w 72921"/>
                <a:gd name="connsiteY6" fmla="*/ 503114 h 503114"/>
                <a:gd name="connsiteX7" fmla="*/ 1 w 72921"/>
                <a:gd name="connsiteY7" fmla="*/ 0 h 50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21" h="503114">
                  <a:moveTo>
                    <a:pt x="1" y="0"/>
                  </a:moveTo>
                  <a:lnTo>
                    <a:pt x="41158" y="71288"/>
                  </a:lnTo>
                  <a:cubicBezTo>
                    <a:pt x="55645" y="96380"/>
                    <a:pt x="64362" y="123220"/>
                    <a:pt x="67718" y="150271"/>
                  </a:cubicBezTo>
                  <a:lnTo>
                    <a:pt x="68043" y="162645"/>
                  </a:lnTo>
                  <a:lnTo>
                    <a:pt x="70931" y="174679"/>
                  </a:lnTo>
                  <a:cubicBezTo>
                    <a:pt x="74690" y="201678"/>
                    <a:pt x="73218" y="229859"/>
                    <a:pt x="65720" y="257845"/>
                  </a:cubicBezTo>
                  <a:lnTo>
                    <a:pt x="0" y="503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 rot="1800000">
              <a:off x="4567339" y="4592418"/>
              <a:ext cx="617850" cy="165555"/>
            </a:xfrm>
            <a:custGeom>
              <a:avLst/>
              <a:gdLst>
                <a:gd name="connsiteX0" fmla="*/ 0 w 485969"/>
                <a:gd name="connsiteY0" fmla="*/ 0 h 130216"/>
                <a:gd name="connsiteX1" fmla="*/ 485969 w 485969"/>
                <a:gd name="connsiteY1" fmla="*/ 130216 h 130216"/>
                <a:gd name="connsiteX2" fmla="*/ 232051 w 485969"/>
                <a:gd name="connsiteY2" fmla="*/ 130216 h 130216"/>
                <a:gd name="connsiteX3" fmla="*/ 150371 w 485969"/>
                <a:gd name="connsiteY3" fmla="*/ 113726 h 130216"/>
                <a:gd name="connsiteX4" fmla="*/ 139491 w 485969"/>
                <a:gd name="connsiteY4" fmla="*/ 107820 h 130216"/>
                <a:gd name="connsiteX5" fmla="*/ 127625 w 485969"/>
                <a:gd name="connsiteY5" fmla="*/ 104304 h 130216"/>
                <a:gd name="connsiteX6" fmla="*/ 58207 w 485969"/>
                <a:gd name="connsiteY6" fmla="*/ 58208 h 130216"/>
                <a:gd name="connsiteX7" fmla="*/ 0 w 485969"/>
                <a:gd name="connsiteY7" fmla="*/ 0 h 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969" h="130216">
                  <a:moveTo>
                    <a:pt x="0" y="0"/>
                  </a:moveTo>
                  <a:lnTo>
                    <a:pt x="485969" y="130216"/>
                  </a:lnTo>
                  <a:lnTo>
                    <a:pt x="232051" y="130216"/>
                  </a:lnTo>
                  <a:cubicBezTo>
                    <a:pt x="203077" y="130217"/>
                    <a:pt x="175476" y="124345"/>
                    <a:pt x="150371" y="113726"/>
                  </a:cubicBezTo>
                  <a:lnTo>
                    <a:pt x="139491" y="107820"/>
                  </a:lnTo>
                  <a:lnTo>
                    <a:pt x="127625" y="104304"/>
                  </a:lnTo>
                  <a:cubicBezTo>
                    <a:pt x="102364" y="94060"/>
                    <a:pt x="78695" y="78696"/>
                    <a:pt x="58207" y="58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 rot="1800000">
              <a:off x="7057231" y="4520548"/>
              <a:ext cx="165551" cy="617848"/>
            </a:xfrm>
            <a:custGeom>
              <a:avLst/>
              <a:gdLst>
                <a:gd name="connsiteX0" fmla="*/ 130214 w 130214"/>
                <a:gd name="connsiteY0" fmla="*/ 0 h 485967"/>
                <a:gd name="connsiteX1" fmla="*/ 130214 w 130214"/>
                <a:gd name="connsiteY1" fmla="*/ 253917 h 485967"/>
                <a:gd name="connsiteX2" fmla="*/ 113724 w 130214"/>
                <a:gd name="connsiteY2" fmla="*/ 335598 h 485967"/>
                <a:gd name="connsiteX3" fmla="*/ 107819 w 130214"/>
                <a:gd name="connsiteY3" fmla="*/ 346478 h 485967"/>
                <a:gd name="connsiteX4" fmla="*/ 104303 w 130214"/>
                <a:gd name="connsiteY4" fmla="*/ 358343 h 485967"/>
                <a:gd name="connsiteX5" fmla="*/ 58206 w 130214"/>
                <a:gd name="connsiteY5" fmla="*/ 427761 h 485967"/>
                <a:gd name="connsiteX6" fmla="*/ 0 w 130214"/>
                <a:gd name="connsiteY6" fmla="*/ 485967 h 485967"/>
                <a:gd name="connsiteX7" fmla="*/ 130214 w 130214"/>
                <a:gd name="connsiteY7" fmla="*/ 0 h 4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14" h="485967">
                  <a:moveTo>
                    <a:pt x="130214" y="0"/>
                  </a:moveTo>
                  <a:lnTo>
                    <a:pt x="130214" y="253917"/>
                  </a:lnTo>
                  <a:cubicBezTo>
                    <a:pt x="130215" y="282891"/>
                    <a:pt x="124343" y="310492"/>
                    <a:pt x="113724" y="335598"/>
                  </a:cubicBezTo>
                  <a:lnTo>
                    <a:pt x="107819" y="346478"/>
                  </a:lnTo>
                  <a:lnTo>
                    <a:pt x="104303" y="358343"/>
                  </a:lnTo>
                  <a:cubicBezTo>
                    <a:pt x="94058" y="383604"/>
                    <a:pt x="78694" y="407273"/>
                    <a:pt x="58206" y="427761"/>
                  </a:cubicBezTo>
                  <a:lnTo>
                    <a:pt x="0" y="485967"/>
                  </a:lnTo>
                  <a:lnTo>
                    <a:pt x="130214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rot="1800000">
              <a:off x="5036384" y="5055051"/>
              <a:ext cx="639647" cy="92710"/>
            </a:xfrm>
            <a:custGeom>
              <a:avLst/>
              <a:gdLst>
                <a:gd name="connsiteX0" fmla="*/ 0 w 503113"/>
                <a:gd name="connsiteY0" fmla="*/ 0 h 72921"/>
                <a:gd name="connsiteX1" fmla="*/ 503113 w 503113"/>
                <a:gd name="connsiteY1" fmla="*/ 1 h 72921"/>
                <a:gd name="connsiteX2" fmla="*/ 431825 w 503113"/>
                <a:gd name="connsiteY2" fmla="*/ 41158 h 72921"/>
                <a:gd name="connsiteX3" fmla="*/ 352842 w 503113"/>
                <a:gd name="connsiteY3" fmla="*/ 67718 h 72921"/>
                <a:gd name="connsiteX4" fmla="*/ 340468 w 503113"/>
                <a:gd name="connsiteY4" fmla="*/ 68043 h 72921"/>
                <a:gd name="connsiteX5" fmla="*/ 328434 w 503113"/>
                <a:gd name="connsiteY5" fmla="*/ 70931 h 72921"/>
                <a:gd name="connsiteX6" fmla="*/ 245268 w 503113"/>
                <a:gd name="connsiteY6" fmla="*/ 65720 h 72921"/>
                <a:gd name="connsiteX7" fmla="*/ 0 w 503113"/>
                <a:gd name="connsiteY7" fmla="*/ 0 h 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113" h="72921">
                  <a:moveTo>
                    <a:pt x="0" y="0"/>
                  </a:moveTo>
                  <a:lnTo>
                    <a:pt x="503113" y="1"/>
                  </a:lnTo>
                  <a:lnTo>
                    <a:pt x="431825" y="41158"/>
                  </a:lnTo>
                  <a:cubicBezTo>
                    <a:pt x="406733" y="55645"/>
                    <a:pt x="379893" y="64362"/>
                    <a:pt x="352842" y="67718"/>
                  </a:cubicBezTo>
                  <a:lnTo>
                    <a:pt x="340468" y="68043"/>
                  </a:lnTo>
                  <a:lnTo>
                    <a:pt x="328434" y="70931"/>
                  </a:lnTo>
                  <a:cubicBezTo>
                    <a:pt x="301436" y="74689"/>
                    <a:pt x="273255" y="73218"/>
                    <a:pt x="245268" y="657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/>
            <p:cNvSpPr/>
            <p:nvPr/>
          </p:nvSpPr>
          <p:spPr>
            <a:xfrm rot="1800000">
              <a:off x="6378778" y="4912250"/>
              <a:ext cx="452298" cy="452299"/>
            </a:xfrm>
            <a:custGeom>
              <a:avLst/>
              <a:gdLst>
                <a:gd name="connsiteX0" fmla="*/ 355755 w 355755"/>
                <a:gd name="connsiteY0" fmla="*/ 0 h 355755"/>
                <a:gd name="connsiteX1" fmla="*/ 334449 w 355755"/>
                <a:gd name="connsiteY1" fmla="*/ 79513 h 355755"/>
                <a:gd name="connsiteX2" fmla="*/ 297380 w 355755"/>
                <a:gd name="connsiteY2" fmla="*/ 154142 h 355755"/>
                <a:gd name="connsiteX3" fmla="*/ 288861 w 355755"/>
                <a:gd name="connsiteY3" fmla="*/ 163120 h 355755"/>
                <a:gd name="connsiteX4" fmla="*/ 282393 w 355755"/>
                <a:gd name="connsiteY4" fmla="*/ 173674 h 355755"/>
                <a:gd name="connsiteX5" fmla="*/ 219900 w 355755"/>
                <a:gd name="connsiteY5" fmla="*/ 228795 h 355755"/>
                <a:gd name="connsiteX6" fmla="*/ 0 w 355755"/>
                <a:gd name="connsiteY6" fmla="*/ 355755 h 355755"/>
                <a:gd name="connsiteX7" fmla="*/ 355755 w 355755"/>
                <a:gd name="connsiteY7" fmla="*/ 0 h 3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55" h="355755">
                  <a:moveTo>
                    <a:pt x="355755" y="0"/>
                  </a:moveTo>
                  <a:lnTo>
                    <a:pt x="334449" y="79513"/>
                  </a:lnTo>
                  <a:cubicBezTo>
                    <a:pt x="326951" y="107498"/>
                    <a:pt x="314134" y="132640"/>
                    <a:pt x="297380" y="154142"/>
                  </a:cubicBezTo>
                  <a:lnTo>
                    <a:pt x="288861" y="163120"/>
                  </a:lnTo>
                  <a:lnTo>
                    <a:pt x="282393" y="173674"/>
                  </a:lnTo>
                  <a:cubicBezTo>
                    <a:pt x="265961" y="195423"/>
                    <a:pt x="244992" y="214308"/>
                    <a:pt x="219900" y="228795"/>
                  </a:cubicBezTo>
                  <a:lnTo>
                    <a:pt x="0" y="355755"/>
                  </a:lnTo>
                  <a:lnTo>
                    <a:pt x="355755" y="0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 rot="1800000">
              <a:off x="5699199" y="5061248"/>
              <a:ext cx="553951" cy="319823"/>
            </a:xfrm>
            <a:custGeom>
              <a:avLst/>
              <a:gdLst>
                <a:gd name="connsiteX0" fmla="*/ 0 w 435709"/>
                <a:gd name="connsiteY0" fmla="*/ 251557 h 251557"/>
                <a:gd name="connsiteX1" fmla="*/ 435709 w 435709"/>
                <a:gd name="connsiteY1" fmla="*/ 0 h 251557"/>
                <a:gd name="connsiteX2" fmla="*/ 256161 w 435709"/>
                <a:gd name="connsiteY2" fmla="*/ 179548 h 251557"/>
                <a:gd name="connsiteX3" fmla="*/ 186744 w 435709"/>
                <a:gd name="connsiteY3" fmla="*/ 225644 h 251557"/>
                <a:gd name="connsiteX4" fmla="*/ 174877 w 435709"/>
                <a:gd name="connsiteY4" fmla="*/ 229160 h 251557"/>
                <a:gd name="connsiteX5" fmla="*/ 163998 w 435709"/>
                <a:gd name="connsiteY5" fmla="*/ 235066 h 251557"/>
                <a:gd name="connsiteX6" fmla="*/ 82318 w 435709"/>
                <a:gd name="connsiteY6" fmla="*/ 251557 h 251557"/>
                <a:gd name="connsiteX7" fmla="*/ 0 w 435709"/>
                <a:gd name="connsiteY7" fmla="*/ 251557 h 25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709" h="251557">
                  <a:moveTo>
                    <a:pt x="0" y="251557"/>
                  </a:moveTo>
                  <a:lnTo>
                    <a:pt x="435709" y="0"/>
                  </a:lnTo>
                  <a:lnTo>
                    <a:pt x="256161" y="179548"/>
                  </a:lnTo>
                  <a:cubicBezTo>
                    <a:pt x="235674" y="200035"/>
                    <a:pt x="212004" y="215400"/>
                    <a:pt x="186744" y="225644"/>
                  </a:cubicBezTo>
                  <a:lnTo>
                    <a:pt x="174877" y="229160"/>
                  </a:lnTo>
                  <a:lnTo>
                    <a:pt x="163998" y="235066"/>
                  </a:lnTo>
                  <a:cubicBezTo>
                    <a:pt x="138893" y="245685"/>
                    <a:pt x="111291" y="251556"/>
                    <a:pt x="82318" y="251557"/>
                  </a:cubicBezTo>
                  <a:lnTo>
                    <a:pt x="0" y="2515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707562" y="2990208"/>
            <a:ext cx="817694" cy="794463"/>
          </a:xfrm>
          <a:custGeom>
            <a:avLst/>
            <a:gdLst/>
            <a:ahLst/>
            <a:cxnLst/>
            <a:rect l="l" t="t" r="r" b="b"/>
            <a:pathLst>
              <a:path w="817694" h="794463">
                <a:moveTo>
                  <a:pt x="200792" y="107198"/>
                </a:moveTo>
                <a:cubicBezTo>
                  <a:pt x="181203" y="107198"/>
                  <a:pt x="171408" y="114998"/>
                  <a:pt x="171408" y="130597"/>
                </a:cubicBezTo>
                <a:lnTo>
                  <a:pt x="171408" y="662234"/>
                </a:lnTo>
                <a:cubicBezTo>
                  <a:pt x="171408" y="677833"/>
                  <a:pt x="181203" y="685633"/>
                  <a:pt x="200792" y="685633"/>
                </a:cubicBezTo>
                <a:cubicBezTo>
                  <a:pt x="219293" y="685633"/>
                  <a:pt x="228544" y="677833"/>
                  <a:pt x="228544" y="662234"/>
                </a:cubicBezTo>
                <a:lnTo>
                  <a:pt x="228544" y="130597"/>
                </a:lnTo>
                <a:cubicBezTo>
                  <a:pt x="228544" y="114998"/>
                  <a:pt x="219293" y="107198"/>
                  <a:pt x="200792" y="107198"/>
                </a:cubicBezTo>
                <a:close/>
                <a:moveTo>
                  <a:pt x="620167" y="0"/>
                </a:moveTo>
                <a:cubicBezTo>
                  <a:pt x="699976" y="0"/>
                  <a:pt x="752849" y="18410"/>
                  <a:pt x="778787" y="55231"/>
                </a:cubicBezTo>
                <a:cubicBezTo>
                  <a:pt x="804725" y="92053"/>
                  <a:pt x="817694" y="152544"/>
                  <a:pt x="817694" y="236707"/>
                </a:cubicBezTo>
                <a:cubicBezTo>
                  <a:pt x="817694" y="269718"/>
                  <a:pt x="812071" y="296926"/>
                  <a:pt x="800825" y="318329"/>
                </a:cubicBezTo>
                <a:lnTo>
                  <a:pt x="607966" y="687265"/>
                </a:lnTo>
                <a:lnTo>
                  <a:pt x="817694" y="687265"/>
                </a:lnTo>
                <a:lnTo>
                  <a:pt x="817694" y="787389"/>
                </a:lnTo>
                <a:lnTo>
                  <a:pt x="426448" y="787389"/>
                </a:lnTo>
                <a:lnTo>
                  <a:pt x="426448" y="684000"/>
                </a:lnTo>
                <a:lnTo>
                  <a:pt x="619078" y="330301"/>
                </a:lnTo>
                <a:cubicBezTo>
                  <a:pt x="640119" y="291847"/>
                  <a:pt x="650639" y="239246"/>
                  <a:pt x="650639" y="172496"/>
                </a:cubicBezTo>
                <a:cubicBezTo>
                  <a:pt x="650639" y="137671"/>
                  <a:pt x="639031" y="120258"/>
                  <a:pt x="615813" y="120258"/>
                </a:cubicBezTo>
                <a:cubicBezTo>
                  <a:pt x="591871" y="120258"/>
                  <a:pt x="579899" y="131141"/>
                  <a:pt x="579899" y="152907"/>
                </a:cubicBezTo>
                <a:lnTo>
                  <a:pt x="579899" y="286769"/>
                </a:lnTo>
                <a:lnTo>
                  <a:pt x="426448" y="286769"/>
                </a:lnTo>
                <a:lnTo>
                  <a:pt x="426448" y="150730"/>
                </a:lnTo>
                <a:cubicBezTo>
                  <a:pt x="426448" y="50243"/>
                  <a:pt x="491021" y="0"/>
                  <a:pt x="620167" y="0"/>
                </a:cubicBezTo>
                <a:close/>
                <a:moveTo>
                  <a:pt x="201881" y="0"/>
                </a:moveTo>
                <a:cubicBezTo>
                  <a:pt x="333928" y="0"/>
                  <a:pt x="399952" y="50243"/>
                  <a:pt x="399952" y="150730"/>
                </a:cubicBezTo>
                <a:lnTo>
                  <a:pt x="399952" y="652983"/>
                </a:lnTo>
                <a:cubicBezTo>
                  <a:pt x="399952" y="697967"/>
                  <a:pt x="381360" y="732793"/>
                  <a:pt x="344176" y="757461"/>
                </a:cubicBezTo>
                <a:cubicBezTo>
                  <a:pt x="306993" y="782129"/>
                  <a:pt x="259198" y="794463"/>
                  <a:pt x="200792" y="794463"/>
                </a:cubicBezTo>
                <a:cubicBezTo>
                  <a:pt x="140573" y="794463"/>
                  <a:pt x="92052" y="782310"/>
                  <a:pt x="55231" y="758005"/>
                </a:cubicBezTo>
                <a:cubicBezTo>
                  <a:pt x="18410" y="733699"/>
                  <a:pt x="0" y="699055"/>
                  <a:pt x="0" y="654072"/>
                </a:cubicBezTo>
                <a:lnTo>
                  <a:pt x="0" y="151819"/>
                </a:lnTo>
                <a:cubicBezTo>
                  <a:pt x="0" y="50606"/>
                  <a:pt x="67293" y="0"/>
                  <a:pt x="201881" y="0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8800">
              <a:solidFill>
                <a:srgbClr val="E40000"/>
              </a:solidFill>
              <a:latin typeface="Haettenschweiler" panose="020B070604090206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577883" y="3867822"/>
            <a:ext cx="3090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点击添加标题</a:t>
            </a:r>
            <a:r>
              <a:rPr lang="en-US" altLang="zh-CN" sz="360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</a:t>
            </a:r>
            <a:endParaRPr lang="zh-CN" altLang="en-US" sz="3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386746" y="596752"/>
            <a:ext cx="266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CONTENTS</a:t>
            </a:r>
            <a:endParaRPr lang="zh-CN" altLang="en-US" sz="360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927983" y="5967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E40000"/>
                </a:solidFill>
                <a:latin typeface="+mj-ea"/>
                <a:ea typeface="+mj-ea"/>
              </a:rPr>
              <a:t>目录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>
            <a:off x="0" y="431122"/>
            <a:ext cx="5069403" cy="41631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75239"/>
          <a:stretch/>
        </p:blipFill>
        <p:spPr>
          <a:xfrm rot="10800000" flipH="1">
            <a:off x="0" y="919916"/>
            <a:ext cx="5069403" cy="4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7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/>
      </a:spPr>
      <a:bodyPr wrap="square" rtlCol="0" anchor="ctr">
        <a:noAutofit/>
      </a:bodyPr>
      <a:lstStyle>
        <a:defPPr algn="ctr">
          <a:defRPr dirty="0">
            <a:solidFill>
              <a:srgbClr val="FFFFFF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A000120140530A50KPBG</Template>
  <TotalTime>6300</TotalTime>
  <Words>3147</Words>
  <Application>Microsoft Office PowerPoint</Application>
  <PresentationFormat>宽屏</PresentationFormat>
  <Paragraphs>261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AgencyFB-Regular</vt:lpstr>
      <vt:lpstr>方正正纤黑简体</vt:lpstr>
      <vt:lpstr>黑体</vt:lpstr>
      <vt:lpstr>宋体</vt:lpstr>
      <vt:lpstr>微软雅黑</vt:lpstr>
      <vt:lpstr>Arial</vt:lpstr>
      <vt:lpstr>Calibri</vt:lpstr>
      <vt:lpstr>Haettenschweiler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http:/www.ypppt.com</cp:keywords>
  <dc:description>www.ppt818.com-提供资源下载</dc:description>
  <cp:lastModifiedBy>Windows 用户</cp:lastModifiedBy>
  <cp:revision>998</cp:revision>
  <dcterms:created xsi:type="dcterms:W3CDTF">2014-12-21T03:42:44Z</dcterms:created>
  <dcterms:modified xsi:type="dcterms:W3CDTF">2023-04-17T05:15:12Z</dcterms:modified>
</cp:coreProperties>
</file>