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36" r:id="rId2"/>
    <p:sldId id="961" r:id="rId3"/>
    <p:sldId id="963" r:id="rId4"/>
    <p:sldId id="1054" r:id="rId5"/>
    <p:sldId id="1058" r:id="rId6"/>
    <p:sldId id="1059" r:id="rId7"/>
    <p:sldId id="1060" r:id="rId8"/>
    <p:sldId id="1065" r:id="rId9"/>
    <p:sldId id="1035" r:id="rId10"/>
    <p:sldId id="1053" r:id="rId11"/>
    <p:sldId id="1055" r:id="rId12"/>
    <p:sldId id="1063" r:id="rId13"/>
    <p:sldId id="1067" r:id="rId14"/>
    <p:sldId id="1036" r:id="rId15"/>
    <p:sldId id="1057" r:id="rId16"/>
    <p:sldId id="1062" r:id="rId17"/>
    <p:sldId id="1069" r:id="rId18"/>
    <p:sldId id="1056" r:id="rId19"/>
    <p:sldId id="1037" r:id="rId20"/>
    <p:sldId id="1066" r:id="rId21"/>
    <p:sldId id="1064" r:id="rId22"/>
    <p:sldId id="1068" r:id="rId23"/>
    <p:sldId id="1061" r:id="rId24"/>
    <p:sldId id="1070" r:id="rId25"/>
  </p:sldIdLst>
  <p:sldSz cx="9144000" cy="5143500" type="screen16x9"/>
  <p:notesSz cx="6858000" cy="9144000"/>
  <p:custDataLst>
    <p:tags r:id="rId27"/>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54" autoAdjust="0"/>
  </p:normalViewPr>
  <p:slideViewPr>
    <p:cSldViewPr>
      <p:cViewPr varScale="1">
        <p:scale>
          <a:sx n="149" d="100"/>
          <a:sy n="149" d="100"/>
        </p:scale>
        <p:origin x="540"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2023-04-17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extLst>
      <p:ext uri="{BB962C8B-B14F-4D97-AF65-F5344CB8AC3E}">
        <p14:creationId xmlns:p14="http://schemas.microsoft.com/office/powerpoint/2010/main" val="183923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11</a:t>
            </a:fld>
            <a:endParaRPr lang="zh-CN" altLang="en-US"/>
          </a:p>
        </p:txBody>
      </p:sp>
    </p:spTree>
    <p:extLst>
      <p:ext uri="{BB962C8B-B14F-4D97-AF65-F5344CB8AC3E}">
        <p14:creationId xmlns:p14="http://schemas.microsoft.com/office/powerpoint/2010/main" val="60384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12</a:t>
            </a:fld>
            <a:endParaRPr lang="zh-CN" altLang="en-US"/>
          </a:p>
        </p:txBody>
      </p:sp>
    </p:spTree>
    <p:extLst>
      <p:ext uri="{BB962C8B-B14F-4D97-AF65-F5344CB8AC3E}">
        <p14:creationId xmlns:p14="http://schemas.microsoft.com/office/powerpoint/2010/main" val="332749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pPr/>
              <a:t>13</a:t>
            </a:fld>
            <a:endParaRPr lang="zh-CN" altLang="en-US"/>
          </a:p>
        </p:txBody>
      </p:sp>
    </p:spTree>
    <p:extLst>
      <p:ext uri="{BB962C8B-B14F-4D97-AF65-F5344CB8AC3E}">
        <p14:creationId xmlns:p14="http://schemas.microsoft.com/office/powerpoint/2010/main" val="204660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val="21158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48711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extLst>
      <p:ext uri="{BB962C8B-B14F-4D97-AF65-F5344CB8AC3E}">
        <p14:creationId xmlns:p14="http://schemas.microsoft.com/office/powerpoint/2010/main" val="378873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pPr/>
              <a:t>20</a:t>
            </a:fld>
            <a:endParaRPr lang="zh-CN" altLang="en-US"/>
          </a:p>
        </p:txBody>
      </p:sp>
    </p:spTree>
    <p:extLst>
      <p:ext uri="{BB962C8B-B14F-4D97-AF65-F5344CB8AC3E}">
        <p14:creationId xmlns:p14="http://schemas.microsoft.com/office/powerpoint/2010/main" val="145207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FAB2B-D77A-4486-826C-4471D40F7AD3}" type="slidenum">
              <a:rPr lang="zh-CN" altLang="en-US" smtClean="0"/>
              <a:pPr/>
              <a:t>21</a:t>
            </a:fld>
            <a:endParaRPr lang="zh-CN" altLang="en-US"/>
          </a:p>
        </p:txBody>
      </p:sp>
    </p:spTree>
    <p:extLst>
      <p:ext uri="{BB962C8B-B14F-4D97-AF65-F5344CB8AC3E}">
        <p14:creationId xmlns:p14="http://schemas.microsoft.com/office/powerpoint/2010/main" val="3401250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98623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24</a:t>
            </a:fld>
            <a:endParaRPr lang="zh-CN" altLang="en-US"/>
          </a:p>
        </p:txBody>
      </p:sp>
    </p:spTree>
    <p:extLst>
      <p:ext uri="{BB962C8B-B14F-4D97-AF65-F5344CB8AC3E}">
        <p14:creationId xmlns:p14="http://schemas.microsoft.com/office/powerpoint/2010/main" val="161344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4</a:t>
            </a:fld>
            <a:endParaRPr lang="zh-CN" altLang="en-US"/>
          </a:p>
        </p:txBody>
      </p:sp>
    </p:spTree>
    <p:extLst>
      <p:ext uri="{BB962C8B-B14F-4D97-AF65-F5344CB8AC3E}">
        <p14:creationId xmlns:p14="http://schemas.microsoft.com/office/powerpoint/2010/main" val="10337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6</a:t>
            </a:fld>
            <a:endParaRPr lang="zh-CN" altLang="en-US"/>
          </a:p>
        </p:txBody>
      </p:sp>
    </p:spTree>
    <p:extLst>
      <p:ext uri="{BB962C8B-B14F-4D97-AF65-F5344CB8AC3E}">
        <p14:creationId xmlns:p14="http://schemas.microsoft.com/office/powerpoint/2010/main" val="14589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17651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pPr/>
              <a:t>8</a:t>
            </a:fld>
            <a:endParaRPr lang="zh-CN" altLang="en-US"/>
          </a:p>
        </p:txBody>
      </p:sp>
    </p:spTree>
    <p:extLst>
      <p:ext uri="{BB962C8B-B14F-4D97-AF65-F5344CB8AC3E}">
        <p14:creationId xmlns:p14="http://schemas.microsoft.com/office/powerpoint/2010/main" val="256072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项目介绍</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产品运行</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市场分析</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投资回报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pPr/>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pPr/>
              <a:t>‹#›</a:t>
            </a:fld>
            <a:endParaRPr lang="zh-CN" altLang="en-US"/>
          </a:p>
        </p:txBody>
      </p:sp>
    </p:spTree>
    <p:extLst>
      <p:ext uri="{BB962C8B-B14F-4D97-AF65-F5344CB8AC3E}">
        <p14:creationId xmlns:p14="http://schemas.microsoft.com/office/powerpoint/2010/main" val="4164599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2023-04-17</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 id="2147483672" r:id="rId4"/>
    <p:sldLayoutId id="2147483665" r:id="rId5"/>
    <p:sldLayoutId id="2147483668" r:id="rId6"/>
  </p:sldLayoutIdLst>
  <p:transition/>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12" name="矩形 259"/>
          <p:cNvSpPr>
            <a:spLocks noChangeArrowheads="1"/>
          </p:cNvSpPr>
          <p:nvPr/>
        </p:nvSpPr>
        <p:spPr bwMode="auto">
          <a:xfrm>
            <a:off x="1115618" y="3562152"/>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smtClean="0">
                <a:solidFill>
                  <a:schemeClr val="tx1">
                    <a:lumMod val="75000"/>
                    <a:lumOff val="25000"/>
                  </a:schemeClr>
                </a:solidFill>
                <a:cs typeface="Arial" panose="020B0604020202020204" pitchFamily="34" charset="0"/>
              </a:rPr>
              <a:t>汇报人：</a:t>
            </a:r>
            <a:r>
              <a:rPr lang="en-US" altLang="zh-CN" sz="1100" smtClean="0">
                <a:solidFill>
                  <a:schemeClr val="tx1">
                    <a:lumMod val="75000"/>
                    <a:lumOff val="25000"/>
                  </a:schemeClr>
                </a:solidFill>
                <a:cs typeface="Arial" panose="020B0604020202020204" pitchFamily="34" charset="0"/>
              </a:rPr>
              <a:t>PPT818  Report Person: WWW</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15617" y="2756646"/>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工作</a:t>
            </a:r>
            <a:r>
              <a:rPr lang="zh-CN" altLang="en-US" sz="900" dirty="0">
                <a:solidFill>
                  <a:schemeClr val="tx1">
                    <a:lumMod val="75000"/>
                    <a:lumOff val="25000"/>
                  </a:schemeClr>
                </a:solidFill>
                <a:latin typeface="Arial" panose="020B0604020202020204" pitchFamily="34" charset="0"/>
                <a:cs typeface="Arial" panose="020B0604020202020204" pitchFamily="34" charset="0"/>
              </a:rPr>
              <a:t>计划 工作报告 销售</a:t>
            </a: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培训 年终</a:t>
            </a:r>
            <a:r>
              <a:rPr lang="zh-CN" altLang="en-US" sz="900" dirty="0">
                <a:solidFill>
                  <a:schemeClr val="tx1">
                    <a:lumMod val="75000"/>
                    <a:lumOff val="25000"/>
                  </a:schemeClr>
                </a:solidFill>
                <a:latin typeface="Arial" panose="020B0604020202020204" pitchFamily="34" charset="0"/>
                <a:cs typeface="Arial" panose="020B0604020202020204" pitchFamily="34" charset="0"/>
              </a:rPr>
              <a:t>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15616" y="2060722"/>
            <a:ext cx="518648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金融投资行业</a:t>
            </a:r>
            <a:r>
              <a:rPr lang="en-US" altLang="zh-CN" sz="4000" b="1" dirty="0" smtClean="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17524" y="987574"/>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1"/>
                </a:solidFill>
                <a:cs typeface="Arial" panose="020B0604020202020204" pitchFamily="34" charset="0"/>
              </a:rPr>
              <a:t>20XX</a:t>
            </a:r>
            <a:endParaRPr lang="en-US" altLang="zh-CN" sz="66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10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25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75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4467444" y="1432785"/>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7711" y="986665"/>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257" y="2177071"/>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511" y="1730470"/>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7452" y="2940115"/>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7715" y="2494001"/>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256" y="3684400"/>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515" y="3237798"/>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0610" y="1622819"/>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0610" y="3124202"/>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601" y="2396731"/>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601" y="3898114"/>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96980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275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3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475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55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675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7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8" y="1207388"/>
            <a:ext cx="1295807" cy="249622"/>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29" name="标题 4"/>
          <p:cNvSpPr txBox="1"/>
          <p:nvPr/>
        </p:nvSpPr>
        <p:spPr>
          <a:xfrm>
            <a:off x="8837364" y="962465"/>
            <a:ext cx="485927" cy="403245"/>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dirty="0">
                <a:solidFill>
                  <a:schemeClr val="bg1"/>
                </a:solidFill>
                <a:latin typeface="微软雅黑" panose="020B0503020204020204" pitchFamily="34" charset="-122"/>
                <a:ea typeface="微软雅黑" panose="020B0503020204020204" pitchFamily="34" charset="-122"/>
              </a:rPr>
              <a:t>14</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2" name="组合 129"/>
          <p:cNvGrpSpPr/>
          <p:nvPr/>
        </p:nvGrpSpPr>
        <p:grpSpPr>
          <a:xfrm>
            <a:off x="3950067" y="956350"/>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132"/>
          <p:cNvGrpSpPr/>
          <p:nvPr/>
        </p:nvGrpSpPr>
        <p:grpSpPr>
          <a:xfrm>
            <a:off x="4400262" y="1760765"/>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135"/>
          <p:cNvGrpSpPr/>
          <p:nvPr/>
        </p:nvGrpSpPr>
        <p:grpSpPr>
          <a:xfrm>
            <a:off x="3950067" y="2565929"/>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139"/>
          <p:cNvGrpSpPr/>
          <p:nvPr/>
        </p:nvGrpSpPr>
        <p:grpSpPr>
          <a:xfrm>
            <a:off x="4898895" y="1118326"/>
            <a:ext cx="3074598" cy="855225"/>
            <a:chOff x="6567113" y="1793376"/>
            <a:chExt cx="4100531" cy="1140595"/>
          </a:xfrm>
        </p:grpSpPr>
        <p:sp>
          <p:nvSpPr>
            <p:cNvPr id="141" name="文本框 69"/>
            <p:cNvSpPr txBox="1"/>
            <p:nvPr/>
          </p:nvSpPr>
          <p:spPr>
            <a:xfrm>
              <a:off x="6567113" y="1810920"/>
              <a:ext cx="916058" cy="697592"/>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01</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6" name="组合 141"/>
            <p:cNvGrpSpPr/>
            <p:nvPr/>
          </p:nvGrpSpPr>
          <p:grpSpPr>
            <a:xfrm>
              <a:off x="7395055" y="1793376"/>
              <a:ext cx="3272589" cy="1140595"/>
              <a:chOff x="6968290" y="1689104"/>
              <a:chExt cx="3272589" cy="1140595"/>
            </a:xfrm>
          </p:grpSpPr>
          <p:sp>
            <p:nvSpPr>
              <p:cNvPr id="143" name="文本框 9"/>
              <p:cNvSpPr txBox="1"/>
              <p:nvPr/>
            </p:nvSpPr>
            <p:spPr>
              <a:xfrm>
                <a:off x="6968290" y="1689104"/>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00179"/>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145"/>
          <p:cNvGrpSpPr/>
          <p:nvPr/>
        </p:nvGrpSpPr>
        <p:grpSpPr>
          <a:xfrm>
            <a:off x="1117814" y="1890325"/>
            <a:ext cx="3140667" cy="737479"/>
            <a:chOff x="1524357" y="2822972"/>
            <a:chExt cx="4188647" cy="983561"/>
          </a:xfrm>
        </p:grpSpPr>
        <p:sp>
          <p:nvSpPr>
            <p:cNvPr id="147" name="文本框 75"/>
            <p:cNvSpPr txBox="1"/>
            <p:nvPr/>
          </p:nvSpPr>
          <p:spPr>
            <a:xfrm>
              <a:off x="4796946" y="2868141"/>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02</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8" name="组合 147"/>
            <p:cNvGrpSpPr/>
            <p:nvPr/>
          </p:nvGrpSpPr>
          <p:grpSpPr>
            <a:xfrm>
              <a:off x="1524357" y="2822972"/>
              <a:ext cx="3272589" cy="983561"/>
              <a:chOff x="6968290" y="1661479"/>
              <a:chExt cx="3272589" cy="983561"/>
            </a:xfrm>
          </p:grpSpPr>
          <p:sp>
            <p:nvSpPr>
              <p:cNvPr id="149" name="文本框 77"/>
              <p:cNvSpPr txBox="1"/>
              <p:nvPr/>
            </p:nvSpPr>
            <p:spPr>
              <a:xfrm>
                <a:off x="7911567" y="1661479"/>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17"/>
                <a:ext cx="3272589" cy="615523"/>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9" name="组合 151"/>
          <p:cNvGrpSpPr/>
          <p:nvPr/>
        </p:nvGrpSpPr>
        <p:grpSpPr>
          <a:xfrm>
            <a:off x="4898895" y="2708040"/>
            <a:ext cx="3074598" cy="885853"/>
            <a:chOff x="6567113" y="3913544"/>
            <a:chExt cx="4100531" cy="1181443"/>
          </a:xfrm>
        </p:grpSpPr>
        <p:sp>
          <p:nvSpPr>
            <p:cNvPr id="153" name="文本框 101"/>
            <p:cNvSpPr txBox="1"/>
            <p:nvPr/>
          </p:nvSpPr>
          <p:spPr>
            <a:xfrm>
              <a:off x="6567113" y="3971938"/>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03</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0" name="组合 153"/>
            <p:cNvGrpSpPr/>
            <p:nvPr/>
          </p:nvGrpSpPr>
          <p:grpSpPr>
            <a:xfrm>
              <a:off x="7395055" y="3913544"/>
              <a:ext cx="3272589" cy="1181443"/>
              <a:chOff x="6968290" y="1648255"/>
              <a:chExt cx="3272589" cy="1181443"/>
            </a:xfrm>
          </p:grpSpPr>
          <p:sp>
            <p:nvSpPr>
              <p:cNvPr id="155" name="文本框 103"/>
              <p:cNvSpPr txBox="1"/>
              <p:nvPr/>
            </p:nvSpPr>
            <p:spPr>
              <a:xfrm>
                <a:off x="6968290" y="1648255"/>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18"/>
                <a:ext cx="3272589" cy="800180"/>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1" name="组合 157"/>
          <p:cNvGrpSpPr/>
          <p:nvPr/>
        </p:nvGrpSpPr>
        <p:grpSpPr>
          <a:xfrm>
            <a:off x="1127317" y="3601954"/>
            <a:ext cx="3140667" cy="728431"/>
            <a:chOff x="1524357" y="2835045"/>
            <a:chExt cx="4188647" cy="971495"/>
          </a:xfrm>
        </p:grpSpPr>
        <p:sp>
          <p:nvSpPr>
            <p:cNvPr id="159" name="文本框 75"/>
            <p:cNvSpPr txBox="1"/>
            <p:nvPr/>
          </p:nvSpPr>
          <p:spPr>
            <a:xfrm>
              <a:off x="4796946" y="2868143"/>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04</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2" name="组合 159"/>
            <p:cNvGrpSpPr/>
            <p:nvPr/>
          </p:nvGrpSpPr>
          <p:grpSpPr>
            <a:xfrm>
              <a:off x="1524357" y="2835045"/>
              <a:ext cx="3272589" cy="971495"/>
              <a:chOff x="6968290" y="1673552"/>
              <a:chExt cx="3272589" cy="971495"/>
            </a:xfrm>
          </p:grpSpPr>
          <p:sp>
            <p:nvSpPr>
              <p:cNvPr id="161" name="文本框 77"/>
              <p:cNvSpPr txBox="1"/>
              <p:nvPr/>
            </p:nvSpPr>
            <p:spPr>
              <a:xfrm>
                <a:off x="7911567" y="1673552"/>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3"/>
                <a:ext cx="3272589" cy="615524"/>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3" name="组合 162"/>
          <p:cNvGrpSpPr/>
          <p:nvPr/>
        </p:nvGrpSpPr>
        <p:grpSpPr>
          <a:xfrm>
            <a:off x="4388640" y="3370809"/>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right)">
                                      <p:cBhvr>
                                        <p:cTn id="15" dur="500"/>
                                        <p:tgtEl>
                                          <p:spTgt spid="5"/>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left)">
                                      <p:cBhvr>
                                        <p:cTn id="27" dur="500"/>
                                        <p:tgtEl>
                                          <p:spTgt spid="7"/>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ppt_x</p:attrName>
                                        </p:attrNameLst>
                                      </p:cBhvr>
                                      <p:tavLst>
                                        <p:tav tm="0">
                                          <p:val>
                                            <p:strVal val="#ppt_x-#ppt_w*1.125000"/>
                                          </p:val>
                                        </p:tav>
                                        <p:tav tm="100000">
                                          <p:val>
                                            <p:strVal val="#ppt_x"/>
                                          </p:val>
                                        </p:tav>
                                      </p:tavLst>
                                    </p:anim>
                                    <p:animEffect transition="in" filter="wipe(right)">
                                      <p:cBhvr>
                                        <p:cTn id="39" dur="500"/>
                                        <p:tgtEl>
                                          <p:spTgt spid="9"/>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3500"/>
                            </p:stCondLst>
                            <p:childTnLst>
                              <p:par>
                                <p:cTn id="48" presetID="12" presetClass="entr" presetSubtype="2"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椭圆 343"/>
          <p:cNvSpPr>
            <a:spLocks noChangeArrowheads="1"/>
          </p:cNvSpPr>
          <p:nvPr/>
        </p:nvSpPr>
        <p:spPr bwMode="auto">
          <a:xfrm>
            <a:off x="581818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2" name="椭圆 344"/>
          <p:cNvSpPr>
            <a:spLocks noChangeArrowheads="1"/>
          </p:cNvSpPr>
          <p:nvPr/>
        </p:nvSpPr>
        <p:spPr bwMode="auto">
          <a:xfrm>
            <a:off x="66833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3" name="矩形 5"/>
          <p:cNvSpPr/>
          <p:nvPr/>
        </p:nvSpPr>
        <p:spPr bwMode="auto">
          <a:xfrm>
            <a:off x="2362201" y="3230563"/>
            <a:ext cx="593725" cy="1020762"/>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4" name="矩形 5"/>
          <p:cNvSpPr/>
          <p:nvPr/>
        </p:nvSpPr>
        <p:spPr bwMode="auto">
          <a:xfrm flipH="1">
            <a:off x="6135689" y="3241675"/>
            <a:ext cx="595312" cy="1020763"/>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5" name="矩形 5"/>
          <p:cNvSpPr/>
          <p:nvPr/>
        </p:nvSpPr>
        <p:spPr bwMode="auto">
          <a:xfrm flipH="1">
            <a:off x="4878388" y="2646363"/>
            <a:ext cx="595312"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6" name="矩形 5"/>
          <p:cNvSpPr/>
          <p:nvPr/>
        </p:nvSpPr>
        <p:spPr bwMode="auto">
          <a:xfrm>
            <a:off x="3619500" y="2646363"/>
            <a:ext cx="593725"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7" name="矩形 1"/>
          <p:cNvSpPr/>
          <p:nvPr/>
        </p:nvSpPr>
        <p:spPr bwMode="auto">
          <a:xfrm>
            <a:off x="1065214" y="3822700"/>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8" name="矩形 1"/>
          <p:cNvSpPr/>
          <p:nvPr/>
        </p:nvSpPr>
        <p:spPr bwMode="auto">
          <a:xfrm flipH="1">
            <a:off x="6135688" y="3817939"/>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9" name="矩形 297"/>
          <p:cNvSpPr>
            <a:spLocks noChangeArrowheads="1"/>
          </p:cNvSpPr>
          <p:nvPr/>
        </p:nvSpPr>
        <p:spPr bwMode="auto">
          <a:xfrm>
            <a:off x="2362201" y="3232150"/>
            <a:ext cx="1851025"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0" name="矩形 298"/>
          <p:cNvSpPr>
            <a:spLocks noChangeArrowheads="1"/>
          </p:cNvSpPr>
          <p:nvPr/>
        </p:nvSpPr>
        <p:spPr bwMode="auto">
          <a:xfrm>
            <a:off x="4878388" y="3232150"/>
            <a:ext cx="1852612"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1" name="矩形 299"/>
          <p:cNvSpPr>
            <a:spLocks noChangeArrowheads="1"/>
          </p:cNvSpPr>
          <p:nvPr/>
        </p:nvSpPr>
        <p:spPr bwMode="auto">
          <a:xfrm>
            <a:off x="3621088" y="2646363"/>
            <a:ext cx="1852612" cy="431800"/>
          </a:xfrm>
          <a:prstGeom prst="rect">
            <a:avLst/>
          </a:prstGeom>
          <a:solidFill>
            <a:schemeClr val="accent1"/>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2" name="TextBox 300"/>
          <p:cNvSpPr txBox="1">
            <a:spLocks noChangeArrowheads="1"/>
          </p:cNvSpPr>
          <p:nvPr/>
        </p:nvSpPr>
        <p:spPr bwMode="auto">
          <a:xfrm>
            <a:off x="1365250" y="3863975"/>
            <a:ext cx="1293813"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01</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3" name="TextBox 301"/>
          <p:cNvSpPr txBox="1">
            <a:spLocks noChangeArrowheads="1"/>
          </p:cNvSpPr>
          <p:nvPr/>
        </p:nvSpPr>
        <p:spPr bwMode="auto">
          <a:xfrm>
            <a:off x="2640013" y="3278189"/>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02</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4" name="TextBox 302"/>
          <p:cNvSpPr txBox="1">
            <a:spLocks noChangeArrowheads="1"/>
          </p:cNvSpPr>
          <p:nvPr/>
        </p:nvSpPr>
        <p:spPr bwMode="auto">
          <a:xfrm>
            <a:off x="3935413" y="2692400"/>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填写大标题</a:t>
            </a:r>
          </a:p>
        </p:txBody>
      </p:sp>
      <p:sp>
        <p:nvSpPr>
          <p:cNvPr id="235" name="TextBox 303"/>
          <p:cNvSpPr txBox="1">
            <a:spLocks noChangeArrowheads="1"/>
          </p:cNvSpPr>
          <p:nvPr/>
        </p:nvSpPr>
        <p:spPr bwMode="auto">
          <a:xfrm>
            <a:off x="5157789" y="3278189"/>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03</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6" name="TextBox 304"/>
          <p:cNvSpPr txBox="1">
            <a:spLocks noChangeArrowheads="1"/>
          </p:cNvSpPr>
          <p:nvPr/>
        </p:nvSpPr>
        <p:spPr bwMode="auto">
          <a:xfrm>
            <a:off x="6434138" y="3863975"/>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04</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7" name="矩形 305"/>
          <p:cNvSpPr>
            <a:spLocks noChangeArrowheads="1"/>
          </p:cNvSpPr>
          <p:nvPr/>
        </p:nvSpPr>
        <p:spPr bwMode="auto">
          <a:xfrm>
            <a:off x="419100" y="2251075"/>
            <a:ext cx="2386013"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8" name="肘形连接符 306"/>
          <p:cNvCxnSpPr>
            <a:cxnSpLocks noChangeShapeType="1"/>
          </p:cNvCxnSpPr>
          <p:nvPr/>
        </p:nvCxnSpPr>
        <p:spPr bwMode="auto">
          <a:xfrm>
            <a:off x="571501" y="3030538"/>
            <a:ext cx="1624013"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39" name="矩形 307"/>
          <p:cNvSpPr>
            <a:spLocks noChangeArrowheads="1"/>
          </p:cNvSpPr>
          <p:nvPr/>
        </p:nvSpPr>
        <p:spPr bwMode="auto">
          <a:xfrm>
            <a:off x="1697037" y="1279525"/>
            <a:ext cx="1827213" cy="5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0" name="肘形连接符 308"/>
          <p:cNvCxnSpPr>
            <a:cxnSpLocks noChangeShapeType="1"/>
          </p:cNvCxnSpPr>
          <p:nvPr/>
        </p:nvCxnSpPr>
        <p:spPr bwMode="auto">
          <a:xfrm>
            <a:off x="1833563" y="2225675"/>
            <a:ext cx="1624012" cy="1041400"/>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1" name="矩形 309"/>
          <p:cNvSpPr>
            <a:spLocks noChangeArrowheads="1"/>
          </p:cNvSpPr>
          <p:nvPr/>
        </p:nvSpPr>
        <p:spPr bwMode="auto">
          <a:xfrm flipH="1">
            <a:off x="5519737" y="1470025"/>
            <a:ext cx="2451100"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2" name="肘形连接符 310"/>
          <p:cNvCxnSpPr>
            <a:cxnSpLocks noChangeShapeType="1"/>
          </p:cNvCxnSpPr>
          <p:nvPr/>
        </p:nvCxnSpPr>
        <p:spPr bwMode="auto">
          <a:xfrm rot="10800000" flipV="1">
            <a:off x="5608638" y="2225675"/>
            <a:ext cx="1624012" cy="1041400"/>
          </a:xfrm>
          <a:prstGeom prst="bentConnector3">
            <a:avLst>
              <a:gd name="adj1" fmla="val 100981"/>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3" name="矩形 311"/>
          <p:cNvSpPr>
            <a:spLocks noChangeArrowheads="1"/>
          </p:cNvSpPr>
          <p:nvPr/>
        </p:nvSpPr>
        <p:spPr bwMode="auto">
          <a:xfrm flipH="1">
            <a:off x="6438901" y="2238375"/>
            <a:ext cx="2252663"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cxnSp>
        <p:nvCxnSpPr>
          <p:cNvPr id="244" name="肘形连接符 312"/>
          <p:cNvCxnSpPr>
            <a:cxnSpLocks noChangeShapeType="1"/>
          </p:cNvCxnSpPr>
          <p:nvPr/>
        </p:nvCxnSpPr>
        <p:spPr bwMode="auto">
          <a:xfrm flipH="1">
            <a:off x="6904038" y="3030538"/>
            <a:ext cx="1624012"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grpSp>
        <p:nvGrpSpPr>
          <p:cNvPr id="2" name="组合 313"/>
          <p:cNvGrpSpPr/>
          <p:nvPr/>
        </p:nvGrpSpPr>
        <p:grpSpPr bwMode="auto">
          <a:xfrm>
            <a:off x="4265613" y="1679575"/>
            <a:ext cx="638175" cy="1011238"/>
            <a:chOff x="0" y="0"/>
            <a:chExt cx="695325" cy="1103313"/>
          </a:xfrm>
        </p:grpSpPr>
        <p:sp>
          <p:nvSpPr>
            <p:cNvPr id="246" name="Freeform 16"/>
            <p:cNvSpPr/>
            <p:nvPr/>
          </p:nvSpPr>
          <p:spPr bwMode="auto">
            <a:xfrm>
              <a:off x="330200" y="133350"/>
              <a:ext cx="77788" cy="65088"/>
            </a:xfrm>
            <a:custGeom>
              <a:avLst/>
              <a:gdLst>
                <a:gd name="T0" fmla="*/ 0 w 7"/>
                <a:gd name="T1" fmla="*/ 0 h 6"/>
                <a:gd name="T2" fmla="*/ 0 w 7"/>
                <a:gd name="T3" fmla="*/ 3 h 6"/>
                <a:gd name="T4" fmla="*/ 3 w 7"/>
                <a:gd name="T5" fmla="*/ 6 h 6"/>
                <a:gd name="T6" fmla="*/ 6 w 7"/>
                <a:gd name="T7" fmla="*/ 5 h 6"/>
                <a:gd name="T8" fmla="*/ 7 w 7"/>
                <a:gd name="T9" fmla="*/ 3 h 6"/>
                <a:gd name="T10" fmla="*/ 7 w 7"/>
                <a:gd name="T11" fmla="*/ 0 h 6"/>
                <a:gd name="T12" fmla="*/ 0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0"/>
                  </a:moveTo>
                  <a:cubicBezTo>
                    <a:pt x="0" y="0"/>
                    <a:pt x="1" y="2"/>
                    <a:pt x="0" y="3"/>
                  </a:cubicBezTo>
                  <a:cubicBezTo>
                    <a:pt x="0" y="3"/>
                    <a:pt x="2" y="5"/>
                    <a:pt x="3" y="6"/>
                  </a:cubicBezTo>
                  <a:cubicBezTo>
                    <a:pt x="3" y="6"/>
                    <a:pt x="6" y="5"/>
                    <a:pt x="6" y="5"/>
                  </a:cubicBezTo>
                  <a:cubicBezTo>
                    <a:pt x="6" y="5"/>
                    <a:pt x="7" y="3"/>
                    <a:pt x="7" y="3"/>
                  </a:cubicBezTo>
                  <a:cubicBezTo>
                    <a:pt x="7" y="3"/>
                    <a:pt x="7" y="0"/>
                    <a:pt x="7" y="0"/>
                  </a:cubicBezTo>
                  <a:cubicBezTo>
                    <a:pt x="7" y="0"/>
                    <a:pt x="0" y="0"/>
                    <a:pt x="0" y="0"/>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7" name="Freeform 17"/>
            <p:cNvSpPr/>
            <p:nvPr/>
          </p:nvSpPr>
          <p:spPr bwMode="auto">
            <a:xfrm>
              <a:off x="11112" y="198438"/>
              <a:ext cx="44450" cy="44450"/>
            </a:xfrm>
            <a:custGeom>
              <a:avLst/>
              <a:gdLst>
                <a:gd name="T0" fmla="*/ 0 w 4"/>
                <a:gd name="T1" fmla="*/ 3 h 4"/>
                <a:gd name="T2" fmla="*/ 1 w 4"/>
                <a:gd name="T3" fmla="*/ 0 h 4"/>
                <a:gd name="T4" fmla="*/ 4 w 4"/>
                <a:gd name="T5" fmla="*/ 2 h 4"/>
                <a:gd name="T6" fmla="*/ 0 w 4"/>
                <a:gd name="T7" fmla="*/ 3 h 4"/>
              </a:gdLst>
              <a:ahLst/>
              <a:cxnLst>
                <a:cxn ang="0">
                  <a:pos x="T0" y="T1"/>
                </a:cxn>
                <a:cxn ang="0">
                  <a:pos x="T2" y="T3"/>
                </a:cxn>
                <a:cxn ang="0">
                  <a:pos x="T4" y="T5"/>
                </a:cxn>
                <a:cxn ang="0">
                  <a:pos x="T6" y="T7"/>
                </a:cxn>
              </a:cxnLst>
              <a:rect l="0" t="0" r="r" b="b"/>
              <a:pathLst>
                <a:path w="4" h="4">
                  <a:moveTo>
                    <a:pt x="0" y="3"/>
                  </a:moveTo>
                  <a:cubicBezTo>
                    <a:pt x="0" y="3"/>
                    <a:pt x="0" y="1"/>
                    <a:pt x="1" y="0"/>
                  </a:cubicBezTo>
                  <a:cubicBezTo>
                    <a:pt x="3" y="0"/>
                    <a:pt x="4" y="2"/>
                    <a:pt x="4" y="2"/>
                  </a:cubicBezTo>
                  <a:cubicBezTo>
                    <a:pt x="4" y="2"/>
                    <a:pt x="1" y="4"/>
                    <a:pt x="0"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8" name="Freeform 18"/>
            <p:cNvSpPr/>
            <p:nvPr/>
          </p:nvSpPr>
          <p:spPr bwMode="auto">
            <a:xfrm>
              <a:off x="661987" y="220663"/>
              <a:ext cx="33338" cy="44450"/>
            </a:xfrm>
            <a:custGeom>
              <a:avLst/>
              <a:gdLst>
                <a:gd name="T0" fmla="*/ 0 w 3"/>
                <a:gd name="T1" fmla="*/ 2 h 4"/>
                <a:gd name="T2" fmla="*/ 1 w 3"/>
                <a:gd name="T3" fmla="*/ 4 h 4"/>
                <a:gd name="T4" fmla="*/ 3 w 3"/>
                <a:gd name="T5" fmla="*/ 3 h 4"/>
                <a:gd name="T6" fmla="*/ 2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0" y="4"/>
                    <a:pt x="1" y="4"/>
                  </a:cubicBezTo>
                  <a:cubicBezTo>
                    <a:pt x="2" y="4"/>
                    <a:pt x="3" y="3"/>
                    <a:pt x="3" y="3"/>
                  </a:cubicBezTo>
                  <a:cubicBezTo>
                    <a:pt x="3" y="2"/>
                    <a:pt x="3" y="1"/>
                    <a:pt x="2" y="0"/>
                  </a:cubicBezTo>
                  <a:cubicBezTo>
                    <a:pt x="2" y="0"/>
                    <a:pt x="0" y="2"/>
                    <a:pt x="0" y="2"/>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9" name="Freeform 19"/>
            <p:cNvSpPr/>
            <p:nvPr/>
          </p:nvSpPr>
          <p:spPr bwMode="auto">
            <a:xfrm>
              <a:off x="209550" y="407988"/>
              <a:ext cx="319088" cy="166688"/>
            </a:xfrm>
            <a:custGeom>
              <a:avLst/>
              <a:gdLst>
                <a:gd name="T0" fmla="*/ 0 w 29"/>
                <a:gd name="T1" fmla="*/ 14 h 15"/>
                <a:gd name="T2" fmla="*/ 8 w 29"/>
                <a:gd name="T3" fmla="*/ 15 h 15"/>
                <a:gd name="T4" fmla="*/ 29 w 29"/>
                <a:gd name="T5" fmla="*/ 14 h 15"/>
                <a:gd name="T6" fmla="*/ 29 w 29"/>
                <a:gd name="T7" fmla="*/ 14 h 15"/>
                <a:gd name="T8" fmla="*/ 26 w 29"/>
                <a:gd name="T9" fmla="*/ 1 h 15"/>
                <a:gd name="T10" fmla="*/ 6 w 29"/>
                <a:gd name="T11" fmla="*/ 0 h 15"/>
                <a:gd name="T12" fmla="*/ 0 w 29"/>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0" y="14"/>
                  </a:moveTo>
                  <a:cubicBezTo>
                    <a:pt x="0" y="14"/>
                    <a:pt x="3" y="15"/>
                    <a:pt x="8" y="15"/>
                  </a:cubicBezTo>
                  <a:cubicBezTo>
                    <a:pt x="14" y="15"/>
                    <a:pt x="29" y="14"/>
                    <a:pt x="29" y="14"/>
                  </a:cubicBezTo>
                  <a:cubicBezTo>
                    <a:pt x="29" y="14"/>
                    <a:pt x="29" y="14"/>
                    <a:pt x="29" y="14"/>
                  </a:cubicBezTo>
                  <a:cubicBezTo>
                    <a:pt x="26" y="1"/>
                    <a:pt x="26" y="1"/>
                    <a:pt x="26" y="1"/>
                  </a:cubicBezTo>
                  <a:cubicBezTo>
                    <a:pt x="6" y="0"/>
                    <a:pt x="6" y="0"/>
                    <a:pt x="6" y="0"/>
                  </a:cubicBezTo>
                  <a:cubicBezTo>
                    <a:pt x="6" y="0"/>
                    <a:pt x="0" y="11"/>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0" name="Freeform 20"/>
            <p:cNvSpPr/>
            <p:nvPr/>
          </p:nvSpPr>
          <p:spPr bwMode="auto">
            <a:xfrm>
              <a:off x="254000" y="441325"/>
              <a:ext cx="242888" cy="606425"/>
            </a:xfrm>
            <a:custGeom>
              <a:avLst/>
              <a:gdLst>
                <a:gd name="T0" fmla="*/ 0 w 22"/>
                <a:gd name="T1" fmla="*/ 4 h 55"/>
                <a:gd name="T2" fmla="*/ 2 w 22"/>
                <a:gd name="T3" fmla="*/ 16 h 55"/>
                <a:gd name="T4" fmla="*/ 3 w 22"/>
                <a:gd name="T5" fmla="*/ 22 h 55"/>
                <a:gd name="T6" fmla="*/ 4 w 22"/>
                <a:gd name="T7" fmla="*/ 36 h 55"/>
                <a:gd name="T8" fmla="*/ 6 w 22"/>
                <a:gd name="T9" fmla="*/ 52 h 55"/>
                <a:gd name="T10" fmla="*/ 6 w 22"/>
                <a:gd name="T11" fmla="*/ 55 h 55"/>
                <a:gd name="T12" fmla="*/ 12 w 22"/>
                <a:gd name="T13" fmla="*/ 55 h 55"/>
                <a:gd name="T14" fmla="*/ 12 w 22"/>
                <a:gd name="T15" fmla="*/ 53 h 55"/>
                <a:gd name="T16" fmla="*/ 11 w 22"/>
                <a:gd name="T17" fmla="*/ 51 h 55"/>
                <a:gd name="T18" fmla="*/ 13 w 22"/>
                <a:gd name="T19" fmla="*/ 47 h 55"/>
                <a:gd name="T20" fmla="*/ 11 w 22"/>
                <a:gd name="T21" fmla="*/ 20 h 55"/>
                <a:gd name="T22" fmla="*/ 13 w 22"/>
                <a:gd name="T23" fmla="*/ 26 h 55"/>
                <a:gd name="T24" fmla="*/ 14 w 22"/>
                <a:gd name="T25" fmla="*/ 32 h 55"/>
                <a:gd name="T26" fmla="*/ 14 w 22"/>
                <a:gd name="T27" fmla="*/ 44 h 55"/>
                <a:gd name="T28" fmla="*/ 15 w 22"/>
                <a:gd name="T29" fmla="*/ 49 h 55"/>
                <a:gd name="T30" fmla="*/ 19 w 22"/>
                <a:gd name="T31" fmla="*/ 50 h 55"/>
                <a:gd name="T32" fmla="*/ 20 w 22"/>
                <a:gd name="T33" fmla="*/ 47 h 55"/>
                <a:gd name="T34" fmla="*/ 20 w 22"/>
                <a:gd name="T35" fmla="*/ 44 h 55"/>
                <a:gd name="T36" fmla="*/ 20 w 22"/>
                <a:gd name="T37" fmla="*/ 31 h 55"/>
                <a:gd name="T38" fmla="*/ 20 w 22"/>
                <a:gd name="T39" fmla="*/ 27 h 55"/>
                <a:gd name="T40" fmla="*/ 21 w 22"/>
                <a:gd name="T41" fmla="*/ 10 h 55"/>
                <a:gd name="T42" fmla="*/ 21 w 22"/>
                <a:gd name="T43" fmla="*/ 1 h 55"/>
                <a:gd name="T44" fmla="*/ 2 w 22"/>
                <a:gd name="T45" fmla="*/ 0 h 55"/>
                <a:gd name="T46" fmla="*/ 0 w 22"/>
                <a:gd name="T47"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0" y="4"/>
                  </a:moveTo>
                  <a:cubicBezTo>
                    <a:pt x="0" y="4"/>
                    <a:pt x="1" y="14"/>
                    <a:pt x="2" y="16"/>
                  </a:cubicBezTo>
                  <a:cubicBezTo>
                    <a:pt x="3" y="18"/>
                    <a:pt x="3" y="22"/>
                    <a:pt x="3" y="22"/>
                  </a:cubicBezTo>
                  <a:cubicBezTo>
                    <a:pt x="3" y="23"/>
                    <a:pt x="2" y="33"/>
                    <a:pt x="4" y="36"/>
                  </a:cubicBezTo>
                  <a:cubicBezTo>
                    <a:pt x="4" y="36"/>
                    <a:pt x="5" y="51"/>
                    <a:pt x="6" y="52"/>
                  </a:cubicBezTo>
                  <a:cubicBezTo>
                    <a:pt x="6" y="52"/>
                    <a:pt x="4" y="54"/>
                    <a:pt x="6" y="55"/>
                  </a:cubicBezTo>
                  <a:cubicBezTo>
                    <a:pt x="6" y="55"/>
                    <a:pt x="11" y="54"/>
                    <a:pt x="12" y="55"/>
                  </a:cubicBezTo>
                  <a:cubicBezTo>
                    <a:pt x="12" y="55"/>
                    <a:pt x="13" y="53"/>
                    <a:pt x="12" y="53"/>
                  </a:cubicBezTo>
                  <a:cubicBezTo>
                    <a:pt x="12" y="52"/>
                    <a:pt x="11" y="51"/>
                    <a:pt x="11" y="51"/>
                  </a:cubicBezTo>
                  <a:cubicBezTo>
                    <a:pt x="11" y="51"/>
                    <a:pt x="13" y="48"/>
                    <a:pt x="13" y="47"/>
                  </a:cubicBezTo>
                  <a:cubicBezTo>
                    <a:pt x="12" y="47"/>
                    <a:pt x="10" y="22"/>
                    <a:pt x="11" y="20"/>
                  </a:cubicBezTo>
                  <a:cubicBezTo>
                    <a:pt x="11" y="20"/>
                    <a:pt x="12" y="26"/>
                    <a:pt x="13" y="26"/>
                  </a:cubicBezTo>
                  <a:cubicBezTo>
                    <a:pt x="13" y="26"/>
                    <a:pt x="13" y="32"/>
                    <a:pt x="14" y="32"/>
                  </a:cubicBezTo>
                  <a:cubicBezTo>
                    <a:pt x="14" y="32"/>
                    <a:pt x="16" y="43"/>
                    <a:pt x="14" y="44"/>
                  </a:cubicBezTo>
                  <a:cubicBezTo>
                    <a:pt x="14" y="44"/>
                    <a:pt x="13" y="49"/>
                    <a:pt x="15" y="49"/>
                  </a:cubicBezTo>
                  <a:cubicBezTo>
                    <a:pt x="19" y="50"/>
                    <a:pt x="19" y="50"/>
                    <a:pt x="19" y="50"/>
                  </a:cubicBezTo>
                  <a:cubicBezTo>
                    <a:pt x="19" y="50"/>
                    <a:pt x="20" y="47"/>
                    <a:pt x="20" y="47"/>
                  </a:cubicBezTo>
                  <a:cubicBezTo>
                    <a:pt x="20" y="46"/>
                    <a:pt x="21" y="44"/>
                    <a:pt x="20" y="44"/>
                  </a:cubicBezTo>
                  <a:cubicBezTo>
                    <a:pt x="20" y="43"/>
                    <a:pt x="19" y="31"/>
                    <a:pt x="20" y="31"/>
                  </a:cubicBezTo>
                  <a:cubicBezTo>
                    <a:pt x="22" y="30"/>
                    <a:pt x="22" y="28"/>
                    <a:pt x="20" y="27"/>
                  </a:cubicBezTo>
                  <a:cubicBezTo>
                    <a:pt x="20" y="27"/>
                    <a:pt x="22" y="12"/>
                    <a:pt x="21" y="10"/>
                  </a:cubicBezTo>
                  <a:cubicBezTo>
                    <a:pt x="21" y="8"/>
                    <a:pt x="21" y="1"/>
                    <a:pt x="21" y="1"/>
                  </a:cubicBezTo>
                  <a:cubicBezTo>
                    <a:pt x="2" y="0"/>
                    <a:pt x="2" y="0"/>
                    <a:pt x="2" y="0"/>
                  </a:cubicBezTo>
                  <a:lnTo>
                    <a:pt x="0" y="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1" name="Freeform 21"/>
            <p:cNvSpPr/>
            <p:nvPr/>
          </p:nvSpPr>
          <p:spPr bwMode="auto">
            <a:xfrm>
              <a:off x="254000" y="441325"/>
              <a:ext cx="109538" cy="77788"/>
            </a:xfrm>
            <a:custGeom>
              <a:avLst/>
              <a:gdLst>
                <a:gd name="T0" fmla="*/ 1 w 10"/>
                <a:gd name="T1" fmla="*/ 1 h 7"/>
                <a:gd name="T2" fmla="*/ 0 w 10"/>
                <a:gd name="T3" fmla="*/ 4 h 7"/>
                <a:gd name="T4" fmla="*/ 0 w 10"/>
                <a:gd name="T5" fmla="*/ 7 h 7"/>
                <a:gd name="T6" fmla="*/ 2 w 10"/>
                <a:gd name="T7" fmla="*/ 6 h 7"/>
                <a:gd name="T8" fmla="*/ 4 w 10"/>
                <a:gd name="T9" fmla="*/ 4 h 7"/>
                <a:gd name="T10" fmla="*/ 10 w 10"/>
                <a:gd name="T11" fmla="*/ 5 h 7"/>
                <a:gd name="T12" fmla="*/ 3 w 10"/>
                <a:gd name="T13" fmla="*/ 0 h 7"/>
                <a:gd name="T14" fmla="*/ 2 w 10"/>
                <a:gd name="T15" fmla="*/ 0 h 7"/>
                <a:gd name="T16" fmla="*/ 1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 y="1"/>
                  </a:moveTo>
                  <a:cubicBezTo>
                    <a:pt x="0" y="4"/>
                    <a:pt x="0" y="4"/>
                    <a:pt x="0" y="4"/>
                  </a:cubicBezTo>
                  <a:cubicBezTo>
                    <a:pt x="0" y="4"/>
                    <a:pt x="0" y="5"/>
                    <a:pt x="0" y="7"/>
                  </a:cubicBezTo>
                  <a:cubicBezTo>
                    <a:pt x="1" y="7"/>
                    <a:pt x="2" y="6"/>
                    <a:pt x="2" y="6"/>
                  </a:cubicBezTo>
                  <a:cubicBezTo>
                    <a:pt x="4" y="4"/>
                    <a:pt x="2" y="4"/>
                    <a:pt x="4" y="4"/>
                  </a:cubicBezTo>
                  <a:cubicBezTo>
                    <a:pt x="5" y="3"/>
                    <a:pt x="8" y="6"/>
                    <a:pt x="10" y="5"/>
                  </a:cubicBezTo>
                  <a:cubicBezTo>
                    <a:pt x="3" y="0"/>
                    <a:pt x="3" y="0"/>
                    <a:pt x="3" y="0"/>
                  </a:cubicBezTo>
                  <a:cubicBezTo>
                    <a:pt x="2" y="0"/>
                    <a:pt x="2" y="0"/>
                    <a:pt x="2" y="0"/>
                  </a:cubicBez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2" name="Freeform 22"/>
            <p:cNvSpPr/>
            <p:nvPr/>
          </p:nvSpPr>
          <p:spPr bwMode="auto">
            <a:xfrm>
              <a:off x="298450" y="441325"/>
              <a:ext cx="198438" cy="606425"/>
            </a:xfrm>
            <a:custGeom>
              <a:avLst/>
              <a:gdLst>
                <a:gd name="T0" fmla="*/ 14 w 18"/>
                <a:gd name="T1" fmla="*/ 44 h 55"/>
                <a:gd name="T2" fmla="*/ 13 w 18"/>
                <a:gd name="T3" fmla="*/ 37 h 55"/>
                <a:gd name="T4" fmla="*/ 10 w 18"/>
                <a:gd name="T5" fmla="*/ 19 h 55"/>
                <a:gd name="T6" fmla="*/ 9 w 18"/>
                <a:gd name="T7" fmla="*/ 12 h 55"/>
                <a:gd name="T8" fmla="*/ 15 w 18"/>
                <a:gd name="T9" fmla="*/ 13 h 55"/>
                <a:gd name="T10" fmla="*/ 17 w 18"/>
                <a:gd name="T11" fmla="*/ 19 h 55"/>
                <a:gd name="T12" fmla="*/ 17 w 18"/>
                <a:gd name="T13" fmla="*/ 10 h 55"/>
                <a:gd name="T14" fmla="*/ 17 w 18"/>
                <a:gd name="T15" fmla="*/ 1 h 55"/>
                <a:gd name="T16" fmla="*/ 4 w 18"/>
                <a:gd name="T17" fmla="*/ 0 h 55"/>
                <a:gd name="T18" fmla="*/ 0 w 18"/>
                <a:gd name="T19" fmla="*/ 2 h 55"/>
                <a:gd name="T20" fmla="*/ 6 w 18"/>
                <a:gd name="T21" fmla="*/ 9 h 55"/>
                <a:gd name="T22" fmla="*/ 0 w 18"/>
                <a:gd name="T23" fmla="*/ 10 h 55"/>
                <a:gd name="T24" fmla="*/ 2 w 18"/>
                <a:gd name="T25" fmla="*/ 11 h 55"/>
                <a:gd name="T26" fmla="*/ 3 w 18"/>
                <a:gd name="T27" fmla="*/ 13 h 55"/>
                <a:gd name="T28" fmla="*/ 0 w 18"/>
                <a:gd name="T29" fmla="*/ 13 h 55"/>
                <a:gd name="T30" fmla="*/ 5 w 18"/>
                <a:gd name="T31" fmla="*/ 15 h 55"/>
                <a:gd name="T32" fmla="*/ 0 w 18"/>
                <a:gd name="T33" fmla="*/ 16 h 55"/>
                <a:gd name="T34" fmla="*/ 3 w 18"/>
                <a:gd name="T35" fmla="*/ 16 h 55"/>
                <a:gd name="T36" fmla="*/ 5 w 18"/>
                <a:gd name="T37" fmla="*/ 29 h 55"/>
                <a:gd name="T38" fmla="*/ 7 w 18"/>
                <a:gd name="T39" fmla="*/ 40 h 55"/>
                <a:gd name="T40" fmla="*/ 6 w 18"/>
                <a:gd name="T41" fmla="*/ 44 h 55"/>
                <a:gd name="T42" fmla="*/ 2 w 18"/>
                <a:gd name="T43" fmla="*/ 21 h 55"/>
                <a:gd name="T44" fmla="*/ 5 w 18"/>
                <a:gd name="T45" fmla="*/ 44 h 55"/>
                <a:gd name="T46" fmla="*/ 6 w 18"/>
                <a:gd name="T47" fmla="*/ 50 h 55"/>
                <a:gd name="T48" fmla="*/ 6 w 18"/>
                <a:gd name="T49" fmla="*/ 52 h 55"/>
                <a:gd name="T50" fmla="*/ 1 w 18"/>
                <a:gd name="T51" fmla="*/ 49 h 55"/>
                <a:gd name="T52" fmla="*/ 2 w 18"/>
                <a:gd name="T53" fmla="*/ 52 h 55"/>
                <a:gd name="T54" fmla="*/ 2 w 18"/>
                <a:gd name="T55" fmla="*/ 55 h 55"/>
                <a:gd name="T56" fmla="*/ 8 w 18"/>
                <a:gd name="T57" fmla="*/ 55 h 55"/>
                <a:gd name="T58" fmla="*/ 9 w 18"/>
                <a:gd name="T59" fmla="*/ 52 h 55"/>
                <a:gd name="T60" fmla="*/ 9 w 18"/>
                <a:gd name="T61" fmla="*/ 51 h 55"/>
                <a:gd name="T62" fmla="*/ 9 w 18"/>
                <a:gd name="T63" fmla="*/ 47 h 55"/>
                <a:gd name="T64" fmla="*/ 7 w 18"/>
                <a:gd name="T65" fmla="*/ 20 h 55"/>
                <a:gd name="T66" fmla="*/ 8 w 18"/>
                <a:gd name="T67" fmla="*/ 26 h 55"/>
                <a:gd name="T68" fmla="*/ 10 w 18"/>
                <a:gd name="T69" fmla="*/ 33 h 55"/>
                <a:gd name="T70" fmla="*/ 10 w 18"/>
                <a:gd name="T71" fmla="*/ 44 h 55"/>
                <a:gd name="T72" fmla="*/ 11 w 18"/>
                <a:gd name="T73" fmla="*/ 49 h 55"/>
                <a:gd name="T74" fmla="*/ 15 w 18"/>
                <a:gd name="T75" fmla="*/ 50 h 55"/>
                <a:gd name="T76" fmla="*/ 16 w 18"/>
                <a:gd name="T77" fmla="*/ 47 h 55"/>
                <a:gd name="T78" fmla="*/ 16 w 18"/>
                <a:gd name="T79" fmla="*/ 44 h 55"/>
                <a:gd name="T80" fmla="*/ 16 w 18"/>
                <a:gd name="T81" fmla="*/ 44 h 55"/>
                <a:gd name="T82" fmla="*/ 14 w 18"/>
                <a:gd name="T83"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55">
                  <a:moveTo>
                    <a:pt x="14" y="44"/>
                  </a:moveTo>
                  <a:cubicBezTo>
                    <a:pt x="14" y="44"/>
                    <a:pt x="13" y="38"/>
                    <a:pt x="13" y="37"/>
                  </a:cubicBezTo>
                  <a:cubicBezTo>
                    <a:pt x="14" y="33"/>
                    <a:pt x="10" y="20"/>
                    <a:pt x="10" y="19"/>
                  </a:cubicBezTo>
                  <a:cubicBezTo>
                    <a:pt x="10" y="17"/>
                    <a:pt x="9" y="13"/>
                    <a:pt x="9" y="12"/>
                  </a:cubicBezTo>
                  <a:cubicBezTo>
                    <a:pt x="8" y="11"/>
                    <a:pt x="13" y="13"/>
                    <a:pt x="15" y="13"/>
                  </a:cubicBezTo>
                  <a:cubicBezTo>
                    <a:pt x="16" y="14"/>
                    <a:pt x="17" y="17"/>
                    <a:pt x="17" y="19"/>
                  </a:cubicBezTo>
                  <a:cubicBezTo>
                    <a:pt x="17" y="15"/>
                    <a:pt x="18" y="11"/>
                    <a:pt x="17" y="10"/>
                  </a:cubicBezTo>
                  <a:cubicBezTo>
                    <a:pt x="17" y="8"/>
                    <a:pt x="17" y="1"/>
                    <a:pt x="17" y="1"/>
                  </a:cubicBezTo>
                  <a:cubicBezTo>
                    <a:pt x="4" y="0"/>
                    <a:pt x="4" y="0"/>
                    <a:pt x="4" y="0"/>
                  </a:cubicBezTo>
                  <a:cubicBezTo>
                    <a:pt x="0" y="2"/>
                    <a:pt x="0" y="2"/>
                    <a:pt x="0" y="2"/>
                  </a:cubicBezTo>
                  <a:cubicBezTo>
                    <a:pt x="2" y="3"/>
                    <a:pt x="8" y="8"/>
                    <a:pt x="6" y="9"/>
                  </a:cubicBezTo>
                  <a:cubicBezTo>
                    <a:pt x="5" y="11"/>
                    <a:pt x="0" y="10"/>
                    <a:pt x="0" y="10"/>
                  </a:cubicBezTo>
                  <a:cubicBezTo>
                    <a:pt x="0" y="10"/>
                    <a:pt x="0" y="10"/>
                    <a:pt x="2" y="11"/>
                  </a:cubicBezTo>
                  <a:cubicBezTo>
                    <a:pt x="4" y="12"/>
                    <a:pt x="3" y="13"/>
                    <a:pt x="3" y="13"/>
                  </a:cubicBezTo>
                  <a:cubicBezTo>
                    <a:pt x="0" y="12"/>
                    <a:pt x="0" y="13"/>
                    <a:pt x="0" y="13"/>
                  </a:cubicBezTo>
                  <a:cubicBezTo>
                    <a:pt x="3" y="14"/>
                    <a:pt x="5" y="15"/>
                    <a:pt x="5" y="15"/>
                  </a:cubicBezTo>
                  <a:cubicBezTo>
                    <a:pt x="2" y="14"/>
                    <a:pt x="0" y="16"/>
                    <a:pt x="0" y="16"/>
                  </a:cubicBezTo>
                  <a:cubicBezTo>
                    <a:pt x="0" y="16"/>
                    <a:pt x="2" y="14"/>
                    <a:pt x="3" y="16"/>
                  </a:cubicBezTo>
                  <a:cubicBezTo>
                    <a:pt x="4" y="18"/>
                    <a:pt x="5" y="28"/>
                    <a:pt x="5" y="29"/>
                  </a:cubicBezTo>
                  <a:cubicBezTo>
                    <a:pt x="5" y="31"/>
                    <a:pt x="6" y="39"/>
                    <a:pt x="7" y="40"/>
                  </a:cubicBezTo>
                  <a:cubicBezTo>
                    <a:pt x="7" y="40"/>
                    <a:pt x="7" y="45"/>
                    <a:pt x="6" y="44"/>
                  </a:cubicBezTo>
                  <a:cubicBezTo>
                    <a:pt x="5" y="43"/>
                    <a:pt x="2" y="21"/>
                    <a:pt x="2" y="21"/>
                  </a:cubicBezTo>
                  <a:cubicBezTo>
                    <a:pt x="5" y="44"/>
                    <a:pt x="5" y="44"/>
                    <a:pt x="5" y="44"/>
                  </a:cubicBezTo>
                  <a:cubicBezTo>
                    <a:pt x="5" y="44"/>
                    <a:pt x="5" y="48"/>
                    <a:pt x="6" y="50"/>
                  </a:cubicBezTo>
                  <a:cubicBezTo>
                    <a:pt x="7" y="51"/>
                    <a:pt x="6" y="52"/>
                    <a:pt x="6" y="52"/>
                  </a:cubicBezTo>
                  <a:cubicBezTo>
                    <a:pt x="6" y="52"/>
                    <a:pt x="3" y="50"/>
                    <a:pt x="1" y="49"/>
                  </a:cubicBezTo>
                  <a:cubicBezTo>
                    <a:pt x="1" y="51"/>
                    <a:pt x="2" y="52"/>
                    <a:pt x="2" y="52"/>
                  </a:cubicBezTo>
                  <a:cubicBezTo>
                    <a:pt x="2" y="52"/>
                    <a:pt x="0" y="54"/>
                    <a:pt x="2" y="55"/>
                  </a:cubicBezTo>
                  <a:cubicBezTo>
                    <a:pt x="2" y="55"/>
                    <a:pt x="7" y="54"/>
                    <a:pt x="8" y="55"/>
                  </a:cubicBezTo>
                  <a:cubicBezTo>
                    <a:pt x="8" y="55"/>
                    <a:pt x="9" y="53"/>
                    <a:pt x="9" y="52"/>
                  </a:cubicBezTo>
                  <a:cubicBezTo>
                    <a:pt x="8" y="52"/>
                    <a:pt x="9" y="51"/>
                    <a:pt x="9" y="51"/>
                  </a:cubicBezTo>
                  <a:cubicBezTo>
                    <a:pt x="9" y="51"/>
                    <a:pt x="9" y="48"/>
                    <a:pt x="9" y="47"/>
                  </a:cubicBezTo>
                  <a:cubicBezTo>
                    <a:pt x="8" y="47"/>
                    <a:pt x="6" y="22"/>
                    <a:pt x="7" y="20"/>
                  </a:cubicBezTo>
                  <a:cubicBezTo>
                    <a:pt x="7" y="20"/>
                    <a:pt x="8" y="26"/>
                    <a:pt x="8" y="26"/>
                  </a:cubicBezTo>
                  <a:cubicBezTo>
                    <a:pt x="8" y="26"/>
                    <a:pt x="9" y="32"/>
                    <a:pt x="10" y="33"/>
                  </a:cubicBezTo>
                  <a:cubicBezTo>
                    <a:pt x="10" y="33"/>
                    <a:pt x="11" y="43"/>
                    <a:pt x="10" y="44"/>
                  </a:cubicBezTo>
                  <a:cubicBezTo>
                    <a:pt x="10" y="44"/>
                    <a:pt x="9" y="49"/>
                    <a:pt x="11" y="49"/>
                  </a:cubicBezTo>
                  <a:cubicBezTo>
                    <a:pt x="15" y="50"/>
                    <a:pt x="15" y="50"/>
                    <a:pt x="15" y="50"/>
                  </a:cubicBezTo>
                  <a:cubicBezTo>
                    <a:pt x="15" y="50"/>
                    <a:pt x="16" y="47"/>
                    <a:pt x="16" y="47"/>
                  </a:cubicBezTo>
                  <a:cubicBezTo>
                    <a:pt x="16" y="46"/>
                    <a:pt x="17" y="44"/>
                    <a:pt x="16" y="44"/>
                  </a:cubicBezTo>
                  <a:cubicBezTo>
                    <a:pt x="16" y="44"/>
                    <a:pt x="16" y="44"/>
                    <a:pt x="16" y="44"/>
                  </a:cubicBezTo>
                  <a:cubicBezTo>
                    <a:pt x="15" y="44"/>
                    <a:pt x="14" y="44"/>
                    <a:pt x="1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3" name="Freeform 23"/>
            <p:cNvSpPr/>
            <p:nvPr/>
          </p:nvSpPr>
          <p:spPr bwMode="auto">
            <a:xfrm>
              <a:off x="330200" y="133350"/>
              <a:ext cx="55563" cy="65088"/>
            </a:xfrm>
            <a:custGeom>
              <a:avLst/>
              <a:gdLst>
                <a:gd name="T0" fmla="*/ 0 w 5"/>
                <a:gd name="T1" fmla="*/ 0 h 6"/>
                <a:gd name="T2" fmla="*/ 0 w 5"/>
                <a:gd name="T3" fmla="*/ 3 h 6"/>
                <a:gd name="T4" fmla="*/ 3 w 5"/>
                <a:gd name="T5" fmla="*/ 6 h 6"/>
                <a:gd name="T6" fmla="*/ 3 w 5"/>
                <a:gd name="T7" fmla="*/ 6 h 6"/>
                <a:gd name="T8" fmla="*/ 4 w 5"/>
                <a:gd name="T9" fmla="*/ 5 h 6"/>
                <a:gd name="T10" fmla="*/ 4 w 5"/>
                <a:gd name="T11" fmla="*/ 4 h 6"/>
                <a:gd name="T12" fmla="*/ 5 w 5"/>
                <a:gd name="T13" fmla="*/ 3 h 6"/>
                <a:gd name="T14" fmla="*/ 5 w 5"/>
                <a:gd name="T15" fmla="*/ 2 h 6"/>
                <a:gd name="T16" fmla="*/ 1 w 5"/>
                <a:gd name="T17" fmla="*/ 0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cubicBezTo>
                    <a:pt x="0" y="0"/>
                    <a:pt x="1" y="2"/>
                    <a:pt x="0" y="3"/>
                  </a:cubicBezTo>
                  <a:cubicBezTo>
                    <a:pt x="0" y="3"/>
                    <a:pt x="2" y="5"/>
                    <a:pt x="3" y="6"/>
                  </a:cubicBezTo>
                  <a:cubicBezTo>
                    <a:pt x="3" y="6"/>
                    <a:pt x="3" y="6"/>
                    <a:pt x="3" y="6"/>
                  </a:cubicBezTo>
                  <a:cubicBezTo>
                    <a:pt x="3" y="5"/>
                    <a:pt x="3" y="5"/>
                    <a:pt x="4" y="5"/>
                  </a:cubicBezTo>
                  <a:cubicBezTo>
                    <a:pt x="4" y="4"/>
                    <a:pt x="4" y="4"/>
                    <a:pt x="4" y="4"/>
                  </a:cubicBezTo>
                  <a:cubicBezTo>
                    <a:pt x="4" y="3"/>
                    <a:pt x="5" y="4"/>
                    <a:pt x="5" y="3"/>
                  </a:cubicBezTo>
                  <a:cubicBezTo>
                    <a:pt x="5" y="3"/>
                    <a:pt x="5" y="2"/>
                    <a:pt x="5" y="2"/>
                  </a:cubicBezTo>
                  <a:cubicBezTo>
                    <a:pt x="5" y="2"/>
                    <a:pt x="3" y="1"/>
                    <a:pt x="1" y="0"/>
                  </a:cubicBezTo>
                  <a:cubicBezTo>
                    <a:pt x="1"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4" name="Freeform 24"/>
            <p:cNvSpPr/>
            <p:nvPr/>
          </p:nvSpPr>
          <p:spPr bwMode="auto">
            <a:xfrm>
              <a:off x="254000" y="153988"/>
              <a:ext cx="242888" cy="342900"/>
            </a:xfrm>
            <a:custGeom>
              <a:avLst/>
              <a:gdLst>
                <a:gd name="T0" fmla="*/ 0 w 22"/>
                <a:gd name="T1" fmla="*/ 26 h 31"/>
                <a:gd name="T2" fmla="*/ 11 w 22"/>
                <a:gd name="T3" fmla="*/ 31 h 31"/>
                <a:gd name="T4" fmla="*/ 22 w 22"/>
                <a:gd name="T5" fmla="*/ 26 h 31"/>
                <a:gd name="T6" fmla="*/ 19 w 22"/>
                <a:gd name="T7" fmla="*/ 7 h 31"/>
                <a:gd name="T8" fmla="*/ 14 w 22"/>
                <a:gd name="T9" fmla="*/ 1 h 31"/>
                <a:gd name="T10" fmla="*/ 11 w 22"/>
                <a:gd name="T11" fmla="*/ 3 h 31"/>
                <a:gd name="T12" fmla="*/ 9 w 22"/>
                <a:gd name="T13" fmla="*/ 2 h 31"/>
                <a:gd name="T14" fmla="*/ 8 w 22"/>
                <a:gd name="T15" fmla="*/ 1 h 31"/>
                <a:gd name="T16" fmla="*/ 7 w 22"/>
                <a:gd name="T17" fmla="*/ 0 h 31"/>
                <a:gd name="T18" fmla="*/ 3 w 22"/>
                <a:gd name="T19" fmla="*/ 11 h 31"/>
                <a:gd name="T20" fmla="*/ 0 w 22"/>
                <a:gd name="T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0" y="26"/>
                  </a:moveTo>
                  <a:cubicBezTo>
                    <a:pt x="0" y="26"/>
                    <a:pt x="7" y="31"/>
                    <a:pt x="11" y="31"/>
                  </a:cubicBezTo>
                  <a:cubicBezTo>
                    <a:pt x="15" y="31"/>
                    <a:pt x="21" y="28"/>
                    <a:pt x="22" y="26"/>
                  </a:cubicBezTo>
                  <a:cubicBezTo>
                    <a:pt x="22" y="24"/>
                    <a:pt x="19" y="7"/>
                    <a:pt x="19" y="7"/>
                  </a:cubicBezTo>
                  <a:cubicBezTo>
                    <a:pt x="14" y="1"/>
                    <a:pt x="14" y="1"/>
                    <a:pt x="14" y="1"/>
                  </a:cubicBezTo>
                  <a:cubicBezTo>
                    <a:pt x="11" y="3"/>
                    <a:pt x="11" y="3"/>
                    <a:pt x="11" y="3"/>
                  </a:cubicBezTo>
                  <a:cubicBezTo>
                    <a:pt x="9" y="2"/>
                    <a:pt x="9" y="2"/>
                    <a:pt x="9" y="2"/>
                  </a:cubicBezTo>
                  <a:cubicBezTo>
                    <a:pt x="8" y="1"/>
                    <a:pt x="8" y="1"/>
                    <a:pt x="8" y="1"/>
                  </a:cubicBezTo>
                  <a:cubicBezTo>
                    <a:pt x="7" y="0"/>
                    <a:pt x="7" y="0"/>
                    <a:pt x="7" y="0"/>
                  </a:cubicBezTo>
                  <a:cubicBezTo>
                    <a:pt x="3" y="11"/>
                    <a:pt x="3" y="11"/>
                    <a:pt x="3" y="11"/>
                  </a:cubicBezTo>
                  <a:lnTo>
                    <a:pt x="0" y="26"/>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5" name="Freeform 25"/>
            <p:cNvSpPr/>
            <p:nvPr/>
          </p:nvSpPr>
          <p:spPr bwMode="auto">
            <a:xfrm>
              <a:off x="254000" y="165100"/>
              <a:ext cx="98425" cy="287338"/>
            </a:xfrm>
            <a:custGeom>
              <a:avLst/>
              <a:gdLst>
                <a:gd name="T0" fmla="*/ 5 w 9"/>
                <a:gd name="T1" fmla="*/ 24 h 26"/>
                <a:gd name="T2" fmla="*/ 4 w 9"/>
                <a:gd name="T3" fmla="*/ 21 h 26"/>
                <a:gd name="T4" fmla="*/ 6 w 9"/>
                <a:gd name="T5" fmla="*/ 24 h 26"/>
                <a:gd name="T6" fmla="*/ 4 w 9"/>
                <a:gd name="T7" fmla="*/ 16 h 26"/>
                <a:gd name="T8" fmla="*/ 7 w 9"/>
                <a:gd name="T9" fmla="*/ 22 h 26"/>
                <a:gd name="T10" fmla="*/ 6 w 9"/>
                <a:gd name="T11" fmla="*/ 16 h 26"/>
                <a:gd name="T12" fmla="*/ 8 w 9"/>
                <a:gd name="T13" fmla="*/ 17 h 26"/>
                <a:gd name="T14" fmla="*/ 6 w 9"/>
                <a:gd name="T15" fmla="*/ 13 h 26"/>
                <a:gd name="T16" fmla="*/ 6 w 9"/>
                <a:gd name="T17" fmla="*/ 2 h 26"/>
                <a:gd name="T18" fmla="*/ 9 w 9"/>
                <a:gd name="T19" fmla="*/ 3 h 26"/>
                <a:gd name="T20" fmla="*/ 7 w 9"/>
                <a:gd name="T21" fmla="*/ 0 h 26"/>
                <a:gd name="T22" fmla="*/ 4 w 9"/>
                <a:gd name="T23" fmla="*/ 7 h 26"/>
                <a:gd name="T24" fmla="*/ 2 w 9"/>
                <a:gd name="T25" fmla="*/ 12 h 26"/>
                <a:gd name="T26" fmla="*/ 0 w 9"/>
                <a:gd name="T27" fmla="*/ 25 h 26"/>
                <a:gd name="T28" fmla="*/ 2 w 9"/>
                <a:gd name="T29" fmla="*/ 26 h 26"/>
                <a:gd name="T30" fmla="*/ 5 w 9"/>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6">
                  <a:moveTo>
                    <a:pt x="5" y="24"/>
                  </a:moveTo>
                  <a:cubicBezTo>
                    <a:pt x="5" y="24"/>
                    <a:pt x="3" y="24"/>
                    <a:pt x="4" y="21"/>
                  </a:cubicBezTo>
                  <a:cubicBezTo>
                    <a:pt x="4" y="21"/>
                    <a:pt x="4" y="23"/>
                    <a:pt x="6" y="24"/>
                  </a:cubicBezTo>
                  <a:cubicBezTo>
                    <a:pt x="6" y="24"/>
                    <a:pt x="3" y="22"/>
                    <a:pt x="4" y="16"/>
                  </a:cubicBezTo>
                  <a:cubicBezTo>
                    <a:pt x="4" y="16"/>
                    <a:pt x="5" y="21"/>
                    <a:pt x="7" y="22"/>
                  </a:cubicBezTo>
                  <a:cubicBezTo>
                    <a:pt x="7" y="22"/>
                    <a:pt x="4" y="18"/>
                    <a:pt x="6" y="16"/>
                  </a:cubicBezTo>
                  <a:cubicBezTo>
                    <a:pt x="6" y="16"/>
                    <a:pt x="6" y="18"/>
                    <a:pt x="8" y="17"/>
                  </a:cubicBezTo>
                  <a:cubicBezTo>
                    <a:pt x="8" y="17"/>
                    <a:pt x="5" y="17"/>
                    <a:pt x="6" y="13"/>
                  </a:cubicBezTo>
                  <a:cubicBezTo>
                    <a:pt x="7" y="8"/>
                    <a:pt x="6" y="2"/>
                    <a:pt x="6" y="2"/>
                  </a:cubicBezTo>
                  <a:cubicBezTo>
                    <a:pt x="6" y="2"/>
                    <a:pt x="7" y="3"/>
                    <a:pt x="9" y="3"/>
                  </a:cubicBezTo>
                  <a:cubicBezTo>
                    <a:pt x="9" y="3"/>
                    <a:pt x="7" y="3"/>
                    <a:pt x="7" y="0"/>
                  </a:cubicBezTo>
                  <a:cubicBezTo>
                    <a:pt x="4" y="7"/>
                    <a:pt x="4" y="7"/>
                    <a:pt x="4" y="7"/>
                  </a:cubicBezTo>
                  <a:cubicBezTo>
                    <a:pt x="3" y="8"/>
                    <a:pt x="3" y="10"/>
                    <a:pt x="2" y="12"/>
                  </a:cubicBezTo>
                  <a:cubicBezTo>
                    <a:pt x="0" y="25"/>
                    <a:pt x="0" y="25"/>
                    <a:pt x="0" y="25"/>
                  </a:cubicBezTo>
                  <a:cubicBezTo>
                    <a:pt x="0" y="25"/>
                    <a:pt x="1" y="25"/>
                    <a:pt x="2" y="26"/>
                  </a:cubicBezTo>
                  <a:cubicBezTo>
                    <a:pt x="2" y="25"/>
                    <a:pt x="3" y="24"/>
                    <a:pt x="5" y="24"/>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 name="Freeform 26"/>
            <p:cNvSpPr/>
            <p:nvPr/>
          </p:nvSpPr>
          <p:spPr bwMode="auto">
            <a:xfrm>
              <a:off x="385762" y="165100"/>
              <a:ext cx="33338" cy="33338"/>
            </a:xfrm>
            <a:custGeom>
              <a:avLst/>
              <a:gdLst>
                <a:gd name="T0" fmla="*/ 2 w 3"/>
                <a:gd name="T1" fmla="*/ 0 h 3"/>
                <a:gd name="T2" fmla="*/ 0 w 3"/>
                <a:gd name="T3" fmla="*/ 3 h 3"/>
                <a:gd name="T4" fmla="*/ 3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2" y="2"/>
                    <a:pt x="1" y="3"/>
                    <a:pt x="0" y="3"/>
                  </a:cubicBezTo>
                  <a:cubicBezTo>
                    <a:pt x="0" y="3"/>
                    <a:pt x="1" y="3"/>
                    <a:pt x="3" y="1"/>
                  </a:cubicBezTo>
                  <a:lnTo>
                    <a:pt x="2" y="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 name="Freeform 27"/>
            <p:cNvSpPr/>
            <p:nvPr/>
          </p:nvSpPr>
          <p:spPr bwMode="auto">
            <a:xfrm>
              <a:off x="407987" y="187325"/>
              <a:ext cx="88900" cy="276225"/>
            </a:xfrm>
            <a:custGeom>
              <a:avLst/>
              <a:gdLst>
                <a:gd name="T0" fmla="*/ 8 w 8"/>
                <a:gd name="T1" fmla="*/ 23 h 25"/>
                <a:gd name="T2" fmla="*/ 5 w 8"/>
                <a:gd name="T3" fmla="*/ 4 h 25"/>
                <a:gd name="T4" fmla="*/ 2 w 8"/>
                <a:gd name="T5" fmla="*/ 0 h 25"/>
                <a:gd name="T6" fmla="*/ 0 w 8"/>
                <a:gd name="T7" fmla="*/ 5 h 25"/>
                <a:gd name="T8" fmla="*/ 2 w 8"/>
                <a:gd name="T9" fmla="*/ 3 h 25"/>
                <a:gd name="T10" fmla="*/ 2 w 8"/>
                <a:gd name="T11" fmla="*/ 14 h 25"/>
                <a:gd name="T12" fmla="*/ 5 w 8"/>
                <a:gd name="T13" fmla="*/ 11 h 25"/>
                <a:gd name="T14" fmla="*/ 3 w 8"/>
                <a:gd name="T15" fmla="*/ 18 h 25"/>
                <a:gd name="T16" fmla="*/ 3 w 8"/>
                <a:gd name="T17" fmla="*/ 25 h 25"/>
                <a:gd name="T18" fmla="*/ 5 w 8"/>
                <a:gd name="T19" fmla="*/ 23 h 25"/>
                <a:gd name="T20" fmla="*/ 5 w 8"/>
                <a:gd name="T21" fmla="*/ 25 h 25"/>
                <a:gd name="T22" fmla="*/ 8 w 8"/>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
                  <a:moveTo>
                    <a:pt x="8" y="23"/>
                  </a:moveTo>
                  <a:cubicBezTo>
                    <a:pt x="8" y="21"/>
                    <a:pt x="5" y="4"/>
                    <a:pt x="5" y="4"/>
                  </a:cubicBezTo>
                  <a:cubicBezTo>
                    <a:pt x="2" y="0"/>
                    <a:pt x="2" y="0"/>
                    <a:pt x="2" y="0"/>
                  </a:cubicBezTo>
                  <a:cubicBezTo>
                    <a:pt x="1" y="2"/>
                    <a:pt x="1" y="4"/>
                    <a:pt x="0" y="5"/>
                  </a:cubicBezTo>
                  <a:cubicBezTo>
                    <a:pt x="0" y="4"/>
                    <a:pt x="1" y="4"/>
                    <a:pt x="2" y="3"/>
                  </a:cubicBezTo>
                  <a:cubicBezTo>
                    <a:pt x="2" y="3"/>
                    <a:pt x="3" y="10"/>
                    <a:pt x="2" y="14"/>
                  </a:cubicBezTo>
                  <a:cubicBezTo>
                    <a:pt x="5" y="11"/>
                    <a:pt x="5" y="11"/>
                    <a:pt x="5" y="11"/>
                  </a:cubicBezTo>
                  <a:cubicBezTo>
                    <a:pt x="5" y="11"/>
                    <a:pt x="5" y="17"/>
                    <a:pt x="3" y="18"/>
                  </a:cubicBezTo>
                  <a:cubicBezTo>
                    <a:pt x="3" y="18"/>
                    <a:pt x="3" y="23"/>
                    <a:pt x="3" y="25"/>
                  </a:cubicBezTo>
                  <a:cubicBezTo>
                    <a:pt x="3" y="25"/>
                    <a:pt x="4" y="22"/>
                    <a:pt x="5" y="23"/>
                  </a:cubicBezTo>
                  <a:cubicBezTo>
                    <a:pt x="5" y="23"/>
                    <a:pt x="5" y="24"/>
                    <a:pt x="5" y="25"/>
                  </a:cubicBezTo>
                  <a:cubicBezTo>
                    <a:pt x="6" y="25"/>
                    <a:pt x="7" y="24"/>
                    <a:pt x="8" y="2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Freeform 28"/>
            <p:cNvSpPr/>
            <p:nvPr/>
          </p:nvSpPr>
          <p:spPr bwMode="auto">
            <a:xfrm>
              <a:off x="639762" y="198438"/>
              <a:ext cx="33338" cy="55563"/>
            </a:xfrm>
            <a:custGeom>
              <a:avLst/>
              <a:gdLst>
                <a:gd name="T0" fmla="*/ 0 w 3"/>
                <a:gd name="T1" fmla="*/ 0 h 5"/>
                <a:gd name="T2" fmla="*/ 0 w 3"/>
                <a:gd name="T3" fmla="*/ 1 h 5"/>
                <a:gd name="T4" fmla="*/ 3 w 3"/>
                <a:gd name="T5" fmla="*/ 5 h 5"/>
                <a:gd name="T6" fmla="*/ 3 w 3"/>
                <a:gd name="T7" fmla="*/ 4 h 5"/>
                <a:gd name="T8" fmla="*/ 3 w 3"/>
                <a:gd name="T9" fmla="*/ 4 h 5"/>
                <a:gd name="T10" fmla="*/ 3 w 3"/>
                <a:gd name="T11" fmla="*/ 3 h 5"/>
                <a:gd name="T12" fmla="*/ 2 w 3"/>
                <a:gd name="T13" fmla="*/ 2 h 5"/>
                <a:gd name="T14" fmla="*/ 2 w 3"/>
                <a:gd name="T15" fmla="*/ 1 h 5"/>
                <a:gd name="T16" fmla="*/ 1 w 3"/>
                <a:gd name="T17" fmla="*/ 0 h 5"/>
                <a:gd name="T18" fmla="*/ 0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0"/>
                  </a:moveTo>
                  <a:cubicBezTo>
                    <a:pt x="0" y="1"/>
                    <a:pt x="0" y="1"/>
                    <a:pt x="0" y="1"/>
                  </a:cubicBezTo>
                  <a:cubicBezTo>
                    <a:pt x="0" y="2"/>
                    <a:pt x="3" y="5"/>
                    <a:pt x="3" y="5"/>
                  </a:cubicBezTo>
                  <a:cubicBezTo>
                    <a:pt x="3" y="5"/>
                    <a:pt x="3" y="4"/>
                    <a:pt x="3" y="4"/>
                  </a:cubicBezTo>
                  <a:cubicBezTo>
                    <a:pt x="3" y="4"/>
                    <a:pt x="3" y="4"/>
                    <a:pt x="3" y="4"/>
                  </a:cubicBezTo>
                  <a:cubicBezTo>
                    <a:pt x="3" y="4"/>
                    <a:pt x="3" y="3"/>
                    <a:pt x="3" y="3"/>
                  </a:cubicBezTo>
                  <a:cubicBezTo>
                    <a:pt x="3" y="3"/>
                    <a:pt x="2" y="2"/>
                    <a:pt x="2" y="2"/>
                  </a:cubicBezTo>
                  <a:cubicBezTo>
                    <a:pt x="2" y="2"/>
                    <a:pt x="2" y="1"/>
                    <a:pt x="2" y="1"/>
                  </a:cubicBezTo>
                  <a:cubicBezTo>
                    <a:pt x="1" y="1"/>
                    <a:pt x="1" y="0"/>
                    <a:pt x="1" y="0"/>
                  </a:cubicBezTo>
                  <a:cubicBezTo>
                    <a:pt x="0"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9" name="Freeform 29"/>
            <p:cNvSpPr/>
            <p:nvPr/>
          </p:nvSpPr>
          <p:spPr bwMode="auto">
            <a:xfrm>
              <a:off x="319087" y="22225"/>
              <a:ext cx="111125" cy="142875"/>
            </a:xfrm>
            <a:custGeom>
              <a:avLst/>
              <a:gdLst>
                <a:gd name="T0" fmla="*/ 5 w 10"/>
                <a:gd name="T1" fmla="*/ 13 h 13"/>
                <a:gd name="T2" fmla="*/ 6 w 10"/>
                <a:gd name="T3" fmla="*/ 12 h 13"/>
                <a:gd name="T4" fmla="*/ 8 w 10"/>
                <a:gd name="T5" fmla="*/ 11 h 13"/>
                <a:gd name="T6" fmla="*/ 8 w 10"/>
                <a:gd name="T7" fmla="*/ 8 h 13"/>
                <a:gd name="T8" fmla="*/ 9 w 10"/>
                <a:gd name="T9" fmla="*/ 8 h 13"/>
                <a:gd name="T10" fmla="*/ 9 w 10"/>
                <a:gd name="T11" fmla="*/ 5 h 13"/>
                <a:gd name="T12" fmla="*/ 8 w 10"/>
                <a:gd name="T13" fmla="*/ 1 h 13"/>
                <a:gd name="T14" fmla="*/ 3 w 10"/>
                <a:gd name="T15" fmla="*/ 1 h 13"/>
                <a:gd name="T16" fmla="*/ 0 w 10"/>
                <a:gd name="T17" fmla="*/ 4 h 13"/>
                <a:gd name="T18" fmla="*/ 0 w 10"/>
                <a:gd name="T19" fmla="*/ 6 h 13"/>
                <a:gd name="T20" fmla="*/ 0 w 10"/>
                <a:gd name="T21" fmla="*/ 6 h 13"/>
                <a:gd name="T22" fmla="*/ 0 w 10"/>
                <a:gd name="T23" fmla="*/ 8 h 13"/>
                <a:gd name="T24" fmla="*/ 1 w 10"/>
                <a:gd name="T25" fmla="*/ 9 h 13"/>
                <a:gd name="T26" fmla="*/ 2 w 10"/>
                <a:gd name="T27" fmla="*/ 11 h 13"/>
                <a:gd name="T28" fmla="*/ 5 w 1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3">
                  <a:moveTo>
                    <a:pt x="5" y="13"/>
                  </a:moveTo>
                  <a:cubicBezTo>
                    <a:pt x="5" y="13"/>
                    <a:pt x="6" y="13"/>
                    <a:pt x="6" y="12"/>
                  </a:cubicBezTo>
                  <a:cubicBezTo>
                    <a:pt x="6" y="12"/>
                    <a:pt x="8" y="11"/>
                    <a:pt x="8" y="11"/>
                  </a:cubicBezTo>
                  <a:cubicBezTo>
                    <a:pt x="8" y="10"/>
                    <a:pt x="8" y="9"/>
                    <a:pt x="8" y="8"/>
                  </a:cubicBezTo>
                  <a:cubicBezTo>
                    <a:pt x="8" y="8"/>
                    <a:pt x="9" y="9"/>
                    <a:pt x="9" y="8"/>
                  </a:cubicBezTo>
                  <a:cubicBezTo>
                    <a:pt x="9" y="8"/>
                    <a:pt x="10" y="6"/>
                    <a:pt x="9" y="5"/>
                  </a:cubicBezTo>
                  <a:cubicBezTo>
                    <a:pt x="9" y="5"/>
                    <a:pt x="9" y="2"/>
                    <a:pt x="8" y="1"/>
                  </a:cubicBezTo>
                  <a:cubicBezTo>
                    <a:pt x="7" y="1"/>
                    <a:pt x="4" y="0"/>
                    <a:pt x="3" y="1"/>
                  </a:cubicBezTo>
                  <a:cubicBezTo>
                    <a:pt x="2" y="1"/>
                    <a:pt x="0" y="4"/>
                    <a:pt x="0" y="4"/>
                  </a:cubicBezTo>
                  <a:cubicBezTo>
                    <a:pt x="0" y="5"/>
                    <a:pt x="0" y="6"/>
                    <a:pt x="0" y="6"/>
                  </a:cubicBezTo>
                  <a:cubicBezTo>
                    <a:pt x="0" y="6"/>
                    <a:pt x="0" y="6"/>
                    <a:pt x="0" y="6"/>
                  </a:cubicBezTo>
                  <a:cubicBezTo>
                    <a:pt x="0" y="6"/>
                    <a:pt x="0" y="8"/>
                    <a:pt x="0" y="8"/>
                  </a:cubicBezTo>
                  <a:cubicBezTo>
                    <a:pt x="1" y="8"/>
                    <a:pt x="1" y="9"/>
                    <a:pt x="1" y="9"/>
                  </a:cubicBezTo>
                  <a:cubicBezTo>
                    <a:pt x="1" y="8"/>
                    <a:pt x="1" y="10"/>
                    <a:pt x="2" y="11"/>
                  </a:cubicBezTo>
                  <a:cubicBezTo>
                    <a:pt x="2" y="11"/>
                    <a:pt x="3" y="13"/>
                    <a:pt x="5" y="1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0" name="Freeform 30"/>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6 w 6"/>
                <a:gd name="T75" fmla="*/ 3 h 7"/>
                <a:gd name="T76" fmla="*/ 6 w 6"/>
                <a:gd name="T77" fmla="*/ 2 h 7"/>
                <a:gd name="T78" fmla="*/ 6 w 6"/>
                <a:gd name="T79" fmla="*/ 2 h 7"/>
                <a:gd name="T80" fmla="*/ 5 w 6"/>
                <a:gd name="T81" fmla="*/ 1 h 7"/>
                <a:gd name="T82" fmla="*/ 5 w 6"/>
                <a:gd name="T83" fmla="*/ 1 h 7"/>
                <a:gd name="T84" fmla="*/ 5 w 6"/>
                <a:gd name="T85" fmla="*/ 0 h 7"/>
                <a:gd name="T86" fmla="*/ 4 w 6"/>
                <a:gd name="T87" fmla="*/ 0 h 7"/>
                <a:gd name="T88" fmla="*/ 2 w 6"/>
                <a:gd name="T89" fmla="*/ 0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1 w 6"/>
                <a:gd name="T113" fmla="*/ 1 h 7"/>
                <a:gd name="T114" fmla="*/ 0 w 6"/>
                <a:gd name="T115" fmla="*/ 1 h 7"/>
                <a:gd name="T116" fmla="*/ 0 w 6"/>
                <a:gd name="T117" fmla="*/ 1 h 7"/>
                <a:gd name="T118" fmla="*/ 0 w 6"/>
                <a:gd name="T119" fmla="*/ 1 h 7"/>
                <a:gd name="T120" fmla="*/ 0 w 6"/>
                <a:gd name="T121" fmla="*/ 1 h 7"/>
                <a:gd name="T122" fmla="*/ 0 w 6"/>
                <a:gd name="T1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6" y="3"/>
                    <a:pt x="6" y="3"/>
                  </a:cubicBezTo>
                  <a:cubicBezTo>
                    <a:pt x="6" y="3"/>
                    <a:pt x="6" y="2"/>
                    <a:pt x="6" y="2"/>
                  </a:cubicBezTo>
                  <a:cubicBezTo>
                    <a:pt x="6" y="2"/>
                    <a:pt x="6" y="2"/>
                    <a:pt x="6" y="2"/>
                  </a:cubicBezTo>
                  <a:cubicBezTo>
                    <a:pt x="6" y="2"/>
                    <a:pt x="5" y="1"/>
                    <a:pt x="5" y="1"/>
                  </a:cubicBezTo>
                  <a:cubicBezTo>
                    <a:pt x="5" y="1"/>
                    <a:pt x="5" y="1"/>
                    <a:pt x="5" y="1"/>
                  </a:cubicBezTo>
                  <a:cubicBezTo>
                    <a:pt x="5" y="0"/>
                    <a:pt x="5" y="0"/>
                    <a:pt x="5" y="0"/>
                  </a:cubicBezTo>
                  <a:cubicBezTo>
                    <a:pt x="5" y="0"/>
                    <a:pt x="5" y="0"/>
                    <a:pt x="4"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1" name="Freeform 31"/>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5 w 6"/>
                <a:gd name="T75" fmla="*/ 3 h 7"/>
                <a:gd name="T76" fmla="*/ 4 w 6"/>
                <a:gd name="T77" fmla="*/ 3 h 7"/>
                <a:gd name="T78" fmla="*/ 6 w 6"/>
                <a:gd name="T79" fmla="*/ 2 h 7"/>
                <a:gd name="T80" fmla="*/ 4 w 6"/>
                <a:gd name="T81" fmla="*/ 2 h 7"/>
                <a:gd name="T82" fmla="*/ 3 w 6"/>
                <a:gd name="T83" fmla="*/ 2 h 7"/>
                <a:gd name="T84" fmla="*/ 5 w 6"/>
                <a:gd name="T85" fmla="*/ 1 h 7"/>
                <a:gd name="T86" fmla="*/ 3 w 6"/>
                <a:gd name="T87" fmla="*/ 1 h 7"/>
                <a:gd name="T88" fmla="*/ 3 w 6"/>
                <a:gd name="T89" fmla="*/ 1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2 w 6"/>
                <a:gd name="T113" fmla="*/ 1 h 7"/>
                <a:gd name="T114" fmla="*/ 2 w 6"/>
                <a:gd name="T115" fmla="*/ 1 h 7"/>
                <a:gd name="T116" fmla="*/ 0 w 6"/>
                <a:gd name="T117" fmla="*/ 1 h 7"/>
                <a:gd name="T118" fmla="*/ 0 w 6"/>
                <a:gd name="T119" fmla="*/ 1 h 7"/>
                <a:gd name="T120" fmla="*/ 0 w 6"/>
                <a:gd name="T121" fmla="*/ 1 h 7"/>
                <a:gd name="T122" fmla="*/ 0 w 6"/>
                <a:gd name="T123" fmla="*/ 1 h 7"/>
                <a:gd name="T124" fmla="*/ 0 w 6"/>
                <a:gd name="T1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5" y="3"/>
                    <a:pt x="5" y="3"/>
                  </a:cubicBezTo>
                  <a:cubicBezTo>
                    <a:pt x="4" y="3"/>
                    <a:pt x="4" y="3"/>
                    <a:pt x="4" y="3"/>
                  </a:cubicBezTo>
                  <a:cubicBezTo>
                    <a:pt x="6" y="2"/>
                    <a:pt x="6" y="2"/>
                    <a:pt x="6" y="2"/>
                  </a:cubicBezTo>
                  <a:cubicBezTo>
                    <a:pt x="5" y="2"/>
                    <a:pt x="5" y="3"/>
                    <a:pt x="4" y="2"/>
                  </a:cubicBezTo>
                  <a:cubicBezTo>
                    <a:pt x="3" y="2"/>
                    <a:pt x="3" y="2"/>
                    <a:pt x="3" y="2"/>
                  </a:cubicBezTo>
                  <a:cubicBezTo>
                    <a:pt x="5" y="1"/>
                    <a:pt x="5" y="1"/>
                    <a:pt x="5" y="1"/>
                  </a:cubicBezTo>
                  <a:cubicBezTo>
                    <a:pt x="5" y="1"/>
                    <a:pt x="4" y="2"/>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1"/>
                    <a:pt x="2" y="1"/>
                  </a:cubicBezTo>
                  <a:cubicBezTo>
                    <a:pt x="1" y="1"/>
                    <a:pt x="1" y="2"/>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32"/>
            <p:cNvSpPr/>
            <p:nvPr/>
          </p:nvSpPr>
          <p:spPr bwMode="auto">
            <a:xfrm>
              <a:off x="319087" y="33338"/>
              <a:ext cx="111125" cy="131763"/>
            </a:xfrm>
            <a:custGeom>
              <a:avLst/>
              <a:gdLst>
                <a:gd name="T0" fmla="*/ 8 w 10"/>
                <a:gd name="T1" fmla="*/ 0 h 12"/>
                <a:gd name="T2" fmla="*/ 6 w 10"/>
                <a:gd name="T3" fmla="*/ 0 h 12"/>
                <a:gd name="T4" fmla="*/ 7 w 10"/>
                <a:gd name="T5" fmla="*/ 2 h 12"/>
                <a:gd name="T6" fmla="*/ 8 w 10"/>
                <a:gd name="T7" fmla="*/ 4 h 12"/>
                <a:gd name="T8" fmla="*/ 8 w 10"/>
                <a:gd name="T9" fmla="*/ 5 h 12"/>
                <a:gd name="T10" fmla="*/ 8 w 10"/>
                <a:gd name="T11" fmla="*/ 7 h 12"/>
                <a:gd name="T12" fmla="*/ 8 w 10"/>
                <a:gd name="T13" fmla="*/ 8 h 12"/>
                <a:gd name="T14" fmla="*/ 8 w 10"/>
                <a:gd name="T15" fmla="*/ 9 h 12"/>
                <a:gd name="T16" fmla="*/ 6 w 10"/>
                <a:gd name="T17" fmla="*/ 11 h 12"/>
                <a:gd name="T18" fmla="*/ 4 w 10"/>
                <a:gd name="T19" fmla="*/ 11 h 12"/>
                <a:gd name="T20" fmla="*/ 4 w 10"/>
                <a:gd name="T21" fmla="*/ 11 h 12"/>
                <a:gd name="T22" fmla="*/ 2 w 10"/>
                <a:gd name="T23" fmla="*/ 9 h 12"/>
                <a:gd name="T24" fmla="*/ 2 w 10"/>
                <a:gd name="T25" fmla="*/ 7 h 12"/>
                <a:gd name="T26" fmla="*/ 3 w 10"/>
                <a:gd name="T27" fmla="*/ 6 h 12"/>
                <a:gd name="T28" fmla="*/ 3 w 10"/>
                <a:gd name="T29" fmla="*/ 6 h 12"/>
                <a:gd name="T30" fmla="*/ 2 w 10"/>
                <a:gd name="T31" fmla="*/ 5 h 12"/>
                <a:gd name="T32" fmla="*/ 3 w 10"/>
                <a:gd name="T33" fmla="*/ 4 h 12"/>
                <a:gd name="T34" fmla="*/ 3 w 10"/>
                <a:gd name="T35" fmla="*/ 3 h 12"/>
                <a:gd name="T36" fmla="*/ 4 w 10"/>
                <a:gd name="T37" fmla="*/ 0 h 12"/>
                <a:gd name="T38" fmla="*/ 3 w 10"/>
                <a:gd name="T39" fmla="*/ 0 h 12"/>
                <a:gd name="T40" fmla="*/ 3 w 10"/>
                <a:gd name="T41" fmla="*/ 0 h 12"/>
                <a:gd name="T42" fmla="*/ 0 w 10"/>
                <a:gd name="T43" fmla="*/ 3 h 12"/>
                <a:gd name="T44" fmla="*/ 0 w 10"/>
                <a:gd name="T45" fmla="*/ 5 h 12"/>
                <a:gd name="T46" fmla="*/ 0 w 10"/>
                <a:gd name="T47" fmla="*/ 5 h 12"/>
                <a:gd name="T48" fmla="*/ 0 w 10"/>
                <a:gd name="T49" fmla="*/ 7 h 12"/>
                <a:gd name="T50" fmla="*/ 1 w 10"/>
                <a:gd name="T51" fmla="*/ 8 h 12"/>
                <a:gd name="T52" fmla="*/ 2 w 10"/>
                <a:gd name="T53" fmla="*/ 10 h 12"/>
                <a:gd name="T54" fmla="*/ 5 w 10"/>
                <a:gd name="T55" fmla="*/ 12 h 12"/>
                <a:gd name="T56" fmla="*/ 6 w 10"/>
                <a:gd name="T57" fmla="*/ 11 h 12"/>
                <a:gd name="T58" fmla="*/ 8 w 10"/>
                <a:gd name="T59" fmla="*/ 10 h 12"/>
                <a:gd name="T60" fmla="*/ 8 w 10"/>
                <a:gd name="T61" fmla="*/ 7 h 12"/>
                <a:gd name="T62" fmla="*/ 9 w 10"/>
                <a:gd name="T63" fmla="*/ 7 h 12"/>
                <a:gd name="T64" fmla="*/ 9 w 10"/>
                <a:gd name="T65" fmla="*/ 4 h 12"/>
                <a:gd name="T66" fmla="*/ 8 w 10"/>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2">
                  <a:moveTo>
                    <a:pt x="8" y="0"/>
                  </a:moveTo>
                  <a:cubicBezTo>
                    <a:pt x="7" y="0"/>
                    <a:pt x="7" y="0"/>
                    <a:pt x="6" y="0"/>
                  </a:cubicBezTo>
                  <a:cubicBezTo>
                    <a:pt x="6" y="0"/>
                    <a:pt x="7" y="2"/>
                    <a:pt x="7" y="2"/>
                  </a:cubicBezTo>
                  <a:cubicBezTo>
                    <a:pt x="8" y="3"/>
                    <a:pt x="8" y="4"/>
                    <a:pt x="8" y="4"/>
                  </a:cubicBezTo>
                  <a:cubicBezTo>
                    <a:pt x="7" y="5"/>
                    <a:pt x="8" y="5"/>
                    <a:pt x="8" y="5"/>
                  </a:cubicBezTo>
                  <a:cubicBezTo>
                    <a:pt x="8" y="6"/>
                    <a:pt x="8" y="6"/>
                    <a:pt x="8" y="7"/>
                  </a:cubicBezTo>
                  <a:cubicBezTo>
                    <a:pt x="7" y="8"/>
                    <a:pt x="8" y="8"/>
                    <a:pt x="8" y="8"/>
                  </a:cubicBezTo>
                  <a:cubicBezTo>
                    <a:pt x="8" y="8"/>
                    <a:pt x="8" y="9"/>
                    <a:pt x="8" y="9"/>
                  </a:cubicBezTo>
                  <a:cubicBezTo>
                    <a:pt x="7" y="9"/>
                    <a:pt x="6" y="11"/>
                    <a:pt x="6" y="11"/>
                  </a:cubicBezTo>
                  <a:cubicBezTo>
                    <a:pt x="6" y="11"/>
                    <a:pt x="5" y="11"/>
                    <a:pt x="4" y="11"/>
                  </a:cubicBezTo>
                  <a:cubicBezTo>
                    <a:pt x="4" y="11"/>
                    <a:pt x="4" y="11"/>
                    <a:pt x="4" y="11"/>
                  </a:cubicBezTo>
                  <a:cubicBezTo>
                    <a:pt x="3" y="10"/>
                    <a:pt x="2" y="10"/>
                    <a:pt x="2" y="9"/>
                  </a:cubicBezTo>
                  <a:cubicBezTo>
                    <a:pt x="2" y="9"/>
                    <a:pt x="2" y="8"/>
                    <a:pt x="2" y="7"/>
                  </a:cubicBezTo>
                  <a:cubicBezTo>
                    <a:pt x="2" y="7"/>
                    <a:pt x="2" y="6"/>
                    <a:pt x="3" y="6"/>
                  </a:cubicBezTo>
                  <a:cubicBezTo>
                    <a:pt x="3" y="6"/>
                    <a:pt x="3" y="6"/>
                    <a:pt x="3" y="6"/>
                  </a:cubicBezTo>
                  <a:cubicBezTo>
                    <a:pt x="3" y="6"/>
                    <a:pt x="2" y="5"/>
                    <a:pt x="2" y="5"/>
                  </a:cubicBezTo>
                  <a:cubicBezTo>
                    <a:pt x="2" y="5"/>
                    <a:pt x="3" y="4"/>
                    <a:pt x="3" y="4"/>
                  </a:cubicBezTo>
                  <a:cubicBezTo>
                    <a:pt x="3" y="4"/>
                    <a:pt x="3" y="3"/>
                    <a:pt x="3" y="3"/>
                  </a:cubicBezTo>
                  <a:cubicBezTo>
                    <a:pt x="3" y="2"/>
                    <a:pt x="4" y="0"/>
                    <a:pt x="4" y="0"/>
                  </a:cubicBezTo>
                  <a:cubicBezTo>
                    <a:pt x="4" y="0"/>
                    <a:pt x="3" y="0"/>
                    <a:pt x="3" y="0"/>
                  </a:cubicBezTo>
                  <a:cubicBezTo>
                    <a:pt x="3" y="0"/>
                    <a:pt x="3" y="0"/>
                    <a:pt x="3" y="0"/>
                  </a:cubicBezTo>
                  <a:cubicBezTo>
                    <a:pt x="2" y="0"/>
                    <a:pt x="0" y="3"/>
                    <a:pt x="0" y="3"/>
                  </a:cubicBezTo>
                  <a:cubicBezTo>
                    <a:pt x="0" y="4"/>
                    <a:pt x="0" y="5"/>
                    <a:pt x="0" y="5"/>
                  </a:cubicBezTo>
                  <a:cubicBezTo>
                    <a:pt x="0" y="5"/>
                    <a:pt x="0" y="5"/>
                    <a:pt x="0" y="5"/>
                  </a:cubicBezTo>
                  <a:cubicBezTo>
                    <a:pt x="0" y="5"/>
                    <a:pt x="0" y="7"/>
                    <a:pt x="0" y="7"/>
                  </a:cubicBezTo>
                  <a:cubicBezTo>
                    <a:pt x="0" y="8"/>
                    <a:pt x="1" y="8"/>
                    <a:pt x="1" y="8"/>
                  </a:cubicBezTo>
                  <a:cubicBezTo>
                    <a:pt x="1" y="7"/>
                    <a:pt x="1" y="9"/>
                    <a:pt x="2" y="10"/>
                  </a:cubicBezTo>
                  <a:cubicBezTo>
                    <a:pt x="2" y="10"/>
                    <a:pt x="3" y="12"/>
                    <a:pt x="5" y="12"/>
                  </a:cubicBezTo>
                  <a:cubicBezTo>
                    <a:pt x="5" y="12"/>
                    <a:pt x="6" y="12"/>
                    <a:pt x="6" y="11"/>
                  </a:cubicBezTo>
                  <a:cubicBezTo>
                    <a:pt x="6" y="11"/>
                    <a:pt x="8" y="10"/>
                    <a:pt x="8" y="10"/>
                  </a:cubicBezTo>
                  <a:cubicBezTo>
                    <a:pt x="8" y="9"/>
                    <a:pt x="8" y="8"/>
                    <a:pt x="8" y="7"/>
                  </a:cubicBezTo>
                  <a:cubicBezTo>
                    <a:pt x="8" y="7"/>
                    <a:pt x="9" y="8"/>
                    <a:pt x="9" y="7"/>
                  </a:cubicBezTo>
                  <a:cubicBezTo>
                    <a:pt x="9" y="7"/>
                    <a:pt x="10" y="5"/>
                    <a:pt x="9" y="4"/>
                  </a:cubicBezTo>
                  <a:cubicBezTo>
                    <a:pt x="9" y="4"/>
                    <a:pt x="9" y="1"/>
                    <a:pt x="8"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3" name="Freeform 33"/>
            <p:cNvSpPr/>
            <p:nvPr/>
          </p:nvSpPr>
          <p:spPr bwMode="auto">
            <a:xfrm>
              <a:off x="22225" y="165100"/>
              <a:ext cx="44450" cy="55563"/>
            </a:xfrm>
            <a:custGeom>
              <a:avLst/>
              <a:gdLst>
                <a:gd name="T0" fmla="*/ 4 w 4"/>
                <a:gd name="T1" fmla="*/ 1 h 5"/>
                <a:gd name="T2" fmla="*/ 4 w 4"/>
                <a:gd name="T3" fmla="*/ 2 h 5"/>
                <a:gd name="T4" fmla="*/ 1 w 4"/>
                <a:gd name="T5" fmla="*/ 5 h 5"/>
                <a:gd name="T6" fmla="*/ 0 w 4"/>
                <a:gd name="T7" fmla="*/ 5 h 5"/>
                <a:gd name="T8" fmla="*/ 0 w 4"/>
                <a:gd name="T9" fmla="*/ 5 h 5"/>
                <a:gd name="T10" fmla="*/ 1 w 4"/>
                <a:gd name="T11" fmla="*/ 4 h 5"/>
                <a:gd name="T12" fmla="*/ 1 w 4"/>
                <a:gd name="T13" fmla="*/ 2 h 5"/>
                <a:gd name="T14" fmla="*/ 2 w 4"/>
                <a:gd name="T15" fmla="*/ 1 h 5"/>
                <a:gd name="T16" fmla="*/ 3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cubicBezTo>
                    <a:pt x="4" y="1"/>
                    <a:pt x="4" y="2"/>
                    <a:pt x="4" y="2"/>
                  </a:cubicBezTo>
                  <a:cubicBezTo>
                    <a:pt x="3" y="3"/>
                    <a:pt x="1" y="5"/>
                    <a:pt x="1" y="5"/>
                  </a:cubicBezTo>
                  <a:cubicBezTo>
                    <a:pt x="1" y="5"/>
                    <a:pt x="1" y="5"/>
                    <a:pt x="0" y="5"/>
                  </a:cubicBezTo>
                  <a:cubicBezTo>
                    <a:pt x="0" y="5"/>
                    <a:pt x="0" y="5"/>
                    <a:pt x="0" y="5"/>
                  </a:cubicBezTo>
                  <a:cubicBezTo>
                    <a:pt x="1" y="4"/>
                    <a:pt x="1" y="4"/>
                    <a:pt x="1" y="4"/>
                  </a:cubicBezTo>
                  <a:cubicBezTo>
                    <a:pt x="1" y="3"/>
                    <a:pt x="1" y="2"/>
                    <a:pt x="1" y="2"/>
                  </a:cubicBezTo>
                  <a:cubicBezTo>
                    <a:pt x="2" y="2"/>
                    <a:pt x="2" y="1"/>
                    <a:pt x="2" y="1"/>
                  </a:cubicBezTo>
                  <a:cubicBezTo>
                    <a:pt x="2" y="1"/>
                    <a:pt x="2" y="0"/>
                    <a:pt x="3" y="1"/>
                  </a:cubicBezTo>
                  <a:cubicBezTo>
                    <a:pt x="3" y="1"/>
                    <a:pt x="4" y="1"/>
                    <a:pt x="4" y="1"/>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4" name="Freeform 34"/>
            <p:cNvSpPr/>
            <p:nvPr/>
          </p:nvSpPr>
          <p:spPr bwMode="auto">
            <a:xfrm>
              <a:off x="0" y="133350"/>
              <a:ext cx="77788" cy="87313"/>
            </a:xfrm>
            <a:custGeom>
              <a:avLst/>
              <a:gdLst>
                <a:gd name="T0" fmla="*/ 7 w 7"/>
                <a:gd name="T1" fmla="*/ 2 h 8"/>
                <a:gd name="T2" fmla="*/ 7 w 7"/>
                <a:gd name="T3" fmla="*/ 2 h 8"/>
                <a:gd name="T4" fmla="*/ 7 w 7"/>
                <a:gd name="T5" fmla="*/ 2 h 8"/>
                <a:gd name="T6" fmla="*/ 6 w 7"/>
                <a:gd name="T7" fmla="*/ 2 h 8"/>
                <a:gd name="T8" fmla="*/ 6 w 7"/>
                <a:gd name="T9" fmla="*/ 2 h 8"/>
                <a:gd name="T10" fmla="*/ 6 w 7"/>
                <a:gd name="T11" fmla="*/ 3 h 8"/>
                <a:gd name="T12" fmla="*/ 6 w 7"/>
                <a:gd name="T13" fmla="*/ 4 h 8"/>
                <a:gd name="T14" fmla="*/ 6 w 7"/>
                <a:gd name="T15" fmla="*/ 4 h 8"/>
                <a:gd name="T16" fmla="*/ 5 w 7"/>
                <a:gd name="T17" fmla="*/ 4 h 8"/>
                <a:gd name="T18" fmla="*/ 4 w 7"/>
                <a:gd name="T19" fmla="*/ 4 h 8"/>
                <a:gd name="T20" fmla="*/ 3 w 7"/>
                <a:gd name="T21" fmla="*/ 5 h 8"/>
                <a:gd name="T22" fmla="*/ 3 w 7"/>
                <a:gd name="T23" fmla="*/ 7 h 8"/>
                <a:gd name="T24" fmla="*/ 2 w 7"/>
                <a:gd name="T25" fmla="*/ 8 h 8"/>
                <a:gd name="T26" fmla="*/ 2 w 7"/>
                <a:gd name="T27" fmla="*/ 8 h 8"/>
                <a:gd name="T28" fmla="*/ 2 w 7"/>
                <a:gd name="T29" fmla="*/ 8 h 8"/>
                <a:gd name="T30" fmla="*/ 2 w 7"/>
                <a:gd name="T31" fmla="*/ 7 h 8"/>
                <a:gd name="T32" fmla="*/ 2 w 7"/>
                <a:gd name="T33" fmla="*/ 7 h 8"/>
                <a:gd name="T34" fmla="*/ 2 w 7"/>
                <a:gd name="T35" fmla="*/ 7 h 8"/>
                <a:gd name="T36" fmla="*/ 2 w 7"/>
                <a:gd name="T37" fmla="*/ 7 h 8"/>
                <a:gd name="T38" fmla="*/ 1 w 7"/>
                <a:gd name="T39" fmla="*/ 7 h 8"/>
                <a:gd name="T40" fmla="*/ 1 w 7"/>
                <a:gd name="T41" fmla="*/ 6 h 8"/>
                <a:gd name="T42" fmla="*/ 1 w 7"/>
                <a:gd name="T43" fmla="*/ 6 h 8"/>
                <a:gd name="T44" fmla="*/ 1 w 7"/>
                <a:gd name="T45" fmla="*/ 6 h 8"/>
                <a:gd name="T46" fmla="*/ 1 w 7"/>
                <a:gd name="T47" fmla="*/ 6 h 8"/>
                <a:gd name="T48" fmla="*/ 1 w 7"/>
                <a:gd name="T49" fmla="*/ 6 h 8"/>
                <a:gd name="T50" fmla="*/ 1 w 7"/>
                <a:gd name="T51" fmla="*/ 6 h 8"/>
                <a:gd name="T52" fmla="*/ 1 w 7"/>
                <a:gd name="T53" fmla="*/ 6 h 8"/>
                <a:gd name="T54" fmla="*/ 1 w 7"/>
                <a:gd name="T55" fmla="*/ 6 h 8"/>
                <a:gd name="T56" fmla="*/ 1 w 7"/>
                <a:gd name="T57" fmla="*/ 6 h 8"/>
                <a:gd name="T58" fmla="*/ 1 w 7"/>
                <a:gd name="T59" fmla="*/ 6 h 8"/>
                <a:gd name="T60" fmla="*/ 1 w 7"/>
                <a:gd name="T61" fmla="*/ 5 h 8"/>
                <a:gd name="T62" fmla="*/ 0 w 7"/>
                <a:gd name="T63" fmla="*/ 5 h 8"/>
                <a:gd name="T64" fmla="*/ 0 w 7"/>
                <a:gd name="T65" fmla="*/ 5 h 8"/>
                <a:gd name="T66" fmla="*/ 0 w 7"/>
                <a:gd name="T67" fmla="*/ 4 h 8"/>
                <a:gd name="T68" fmla="*/ 0 w 7"/>
                <a:gd name="T69" fmla="*/ 4 h 8"/>
                <a:gd name="T70" fmla="*/ 0 w 7"/>
                <a:gd name="T71" fmla="*/ 4 h 8"/>
                <a:gd name="T72" fmla="*/ 0 w 7"/>
                <a:gd name="T73" fmla="*/ 4 h 8"/>
                <a:gd name="T74" fmla="*/ 0 w 7"/>
                <a:gd name="T75" fmla="*/ 4 h 8"/>
                <a:gd name="T76" fmla="*/ 1 w 7"/>
                <a:gd name="T77" fmla="*/ 3 h 8"/>
                <a:gd name="T78" fmla="*/ 1 w 7"/>
                <a:gd name="T79" fmla="*/ 2 h 8"/>
                <a:gd name="T80" fmla="*/ 1 w 7"/>
                <a:gd name="T81" fmla="*/ 2 h 8"/>
                <a:gd name="T82" fmla="*/ 1 w 7"/>
                <a:gd name="T83" fmla="*/ 1 h 8"/>
                <a:gd name="T84" fmla="*/ 2 w 7"/>
                <a:gd name="T85" fmla="*/ 1 h 8"/>
                <a:gd name="T86" fmla="*/ 2 w 7"/>
                <a:gd name="T87" fmla="*/ 1 h 8"/>
                <a:gd name="T88" fmla="*/ 4 w 7"/>
                <a:gd name="T89" fmla="*/ 1 h 8"/>
                <a:gd name="T90" fmla="*/ 5 w 7"/>
                <a:gd name="T91" fmla="*/ 1 h 8"/>
                <a:gd name="T92" fmla="*/ 5 w 7"/>
                <a:gd name="T93" fmla="*/ 1 h 8"/>
                <a:gd name="T94" fmla="*/ 5 w 7"/>
                <a:gd name="T95" fmla="*/ 1 h 8"/>
                <a:gd name="T96" fmla="*/ 5 w 7"/>
                <a:gd name="T97" fmla="*/ 1 h 8"/>
                <a:gd name="T98" fmla="*/ 5 w 7"/>
                <a:gd name="T99" fmla="*/ 1 h 8"/>
                <a:gd name="T100" fmla="*/ 5 w 7"/>
                <a:gd name="T101" fmla="*/ 1 h 8"/>
                <a:gd name="T102" fmla="*/ 5 w 7"/>
                <a:gd name="T103" fmla="*/ 1 h 8"/>
                <a:gd name="T104" fmla="*/ 5 w 7"/>
                <a:gd name="T105" fmla="*/ 1 h 8"/>
                <a:gd name="T106" fmla="*/ 5 w 7"/>
                <a:gd name="T107" fmla="*/ 1 h 8"/>
                <a:gd name="T108" fmla="*/ 5 w 7"/>
                <a:gd name="T109" fmla="*/ 1 h 8"/>
                <a:gd name="T110" fmla="*/ 5 w 7"/>
                <a:gd name="T111" fmla="*/ 1 h 8"/>
                <a:gd name="T112" fmla="*/ 5 w 7"/>
                <a:gd name="T113" fmla="*/ 1 h 8"/>
                <a:gd name="T114" fmla="*/ 6 w 7"/>
                <a:gd name="T115" fmla="*/ 2 h 8"/>
                <a:gd name="T116" fmla="*/ 6 w 7"/>
                <a:gd name="T117" fmla="*/ 2 h 8"/>
                <a:gd name="T118" fmla="*/ 6 w 7"/>
                <a:gd name="T119" fmla="*/ 2 h 8"/>
                <a:gd name="T120" fmla="*/ 7 w 7"/>
                <a:gd name="T121" fmla="*/ 2 h 8"/>
                <a:gd name="T122" fmla="*/ 7 w 7"/>
                <a:gd name="T1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 h="8">
                  <a:moveTo>
                    <a:pt x="7" y="2"/>
                  </a:moveTo>
                  <a:cubicBezTo>
                    <a:pt x="7" y="2"/>
                    <a:pt x="7" y="2"/>
                    <a:pt x="7" y="2"/>
                  </a:cubicBezTo>
                  <a:cubicBezTo>
                    <a:pt x="7" y="2"/>
                    <a:pt x="7" y="2"/>
                    <a:pt x="7" y="2"/>
                  </a:cubicBezTo>
                  <a:cubicBezTo>
                    <a:pt x="7" y="2"/>
                    <a:pt x="7" y="2"/>
                    <a:pt x="6" y="2"/>
                  </a:cubicBezTo>
                  <a:cubicBezTo>
                    <a:pt x="6" y="2"/>
                    <a:pt x="6" y="2"/>
                    <a:pt x="6" y="2"/>
                  </a:cubicBezTo>
                  <a:cubicBezTo>
                    <a:pt x="6" y="3"/>
                    <a:pt x="6" y="3"/>
                    <a:pt x="6" y="3"/>
                  </a:cubicBezTo>
                  <a:cubicBezTo>
                    <a:pt x="6" y="3"/>
                    <a:pt x="6" y="3"/>
                    <a:pt x="6" y="4"/>
                  </a:cubicBezTo>
                  <a:cubicBezTo>
                    <a:pt x="6" y="4"/>
                    <a:pt x="6" y="4"/>
                    <a:pt x="6" y="4"/>
                  </a:cubicBezTo>
                  <a:cubicBezTo>
                    <a:pt x="6" y="4"/>
                    <a:pt x="5" y="4"/>
                    <a:pt x="5" y="4"/>
                  </a:cubicBezTo>
                  <a:cubicBezTo>
                    <a:pt x="4" y="3"/>
                    <a:pt x="4" y="4"/>
                    <a:pt x="4" y="4"/>
                  </a:cubicBezTo>
                  <a:cubicBezTo>
                    <a:pt x="4" y="4"/>
                    <a:pt x="4" y="5"/>
                    <a:pt x="3" y="5"/>
                  </a:cubicBezTo>
                  <a:cubicBezTo>
                    <a:pt x="3" y="5"/>
                    <a:pt x="3" y="6"/>
                    <a:pt x="3" y="7"/>
                  </a:cubicBezTo>
                  <a:cubicBezTo>
                    <a:pt x="3" y="7"/>
                    <a:pt x="3" y="7"/>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1" y="7"/>
                    <a:pt x="1" y="7"/>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5"/>
                    <a:pt x="1" y="5"/>
                  </a:cubicBezTo>
                  <a:cubicBezTo>
                    <a:pt x="1" y="5"/>
                    <a:pt x="0" y="5"/>
                    <a:pt x="0" y="5"/>
                  </a:cubicBezTo>
                  <a:cubicBezTo>
                    <a:pt x="0" y="5"/>
                    <a:pt x="0" y="5"/>
                    <a:pt x="0" y="5"/>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3"/>
                    <a:pt x="1" y="3"/>
                    <a:pt x="1" y="3"/>
                  </a:cubicBezTo>
                  <a:cubicBezTo>
                    <a:pt x="1" y="3"/>
                    <a:pt x="1" y="2"/>
                    <a:pt x="1" y="2"/>
                  </a:cubicBezTo>
                  <a:cubicBezTo>
                    <a:pt x="1" y="2"/>
                    <a:pt x="1" y="2"/>
                    <a:pt x="1" y="2"/>
                  </a:cubicBezTo>
                  <a:cubicBezTo>
                    <a:pt x="1" y="2"/>
                    <a:pt x="1" y="1"/>
                    <a:pt x="1" y="1"/>
                  </a:cubicBezTo>
                  <a:cubicBezTo>
                    <a:pt x="1" y="1"/>
                    <a:pt x="2" y="1"/>
                    <a:pt x="2" y="1"/>
                  </a:cubicBezTo>
                  <a:cubicBezTo>
                    <a:pt x="2" y="1"/>
                    <a:pt x="2" y="1"/>
                    <a:pt x="2" y="1"/>
                  </a:cubicBezTo>
                  <a:cubicBezTo>
                    <a:pt x="2" y="0"/>
                    <a:pt x="4" y="0"/>
                    <a:pt x="4" y="1"/>
                  </a:cubicBezTo>
                  <a:cubicBezTo>
                    <a:pt x="4" y="1"/>
                    <a:pt x="4"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6" y="1"/>
                    <a:pt x="6" y="2"/>
                  </a:cubicBezTo>
                  <a:cubicBezTo>
                    <a:pt x="6" y="2"/>
                    <a:pt x="6" y="2"/>
                    <a:pt x="6" y="2"/>
                  </a:cubicBezTo>
                  <a:cubicBezTo>
                    <a:pt x="6" y="2"/>
                    <a:pt x="6" y="2"/>
                    <a:pt x="6" y="2"/>
                  </a:cubicBezTo>
                  <a:cubicBezTo>
                    <a:pt x="7" y="2"/>
                    <a:pt x="7" y="2"/>
                    <a:pt x="7" y="2"/>
                  </a:cubicBezTo>
                  <a:cubicBezTo>
                    <a:pt x="7" y="2"/>
                    <a:pt x="7" y="2"/>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5" name="Freeform 35"/>
            <p:cNvSpPr/>
            <p:nvPr/>
          </p:nvSpPr>
          <p:spPr bwMode="auto">
            <a:xfrm>
              <a:off x="0" y="142875"/>
              <a:ext cx="77788" cy="77788"/>
            </a:xfrm>
            <a:custGeom>
              <a:avLst/>
              <a:gdLst>
                <a:gd name="T0" fmla="*/ 7 w 7"/>
                <a:gd name="T1" fmla="*/ 1 h 7"/>
                <a:gd name="T2" fmla="*/ 7 w 7"/>
                <a:gd name="T3" fmla="*/ 1 h 7"/>
                <a:gd name="T4" fmla="*/ 7 w 7"/>
                <a:gd name="T5" fmla="*/ 1 h 7"/>
                <a:gd name="T6" fmla="*/ 6 w 7"/>
                <a:gd name="T7" fmla="*/ 1 h 7"/>
                <a:gd name="T8" fmla="*/ 6 w 7"/>
                <a:gd name="T9" fmla="*/ 1 h 7"/>
                <a:gd name="T10" fmla="*/ 6 w 7"/>
                <a:gd name="T11" fmla="*/ 2 h 7"/>
                <a:gd name="T12" fmla="*/ 6 w 7"/>
                <a:gd name="T13" fmla="*/ 3 h 7"/>
                <a:gd name="T14" fmla="*/ 6 w 7"/>
                <a:gd name="T15" fmla="*/ 3 h 7"/>
                <a:gd name="T16" fmla="*/ 5 w 7"/>
                <a:gd name="T17" fmla="*/ 3 h 7"/>
                <a:gd name="T18" fmla="*/ 4 w 7"/>
                <a:gd name="T19" fmla="*/ 3 h 7"/>
                <a:gd name="T20" fmla="*/ 3 w 7"/>
                <a:gd name="T21" fmla="*/ 4 h 7"/>
                <a:gd name="T22" fmla="*/ 3 w 7"/>
                <a:gd name="T23" fmla="*/ 6 h 7"/>
                <a:gd name="T24" fmla="*/ 2 w 7"/>
                <a:gd name="T25" fmla="*/ 7 h 7"/>
                <a:gd name="T26" fmla="*/ 2 w 7"/>
                <a:gd name="T27" fmla="*/ 7 h 7"/>
                <a:gd name="T28" fmla="*/ 2 w 7"/>
                <a:gd name="T29" fmla="*/ 7 h 7"/>
                <a:gd name="T30" fmla="*/ 2 w 7"/>
                <a:gd name="T31" fmla="*/ 6 h 7"/>
                <a:gd name="T32" fmla="*/ 2 w 7"/>
                <a:gd name="T33" fmla="*/ 6 h 7"/>
                <a:gd name="T34" fmla="*/ 2 w 7"/>
                <a:gd name="T35" fmla="*/ 6 h 7"/>
                <a:gd name="T36" fmla="*/ 2 w 7"/>
                <a:gd name="T37" fmla="*/ 6 h 7"/>
                <a:gd name="T38" fmla="*/ 1 w 7"/>
                <a:gd name="T39" fmla="*/ 6 h 7"/>
                <a:gd name="T40" fmla="*/ 1 w 7"/>
                <a:gd name="T41" fmla="*/ 5 h 7"/>
                <a:gd name="T42" fmla="*/ 1 w 7"/>
                <a:gd name="T43" fmla="*/ 5 h 7"/>
                <a:gd name="T44" fmla="*/ 1 w 7"/>
                <a:gd name="T45" fmla="*/ 5 h 7"/>
                <a:gd name="T46" fmla="*/ 1 w 7"/>
                <a:gd name="T47" fmla="*/ 5 h 7"/>
                <a:gd name="T48" fmla="*/ 1 w 7"/>
                <a:gd name="T49" fmla="*/ 5 h 7"/>
                <a:gd name="T50" fmla="*/ 1 w 7"/>
                <a:gd name="T51" fmla="*/ 5 h 7"/>
                <a:gd name="T52" fmla="*/ 1 w 7"/>
                <a:gd name="T53" fmla="*/ 5 h 7"/>
                <a:gd name="T54" fmla="*/ 1 w 7"/>
                <a:gd name="T55" fmla="*/ 5 h 7"/>
                <a:gd name="T56" fmla="*/ 1 w 7"/>
                <a:gd name="T57" fmla="*/ 5 h 7"/>
                <a:gd name="T58" fmla="*/ 1 w 7"/>
                <a:gd name="T59" fmla="*/ 5 h 7"/>
                <a:gd name="T60" fmla="*/ 1 w 7"/>
                <a:gd name="T61" fmla="*/ 4 h 7"/>
                <a:gd name="T62" fmla="*/ 0 w 7"/>
                <a:gd name="T63" fmla="*/ 4 h 7"/>
                <a:gd name="T64" fmla="*/ 0 w 7"/>
                <a:gd name="T65" fmla="*/ 4 h 7"/>
                <a:gd name="T66" fmla="*/ 0 w 7"/>
                <a:gd name="T67" fmla="*/ 3 h 7"/>
                <a:gd name="T68" fmla="*/ 0 w 7"/>
                <a:gd name="T69" fmla="*/ 3 h 7"/>
                <a:gd name="T70" fmla="*/ 0 w 7"/>
                <a:gd name="T71" fmla="*/ 3 h 7"/>
                <a:gd name="T72" fmla="*/ 0 w 7"/>
                <a:gd name="T73" fmla="*/ 3 h 7"/>
                <a:gd name="T74" fmla="*/ 2 w 7"/>
                <a:gd name="T75" fmla="*/ 3 h 7"/>
                <a:gd name="T76" fmla="*/ 2 w 7"/>
                <a:gd name="T77" fmla="*/ 2 h 7"/>
                <a:gd name="T78" fmla="*/ 1 w 7"/>
                <a:gd name="T79" fmla="*/ 2 h 7"/>
                <a:gd name="T80" fmla="*/ 3 w 7"/>
                <a:gd name="T81" fmla="*/ 2 h 7"/>
                <a:gd name="T82" fmla="*/ 3 w 7"/>
                <a:gd name="T83" fmla="*/ 1 h 7"/>
                <a:gd name="T84" fmla="*/ 2 w 7"/>
                <a:gd name="T85" fmla="*/ 1 h 7"/>
                <a:gd name="T86" fmla="*/ 3 w 7"/>
                <a:gd name="T87" fmla="*/ 1 h 7"/>
                <a:gd name="T88" fmla="*/ 4 w 7"/>
                <a:gd name="T89" fmla="*/ 0 h 7"/>
                <a:gd name="T90" fmla="*/ 5 w 7"/>
                <a:gd name="T91" fmla="*/ 0 h 7"/>
                <a:gd name="T92" fmla="*/ 5 w 7"/>
                <a:gd name="T93" fmla="*/ 0 h 7"/>
                <a:gd name="T94" fmla="*/ 5 w 7"/>
                <a:gd name="T95" fmla="*/ 0 h 7"/>
                <a:gd name="T96" fmla="*/ 5 w 7"/>
                <a:gd name="T97" fmla="*/ 0 h 7"/>
                <a:gd name="T98" fmla="*/ 5 w 7"/>
                <a:gd name="T99" fmla="*/ 0 h 7"/>
                <a:gd name="T100" fmla="*/ 5 w 7"/>
                <a:gd name="T101" fmla="*/ 0 h 7"/>
                <a:gd name="T102" fmla="*/ 5 w 7"/>
                <a:gd name="T103" fmla="*/ 0 h 7"/>
                <a:gd name="T104" fmla="*/ 5 w 7"/>
                <a:gd name="T105" fmla="*/ 0 h 7"/>
                <a:gd name="T106" fmla="*/ 5 w 7"/>
                <a:gd name="T107" fmla="*/ 0 h 7"/>
                <a:gd name="T108" fmla="*/ 5 w 7"/>
                <a:gd name="T109" fmla="*/ 0 h 7"/>
                <a:gd name="T110" fmla="*/ 5 w 7"/>
                <a:gd name="T111" fmla="*/ 0 h 7"/>
                <a:gd name="T112" fmla="*/ 5 w 7"/>
                <a:gd name="T113" fmla="*/ 0 h 7"/>
                <a:gd name="T114" fmla="*/ 5 w 7"/>
                <a:gd name="T115" fmla="*/ 1 h 7"/>
                <a:gd name="T116" fmla="*/ 6 w 7"/>
                <a:gd name="T117" fmla="*/ 1 h 7"/>
                <a:gd name="T118" fmla="*/ 6 w 7"/>
                <a:gd name="T119" fmla="*/ 1 h 7"/>
                <a:gd name="T120" fmla="*/ 6 w 7"/>
                <a:gd name="T121" fmla="*/ 1 h 7"/>
                <a:gd name="T122" fmla="*/ 7 w 7"/>
                <a:gd name="T123" fmla="*/ 1 h 7"/>
                <a:gd name="T124" fmla="*/ 7 w 7"/>
                <a:gd name="T1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 h="7">
                  <a:moveTo>
                    <a:pt x="7" y="1"/>
                  </a:moveTo>
                  <a:cubicBezTo>
                    <a:pt x="7" y="1"/>
                    <a:pt x="7" y="1"/>
                    <a:pt x="7" y="1"/>
                  </a:cubicBezTo>
                  <a:cubicBezTo>
                    <a:pt x="7" y="1"/>
                    <a:pt x="7" y="1"/>
                    <a:pt x="7" y="1"/>
                  </a:cubicBezTo>
                  <a:cubicBezTo>
                    <a:pt x="7" y="1"/>
                    <a:pt x="7" y="1"/>
                    <a:pt x="6" y="1"/>
                  </a:cubicBezTo>
                  <a:cubicBezTo>
                    <a:pt x="6" y="1"/>
                    <a:pt x="6" y="1"/>
                    <a:pt x="6" y="1"/>
                  </a:cubicBezTo>
                  <a:cubicBezTo>
                    <a:pt x="6" y="2"/>
                    <a:pt x="6" y="2"/>
                    <a:pt x="6" y="2"/>
                  </a:cubicBezTo>
                  <a:cubicBezTo>
                    <a:pt x="6" y="2"/>
                    <a:pt x="6" y="2"/>
                    <a:pt x="6" y="3"/>
                  </a:cubicBezTo>
                  <a:cubicBezTo>
                    <a:pt x="6" y="3"/>
                    <a:pt x="6" y="3"/>
                    <a:pt x="6" y="3"/>
                  </a:cubicBezTo>
                  <a:cubicBezTo>
                    <a:pt x="6" y="3"/>
                    <a:pt x="5" y="3"/>
                    <a:pt x="5" y="3"/>
                  </a:cubicBezTo>
                  <a:cubicBezTo>
                    <a:pt x="4" y="2"/>
                    <a:pt x="4" y="3"/>
                    <a:pt x="4" y="3"/>
                  </a:cubicBezTo>
                  <a:cubicBezTo>
                    <a:pt x="4" y="3"/>
                    <a:pt x="4" y="4"/>
                    <a:pt x="3" y="4"/>
                  </a:cubicBezTo>
                  <a:cubicBezTo>
                    <a:pt x="3" y="4"/>
                    <a:pt x="3" y="5"/>
                    <a:pt x="3" y="6"/>
                  </a:cubicBezTo>
                  <a:cubicBezTo>
                    <a:pt x="3" y="6"/>
                    <a:pt x="3" y="6"/>
                    <a:pt x="2" y="7"/>
                  </a:cubicBezTo>
                  <a:cubicBezTo>
                    <a:pt x="2" y="7"/>
                    <a:pt x="2" y="7"/>
                    <a:pt x="2" y="7"/>
                  </a:cubicBezTo>
                  <a:cubicBezTo>
                    <a:pt x="2" y="7"/>
                    <a:pt x="2" y="7"/>
                    <a:pt x="2" y="7"/>
                  </a:cubicBezTo>
                  <a:cubicBezTo>
                    <a:pt x="2" y="7"/>
                    <a:pt x="2" y="6"/>
                    <a:pt x="2" y="6"/>
                  </a:cubicBezTo>
                  <a:cubicBezTo>
                    <a:pt x="2" y="6"/>
                    <a:pt x="2" y="6"/>
                    <a:pt x="2" y="6"/>
                  </a:cubicBezTo>
                  <a:cubicBezTo>
                    <a:pt x="2" y="6"/>
                    <a:pt x="2" y="6"/>
                    <a:pt x="2" y="6"/>
                  </a:cubicBezTo>
                  <a:cubicBezTo>
                    <a:pt x="2" y="6"/>
                    <a:pt x="2" y="6"/>
                    <a:pt x="2" y="6"/>
                  </a:cubicBezTo>
                  <a:cubicBezTo>
                    <a:pt x="2" y="6"/>
                    <a:pt x="1" y="6"/>
                    <a:pt x="1" y="6"/>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0" y="4"/>
                    <a:pt x="0" y="4"/>
                  </a:cubicBezTo>
                  <a:cubicBezTo>
                    <a:pt x="0" y="4"/>
                    <a:pt x="0" y="4"/>
                    <a:pt x="0" y="4"/>
                  </a:cubicBezTo>
                  <a:cubicBezTo>
                    <a:pt x="0" y="3"/>
                    <a:pt x="0" y="3"/>
                    <a:pt x="0" y="3"/>
                  </a:cubicBezTo>
                  <a:cubicBezTo>
                    <a:pt x="0" y="3"/>
                    <a:pt x="0" y="3"/>
                    <a:pt x="0" y="3"/>
                  </a:cubicBezTo>
                  <a:cubicBezTo>
                    <a:pt x="0" y="3"/>
                    <a:pt x="0" y="3"/>
                    <a:pt x="0" y="3"/>
                  </a:cubicBezTo>
                  <a:cubicBezTo>
                    <a:pt x="0" y="3"/>
                    <a:pt x="0" y="3"/>
                    <a:pt x="0" y="3"/>
                  </a:cubicBezTo>
                  <a:cubicBezTo>
                    <a:pt x="1" y="3"/>
                    <a:pt x="1" y="3"/>
                    <a:pt x="2" y="3"/>
                  </a:cubicBezTo>
                  <a:cubicBezTo>
                    <a:pt x="2" y="3"/>
                    <a:pt x="2" y="2"/>
                    <a:pt x="2" y="2"/>
                  </a:cubicBezTo>
                  <a:cubicBezTo>
                    <a:pt x="1" y="2"/>
                    <a:pt x="1" y="2"/>
                    <a:pt x="1" y="2"/>
                  </a:cubicBezTo>
                  <a:cubicBezTo>
                    <a:pt x="1" y="2"/>
                    <a:pt x="2" y="2"/>
                    <a:pt x="3" y="2"/>
                  </a:cubicBezTo>
                  <a:cubicBezTo>
                    <a:pt x="3" y="1"/>
                    <a:pt x="3" y="1"/>
                    <a:pt x="3" y="1"/>
                  </a:cubicBezTo>
                  <a:cubicBezTo>
                    <a:pt x="2" y="1"/>
                    <a:pt x="2" y="1"/>
                    <a:pt x="2" y="1"/>
                  </a:cubicBezTo>
                  <a:cubicBezTo>
                    <a:pt x="2" y="1"/>
                    <a:pt x="3" y="1"/>
                    <a:pt x="3" y="1"/>
                  </a:cubicBezTo>
                  <a:cubicBezTo>
                    <a:pt x="4" y="1"/>
                    <a:pt x="3" y="0"/>
                    <a:pt x="4" y="0"/>
                  </a:cubicBezTo>
                  <a:cubicBezTo>
                    <a:pt x="4" y="0"/>
                    <a:pt x="4"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1"/>
                    <a:pt x="5" y="1"/>
                  </a:cubicBezTo>
                  <a:cubicBezTo>
                    <a:pt x="5" y="1"/>
                    <a:pt x="6" y="1"/>
                    <a:pt x="6" y="1"/>
                  </a:cubicBezTo>
                  <a:cubicBezTo>
                    <a:pt x="6" y="1"/>
                    <a:pt x="6" y="1"/>
                    <a:pt x="6" y="1"/>
                  </a:cubicBezTo>
                  <a:cubicBezTo>
                    <a:pt x="6" y="1"/>
                    <a:pt x="6" y="1"/>
                    <a:pt x="6" y="1"/>
                  </a:cubicBezTo>
                  <a:cubicBezTo>
                    <a:pt x="7" y="1"/>
                    <a:pt x="7" y="1"/>
                    <a:pt x="7" y="1"/>
                  </a:cubicBezTo>
                  <a:cubicBezTo>
                    <a:pt x="7" y="1"/>
                    <a:pt x="7" y="1"/>
                    <a:pt x="7"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 name="Freeform 36"/>
            <p:cNvSpPr/>
            <p:nvPr/>
          </p:nvSpPr>
          <p:spPr bwMode="auto">
            <a:xfrm>
              <a:off x="0" y="153988"/>
              <a:ext cx="330200" cy="441325"/>
            </a:xfrm>
            <a:custGeom>
              <a:avLst/>
              <a:gdLst>
                <a:gd name="T0" fmla="*/ 18 w 30"/>
                <a:gd name="T1" fmla="*/ 40 h 40"/>
                <a:gd name="T2" fmla="*/ 27 w 30"/>
                <a:gd name="T3" fmla="*/ 25 h 40"/>
                <a:gd name="T4" fmla="*/ 30 w 30"/>
                <a:gd name="T5" fmla="*/ 0 h 40"/>
                <a:gd name="T6" fmla="*/ 27 w 30"/>
                <a:gd name="T7" fmla="*/ 2 h 40"/>
                <a:gd name="T8" fmla="*/ 22 w 30"/>
                <a:gd name="T9" fmla="*/ 3 h 40"/>
                <a:gd name="T10" fmla="*/ 17 w 30"/>
                <a:gd name="T11" fmla="*/ 7 h 40"/>
                <a:gd name="T12" fmla="*/ 11 w 30"/>
                <a:gd name="T13" fmla="*/ 9 h 40"/>
                <a:gd name="T14" fmla="*/ 6 w 30"/>
                <a:gd name="T15" fmla="*/ 3 h 40"/>
                <a:gd name="T16" fmla="*/ 2 w 30"/>
                <a:gd name="T17" fmla="*/ 6 h 40"/>
                <a:gd name="T18" fmla="*/ 2 w 30"/>
                <a:gd name="T19" fmla="*/ 5 h 40"/>
                <a:gd name="T20" fmla="*/ 1 w 30"/>
                <a:gd name="T21" fmla="*/ 7 h 40"/>
                <a:gd name="T22" fmla="*/ 9 w 30"/>
                <a:gd name="T23" fmla="*/ 15 h 40"/>
                <a:gd name="T24" fmla="*/ 21 w 30"/>
                <a:gd name="T25" fmla="*/ 12 h 40"/>
                <a:gd name="T26" fmla="*/ 20 w 30"/>
                <a:gd name="T27" fmla="*/ 25 h 40"/>
                <a:gd name="T28" fmla="*/ 18 w 30"/>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0">
                  <a:moveTo>
                    <a:pt x="18" y="40"/>
                  </a:moveTo>
                  <a:cubicBezTo>
                    <a:pt x="18" y="40"/>
                    <a:pt x="26" y="30"/>
                    <a:pt x="27" y="25"/>
                  </a:cubicBezTo>
                  <a:cubicBezTo>
                    <a:pt x="27" y="19"/>
                    <a:pt x="29" y="3"/>
                    <a:pt x="30" y="0"/>
                  </a:cubicBezTo>
                  <a:cubicBezTo>
                    <a:pt x="27" y="2"/>
                    <a:pt x="27" y="2"/>
                    <a:pt x="27" y="2"/>
                  </a:cubicBezTo>
                  <a:cubicBezTo>
                    <a:pt x="22" y="3"/>
                    <a:pt x="22" y="3"/>
                    <a:pt x="22" y="3"/>
                  </a:cubicBezTo>
                  <a:cubicBezTo>
                    <a:pt x="22" y="3"/>
                    <a:pt x="18" y="7"/>
                    <a:pt x="17" y="7"/>
                  </a:cubicBezTo>
                  <a:cubicBezTo>
                    <a:pt x="16" y="7"/>
                    <a:pt x="11" y="9"/>
                    <a:pt x="11" y="9"/>
                  </a:cubicBezTo>
                  <a:cubicBezTo>
                    <a:pt x="11" y="9"/>
                    <a:pt x="7" y="8"/>
                    <a:pt x="6" y="3"/>
                  </a:cubicBezTo>
                  <a:cubicBezTo>
                    <a:pt x="6" y="3"/>
                    <a:pt x="3" y="7"/>
                    <a:pt x="2" y="6"/>
                  </a:cubicBezTo>
                  <a:cubicBezTo>
                    <a:pt x="2" y="5"/>
                    <a:pt x="2" y="5"/>
                    <a:pt x="2" y="5"/>
                  </a:cubicBezTo>
                  <a:cubicBezTo>
                    <a:pt x="2" y="5"/>
                    <a:pt x="0" y="6"/>
                    <a:pt x="1" y="7"/>
                  </a:cubicBezTo>
                  <a:cubicBezTo>
                    <a:pt x="1" y="7"/>
                    <a:pt x="7" y="15"/>
                    <a:pt x="9" y="15"/>
                  </a:cubicBezTo>
                  <a:cubicBezTo>
                    <a:pt x="10" y="15"/>
                    <a:pt x="17" y="15"/>
                    <a:pt x="21" y="12"/>
                  </a:cubicBezTo>
                  <a:cubicBezTo>
                    <a:pt x="21" y="12"/>
                    <a:pt x="21" y="23"/>
                    <a:pt x="20" y="25"/>
                  </a:cubicBezTo>
                  <a:cubicBezTo>
                    <a:pt x="20" y="28"/>
                    <a:pt x="17" y="37"/>
                    <a:pt x="1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 name="Freeform 37"/>
            <p:cNvSpPr/>
            <p:nvPr/>
          </p:nvSpPr>
          <p:spPr bwMode="auto">
            <a:xfrm>
              <a:off x="407987" y="165100"/>
              <a:ext cx="287338" cy="420688"/>
            </a:xfrm>
            <a:custGeom>
              <a:avLst/>
              <a:gdLst>
                <a:gd name="T0" fmla="*/ 0 w 26"/>
                <a:gd name="T1" fmla="*/ 0 h 38"/>
                <a:gd name="T2" fmla="*/ 4 w 26"/>
                <a:gd name="T3" fmla="*/ 19 h 38"/>
                <a:gd name="T4" fmla="*/ 10 w 26"/>
                <a:gd name="T5" fmla="*/ 37 h 38"/>
                <a:gd name="T6" fmla="*/ 12 w 26"/>
                <a:gd name="T7" fmla="*/ 38 h 38"/>
                <a:gd name="T8" fmla="*/ 10 w 26"/>
                <a:gd name="T9" fmla="*/ 23 h 38"/>
                <a:gd name="T10" fmla="*/ 9 w 26"/>
                <a:gd name="T11" fmla="*/ 12 h 38"/>
                <a:gd name="T12" fmla="*/ 10 w 26"/>
                <a:gd name="T13" fmla="*/ 11 h 38"/>
                <a:gd name="T14" fmla="*/ 20 w 26"/>
                <a:gd name="T15" fmla="*/ 13 h 38"/>
                <a:gd name="T16" fmla="*/ 26 w 26"/>
                <a:gd name="T17" fmla="*/ 8 h 38"/>
                <a:gd name="T18" fmla="*/ 26 w 26"/>
                <a:gd name="T19" fmla="*/ 6 h 38"/>
                <a:gd name="T20" fmla="*/ 25 w 26"/>
                <a:gd name="T21" fmla="*/ 8 h 38"/>
                <a:gd name="T22" fmla="*/ 21 w 26"/>
                <a:gd name="T23" fmla="*/ 4 h 38"/>
                <a:gd name="T24" fmla="*/ 18 w 26"/>
                <a:gd name="T25" fmla="*/ 7 h 38"/>
                <a:gd name="T26" fmla="*/ 14 w 26"/>
                <a:gd name="T27" fmla="*/ 6 h 38"/>
                <a:gd name="T28" fmla="*/ 12 w 26"/>
                <a:gd name="T29" fmla="*/ 5 h 38"/>
                <a:gd name="T30" fmla="*/ 9 w 26"/>
                <a:gd name="T31" fmla="*/ 3 h 38"/>
                <a:gd name="T32" fmla="*/ 10 w 26"/>
                <a:gd name="T33" fmla="*/ 3 h 38"/>
                <a:gd name="T34" fmla="*/ 8 w 26"/>
                <a:gd name="T35" fmla="*/ 2 h 38"/>
                <a:gd name="T36" fmla="*/ 4 w 26"/>
                <a:gd name="T37" fmla="*/ 1 h 38"/>
                <a:gd name="T38" fmla="*/ 2 w 26"/>
                <a:gd name="T39" fmla="*/ 0 h 38"/>
                <a:gd name="T40" fmla="*/ 0 w 26"/>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0" y="0"/>
                  </a:moveTo>
                  <a:cubicBezTo>
                    <a:pt x="0" y="0"/>
                    <a:pt x="3" y="17"/>
                    <a:pt x="4" y="19"/>
                  </a:cubicBezTo>
                  <a:cubicBezTo>
                    <a:pt x="5" y="21"/>
                    <a:pt x="10" y="36"/>
                    <a:pt x="10" y="37"/>
                  </a:cubicBezTo>
                  <a:cubicBezTo>
                    <a:pt x="10" y="37"/>
                    <a:pt x="11" y="38"/>
                    <a:pt x="12" y="38"/>
                  </a:cubicBezTo>
                  <a:cubicBezTo>
                    <a:pt x="12" y="38"/>
                    <a:pt x="10" y="25"/>
                    <a:pt x="10" y="23"/>
                  </a:cubicBezTo>
                  <a:cubicBezTo>
                    <a:pt x="10" y="21"/>
                    <a:pt x="8" y="14"/>
                    <a:pt x="9" y="12"/>
                  </a:cubicBezTo>
                  <a:cubicBezTo>
                    <a:pt x="10" y="11"/>
                    <a:pt x="10" y="11"/>
                    <a:pt x="10" y="11"/>
                  </a:cubicBezTo>
                  <a:cubicBezTo>
                    <a:pt x="10" y="11"/>
                    <a:pt x="16" y="15"/>
                    <a:pt x="20" y="13"/>
                  </a:cubicBezTo>
                  <a:cubicBezTo>
                    <a:pt x="24" y="12"/>
                    <a:pt x="26" y="8"/>
                    <a:pt x="26" y="8"/>
                  </a:cubicBezTo>
                  <a:cubicBezTo>
                    <a:pt x="26" y="6"/>
                    <a:pt x="26" y="6"/>
                    <a:pt x="26" y="6"/>
                  </a:cubicBezTo>
                  <a:cubicBezTo>
                    <a:pt x="26" y="6"/>
                    <a:pt x="26" y="9"/>
                    <a:pt x="25" y="8"/>
                  </a:cubicBezTo>
                  <a:cubicBezTo>
                    <a:pt x="25" y="8"/>
                    <a:pt x="22" y="4"/>
                    <a:pt x="21" y="4"/>
                  </a:cubicBezTo>
                  <a:cubicBezTo>
                    <a:pt x="21" y="4"/>
                    <a:pt x="18" y="7"/>
                    <a:pt x="18" y="7"/>
                  </a:cubicBezTo>
                  <a:cubicBezTo>
                    <a:pt x="18" y="7"/>
                    <a:pt x="15" y="6"/>
                    <a:pt x="14" y="6"/>
                  </a:cubicBezTo>
                  <a:cubicBezTo>
                    <a:pt x="14" y="6"/>
                    <a:pt x="13" y="5"/>
                    <a:pt x="12" y="5"/>
                  </a:cubicBezTo>
                  <a:cubicBezTo>
                    <a:pt x="12" y="5"/>
                    <a:pt x="10" y="3"/>
                    <a:pt x="9" y="3"/>
                  </a:cubicBezTo>
                  <a:cubicBezTo>
                    <a:pt x="8" y="3"/>
                    <a:pt x="10" y="3"/>
                    <a:pt x="10" y="3"/>
                  </a:cubicBezTo>
                  <a:cubicBezTo>
                    <a:pt x="10" y="3"/>
                    <a:pt x="9" y="2"/>
                    <a:pt x="8" y="2"/>
                  </a:cubicBezTo>
                  <a:cubicBezTo>
                    <a:pt x="7" y="1"/>
                    <a:pt x="4" y="1"/>
                    <a:pt x="4" y="1"/>
                  </a:cubicBezTo>
                  <a:cubicBezTo>
                    <a:pt x="3" y="1"/>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8" name="Freeform 38"/>
            <p:cNvSpPr/>
            <p:nvPr/>
          </p:nvSpPr>
          <p:spPr bwMode="auto">
            <a:xfrm>
              <a:off x="441325" y="198438"/>
              <a:ext cx="254000" cy="387350"/>
            </a:xfrm>
            <a:custGeom>
              <a:avLst/>
              <a:gdLst>
                <a:gd name="T0" fmla="*/ 22 w 23"/>
                <a:gd name="T1" fmla="*/ 5 h 35"/>
                <a:gd name="T2" fmla="*/ 19 w 23"/>
                <a:gd name="T3" fmla="*/ 2 h 35"/>
                <a:gd name="T4" fmla="*/ 16 w 23"/>
                <a:gd name="T5" fmla="*/ 7 h 35"/>
                <a:gd name="T6" fmla="*/ 11 w 23"/>
                <a:gd name="T7" fmla="*/ 8 h 35"/>
                <a:gd name="T8" fmla="*/ 13 w 23"/>
                <a:gd name="T9" fmla="*/ 6 h 35"/>
                <a:gd name="T10" fmla="*/ 10 w 23"/>
                <a:gd name="T11" fmla="*/ 6 h 35"/>
                <a:gd name="T12" fmla="*/ 7 w 23"/>
                <a:gd name="T13" fmla="*/ 6 h 35"/>
                <a:gd name="T14" fmla="*/ 6 w 23"/>
                <a:gd name="T15" fmla="*/ 3 h 35"/>
                <a:gd name="T16" fmla="*/ 4 w 23"/>
                <a:gd name="T17" fmla="*/ 0 h 35"/>
                <a:gd name="T18" fmla="*/ 5 w 23"/>
                <a:gd name="T19" fmla="*/ 5 h 35"/>
                <a:gd name="T20" fmla="*/ 4 w 23"/>
                <a:gd name="T21" fmla="*/ 2 h 35"/>
                <a:gd name="T22" fmla="*/ 4 w 23"/>
                <a:gd name="T23" fmla="*/ 9 h 35"/>
                <a:gd name="T24" fmla="*/ 4 w 23"/>
                <a:gd name="T25" fmla="*/ 18 h 35"/>
                <a:gd name="T26" fmla="*/ 2 w 23"/>
                <a:gd name="T27" fmla="*/ 11 h 35"/>
                <a:gd name="T28" fmla="*/ 2 w 23"/>
                <a:gd name="T29" fmla="*/ 1 h 35"/>
                <a:gd name="T30" fmla="*/ 0 w 23"/>
                <a:gd name="T31" fmla="*/ 12 h 35"/>
                <a:gd name="T32" fmla="*/ 1 w 23"/>
                <a:gd name="T33" fmla="*/ 16 h 35"/>
                <a:gd name="T34" fmla="*/ 7 w 23"/>
                <a:gd name="T35" fmla="*/ 34 h 35"/>
                <a:gd name="T36" fmla="*/ 9 w 23"/>
                <a:gd name="T37" fmla="*/ 35 h 35"/>
                <a:gd name="T38" fmla="*/ 7 w 23"/>
                <a:gd name="T39" fmla="*/ 20 h 35"/>
                <a:gd name="T40" fmla="*/ 6 w 23"/>
                <a:gd name="T41" fmla="*/ 9 h 35"/>
                <a:gd name="T42" fmla="*/ 7 w 23"/>
                <a:gd name="T43" fmla="*/ 8 h 35"/>
                <a:gd name="T44" fmla="*/ 17 w 23"/>
                <a:gd name="T45" fmla="*/ 10 h 35"/>
                <a:gd name="T46" fmla="*/ 23 w 23"/>
                <a:gd name="T47" fmla="*/ 5 h 35"/>
                <a:gd name="T48" fmla="*/ 23 w 23"/>
                <a:gd name="T49" fmla="*/ 3 h 35"/>
                <a:gd name="T50" fmla="*/ 22 w 23"/>
                <a:gd name="T5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35">
                  <a:moveTo>
                    <a:pt x="22" y="5"/>
                  </a:moveTo>
                  <a:cubicBezTo>
                    <a:pt x="22" y="5"/>
                    <a:pt x="20" y="3"/>
                    <a:pt x="19" y="2"/>
                  </a:cubicBezTo>
                  <a:cubicBezTo>
                    <a:pt x="18" y="4"/>
                    <a:pt x="17" y="6"/>
                    <a:pt x="16" y="7"/>
                  </a:cubicBezTo>
                  <a:cubicBezTo>
                    <a:pt x="14" y="8"/>
                    <a:pt x="13" y="8"/>
                    <a:pt x="11" y="8"/>
                  </a:cubicBezTo>
                  <a:cubicBezTo>
                    <a:pt x="10" y="8"/>
                    <a:pt x="13" y="7"/>
                    <a:pt x="13" y="6"/>
                  </a:cubicBezTo>
                  <a:cubicBezTo>
                    <a:pt x="13" y="6"/>
                    <a:pt x="11" y="7"/>
                    <a:pt x="10" y="6"/>
                  </a:cubicBezTo>
                  <a:cubicBezTo>
                    <a:pt x="9" y="6"/>
                    <a:pt x="8" y="5"/>
                    <a:pt x="7" y="6"/>
                  </a:cubicBezTo>
                  <a:cubicBezTo>
                    <a:pt x="7" y="6"/>
                    <a:pt x="7" y="4"/>
                    <a:pt x="6" y="3"/>
                  </a:cubicBezTo>
                  <a:cubicBezTo>
                    <a:pt x="6" y="2"/>
                    <a:pt x="4" y="0"/>
                    <a:pt x="4" y="0"/>
                  </a:cubicBezTo>
                  <a:cubicBezTo>
                    <a:pt x="4" y="0"/>
                    <a:pt x="6" y="4"/>
                    <a:pt x="5" y="5"/>
                  </a:cubicBezTo>
                  <a:cubicBezTo>
                    <a:pt x="4" y="2"/>
                    <a:pt x="4" y="2"/>
                    <a:pt x="4" y="2"/>
                  </a:cubicBezTo>
                  <a:cubicBezTo>
                    <a:pt x="4" y="2"/>
                    <a:pt x="4" y="7"/>
                    <a:pt x="4" y="9"/>
                  </a:cubicBezTo>
                  <a:cubicBezTo>
                    <a:pt x="5" y="11"/>
                    <a:pt x="5" y="17"/>
                    <a:pt x="4" y="18"/>
                  </a:cubicBezTo>
                  <a:cubicBezTo>
                    <a:pt x="4" y="18"/>
                    <a:pt x="2" y="13"/>
                    <a:pt x="2" y="11"/>
                  </a:cubicBezTo>
                  <a:cubicBezTo>
                    <a:pt x="2" y="11"/>
                    <a:pt x="2" y="2"/>
                    <a:pt x="2" y="1"/>
                  </a:cubicBezTo>
                  <a:cubicBezTo>
                    <a:pt x="0" y="12"/>
                    <a:pt x="0" y="12"/>
                    <a:pt x="0" y="12"/>
                  </a:cubicBezTo>
                  <a:cubicBezTo>
                    <a:pt x="1" y="14"/>
                    <a:pt x="1" y="15"/>
                    <a:pt x="1" y="16"/>
                  </a:cubicBezTo>
                  <a:cubicBezTo>
                    <a:pt x="2" y="18"/>
                    <a:pt x="7" y="33"/>
                    <a:pt x="7" y="34"/>
                  </a:cubicBezTo>
                  <a:cubicBezTo>
                    <a:pt x="7" y="34"/>
                    <a:pt x="8" y="35"/>
                    <a:pt x="9" y="35"/>
                  </a:cubicBezTo>
                  <a:cubicBezTo>
                    <a:pt x="9" y="35"/>
                    <a:pt x="7" y="22"/>
                    <a:pt x="7" y="20"/>
                  </a:cubicBezTo>
                  <a:cubicBezTo>
                    <a:pt x="7" y="18"/>
                    <a:pt x="5" y="11"/>
                    <a:pt x="6" y="9"/>
                  </a:cubicBezTo>
                  <a:cubicBezTo>
                    <a:pt x="7" y="9"/>
                    <a:pt x="7" y="8"/>
                    <a:pt x="7" y="8"/>
                  </a:cubicBezTo>
                  <a:cubicBezTo>
                    <a:pt x="8" y="9"/>
                    <a:pt x="13" y="12"/>
                    <a:pt x="17" y="10"/>
                  </a:cubicBezTo>
                  <a:cubicBezTo>
                    <a:pt x="21" y="9"/>
                    <a:pt x="23" y="5"/>
                    <a:pt x="23" y="5"/>
                  </a:cubicBezTo>
                  <a:cubicBezTo>
                    <a:pt x="23" y="3"/>
                    <a:pt x="23" y="3"/>
                    <a:pt x="23" y="3"/>
                  </a:cubicBezTo>
                  <a:cubicBezTo>
                    <a:pt x="23" y="3"/>
                    <a:pt x="23" y="6"/>
                    <a:pt x="2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9" name="Freeform 39"/>
            <p:cNvSpPr/>
            <p:nvPr/>
          </p:nvSpPr>
          <p:spPr bwMode="auto">
            <a:xfrm>
              <a:off x="265112" y="209550"/>
              <a:ext cx="53975" cy="187325"/>
            </a:xfrm>
            <a:custGeom>
              <a:avLst/>
              <a:gdLst>
                <a:gd name="T0" fmla="*/ 4 w 5"/>
                <a:gd name="T1" fmla="*/ 12 h 17"/>
                <a:gd name="T2" fmla="*/ 5 w 5"/>
                <a:gd name="T3" fmla="*/ 2 h 17"/>
                <a:gd name="T4" fmla="*/ 3 w 5"/>
                <a:gd name="T5" fmla="*/ 6 h 17"/>
                <a:gd name="T6" fmla="*/ 2 w 5"/>
                <a:gd name="T7" fmla="*/ 0 h 17"/>
                <a:gd name="T8" fmla="*/ 2 w 5"/>
                <a:gd name="T9" fmla="*/ 6 h 17"/>
                <a:gd name="T10" fmla="*/ 1 w 5"/>
                <a:gd name="T11" fmla="*/ 17 h 17"/>
                <a:gd name="T12" fmla="*/ 2 w 5"/>
                <a:gd name="T13" fmla="*/ 8 h 17"/>
                <a:gd name="T14" fmla="*/ 4 w 5"/>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2"/>
                  </a:moveTo>
                  <a:cubicBezTo>
                    <a:pt x="4" y="9"/>
                    <a:pt x="4" y="5"/>
                    <a:pt x="5" y="2"/>
                  </a:cubicBezTo>
                  <a:cubicBezTo>
                    <a:pt x="3" y="3"/>
                    <a:pt x="3" y="6"/>
                    <a:pt x="3" y="6"/>
                  </a:cubicBezTo>
                  <a:cubicBezTo>
                    <a:pt x="2" y="4"/>
                    <a:pt x="2" y="0"/>
                    <a:pt x="2" y="0"/>
                  </a:cubicBezTo>
                  <a:cubicBezTo>
                    <a:pt x="2" y="1"/>
                    <a:pt x="2" y="6"/>
                    <a:pt x="2" y="6"/>
                  </a:cubicBezTo>
                  <a:cubicBezTo>
                    <a:pt x="0" y="8"/>
                    <a:pt x="1" y="17"/>
                    <a:pt x="1" y="17"/>
                  </a:cubicBezTo>
                  <a:cubicBezTo>
                    <a:pt x="1" y="13"/>
                    <a:pt x="2" y="8"/>
                    <a:pt x="2" y="8"/>
                  </a:cubicBezTo>
                  <a:cubicBezTo>
                    <a:pt x="3" y="9"/>
                    <a:pt x="3" y="11"/>
                    <a:pt x="4"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0" name="Freeform 40"/>
            <p:cNvSpPr/>
            <p:nvPr/>
          </p:nvSpPr>
          <p:spPr bwMode="auto">
            <a:xfrm>
              <a:off x="0" y="198438"/>
              <a:ext cx="242888" cy="122238"/>
            </a:xfrm>
            <a:custGeom>
              <a:avLst/>
              <a:gdLst>
                <a:gd name="T0" fmla="*/ 22 w 22"/>
                <a:gd name="T1" fmla="*/ 0 h 11"/>
                <a:gd name="T2" fmla="*/ 20 w 22"/>
                <a:gd name="T3" fmla="*/ 4 h 11"/>
                <a:gd name="T4" fmla="*/ 18 w 22"/>
                <a:gd name="T5" fmla="*/ 3 h 11"/>
                <a:gd name="T6" fmla="*/ 18 w 22"/>
                <a:gd name="T7" fmla="*/ 3 h 11"/>
                <a:gd name="T8" fmla="*/ 19 w 22"/>
                <a:gd name="T9" fmla="*/ 4 h 11"/>
                <a:gd name="T10" fmla="*/ 17 w 22"/>
                <a:gd name="T11" fmla="*/ 7 h 11"/>
                <a:gd name="T12" fmla="*/ 13 w 22"/>
                <a:gd name="T13" fmla="*/ 5 h 11"/>
                <a:gd name="T14" fmla="*/ 14 w 22"/>
                <a:gd name="T15" fmla="*/ 8 h 11"/>
                <a:gd name="T16" fmla="*/ 9 w 22"/>
                <a:gd name="T17" fmla="*/ 4 h 11"/>
                <a:gd name="T18" fmla="*/ 8 w 22"/>
                <a:gd name="T19" fmla="*/ 3 h 11"/>
                <a:gd name="T20" fmla="*/ 8 w 22"/>
                <a:gd name="T21" fmla="*/ 3 h 11"/>
                <a:gd name="T22" fmla="*/ 11 w 22"/>
                <a:gd name="T23" fmla="*/ 9 h 11"/>
                <a:gd name="T24" fmla="*/ 9 w 22"/>
                <a:gd name="T25" fmla="*/ 6 h 11"/>
                <a:gd name="T26" fmla="*/ 8 w 22"/>
                <a:gd name="T27" fmla="*/ 7 h 11"/>
                <a:gd name="T28" fmla="*/ 5 w 22"/>
                <a:gd name="T29" fmla="*/ 0 h 11"/>
                <a:gd name="T30" fmla="*/ 1 w 22"/>
                <a:gd name="T31" fmla="*/ 2 h 11"/>
                <a:gd name="T32" fmla="*/ 2 w 22"/>
                <a:gd name="T33" fmla="*/ 1 h 11"/>
                <a:gd name="T34" fmla="*/ 1 w 22"/>
                <a:gd name="T35" fmla="*/ 3 h 11"/>
                <a:gd name="T36" fmla="*/ 9 w 22"/>
                <a:gd name="T37" fmla="*/ 11 h 11"/>
                <a:gd name="T38" fmla="*/ 21 w 22"/>
                <a:gd name="T39" fmla="*/ 8 h 11"/>
                <a:gd name="T40" fmla="*/ 22 w 22"/>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1">
                  <a:moveTo>
                    <a:pt x="22" y="0"/>
                  </a:moveTo>
                  <a:cubicBezTo>
                    <a:pt x="21" y="1"/>
                    <a:pt x="20" y="4"/>
                    <a:pt x="20" y="4"/>
                  </a:cubicBezTo>
                  <a:cubicBezTo>
                    <a:pt x="19" y="4"/>
                    <a:pt x="18" y="3"/>
                    <a:pt x="18" y="3"/>
                  </a:cubicBezTo>
                  <a:cubicBezTo>
                    <a:pt x="18" y="3"/>
                    <a:pt x="18" y="3"/>
                    <a:pt x="18" y="3"/>
                  </a:cubicBezTo>
                  <a:cubicBezTo>
                    <a:pt x="19" y="4"/>
                    <a:pt x="19" y="4"/>
                    <a:pt x="19" y="4"/>
                  </a:cubicBezTo>
                  <a:cubicBezTo>
                    <a:pt x="18" y="5"/>
                    <a:pt x="19" y="6"/>
                    <a:pt x="17" y="7"/>
                  </a:cubicBezTo>
                  <a:cubicBezTo>
                    <a:pt x="14" y="7"/>
                    <a:pt x="13" y="5"/>
                    <a:pt x="13" y="5"/>
                  </a:cubicBezTo>
                  <a:cubicBezTo>
                    <a:pt x="14" y="8"/>
                    <a:pt x="14" y="8"/>
                    <a:pt x="14" y="8"/>
                  </a:cubicBezTo>
                  <a:cubicBezTo>
                    <a:pt x="9" y="4"/>
                    <a:pt x="9" y="4"/>
                    <a:pt x="9" y="4"/>
                  </a:cubicBezTo>
                  <a:cubicBezTo>
                    <a:pt x="9" y="4"/>
                    <a:pt x="9" y="3"/>
                    <a:pt x="8" y="3"/>
                  </a:cubicBezTo>
                  <a:cubicBezTo>
                    <a:pt x="8" y="3"/>
                    <a:pt x="8" y="3"/>
                    <a:pt x="8" y="3"/>
                  </a:cubicBezTo>
                  <a:cubicBezTo>
                    <a:pt x="12" y="7"/>
                    <a:pt x="11" y="9"/>
                    <a:pt x="11" y="9"/>
                  </a:cubicBezTo>
                  <a:cubicBezTo>
                    <a:pt x="11" y="8"/>
                    <a:pt x="9" y="6"/>
                    <a:pt x="9" y="6"/>
                  </a:cubicBezTo>
                  <a:cubicBezTo>
                    <a:pt x="8" y="7"/>
                    <a:pt x="8" y="7"/>
                    <a:pt x="8" y="7"/>
                  </a:cubicBezTo>
                  <a:cubicBezTo>
                    <a:pt x="7" y="6"/>
                    <a:pt x="5" y="3"/>
                    <a:pt x="5" y="0"/>
                  </a:cubicBezTo>
                  <a:cubicBezTo>
                    <a:pt x="4" y="1"/>
                    <a:pt x="2" y="3"/>
                    <a:pt x="1" y="2"/>
                  </a:cubicBezTo>
                  <a:cubicBezTo>
                    <a:pt x="2" y="1"/>
                    <a:pt x="2" y="1"/>
                    <a:pt x="2" y="1"/>
                  </a:cubicBezTo>
                  <a:cubicBezTo>
                    <a:pt x="2" y="1"/>
                    <a:pt x="0" y="2"/>
                    <a:pt x="1" y="3"/>
                  </a:cubicBezTo>
                  <a:cubicBezTo>
                    <a:pt x="1" y="3"/>
                    <a:pt x="7" y="11"/>
                    <a:pt x="9" y="11"/>
                  </a:cubicBezTo>
                  <a:cubicBezTo>
                    <a:pt x="10" y="11"/>
                    <a:pt x="17" y="11"/>
                    <a:pt x="21" y="8"/>
                  </a:cubicBezTo>
                  <a:cubicBezTo>
                    <a:pt x="21" y="7"/>
                    <a:pt x="22"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1" name="Freeform 41"/>
            <p:cNvSpPr/>
            <p:nvPr/>
          </p:nvSpPr>
          <p:spPr bwMode="auto">
            <a:xfrm>
              <a:off x="352425" y="176213"/>
              <a:ext cx="55563" cy="298450"/>
            </a:xfrm>
            <a:custGeom>
              <a:avLst/>
              <a:gdLst>
                <a:gd name="T0" fmla="*/ 0 w 35"/>
                <a:gd name="T1" fmla="*/ 14 h 188"/>
                <a:gd name="T2" fmla="*/ 7 w 35"/>
                <a:gd name="T3" fmla="*/ 21 h 188"/>
                <a:gd name="T4" fmla="*/ 0 w 35"/>
                <a:gd name="T5" fmla="*/ 42 h 188"/>
                <a:gd name="T6" fmla="*/ 0 w 35"/>
                <a:gd name="T7" fmla="*/ 174 h 188"/>
                <a:gd name="T8" fmla="*/ 14 w 35"/>
                <a:gd name="T9" fmla="*/ 188 h 188"/>
                <a:gd name="T10" fmla="*/ 35 w 35"/>
                <a:gd name="T11" fmla="*/ 174 h 188"/>
                <a:gd name="T12" fmla="*/ 28 w 35"/>
                <a:gd name="T13" fmla="*/ 42 h 188"/>
                <a:gd name="T14" fmla="*/ 14 w 35"/>
                <a:gd name="T15" fmla="*/ 28 h 188"/>
                <a:gd name="T16" fmla="*/ 21 w 35"/>
                <a:gd name="T17" fmla="*/ 14 h 188"/>
                <a:gd name="T18" fmla="*/ 14 w 35"/>
                <a:gd name="T19" fmla="*/ 7 h 188"/>
                <a:gd name="T20" fmla="*/ 0 w 35"/>
                <a:gd name="T21" fmla="*/ 0 h 188"/>
                <a:gd name="T22" fmla="*/ 0 w 35"/>
                <a:gd name="T23"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88">
                  <a:moveTo>
                    <a:pt x="0" y="14"/>
                  </a:moveTo>
                  <a:lnTo>
                    <a:pt x="7" y="21"/>
                  </a:lnTo>
                  <a:lnTo>
                    <a:pt x="0" y="42"/>
                  </a:lnTo>
                  <a:lnTo>
                    <a:pt x="0" y="174"/>
                  </a:lnTo>
                  <a:lnTo>
                    <a:pt x="14" y="188"/>
                  </a:lnTo>
                  <a:lnTo>
                    <a:pt x="35" y="174"/>
                  </a:lnTo>
                  <a:lnTo>
                    <a:pt x="28" y="42"/>
                  </a:lnTo>
                  <a:lnTo>
                    <a:pt x="14" y="28"/>
                  </a:lnTo>
                  <a:lnTo>
                    <a:pt x="21" y="14"/>
                  </a:lnTo>
                  <a:lnTo>
                    <a:pt x="14" y="7"/>
                  </a:lnTo>
                  <a:lnTo>
                    <a:pt x="0" y="0"/>
                  </a:lnTo>
                  <a:lnTo>
                    <a:pt x="0" y="1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2" name="Freeform 42"/>
            <p:cNvSpPr/>
            <p:nvPr/>
          </p:nvSpPr>
          <p:spPr bwMode="auto">
            <a:xfrm>
              <a:off x="319087" y="1027113"/>
              <a:ext cx="77788" cy="76200"/>
            </a:xfrm>
            <a:custGeom>
              <a:avLst/>
              <a:gdLst>
                <a:gd name="T0" fmla="*/ 1 w 7"/>
                <a:gd name="T1" fmla="*/ 1 h 7"/>
                <a:gd name="T2" fmla="*/ 1 w 7"/>
                <a:gd name="T3" fmla="*/ 4 h 7"/>
                <a:gd name="T4" fmla="*/ 0 w 7"/>
                <a:gd name="T5" fmla="*/ 7 h 7"/>
                <a:gd name="T6" fmla="*/ 4 w 7"/>
                <a:gd name="T7" fmla="*/ 7 h 7"/>
                <a:gd name="T8" fmla="*/ 6 w 7"/>
                <a:gd name="T9" fmla="*/ 5 h 7"/>
                <a:gd name="T10" fmla="*/ 6 w 7"/>
                <a:gd name="T11" fmla="*/ 1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1" y="1"/>
                    <a:pt x="1" y="3"/>
                    <a:pt x="1" y="4"/>
                  </a:cubicBezTo>
                  <a:cubicBezTo>
                    <a:pt x="1" y="4"/>
                    <a:pt x="0" y="5"/>
                    <a:pt x="0" y="7"/>
                  </a:cubicBezTo>
                  <a:cubicBezTo>
                    <a:pt x="0" y="7"/>
                    <a:pt x="3" y="7"/>
                    <a:pt x="4" y="7"/>
                  </a:cubicBezTo>
                  <a:cubicBezTo>
                    <a:pt x="6" y="6"/>
                    <a:pt x="6" y="7"/>
                    <a:pt x="6" y="5"/>
                  </a:cubicBezTo>
                  <a:cubicBezTo>
                    <a:pt x="6" y="4"/>
                    <a:pt x="6" y="2"/>
                    <a:pt x="6" y="1"/>
                  </a:cubicBezTo>
                  <a:cubicBezTo>
                    <a:pt x="7" y="0"/>
                    <a:pt x="2"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3" name="Freeform 43"/>
            <p:cNvSpPr/>
            <p:nvPr/>
          </p:nvSpPr>
          <p:spPr bwMode="auto">
            <a:xfrm>
              <a:off x="407987" y="960438"/>
              <a:ext cx="77788" cy="98425"/>
            </a:xfrm>
            <a:custGeom>
              <a:avLst/>
              <a:gdLst>
                <a:gd name="T0" fmla="*/ 1 w 7"/>
                <a:gd name="T1" fmla="*/ 1 h 9"/>
                <a:gd name="T2" fmla="*/ 1 w 7"/>
                <a:gd name="T3" fmla="*/ 4 h 9"/>
                <a:gd name="T4" fmla="*/ 1 w 7"/>
                <a:gd name="T5" fmla="*/ 8 h 9"/>
                <a:gd name="T6" fmla="*/ 6 w 7"/>
                <a:gd name="T7" fmla="*/ 9 h 9"/>
                <a:gd name="T8" fmla="*/ 6 w 7"/>
                <a:gd name="T9" fmla="*/ 4 h 9"/>
                <a:gd name="T10" fmla="*/ 5 w 7"/>
                <a:gd name="T11" fmla="*/ 0 h 9"/>
                <a:gd name="T12" fmla="*/ 1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1"/>
                  </a:moveTo>
                  <a:cubicBezTo>
                    <a:pt x="1" y="1"/>
                    <a:pt x="1" y="4"/>
                    <a:pt x="1" y="4"/>
                  </a:cubicBezTo>
                  <a:cubicBezTo>
                    <a:pt x="1" y="5"/>
                    <a:pt x="0" y="7"/>
                    <a:pt x="1" y="8"/>
                  </a:cubicBezTo>
                  <a:cubicBezTo>
                    <a:pt x="2" y="9"/>
                    <a:pt x="5" y="9"/>
                    <a:pt x="6" y="9"/>
                  </a:cubicBezTo>
                  <a:cubicBezTo>
                    <a:pt x="6" y="9"/>
                    <a:pt x="7" y="5"/>
                    <a:pt x="6" y="4"/>
                  </a:cubicBezTo>
                  <a:cubicBezTo>
                    <a:pt x="5" y="3"/>
                    <a:pt x="4" y="1"/>
                    <a:pt x="5" y="0"/>
                  </a:cubicBezTo>
                  <a:cubicBezTo>
                    <a:pt x="5" y="0"/>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4" name="Freeform 44"/>
            <p:cNvSpPr/>
            <p:nvPr/>
          </p:nvSpPr>
          <p:spPr bwMode="auto">
            <a:xfrm>
              <a:off x="309562" y="0"/>
              <a:ext cx="120650" cy="111125"/>
            </a:xfrm>
            <a:custGeom>
              <a:avLst/>
              <a:gdLst>
                <a:gd name="T0" fmla="*/ 2 w 11"/>
                <a:gd name="T1" fmla="*/ 10 h 10"/>
                <a:gd name="T2" fmla="*/ 2 w 11"/>
                <a:gd name="T3" fmla="*/ 7 h 10"/>
                <a:gd name="T4" fmla="*/ 3 w 11"/>
                <a:gd name="T5" fmla="*/ 5 h 10"/>
                <a:gd name="T6" fmla="*/ 6 w 11"/>
                <a:gd name="T7" fmla="*/ 4 h 10"/>
                <a:gd name="T8" fmla="*/ 9 w 11"/>
                <a:gd name="T9" fmla="*/ 5 h 10"/>
                <a:gd name="T10" fmla="*/ 9 w 11"/>
                <a:gd name="T11" fmla="*/ 7 h 10"/>
                <a:gd name="T12" fmla="*/ 9 w 11"/>
                <a:gd name="T13" fmla="*/ 10 h 10"/>
                <a:gd name="T14" fmla="*/ 10 w 11"/>
                <a:gd name="T15" fmla="*/ 10 h 10"/>
                <a:gd name="T16" fmla="*/ 10 w 11"/>
                <a:gd name="T17" fmla="*/ 8 h 10"/>
                <a:gd name="T18" fmla="*/ 11 w 11"/>
                <a:gd name="T19" fmla="*/ 6 h 10"/>
                <a:gd name="T20" fmla="*/ 9 w 11"/>
                <a:gd name="T21" fmla="*/ 3 h 10"/>
                <a:gd name="T22" fmla="*/ 6 w 11"/>
                <a:gd name="T23" fmla="*/ 1 h 10"/>
                <a:gd name="T24" fmla="*/ 2 w 11"/>
                <a:gd name="T25" fmla="*/ 2 h 10"/>
                <a:gd name="T26" fmla="*/ 1 w 11"/>
                <a:gd name="T27" fmla="*/ 5 h 10"/>
                <a:gd name="T28" fmla="*/ 1 w 11"/>
                <a:gd name="T29" fmla="*/ 8 h 10"/>
                <a:gd name="T30" fmla="*/ 2 w 11"/>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0">
                  <a:moveTo>
                    <a:pt x="2" y="10"/>
                  </a:moveTo>
                  <a:cubicBezTo>
                    <a:pt x="2" y="10"/>
                    <a:pt x="2" y="7"/>
                    <a:pt x="2" y="7"/>
                  </a:cubicBezTo>
                  <a:cubicBezTo>
                    <a:pt x="2" y="7"/>
                    <a:pt x="2" y="5"/>
                    <a:pt x="3" y="5"/>
                  </a:cubicBezTo>
                  <a:cubicBezTo>
                    <a:pt x="3" y="4"/>
                    <a:pt x="4" y="4"/>
                    <a:pt x="6" y="4"/>
                  </a:cubicBezTo>
                  <a:cubicBezTo>
                    <a:pt x="6" y="4"/>
                    <a:pt x="8" y="4"/>
                    <a:pt x="9" y="5"/>
                  </a:cubicBezTo>
                  <a:cubicBezTo>
                    <a:pt x="9" y="5"/>
                    <a:pt x="9" y="7"/>
                    <a:pt x="9" y="7"/>
                  </a:cubicBezTo>
                  <a:cubicBezTo>
                    <a:pt x="9" y="7"/>
                    <a:pt x="10" y="9"/>
                    <a:pt x="9" y="10"/>
                  </a:cubicBezTo>
                  <a:cubicBezTo>
                    <a:pt x="10" y="10"/>
                    <a:pt x="10" y="10"/>
                    <a:pt x="10" y="10"/>
                  </a:cubicBezTo>
                  <a:cubicBezTo>
                    <a:pt x="10" y="9"/>
                    <a:pt x="10" y="8"/>
                    <a:pt x="10" y="8"/>
                  </a:cubicBezTo>
                  <a:cubicBezTo>
                    <a:pt x="11" y="8"/>
                    <a:pt x="11" y="7"/>
                    <a:pt x="11" y="6"/>
                  </a:cubicBezTo>
                  <a:cubicBezTo>
                    <a:pt x="11" y="5"/>
                    <a:pt x="10" y="3"/>
                    <a:pt x="9" y="3"/>
                  </a:cubicBezTo>
                  <a:cubicBezTo>
                    <a:pt x="9" y="3"/>
                    <a:pt x="8" y="1"/>
                    <a:pt x="6" y="1"/>
                  </a:cubicBezTo>
                  <a:cubicBezTo>
                    <a:pt x="4" y="0"/>
                    <a:pt x="3" y="2"/>
                    <a:pt x="2" y="2"/>
                  </a:cubicBezTo>
                  <a:cubicBezTo>
                    <a:pt x="2" y="3"/>
                    <a:pt x="1" y="5"/>
                    <a:pt x="1" y="5"/>
                  </a:cubicBezTo>
                  <a:cubicBezTo>
                    <a:pt x="0" y="6"/>
                    <a:pt x="1" y="7"/>
                    <a:pt x="1" y="8"/>
                  </a:cubicBezTo>
                  <a:cubicBezTo>
                    <a:pt x="1" y="8"/>
                    <a:pt x="1" y="8"/>
                    <a:pt x="2"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ipe(right)">
                                      <p:cBhvr>
                                        <p:cTn id="10" dur="500"/>
                                        <p:tgtEl>
                                          <p:spTgt spid="228"/>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circle(out)">
                                      <p:cBhvr>
                                        <p:cTn id="13" dur="300"/>
                                        <p:tgtEl>
                                          <p:spTgt spid="22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circle(out)">
                                      <p:cBhvr>
                                        <p:cTn id="16" dur="300"/>
                                        <p:tgtEl>
                                          <p:spTgt spid="22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wipe(down)">
                                      <p:cBhvr>
                                        <p:cTn id="20" dur="500"/>
                                        <p:tgtEl>
                                          <p:spTgt spid="2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wipe(down)">
                                      <p:cBhvr>
                                        <p:cTn id="23" dur="500"/>
                                        <p:tgtEl>
                                          <p:spTgt spid="22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left)">
                                      <p:cBhvr>
                                        <p:cTn id="27" dur="500"/>
                                        <p:tgtEl>
                                          <p:spTgt spid="2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wipe(right)">
                                      <p:cBhvr>
                                        <p:cTn id="30" dur="500"/>
                                        <p:tgtEl>
                                          <p:spTgt spid="230"/>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wipe(down)">
                                      <p:cBhvr>
                                        <p:cTn id="34" dur="500"/>
                                        <p:tgtEl>
                                          <p:spTgt spid="2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wipe(down)">
                                      <p:cBhvr>
                                        <p:cTn id="37" dur="500"/>
                                        <p:tgtEl>
                                          <p:spTgt spid="225"/>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31"/>
                                        </p:tgtEl>
                                        <p:attrNameLst>
                                          <p:attrName>style.visibility</p:attrName>
                                        </p:attrNameLst>
                                      </p:cBhvr>
                                      <p:to>
                                        <p:strVal val="visible"/>
                                      </p:to>
                                    </p:set>
                                    <p:animEffect transition="in" filter="barn(inVertical)">
                                      <p:cBhvr>
                                        <p:cTn id="41" dur="500"/>
                                        <p:tgtEl>
                                          <p:spTgt spid="231"/>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400"/>
                                        <p:tgtEl>
                                          <p:spTgt spid="2"/>
                                        </p:tgtEl>
                                        <p:attrNameLst>
                                          <p:attrName>ppt_y</p:attrName>
                                        </p:attrNameLst>
                                      </p:cBhvr>
                                      <p:tavLst>
                                        <p:tav tm="0">
                                          <p:val>
                                            <p:strVal val="#ppt_y+#ppt_h*1.125000"/>
                                          </p:val>
                                        </p:tav>
                                        <p:tav tm="100000">
                                          <p:val>
                                            <p:strVal val="#ppt_y"/>
                                          </p:val>
                                        </p:tav>
                                      </p:tavLst>
                                    </p:anim>
                                    <p:animEffect transition="in" filter="wipe(up)">
                                      <p:cBhvr>
                                        <p:cTn id="46" dur="400"/>
                                        <p:tgtEl>
                                          <p:spTgt spid="2"/>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fade">
                                      <p:cBhvr>
                                        <p:cTn id="50" dur="500"/>
                                        <p:tgtEl>
                                          <p:spTgt spid="234"/>
                                        </p:tgtEl>
                                      </p:cBhvr>
                                    </p:animEffect>
                                  </p:childTnLst>
                                </p:cTn>
                              </p:par>
                            </p:childTnLst>
                          </p:cTn>
                        </p:par>
                        <p:par>
                          <p:cTn id="51" fill="hold">
                            <p:stCondLst>
                              <p:cond delay="3400"/>
                            </p:stCondLst>
                            <p:childTnLst>
                              <p:par>
                                <p:cTn id="52" presetID="10" presetClass="entr" presetSubtype="0" fill="hold" grpId="0" nodeType="after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fade">
                                      <p:cBhvr>
                                        <p:cTn id="54" dur="500"/>
                                        <p:tgtEl>
                                          <p:spTgt spid="2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500"/>
                                        <p:tgtEl>
                                          <p:spTgt spid="2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5"/>
                                        </p:tgtEl>
                                        <p:attrNameLst>
                                          <p:attrName>style.visibility</p:attrName>
                                        </p:attrNameLst>
                                      </p:cBhvr>
                                      <p:to>
                                        <p:strVal val="visible"/>
                                      </p:to>
                                    </p:set>
                                    <p:animEffect transition="in" filter="fade">
                                      <p:cBhvr>
                                        <p:cTn id="60" dur="500"/>
                                        <p:tgtEl>
                                          <p:spTgt spid="2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500"/>
                                        <p:tgtEl>
                                          <p:spTgt spid="236"/>
                                        </p:tgtEl>
                                      </p:cBhvr>
                                    </p:animEffect>
                                  </p:childTnLst>
                                </p:cTn>
                              </p:par>
                            </p:childTnLst>
                          </p:cTn>
                        </p:par>
                        <p:par>
                          <p:cTn id="64" fill="hold">
                            <p:stCondLst>
                              <p:cond delay="3900"/>
                            </p:stCondLst>
                            <p:childTnLst>
                              <p:par>
                                <p:cTn id="65" presetID="10" presetClass="entr" presetSubtype="0" fill="hold" nodeType="afterEffect">
                                  <p:stCondLst>
                                    <p:cond delay="0"/>
                                  </p:stCondLst>
                                  <p:childTnLst>
                                    <p:set>
                                      <p:cBhvr>
                                        <p:cTn id="66" dur="1" fill="hold">
                                          <p:stCondLst>
                                            <p:cond delay="0"/>
                                          </p:stCondLst>
                                        </p:cTn>
                                        <p:tgtEl>
                                          <p:spTgt spid="238"/>
                                        </p:tgtEl>
                                        <p:attrNameLst>
                                          <p:attrName>style.visibility</p:attrName>
                                        </p:attrNameLst>
                                      </p:cBhvr>
                                      <p:to>
                                        <p:strVal val="visible"/>
                                      </p:to>
                                    </p:set>
                                    <p:animEffect transition="in" filter="fade">
                                      <p:cBhvr>
                                        <p:cTn id="67" dur="500"/>
                                        <p:tgtEl>
                                          <p:spTgt spid="238"/>
                                        </p:tgtEl>
                                      </p:cBhvr>
                                    </p:animEffect>
                                  </p:childTnLst>
                                </p:cTn>
                              </p:par>
                            </p:childTnLst>
                          </p:cTn>
                        </p:par>
                        <p:par>
                          <p:cTn id="68" fill="hold">
                            <p:stCondLst>
                              <p:cond delay="4400"/>
                            </p:stCondLst>
                            <p:childTnLst>
                              <p:par>
                                <p:cTn id="69" presetID="12" presetClass="entr" presetSubtype="4" fill="hold" grpId="0" nodeType="afterEffect">
                                  <p:stCondLst>
                                    <p:cond delay="0"/>
                                  </p:stCondLst>
                                  <p:childTnLst>
                                    <p:set>
                                      <p:cBhvr>
                                        <p:cTn id="70" dur="1" fill="hold">
                                          <p:stCondLst>
                                            <p:cond delay="0"/>
                                          </p:stCondLst>
                                        </p:cTn>
                                        <p:tgtEl>
                                          <p:spTgt spid="237"/>
                                        </p:tgtEl>
                                        <p:attrNameLst>
                                          <p:attrName>style.visibility</p:attrName>
                                        </p:attrNameLst>
                                      </p:cBhvr>
                                      <p:to>
                                        <p:strVal val="visible"/>
                                      </p:to>
                                    </p:set>
                                    <p:anim calcmode="lin" valueType="num">
                                      <p:cBhvr additive="base">
                                        <p:cTn id="71" dur="300"/>
                                        <p:tgtEl>
                                          <p:spTgt spid="237"/>
                                        </p:tgtEl>
                                        <p:attrNameLst>
                                          <p:attrName>ppt_y</p:attrName>
                                        </p:attrNameLst>
                                      </p:cBhvr>
                                      <p:tavLst>
                                        <p:tav tm="0">
                                          <p:val>
                                            <p:strVal val="#ppt_y+#ppt_h*1.125000"/>
                                          </p:val>
                                        </p:tav>
                                        <p:tav tm="100000">
                                          <p:val>
                                            <p:strVal val="#ppt_y"/>
                                          </p:val>
                                        </p:tav>
                                      </p:tavLst>
                                    </p:anim>
                                    <p:animEffect transition="in" filter="wipe(up)">
                                      <p:cBhvr>
                                        <p:cTn id="72" dur="300"/>
                                        <p:tgtEl>
                                          <p:spTgt spid="237"/>
                                        </p:tgtEl>
                                      </p:cBhvr>
                                    </p:animEffect>
                                  </p:childTnLst>
                                </p:cTn>
                              </p:par>
                            </p:childTnLst>
                          </p:cTn>
                        </p:par>
                        <p:par>
                          <p:cTn id="73" fill="hold">
                            <p:stCondLst>
                              <p:cond delay="4700"/>
                            </p:stCondLst>
                            <p:childTnLst>
                              <p:par>
                                <p:cTn id="74" presetID="10" presetClass="entr" presetSubtype="0" fill="hold" nodeType="afterEffect">
                                  <p:stCondLst>
                                    <p:cond delay="0"/>
                                  </p:stCondLst>
                                  <p:childTnLst>
                                    <p:set>
                                      <p:cBhvr>
                                        <p:cTn id="75" dur="1" fill="hold">
                                          <p:stCondLst>
                                            <p:cond delay="0"/>
                                          </p:stCondLst>
                                        </p:cTn>
                                        <p:tgtEl>
                                          <p:spTgt spid="240"/>
                                        </p:tgtEl>
                                        <p:attrNameLst>
                                          <p:attrName>style.visibility</p:attrName>
                                        </p:attrNameLst>
                                      </p:cBhvr>
                                      <p:to>
                                        <p:strVal val="visible"/>
                                      </p:to>
                                    </p:set>
                                    <p:animEffect transition="in" filter="fade">
                                      <p:cBhvr>
                                        <p:cTn id="76" dur="500"/>
                                        <p:tgtEl>
                                          <p:spTgt spid="240"/>
                                        </p:tgtEl>
                                      </p:cBhvr>
                                    </p:animEffect>
                                  </p:childTnLst>
                                </p:cTn>
                              </p:par>
                            </p:childTnLst>
                          </p:cTn>
                        </p:par>
                        <p:par>
                          <p:cTn id="77" fill="hold">
                            <p:stCondLst>
                              <p:cond delay="5200"/>
                            </p:stCondLst>
                            <p:childTnLst>
                              <p:par>
                                <p:cTn id="78" presetID="12" presetClass="entr" presetSubtype="4" fill="hold" grpId="0" nodeType="afterEffect">
                                  <p:stCondLst>
                                    <p:cond delay="0"/>
                                  </p:stCondLst>
                                  <p:childTnLst>
                                    <p:set>
                                      <p:cBhvr>
                                        <p:cTn id="79" dur="1" fill="hold">
                                          <p:stCondLst>
                                            <p:cond delay="0"/>
                                          </p:stCondLst>
                                        </p:cTn>
                                        <p:tgtEl>
                                          <p:spTgt spid="239"/>
                                        </p:tgtEl>
                                        <p:attrNameLst>
                                          <p:attrName>style.visibility</p:attrName>
                                        </p:attrNameLst>
                                      </p:cBhvr>
                                      <p:to>
                                        <p:strVal val="visible"/>
                                      </p:to>
                                    </p:set>
                                    <p:anim calcmode="lin" valueType="num">
                                      <p:cBhvr additive="base">
                                        <p:cTn id="80" dur="300"/>
                                        <p:tgtEl>
                                          <p:spTgt spid="239"/>
                                        </p:tgtEl>
                                        <p:attrNameLst>
                                          <p:attrName>ppt_y</p:attrName>
                                        </p:attrNameLst>
                                      </p:cBhvr>
                                      <p:tavLst>
                                        <p:tav tm="0">
                                          <p:val>
                                            <p:strVal val="#ppt_y+#ppt_h*1.125000"/>
                                          </p:val>
                                        </p:tav>
                                        <p:tav tm="100000">
                                          <p:val>
                                            <p:strVal val="#ppt_y"/>
                                          </p:val>
                                        </p:tav>
                                      </p:tavLst>
                                    </p:anim>
                                    <p:animEffect transition="in" filter="wipe(up)">
                                      <p:cBhvr>
                                        <p:cTn id="81" dur="300"/>
                                        <p:tgtEl>
                                          <p:spTgt spid="239"/>
                                        </p:tgtEl>
                                      </p:cBhvr>
                                    </p:animEffect>
                                  </p:childTnLst>
                                </p:cTn>
                              </p:par>
                            </p:childTnLst>
                          </p:cTn>
                        </p:par>
                        <p:par>
                          <p:cTn id="82" fill="hold">
                            <p:stCondLst>
                              <p:cond delay="5500"/>
                            </p:stCondLst>
                            <p:childTnLst>
                              <p:par>
                                <p:cTn id="83" presetID="10" presetClass="entr" presetSubtype="0" fill="hold" nodeType="afterEffect">
                                  <p:stCondLst>
                                    <p:cond delay="0"/>
                                  </p:stCondLst>
                                  <p:childTnLst>
                                    <p:set>
                                      <p:cBhvr>
                                        <p:cTn id="84" dur="1" fill="hold">
                                          <p:stCondLst>
                                            <p:cond delay="0"/>
                                          </p:stCondLst>
                                        </p:cTn>
                                        <p:tgtEl>
                                          <p:spTgt spid="242"/>
                                        </p:tgtEl>
                                        <p:attrNameLst>
                                          <p:attrName>style.visibility</p:attrName>
                                        </p:attrNameLst>
                                      </p:cBhvr>
                                      <p:to>
                                        <p:strVal val="visible"/>
                                      </p:to>
                                    </p:set>
                                    <p:animEffect transition="in" filter="fade">
                                      <p:cBhvr>
                                        <p:cTn id="85" dur="500"/>
                                        <p:tgtEl>
                                          <p:spTgt spid="242"/>
                                        </p:tgtEl>
                                      </p:cBhvr>
                                    </p:animEffect>
                                  </p:childTnLst>
                                </p:cTn>
                              </p:par>
                            </p:childTnLst>
                          </p:cTn>
                        </p:par>
                        <p:par>
                          <p:cTn id="86" fill="hold">
                            <p:stCondLst>
                              <p:cond delay="6000"/>
                            </p:stCondLst>
                            <p:childTnLst>
                              <p:par>
                                <p:cTn id="87" presetID="12" presetClass="entr" presetSubtype="4" fill="hold" grpId="0" nodeType="afterEffect">
                                  <p:stCondLst>
                                    <p:cond delay="0"/>
                                  </p:stCondLst>
                                  <p:childTnLst>
                                    <p:set>
                                      <p:cBhvr>
                                        <p:cTn id="88" dur="1" fill="hold">
                                          <p:stCondLst>
                                            <p:cond delay="0"/>
                                          </p:stCondLst>
                                        </p:cTn>
                                        <p:tgtEl>
                                          <p:spTgt spid="241"/>
                                        </p:tgtEl>
                                        <p:attrNameLst>
                                          <p:attrName>style.visibility</p:attrName>
                                        </p:attrNameLst>
                                      </p:cBhvr>
                                      <p:to>
                                        <p:strVal val="visible"/>
                                      </p:to>
                                    </p:set>
                                    <p:anim calcmode="lin" valueType="num">
                                      <p:cBhvr additive="base">
                                        <p:cTn id="89" dur="300"/>
                                        <p:tgtEl>
                                          <p:spTgt spid="241"/>
                                        </p:tgtEl>
                                        <p:attrNameLst>
                                          <p:attrName>ppt_y</p:attrName>
                                        </p:attrNameLst>
                                      </p:cBhvr>
                                      <p:tavLst>
                                        <p:tav tm="0">
                                          <p:val>
                                            <p:strVal val="#ppt_y+#ppt_h*1.125000"/>
                                          </p:val>
                                        </p:tav>
                                        <p:tav tm="100000">
                                          <p:val>
                                            <p:strVal val="#ppt_y"/>
                                          </p:val>
                                        </p:tav>
                                      </p:tavLst>
                                    </p:anim>
                                    <p:animEffect transition="in" filter="wipe(up)">
                                      <p:cBhvr>
                                        <p:cTn id="90" dur="300"/>
                                        <p:tgtEl>
                                          <p:spTgt spid="241"/>
                                        </p:tgtEl>
                                      </p:cBhvr>
                                    </p:animEffect>
                                  </p:childTnLst>
                                </p:cTn>
                              </p:par>
                            </p:childTnLst>
                          </p:cTn>
                        </p:par>
                        <p:par>
                          <p:cTn id="91" fill="hold">
                            <p:stCondLst>
                              <p:cond delay="6300"/>
                            </p:stCondLst>
                            <p:childTnLst>
                              <p:par>
                                <p:cTn id="92" presetID="10" presetClass="entr" presetSubtype="0" fill="hold" nodeType="afterEffect">
                                  <p:stCondLst>
                                    <p:cond delay="0"/>
                                  </p:stCondLst>
                                  <p:childTnLst>
                                    <p:set>
                                      <p:cBhvr>
                                        <p:cTn id="93" dur="1" fill="hold">
                                          <p:stCondLst>
                                            <p:cond delay="0"/>
                                          </p:stCondLst>
                                        </p:cTn>
                                        <p:tgtEl>
                                          <p:spTgt spid="244"/>
                                        </p:tgtEl>
                                        <p:attrNameLst>
                                          <p:attrName>style.visibility</p:attrName>
                                        </p:attrNameLst>
                                      </p:cBhvr>
                                      <p:to>
                                        <p:strVal val="visible"/>
                                      </p:to>
                                    </p:set>
                                    <p:animEffect transition="in" filter="fade">
                                      <p:cBhvr>
                                        <p:cTn id="94" dur="500"/>
                                        <p:tgtEl>
                                          <p:spTgt spid="244"/>
                                        </p:tgtEl>
                                      </p:cBhvr>
                                    </p:animEffect>
                                  </p:childTnLst>
                                </p:cTn>
                              </p:par>
                            </p:childTnLst>
                          </p:cTn>
                        </p:par>
                        <p:par>
                          <p:cTn id="95" fill="hold">
                            <p:stCondLst>
                              <p:cond delay="6800"/>
                            </p:stCondLst>
                            <p:childTnLst>
                              <p:par>
                                <p:cTn id="96" presetID="12" presetClass="entr" presetSubtype="4" fill="hold" grpId="0" nodeType="afterEffect">
                                  <p:stCondLst>
                                    <p:cond delay="0"/>
                                  </p:stCondLst>
                                  <p:childTnLst>
                                    <p:set>
                                      <p:cBhvr>
                                        <p:cTn id="97" dur="1" fill="hold">
                                          <p:stCondLst>
                                            <p:cond delay="0"/>
                                          </p:stCondLst>
                                        </p:cTn>
                                        <p:tgtEl>
                                          <p:spTgt spid="243"/>
                                        </p:tgtEl>
                                        <p:attrNameLst>
                                          <p:attrName>style.visibility</p:attrName>
                                        </p:attrNameLst>
                                      </p:cBhvr>
                                      <p:to>
                                        <p:strVal val="visible"/>
                                      </p:to>
                                    </p:set>
                                    <p:anim calcmode="lin" valueType="num">
                                      <p:cBhvr additive="base">
                                        <p:cTn id="98" dur="300"/>
                                        <p:tgtEl>
                                          <p:spTgt spid="243"/>
                                        </p:tgtEl>
                                        <p:attrNameLst>
                                          <p:attrName>ppt_y</p:attrName>
                                        </p:attrNameLst>
                                      </p:cBhvr>
                                      <p:tavLst>
                                        <p:tav tm="0">
                                          <p:val>
                                            <p:strVal val="#ppt_y+#ppt_h*1.125000"/>
                                          </p:val>
                                        </p:tav>
                                        <p:tav tm="100000">
                                          <p:val>
                                            <p:strVal val="#ppt_y"/>
                                          </p:val>
                                        </p:tav>
                                      </p:tavLst>
                                    </p:anim>
                                    <p:animEffect transition="in" filter="wipe(up)">
                                      <p:cBhvr>
                                        <p:cTn id="99" dur="3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utoUpdateAnimBg="0"/>
      <p:bldP spid="222" grpId="0" animBg="1" autoUpdateAnimBg="0"/>
      <p:bldP spid="223" grpId="0" animBg="1"/>
      <p:bldP spid="224" grpId="0" animBg="1"/>
      <p:bldP spid="225" grpId="0" animBg="1"/>
      <p:bldP spid="226" grpId="0" animBg="1"/>
      <p:bldP spid="227" grpId="0" animBg="1"/>
      <p:bldP spid="228" grpId="0" animBg="1"/>
      <p:bldP spid="229" grpId="0" animBg="1" autoUpdateAnimBg="0"/>
      <p:bldP spid="230" grpId="0" animBg="1" autoUpdateAnimBg="0"/>
      <p:bldP spid="231" grpId="0" animBg="1"/>
      <p:bldP spid="232" grpId="0" autoUpdateAnimBg="0"/>
      <p:bldP spid="233" grpId="0" autoUpdateAnimBg="0"/>
      <p:bldP spid="234" grpId="0" autoUpdateAnimBg="0"/>
      <p:bldP spid="235" grpId="0" autoUpdateAnimBg="0"/>
      <p:bldP spid="236" grpId="0" autoUpdateAnimBg="0"/>
      <p:bldP spid="237" grpId="0" autoUpdateAnimBg="0"/>
      <p:bldP spid="239" grpId="0" autoUpdateAnimBg="0"/>
      <p:bldP spid="241" grpId="0" autoUpdateAnimBg="0"/>
      <p:bldP spid="2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6"/>
          <p:cNvGrpSpPr/>
          <p:nvPr/>
        </p:nvGrpSpPr>
        <p:grpSpPr>
          <a:xfrm>
            <a:off x="1058665" y="2258976"/>
            <a:ext cx="3466378" cy="2166459"/>
            <a:chOff x="755576" y="1491630"/>
            <a:chExt cx="2880000" cy="1800000"/>
          </a:xfrm>
          <a:effectLst>
            <a:outerShdw blurRad="228600" dist="38100" dir="8400000" sx="105000" sy="105000" algn="tr" rotWithShape="0">
              <a:prstClr val="black">
                <a:alpha val="20000"/>
              </a:prstClr>
            </a:outerShdw>
          </a:effectLst>
        </p:grpSpPr>
        <p:sp>
          <p:nvSpPr>
            <p:cNvPr id="118" name="矩形 117"/>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9" name="矩形 118"/>
            <p:cNvSpPr/>
            <p:nvPr/>
          </p:nvSpPr>
          <p:spPr>
            <a:xfrm>
              <a:off x="813012" y="1524499"/>
              <a:ext cx="2772000" cy="172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grpSp>
      <p:sp>
        <p:nvSpPr>
          <p:cNvPr id="4" name="对角圆角矩形 3"/>
          <p:cNvSpPr/>
          <p:nvPr/>
        </p:nvSpPr>
        <p:spPr>
          <a:xfrm>
            <a:off x="1077443" y="1105100"/>
            <a:ext cx="3465207" cy="991442"/>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sp>
        <p:nvSpPr>
          <p:cNvPr id="56" name="TextBox 55"/>
          <p:cNvSpPr txBox="1"/>
          <p:nvPr/>
        </p:nvSpPr>
        <p:spPr>
          <a:xfrm>
            <a:off x="1173698" y="1272314"/>
            <a:ext cx="3267563" cy="813164"/>
          </a:xfrm>
          <a:prstGeom prst="rect">
            <a:avLst/>
          </a:prstGeom>
          <a:noFill/>
        </p:spPr>
        <p:txBody>
          <a:bodyPr wrap="square" lIns="50921" tIns="25460" rIns="50921" bIns="25460" rtlCol="0">
            <a:spAutoFit/>
          </a:bodyPr>
          <a:lstStyle/>
          <a:p>
            <a:pPr>
              <a:lnSpc>
                <a:spcPct val="150000"/>
              </a:lnSpc>
            </a:pPr>
            <a:r>
              <a:rPr lang="zh-CN" altLang="en-US" sz="800"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itchFamily="34" charset="-122"/>
              <a:ea typeface="微软雅黑" pitchFamily="34" charset="-122"/>
            </a:endParaRPr>
          </a:p>
          <a:p>
            <a:pPr>
              <a:lnSpc>
                <a:spcPct val="150000"/>
              </a:lnSpc>
            </a:pPr>
            <a:endParaRPr lang="en-US" sz="900" dirty="0">
              <a:solidFill>
                <a:schemeClr val="bg2"/>
              </a:solidFill>
              <a:latin typeface="+mn-ea"/>
            </a:endParaRPr>
          </a:p>
        </p:txBody>
      </p:sp>
      <p:sp>
        <p:nvSpPr>
          <p:cNvPr id="81" name="椭圆 80"/>
          <p:cNvSpPr/>
          <p:nvPr/>
        </p:nvSpPr>
        <p:spPr>
          <a:xfrm>
            <a:off x="5416254" y="1697787"/>
            <a:ext cx="2455570" cy="2527658"/>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2349" tIns="46174" rIns="92349" bIns="46174" rtlCol="0" anchor="ctr"/>
          <a:lstStyle/>
          <a:p>
            <a:pPr algn="ctr"/>
            <a:endParaRPr lang="zh-CN" altLang="en-US" sz="1600" dirty="0"/>
          </a:p>
        </p:txBody>
      </p:sp>
      <p:grpSp>
        <p:nvGrpSpPr>
          <p:cNvPr id="3" name="组合 81"/>
          <p:cNvGrpSpPr/>
          <p:nvPr/>
        </p:nvGrpSpPr>
        <p:grpSpPr>
          <a:xfrm>
            <a:off x="5901442" y="1153226"/>
            <a:ext cx="1326253" cy="1365185"/>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96" name="椭圆 9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5" name="组合 96"/>
          <p:cNvGrpSpPr/>
          <p:nvPr/>
        </p:nvGrpSpPr>
        <p:grpSpPr>
          <a:xfrm>
            <a:off x="6062684" y="1319202"/>
            <a:ext cx="1003762" cy="1033226"/>
            <a:chOff x="4207298" y="1512123"/>
            <a:chExt cx="1003762" cy="1003758"/>
          </a:xfrm>
        </p:grpSpPr>
        <p:sp>
          <p:nvSpPr>
            <p:cNvPr id="98" name="椭圆 97"/>
            <p:cNvSpPr/>
            <p:nvPr/>
          </p:nvSpPr>
          <p:spPr>
            <a:xfrm>
              <a:off x="4207298" y="1512123"/>
              <a:ext cx="1003762" cy="10037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9" name="TextBox 98"/>
            <p:cNvSpPr txBox="1"/>
            <p:nvPr/>
          </p:nvSpPr>
          <p:spPr>
            <a:xfrm>
              <a:off x="4421826" y="1744218"/>
              <a:ext cx="624833" cy="567921"/>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6" name="组合 101"/>
          <p:cNvGrpSpPr/>
          <p:nvPr/>
        </p:nvGrpSpPr>
        <p:grpSpPr>
          <a:xfrm>
            <a:off x="4820844"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04" name="椭圆 10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7" name="组合 104"/>
          <p:cNvGrpSpPr/>
          <p:nvPr/>
        </p:nvGrpSpPr>
        <p:grpSpPr>
          <a:xfrm>
            <a:off x="4982093" y="2942042"/>
            <a:ext cx="1003763" cy="1033226"/>
            <a:chOff x="3089228" y="3088680"/>
            <a:chExt cx="1003763" cy="1003758"/>
          </a:xfrm>
        </p:grpSpPr>
        <p:sp>
          <p:nvSpPr>
            <p:cNvPr id="106" name="椭圆 105"/>
            <p:cNvSpPr/>
            <p:nvPr/>
          </p:nvSpPr>
          <p:spPr>
            <a:xfrm>
              <a:off x="3089228" y="3088680"/>
              <a:ext cx="1003763" cy="10037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7" name="TextBox 106"/>
            <p:cNvSpPr txBox="1"/>
            <p:nvPr/>
          </p:nvSpPr>
          <p:spPr>
            <a:xfrm>
              <a:off x="3308043" y="3314659"/>
              <a:ext cx="700535"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8" name="组合 107"/>
          <p:cNvGrpSpPr/>
          <p:nvPr/>
        </p:nvGrpSpPr>
        <p:grpSpPr>
          <a:xfrm>
            <a:off x="6999721"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9" name="同心圆 10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0" name="椭圆 10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9" name="组合 110"/>
          <p:cNvGrpSpPr/>
          <p:nvPr/>
        </p:nvGrpSpPr>
        <p:grpSpPr>
          <a:xfrm>
            <a:off x="7160970" y="2942042"/>
            <a:ext cx="1003763" cy="1033226"/>
            <a:chOff x="5305581" y="3088680"/>
            <a:chExt cx="1003763" cy="1003758"/>
          </a:xfrm>
        </p:grpSpPr>
        <p:sp>
          <p:nvSpPr>
            <p:cNvPr id="112" name="椭圆 111"/>
            <p:cNvSpPr/>
            <p:nvPr/>
          </p:nvSpPr>
          <p:spPr>
            <a:xfrm>
              <a:off x="5305581" y="3088680"/>
              <a:ext cx="1003763" cy="10037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3" name="TextBox 112"/>
            <p:cNvSpPr txBox="1"/>
            <p:nvPr/>
          </p:nvSpPr>
          <p:spPr>
            <a:xfrm>
              <a:off x="5508104" y="3267394"/>
              <a:ext cx="761358"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sp>
        <p:nvSpPr>
          <p:cNvPr id="114" name="Arc 3"/>
          <p:cNvSpPr/>
          <p:nvPr/>
        </p:nvSpPr>
        <p:spPr>
          <a:xfrm rot="1012582">
            <a:off x="6514770" y="1578836"/>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5" name="Arc 3"/>
          <p:cNvSpPr/>
          <p:nvPr/>
        </p:nvSpPr>
        <p:spPr>
          <a:xfrm rot="8151960">
            <a:off x="5774067" y="2933697"/>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6" name="Arc 3"/>
          <p:cNvSpPr/>
          <p:nvPr/>
        </p:nvSpPr>
        <p:spPr>
          <a:xfrm rot="15479340">
            <a:off x="4937836" y="1643014"/>
            <a:ext cx="1627412"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Tree>
    <p:extLst>
      <p:ext uri="{BB962C8B-B14F-4D97-AF65-F5344CB8AC3E}">
        <p14:creationId xmlns:p14="http://schemas.microsoft.com/office/powerpoint/2010/main" val="3370440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8" presetClass="emph" presetSubtype="0" fill="hold" grpId="1" nodeType="afterEffect">
                                  <p:stCondLst>
                                    <p:cond delay="0"/>
                                  </p:stCondLst>
                                  <p:childTnLst>
                                    <p:animRot by="-21600000">
                                      <p:cBhvr>
                                        <p:cTn id="12" dur="2000" fill="hold"/>
                                        <p:tgtEl>
                                          <p:spTgt spid="81"/>
                                        </p:tgtEl>
                                        <p:attrNameLst>
                                          <p:attrName>r</p:attrName>
                                        </p:attrNameLst>
                                      </p:cBhvr>
                                    </p:animRot>
                                  </p:childTnLst>
                                </p:cTn>
                              </p:par>
                              <p:par>
                                <p:cTn id="13" presetID="23" presetClass="entr" presetSubtype="27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2/3*#ppt_w"/>
                                          </p:val>
                                        </p:tav>
                                        <p:tav tm="100000">
                                          <p:val>
                                            <p:strVal val="#ppt_w"/>
                                          </p:val>
                                        </p:tav>
                                      </p:tavLst>
                                    </p:anim>
                                    <p:anim calcmode="lin" valueType="num">
                                      <p:cBhvr>
                                        <p:cTn id="16" dur="500" fill="hold"/>
                                        <p:tgtEl>
                                          <p:spTgt spid="3"/>
                                        </p:tgtEl>
                                        <p:attrNameLst>
                                          <p:attrName>ppt_h</p:attrName>
                                        </p:attrNameLst>
                                      </p:cBhvr>
                                      <p:tavLst>
                                        <p:tav tm="0">
                                          <p:val>
                                            <p:strVal val="2/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3*#ppt_w"/>
                                          </p:val>
                                        </p:tav>
                                        <p:tav tm="100000">
                                          <p:val>
                                            <p:strVal val="#ppt_w"/>
                                          </p:val>
                                        </p:tav>
                                      </p:tavLst>
                                    </p:anim>
                                    <p:anim calcmode="lin" valueType="num">
                                      <p:cBhvr>
                                        <p:cTn id="20" dur="500" fill="hold"/>
                                        <p:tgtEl>
                                          <p:spTgt spid="5"/>
                                        </p:tgtEl>
                                        <p:attrNameLst>
                                          <p:attrName>ppt_h</p:attrName>
                                        </p:attrNameLst>
                                      </p:cBhvr>
                                      <p:tavLst>
                                        <p:tav tm="0">
                                          <p:val>
                                            <p:strVal val="4/3*#ppt_h"/>
                                          </p:val>
                                        </p:tav>
                                        <p:tav tm="100000">
                                          <p:val>
                                            <p:strVal val="#ppt_h"/>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114"/>
                                        </p:tgtEl>
                                        <p:attrNameLst>
                                          <p:attrName>style.visibility</p:attrName>
                                        </p:attrNameLst>
                                      </p:cBhvr>
                                      <p:to>
                                        <p:strVal val="visible"/>
                                      </p:to>
                                    </p:set>
                                    <p:animEffect transition="in" filter="wipe(up)">
                                      <p:cBhvr>
                                        <p:cTn id="23" dur="500"/>
                                        <p:tgtEl>
                                          <p:spTgt spid="114"/>
                                        </p:tgtEl>
                                      </p:cBhvr>
                                    </p:animEffect>
                                  </p:childTnLst>
                                </p:cTn>
                              </p:par>
                              <p:par>
                                <p:cTn id="24" presetID="23" presetClass="entr" presetSubtype="272" fill="hold" nodeType="withEffect">
                                  <p:stCondLst>
                                    <p:cond delay="7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2/3*#ppt_w"/>
                                          </p:val>
                                        </p:tav>
                                        <p:tav tm="100000">
                                          <p:val>
                                            <p:strVal val="#ppt_w"/>
                                          </p:val>
                                        </p:tav>
                                      </p:tavLst>
                                    </p:anim>
                                    <p:anim calcmode="lin" valueType="num">
                                      <p:cBhvr>
                                        <p:cTn id="27" dur="500" fill="hold"/>
                                        <p:tgtEl>
                                          <p:spTgt spid="8"/>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7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3*#ppt_w"/>
                                          </p:val>
                                        </p:tav>
                                        <p:tav tm="100000">
                                          <p:val>
                                            <p:strVal val="#ppt_w"/>
                                          </p:val>
                                        </p:tav>
                                      </p:tavLst>
                                    </p:anim>
                                    <p:anim calcmode="lin" valueType="num">
                                      <p:cBhvr>
                                        <p:cTn id="31" dur="500" fill="hold"/>
                                        <p:tgtEl>
                                          <p:spTgt spid="9"/>
                                        </p:tgtEl>
                                        <p:attrNameLst>
                                          <p:attrName>ppt_h</p:attrName>
                                        </p:attrNameLst>
                                      </p:cBhvr>
                                      <p:tavLst>
                                        <p:tav tm="0">
                                          <p:val>
                                            <p:strVal val="4/3*#ppt_h"/>
                                          </p:val>
                                        </p:tav>
                                        <p:tav tm="100000">
                                          <p:val>
                                            <p:strVal val="#ppt_h"/>
                                          </p:val>
                                        </p:tav>
                                      </p:tavLst>
                                    </p:anim>
                                  </p:childTnLst>
                                </p:cTn>
                              </p:par>
                              <p:par>
                                <p:cTn id="32" presetID="22" presetClass="entr" presetSubtype="2" fill="hold" grpId="0" nodeType="withEffect">
                                  <p:stCondLst>
                                    <p:cond delay="1200"/>
                                  </p:stCondLst>
                                  <p:childTnLst>
                                    <p:set>
                                      <p:cBhvr>
                                        <p:cTn id="33" dur="1" fill="hold">
                                          <p:stCondLst>
                                            <p:cond delay="0"/>
                                          </p:stCondLst>
                                        </p:cTn>
                                        <p:tgtEl>
                                          <p:spTgt spid="115"/>
                                        </p:tgtEl>
                                        <p:attrNameLst>
                                          <p:attrName>style.visibility</p:attrName>
                                        </p:attrNameLst>
                                      </p:cBhvr>
                                      <p:to>
                                        <p:strVal val="visible"/>
                                      </p:to>
                                    </p:set>
                                    <p:animEffect transition="in" filter="wipe(right)">
                                      <p:cBhvr>
                                        <p:cTn id="34" dur="500"/>
                                        <p:tgtEl>
                                          <p:spTgt spid="115"/>
                                        </p:tgtEl>
                                      </p:cBhvr>
                                    </p:animEffect>
                                  </p:childTnLst>
                                </p:cTn>
                              </p:par>
                              <p:par>
                                <p:cTn id="35" presetID="23" presetClass="entr" presetSubtype="272" fill="hold" nodeType="withEffect">
                                  <p:stCondLst>
                                    <p:cond delay="14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2/3*#ppt_w"/>
                                          </p:val>
                                        </p:tav>
                                        <p:tav tm="100000">
                                          <p:val>
                                            <p:strVal val="#ppt_w"/>
                                          </p:val>
                                        </p:tav>
                                      </p:tavLst>
                                    </p:anim>
                                    <p:anim calcmode="lin" valueType="num">
                                      <p:cBhvr>
                                        <p:cTn id="38" dur="500" fill="hold"/>
                                        <p:tgtEl>
                                          <p:spTgt spid="6"/>
                                        </p:tgtEl>
                                        <p:attrNameLst>
                                          <p:attrName>ppt_h</p:attrName>
                                        </p:attrNameLst>
                                      </p:cBhvr>
                                      <p:tavLst>
                                        <p:tav tm="0">
                                          <p:val>
                                            <p:strVal val="2/3*#ppt_h"/>
                                          </p:val>
                                        </p:tav>
                                        <p:tav tm="100000">
                                          <p:val>
                                            <p:strVal val="#ppt_h"/>
                                          </p:val>
                                        </p:tav>
                                      </p:tavLst>
                                    </p:anim>
                                  </p:childTnLst>
                                </p:cTn>
                              </p:par>
                              <p:par>
                                <p:cTn id="39" presetID="23" presetClass="entr" presetSubtype="288" fill="hold" nodeType="withEffect">
                                  <p:stCondLst>
                                    <p:cond delay="14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4/3*#ppt_w"/>
                                          </p:val>
                                        </p:tav>
                                        <p:tav tm="100000">
                                          <p:val>
                                            <p:strVal val="#ppt_w"/>
                                          </p:val>
                                        </p:tav>
                                      </p:tavLst>
                                    </p:anim>
                                    <p:anim calcmode="lin" valueType="num">
                                      <p:cBhvr>
                                        <p:cTn id="42" dur="500" fill="hold"/>
                                        <p:tgtEl>
                                          <p:spTgt spid="7"/>
                                        </p:tgtEl>
                                        <p:attrNameLst>
                                          <p:attrName>ppt_h</p:attrName>
                                        </p:attrNameLst>
                                      </p:cBhvr>
                                      <p:tavLst>
                                        <p:tav tm="0">
                                          <p:val>
                                            <p:strVal val="4/3*#ppt_h"/>
                                          </p:val>
                                        </p:tav>
                                        <p:tav tm="100000">
                                          <p:val>
                                            <p:strVal val="#ppt_h"/>
                                          </p:val>
                                        </p:tav>
                                      </p:tavLst>
                                    </p:anim>
                                  </p:childTnLst>
                                </p:cTn>
                              </p:par>
                              <p:par>
                                <p:cTn id="43" presetID="22" presetClass="entr" presetSubtype="4" fill="hold" grpId="0" nodeType="withEffect">
                                  <p:stCondLst>
                                    <p:cond delay="1800"/>
                                  </p:stCondLst>
                                  <p:childTnLst>
                                    <p:set>
                                      <p:cBhvr>
                                        <p:cTn id="44" dur="1" fill="hold">
                                          <p:stCondLst>
                                            <p:cond delay="0"/>
                                          </p:stCondLst>
                                        </p:cTn>
                                        <p:tgtEl>
                                          <p:spTgt spid="116"/>
                                        </p:tgtEl>
                                        <p:attrNameLst>
                                          <p:attrName>style.visibility</p:attrName>
                                        </p:attrNameLst>
                                      </p:cBhvr>
                                      <p:to>
                                        <p:strVal val="visible"/>
                                      </p:to>
                                    </p:set>
                                    <p:animEffect transition="in" filter="wipe(down)">
                                      <p:cBhvr>
                                        <p:cTn id="45" dur="500"/>
                                        <p:tgtEl>
                                          <p:spTgt spid="116"/>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par>
                          <p:cTn id="51" fill="hold">
                            <p:stCondLst>
                              <p:cond delay="37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4200"/>
                            </p:stCondLst>
                            <p:childTnLst>
                              <p:par>
                                <p:cTn id="56" presetID="42"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anim calcmode="lin" valueType="num">
                                      <p:cBhvr>
                                        <p:cTn id="59" dur="500" fill="hold"/>
                                        <p:tgtEl>
                                          <p:spTgt spid="2"/>
                                        </p:tgtEl>
                                        <p:attrNameLst>
                                          <p:attrName>ppt_x</p:attrName>
                                        </p:attrNameLst>
                                      </p:cBhvr>
                                      <p:tavLst>
                                        <p:tav tm="0">
                                          <p:val>
                                            <p:strVal val="#ppt_x"/>
                                          </p:val>
                                        </p:tav>
                                        <p:tav tm="100000">
                                          <p:val>
                                            <p:strVal val="#ppt_x"/>
                                          </p:val>
                                        </p:tav>
                                      </p:tavLst>
                                    </p:anim>
                                    <p:anim calcmode="lin" valueType="num">
                                      <p:cBhvr>
                                        <p:cTn id="6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p:bldP spid="81" grpId="0" animBg="1"/>
      <p:bldP spid="81" grpId="1" animBg="1"/>
      <p:bldP spid="114" grpId="0" animBg="1"/>
      <p:bldP spid="115" grpId="0" animBg="1"/>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市场分析</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03</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415705" y="1304358"/>
            <a:ext cx="2087310" cy="1163150"/>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添加</a:t>
              </a: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文字标题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p:txBody>
        </p:sp>
      </p:grpSp>
      <p:grpSp>
        <p:nvGrpSpPr>
          <p:cNvPr id="3" name="Group 43"/>
          <p:cNvGrpSpPr/>
          <p:nvPr/>
        </p:nvGrpSpPr>
        <p:grpSpPr>
          <a:xfrm>
            <a:off x="415703" y="3248123"/>
            <a:ext cx="2087311" cy="1258943"/>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4" name="Group 46"/>
          <p:cNvGrpSpPr/>
          <p:nvPr/>
        </p:nvGrpSpPr>
        <p:grpSpPr>
          <a:xfrm>
            <a:off x="6583049" y="1304358"/>
            <a:ext cx="2087310" cy="122618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5" name="Group 49"/>
          <p:cNvGrpSpPr/>
          <p:nvPr/>
        </p:nvGrpSpPr>
        <p:grpSpPr>
          <a:xfrm>
            <a:off x="6685477" y="3489639"/>
            <a:ext cx="2087310" cy="124185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cxnSp>
        <p:nvCxnSpPr>
          <p:cNvPr id="67" name="直接连接符 66"/>
          <p:cNvCxnSpPr>
            <a:stCxn id="20" idx="0"/>
          </p:cNvCxnSpPr>
          <p:nvPr/>
        </p:nvCxnSpPr>
        <p:spPr>
          <a:xfrm flipV="1">
            <a:off x="2784667"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213"/>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3" y="1729213"/>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7"/>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6"/>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2075771" y="2140501"/>
            <a:ext cx="1417795"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项目一</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8"/>
          <p:cNvGrpSpPr/>
          <p:nvPr/>
        </p:nvGrpSpPr>
        <p:grpSpPr>
          <a:xfrm>
            <a:off x="3257267" y="2140501"/>
            <a:ext cx="1417795"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项目二</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4438763" y="2140501"/>
            <a:ext cx="1417795"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3"/>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项目三</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5677919" y="2140501"/>
            <a:ext cx="1417795" cy="141820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accent4"/>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项目四</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28092" y="101523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itchFamily="34" charset="-122"/>
              <a:ea typeface="微软雅黑" pitchFamily="34" charset="-122"/>
            </a:endParaRPr>
          </a:p>
        </p:txBody>
      </p:sp>
      <p:sp>
        <p:nvSpPr>
          <p:cNvPr id="3" name="椭圆 1"/>
          <p:cNvSpPr/>
          <p:nvPr/>
        </p:nvSpPr>
        <p:spPr>
          <a:xfrm>
            <a:off x="2602065" y="2103022"/>
            <a:ext cx="692457"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2576237" y="3133632"/>
            <a:ext cx="1234584" cy="13849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4"/>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itchFamily="34" charset="-122"/>
              <a:ea typeface="微软雅黑" pitchFamily="34" charset="-122"/>
            </a:endParaRPr>
          </a:p>
        </p:txBody>
      </p:sp>
      <p:sp>
        <p:nvSpPr>
          <p:cNvPr id="5" name="椭圆 1"/>
          <p:cNvSpPr/>
          <p:nvPr/>
        </p:nvSpPr>
        <p:spPr>
          <a:xfrm rot="10800000">
            <a:off x="1496151" y="84430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1790892" y="2653687"/>
            <a:ext cx="620228" cy="1304792"/>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3978225" y="1315278"/>
            <a:ext cx="3311751"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2"/>
          </a:solidFill>
          <a:ln w="25400" cap="flat" cmpd="sng" algn="ctr">
            <a:noFill/>
            <a:prstDash val="solid"/>
          </a:ln>
          <a:effectLst/>
        </p:spPr>
        <p:txBody>
          <a:bodyPr lIns="87873" tIns="43936" rIns="87873" bIns="43936" rtlCol="0" anchor="ctr"/>
          <a:lstStyle/>
          <a:p>
            <a:pPr algn="ctr">
              <a:defRPr/>
            </a:pPr>
            <a:r>
              <a:rPr lang="zh-CN" altLang="en-US" sz="1200" b="1" kern="0" dirty="0">
                <a:solidFill>
                  <a:sysClr val="window" lastClr="FFFFFF"/>
                </a:solidFill>
                <a:latin typeface="微软雅黑" pitchFamily="34" charset="-122"/>
                <a:ea typeface="微软雅黑" pitchFamily="34" charset="-122"/>
              </a:rPr>
              <a:t>您的标题写在这里</a:t>
            </a:r>
          </a:p>
        </p:txBody>
      </p:sp>
      <p:sp>
        <p:nvSpPr>
          <p:cNvPr id="8" name="圆角矩形 14"/>
          <p:cNvSpPr/>
          <p:nvPr/>
        </p:nvSpPr>
        <p:spPr>
          <a:xfrm>
            <a:off x="3700697" y="3420455"/>
            <a:ext cx="3372672"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4"/>
          </a:solidFill>
          <a:ln w="25400" cap="flat" cmpd="sng" algn="ctr">
            <a:noFill/>
            <a:prstDash val="solid"/>
          </a:ln>
          <a:effectLst/>
        </p:spPr>
        <p:txBody>
          <a:bodyPr lIns="87873" tIns="43936" rIns="87873" bIns="43936" rtlCol="0" anchor="ctr"/>
          <a:lstStyle/>
          <a:p>
            <a:pPr algn="ctr"/>
            <a:r>
              <a:rPr lang="zh-CN" altLang="en-US" sz="1200" b="1" kern="0" dirty="0">
                <a:solidFill>
                  <a:sysClr val="window" lastClr="FFFFFF"/>
                </a:solidFill>
                <a:latin typeface="微软雅黑" pitchFamily="34" charset="-122"/>
                <a:ea typeface="微软雅黑" pitchFamily="34" charset="-122"/>
              </a:rPr>
              <a:t>您的标题写在这里</a:t>
            </a:r>
          </a:p>
        </p:txBody>
      </p:sp>
      <p:sp>
        <p:nvSpPr>
          <p:cNvPr id="9" name="TextBox 8"/>
          <p:cNvSpPr txBox="1"/>
          <p:nvPr/>
        </p:nvSpPr>
        <p:spPr>
          <a:xfrm>
            <a:off x="3175059" y="1332240"/>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2"/>
                </a:solidFill>
                <a:latin typeface="Arial Black" pitchFamily="34" charset="0"/>
                <a:ea typeface="微软雅黑" pitchFamily="34" charset="-122"/>
              </a:rPr>
              <a:t>A</a:t>
            </a:r>
            <a:endParaRPr lang="zh-CN" altLang="en-US" sz="4000" b="1" kern="0" dirty="0">
              <a:solidFill>
                <a:schemeClr val="accent2"/>
              </a:solidFill>
              <a:latin typeface="Arial Black" pitchFamily="34" charset="0"/>
              <a:ea typeface="微软雅黑" pitchFamily="34" charset="-122"/>
            </a:endParaRPr>
          </a:p>
        </p:txBody>
      </p:sp>
      <p:sp>
        <p:nvSpPr>
          <p:cNvPr id="10" name="TextBox 9"/>
          <p:cNvSpPr txBox="1"/>
          <p:nvPr/>
        </p:nvSpPr>
        <p:spPr>
          <a:xfrm>
            <a:off x="3054631" y="3537939"/>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4"/>
                </a:solidFill>
                <a:latin typeface="Arial Black" pitchFamily="34" charset="0"/>
                <a:ea typeface="微软雅黑" pitchFamily="34" charset="-122"/>
              </a:rPr>
              <a:t>B</a:t>
            </a:r>
            <a:endParaRPr lang="zh-CN" altLang="en-US" sz="4000" b="1" kern="0" dirty="0">
              <a:solidFill>
                <a:schemeClr val="accent4"/>
              </a:solidFill>
              <a:latin typeface="Arial Black" pitchFamily="34" charset="0"/>
              <a:ea typeface="微软雅黑" pitchFamily="34" charset="-122"/>
            </a:endParaRPr>
          </a:p>
        </p:txBody>
      </p:sp>
      <p:sp>
        <p:nvSpPr>
          <p:cNvPr id="11" name="TextBox 10"/>
          <p:cNvSpPr txBox="1"/>
          <p:nvPr/>
        </p:nvSpPr>
        <p:spPr>
          <a:xfrm>
            <a:off x="4078263" y="1908538"/>
            <a:ext cx="3085576" cy="408718"/>
          </a:xfrm>
          <a:prstGeom prst="rect">
            <a:avLst/>
          </a:prstGeom>
          <a:noFill/>
        </p:spPr>
        <p:txBody>
          <a:bodyPr wrap="square" lIns="87873" tIns="43936" rIns="87873" bIns="43936" rtlCol="0">
            <a:spAutoFit/>
          </a:bodyPr>
          <a:lstStyle/>
          <a:p>
            <a:pPr>
              <a:lnSpc>
                <a:spcPct val="130000"/>
              </a:lnSpc>
              <a:defRPr/>
            </a:pPr>
            <a:r>
              <a:rPr lang="zh-CN" altLang="en-US" sz="800" kern="0" dirty="0">
                <a:latin typeface="微软雅黑" pitchFamily="34" charset="-122"/>
                <a:ea typeface="微软雅黑" pitchFamily="34" charset="-122"/>
              </a:rPr>
              <a:t>您的内容打在这里，或通过复制您的文本后在此框中选择粘贴并选择只保留文字您的内容打在这里</a:t>
            </a:r>
            <a:endParaRPr lang="en-US" altLang="zh-CN" sz="800" kern="0" dirty="0">
              <a:latin typeface="微软雅黑" pitchFamily="34" charset="-122"/>
              <a:ea typeface="微软雅黑" pitchFamily="34" charset="-122"/>
            </a:endParaRPr>
          </a:p>
        </p:txBody>
      </p:sp>
      <p:sp>
        <p:nvSpPr>
          <p:cNvPr id="12" name="TextBox 11"/>
          <p:cNvSpPr txBox="1"/>
          <p:nvPr/>
        </p:nvSpPr>
        <p:spPr>
          <a:xfrm>
            <a:off x="3978227" y="3905849"/>
            <a:ext cx="2969625" cy="408718"/>
          </a:xfrm>
          <a:prstGeom prst="rect">
            <a:avLst/>
          </a:prstGeom>
          <a:noFill/>
        </p:spPr>
        <p:txBody>
          <a:bodyPr wrap="square" lIns="87873" tIns="43936" rIns="87873" bIns="43936" rtlCol="0">
            <a:spAutoFit/>
          </a:bodyPr>
          <a:lstStyle/>
          <a:p>
            <a:pPr>
              <a:lnSpc>
                <a:spcPct val="130000"/>
              </a:lnSpc>
              <a:defRPr/>
            </a:pPr>
            <a:r>
              <a:rPr lang="zh-CN" altLang="en-US" sz="80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800"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6019190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75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275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1336" y="1588616"/>
            <a:ext cx="925943" cy="151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5" name="Rectangle 11"/>
          <p:cNvSpPr/>
          <p:nvPr/>
        </p:nvSpPr>
        <p:spPr>
          <a:xfrm>
            <a:off x="611560" y="3192205"/>
            <a:ext cx="3765718" cy="34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6" name="Rectangle 13"/>
          <p:cNvSpPr/>
          <p:nvPr/>
        </p:nvSpPr>
        <p:spPr>
          <a:xfrm>
            <a:off x="341987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7" name="Rectangle 15"/>
          <p:cNvSpPr/>
          <p:nvPr/>
        </p:nvSpPr>
        <p:spPr>
          <a:xfrm>
            <a:off x="7409415" y="1588616"/>
            <a:ext cx="925943" cy="1513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8" name="Rectangle 16"/>
          <p:cNvSpPr/>
          <p:nvPr/>
        </p:nvSpPr>
        <p:spPr>
          <a:xfrm>
            <a:off x="737795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9" name="Rectangle 17"/>
          <p:cNvSpPr/>
          <p:nvPr/>
        </p:nvSpPr>
        <p:spPr>
          <a:xfrm>
            <a:off x="4618546" y="3192205"/>
            <a:ext cx="3716813" cy="34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grpSp>
        <p:nvGrpSpPr>
          <p:cNvPr id="2" name="Group 33"/>
          <p:cNvGrpSpPr/>
          <p:nvPr/>
        </p:nvGrpSpPr>
        <p:grpSpPr>
          <a:xfrm>
            <a:off x="1048450" y="3579551"/>
            <a:ext cx="391243" cy="378042"/>
            <a:chOff x="1199456" y="5085184"/>
            <a:chExt cx="576064" cy="576064"/>
          </a:xfrm>
        </p:grpSpPr>
        <p:sp>
          <p:nvSpPr>
            <p:cNvPr id="11"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 name="Group 32"/>
          <p:cNvGrpSpPr/>
          <p:nvPr/>
        </p:nvGrpSpPr>
        <p:grpSpPr>
          <a:xfrm>
            <a:off x="6232426" y="3579551"/>
            <a:ext cx="391243" cy="378042"/>
            <a:chOff x="2855640" y="5085184"/>
            <a:chExt cx="576064" cy="576064"/>
          </a:xfrm>
        </p:grpSpPr>
        <p:sp>
          <p:nvSpPr>
            <p:cNvPr id="14"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0" name="Group 31"/>
          <p:cNvGrpSpPr/>
          <p:nvPr/>
        </p:nvGrpSpPr>
        <p:grpSpPr>
          <a:xfrm>
            <a:off x="3542627" y="3579551"/>
            <a:ext cx="391243" cy="378042"/>
            <a:chOff x="4627170" y="5013176"/>
            <a:chExt cx="576064" cy="576064"/>
          </a:xfrm>
        </p:grpSpPr>
        <p:sp>
          <p:nvSpPr>
            <p:cNvPr id="17"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260208" y="357955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0" name="Rectangle 36"/>
          <p:cNvSpPr/>
          <p:nvPr/>
        </p:nvSpPr>
        <p:spPr>
          <a:xfrm>
            <a:off x="3852045" y="3565247"/>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1" name="Rectangle 37"/>
          <p:cNvSpPr/>
          <p:nvPr/>
        </p:nvSpPr>
        <p:spPr>
          <a:xfrm>
            <a:off x="6515879" y="357313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t="17963" b="7222"/>
          <a:stretch/>
        </p:blipFill>
        <p:spPr>
          <a:xfrm>
            <a:off x="4716016" y="1560333"/>
            <a:ext cx="2564898" cy="1494980"/>
          </a:xfrm>
          <a:prstGeom prst="rect">
            <a:avLst/>
          </a:prstGeom>
        </p:spPr>
      </p:pic>
      <p:pic>
        <p:nvPicPr>
          <p:cNvPr id="46" name="图片 45"/>
          <p:cNvPicPr>
            <a:picLocks noChangeAspect="1"/>
          </p:cNvPicPr>
          <p:nvPr/>
        </p:nvPicPr>
        <p:blipFill rotWithShape="1">
          <a:blip r:embed="rId7" cstate="print">
            <a:extLst>
              <a:ext uri="{28A0092B-C50C-407E-A947-70E740481C1C}">
                <a14:useLocalDpi xmlns:a14="http://schemas.microsoft.com/office/drawing/2010/main" val="0"/>
              </a:ext>
            </a:extLst>
          </a:blip>
          <a:srcRect l="11224" r="6914" b="6560"/>
          <a:stretch/>
        </p:blipFill>
        <p:spPr>
          <a:xfrm>
            <a:off x="827585" y="1588615"/>
            <a:ext cx="2564898" cy="1494980"/>
          </a:xfrm>
          <a:prstGeom prst="rect">
            <a:avLst/>
          </a:prstGeom>
        </p:spPr>
      </p:pic>
    </p:spTree>
    <p:extLst>
      <p:ext uri="{BB962C8B-B14F-4D97-AF65-F5344CB8AC3E}">
        <p14:creationId xmlns:p14="http://schemas.microsoft.com/office/powerpoint/2010/main" val="41116958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975191" y="4109082"/>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4" name="椭圆 13"/>
          <p:cNvSpPr/>
          <p:nvPr/>
        </p:nvSpPr>
        <p:spPr bwMode="auto">
          <a:xfrm rot="285728">
            <a:off x="1573552" y="35647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5" name="椭圆 14"/>
          <p:cNvSpPr/>
          <p:nvPr/>
        </p:nvSpPr>
        <p:spPr bwMode="auto">
          <a:xfrm rot="20925770">
            <a:off x="2365447" y="3053805"/>
            <a:ext cx="215391" cy="2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5" name="椭圆 24"/>
          <p:cNvSpPr/>
          <p:nvPr/>
        </p:nvSpPr>
        <p:spPr bwMode="auto">
          <a:xfrm rot="21146216">
            <a:off x="2966310" y="3636351"/>
            <a:ext cx="216582" cy="2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6" name="椭圆 25"/>
          <p:cNvSpPr/>
          <p:nvPr/>
        </p:nvSpPr>
        <p:spPr bwMode="auto">
          <a:xfrm rot="372077">
            <a:off x="4402023" y="3265599"/>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7" name="椭圆 26"/>
          <p:cNvSpPr/>
          <p:nvPr/>
        </p:nvSpPr>
        <p:spPr bwMode="auto">
          <a:xfrm rot="444650">
            <a:off x="5091876" y="2833087"/>
            <a:ext cx="215391" cy="22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8" name="椭圆 27"/>
          <p:cNvSpPr/>
          <p:nvPr/>
        </p:nvSpPr>
        <p:spPr bwMode="auto">
          <a:xfrm rot="411978">
            <a:off x="5618992" y="2298638"/>
            <a:ext cx="216582" cy="220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9" name="椭圆 28"/>
          <p:cNvSpPr/>
          <p:nvPr/>
        </p:nvSpPr>
        <p:spPr bwMode="auto">
          <a:xfrm rot="705091">
            <a:off x="6733054" y="1609862"/>
            <a:ext cx="216582" cy="220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0" name="椭圆 29"/>
          <p:cNvSpPr/>
          <p:nvPr/>
        </p:nvSpPr>
        <p:spPr bwMode="auto">
          <a:xfrm rot="1654378">
            <a:off x="7580832" y="1164304"/>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1" name="文本框 30"/>
          <p:cNvSpPr txBox="1">
            <a:spLocks noChangeArrowheads="1"/>
          </p:cNvSpPr>
          <p:nvPr/>
        </p:nvSpPr>
        <p:spPr bwMode="auto">
          <a:xfrm>
            <a:off x="822011"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3</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435035"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4</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207177"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5</a:t>
            </a:r>
            <a:r>
              <a:rPr lang="zh-CN" altLang="en-US" sz="1000" dirty="0">
                <a:solidFill>
                  <a:schemeClr val="bg1">
                    <a:lumMod val="50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2784329"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6</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4282546"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8</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5001991"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9</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5599542"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10</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6623627"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11</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7471083"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12</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309947" y="4060060"/>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bg1">
                    <a:lumMod val="50000"/>
                  </a:schemeClr>
                </a:solidFill>
                <a:latin typeface="Calibri" pitchFamily="34" charset="0"/>
                <a:ea typeface="微软雅黑" pitchFamily="34" charset="-122"/>
              </a:rPr>
              <a:t>添加文字内容</a:t>
            </a:r>
            <a:endParaRPr lang="zh-CN" altLang="en-US" sz="1000" dirty="0">
              <a:solidFill>
                <a:schemeClr val="bg1">
                  <a:lumMod val="50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361725" y="3509233"/>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bg1">
                    <a:lumMod val="50000"/>
                  </a:schemeClr>
                </a:solidFill>
                <a:latin typeface="Calibri" pitchFamily="34" charset="0"/>
                <a:ea typeface="微软雅黑" pitchFamily="34" charset="-122"/>
              </a:rPr>
              <a:t>添加文字内容</a:t>
            </a:r>
            <a:endParaRPr lang="zh-CN" altLang="en-US" sz="1000" dirty="0">
              <a:solidFill>
                <a:schemeClr val="bg1">
                  <a:lumMod val="50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009036" y="2731420"/>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bg1">
                    <a:lumMod val="50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2905086" y="3326817"/>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bg1">
                    <a:lumMod val="50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4660601" y="3261864"/>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5352766" y="2842757"/>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5931891" y="2285633"/>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7048651" y="1602456"/>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167635" y="3747050"/>
            <a:ext cx="431403"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4651" y="3185499"/>
            <a:ext cx="602861"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085" y="3226442"/>
            <a:ext cx="425311"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3870" y="4013736"/>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cxnSp>
        <p:nvCxnSpPr>
          <p:cNvPr id="52" name="直接连接符 51"/>
          <p:cNvCxnSpPr>
            <a:stCxn id="25" idx="5"/>
            <a:endCxn id="51" idx="2"/>
          </p:cNvCxnSpPr>
          <p:nvPr/>
        </p:nvCxnSpPr>
        <p:spPr>
          <a:xfrm>
            <a:off x="3160810" y="3814567"/>
            <a:ext cx="436183"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183" y="3445891"/>
            <a:ext cx="630377"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8" y="3010577"/>
            <a:ext cx="520136"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5125" y="2476888"/>
            <a:ext cx="356828"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612" y="1780595"/>
            <a:ext cx="937912" cy="5600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32167" y="1309135"/>
            <a:ext cx="652635" cy="3502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505" y="4002920"/>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tx1">
                    <a:lumMod val="65000"/>
                    <a:lumOff val="35000"/>
                  </a:schemeClr>
                </a:solidFill>
                <a:latin typeface="Calibri" pitchFamily="34" charset="0"/>
                <a:ea typeface="微软雅黑" pitchFamily="34" charset="-122"/>
              </a:rPr>
              <a:t>添加文字内容</a:t>
            </a:r>
            <a:endParaRPr lang="zh-CN" altLang="en-US" sz="1000" dirty="0">
              <a:solidFill>
                <a:schemeClr val="tx1">
                  <a:lumMod val="65000"/>
                  <a:lumOff val="3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3447616"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7</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7155774" y="843959"/>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grpSp>
        <p:nvGrpSpPr>
          <p:cNvPr id="2" name="组合 60"/>
          <p:cNvGrpSpPr/>
          <p:nvPr/>
        </p:nvGrpSpPr>
        <p:grpSpPr>
          <a:xfrm>
            <a:off x="408568" y="4463107"/>
            <a:ext cx="8053955"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976611" y="897953"/>
            <a:ext cx="3163567" cy="961468"/>
          </a:xfrm>
          <a:prstGeom prst="rect">
            <a:avLst/>
          </a:prstGeom>
        </p:spPr>
        <p:txBody>
          <a:bodyPr wrap="square" lIns="68522" tIns="34262" rIns="68522" bIns="34262">
            <a:spAutoFit/>
          </a:bodyPr>
          <a:lstStyle/>
          <a:p>
            <a:pPr>
              <a:lnSpc>
                <a:spcPct val="200000"/>
              </a:lnSpc>
            </a:pPr>
            <a:r>
              <a:rPr lang="zh-CN" altLang="en-US" sz="1200" b="1" dirty="0" smtClean="0">
                <a:solidFill>
                  <a:schemeClr val="bg1">
                    <a:lumMod val="50000"/>
                  </a:schemeClr>
                </a:solidFill>
                <a:latin typeface="微软雅黑" pitchFamily="34" charset="-122"/>
                <a:ea typeface="微软雅黑" pitchFamily="34" charset="-122"/>
              </a:rPr>
              <a:t>点击添加小标题</a:t>
            </a:r>
            <a:endParaRPr lang="en-US" altLang="zh-CN" sz="1200" b="1" dirty="0" smtClean="0">
              <a:solidFill>
                <a:schemeClr val="bg1">
                  <a:lumMod val="50000"/>
                </a:schemeClr>
              </a:solidFill>
              <a:latin typeface="微软雅黑" pitchFamily="34" charset="-122"/>
              <a:ea typeface="微软雅黑" pitchFamily="34" charset="-122"/>
            </a:endParaRPr>
          </a:p>
          <a:p>
            <a:r>
              <a:rPr lang="zh-CN" altLang="en-US" sz="800" dirty="0" smtClean="0">
                <a:solidFill>
                  <a:schemeClr val="bg1">
                    <a:lumMod val="50000"/>
                  </a:schemeClr>
                </a:solidFill>
                <a:latin typeface="微软雅黑" pitchFamily="34" charset="-122"/>
                <a:ea typeface="微软雅黑" pitchFamily="34" charset="-122"/>
              </a:rPr>
              <a:t>您</a:t>
            </a:r>
            <a:r>
              <a:rPr lang="zh-CN" altLang="en-US" sz="800" dirty="0">
                <a:solidFill>
                  <a:schemeClr val="bg1">
                    <a:lumMod val="50000"/>
                  </a:schemeClr>
                </a:solidFill>
                <a:latin typeface="微软雅黑" pitchFamily="34" charset="-122"/>
                <a:ea typeface="微软雅黑" pitchFamily="34" charset="-122"/>
              </a:rPr>
              <a:t>的内容打在这里，或者通过复制您的文本后，在此框中选择粘贴，并选择只保留文字</a:t>
            </a:r>
            <a:r>
              <a:rPr lang="zh-CN" altLang="en-US" sz="800" dirty="0" smtClean="0">
                <a:solidFill>
                  <a:schemeClr val="bg1">
                    <a:lumMod val="50000"/>
                  </a:schemeClr>
                </a:solidFill>
                <a:latin typeface="微软雅黑" pitchFamily="34" charset="-122"/>
                <a:ea typeface="微软雅黑" pitchFamily="34" charset="-122"/>
              </a:rPr>
              <a:t>。</a:t>
            </a:r>
            <a:endParaRPr lang="en-US" altLang="zh-CN" sz="800" dirty="0" smtClean="0">
              <a:solidFill>
                <a:schemeClr val="bg1">
                  <a:lumMod val="50000"/>
                </a:schemeClr>
              </a:solidFill>
              <a:latin typeface="微软雅黑" pitchFamily="34" charset="-122"/>
              <a:ea typeface="微软雅黑" pitchFamily="34" charset="-122"/>
            </a:endParaRPr>
          </a:p>
          <a:p>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r>
              <a:rPr lang="zh-CN" altLang="en-US" sz="800" dirty="0" smtClean="0">
                <a:solidFill>
                  <a:schemeClr val="bg1">
                    <a:lumMod val="50000"/>
                  </a:schemeClr>
                </a:solidFill>
                <a:latin typeface="微软雅黑" pitchFamily="34" charset="-122"/>
                <a:ea typeface="微软雅黑" pitchFamily="34" charset="-122"/>
              </a:rPr>
              <a:t>在此框</a:t>
            </a:r>
            <a:r>
              <a:rPr lang="zh-CN" altLang="en-US" sz="800" dirty="0">
                <a:solidFill>
                  <a:schemeClr val="bg1">
                    <a:lumMod val="50000"/>
                  </a:schemeClr>
                </a:solidFill>
                <a:latin typeface="微软雅黑" pitchFamily="34" charset="-122"/>
                <a:ea typeface="微软雅黑" pitchFamily="34" charset="-122"/>
              </a:rPr>
              <a:t>中选择粘贴，并选择只保留文字</a:t>
            </a:r>
            <a:r>
              <a:rPr lang="zh-CN" altLang="en-US"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17330192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down)">
                                      <p:cBhvr>
                                        <p:cTn id="97" dur="500"/>
                                        <p:tgtEl>
                                          <p:spTgt spid="53"/>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down)">
                                      <p:cBhvr>
                                        <p:cTn id="115" dur="500"/>
                                        <p:tgtEl>
                                          <p:spTgt spid="45"/>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down)">
                                      <p:cBhvr>
                                        <p:cTn id="119" dur="500"/>
                                        <p:tgtEl>
                                          <p:spTgt spid="55"/>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down)">
                                      <p:cBhvr>
                                        <p:cTn id="126" dur="500"/>
                                        <p:tgtEl>
                                          <p:spTgt spid="46"/>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ipe(down)">
                                      <p:cBhvr>
                                        <p:cTn id="130" dur="500"/>
                                        <p:tgtEl>
                                          <p:spTgt spid="56"/>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down)">
                                      <p:cBhvr>
                                        <p:cTn id="137" dur="500"/>
                                        <p:tgtEl>
                                          <p:spTgt spid="47"/>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ipe(down)">
                                      <p:cBhvr>
                                        <p:cTn id="141" dur="500"/>
                                        <p:tgtEl>
                                          <p:spTgt spid="57"/>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81525"/>
          </a:xfrm>
          <a:prstGeom prst="rect">
            <a:avLst/>
          </a:prstGeom>
          <a:noFill/>
        </p:spPr>
        <p:txBody>
          <a:bodyPr wrap="square" lIns="0" tIns="0" rIns="0" bIns="0" rtlCol="0">
            <a:spAutoFit/>
          </a:bodyPr>
          <a:lstStyle/>
          <a:p>
            <a:r>
              <a:rPr lang="zh-CN" altLang="en-US" sz="3100" b="1"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投资回报</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04</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51356" y="1529311"/>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6" name="圆角矩形 95"/>
          <p:cNvSpPr/>
          <p:nvPr/>
        </p:nvSpPr>
        <p:spPr>
          <a:xfrm>
            <a:off x="3651356" y="2143493"/>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01" name="圆角矩形 100"/>
          <p:cNvSpPr/>
          <p:nvPr/>
        </p:nvSpPr>
        <p:spPr>
          <a:xfrm>
            <a:off x="3651356" y="2757674"/>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2" name="圆角矩形 101"/>
          <p:cNvSpPr/>
          <p:nvPr/>
        </p:nvSpPr>
        <p:spPr>
          <a:xfrm>
            <a:off x="3651356" y="3371856"/>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6" name="椭圆 80"/>
          <p:cNvSpPr/>
          <p:nvPr/>
        </p:nvSpPr>
        <p:spPr bwMode="auto">
          <a:xfrm>
            <a:off x="3635896" y="149163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01</a:t>
            </a:r>
            <a:endParaRPr lang="zh-CN" altLang="en-US" sz="2100" b="1" kern="0" dirty="0">
              <a:solidFill>
                <a:srgbClr val="FFFFFF"/>
              </a:solidFill>
              <a:latin typeface="微软雅黑" pitchFamily="34" charset="-122"/>
              <a:ea typeface="微软雅黑" pitchFamily="34" charset="-122"/>
            </a:endParaRPr>
          </a:p>
        </p:txBody>
      </p:sp>
      <p:sp>
        <p:nvSpPr>
          <p:cNvPr id="117" name="椭圆 80"/>
          <p:cNvSpPr/>
          <p:nvPr/>
        </p:nvSpPr>
        <p:spPr bwMode="auto">
          <a:xfrm>
            <a:off x="3635896" y="210919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02</a:t>
            </a:r>
            <a:endParaRPr lang="zh-CN" altLang="en-US" sz="2100" b="1" kern="0" dirty="0">
              <a:solidFill>
                <a:srgbClr val="FFFFFF"/>
              </a:solidFill>
              <a:latin typeface="微软雅黑" pitchFamily="34" charset="-122"/>
              <a:ea typeface="微软雅黑" pitchFamily="34" charset="-122"/>
            </a:endParaRPr>
          </a:p>
        </p:txBody>
      </p:sp>
      <p:sp>
        <p:nvSpPr>
          <p:cNvPr id="118" name="椭圆 80"/>
          <p:cNvSpPr/>
          <p:nvPr/>
        </p:nvSpPr>
        <p:spPr bwMode="auto">
          <a:xfrm>
            <a:off x="3635896" y="272337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03</a:t>
            </a:r>
            <a:endParaRPr lang="zh-CN" altLang="en-US" sz="2100" b="1" kern="0" dirty="0">
              <a:solidFill>
                <a:srgbClr val="FFFFFF"/>
              </a:solidFill>
              <a:latin typeface="微软雅黑" pitchFamily="34" charset="-122"/>
              <a:ea typeface="微软雅黑" pitchFamily="34" charset="-122"/>
            </a:endParaRPr>
          </a:p>
        </p:txBody>
      </p:sp>
      <p:sp>
        <p:nvSpPr>
          <p:cNvPr id="119" name="椭圆 80"/>
          <p:cNvSpPr/>
          <p:nvPr/>
        </p:nvSpPr>
        <p:spPr bwMode="auto">
          <a:xfrm>
            <a:off x="3635896" y="335124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04</a:t>
            </a:r>
            <a:endParaRPr lang="zh-CN" altLang="en-US" sz="2100" b="1" kern="0" dirty="0">
              <a:solidFill>
                <a:srgbClr val="FFFFFF"/>
              </a:solidFill>
              <a:latin typeface="微软雅黑" pitchFamily="34" charset="-122"/>
              <a:ea typeface="微软雅黑" pitchFamily="34" charset="-122"/>
            </a:endParaRPr>
          </a:p>
        </p:txBody>
      </p:sp>
      <p:sp>
        <p:nvSpPr>
          <p:cNvPr id="121" name="矩形 39"/>
          <p:cNvSpPr>
            <a:spLocks noChangeArrowheads="1"/>
          </p:cNvSpPr>
          <p:nvPr/>
        </p:nvSpPr>
        <p:spPr bwMode="auto">
          <a:xfrm>
            <a:off x="4857676" y="1499690"/>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项目介绍</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2" name="矩形 39"/>
          <p:cNvSpPr>
            <a:spLocks noChangeArrowheads="1"/>
          </p:cNvSpPr>
          <p:nvPr/>
        </p:nvSpPr>
        <p:spPr bwMode="auto">
          <a:xfrm>
            <a:off x="4857676" y="2122848"/>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产品运行</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3" name="矩形 39"/>
          <p:cNvSpPr>
            <a:spLocks noChangeArrowheads="1"/>
          </p:cNvSpPr>
          <p:nvPr/>
        </p:nvSpPr>
        <p:spPr bwMode="auto">
          <a:xfrm>
            <a:off x="4857676" y="2737826"/>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市场分析</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4" name="矩形 39"/>
          <p:cNvSpPr>
            <a:spLocks noChangeArrowheads="1"/>
          </p:cNvSpPr>
          <p:nvPr/>
        </p:nvSpPr>
        <p:spPr bwMode="auto">
          <a:xfrm>
            <a:off x="4857676" y="3357889"/>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投资回报</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6" name="矩形 28"/>
          <p:cNvSpPr/>
          <p:nvPr/>
        </p:nvSpPr>
        <p:spPr bwMode="auto">
          <a:xfrm>
            <a:off x="-1" y="1958506"/>
            <a:ext cx="2843809" cy="12839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prstTxWarp prst="textNoShape">
              <a:avLst/>
            </a:prstTxWarp>
          </a:bodyPr>
          <a:lstStyle/>
          <a:p>
            <a:pPr defTabSz="914353"/>
            <a:endParaRPr lang="zh-CN" altLang="en-US" dirty="0" smtClean="0">
              <a:latin typeface="Arial" pitchFamily="34" charset="0"/>
            </a:endParaRPr>
          </a:p>
        </p:txBody>
      </p:sp>
      <p:sp>
        <p:nvSpPr>
          <p:cNvPr id="18" name="TextBox 17"/>
          <p:cNvSpPr txBox="1"/>
          <p:nvPr/>
        </p:nvSpPr>
        <p:spPr bwMode="auto">
          <a:xfrm>
            <a:off x="933302" y="2101138"/>
            <a:ext cx="1172116" cy="707886"/>
          </a:xfrm>
          <a:prstGeom prst="rect">
            <a:avLst/>
          </a:prstGeom>
          <a:noFill/>
        </p:spPr>
        <p:txBody>
          <a:bodyPr wrap="none" lIns="91435" tIns="45717" rIns="91435" bIns="45717">
            <a:spAutoFit/>
          </a:bodyPr>
          <a:lstStyle/>
          <a:p>
            <a:pPr>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19" name="TextBox 18"/>
          <p:cNvSpPr txBox="1"/>
          <p:nvPr/>
        </p:nvSpPr>
        <p:spPr bwMode="auto">
          <a:xfrm>
            <a:off x="755576" y="2675711"/>
            <a:ext cx="1620765" cy="400110"/>
          </a:xfrm>
          <a:prstGeom prst="rect">
            <a:avLst/>
          </a:prstGeom>
          <a:noFill/>
        </p:spPr>
        <p:txBody>
          <a:bodyPr wrap="none" lIns="91435" tIns="45717" rIns="91435" bIns="45717">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20" name="矩形 34"/>
          <p:cNvSpPr/>
          <p:nvPr/>
        </p:nvSpPr>
        <p:spPr bwMode="auto">
          <a:xfrm>
            <a:off x="6987341" y="1954919"/>
            <a:ext cx="2170177" cy="12875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prstTxWarp prst="textNoShape">
              <a:avLst/>
            </a:prstTxWarp>
          </a:bodyPr>
          <a:lstStyle/>
          <a:p>
            <a:pPr defTabSz="914353"/>
            <a:endParaRPr lang="zh-CN" altLang="en-US" dirty="0" smtClean="0">
              <a:latin typeface="Arial" pitchFamily="34" charset="0"/>
            </a:endParaRPr>
          </a:p>
        </p:txBody>
      </p:sp>
      <p:sp>
        <p:nvSpPr>
          <p:cNvPr id="21" name="TextBox 20"/>
          <p:cNvSpPr txBox="1"/>
          <p:nvPr/>
        </p:nvSpPr>
        <p:spPr>
          <a:xfrm>
            <a:off x="7595330" y="2304758"/>
            <a:ext cx="1297150" cy="523220"/>
          </a:xfrm>
          <a:prstGeom prst="rect">
            <a:avLst/>
          </a:prstGeom>
          <a:noFill/>
        </p:spPr>
        <p:txBody>
          <a:bodyPr wrap="none" lIns="91435" tIns="45717" rIns="91435" bIns="45717" rtlCol="0">
            <a:spAutoFit/>
          </a:bodyPr>
          <a:lstStyle/>
          <a:p>
            <a:r>
              <a:rPr lang="en-US" altLang="zh-CN" sz="2800" dirty="0" smtClean="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56718824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1+#ppt_w/2"/>
                                          </p:val>
                                        </p:tav>
                                        <p:tav tm="100000">
                                          <p:val>
                                            <p:strVal val="#ppt_x"/>
                                          </p:val>
                                        </p:tav>
                                      </p:tavLst>
                                    </p:anim>
                                    <p:anim calcmode="lin" valueType="num">
                                      <p:cBhvr additive="base">
                                        <p:cTn id="36" dur="500" fill="hold"/>
                                        <p:tgtEl>
                                          <p:spTgt spid="9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1+#ppt_w/2"/>
                                          </p:val>
                                        </p:tav>
                                        <p:tav tm="100000">
                                          <p:val>
                                            <p:strVal val="#ppt_x"/>
                                          </p:val>
                                        </p:tav>
                                      </p:tavLst>
                                    </p:anim>
                                    <p:anim calcmode="lin" valueType="num">
                                      <p:cBhvr additive="base">
                                        <p:cTn id="40" dur="500" fill="hold"/>
                                        <p:tgtEl>
                                          <p:spTgt spid="10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 calcmode="lin" valueType="num">
                                      <p:cBhvr additive="base">
                                        <p:cTn id="47" dur="500" fill="hold"/>
                                        <p:tgtEl>
                                          <p:spTgt spid="116"/>
                                        </p:tgtEl>
                                        <p:attrNameLst>
                                          <p:attrName>ppt_x</p:attrName>
                                        </p:attrNameLst>
                                      </p:cBhvr>
                                      <p:tavLst>
                                        <p:tav tm="0">
                                          <p:val>
                                            <p:strVal val="1+#ppt_w/2"/>
                                          </p:val>
                                        </p:tav>
                                        <p:tav tm="100000">
                                          <p:val>
                                            <p:strVal val="#ppt_x"/>
                                          </p:val>
                                        </p:tav>
                                      </p:tavLst>
                                    </p:anim>
                                    <p:anim calcmode="lin" valueType="num">
                                      <p:cBhvr additive="base">
                                        <p:cTn id="48" dur="500" fill="hold"/>
                                        <p:tgtEl>
                                          <p:spTgt spid="1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 calcmode="lin" valueType="num">
                                      <p:cBhvr additive="base">
                                        <p:cTn id="51" dur="500" fill="hold"/>
                                        <p:tgtEl>
                                          <p:spTgt spid="117"/>
                                        </p:tgtEl>
                                        <p:attrNameLst>
                                          <p:attrName>ppt_x</p:attrName>
                                        </p:attrNameLst>
                                      </p:cBhvr>
                                      <p:tavLst>
                                        <p:tav tm="0">
                                          <p:val>
                                            <p:strVal val="1+#ppt_w/2"/>
                                          </p:val>
                                        </p:tav>
                                        <p:tav tm="100000">
                                          <p:val>
                                            <p:strVal val="#ppt_x"/>
                                          </p:val>
                                        </p:tav>
                                      </p:tavLst>
                                    </p:anim>
                                    <p:anim calcmode="lin" valueType="num">
                                      <p:cBhvr additive="base">
                                        <p:cTn id="52" dur="500" fill="hold"/>
                                        <p:tgtEl>
                                          <p:spTgt spid="11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additive="base">
                                        <p:cTn id="55" dur="500" fill="hold"/>
                                        <p:tgtEl>
                                          <p:spTgt spid="118"/>
                                        </p:tgtEl>
                                        <p:attrNameLst>
                                          <p:attrName>ppt_x</p:attrName>
                                        </p:attrNameLst>
                                      </p:cBhvr>
                                      <p:tavLst>
                                        <p:tav tm="0">
                                          <p:val>
                                            <p:strVal val="1+#ppt_w/2"/>
                                          </p:val>
                                        </p:tav>
                                        <p:tav tm="100000">
                                          <p:val>
                                            <p:strVal val="#ppt_x"/>
                                          </p:val>
                                        </p:tav>
                                      </p:tavLst>
                                    </p:anim>
                                    <p:anim calcmode="lin" valueType="num">
                                      <p:cBhvr additive="base">
                                        <p:cTn id="56" dur="500" fill="hold"/>
                                        <p:tgtEl>
                                          <p:spTgt spid="11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left)">
                                      <p:cBhvr>
                                        <p:cTn id="63" dur="500"/>
                                        <p:tgtEl>
                                          <p:spTgt spid="1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wipe(left)">
                                      <p:cBhvr>
                                        <p:cTn id="66" dur="500"/>
                                        <p:tgtEl>
                                          <p:spTgt spid="1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wipe(left)">
                                      <p:cBhvr>
                                        <p:cTn id="69" dur="500"/>
                                        <p:tgtEl>
                                          <p:spTgt spid="12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left)">
                                      <p:cBhvr>
                                        <p:cTn id="7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6" grpId="0" animBg="1"/>
      <p:bldP spid="101" grpId="0" animBg="1"/>
      <p:bldP spid="102" grpId="0" animBg="1"/>
      <p:bldP spid="116" grpId="0"/>
      <p:bldP spid="117" grpId="0"/>
      <p:bldP spid="118" grpId="0"/>
      <p:bldP spid="119" grpId="0"/>
      <p:bldP spid="121" grpId="0"/>
      <p:bldP spid="122" grpId="0"/>
      <p:bldP spid="123" grpId="0"/>
      <p:bldP spid="124" grpId="0"/>
      <p:bldP spid="16" grpId="0" animBg="1"/>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reeform 6"/>
          <p:cNvSpPr>
            <a:spLocks/>
          </p:cNvSpPr>
          <p:nvPr/>
        </p:nvSpPr>
        <p:spPr bwMode="auto">
          <a:xfrm>
            <a:off x="2" y="2487498"/>
            <a:ext cx="9144000" cy="2731502"/>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headEnd/>
            <a:tailEnd/>
          </a:ln>
        </p:spPr>
        <p:txBody>
          <a:bodyPr vert="horz" wrap="square" lIns="99211" tIns="49606" rIns="99211" bIns="49606" numCol="1" anchor="t" anchorCtr="0" compatLnSpc="1">
            <a:prstTxWarp prst="textNoShape">
              <a:avLst/>
            </a:prstTxWarp>
          </a:bodyPr>
          <a:lstStyle/>
          <a:p>
            <a:pPr algn="ctr" fontAlgn="base">
              <a:spcBef>
                <a:spcPct val="0"/>
              </a:spcBef>
              <a:spcAft>
                <a:spcPct val="0"/>
              </a:spcAft>
              <a:defRPr/>
            </a:pPr>
            <a:endParaRPr lang="en-US" sz="2300" kern="0" dirty="0">
              <a:solidFill>
                <a:srgbClr val="000000"/>
              </a:solidFill>
              <a:latin typeface="微软雅黑"/>
              <a:ea typeface="微软雅黑"/>
              <a:sym typeface="Gill Sans" charset="0"/>
            </a:endParaRPr>
          </a:p>
        </p:txBody>
      </p:sp>
      <p:sp>
        <p:nvSpPr>
          <p:cNvPr id="170" name="Oval 9"/>
          <p:cNvSpPr/>
          <p:nvPr/>
        </p:nvSpPr>
        <p:spPr bwMode="auto">
          <a:xfrm>
            <a:off x="887415" y="4059172"/>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1" name="Rectangle 17"/>
          <p:cNvSpPr>
            <a:spLocks/>
          </p:cNvSpPr>
          <p:nvPr/>
        </p:nvSpPr>
        <p:spPr bwMode="auto">
          <a:xfrm>
            <a:off x="1030461" y="4395564"/>
            <a:ext cx="1198550"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173" name="Oval 86"/>
          <p:cNvSpPr/>
          <p:nvPr/>
        </p:nvSpPr>
        <p:spPr bwMode="auto">
          <a:xfrm rot="8637565">
            <a:off x="2358252" y="3157360"/>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4" name="Oval 94"/>
          <p:cNvSpPr/>
          <p:nvPr/>
        </p:nvSpPr>
        <p:spPr bwMode="auto">
          <a:xfrm rot="9824873">
            <a:off x="5255469" y="2393457"/>
            <a:ext cx="272987" cy="277559"/>
          </a:xfrm>
          <a:prstGeom prst="ellipse">
            <a:avLst/>
          </a:prstGeom>
          <a:solidFill>
            <a:schemeClr val="accent4"/>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5" name="Oval 99"/>
          <p:cNvSpPr/>
          <p:nvPr/>
        </p:nvSpPr>
        <p:spPr bwMode="auto">
          <a:xfrm>
            <a:off x="3760789" y="2689415"/>
            <a:ext cx="272987" cy="277559"/>
          </a:xfrm>
          <a:prstGeom prst="ellipse">
            <a:avLst/>
          </a:prstGeom>
          <a:solidFill>
            <a:schemeClr val="accent3"/>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6" name="Rectangle 17"/>
          <p:cNvSpPr>
            <a:spLocks/>
          </p:cNvSpPr>
          <p:nvPr/>
        </p:nvSpPr>
        <p:spPr bwMode="auto">
          <a:xfrm>
            <a:off x="3547660" y="3101245"/>
            <a:ext cx="1138632"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177" name="Rectangle 17"/>
          <p:cNvSpPr>
            <a:spLocks/>
          </p:cNvSpPr>
          <p:nvPr/>
        </p:nvSpPr>
        <p:spPr bwMode="auto">
          <a:xfrm>
            <a:off x="4857732" y="167439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1">
                    <a:lumMod val="50000"/>
                  </a:schemeClr>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1">
                  <a:lumMod val="50000"/>
                </a:schemeClr>
              </a:solidFill>
              <a:latin typeface="微软雅黑"/>
              <a:ea typeface="微软雅黑"/>
              <a:cs typeface="Lato Light" charset="0"/>
              <a:sym typeface="Lato Light" charset="0"/>
            </a:endParaRPr>
          </a:p>
        </p:txBody>
      </p:sp>
      <p:sp>
        <p:nvSpPr>
          <p:cNvPr id="178" name="Rectangle 17"/>
          <p:cNvSpPr>
            <a:spLocks/>
          </p:cNvSpPr>
          <p:nvPr/>
        </p:nvSpPr>
        <p:spPr bwMode="auto">
          <a:xfrm>
            <a:off x="1638644" y="2414916"/>
            <a:ext cx="1104683" cy="6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206" name="Oval 99"/>
          <p:cNvSpPr/>
          <p:nvPr/>
        </p:nvSpPr>
        <p:spPr bwMode="auto">
          <a:xfrm>
            <a:off x="6614222" y="2353024"/>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07" name="Oval 99"/>
          <p:cNvSpPr/>
          <p:nvPr/>
        </p:nvSpPr>
        <p:spPr bwMode="auto">
          <a:xfrm>
            <a:off x="8052509" y="2512918"/>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11" name="Rectangle 17"/>
          <p:cNvSpPr>
            <a:spLocks/>
          </p:cNvSpPr>
          <p:nvPr/>
        </p:nvSpPr>
        <p:spPr bwMode="auto">
          <a:xfrm>
            <a:off x="6258604" y="280708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212" name="Rectangle 17"/>
          <p:cNvSpPr>
            <a:spLocks/>
          </p:cNvSpPr>
          <p:nvPr/>
        </p:nvSpPr>
        <p:spPr bwMode="auto">
          <a:xfrm>
            <a:off x="7696891" y="1806925"/>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grpSp>
        <p:nvGrpSpPr>
          <p:cNvPr id="2" name="组合 11"/>
          <p:cNvGrpSpPr/>
          <p:nvPr/>
        </p:nvGrpSpPr>
        <p:grpSpPr>
          <a:xfrm>
            <a:off x="185056" y="2573554"/>
            <a:ext cx="1197907" cy="1194766"/>
            <a:chOff x="276876" y="3963510"/>
            <a:chExt cx="1792285" cy="1787608"/>
          </a:xfrm>
        </p:grpSpPr>
        <p:sp>
          <p:nvSpPr>
            <p:cNvPr id="169" name="Oval Callout 10"/>
            <p:cNvSpPr/>
            <p:nvPr/>
          </p:nvSpPr>
          <p:spPr bwMode="auto">
            <a:xfrm rot="19660752">
              <a:off x="276876" y="3963510"/>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grpSp>
          <p:nvGrpSpPr>
            <p:cNvPr id="3" name="组合 10"/>
            <p:cNvGrpSpPr/>
            <p:nvPr/>
          </p:nvGrpSpPr>
          <p:grpSpPr>
            <a:xfrm>
              <a:off x="432216" y="4106487"/>
              <a:ext cx="1501654" cy="1501654"/>
              <a:chOff x="432216" y="4106487"/>
              <a:chExt cx="1501654" cy="1501654"/>
            </a:xfrm>
          </p:grpSpPr>
          <p:sp>
            <p:nvSpPr>
              <p:cNvPr id="10" name="椭圆 9"/>
              <p:cNvSpPr/>
              <p:nvPr/>
            </p:nvSpPr>
            <p:spPr>
              <a:xfrm>
                <a:off x="432216" y="4106487"/>
                <a:ext cx="1501654" cy="1501654"/>
              </a:xfrm>
              <a:prstGeom prst="ellipse">
                <a:avLst/>
              </a:prstGeom>
              <a:solidFill>
                <a:schemeClr val="accent1"/>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3" name="TextBox 212"/>
              <p:cNvSpPr txBox="1"/>
              <p:nvPr/>
            </p:nvSpPr>
            <p:spPr>
              <a:xfrm>
                <a:off x="652257" y="4608884"/>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2010</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4" name="组合 12"/>
          <p:cNvGrpSpPr/>
          <p:nvPr/>
        </p:nvGrpSpPr>
        <p:grpSpPr>
          <a:xfrm>
            <a:off x="2369781" y="3575494"/>
            <a:ext cx="1175084" cy="1217970"/>
            <a:chOff x="3545621" y="5462613"/>
            <a:chExt cx="1758137" cy="1822326"/>
          </a:xfrm>
        </p:grpSpPr>
        <p:sp>
          <p:nvSpPr>
            <p:cNvPr id="172" name="Oval Callout 85"/>
            <p:cNvSpPr/>
            <p:nvPr/>
          </p:nvSpPr>
          <p:spPr bwMode="auto">
            <a:xfrm rot="8037643">
              <a:off x="3513527" y="5494707"/>
              <a:ext cx="1822326" cy="1758137"/>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5" name="椭圆 224"/>
            <p:cNvSpPr/>
            <p:nvPr/>
          </p:nvSpPr>
          <p:spPr>
            <a:xfrm>
              <a:off x="3682288" y="5619793"/>
              <a:ext cx="1504854" cy="1504854"/>
            </a:xfrm>
            <a:prstGeom prst="ellipse">
              <a:avLst/>
            </a:prstGeom>
            <a:solidFill>
              <a:schemeClr val="accent2"/>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4" name="TextBox 213"/>
            <p:cNvSpPr txBox="1"/>
            <p:nvPr/>
          </p:nvSpPr>
          <p:spPr>
            <a:xfrm>
              <a:off x="3903928" y="6161449"/>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2011</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5" name="组合 13"/>
          <p:cNvGrpSpPr/>
          <p:nvPr/>
        </p:nvGrpSpPr>
        <p:grpSpPr>
          <a:xfrm>
            <a:off x="3136496" y="1146249"/>
            <a:ext cx="1197907" cy="1194766"/>
            <a:chOff x="4692763" y="1827977"/>
            <a:chExt cx="1792285" cy="1787608"/>
          </a:xfrm>
        </p:grpSpPr>
        <p:sp>
          <p:nvSpPr>
            <p:cNvPr id="205" name="Oval Callout 10"/>
            <p:cNvSpPr/>
            <p:nvPr/>
          </p:nvSpPr>
          <p:spPr bwMode="auto">
            <a:xfrm rot="19660752">
              <a:off x="4692763" y="1827977"/>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6" name="椭圆 225"/>
            <p:cNvSpPr/>
            <p:nvPr/>
          </p:nvSpPr>
          <p:spPr>
            <a:xfrm>
              <a:off x="4854703" y="1977838"/>
              <a:ext cx="1501654" cy="1501654"/>
            </a:xfrm>
            <a:prstGeom prst="ellipse">
              <a:avLst/>
            </a:prstGeom>
            <a:solidFill>
              <a:schemeClr val="accent3"/>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5" name="TextBox 214"/>
            <p:cNvSpPr txBox="1"/>
            <p:nvPr/>
          </p:nvSpPr>
          <p:spPr>
            <a:xfrm>
              <a:off x="5084771" y="2449009"/>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2012</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15"/>
          <p:cNvGrpSpPr/>
          <p:nvPr/>
        </p:nvGrpSpPr>
        <p:grpSpPr>
          <a:xfrm>
            <a:off x="4910915" y="2948451"/>
            <a:ext cx="1183053" cy="1209766"/>
            <a:chOff x="7347616" y="4524431"/>
            <a:chExt cx="1770060" cy="1810051"/>
          </a:xfrm>
        </p:grpSpPr>
        <p:sp>
          <p:nvSpPr>
            <p:cNvPr id="208" name="Oval Callout 85"/>
            <p:cNvSpPr/>
            <p:nvPr/>
          </p:nvSpPr>
          <p:spPr bwMode="auto">
            <a:xfrm rot="9305715">
              <a:off x="7347616" y="4524431"/>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grpSp>
          <p:nvGrpSpPr>
            <p:cNvPr id="7" name="组合 14"/>
            <p:cNvGrpSpPr/>
            <p:nvPr/>
          </p:nvGrpSpPr>
          <p:grpSpPr>
            <a:xfrm>
              <a:off x="7504171" y="4700981"/>
              <a:ext cx="1490200" cy="1490200"/>
              <a:chOff x="7504171" y="4700981"/>
              <a:chExt cx="1490200" cy="1490200"/>
            </a:xfrm>
          </p:grpSpPr>
          <p:sp>
            <p:nvSpPr>
              <p:cNvPr id="227" name="椭圆 226"/>
              <p:cNvSpPr/>
              <p:nvPr/>
            </p:nvSpPr>
            <p:spPr>
              <a:xfrm>
                <a:off x="7504171" y="4700981"/>
                <a:ext cx="1490200" cy="1490200"/>
              </a:xfrm>
              <a:prstGeom prst="ellipse">
                <a:avLst/>
              </a:prstGeom>
              <a:solidFill>
                <a:schemeClr val="accent4"/>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6" name="TextBox 215"/>
              <p:cNvSpPr txBox="1"/>
              <p:nvPr/>
            </p:nvSpPr>
            <p:spPr>
              <a:xfrm>
                <a:off x="7711884" y="5193168"/>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2013</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8" name="组合 16"/>
          <p:cNvGrpSpPr/>
          <p:nvPr/>
        </p:nvGrpSpPr>
        <p:grpSpPr>
          <a:xfrm>
            <a:off x="6216427" y="827789"/>
            <a:ext cx="1197907" cy="1194766"/>
            <a:chOff x="9300895" y="1351498"/>
            <a:chExt cx="1792285" cy="1787608"/>
          </a:xfrm>
        </p:grpSpPr>
        <p:sp>
          <p:nvSpPr>
            <p:cNvPr id="209" name="Oval Callout 10"/>
            <p:cNvSpPr/>
            <p:nvPr/>
          </p:nvSpPr>
          <p:spPr bwMode="auto">
            <a:xfrm rot="20704326">
              <a:off x="9300895" y="1351498"/>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8" name="椭圆 227"/>
            <p:cNvSpPr/>
            <p:nvPr/>
          </p:nvSpPr>
          <p:spPr>
            <a:xfrm>
              <a:off x="9457949" y="1496189"/>
              <a:ext cx="1498226" cy="1498226"/>
            </a:xfrm>
            <a:prstGeom prst="ellipse">
              <a:avLst/>
            </a:prstGeom>
            <a:solidFill>
              <a:schemeClr val="accent1"/>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7" name="TextBox 216"/>
            <p:cNvSpPr txBox="1"/>
            <p:nvPr/>
          </p:nvSpPr>
          <p:spPr>
            <a:xfrm>
              <a:off x="9676275" y="2024252"/>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2014</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17"/>
          <p:cNvGrpSpPr/>
          <p:nvPr/>
        </p:nvGrpSpPr>
        <p:grpSpPr>
          <a:xfrm>
            <a:off x="7543030" y="3083843"/>
            <a:ext cx="1183053" cy="1209766"/>
            <a:chOff x="11285735" y="4727004"/>
            <a:chExt cx="1770060" cy="1810051"/>
          </a:xfrm>
        </p:grpSpPr>
        <p:sp>
          <p:nvSpPr>
            <p:cNvPr id="210" name="Oval Callout 85"/>
            <p:cNvSpPr/>
            <p:nvPr/>
          </p:nvSpPr>
          <p:spPr bwMode="auto">
            <a:xfrm rot="9900337">
              <a:off x="11285735" y="4727004"/>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4" name="椭圆 223"/>
            <p:cNvSpPr/>
            <p:nvPr/>
          </p:nvSpPr>
          <p:spPr>
            <a:xfrm>
              <a:off x="11406926" y="4868190"/>
              <a:ext cx="1527678" cy="1527678"/>
            </a:xfrm>
            <a:prstGeom prst="ellipse">
              <a:avLst/>
            </a:prstGeom>
            <a:solidFill>
              <a:schemeClr val="accent2"/>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8" name="TextBox 217"/>
            <p:cNvSpPr txBox="1"/>
            <p:nvPr/>
          </p:nvSpPr>
          <p:spPr>
            <a:xfrm>
              <a:off x="11665074" y="5359255"/>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2015</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127245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800"/>
                                        <p:tgtEl>
                                          <p:spTgt spid="16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70"/>
                                        </p:tgtEl>
                                        <p:attrNameLst>
                                          <p:attrName>style.visibility</p:attrName>
                                        </p:attrNameLst>
                                      </p:cBhvr>
                                      <p:to>
                                        <p:strVal val="visible"/>
                                      </p:to>
                                    </p:set>
                                    <p:anim calcmode="lin" valueType="num">
                                      <p:cBhvr>
                                        <p:cTn id="10" dur="250" fill="hold"/>
                                        <p:tgtEl>
                                          <p:spTgt spid="170"/>
                                        </p:tgtEl>
                                        <p:attrNameLst>
                                          <p:attrName>ppt_w</p:attrName>
                                        </p:attrNameLst>
                                      </p:cBhvr>
                                      <p:tavLst>
                                        <p:tav tm="0">
                                          <p:val>
                                            <p:fltVal val="0"/>
                                          </p:val>
                                        </p:tav>
                                        <p:tav tm="100000">
                                          <p:val>
                                            <p:strVal val="#ppt_w"/>
                                          </p:val>
                                        </p:tav>
                                      </p:tavLst>
                                    </p:anim>
                                    <p:anim calcmode="lin" valueType="num">
                                      <p:cBhvr>
                                        <p:cTn id="11" dur="250" fill="hold"/>
                                        <p:tgtEl>
                                          <p:spTgt spid="170"/>
                                        </p:tgtEl>
                                        <p:attrNameLst>
                                          <p:attrName>ppt_h</p:attrName>
                                        </p:attrNameLst>
                                      </p:cBhvr>
                                      <p:tavLst>
                                        <p:tav tm="0">
                                          <p:val>
                                            <p:fltVal val="0"/>
                                          </p:val>
                                        </p:tav>
                                        <p:tav tm="100000">
                                          <p:val>
                                            <p:strVal val="#ppt_h"/>
                                          </p:val>
                                        </p:tav>
                                      </p:tavLst>
                                    </p:anim>
                                    <p:animEffect transition="in" filter="fade">
                                      <p:cBhvr>
                                        <p:cTn id="12" dur="250"/>
                                        <p:tgtEl>
                                          <p:spTgt spid="170"/>
                                        </p:tgtEl>
                                      </p:cBhvr>
                                    </p:animEffect>
                                  </p:childTnLst>
                                </p:cTn>
                              </p:par>
                              <p:par>
                                <p:cTn id="13" presetID="42" presetClass="entr" presetSubtype="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1500"/>
                                  </p:stCondLst>
                                  <p:childTnLst>
                                    <p:set>
                                      <p:cBhvr>
                                        <p:cTn id="19" dur="1" fill="hold">
                                          <p:stCondLst>
                                            <p:cond delay="0"/>
                                          </p:stCondLst>
                                        </p:cTn>
                                        <p:tgtEl>
                                          <p:spTgt spid="171"/>
                                        </p:tgtEl>
                                        <p:attrNameLst>
                                          <p:attrName>style.visibility</p:attrName>
                                        </p:attrNameLst>
                                      </p:cBhvr>
                                      <p:to>
                                        <p:strVal val="visible"/>
                                      </p:to>
                                    </p:set>
                                    <p:animEffect transition="in" filter="wipe(left)">
                                      <p:cBhvr>
                                        <p:cTn id="20" dur="500"/>
                                        <p:tgtEl>
                                          <p:spTgt spid="171"/>
                                        </p:tgtEl>
                                      </p:cBhvr>
                                    </p:animEffect>
                                  </p:childTnLst>
                                </p:cTn>
                              </p:par>
                              <p:par>
                                <p:cTn id="21" presetID="53" presetClass="entr" presetSubtype="16" fill="hold" grpId="0" nodeType="withEffect">
                                  <p:stCondLst>
                                    <p:cond delay="2000"/>
                                  </p:stCondLst>
                                  <p:childTnLst>
                                    <p:set>
                                      <p:cBhvr>
                                        <p:cTn id="22" dur="1" fill="hold">
                                          <p:stCondLst>
                                            <p:cond delay="0"/>
                                          </p:stCondLst>
                                        </p:cTn>
                                        <p:tgtEl>
                                          <p:spTgt spid="173"/>
                                        </p:tgtEl>
                                        <p:attrNameLst>
                                          <p:attrName>style.visibility</p:attrName>
                                        </p:attrNameLst>
                                      </p:cBhvr>
                                      <p:to>
                                        <p:strVal val="visible"/>
                                      </p:to>
                                    </p:set>
                                    <p:anim calcmode="lin" valueType="num">
                                      <p:cBhvr>
                                        <p:cTn id="23" dur="250" fill="hold"/>
                                        <p:tgtEl>
                                          <p:spTgt spid="173"/>
                                        </p:tgtEl>
                                        <p:attrNameLst>
                                          <p:attrName>ppt_w</p:attrName>
                                        </p:attrNameLst>
                                      </p:cBhvr>
                                      <p:tavLst>
                                        <p:tav tm="0">
                                          <p:val>
                                            <p:fltVal val="0"/>
                                          </p:val>
                                        </p:tav>
                                        <p:tav tm="100000">
                                          <p:val>
                                            <p:strVal val="#ppt_w"/>
                                          </p:val>
                                        </p:tav>
                                      </p:tavLst>
                                    </p:anim>
                                    <p:anim calcmode="lin" valueType="num">
                                      <p:cBhvr>
                                        <p:cTn id="24" dur="250" fill="hold"/>
                                        <p:tgtEl>
                                          <p:spTgt spid="173"/>
                                        </p:tgtEl>
                                        <p:attrNameLst>
                                          <p:attrName>ppt_h</p:attrName>
                                        </p:attrNameLst>
                                      </p:cBhvr>
                                      <p:tavLst>
                                        <p:tav tm="0">
                                          <p:val>
                                            <p:fltVal val="0"/>
                                          </p:val>
                                        </p:tav>
                                        <p:tav tm="100000">
                                          <p:val>
                                            <p:strVal val="#ppt_h"/>
                                          </p:val>
                                        </p:tav>
                                      </p:tavLst>
                                    </p:anim>
                                    <p:animEffect transition="in" filter="fade">
                                      <p:cBhvr>
                                        <p:cTn id="25" dur="250"/>
                                        <p:tgtEl>
                                          <p:spTgt spid="173"/>
                                        </p:tgtEl>
                                      </p:cBhvr>
                                    </p:animEffect>
                                  </p:childTnLst>
                                </p:cTn>
                              </p:par>
                              <p:par>
                                <p:cTn id="26" presetID="47" presetClass="entr" presetSubtype="0"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2500"/>
                                  </p:stCondLst>
                                  <p:childTnLst>
                                    <p:set>
                                      <p:cBhvr>
                                        <p:cTn id="32" dur="1" fill="hold">
                                          <p:stCondLst>
                                            <p:cond delay="0"/>
                                          </p:stCondLst>
                                        </p:cTn>
                                        <p:tgtEl>
                                          <p:spTgt spid="178"/>
                                        </p:tgtEl>
                                        <p:attrNameLst>
                                          <p:attrName>style.visibility</p:attrName>
                                        </p:attrNameLst>
                                      </p:cBhvr>
                                      <p:to>
                                        <p:strVal val="visible"/>
                                      </p:to>
                                    </p:set>
                                    <p:animEffect transition="in" filter="wipe(left)">
                                      <p:cBhvr>
                                        <p:cTn id="33" dur="500"/>
                                        <p:tgtEl>
                                          <p:spTgt spid="178"/>
                                        </p:tgtEl>
                                      </p:cBhvr>
                                    </p:animEffect>
                                  </p:childTnLst>
                                </p:cTn>
                              </p:par>
                              <p:par>
                                <p:cTn id="34" presetID="53" presetClass="entr" presetSubtype="16" fill="hold" grpId="0" nodeType="withEffect">
                                  <p:stCondLst>
                                    <p:cond delay="3000"/>
                                  </p:stCondLst>
                                  <p:childTnLst>
                                    <p:set>
                                      <p:cBhvr>
                                        <p:cTn id="35" dur="1" fill="hold">
                                          <p:stCondLst>
                                            <p:cond delay="0"/>
                                          </p:stCondLst>
                                        </p:cTn>
                                        <p:tgtEl>
                                          <p:spTgt spid="175"/>
                                        </p:tgtEl>
                                        <p:attrNameLst>
                                          <p:attrName>style.visibility</p:attrName>
                                        </p:attrNameLst>
                                      </p:cBhvr>
                                      <p:to>
                                        <p:strVal val="visible"/>
                                      </p:to>
                                    </p:set>
                                    <p:anim calcmode="lin" valueType="num">
                                      <p:cBhvr>
                                        <p:cTn id="36" dur="250" fill="hold"/>
                                        <p:tgtEl>
                                          <p:spTgt spid="175"/>
                                        </p:tgtEl>
                                        <p:attrNameLst>
                                          <p:attrName>ppt_w</p:attrName>
                                        </p:attrNameLst>
                                      </p:cBhvr>
                                      <p:tavLst>
                                        <p:tav tm="0">
                                          <p:val>
                                            <p:fltVal val="0"/>
                                          </p:val>
                                        </p:tav>
                                        <p:tav tm="100000">
                                          <p:val>
                                            <p:strVal val="#ppt_w"/>
                                          </p:val>
                                        </p:tav>
                                      </p:tavLst>
                                    </p:anim>
                                    <p:anim calcmode="lin" valueType="num">
                                      <p:cBhvr>
                                        <p:cTn id="37" dur="250" fill="hold"/>
                                        <p:tgtEl>
                                          <p:spTgt spid="175"/>
                                        </p:tgtEl>
                                        <p:attrNameLst>
                                          <p:attrName>ppt_h</p:attrName>
                                        </p:attrNameLst>
                                      </p:cBhvr>
                                      <p:tavLst>
                                        <p:tav tm="0">
                                          <p:val>
                                            <p:fltVal val="0"/>
                                          </p:val>
                                        </p:tav>
                                        <p:tav tm="100000">
                                          <p:val>
                                            <p:strVal val="#ppt_h"/>
                                          </p:val>
                                        </p:tav>
                                      </p:tavLst>
                                    </p:anim>
                                    <p:animEffect transition="in" filter="fade">
                                      <p:cBhvr>
                                        <p:cTn id="38" dur="250"/>
                                        <p:tgtEl>
                                          <p:spTgt spid="175"/>
                                        </p:tgtEl>
                                      </p:cBhvr>
                                    </p:animEffect>
                                  </p:childTnLst>
                                </p:cTn>
                              </p:par>
                              <p:par>
                                <p:cTn id="39" presetID="42" presetClass="entr" presetSubtype="0" fill="hold" nodeType="withEffect">
                                  <p:stCondLst>
                                    <p:cond delay="3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500"/>
                                  </p:stCondLst>
                                  <p:childTnLst>
                                    <p:set>
                                      <p:cBhvr>
                                        <p:cTn id="45" dur="1" fill="hold">
                                          <p:stCondLst>
                                            <p:cond delay="0"/>
                                          </p:stCondLst>
                                        </p:cTn>
                                        <p:tgtEl>
                                          <p:spTgt spid="176"/>
                                        </p:tgtEl>
                                        <p:attrNameLst>
                                          <p:attrName>style.visibility</p:attrName>
                                        </p:attrNameLst>
                                      </p:cBhvr>
                                      <p:to>
                                        <p:strVal val="visible"/>
                                      </p:to>
                                    </p:set>
                                    <p:animEffect transition="in" filter="wipe(left)">
                                      <p:cBhvr>
                                        <p:cTn id="46" dur="500"/>
                                        <p:tgtEl>
                                          <p:spTgt spid="176"/>
                                        </p:tgtEl>
                                      </p:cBhvr>
                                    </p:animEffect>
                                  </p:childTnLst>
                                </p:cTn>
                              </p:par>
                              <p:par>
                                <p:cTn id="47" presetID="53" presetClass="entr" presetSubtype="16" fill="hold" grpId="0" nodeType="withEffect">
                                  <p:stCondLst>
                                    <p:cond delay="4000"/>
                                  </p:stCondLst>
                                  <p:childTnLst>
                                    <p:set>
                                      <p:cBhvr>
                                        <p:cTn id="48" dur="1" fill="hold">
                                          <p:stCondLst>
                                            <p:cond delay="0"/>
                                          </p:stCondLst>
                                        </p:cTn>
                                        <p:tgtEl>
                                          <p:spTgt spid="174"/>
                                        </p:tgtEl>
                                        <p:attrNameLst>
                                          <p:attrName>style.visibility</p:attrName>
                                        </p:attrNameLst>
                                      </p:cBhvr>
                                      <p:to>
                                        <p:strVal val="visible"/>
                                      </p:to>
                                    </p:set>
                                    <p:anim calcmode="lin" valueType="num">
                                      <p:cBhvr>
                                        <p:cTn id="49" dur="250" fill="hold"/>
                                        <p:tgtEl>
                                          <p:spTgt spid="174"/>
                                        </p:tgtEl>
                                        <p:attrNameLst>
                                          <p:attrName>ppt_w</p:attrName>
                                        </p:attrNameLst>
                                      </p:cBhvr>
                                      <p:tavLst>
                                        <p:tav tm="0">
                                          <p:val>
                                            <p:fltVal val="0"/>
                                          </p:val>
                                        </p:tav>
                                        <p:tav tm="100000">
                                          <p:val>
                                            <p:strVal val="#ppt_w"/>
                                          </p:val>
                                        </p:tav>
                                      </p:tavLst>
                                    </p:anim>
                                    <p:anim calcmode="lin" valueType="num">
                                      <p:cBhvr>
                                        <p:cTn id="50" dur="250" fill="hold"/>
                                        <p:tgtEl>
                                          <p:spTgt spid="174"/>
                                        </p:tgtEl>
                                        <p:attrNameLst>
                                          <p:attrName>ppt_h</p:attrName>
                                        </p:attrNameLst>
                                      </p:cBhvr>
                                      <p:tavLst>
                                        <p:tav tm="0">
                                          <p:val>
                                            <p:fltVal val="0"/>
                                          </p:val>
                                        </p:tav>
                                        <p:tav tm="100000">
                                          <p:val>
                                            <p:strVal val="#ppt_h"/>
                                          </p:val>
                                        </p:tav>
                                      </p:tavLst>
                                    </p:anim>
                                    <p:animEffect transition="in" filter="fade">
                                      <p:cBhvr>
                                        <p:cTn id="51" dur="250"/>
                                        <p:tgtEl>
                                          <p:spTgt spid="174"/>
                                        </p:tgtEl>
                                      </p:cBhvr>
                                    </p:animEffect>
                                  </p:childTnLst>
                                </p:cTn>
                              </p:par>
                              <p:par>
                                <p:cTn id="52" presetID="47" presetClass="entr" presetSubtype="0" fill="hold" nodeType="withEffect">
                                  <p:stCondLst>
                                    <p:cond delay="40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4500"/>
                                  </p:stCondLst>
                                  <p:childTnLst>
                                    <p:set>
                                      <p:cBhvr>
                                        <p:cTn id="58" dur="1" fill="hold">
                                          <p:stCondLst>
                                            <p:cond delay="0"/>
                                          </p:stCondLst>
                                        </p:cTn>
                                        <p:tgtEl>
                                          <p:spTgt spid="177"/>
                                        </p:tgtEl>
                                        <p:attrNameLst>
                                          <p:attrName>style.visibility</p:attrName>
                                        </p:attrNameLst>
                                      </p:cBhvr>
                                      <p:to>
                                        <p:strVal val="visible"/>
                                      </p:to>
                                    </p:set>
                                    <p:animEffect transition="in" filter="wipe(left)">
                                      <p:cBhvr>
                                        <p:cTn id="59" dur="500"/>
                                        <p:tgtEl>
                                          <p:spTgt spid="177"/>
                                        </p:tgtEl>
                                      </p:cBhvr>
                                    </p:animEffect>
                                  </p:childTnLst>
                                </p:cTn>
                              </p:par>
                              <p:par>
                                <p:cTn id="60" presetID="53" presetClass="entr" presetSubtype="16" fill="hold" grpId="0" nodeType="withEffect">
                                  <p:stCondLst>
                                    <p:cond delay="5000"/>
                                  </p:stCondLst>
                                  <p:childTnLst>
                                    <p:set>
                                      <p:cBhvr>
                                        <p:cTn id="61" dur="1" fill="hold">
                                          <p:stCondLst>
                                            <p:cond delay="0"/>
                                          </p:stCondLst>
                                        </p:cTn>
                                        <p:tgtEl>
                                          <p:spTgt spid="206"/>
                                        </p:tgtEl>
                                        <p:attrNameLst>
                                          <p:attrName>style.visibility</p:attrName>
                                        </p:attrNameLst>
                                      </p:cBhvr>
                                      <p:to>
                                        <p:strVal val="visible"/>
                                      </p:to>
                                    </p:set>
                                    <p:anim calcmode="lin" valueType="num">
                                      <p:cBhvr>
                                        <p:cTn id="62" dur="250" fill="hold"/>
                                        <p:tgtEl>
                                          <p:spTgt spid="206"/>
                                        </p:tgtEl>
                                        <p:attrNameLst>
                                          <p:attrName>ppt_w</p:attrName>
                                        </p:attrNameLst>
                                      </p:cBhvr>
                                      <p:tavLst>
                                        <p:tav tm="0">
                                          <p:val>
                                            <p:fltVal val="0"/>
                                          </p:val>
                                        </p:tav>
                                        <p:tav tm="100000">
                                          <p:val>
                                            <p:strVal val="#ppt_w"/>
                                          </p:val>
                                        </p:tav>
                                      </p:tavLst>
                                    </p:anim>
                                    <p:anim calcmode="lin" valueType="num">
                                      <p:cBhvr>
                                        <p:cTn id="63" dur="250" fill="hold"/>
                                        <p:tgtEl>
                                          <p:spTgt spid="206"/>
                                        </p:tgtEl>
                                        <p:attrNameLst>
                                          <p:attrName>ppt_h</p:attrName>
                                        </p:attrNameLst>
                                      </p:cBhvr>
                                      <p:tavLst>
                                        <p:tav tm="0">
                                          <p:val>
                                            <p:fltVal val="0"/>
                                          </p:val>
                                        </p:tav>
                                        <p:tav tm="100000">
                                          <p:val>
                                            <p:strVal val="#ppt_h"/>
                                          </p:val>
                                        </p:tav>
                                      </p:tavLst>
                                    </p:anim>
                                    <p:animEffect transition="in" filter="fade">
                                      <p:cBhvr>
                                        <p:cTn id="64" dur="250"/>
                                        <p:tgtEl>
                                          <p:spTgt spid="206"/>
                                        </p:tgtEl>
                                      </p:cBhvr>
                                    </p:animEffect>
                                  </p:childTnLst>
                                </p:cTn>
                              </p:par>
                              <p:par>
                                <p:cTn id="65" presetID="42" presetClass="entr" presetSubtype="0" fill="hold" nodeType="withEffect">
                                  <p:stCondLst>
                                    <p:cond delay="50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22" presetClass="entr" presetSubtype="8" fill="hold" grpId="0" nodeType="withEffect">
                                  <p:stCondLst>
                                    <p:cond delay="5500"/>
                                  </p:stCondLst>
                                  <p:childTnLst>
                                    <p:set>
                                      <p:cBhvr>
                                        <p:cTn id="71" dur="1" fill="hold">
                                          <p:stCondLst>
                                            <p:cond delay="0"/>
                                          </p:stCondLst>
                                        </p:cTn>
                                        <p:tgtEl>
                                          <p:spTgt spid="211"/>
                                        </p:tgtEl>
                                        <p:attrNameLst>
                                          <p:attrName>style.visibility</p:attrName>
                                        </p:attrNameLst>
                                      </p:cBhvr>
                                      <p:to>
                                        <p:strVal val="visible"/>
                                      </p:to>
                                    </p:set>
                                    <p:animEffect transition="in" filter="wipe(left)">
                                      <p:cBhvr>
                                        <p:cTn id="72" dur="500"/>
                                        <p:tgtEl>
                                          <p:spTgt spid="211"/>
                                        </p:tgtEl>
                                      </p:cBhvr>
                                    </p:animEffect>
                                  </p:childTnLst>
                                </p:cTn>
                              </p:par>
                              <p:par>
                                <p:cTn id="73" presetID="53" presetClass="entr" presetSubtype="16" fill="hold" grpId="0" nodeType="withEffect">
                                  <p:stCondLst>
                                    <p:cond delay="6000"/>
                                  </p:stCondLst>
                                  <p:childTnLst>
                                    <p:set>
                                      <p:cBhvr>
                                        <p:cTn id="74" dur="1" fill="hold">
                                          <p:stCondLst>
                                            <p:cond delay="0"/>
                                          </p:stCondLst>
                                        </p:cTn>
                                        <p:tgtEl>
                                          <p:spTgt spid="207"/>
                                        </p:tgtEl>
                                        <p:attrNameLst>
                                          <p:attrName>style.visibility</p:attrName>
                                        </p:attrNameLst>
                                      </p:cBhvr>
                                      <p:to>
                                        <p:strVal val="visible"/>
                                      </p:to>
                                    </p:set>
                                    <p:anim calcmode="lin" valueType="num">
                                      <p:cBhvr>
                                        <p:cTn id="75" dur="250" fill="hold"/>
                                        <p:tgtEl>
                                          <p:spTgt spid="207"/>
                                        </p:tgtEl>
                                        <p:attrNameLst>
                                          <p:attrName>ppt_w</p:attrName>
                                        </p:attrNameLst>
                                      </p:cBhvr>
                                      <p:tavLst>
                                        <p:tav tm="0">
                                          <p:val>
                                            <p:fltVal val="0"/>
                                          </p:val>
                                        </p:tav>
                                        <p:tav tm="100000">
                                          <p:val>
                                            <p:strVal val="#ppt_w"/>
                                          </p:val>
                                        </p:tav>
                                      </p:tavLst>
                                    </p:anim>
                                    <p:anim calcmode="lin" valueType="num">
                                      <p:cBhvr>
                                        <p:cTn id="76" dur="250" fill="hold"/>
                                        <p:tgtEl>
                                          <p:spTgt spid="207"/>
                                        </p:tgtEl>
                                        <p:attrNameLst>
                                          <p:attrName>ppt_h</p:attrName>
                                        </p:attrNameLst>
                                      </p:cBhvr>
                                      <p:tavLst>
                                        <p:tav tm="0">
                                          <p:val>
                                            <p:fltVal val="0"/>
                                          </p:val>
                                        </p:tav>
                                        <p:tav tm="100000">
                                          <p:val>
                                            <p:strVal val="#ppt_h"/>
                                          </p:val>
                                        </p:tav>
                                      </p:tavLst>
                                    </p:anim>
                                    <p:animEffect transition="in" filter="fade">
                                      <p:cBhvr>
                                        <p:cTn id="77" dur="250"/>
                                        <p:tgtEl>
                                          <p:spTgt spid="207"/>
                                        </p:tgtEl>
                                      </p:cBhvr>
                                    </p:animEffect>
                                  </p:childTnLst>
                                </p:cTn>
                              </p:par>
                              <p:par>
                                <p:cTn id="78" presetID="47" presetClass="entr" presetSubtype="0" fill="hold" nodeType="withEffect">
                                  <p:stCondLst>
                                    <p:cond delay="600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1000"/>
                                        <p:tgtEl>
                                          <p:spTgt spid="9"/>
                                        </p:tgtEl>
                                      </p:cBhvr>
                                    </p:animEffect>
                                    <p:anim calcmode="lin" valueType="num">
                                      <p:cBhvr>
                                        <p:cTn id="81" dur="1000" fill="hold"/>
                                        <p:tgtEl>
                                          <p:spTgt spid="9"/>
                                        </p:tgtEl>
                                        <p:attrNameLst>
                                          <p:attrName>ppt_x</p:attrName>
                                        </p:attrNameLst>
                                      </p:cBhvr>
                                      <p:tavLst>
                                        <p:tav tm="0">
                                          <p:val>
                                            <p:strVal val="#ppt_x"/>
                                          </p:val>
                                        </p:tav>
                                        <p:tav tm="100000">
                                          <p:val>
                                            <p:strVal val="#ppt_x"/>
                                          </p:val>
                                        </p:tav>
                                      </p:tavLst>
                                    </p:anim>
                                    <p:anim calcmode="lin" valueType="num">
                                      <p:cBhvr>
                                        <p:cTn id="82" dur="1000" fill="hold"/>
                                        <p:tgtEl>
                                          <p:spTgt spid="9"/>
                                        </p:tgtEl>
                                        <p:attrNameLst>
                                          <p:attrName>ppt_y</p:attrName>
                                        </p:attrNameLst>
                                      </p:cBhvr>
                                      <p:tavLst>
                                        <p:tav tm="0">
                                          <p:val>
                                            <p:strVal val="#ppt_y-.1"/>
                                          </p:val>
                                        </p:tav>
                                        <p:tav tm="100000">
                                          <p:val>
                                            <p:strVal val="#ppt_y"/>
                                          </p:val>
                                        </p:tav>
                                      </p:tavLst>
                                    </p:anim>
                                  </p:childTnLst>
                                </p:cTn>
                              </p:par>
                              <p:par>
                                <p:cTn id="83" presetID="22" presetClass="entr" presetSubtype="8" fill="hold" grpId="0" nodeType="withEffect">
                                  <p:stCondLst>
                                    <p:cond delay="6500"/>
                                  </p:stCondLst>
                                  <p:childTnLst>
                                    <p:set>
                                      <p:cBhvr>
                                        <p:cTn id="84" dur="1" fill="hold">
                                          <p:stCondLst>
                                            <p:cond delay="0"/>
                                          </p:stCondLst>
                                        </p:cTn>
                                        <p:tgtEl>
                                          <p:spTgt spid="212"/>
                                        </p:tgtEl>
                                        <p:attrNameLst>
                                          <p:attrName>style.visibility</p:attrName>
                                        </p:attrNameLst>
                                      </p:cBhvr>
                                      <p:to>
                                        <p:strVal val="visible"/>
                                      </p:to>
                                    </p:set>
                                    <p:animEffect transition="in" filter="wipe(left)">
                                      <p:cBhvr>
                                        <p:cTn id="8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p:bldP spid="173" grpId="0" animBg="1"/>
      <p:bldP spid="174" grpId="0" animBg="1"/>
      <p:bldP spid="175" grpId="0" animBg="1"/>
      <p:bldP spid="176" grpId="0"/>
      <p:bldP spid="177" grpId="0"/>
      <p:bldP spid="178" grpId="0"/>
      <p:bldP spid="206" grpId="0" animBg="1"/>
      <p:bldP spid="207" grpId="0" animBg="1"/>
      <p:bldP spid="211" grpId="0"/>
      <p:bldP spid="2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643501" y="1133476"/>
            <a:ext cx="1212056" cy="4010026"/>
            <a:chOff x="4643501" y="1469232"/>
            <a:chExt cx="1212056" cy="3674269"/>
          </a:xfrm>
          <a:solidFill>
            <a:schemeClr val="accent3"/>
          </a:solidFill>
        </p:grpSpPr>
        <p:sp>
          <p:nvSpPr>
            <p:cNvPr id="24" name="Freeform 23"/>
            <p:cNvSpPr/>
            <p:nvPr/>
          </p:nvSpPr>
          <p:spPr bwMode="auto">
            <a:xfrm>
              <a:off x="4643501" y="1634729"/>
              <a:ext cx="345281" cy="3508772"/>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7" name="Freeform 26"/>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8" name="Freeform 27"/>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9" name="Freeform 28"/>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0" name="Freeform 29"/>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1" name="Freeform 30"/>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2" name="Freeform 31"/>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Freeform 32"/>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4" name="Freeform 33"/>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组合 5"/>
          <p:cNvGrpSpPr/>
          <p:nvPr/>
        </p:nvGrpSpPr>
        <p:grpSpPr>
          <a:xfrm>
            <a:off x="3392155" y="1786341"/>
            <a:ext cx="1175147" cy="3357160"/>
            <a:chOff x="3392154" y="2202657"/>
            <a:chExt cx="1175147" cy="2940844"/>
          </a:xfrm>
          <a:solidFill>
            <a:schemeClr val="accent2"/>
          </a:solidFill>
        </p:grpSpPr>
        <p:sp>
          <p:nvSpPr>
            <p:cNvPr id="37" name="Freeform 36"/>
            <p:cNvSpPr/>
            <p:nvPr/>
          </p:nvSpPr>
          <p:spPr bwMode="auto">
            <a:xfrm>
              <a:off x="4220829" y="2372916"/>
              <a:ext cx="346472" cy="2770585"/>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8"/>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Freeform 39"/>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1" name="Freeform 40"/>
            <p:cNvSpPr/>
            <p:nvPr/>
          </p:nvSpPr>
          <p:spPr bwMode="auto">
            <a:xfrm>
              <a:off x="3392154" y="2202657"/>
              <a:ext cx="369094" cy="682228"/>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Freeform 42"/>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Freeform 43"/>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Freeform 44"/>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组合 14"/>
          <p:cNvGrpSpPr/>
          <p:nvPr/>
        </p:nvGrpSpPr>
        <p:grpSpPr>
          <a:xfrm>
            <a:off x="5064982" y="2586039"/>
            <a:ext cx="1108472" cy="2557463"/>
            <a:chOff x="5064982" y="2586038"/>
            <a:chExt cx="1108472" cy="2557463"/>
          </a:xfrm>
          <a:solidFill>
            <a:schemeClr val="accent4"/>
          </a:solidFill>
        </p:grpSpPr>
        <p:sp>
          <p:nvSpPr>
            <p:cNvPr id="47" name="Freeform 46"/>
            <p:cNvSpPr/>
            <p:nvPr/>
          </p:nvSpPr>
          <p:spPr bwMode="auto">
            <a:xfrm>
              <a:off x="5064982" y="2752726"/>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grpFill/>
            <a:ln>
              <a:noFill/>
            </a:ln>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Freeform 52"/>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5" name="Freeform 54"/>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组合 13"/>
          <p:cNvGrpSpPr/>
          <p:nvPr/>
        </p:nvGrpSpPr>
        <p:grpSpPr>
          <a:xfrm>
            <a:off x="3140932" y="3268267"/>
            <a:ext cx="1004888" cy="1875235"/>
            <a:chOff x="3140932" y="3268266"/>
            <a:chExt cx="1004888" cy="1875235"/>
          </a:xfrm>
          <a:solidFill>
            <a:schemeClr val="accent1"/>
          </a:solidFill>
        </p:grpSpPr>
        <p:sp>
          <p:nvSpPr>
            <p:cNvPr id="57" name="Freeform 56"/>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8" name="Freeform 57"/>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9" name="Freeform 58"/>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0" name="Freeform 59"/>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1" name="Freeform 60"/>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2" name="Freeform 61"/>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3" name="Freeform 62"/>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4" name="Freeform 63"/>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5" name="Freeform 64"/>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6" name="Freeform 65"/>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8" name="Freeform 67"/>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nvGrpSpPr>
            <p:cNvPr id="6" name="组合 8"/>
            <p:cNvGrpSpPr/>
            <p:nvPr/>
          </p:nvGrpSpPr>
          <p:grpSpPr>
            <a:xfrm>
              <a:off x="3140932" y="3268266"/>
              <a:ext cx="1004887" cy="682228"/>
              <a:chOff x="3140932" y="3268266"/>
              <a:chExt cx="1004887" cy="682228"/>
            </a:xfrm>
            <a:grpFill/>
          </p:grpSpPr>
          <p:sp>
            <p:nvSpPr>
              <p:cNvPr id="67" name="Freeform 66"/>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9" name="Freeform 68"/>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70" name="Freeform 69"/>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46" name="Freeform 45"/>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48" name="Freeform 47"/>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0" name="Freeform 49"/>
          <p:cNvSpPr/>
          <p:nvPr/>
        </p:nvSpPr>
        <p:spPr bwMode="auto">
          <a:xfrm>
            <a:off x="5064983" y="2752726"/>
            <a:ext cx="777478" cy="345281"/>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2" name="Freeform 51"/>
          <p:cNvSpPr/>
          <p:nvPr/>
        </p:nvSpPr>
        <p:spPr bwMode="auto">
          <a:xfrm>
            <a:off x="5804360" y="2586038"/>
            <a:ext cx="369094" cy="682228"/>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4" name="Freeform 53"/>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6" name="Freeform 55"/>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grpSp>
        <p:nvGrpSpPr>
          <p:cNvPr id="7" name="Group 4"/>
          <p:cNvGrpSpPr>
            <a:grpSpLocks noChangeAspect="1"/>
          </p:cNvGrpSpPr>
          <p:nvPr/>
        </p:nvGrpSpPr>
        <p:grpSpPr bwMode="auto">
          <a:xfrm>
            <a:off x="6319676" y="2673718"/>
            <a:ext cx="313998" cy="667016"/>
            <a:chOff x="5303" y="1589"/>
            <a:chExt cx="515" cy="1094"/>
          </a:xfrm>
        </p:grpSpPr>
        <p:sp>
          <p:nvSpPr>
            <p:cNvPr id="72" name="Oval 5"/>
            <p:cNvSpPr>
              <a:spLocks noChangeArrowheads="1"/>
            </p:cNvSpPr>
            <p:nvPr/>
          </p:nvSpPr>
          <p:spPr bwMode="auto">
            <a:xfrm>
              <a:off x="5303" y="1589"/>
              <a:ext cx="515" cy="51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3" name="Freeform 6"/>
            <p:cNvSpPr/>
            <p:nvPr/>
          </p:nvSpPr>
          <p:spPr bwMode="auto">
            <a:xfrm>
              <a:off x="5480" y="2050"/>
              <a:ext cx="161" cy="633"/>
            </a:xfrm>
            <a:custGeom>
              <a:avLst/>
              <a:gdLst>
                <a:gd name="T0" fmla="*/ 67 w 67"/>
                <a:gd name="T1" fmla="*/ 0 h 266"/>
                <a:gd name="T2" fmla="*/ 67 w 67"/>
                <a:gd name="T3" fmla="*/ 233 h 266"/>
                <a:gd name="T4" fmla="*/ 34 w 67"/>
                <a:gd name="T5" fmla="*/ 266 h 266"/>
                <a:gd name="T6" fmla="*/ 34 w 67"/>
                <a:gd name="T7" fmla="*/ 266 h 266"/>
                <a:gd name="T8" fmla="*/ 0 w 67"/>
                <a:gd name="T9" fmla="*/ 233 h 266"/>
                <a:gd name="T10" fmla="*/ 0 w 67"/>
                <a:gd name="T11" fmla="*/ 0 h 266"/>
                <a:gd name="T12" fmla="*/ 67 w 6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67" h="266">
                  <a:moveTo>
                    <a:pt x="67" y="0"/>
                  </a:moveTo>
                  <a:cubicBezTo>
                    <a:pt x="67" y="233"/>
                    <a:pt x="67" y="233"/>
                    <a:pt x="67" y="233"/>
                  </a:cubicBezTo>
                  <a:cubicBezTo>
                    <a:pt x="67" y="251"/>
                    <a:pt x="52" y="266"/>
                    <a:pt x="34" y="266"/>
                  </a:cubicBezTo>
                  <a:cubicBezTo>
                    <a:pt x="34" y="266"/>
                    <a:pt x="34" y="266"/>
                    <a:pt x="34" y="266"/>
                  </a:cubicBezTo>
                  <a:cubicBezTo>
                    <a:pt x="15" y="266"/>
                    <a:pt x="0" y="251"/>
                    <a:pt x="0" y="233"/>
                  </a:cubicBezTo>
                  <a:cubicBezTo>
                    <a:pt x="0" y="0"/>
                    <a:pt x="0" y="0"/>
                    <a:pt x="0" y="0"/>
                  </a:cubicBezTo>
                  <a:lnTo>
                    <a:pt x="67"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4" name="Oval 7"/>
            <p:cNvSpPr>
              <a:spLocks noChangeArrowheads="1"/>
            </p:cNvSpPr>
            <p:nvPr/>
          </p:nvSpPr>
          <p:spPr bwMode="auto">
            <a:xfrm>
              <a:off x="5416" y="1704"/>
              <a:ext cx="289" cy="285"/>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5" name="Freeform 8"/>
            <p:cNvSpPr/>
            <p:nvPr/>
          </p:nvSpPr>
          <p:spPr bwMode="auto">
            <a:xfrm>
              <a:off x="5548" y="2416"/>
              <a:ext cx="220" cy="160"/>
            </a:xfrm>
            <a:custGeom>
              <a:avLst/>
              <a:gdLst>
                <a:gd name="T0" fmla="*/ 20 w 92"/>
                <a:gd name="T1" fmla="*/ 0 h 67"/>
                <a:gd name="T2" fmla="*/ 71 w 92"/>
                <a:gd name="T3" fmla="*/ 0 h 67"/>
                <a:gd name="T4" fmla="*/ 92 w 92"/>
                <a:gd name="T5" fmla="*/ 21 h 67"/>
                <a:gd name="T6" fmla="*/ 92 w 92"/>
                <a:gd name="T7" fmla="*/ 46 h 67"/>
                <a:gd name="T8" fmla="*/ 71 w 92"/>
                <a:gd name="T9" fmla="*/ 67 h 67"/>
                <a:gd name="T10" fmla="*/ 20 w 92"/>
                <a:gd name="T11" fmla="*/ 67 h 67"/>
                <a:gd name="T12" fmla="*/ 0 w 92"/>
                <a:gd name="T13" fmla="*/ 46 h 67"/>
                <a:gd name="T14" fmla="*/ 0 w 92"/>
                <a:gd name="T15" fmla="*/ 21 h 67"/>
                <a:gd name="T16" fmla="*/ 20 w 92"/>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7">
                  <a:moveTo>
                    <a:pt x="20" y="0"/>
                  </a:moveTo>
                  <a:cubicBezTo>
                    <a:pt x="71" y="0"/>
                    <a:pt x="71" y="0"/>
                    <a:pt x="71" y="0"/>
                  </a:cubicBezTo>
                  <a:cubicBezTo>
                    <a:pt x="83" y="0"/>
                    <a:pt x="92" y="10"/>
                    <a:pt x="92" y="21"/>
                  </a:cubicBezTo>
                  <a:cubicBezTo>
                    <a:pt x="92" y="46"/>
                    <a:pt x="92" y="46"/>
                    <a:pt x="92" y="46"/>
                  </a:cubicBezTo>
                  <a:cubicBezTo>
                    <a:pt x="92" y="57"/>
                    <a:pt x="83" y="67"/>
                    <a:pt x="71" y="67"/>
                  </a:cubicBezTo>
                  <a:cubicBezTo>
                    <a:pt x="20" y="67"/>
                    <a:pt x="20" y="67"/>
                    <a:pt x="20" y="67"/>
                  </a:cubicBezTo>
                  <a:cubicBezTo>
                    <a:pt x="9" y="67"/>
                    <a:pt x="0" y="57"/>
                    <a:pt x="0" y="46"/>
                  </a:cubicBezTo>
                  <a:cubicBezTo>
                    <a:pt x="0" y="21"/>
                    <a:pt x="0" y="21"/>
                    <a:pt x="0" y="21"/>
                  </a:cubicBezTo>
                  <a:cubicBezTo>
                    <a:pt x="0" y="10"/>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6" name="Freeform 9"/>
            <p:cNvSpPr/>
            <p:nvPr/>
          </p:nvSpPr>
          <p:spPr bwMode="auto">
            <a:xfrm>
              <a:off x="5548" y="2233"/>
              <a:ext cx="220" cy="157"/>
            </a:xfrm>
            <a:custGeom>
              <a:avLst/>
              <a:gdLst>
                <a:gd name="T0" fmla="*/ 20 w 92"/>
                <a:gd name="T1" fmla="*/ 0 h 66"/>
                <a:gd name="T2" fmla="*/ 71 w 92"/>
                <a:gd name="T3" fmla="*/ 0 h 66"/>
                <a:gd name="T4" fmla="*/ 92 w 92"/>
                <a:gd name="T5" fmla="*/ 20 h 66"/>
                <a:gd name="T6" fmla="*/ 92 w 92"/>
                <a:gd name="T7" fmla="*/ 46 h 66"/>
                <a:gd name="T8" fmla="*/ 71 w 92"/>
                <a:gd name="T9" fmla="*/ 66 h 66"/>
                <a:gd name="T10" fmla="*/ 20 w 92"/>
                <a:gd name="T11" fmla="*/ 66 h 66"/>
                <a:gd name="T12" fmla="*/ 0 w 92"/>
                <a:gd name="T13" fmla="*/ 46 h 66"/>
                <a:gd name="T14" fmla="*/ 0 w 92"/>
                <a:gd name="T15" fmla="*/ 20 h 66"/>
                <a:gd name="T16" fmla="*/ 20 w 92"/>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6">
                  <a:moveTo>
                    <a:pt x="20" y="0"/>
                  </a:moveTo>
                  <a:cubicBezTo>
                    <a:pt x="71" y="0"/>
                    <a:pt x="71" y="0"/>
                    <a:pt x="71" y="0"/>
                  </a:cubicBezTo>
                  <a:cubicBezTo>
                    <a:pt x="83" y="0"/>
                    <a:pt x="92" y="9"/>
                    <a:pt x="92" y="20"/>
                  </a:cubicBezTo>
                  <a:cubicBezTo>
                    <a:pt x="92" y="46"/>
                    <a:pt x="92" y="46"/>
                    <a:pt x="92" y="46"/>
                  </a:cubicBezTo>
                  <a:cubicBezTo>
                    <a:pt x="92" y="57"/>
                    <a:pt x="83" y="66"/>
                    <a:pt x="71" y="66"/>
                  </a:cubicBezTo>
                  <a:cubicBezTo>
                    <a:pt x="20" y="66"/>
                    <a:pt x="20" y="66"/>
                    <a:pt x="20" y="66"/>
                  </a:cubicBezTo>
                  <a:cubicBezTo>
                    <a:pt x="9" y="66"/>
                    <a:pt x="0" y="57"/>
                    <a:pt x="0" y="46"/>
                  </a:cubicBezTo>
                  <a:cubicBezTo>
                    <a:pt x="0" y="20"/>
                    <a:pt x="0" y="20"/>
                    <a:pt x="0" y="20"/>
                  </a:cubicBezTo>
                  <a:cubicBezTo>
                    <a:pt x="0" y="9"/>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8" name="Group 12"/>
          <p:cNvGrpSpPr>
            <a:grpSpLocks noChangeAspect="1"/>
          </p:cNvGrpSpPr>
          <p:nvPr/>
        </p:nvGrpSpPr>
        <p:grpSpPr bwMode="auto">
          <a:xfrm>
            <a:off x="5987265" y="1254651"/>
            <a:ext cx="635120" cy="531690"/>
            <a:chOff x="4757" y="734"/>
            <a:chExt cx="1136" cy="951"/>
          </a:xfrm>
          <a:solidFill>
            <a:schemeClr val="accent3"/>
          </a:solidFill>
        </p:grpSpPr>
        <p:sp>
          <p:nvSpPr>
            <p:cNvPr id="78" name="Freeform 13"/>
            <p:cNvSpPr>
              <a:spLocks noEditPoints="1"/>
            </p:cNvSpPr>
            <p:nvPr/>
          </p:nvSpPr>
          <p:spPr bwMode="auto">
            <a:xfrm>
              <a:off x="4757" y="872"/>
              <a:ext cx="689" cy="689"/>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9" name="Freeform 14"/>
            <p:cNvSpPr>
              <a:spLocks noEditPoints="1"/>
            </p:cNvSpPr>
            <p:nvPr/>
          </p:nvSpPr>
          <p:spPr bwMode="auto">
            <a:xfrm>
              <a:off x="5442" y="1240"/>
              <a:ext cx="444" cy="445"/>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0" name="Freeform 15"/>
            <p:cNvSpPr>
              <a:spLocks noEditPoints="1"/>
            </p:cNvSpPr>
            <p:nvPr/>
          </p:nvSpPr>
          <p:spPr bwMode="auto">
            <a:xfrm>
              <a:off x="5430" y="734"/>
              <a:ext cx="463" cy="461"/>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9" name="Group 18"/>
          <p:cNvGrpSpPr>
            <a:grpSpLocks noChangeAspect="1"/>
          </p:cNvGrpSpPr>
          <p:nvPr/>
        </p:nvGrpSpPr>
        <p:grpSpPr bwMode="auto">
          <a:xfrm>
            <a:off x="2385492" y="3348376"/>
            <a:ext cx="572896" cy="555534"/>
            <a:chOff x="1431" y="1291"/>
            <a:chExt cx="924" cy="896"/>
          </a:xfrm>
          <a:solidFill>
            <a:schemeClr val="accent1"/>
          </a:solidFill>
        </p:grpSpPr>
        <p:sp>
          <p:nvSpPr>
            <p:cNvPr id="82" name="Freeform 19"/>
            <p:cNvSpPr/>
            <p:nvPr/>
          </p:nvSpPr>
          <p:spPr bwMode="auto">
            <a:xfrm>
              <a:off x="1552" y="1665"/>
              <a:ext cx="377" cy="51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3" name="Freeform 20"/>
            <p:cNvSpPr/>
            <p:nvPr/>
          </p:nvSpPr>
          <p:spPr bwMode="auto">
            <a:xfrm>
              <a:off x="1431" y="1291"/>
              <a:ext cx="924" cy="64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4" name="Freeform 21"/>
            <p:cNvSpPr/>
            <p:nvPr/>
          </p:nvSpPr>
          <p:spPr bwMode="auto">
            <a:xfrm>
              <a:off x="1874" y="1672"/>
              <a:ext cx="377" cy="515"/>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0" name="Group 30"/>
          <p:cNvGrpSpPr>
            <a:grpSpLocks noChangeAspect="1"/>
          </p:cNvGrpSpPr>
          <p:nvPr/>
        </p:nvGrpSpPr>
        <p:grpSpPr bwMode="auto">
          <a:xfrm>
            <a:off x="2588039" y="1926310"/>
            <a:ext cx="574396" cy="485850"/>
            <a:chOff x="144" y="2696"/>
            <a:chExt cx="1174" cy="889"/>
          </a:xfrm>
        </p:grpSpPr>
        <p:sp>
          <p:nvSpPr>
            <p:cNvPr id="86" name="Freeform 31"/>
            <p:cNvSpPr/>
            <p:nvPr/>
          </p:nvSpPr>
          <p:spPr bwMode="auto">
            <a:xfrm>
              <a:off x="695" y="2696"/>
              <a:ext cx="623" cy="889"/>
            </a:xfrm>
            <a:custGeom>
              <a:avLst/>
              <a:gdLst>
                <a:gd name="T0" fmla="*/ 208 w 262"/>
                <a:gd name="T1" fmla="*/ 0 h 373"/>
                <a:gd name="T2" fmla="*/ 54 w 262"/>
                <a:gd name="T3" fmla="*/ 0 h 373"/>
                <a:gd name="T4" fmla="*/ 0 w 262"/>
                <a:gd name="T5" fmla="*/ 54 h 373"/>
                <a:gd name="T6" fmla="*/ 0 w 262"/>
                <a:gd name="T7" fmla="*/ 319 h 373"/>
                <a:gd name="T8" fmla="*/ 54 w 262"/>
                <a:gd name="T9" fmla="*/ 373 h 373"/>
                <a:gd name="T10" fmla="*/ 208 w 262"/>
                <a:gd name="T11" fmla="*/ 373 h 373"/>
                <a:gd name="T12" fmla="*/ 262 w 262"/>
                <a:gd name="T13" fmla="*/ 319 h 373"/>
                <a:gd name="T14" fmla="*/ 262 w 262"/>
                <a:gd name="T15" fmla="*/ 54 h 373"/>
                <a:gd name="T16" fmla="*/ 208 w 262"/>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7" name="Freeform 32"/>
            <p:cNvSpPr/>
            <p:nvPr/>
          </p:nvSpPr>
          <p:spPr bwMode="auto">
            <a:xfrm>
              <a:off x="747" y="2770"/>
              <a:ext cx="518" cy="712"/>
            </a:xfrm>
            <a:custGeom>
              <a:avLst/>
              <a:gdLst>
                <a:gd name="T0" fmla="*/ 217 w 218"/>
                <a:gd name="T1" fmla="*/ 0 h 299"/>
                <a:gd name="T2" fmla="*/ 1 w 218"/>
                <a:gd name="T3" fmla="*/ 0 h 299"/>
                <a:gd name="T4" fmla="*/ 0 w 218"/>
                <a:gd name="T5" fmla="*/ 1 h 299"/>
                <a:gd name="T6" fmla="*/ 0 w 218"/>
                <a:gd name="T7" fmla="*/ 299 h 299"/>
                <a:gd name="T8" fmla="*/ 1 w 218"/>
                <a:gd name="T9" fmla="*/ 299 h 299"/>
                <a:gd name="T10" fmla="*/ 217 w 218"/>
                <a:gd name="T11" fmla="*/ 299 h 299"/>
                <a:gd name="T12" fmla="*/ 218 w 218"/>
                <a:gd name="T13" fmla="*/ 299 h 299"/>
                <a:gd name="T14" fmla="*/ 218 w 218"/>
                <a:gd name="T15" fmla="*/ 1 h 299"/>
                <a:gd name="T16" fmla="*/ 217 w 21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solidFill>
              <a:srgbClr val="EEEEEE"/>
            </a:solidFill>
            <a:ln>
              <a:solidFill>
                <a:schemeClr val="accent2"/>
              </a:solidFill>
            </a:ln>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8" name="Freeform 33"/>
            <p:cNvSpPr/>
            <p:nvPr/>
          </p:nvSpPr>
          <p:spPr bwMode="auto">
            <a:xfrm>
              <a:off x="930" y="2725"/>
              <a:ext cx="150" cy="19"/>
            </a:xfrm>
            <a:custGeom>
              <a:avLst/>
              <a:gdLst>
                <a:gd name="T0" fmla="*/ 60 w 63"/>
                <a:gd name="T1" fmla="*/ 0 h 8"/>
                <a:gd name="T2" fmla="*/ 4 w 63"/>
                <a:gd name="T3" fmla="*/ 0 h 8"/>
                <a:gd name="T4" fmla="*/ 0 w 63"/>
                <a:gd name="T5" fmla="*/ 4 h 8"/>
                <a:gd name="T6" fmla="*/ 0 w 63"/>
                <a:gd name="T7" fmla="*/ 4 h 8"/>
                <a:gd name="T8" fmla="*/ 4 w 63"/>
                <a:gd name="T9" fmla="*/ 8 h 8"/>
                <a:gd name="T10" fmla="*/ 60 w 63"/>
                <a:gd name="T11" fmla="*/ 8 h 8"/>
                <a:gd name="T12" fmla="*/ 63 w 63"/>
                <a:gd name="T13" fmla="*/ 4 h 8"/>
                <a:gd name="T14" fmla="*/ 63 w 63"/>
                <a:gd name="T15" fmla="*/ 4 h 8"/>
                <a:gd name="T16" fmla="*/ 60 w 6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9" name="Oval 34"/>
            <p:cNvSpPr>
              <a:spLocks noChangeArrowheads="1"/>
            </p:cNvSpPr>
            <p:nvPr/>
          </p:nvSpPr>
          <p:spPr bwMode="auto">
            <a:xfrm>
              <a:off x="983" y="3520"/>
              <a:ext cx="45" cy="46"/>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0" name="Freeform 35"/>
            <p:cNvSpPr/>
            <p:nvPr/>
          </p:nvSpPr>
          <p:spPr bwMode="auto">
            <a:xfrm>
              <a:off x="144" y="2830"/>
              <a:ext cx="706" cy="521"/>
            </a:xfrm>
            <a:custGeom>
              <a:avLst/>
              <a:gdLst>
                <a:gd name="T0" fmla="*/ 149 w 297"/>
                <a:gd name="T1" fmla="*/ 0 h 219"/>
                <a:gd name="T2" fmla="*/ 297 w 297"/>
                <a:gd name="T3" fmla="*/ 102 h 219"/>
                <a:gd name="T4" fmla="*/ 241 w 297"/>
                <a:gd name="T5" fmla="*/ 183 h 219"/>
                <a:gd name="T6" fmla="*/ 285 w 297"/>
                <a:gd name="T7" fmla="*/ 219 h 219"/>
                <a:gd name="T8" fmla="*/ 284 w 297"/>
                <a:gd name="T9" fmla="*/ 219 h 219"/>
                <a:gd name="T10" fmla="*/ 213 w 297"/>
                <a:gd name="T11" fmla="*/ 195 h 219"/>
                <a:gd name="T12" fmla="*/ 149 w 297"/>
                <a:gd name="T13" fmla="*/ 205 h 219"/>
                <a:gd name="T14" fmla="*/ 0 w 297"/>
                <a:gd name="T15" fmla="*/ 102 h 219"/>
                <a:gd name="T16" fmla="*/ 149 w 297"/>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1" name="Freeform 36"/>
            <p:cNvSpPr>
              <a:spLocks noEditPoints="1"/>
            </p:cNvSpPr>
            <p:nvPr/>
          </p:nvSpPr>
          <p:spPr bwMode="auto">
            <a:xfrm>
              <a:off x="460" y="2932"/>
              <a:ext cx="69" cy="288"/>
            </a:xfrm>
            <a:custGeom>
              <a:avLst/>
              <a:gdLst>
                <a:gd name="T0" fmla="*/ 67 w 69"/>
                <a:gd name="T1" fmla="*/ 288 h 288"/>
                <a:gd name="T2" fmla="*/ 0 w 69"/>
                <a:gd name="T3" fmla="*/ 288 h 288"/>
                <a:gd name="T4" fmla="*/ 0 w 69"/>
                <a:gd name="T5" fmla="*/ 81 h 288"/>
                <a:gd name="T6" fmla="*/ 67 w 69"/>
                <a:gd name="T7" fmla="*/ 81 h 288"/>
                <a:gd name="T8" fmla="*/ 67 w 69"/>
                <a:gd name="T9" fmla="*/ 288 h 288"/>
                <a:gd name="T10" fmla="*/ 67 w 69"/>
                <a:gd name="T11" fmla="*/ 288 h 288"/>
                <a:gd name="T12" fmla="*/ 69 w 69"/>
                <a:gd name="T13" fmla="*/ 50 h 288"/>
                <a:gd name="T14" fmla="*/ 0 w 69"/>
                <a:gd name="T15" fmla="*/ 50 h 288"/>
                <a:gd name="T16" fmla="*/ 0 w 69"/>
                <a:gd name="T17" fmla="*/ 0 h 288"/>
                <a:gd name="T18" fmla="*/ 69 w 69"/>
                <a:gd name="T19" fmla="*/ 0 h 288"/>
                <a:gd name="T20" fmla="*/ 69 w 69"/>
                <a:gd name="T21" fmla="*/ 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88">
                  <a:moveTo>
                    <a:pt x="67" y="288"/>
                  </a:moveTo>
                  <a:lnTo>
                    <a:pt x="0" y="288"/>
                  </a:lnTo>
                  <a:lnTo>
                    <a:pt x="0" y="81"/>
                  </a:lnTo>
                  <a:lnTo>
                    <a:pt x="67" y="81"/>
                  </a:lnTo>
                  <a:lnTo>
                    <a:pt x="67" y="288"/>
                  </a:lnTo>
                  <a:lnTo>
                    <a:pt x="67" y="288"/>
                  </a:lnTo>
                  <a:close/>
                  <a:moveTo>
                    <a:pt x="69" y="50"/>
                  </a:moveTo>
                  <a:lnTo>
                    <a:pt x="0" y="50"/>
                  </a:lnTo>
                  <a:lnTo>
                    <a:pt x="0" y="0"/>
                  </a:lnTo>
                  <a:lnTo>
                    <a:pt x="69" y="0"/>
                  </a:lnTo>
                  <a:lnTo>
                    <a:pt x="69" y="50"/>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1" name="Group 3"/>
          <p:cNvGrpSpPr/>
          <p:nvPr/>
        </p:nvGrpSpPr>
        <p:grpSpPr>
          <a:xfrm>
            <a:off x="6776797" y="2798736"/>
            <a:ext cx="1995376" cy="783758"/>
            <a:chOff x="8633134" y="3937440"/>
            <a:chExt cx="2765626" cy="1045014"/>
          </a:xfrm>
        </p:grpSpPr>
        <p:sp>
          <p:nvSpPr>
            <p:cNvPr id="92" name="TextBox 91"/>
            <p:cNvSpPr txBox="1"/>
            <p:nvPr/>
          </p:nvSpPr>
          <p:spPr>
            <a:xfrm>
              <a:off x="8670646" y="3937440"/>
              <a:ext cx="1535435" cy="369219"/>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Rectangle 95"/>
            <p:cNvSpPr/>
            <p:nvPr/>
          </p:nvSpPr>
          <p:spPr>
            <a:xfrm>
              <a:off x="8633134" y="4297905"/>
              <a:ext cx="2765626" cy="684549"/>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Group 1"/>
          <p:cNvGrpSpPr/>
          <p:nvPr/>
        </p:nvGrpSpPr>
        <p:grpSpPr>
          <a:xfrm>
            <a:off x="6754095" y="1071080"/>
            <a:ext cx="1995376" cy="804760"/>
            <a:chOff x="7544138" y="2128279"/>
            <a:chExt cx="2765626" cy="1073012"/>
          </a:xfrm>
        </p:grpSpPr>
        <p:sp>
          <p:nvSpPr>
            <p:cNvPr id="93" name="TextBox 92"/>
            <p:cNvSpPr txBox="1"/>
            <p:nvPr/>
          </p:nvSpPr>
          <p:spPr>
            <a:xfrm>
              <a:off x="7613115" y="2128279"/>
              <a:ext cx="1535435" cy="369218"/>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Rectangle 96"/>
            <p:cNvSpPr/>
            <p:nvPr/>
          </p:nvSpPr>
          <p:spPr>
            <a:xfrm>
              <a:off x="7544138" y="2516745"/>
              <a:ext cx="2765626" cy="684546"/>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3" name="Group 4"/>
          <p:cNvGrpSpPr/>
          <p:nvPr/>
        </p:nvGrpSpPr>
        <p:grpSpPr>
          <a:xfrm>
            <a:off x="537750" y="1574978"/>
            <a:ext cx="1907593" cy="845408"/>
            <a:chOff x="519901" y="2281342"/>
            <a:chExt cx="2765624" cy="1127210"/>
          </a:xfrm>
        </p:grpSpPr>
        <p:sp>
          <p:nvSpPr>
            <p:cNvPr id="94" name="TextBox 93"/>
            <p:cNvSpPr txBox="1"/>
            <p:nvPr/>
          </p:nvSpPr>
          <p:spPr>
            <a:xfrm>
              <a:off x="1671696" y="2281342"/>
              <a:ext cx="1606091" cy="369218"/>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Rectangle 97"/>
            <p:cNvSpPr/>
            <p:nvPr/>
          </p:nvSpPr>
          <p:spPr>
            <a:xfrm>
              <a:off x="519901" y="2724006"/>
              <a:ext cx="2765624" cy="684546"/>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4" name="Group 11"/>
          <p:cNvGrpSpPr/>
          <p:nvPr/>
        </p:nvGrpSpPr>
        <p:grpSpPr>
          <a:xfrm>
            <a:off x="338354" y="3255064"/>
            <a:ext cx="1985746" cy="839827"/>
            <a:chOff x="140161" y="4068259"/>
            <a:chExt cx="2765626" cy="1119764"/>
          </a:xfrm>
        </p:grpSpPr>
        <p:sp>
          <p:nvSpPr>
            <p:cNvPr id="95" name="TextBox 94"/>
            <p:cNvSpPr txBox="1"/>
            <p:nvPr/>
          </p:nvSpPr>
          <p:spPr>
            <a:xfrm>
              <a:off x="1323792" y="4068259"/>
              <a:ext cx="1542881" cy="369216"/>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Rectangle 98"/>
            <p:cNvSpPr/>
            <p:nvPr/>
          </p:nvSpPr>
          <p:spPr>
            <a:xfrm>
              <a:off x="140161" y="4503479"/>
              <a:ext cx="2765626" cy="684544"/>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0"/>
          <p:cNvSpPr/>
          <p:nvPr/>
        </p:nvSpPr>
        <p:spPr>
          <a:xfrm>
            <a:off x="2255840" y="2204150"/>
            <a:ext cx="1679339" cy="167933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759" tIns="771695" rIns="672759" bIns="823813" numCol="1" spcCol="1270" anchor="ctr" anchorCtr="0">
            <a:noAutofit/>
          </a:bodyPr>
          <a:lstStyle/>
          <a:p>
            <a:pPr algn="ctr" defTabSz="1933382">
              <a:lnSpc>
                <a:spcPct val="90000"/>
              </a:lnSpc>
              <a:spcAft>
                <a:spcPct val="35000"/>
              </a:spcAft>
            </a:pPr>
            <a:endParaRPr lang="en-GB" sz="4400" dirty="0">
              <a:solidFill>
                <a:schemeClr val="tx1">
                  <a:lumMod val="75000"/>
                  <a:lumOff val="25000"/>
                </a:schemeClr>
              </a:solidFill>
            </a:endParaRPr>
          </a:p>
        </p:txBody>
      </p:sp>
      <p:sp>
        <p:nvSpPr>
          <p:cNvPr id="136" name="Freeform 11"/>
          <p:cNvSpPr/>
          <p:nvPr/>
        </p:nvSpPr>
        <p:spPr>
          <a:xfrm>
            <a:off x="1278771" y="1807214"/>
            <a:ext cx="1221337" cy="122133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57" tIns="593355" rIns="590057" bIns="593355" numCol="1" spcCol="1270" anchor="ctr" anchorCtr="0">
            <a:noAutofit/>
          </a:bodyPr>
          <a:lstStyle/>
          <a:p>
            <a:pPr algn="ctr" defTabSz="1166696">
              <a:lnSpc>
                <a:spcPct val="90000"/>
              </a:lnSpc>
              <a:spcAft>
                <a:spcPct val="35000"/>
              </a:spcAft>
            </a:pPr>
            <a:endParaRPr lang="en-GB" sz="2600" dirty="0">
              <a:solidFill>
                <a:schemeClr val="tx1">
                  <a:lumMod val="75000"/>
                  <a:lumOff val="25000"/>
                </a:schemeClr>
              </a:solidFill>
            </a:endParaRPr>
          </a:p>
        </p:txBody>
      </p:sp>
      <p:sp>
        <p:nvSpPr>
          <p:cNvPr id="147" name="Freeform 12"/>
          <p:cNvSpPr/>
          <p:nvPr/>
        </p:nvSpPr>
        <p:spPr>
          <a:xfrm>
            <a:off x="1828372" y="830145"/>
            <a:ext cx="1465605" cy="146560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12" tIns="752612" rIns="752613" bIns="752613" numCol="1" spcCol="1270" anchor="ctr" anchorCtr="0">
            <a:noAutofit/>
          </a:bodyPr>
          <a:lstStyle/>
          <a:p>
            <a:pPr algn="ctr" defTabSz="1266698">
              <a:lnSpc>
                <a:spcPct val="90000"/>
              </a:lnSpc>
              <a:spcAft>
                <a:spcPct val="35000"/>
              </a:spcAft>
            </a:pPr>
            <a:endParaRPr lang="en-GB" sz="2900" dirty="0">
              <a:solidFill>
                <a:schemeClr val="tx1">
                  <a:lumMod val="75000"/>
                  <a:lumOff val="25000"/>
                </a:schemeClr>
              </a:solidFill>
            </a:endParaRPr>
          </a:p>
        </p:txBody>
      </p:sp>
      <p:sp>
        <p:nvSpPr>
          <p:cNvPr id="148" name="Circular Arrow 13"/>
          <p:cNvSpPr/>
          <p:nvPr/>
        </p:nvSpPr>
        <p:spPr>
          <a:xfrm>
            <a:off x="2134415" y="1946335"/>
            <a:ext cx="2149554" cy="2149553"/>
          </a:xfrm>
          <a:prstGeom prst="circularArrow">
            <a:avLst>
              <a:gd name="adj1" fmla="val 4688"/>
              <a:gd name="adj2" fmla="val 299029"/>
              <a:gd name="adj3" fmla="val 2539295"/>
              <a:gd name="adj4" fmla="val 15812321"/>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49" name="Shape 14"/>
          <p:cNvSpPr/>
          <p:nvPr/>
        </p:nvSpPr>
        <p:spPr>
          <a:xfrm>
            <a:off x="1062473" y="1534019"/>
            <a:ext cx="1561785" cy="1561785"/>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56" name="Circular Arrow 15"/>
          <p:cNvSpPr/>
          <p:nvPr/>
        </p:nvSpPr>
        <p:spPr>
          <a:xfrm>
            <a:off x="1686043" y="699542"/>
            <a:ext cx="1683918" cy="1683918"/>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9" name="TextBox 8"/>
          <p:cNvSpPr txBox="1"/>
          <p:nvPr/>
        </p:nvSpPr>
        <p:spPr>
          <a:xfrm>
            <a:off x="2291647" y="1281748"/>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itchFamily="34" charset="-122"/>
                <a:ea typeface="微软雅黑" pitchFamily="34" charset="-122"/>
              </a:rPr>
              <a:t>市场分</a:t>
            </a:r>
            <a:endParaRPr lang="en-US" altLang="zh-CN" sz="1000" b="1" dirty="0">
              <a:solidFill>
                <a:schemeClr val="bg1">
                  <a:lumMod val="95000"/>
                </a:schemeClr>
              </a:solidFill>
              <a:latin typeface="微软雅黑" pitchFamily="34" charset="-122"/>
              <a:ea typeface="微软雅黑" pitchFamily="34" charset="-122"/>
            </a:endParaRPr>
          </a:p>
          <a:p>
            <a:pPr algn="ctr"/>
            <a:r>
              <a:rPr lang="zh-CN" altLang="en-US" sz="1000" b="1" dirty="0">
                <a:solidFill>
                  <a:schemeClr val="bg1">
                    <a:lumMod val="95000"/>
                  </a:schemeClr>
                </a:solidFill>
                <a:latin typeface="微软雅黑" pitchFamily="34" charset="-122"/>
                <a:ea typeface="微软雅黑" pitchFamily="34" charset="-122"/>
              </a:rPr>
              <a:t>析不透</a:t>
            </a:r>
          </a:p>
        </p:txBody>
      </p:sp>
      <p:sp>
        <p:nvSpPr>
          <p:cNvPr id="166" name="TextBox 165"/>
          <p:cNvSpPr txBox="1"/>
          <p:nvPr/>
        </p:nvSpPr>
        <p:spPr>
          <a:xfrm>
            <a:off x="1628475" y="2194373"/>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itchFamily="34" charset="-122"/>
                <a:ea typeface="微软雅黑" pitchFamily="34" charset="-122"/>
              </a:rPr>
              <a:t>对手认</a:t>
            </a:r>
            <a:endParaRPr lang="en-US" altLang="zh-CN" sz="1000" b="1" dirty="0">
              <a:solidFill>
                <a:schemeClr val="bg1">
                  <a:lumMod val="95000"/>
                </a:schemeClr>
              </a:solidFill>
              <a:latin typeface="微软雅黑" pitchFamily="34" charset="-122"/>
              <a:ea typeface="微软雅黑" pitchFamily="34" charset="-122"/>
            </a:endParaRPr>
          </a:p>
          <a:p>
            <a:pPr algn="ctr"/>
            <a:r>
              <a:rPr lang="zh-CN" altLang="en-US" sz="1000" b="1" dirty="0">
                <a:solidFill>
                  <a:schemeClr val="bg1">
                    <a:lumMod val="95000"/>
                  </a:schemeClr>
                </a:solidFill>
                <a:latin typeface="微软雅黑" pitchFamily="34" charset="-122"/>
                <a:ea typeface="微软雅黑" pitchFamily="34" charset="-122"/>
              </a:rPr>
              <a:t>识不够</a:t>
            </a:r>
          </a:p>
        </p:txBody>
      </p:sp>
      <p:sp>
        <p:nvSpPr>
          <p:cNvPr id="168" name="TextBox 167"/>
          <p:cNvSpPr txBox="1"/>
          <p:nvPr/>
        </p:nvSpPr>
        <p:spPr>
          <a:xfrm>
            <a:off x="2733915" y="2715766"/>
            <a:ext cx="723185" cy="523077"/>
          </a:xfrm>
          <a:prstGeom prst="rect">
            <a:avLst/>
          </a:prstGeom>
          <a:noFill/>
        </p:spPr>
        <p:txBody>
          <a:bodyPr wrap="none" lIns="91431" tIns="45715" rIns="91431" bIns="45715" rtlCol="0">
            <a:spAutoFit/>
          </a:bodyPr>
          <a:lstStyle/>
          <a:p>
            <a:pPr algn="ctr"/>
            <a:r>
              <a:rPr lang="zh-CN" altLang="en-US" sz="1400" b="1" dirty="0">
                <a:solidFill>
                  <a:schemeClr val="bg1">
                    <a:lumMod val="95000"/>
                  </a:schemeClr>
                </a:solidFill>
                <a:latin typeface="微软雅黑" pitchFamily="34" charset="-122"/>
                <a:ea typeface="微软雅黑" pitchFamily="34" charset="-122"/>
              </a:rPr>
              <a:t>团队协</a:t>
            </a:r>
            <a:endParaRPr lang="en-US" altLang="zh-CN" sz="1400" b="1" dirty="0">
              <a:solidFill>
                <a:schemeClr val="bg1">
                  <a:lumMod val="95000"/>
                </a:schemeClr>
              </a:solidFill>
              <a:latin typeface="微软雅黑" pitchFamily="34" charset="-122"/>
              <a:ea typeface="微软雅黑" pitchFamily="34" charset="-122"/>
            </a:endParaRPr>
          </a:p>
          <a:p>
            <a:pPr algn="ctr"/>
            <a:r>
              <a:rPr lang="zh-CN" altLang="en-US" sz="1400" b="1" dirty="0">
                <a:solidFill>
                  <a:schemeClr val="bg1">
                    <a:lumMod val="95000"/>
                  </a:schemeClr>
                </a:solidFill>
                <a:latin typeface="微软雅黑" pitchFamily="34" charset="-122"/>
                <a:ea typeface="微软雅黑" pitchFamily="34" charset="-122"/>
              </a:rPr>
              <a:t>作不力</a:t>
            </a:r>
          </a:p>
        </p:txBody>
      </p:sp>
      <p:grpSp>
        <p:nvGrpSpPr>
          <p:cNvPr id="2" name="组合 168"/>
          <p:cNvGrpSpPr/>
          <p:nvPr/>
        </p:nvGrpSpPr>
        <p:grpSpPr>
          <a:xfrm>
            <a:off x="1331640" y="3142542"/>
            <a:ext cx="960900" cy="1733464"/>
            <a:chOff x="6660137" y="2870008"/>
            <a:chExt cx="960900" cy="1913939"/>
          </a:xfrm>
          <a:solidFill>
            <a:schemeClr val="accent1"/>
          </a:solidFill>
        </p:grpSpPr>
        <p:sp>
          <p:nvSpPr>
            <p:cNvPr id="170" name="Freeform 254"/>
            <p:cNvSpPr>
              <a:spLocks/>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sp>
          <p:nvSpPr>
            <p:cNvPr id="171" name="Freeform 255"/>
            <p:cNvSpPr>
              <a:spLocks/>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sp>
          <p:nvSpPr>
            <p:cNvPr id="172" name="Freeform 256"/>
            <p:cNvSpPr>
              <a:spLocks/>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grpSp>
      <p:sp>
        <p:nvSpPr>
          <p:cNvPr id="26" name="TextBox 25"/>
          <p:cNvSpPr txBox="1"/>
          <p:nvPr/>
        </p:nvSpPr>
        <p:spPr>
          <a:xfrm>
            <a:off x="4788023" y="13476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市场分析不透</a:t>
            </a:r>
          </a:p>
        </p:txBody>
      </p:sp>
      <p:sp>
        <p:nvSpPr>
          <p:cNvPr id="27" name="TextBox 26"/>
          <p:cNvSpPr txBox="1"/>
          <p:nvPr/>
        </p:nvSpPr>
        <p:spPr>
          <a:xfrm>
            <a:off x="4788024" y="1727142"/>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28" name="TextBox 27"/>
          <p:cNvSpPr txBox="1"/>
          <p:nvPr/>
        </p:nvSpPr>
        <p:spPr>
          <a:xfrm>
            <a:off x="4788023" y="235572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对手认识不够</a:t>
            </a:r>
          </a:p>
        </p:txBody>
      </p:sp>
      <p:sp>
        <p:nvSpPr>
          <p:cNvPr id="29" name="TextBox 28"/>
          <p:cNvSpPr txBox="1"/>
          <p:nvPr/>
        </p:nvSpPr>
        <p:spPr>
          <a:xfrm>
            <a:off x="4788024" y="2748985"/>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30" name="TextBox 29"/>
          <p:cNvSpPr txBox="1"/>
          <p:nvPr/>
        </p:nvSpPr>
        <p:spPr>
          <a:xfrm>
            <a:off x="4788023" y="3363839"/>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团队协作不力</a:t>
            </a:r>
          </a:p>
        </p:txBody>
      </p:sp>
      <p:sp>
        <p:nvSpPr>
          <p:cNvPr id="31" name="TextBox 30"/>
          <p:cNvSpPr txBox="1"/>
          <p:nvPr/>
        </p:nvSpPr>
        <p:spPr>
          <a:xfrm>
            <a:off x="4788024" y="3736530"/>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val="33311722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8" presetClass="emph" presetSubtype="0" fill="hold" grpId="1" nodeType="withEffect">
                                  <p:stCondLst>
                                    <p:cond delay="0"/>
                                  </p:stCondLst>
                                  <p:childTnLst>
                                    <p:animRot by="-21600000">
                                      <p:cBhvr>
                                        <p:cTn id="11" dur="6000" fill="hold"/>
                                        <p:tgtEl>
                                          <p:spTgt spid="147"/>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par>
                                <p:cTn id="17" presetID="8" presetClass="emph" presetSubtype="0" fill="hold" grpId="1" nodeType="withEffect">
                                  <p:stCondLst>
                                    <p:cond delay="0"/>
                                  </p:stCondLst>
                                  <p:childTnLst>
                                    <p:animRot by="-21600000">
                                      <p:cBhvr>
                                        <p:cTn id="18" dur="6000" fill="hold"/>
                                        <p:tgtEl>
                                          <p:spTgt spid="135"/>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par>
                                <p:cTn id="24" presetID="8" presetClass="emph" presetSubtype="0" fill="hold" grpId="1" nodeType="withEffect">
                                  <p:stCondLst>
                                    <p:cond delay="0"/>
                                  </p:stCondLst>
                                  <p:childTnLst>
                                    <p:animRot by="21600000">
                                      <p:cBhvr>
                                        <p:cTn id="25" dur="6000" fill="hold"/>
                                        <p:tgtEl>
                                          <p:spTgt spid="136"/>
                                        </p:tgtEl>
                                        <p:attrNameLst>
                                          <p:attrName>r</p:attrName>
                                        </p:attrNameLst>
                                      </p:cBhvr>
                                    </p:animRot>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1000"/>
                                        <p:tgtEl>
                                          <p:spTgt spid="168"/>
                                        </p:tgtEl>
                                      </p:cBhvr>
                                    </p:animEffect>
                                  </p:childTnLst>
                                </p:cTn>
                              </p:par>
                              <p:par>
                                <p:cTn id="40" presetID="22" presetClass="entr" presetSubtype="4" fill="hold" nodeType="withEffect">
                                  <p:stCondLst>
                                    <p:cond delay="1250"/>
                                  </p:stCondLst>
                                  <p:childTnLst>
                                    <p:set>
                                      <p:cBhvr>
                                        <p:cTn id="41" dur="1" fill="hold">
                                          <p:stCondLst>
                                            <p:cond delay="0"/>
                                          </p:stCondLst>
                                        </p:cTn>
                                        <p:tgtEl>
                                          <p:spTgt spid="156"/>
                                        </p:tgtEl>
                                        <p:attrNameLst>
                                          <p:attrName>style.visibility</p:attrName>
                                        </p:attrNameLst>
                                      </p:cBhvr>
                                      <p:to>
                                        <p:strVal val="visible"/>
                                      </p:to>
                                    </p:set>
                                    <p:animEffect transition="in" filter="wipe(down)">
                                      <p:cBhvr>
                                        <p:cTn id="42" dur="500"/>
                                        <p:tgtEl>
                                          <p:spTgt spid="156"/>
                                        </p:tgtEl>
                                      </p:cBhvr>
                                    </p:animEffect>
                                  </p:childTnLst>
                                </p:cTn>
                              </p:par>
                              <p:par>
                                <p:cTn id="43" presetID="22" presetClass="entr" presetSubtype="1" fill="hold" nodeType="withEffect">
                                  <p:stCondLst>
                                    <p:cond delay="1250"/>
                                  </p:stCondLst>
                                  <p:childTnLst>
                                    <p:set>
                                      <p:cBhvr>
                                        <p:cTn id="44" dur="1" fill="hold">
                                          <p:stCondLst>
                                            <p:cond delay="0"/>
                                          </p:stCondLst>
                                        </p:cTn>
                                        <p:tgtEl>
                                          <p:spTgt spid="149"/>
                                        </p:tgtEl>
                                        <p:attrNameLst>
                                          <p:attrName>style.visibility</p:attrName>
                                        </p:attrNameLst>
                                      </p:cBhvr>
                                      <p:to>
                                        <p:strVal val="visible"/>
                                      </p:to>
                                    </p:set>
                                    <p:animEffect transition="in" filter="wipe(up)">
                                      <p:cBhvr>
                                        <p:cTn id="45" dur="500"/>
                                        <p:tgtEl>
                                          <p:spTgt spid="149"/>
                                        </p:tgtEl>
                                      </p:cBhvr>
                                    </p:animEffect>
                                  </p:childTnLst>
                                </p:cTn>
                              </p:par>
                              <p:par>
                                <p:cTn id="46" presetID="22" presetClass="entr" presetSubtype="1" fill="hold" nodeType="withEffect">
                                  <p:stCondLst>
                                    <p:cond delay="1750"/>
                                  </p:stCondLst>
                                  <p:childTnLst>
                                    <p:set>
                                      <p:cBhvr>
                                        <p:cTn id="47" dur="1" fill="hold">
                                          <p:stCondLst>
                                            <p:cond delay="0"/>
                                          </p:stCondLst>
                                        </p:cTn>
                                        <p:tgtEl>
                                          <p:spTgt spid="148"/>
                                        </p:tgtEl>
                                        <p:attrNameLst>
                                          <p:attrName>style.visibility</p:attrName>
                                        </p:attrNameLst>
                                      </p:cBhvr>
                                      <p:to>
                                        <p:strVal val="visible"/>
                                      </p:to>
                                    </p:set>
                                    <p:animEffect transition="in" filter="wipe(up)">
                                      <p:cBhvr>
                                        <p:cTn id="48" dur="500"/>
                                        <p:tgtEl>
                                          <p:spTgt spid="148"/>
                                        </p:tgtEl>
                                      </p:cBhvr>
                                    </p:animEffect>
                                  </p:childTnLst>
                                </p:cTn>
                              </p:par>
                              <p:par>
                                <p:cTn id="49" presetID="2" presetClass="entr" presetSubtype="2" fill="hold" grpId="0" nodeType="withEffect">
                                  <p:stCondLst>
                                    <p:cond delay="2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1+#ppt_w/2"/>
                                          </p:val>
                                        </p:tav>
                                        <p:tav tm="100000">
                                          <p:val>
                                            <p:strVal val="#ppt_x"/>
                                          </p:val>
                                        </p:tav>
                                      </p:tavLst>
                                    </p:anim>
                                    <p:anim calcmode="lin" valueType="num">
                                      <p:cBhvr additive="base">
                                        <p:cTn id="52" dur="25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2" presetClass="entr" presetSubtype="2" fill="hold" grpId="0" nodeType="withEffect">
                                  <p:stCondLst>
                                    <p:cond delay="30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fill="hold"/>
                                        <p:tgtEl>
                                          <p:spTgt spid="28"/>
                                        </p:tgtEl>
                                        <p:attrNameLst>
                                          <p:attrName>ppt_x</p:attrName>
                                        </p:attrNameLst>
                                      </p:cBhvr>
                                      <p:tavLst>
                                        <p:tav tm="0">
                                          <p:val>
                                            <p:strVal val="1+#ppt_w/2"/>
                                          </p:val>
                                        </p:tav>
                                        <p:tav tm="100000">
                                          <p:val>
                                            <p:strVal val="#ppt_x"/>
                                          </p:val>
                                        </p:tav>
                                      </p:tavLst>
                                    </p:anim>
                                    <p:anim calcmode="lin" valueType="num">
                                      <p:cBhvr additive="base">
                                        <p:cTn id="59" dur="25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325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par>
                                <p:cTn id="63" presetID="2" presetClass="entr" presetSubtype="2"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1+#ppt_w/2"/>
                                          </p:val>
                                        </p:tav>
                                        <p:tav tm="100000">
                                          <p:val>
                                            <p:strVal val="#ppt_x"/>
                                          </p:val>
                                        </p:tav>
                                      </p:tavLst>
                                    </p:anim>
                                    <p:anim calcmode="lin" valueType="num">
                                      <p:cBhvr additive="base">
                                        <p:cTn id="66" dur="250" fill="hold"/>
                                        <p:tgtEl>
                                          <p:spTgt spid="30"/>
                                        </p:tgtEl>
                                        <p:attrNameLst>
                                          <p:attrName>ppt_y</p:attrName>
                                        </p:attrNameLst>
                                      </p:cBhvr>
                                      <p:tavLst>
                                        <p:tav tm="0">
                                          <p:val>
                                            <p:strVal val="#ppt_y"/>
                                          </p:val>
                                        </p:tav>
                                        <p:tav tm="100000">
                                          <p:val>
                                            <p:strVal val="#ppt_y"/>
                                          </p:val>
                                        </p:tav>
                                      </p:tavLst>
                                    </p:anim>
                                  </p:childTnLst>
                                </p:cTn>
                              </p:par>
                              <p:par>
                                <p:cTn id="67" presetID="22" presetClass="entr" presetSubtype="1" fill="hold" grpId="0" nodeType="withEffect">
                                  <p:stCondLst>
                                    <p:cond delay="400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6" grpId="0" animBg="1"/>
      <p:bldP spid="136" grpId="1" animBg="1"/>
      <p:bldP spid="147" grpId="0" animBg="1"/>
      <p:bldP spid="147" grpId="1" animBg="1"/>
      <p:bldP spid="9" grpId="0"/>
      <p:bldP spid="166" grpId="0"/>
      <p:bldP spid="168"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92" y="1331214"/>
            <a:ext cx="263995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133035" y="1563689"/>
            <a:ext cx="1676944" cy="1079501"/>
          </a:xfrm>
          <a:prstGeom prst="rect">
            <a:avLst/>
          </a:prstGeom>
          <a:blipFill>
            <a:blip r:embed="rId4" cstate="print"/>
            <a:stretch>
              <a:fillRect/>
            </a:stretch>
          </a:blipFill>
          <a:ln w="2540" cap="flat" cmpd="sng" algn="ctr">
            <a:solidFill>
              <a:srgbClr val="392C47"/>
            </a:solidFill>
            <a:prstDash val="solid"/>
          </a:ln>
          <a:effectLst/>
        </p:spPr>
        <p:txBody>
          <a:bodyPr lIns="91390" tIns="45695" rIns="91390" bIns="45695" anchor="ctr"/>
          <a:lstStyle/>
          <a:p>
            <a:pPr algn="ctr">
              <a:defRPr/>
            </a:pPr>
            <a:endParaRPr lang="zh-CN" altLang="en-US" kern="0">
              <a:solidFill>
                <a:sysClr val="window" lastClr="FFFFFF"/>
              </a:solidFill>
            </a:endParaRPr>
          </a:p>
        </p:txBody>
      </p:sp>
      <p:sp>
        <p:nvSpPr>
          <p:cNvPr id="16" name="矩形 15"/>
          <p:cNvSpPr/>
          <p:nvPr/>
        </p:nvSpPr>
        <p:spPr>
          <a:xfrm>
            <a:off x="4935313" y="1563689"/>
            <a:ext cx="1676944" cy="1079501"/>
          </a:xfrm>
          <a:prstGeom prst="rect">
            <a:avLst/>
          </a:prstGeom>
          <a:blipFill>
            <a:blip r:embed="rId5"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sp>
        <p:nvSpPr>
          <p:cNvPr id="17" name="矩形 16"/>
          <p:cNvSpPr/>
          <p:nvPr/>
        </p:nvSpPr>
        <p:spPr>
          <a:xfrm>
            <a:off x="6740765" y="1563689"/>
            <a:ext cx="1675358" cy="1079501"/>
          </a:xfrm>
          <a:prstGeom prst="rect">
            <a:avLst/>
          </a:prstGeom>
          <a:blipFill>
            <a:blip r:embed="rId6"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cxnSp>
        <p:nvCxnSpPr>
          <p:cNvPr id="18" name="直接连接符 17"/>
          <p:cNvCxnSpPr>
            <a:cxnSpLocks noChangeShapeType="1"/>
          </p:cNvCxnSpPr>
          <p:nvPr/>
        </p:nvCxnSpPr>
        <p:spPr bwMode="auto">
          <a:xfrm>
            <a:off x="3039430" y="2859087"/>
            <a:ext cx="5468710" cy="0"/>
          </a:xfrm>
          <a:prstGeom prst="line">
            <a:avLst/>
          </a:prstGeom>
          <a:noFill/>
          <a:ln w="9525" algn="ctr">
            <a:solidFill>
              <a:schemeClr val="tx2">
                <a:lumMod val="50000"/>
              </a:schemeClr>
            </a:solidFill>
            <a:prstDash val="dashDot"/>
            <a:round/>
            <a:headEnd/>
            <a:tailEnd/>
          </a:ln>
          <a:extLst>
            <a:ext uri="{909E8E84-426E-40DD-AFC4-6F175D3DCCD1}">
              <a14:hiddenFill xmlns:a14="http://schemas.microsoft.com/office/drawing/2010/main">
                <a:noFill/>
              </a14:hiddenFill>
            </a:ext>
          </a:extLst>
        </p:spPr>
      </p:cxnSp>
      <p:sp>
        <p:nvSpPr>
          <p:cNvPr id="19" name="矩形 18"/>
          <p:cNvSpPr/>
          <p:nvPr/>
        </p:nvSpPr>
        <p:spPr>
          <a:xfrm>
            <a:off x="3060057" y="3063875"/>
            <a:ext cx="5376691" cy="792474"/>
          </a:xfrm>
          <a:prstGeom prst="rect">
            <a:avLst/>
          </a:prstGeom>
        </p:spPr>
        <p:txBody>
          <a:bodyPr lIns="91390" tIns="45695" rIns="91390" bIns="45695">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endParaRPr lang="zh-CN" altLang="en-US" sz="800" dirty="0">
              <a:solidFill>
                <a:schemeClr val="bg1">
                  <a:lumMod val="50000"/>
                </a:schemeClr>
              </a:solidFill>
              <a:latin typeface="微软雅黑" pitchFamily="34" charset="-122"/>
              <a:ea typeface="微软雅黑" pitchFamily="34" charset="-122"/>
            </a:endParaRPr>
          </a:p>
          <a:p>
            <a:pPr>
              <a:lnSpc>
                <a:spcPct val="130000"/>
              </a:lnSpc>
            </a:pPr>
            <a:endParaRPr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414451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300"/>
                                        <p:tgtEl>
                                          <p:spTgt spid="15"/>
                                        </p:tgtEl>
                                      </p:cBhvr>
                                    </p:animEffect>
                                  </p:childTnLst>
                                </p:cTn>
                              </p:par>
                            </p:childTnLst>
                          </p:cTn>
                        </p:par>
                        <p:par>
                          <p:cTn id="12" fill="hold">
                            <p:stCondLst>
                              <p:cond delay="8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300"/>
                                        <p:tgtEl>
                                          <p:spTgt spid="16"/>
                                        </p:tgtEl>
                                      </p:cBhvr>
                                    </p:animEffect>
                                  </p:childTnLst>
                                </p:cTn>
                              </p:par>
                            </p:childTnLst>
                          </p:cTn>
                        </p:par>
                        <p:par>
                          <p:cTn id="16" fill="hold">
                            <p:stCondLst>
                              <p:cond delay="11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14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9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12" name="矩形 259"/>
          <p:cNvSpPr>
            <a:spLocks noChangeArrowheads="1"/>
          </p:cNvSpPr>
          <p:nvPr/>
        </p:nvSpPr>
        <p:spPr bwMode="auto">
          <a:xfrm>
            <a:off x="1115618" y="3562152"/>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smtClean="0">
                <a:solidFill>
                  <a:schemeClr val="tx1">
                    <a:lumMod val="75000"/>
                    <a:lumOff val="25000"/>
                  </a:schemeClr>
                </a:solidFill>
                <a:cs typeface="Arial" panose="020B0604020202020204" pitchFamily="34" charset="0"/>
              </a:rPr>
              <a:t>汇报人：</a:t>
            </a:r>
            <a:r>
              <a:rPr lang="en-US" altLang="zh-CN" sz="1100" smtClean="0">
                <a:solidFill>
                  <a:schemeClr val="tx1">
                    <a:lumMod val="75000"/>
                    <a:lumOff val="25000"/>
                  </a:schemeClr>
                </a:solidFill>
                <a:cs typeface="Arial" panose="020B0604020202020204" pitchFamily="34" charset="0"/>
              </a:rPr>
              <a:t>PPT818  Report Person: WWW</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15617" y="2756646"/>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工作</a:t>
            </a:r>
            <a:r>
              <a:rPr lang="zh-CN" altLang="en-US" sz="900" dirty="0">
                <a:solidFill>
                  <a:schemeClr val="tx1">
                    <a:lumMod val="75000"/>
                    <a:lumOff val="25000"/>
                  </a:schemeClr>
                </a:solidFill>
                <a:latin typeface="Arial" panose="020B0604020202020204" pitchFamily="34" charset="0"/>
                <a:cs typeface="Arial" panose="020B0604020202020204" pitchFamily="34" charset="0"/>
              </a:rPr>
              <a:t>计划 工作报告 销售</a:t>
            </a: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培训 年终</a:t>
            </a:r>
            <a:r>
              <a:rPr lang="zh-CN" altLang="en-US" sz="900" dirty="0">
                <a:solidFill>
                  <a:schemeClr val="tx1">
                    <a:lumMod val="75000"/>
                    <a:lumOff val="25000"/>
                  </a:schemeClr>
                </a:solidFill>
                <a:latin typeface="Arial" panose="020B0604020202020204" pitchFamily="34" charset="0"/>
                <a:cs typeface="Arial" panose="020B0604020202020204" pitchFamily="34" charset="0"/>
              </a:rPr>
              <a:t>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15616" y="2060722"/>
            <a:ext cx="518648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演讲完毕，谢谢观看！</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17524" y="987574"/>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1"/>
                </a:solidFill>
                <a:cs typeface="Arial" panose="020B0604020202020204" pitchFamily="34" charset="0"/>
              </a:rPr>
              <a:t>20XX</a:t>
            </a:r>
            <a:endParaRPr lang="en-US" altLang="zh-CN" sz="66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9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25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75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项目介绍</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01</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101" idx="3"/>
          </p:cNvCxnSpPr>
          <p:nvPr/>
        </p:nvCxnSpPr>
        <p:spPr>
          <a:xfrm>
            <a:off x="2366871"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84506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31838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774692"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663882" y="3740625"/>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4" name="TextBox 103"/>
          <p:cNvSpPr txBox="1"/>
          <p:nvPr/>
        </p:nvSpPr>
        <p:spPr>
          <a:xfrm>
            <a:off x="1663882" y="3437921"/>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5" name="TextBox 104"/>
          <p:cNvSpPr txBox="1"/>
          <p:nvPr/>
        </p:nvSpPr>
        <p:spPr>
          <a:xfrm>
            <a:off x="3140389" y="3737861"/>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6" name="TextBox 105"/>
          <p:cNvSpPr txBox="1"/>
          <p:nvPr/>
        </p:nvSpPr>
        <p:spPr>
          <a:xfrm>
            <a:off x="3140389" y="3435157"/>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7" name="TextBox 106"/>
          <p:cNvSpPr txBox="1"/>
          <p:nvPr/>
        </p:nvSpPr>
        <p:spPr>
          <a:xfrm>
            <a:off x="4683231" y="3735098"/>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8" name="TextBox 107"/>
          <p:cNvSpPr txBox="1"/>
          <p:nvPr/>
        </p:nvSpPr>
        <p:spPr>
          <a:xfrm>
            <a:off x="4683231" y="3432393"/>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9" name="TextBox 108"/>
          <p:cNvSpPr txBox="1"/>
          <p:nvPr/>
        </p:nvSpPr>
        <p:spPr>
          <a:xfrm>
            <a:off x="6163785" y="3732334"/>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10" name="TextBox 109"/>
          <p:cNvSpPr txBox="1"/>
          <p:nvPr/>
        </p:nvSpPr>
        <p:spPr>
          <a:xfrm>
            <a:off x="6163785" y="3429630"/>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57" name="梯形 2"/>
          <p:cNvSpPr>
            <a:spLocks noChangeArrowheads="1"/>
          </p:cNvSpPr>
          <p:nvPr/>
        </p:nvSpPr>
        <p:spPr bwMode="auto">
          <a:xfrm flipV="1">
            <a:off x="1239525" y="2698009"/>
            <a:ext cx="6696075" cy="270272"/>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lIns="91431" tIns="45715" rIns="91431" bIns="45715" anchor="ctr"/>
          <a:lstStyle/>
          <a:p>
            <a:pPr algn="ctr"/>
            <a:endParaRPr lang="zh-CN" altLang="zh-CN">
              <a:solidFill>
                <a:srgbClr val="FFFFFF"/>
              </a:solidFill>
              <a:latin typeface="宋体" pitchFamily="2" charset="-122"/>
              <a:sym typeface="宋体" pitchFamily="2" charset="-122"/>
            </a:endParaRPr>
          </a:p>
        </p:txBody>
      </p:sp>
      <p:grpSp>
        <p:nvGrpSpPr>
          <p:cNvPr id="2" name="组合 9"/>
          <p:cNvGrpSpPr>
            <a:grpSpLocks/>
          </p:cNvGrpSpPr>
          <p:nvPr/>
        </p:nvGrpSpPr>
        <p:grpSpPr bwMode="auto">
          <a:xfrm>
            <a:off x="4813781" y="1779907"/>
            <a:ext cx="1041797" cy="1040606"/>
            <a:chOff x="0" y="0"/>
            <a:chExt cx="1387872" cy="1387872"/>
          </a:xfrm>
          <a:solidFill>
            <a:schemeClr val="accent3"/>
          </a:solidFill>
        </p:grpSpPr>
        <p:sp>
          <p:nvSpPr>
            <p:cNvPr id="6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6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4" name="组合 13"/>
          <p:cNvGrpSpPr>
            <a:grpSpLocks/>
          </p:cNvGrpSpPr>
          <p:nvPr/>
        </p:nvGrpSpPr>
        <p:grpSpPr bwMode="auto">
          <a:xfrm>
            <a:off x="6261582" y="1779907"/>
            <a:ext cx="1041797" cy="1040606"/>
            <a:chOff x="0" y="0"/>
            <a:chExt cx="1387872" cy="1387872"/>
          </a:xfrm>
          <a:solidFill>
            <a:schemeClr val="accent4"/>
          </a:solidFill>
        </p:grpSpPr>
        <p:sp>
          <p:nvSpPr>
            <p:cNvPr id="68"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69"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5" name="组合 13"/>
          <p:cNvGrpSpPr>
            <a:grpSpLocks/>
          </p:cNvGrpSpPr>
          <p:nvPr/>
        </p:nvGrpSpPr>
        <p:grpSpPr bwMode="auto">
          <a:xfrm>
            <a:off x="3328060" y="1779907"/>
            <a:ext cx="1041797" cy="1040606"/>
            <a:chOff x="0" y="0"/>
            <a:chExt cx="1387872" cy="1387872"/>
          </a:xfrm>
          <a:solidFill>
            <a:schemeClr val="accent2"/>
          </a:solidFill>
        </p:grpSpPr>
        <p:sp>
          <p:nvSpPr>
            <p:cNvPr id="90"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96"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6" name="组合 9"/>
          <p:cNvGrpSpPr>
            <a:grpSpLocks/>
          </p:cNvGrpSpPr>
          <p:nvPr/>
        </p:nvGrpSpPr>
        <p:grpSpPr bwMode="auto">
          <a:xfrm>
            <a:off x="1845972" y="1779907"/>
            <a:ext cx="1041797" cy="1040606"/>
            <a:chOff x="0" y="0"/>
            <a:chExt cx="1387872" cy="1387872"/>
          </a:xfrm>
          <a:solidFill>
            <a:schemeClr val="accent1"/>
          </a:solidFill>
        </p:grpSpPr>
        <p:sp>
          <p:nvSpPr>
            <p:cNvPr id="100"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101"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sp>
        <p:nvSpPr>
          <p:cNvPr id="119" name="文本框 19"/>
          <p:cNvSpPr>
            <a:spLocks noChangeArrowheads="1"/>
          </p:cNvSpPr>
          <p:nvPr/>
        </p:nvSpPr>
        <p:spPr bwMode="auto">
          <a:xfrm>
            <a:off x="2071096"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01</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0" name="文本框 19"/>
          <p:cNvSpPr>
            <a:spLocks noChangeArrowheads="1"/>
          </p:cNvSpPr>
          <p:nvPr/>
        </p:nvSpPr>
        <p:spPr bwMode="auto">
          <a:xfrm>
            <a:off x="5054148" y="2080919"/>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03</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1" name="文本框 19"/>
          <p:cNvSpPr>
            <a:spLocks noChangeArrowheads="1"/>
          </p:cNvSpPr>
          <p:nvPr/>
        </p:nvSpPr>
        <p:spPr bwMode="auto">
          <a:xfrm>
            <a:off x="6483134"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04</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2" name="文本框 19"/>
          <p:cNvSpPr>
            <a:spLocks noChangeArrowheads="1"/>
          </p:cNvSpPr>
          <p:nvPr/>
        </p:nvSpPr>
        <p:spPr bwMode="auto">
          <a:xfrm>
            <a:off x="3556577" y="2084843"/>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02</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0938913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p:cBhvr>
                                        <p:cTn id="7" dur="900"/>
                                        <p:tgtEl>
                                          <p:spTgt spid="57"/>
                                        </p:tgtEl>
                                      </p:cBhvr>
                                    </p:animEffect>
                                  </p:childTnLst>
                                </p:cTn>
                              </p:par>
                              <p:par>
                                <p:cTn id="8" presetID="2" presetClass="entr" presetSubtype="8"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0-#ppt_w/2"/>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0-#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0-#ppt_w/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0-#ppt_w/2"/>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randombar(horizontal)">
                                      <p:cBhvr>
                                        <p:cTn id="51" dur="500"/>
                                        <p:tgtEl>
                                          <p:spTgt spid="1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randombar(horizontal)">
                                      <p:cBhvr>
                                        <p:cTn id="54" dur="500"/>
                                        <p:tgtEl>
                                          <p:spTgt spid="1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300"/>
                                        <p:tgtEl>
                                          <p:spTgt spid="125"/>
                                        </p:tgtEl>
                                      </p:cBhvr>
                                    </p:animEffect>
                                    <p:anim calcmode="lin" valueType="num">
                                      <p:cBhvr>
                                        <p:cTn id="65" dur="300" fill="hold"/>
                                        <p:tgtEl>
                                          <p:spTgt spid="125"/>
                                        </p:tgtEl>
                                        <p:attrNameLst>
                                          <p:attrName>ppt_x</p:attrName>
                                        </p:attrNameLst>
                                      </p:cBhvr>
                                      <p:tavLst>
                                        <p:tav tm="0">
                                          <p:val>
                                            <p:strVal val="#ppt_x"/>
                                          </p:val>
                                        </p:tav>
                                        <p:tav tm="100000">
                                          <p:val>
                                            <p:strVal val="#ppt_x"/>
                                          </p:val>
                                        </p:tav>
                                      </p:tavLst>
                                    </p:anim>
                                    <p:anim calcmode="lin" valueType="num">
                                      <p:cBhvr>
                                        <p:cTn id="66" dur="300" fill="hold"/>
                                        <p:tgtEl>
                                          <p:spTgt spid="12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fade">
                                      <p:cBhvr>
                                        <p:cTn id="69" dur="300"/>
                                        <p:tgtEl>
                                          <p:spTgt spid="124"/>
                                        </p:tgtEl>
                                      </p:cBhvr>
                                    </p:animEffect>
                                    <p:anim calcmode="lin" valueType="num">
                                      <p:cBhvr>
                                        <p:cTn id="70" dur="300" fill="hold"/>
                                        <p:tgtEl>
                                          <p:spTgt spid="124"/>
                                        </p:tgtEl>
                                        <p:attrNameLst>
                                          <p:attrName>ppt_x</p:attrName>
                                        </p:attrNameLst>
                                      </p:cBhvr>
                                      <p:tavLst>
                                        <p:tav tm="0">
                                          <p:val>
                                            <p:strVal val="#ppt_x"/>
                                          </p:val>
                                        </p:tav>
                                        <p:tav tm="100000">
                                          <p:val>
                                            <p:strVal val="#ppt_x"/>
                                          </p:val>
                                        </p:tav>
                                      </p:tavLst>
                                    </p:anim>
                                    <p:anim calcmode="lin" valueType="num">
                                      <p:cBhvr>
                                        <p:cTn id="71" dur="300" fill="hold"/>
                                        <p:tgtEl>
                                          <p:spTgt spid="1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00"/>
                                        <p:tgtEl>
                                          <p:spTgt spid="123"/>
                                        </p:tgtEl>
                                      </p:cBhvr>
                                    </p:animEffect>
                                    <p:anim calcmode="lin" valueType="num">
                                      <p:cBhvr>
                                        <p:cTn id="75" dur="300" fill="hold"/>
                                        <p:tgtEl>
                                          <p:spTgt spid="123"/>
                                        </p:tgtEl>
                                        <p:attrNameLst>
                                          <p:attrName>ppt_x</p:attrName>
                                        </p:attrNameLst>
                                      </p:cBhvr>
                                      <p:tavLst>
                                        <p:tav tm="0">
                                          <p:val>
                                            <p:strVal val="#ppt_x"/>
                                          </p:val>
                                        </p:tav>
                                        <p:tav tm="100000">
                                          <p:val>
                                            <p:strVal val="#ppt_x"/>
                                          </p:val>
                                        </p:tav>
                                      </p:tavLst>
                                    </p:anim>
                                    <p:anim calcmode="lin" valueType="num">
                                      <p:cBhvr>
                                        <p:cTn id="76" dur="300" fill="hold"/>
                                        <p:tgtEl>
                                          <p:spTgt spid="12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300"/>
                                        <p:tgtEl>
                                          <p:spTgt spid="3"/>
                                        </p:tgtEl>
                                      </p:cBhvr>
                                    </p:animEffect>
                                    <p:anim calcmode="lin" valueType="num">
                                      <p:cBhvr>
                                        <p:cTn id="80" dur="300" fill="hold"/>
                                        <p:tgtEl>
                                          <p:spTgt spid="3"/>
                                        </p:tgtEl>
                                        <p:attrNameLst>
                                          <p:attrName>ppt_x</p:attrName>
                                        </p:attrNameLst>
                                      </p:cBhvr>
                                      <p:tavLst>
                                        <p:tav tm="0">
                                          <p:val>
                                            <p:strVal val="#ppt_x"/>
                                          </p:val>
                                        </p:tav>
                                        <p:tav tm="100000">
                                          <p:val>
                                            <p:strVal val="#ppt_x"/>
                                          </p:val>
                                        </p:tav>
                                      </p:tavLst>
                                    </p:anim>
                                    <p:anim calcmode="lin" valueType="num">
                                      <p:cBhvr>
                                        <p:cTn id="81" dur="300" fill="hold"/>
                                        <p:tgtEl>
                                          <p:spTgt spid="3"/>
                                        </p:tgtEl>
                                        <p:attrNameLst>
                                          <p:attrName>ppt_y</p:attrName>
                                        </p:attrNameLst>
                                      </p:cBhvr>
                                      <p:tavLst>
                                        <p:tav tm="0">
                                          <p:val>
                                            <p:strVal val="#ppt_y-.1"/>
                                          </p:val>
                                        </p:tav>
                                        <p:tav tm="100000">
                                          <p:val>
                                            <p:strVal val="#ppt_y"/>
                                          </p:val>
                                        </p:tav>
                                      </p:tavLst>
                                    </p:anim>
                                  </p:childTnLst>
                                </p:cTn>
                              </p:par>
                            </p:childTnLst>
                          </p:cTn>
                        </p:par>
                        <p:par>
                          <p:cTn id="82" fill="hold">
                            <p:stCondLst>
                              <p:cond delay="1800"/>
                            </p:stCondLst>
                            <p:childTnLst>
                              <p:par>
                                <p:cTn id="83" presetID="42" presetClass="entr" presetSubtype="0"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anim calcmode="lin" valueType="num">
                                      <p:cBhvr>
                                        <p:cTn id="86" dur="500" fill="hold"/>
                                        <p:tgtEl>
                                          <p:spTgt spid="104"/>
                                        </p:tgtEl>
                                        <p:attrNameLst>
                                          <p:attrName>ppt_x</p:attrName>
                                        </p:attrNameLst>
                                      </p:cBhvr>
                                      <p:tavLst>
                                        <p:tav tm="0">
                                          <p:val>
                                            <p:strVal val="#ppt_x"/>
                                          </p:val>
                                        </p:tav>
                                        <p:tav tm="100000">
                                          <p:val>
                                            <p:strVal val="#ppt_x"/>
                                          </p:val>
                                        </p:tav>
                                      </p:tavLst>
                                    </p:anim>
                                    <p:anim calcmode="lin" valueType="num">
                                      <p:cBhvr>
                                        <p:cTn id="87" dur="500" fill="hold"/>
                                        <p:tgtEl>
                                          <p:spTgt spid="104"/>
                                        </p:tgtEl>
                                        <p:attrNameLst>
                                          <p:attrName>ppt_y</p:attrName>
                                        </p:attrNameLst>
                                      </p:cBhvr>
                                      <p:tavLst>
                                        <p:tav tm="0">
                                          <p:val>
                                            <p:strVal val="#ppt_y+.1"/>
                                          </p:val>
                                        </p:tav>
                                        <p:tav tm="100000">
                                          <p:val>
                                            <p:strVal val="#ppt_y"/>
                                          </p:val>
                                        </p:tav>
                                      </p:tavLst>
                                    </p:anim>
                                  </p:childTnLst>
                                </p:cTn>
                              </p:par>
                            </p:childTnLst>
                          </p:cTn>
                        </p:par>
                        <p:par>
                          <p:cTn id="88" fill="hold">
                            <p:stCondLst>
                              <p:cond delay="2300"/>
                            </p:stCondLst>
                            <p:childTnLst>
                              <p:par>
                                <p:cTn id="89" presetID="14" presetClass="entr" presetSubtype="1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randombar(horizontal)">
                                      <p:cBhvr>
                                        <p:cTn id="91" dur="500"/>
                                        <p:tgtEl>
                                          <p:spTgt spid="103"/>
                                        </p:tgtEl>
                                      </p:cBhvr>
                                    </p:animEffect>
                                  </p:childTnLst>
                                </p:cTn>
                              </p:par>
                            </p:childTnLst>
                          </p:cTn>
                        </p:par>
                        <p:par>
                          <p:cTn id="92" fill="hold">
                            <p:stCondLst>
                              <p:cond delay="2800"/>
                            </p:stCondLst>
                            <p:childTnLst>
                              <p:par>
                                <p:cTn id="93" presetID="42" presetClass="entr" presetSubtype="0"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anim calcmode="lin" valueType="num">
                                      <p:cBhvr>
                                        <p:cTn id="96" dur="500" fill="hold"/>
                                        <p:tgtEl>
                                          <p:spTgt spid="106"/>
                                        </p:tgtEl>
                                        <p:attrNameLst>
                                          <p:attrName>ppt_x</p:attrName>
                                        </p:attrNameLst>
                                      </p:cBhvr>
                                      <p:tavLst>
                                        <p:tav tm="0">
                                          <p:val>
                                            <p:strVal val="#ppt_x"/>
                                          </p:val>
                                        </p:tav>
                                        <p:tav tm="100000">
                                          <p:val>
                                            <p:strVal val="#ppt_x"/>
                                          </p:val>
                                        </p:tav>
                                      </p:tavLst>
                                    </p:anim>
                                    <p:anim calcmode="lin" valueType="num">
                                      <p:cBhvr>
                                        <p:cTn id="97" dur="500" fill="hold"/>
                                        <p:tgtEl>
                                          <p:spTgt spid="106"/>
                                        </p:tgtEl>
                                        <p:attrNameLst>
                                          <p:attrName>ppt_y</p:attrName>
                                        </p:attrNameLst>
                                      </p:cBhvr>
                                      <p:tavLst>
                                        <p:tav tm="0">
                                          <p:val>
                                            <p:strVal val="#ppt_y+.1"/>
                                          </p:val>
                                        </p:tav>
                                        <p:tav tm="100000">
                                          <p:val>
                                            <p:strVal val="#ppt_y"/>
                                          </p:val>
                                        </p:tav>
                                      </p:tavLst>
                                    </p:anim>
                                  </p:childTnLst>
                                </p:cTn>
                              </p:par>
                            </p:childTnLst>
                          </p:cTn>
                        </p:par>
                        <p:par>
                          <p:cTn id="98" fill="hold">
                            <p:stCondLst>
                              <p:cond delay="3300"/>
                            </p:stCondLst>
                            <p:childTnLst>
                              <p:par>
                                <p:cTn id="99" presetID="14" presetClass="entr" presetSubtype="10" fill="hold" grpId="0"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randombar(horizontal)">
                                      <p:cBhvr>
                                        <p:cTn id="101" dur="500"/>
                                        <p:tgtEl>
                                          <p:spTgt spid="105"/>
                                        </p:tgtEl>
                                      </p:cBhvr>
                                    </p:animEffect>
                                  </p:childTnLst>
                                </p:cTn>
                              </p:par>
                            </p:childTnLst>
                          </p:cTn>
                        </p:par>
                        <p:par>
                          <p:cTn id="102" fill="hold">
                            <p:stCondLst>
                              <p:cond delay="3800"/>
                            </p:stCondLst>
                            <p:childTnLst>
                              <p:par>
                                <p:cTn id="103" presetID="42" presetClass="entr" presetSubtype="0"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500"/>
                                        <p:tgtEl>
                                          <p:spTgt spid="108"/>
                                        </p:tgtEl>
                                      </p:cBhvr>
                                    </p:animEffect>
                                    <p:anim calcmode="lin" valueType="num">
                                      <p:cBhvr>
                                        <p:cTn id="106" dur="500" fill="hold"/>
                                        <p:tgtEl>
                                          <p:spTgt spid="108"/>
                                        </p:tgtEl>
                                        <p:attrNameLst>
                                          <p:attrName>ppt_x</p:attrName>
                                        </p:attrNameLst>
                                      </p:cBhvr>
                                      <p:tavLst>
                                        <p:tav tm="0">
                                          <p:val>
                                            <p:strVal val="#ppt_x"/>
                                          </p:val>
                                        </p:tav>
                                        <p:tav tm="100000">
                                          <p:val>
                                            <p:strVal val="#ppt_x"/>
                                          </p:val>
                                        </p:tav>
                                      </p:tavLst>
                                    </p:anim>
                                    <p:anim calcmode="lin" valueType="num">
                                      <p:cBhvr>
                                        <p:cTn id="107" dur="500" fill="hold"/>
                                        <p:tgtEl>
                                          <p:spTgt spid="108"/>
                                        </p:tgtEl>
                                        <p:attrNameLst>
                                          <p:attrName>ppt_y</p:attrName>
                                        </p:attrNameLst>
                                      </p:cBhvr>
                                      <p:tavLst>
                                        <p:tav tm="0">
                                          <p:val>
                                            <p:strVal val="#ppt_y+.1"/>
                                          </p:val>
                                        </p:tav>
                                        <p:tav tm="100000">
                                          <p:val>
                                            <p:strVal val="#ppt_y"/>
                                          </p:val>
                                        </p:tav>
                                      </p:tavLst>
                                    </p:anim>
                                  </p:childTnLst>
                                </p:cTn>
                              </p:par>
                            </p:childTnLst>
                          </p:cTn>
                        </p:par>
                        <p:par>
                          <p:cTn id="108" fill="hold">
                            <p:stCondLst>
                              <p:cond delay="4300"/>
                            </p:stCondLst>
                            <p:childTnLst>
                              <p:par>
                                <p:cTn id="109" presetID="14" presetClass="entr" presetSubtype="1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randombar(horizontal)">
                                      <p:cBhvr>
                                        <p:cTn id="111" dur="500"/>
                                        <p:tgtEl>
                                          <p:spTgt spid="107"/>
                                        </p:tgtEl>
                                      </p:cBhvr>
                                    </p:animEffect>
                                  </p:childTnLst>
                                </p:cTn>
                              </p:par>
                            </p:childTnLst>
                          </p:cTn>
                        </p:par>
                        <p:par>
                          <p:cTn id="112" fill="hold">
                            <p:stCondLst>
                              <p:cond delay="4800"/>
                            </p:stCondLst>
                            <p:childTnLst>
                              <p:par>
                                <p:cTn id="113" presetID="42" presetClass="entr" presetSubtype="0"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anim calcmode="lin" valueType="num">
                                      <p:cBhvr>
                                        <p:cTn id="116" dur="500" fill="hold"/>
                                        <p:tgtEl>
                                          <p:spTgt spid="110"/>
                                        </p:tgtEl>
                                        <p:attrNameLst>
                                          <p:attrName>ppt_x</p:attrName>
                                        </p:attrNameLst>
                                      </p:cBhvr>
                                      <p:tavLst>
                                        <p:tav tm="0">
                                          <p:val>
                                            <p:strVal val="#ppt_x"/>
                                          </p:val>
                                        </p:tav>
                                        <p:tav tm="100000">
                                          <p:val>
                                            <p:strVal val="#ppt_x"/>
                                          </p:val>
                                        </p:tav>
                                      </p:tavLst>
                                    </p:anim>
                                    <p:anim calcmode="lin" valueType="num">
                                      <p:cBhvr>
                                        <p:cTn id="117" dur="500" fill="hold"/>
                                        <p:tgtEl>
                                          <p:spTgt spid="110"/>
                                        </p:tgtEl>
                                        <p:attrNameLst>
                                          <p:attrName>ppt_y</p:attrName>
                                        </p:attrNameLst>
                                      </p:cBhvr>
                                      <p:tavLst>
                                        <p:tav tm="0">
                                          <p:val>
                                            <p:strVal val="#ppt_y+.1"/>
                                          </p:val>
                                        </p:tav>
                                        <p:tav tm="100000">
                                          <p:val>
                                            <p:strVal val="#ppt_y"/>
                                          </p:val>
                                        </p:tav>
                                      </p:tavLst>
                                    </p:anim>
                                  </p:childTnLst>
                                </p:cTn>
                              </p:par>
                            </p:childTnLst>
                          </p:cTn>
                        </p:par>
                        <p:par>
                          <p:cTn id="118" fill="hold">
                            <p:stCondLst>
                              <p:cond delay="5300"/>
                            </p:stCondLst>
                            <p:childTnLst>
                              <p:par>
                                <p:cTn id="119" presetID="14" presetClass="entr" presetSubtype="10" fill="hold" grpId="0" nodeType="after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randombar(horizontal)">
                                      <p:cBhvr>
                                        <p:cTn id="12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bldLvl="0" animBg="1" autoUpdateAnimBg="0"/>
      <p:bldP spid="119" grpId="0"/>
      <p:bldP spid="120"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879930" y="2654053"/>
            <a:ext cx="582003" cy="582003"/>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8" name="AutoShape 117"/>
            <p:cNvSpPr>
              <a:spLocks/>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3" name="Group 13"/>
          <p:cNvGrpSpPr/>
          <p:nvPr/>
        </p:nvGrpSpPr>
        <p:grpSpPr>
          <a:xfrm>
            <a:off x="4879930" y="3333716"/>
            <a:ext cx="582003" cy="582003"/>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nvGrpSpPr>
            <p:cNvPr id="4" name="Group 15"/>
            <p:cNvGrpSpPr/>
            <p:nvPr/>
          </p:nvGrpSpPr>
          <p:grpSpPr>
            <a:xfrm>
              <a:off x="5900374" y="3655628"/>
              <a:ext cx="464344" cy="464344"/>
              <a:chOff x="4439444" y="2582069"/>
              <a:chExt cx="464344" cy="464344"/>
            </a:xfrm>
            <a:solidFill>
              <a:schemeClr val="bg1"/>
            </a:solidFill>
          </p:grpSpPr>
          <p:sp>
            <p:nvSpPr>
              <p:cNvPr id="32"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19"/>
          <p:cNvGrpSpPr/>
          <p:nvPr/>
        </p:nvGrpSpPr>
        <p:grpSpPr>
          <a:xfrm>
            <a:off x="4879930" y="1975463"/>
            <a:ext cx="582003" cy="582003"/>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37" name="AutoShape 139"/>
            <p:cNvSpPr>
              <a:spLocks/>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5413830" y="1945846"/>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39" name="Rectangle 24"/>
          <p:cNvSpPr/>
          <p:nvPr/>
        </p:nvSpPr>
        <p:spPr>
          <a:xfrm>
            <a:off x="5413831" y="2158992"/>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0" name="TextBox 39"/>
          <p:cNvSpPr txBox="1"/>
          <p:nvPr/>
        </p:nvSpPr>
        <p:spPr>
          <a:xfrm>
            <a:off x="5413830" y="2628698"/>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3831" y="2813268"/>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2" name="TextBox 41"/>
          <p:cNvSpPr txBox="1"/>
          <p:nvPr/>
        </p:nvSpPr>
        <p:spPr>
          <a:xfrm>
            <a:off x="5413830" y="3282102"/>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3831" y="3495246"/>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4" name="矩形 43"/>
          <p:cNvSpPr/>
          <p:nvPr/>
        </p:nvSpPr>
        <p:spPr>
          <a:xfrm>
            <a:off x="1099712" y="1952154"/>
            <a:ext cx="3242653" cy="20049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p>
        </p:txBody>
      </p:sp>
    </p:spTree>
    <p:extLst>
      <p:ext uri="{BB962C8B-B14F-4D97-AF65-F5344CB8AC3E}">
        <p14:creationId xmlns:p14="http://schemas.microsoft.com/office/powerpoint/2010/main" val="30911437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H="1" flipV="1">
            <a:off x="4053581" y="2013315"/>
            <a:ext cx="1105214" cy="565931"/>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2" name="Line 12"/>
          <p:cNvSpPr>
            <a:spLocks noChangeShapeType="1"/>
          </p:cNvSpPr>
          <p:nvPr/>
        </p:nvSpPr>
        <p:spPr bwMode="auto">
          <a:xfrm flipH="1">
            <a:off x="4220304" y="3149955"/>
            <a:ext cx="938492" cy="57619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3" name="Line 13"/>
          <p:cNvSpPr>
            <a:spLocks noChangeShapeType="1"/>
          </p:cNvSpPr>
          <p:nvPr/>
        </p:nvSpPr>
        <p:spPr bwMode="auto">
          <a:xfrm flipH="1">
            <a:off x="3674365" y="2877410"/>
            <a:ext cx="1484430"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4" name="TextBox 23"/>
          <p:cNvSpPr txBox="1"/>
          <p:nvPr/>
        </p:nvSpPr>
        <p:spPr>
          <a:xfrm>
            <a:off x="6581368" y="1887223"/>
            <a:ext cx="2016224" cy="1661499"/>
          </a:xfrm>
          <a:prstGeom prst="rect">
            <a:avLst/>
          </a:prstGeom>
          <a:noFill/>
          <a:ln>
            <a:noFill/>
          </a:ln>
        </p:spPr>
        <p:txBody>
          <a:bodyPr wrap="square" lIns="91431" tIns="45715" rIns="91431" bIns="45715" rtlCol="0">
            <a:spAutoFit/>
          </a:bodyPr>
          <a:lstStyle/>
          <a:p>
            <a:pPr>
              <a:lnSpc>
                <a:spcPct val="150000"/>
              </a:lnSpc>
            </a:pPr>
            <a:r>
              <a:rPr lang="zh-CN" altLang="en-US" sz="8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a:t>
            </a:r>
            <a:r>
              <a:rPr lang="zh-CN" altLang="en-US" sz="800" dirty="0" smtClean="0">
                <a:solidFill>
                  <a:schemeClr val="bg1">
                    <a:lumMod val="50000"/>
                  </a:schemeClr>
                </a:solidFill>
                <a:latin typeface="微软雅黑" pitchFamily="34" charset="-122"/>
                <a:ea typeface="微软雅黑" pitchFamily="34" charset="-122"/>
                <a:sym typeface="微软雅黑" pitchFamily="34" charset="-122"/>
              </a:rPr>
              <a:t>文本单击</a:t>
            </a:r>
            <a:r>
              <a:rPr lang="zh-CN" altLang="en-US" sz="800" dirty="0">
                <a:solidFill>
                  <a:schemeClr val="bg1">
                    <a:lumMod val="50000"/>
                  </a:schemeClr>
                </a:solidFill>
                <a:latin typeface="微软雅黑" pitchFamily="34" charset="-122"/>
                <a:ea typeface="微软雅黑" pitchFamily="34" charset="-122"/>
                <a:sym typeface="微软雅黑" pitchFamily="34" charset="-122"/>
              </a:rPr>
              <a:t>添加文本单击添加文本单击添加文本单击添加文本</a:t>
            </a:r>
            <a:r>
              <a:rPr lang="zh-CN" altLang="en-US" sz="800" dirty="0" smtClean="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a:t>
            </a:r>
            <a:endParaRPr lang="en-US" altLang="zh-CN" sz="800" dirty="0" smtClean="0">
              <a:solidFill>
                <a:schemeClr val="bg1">
                  <a:lumMod val="50000"/>
                </a:schemeClr>
              </a:solidFill>
              <a:latin typeface="微软雅黑" pitchFamily="34" charset="-122"/>
              <a:ea typeface="微软雅黑" pitchFamily="34" charset="-122"/>
              <a:sym typeface="微软雅黑" pitchFamily="34" charset="-122"/>
            </a:endParaRPr>
          </a:p>
          <a:p>
            <a:pPr>
              <a:lnSpc>
                <a:spcPct val="150000"/>
              </a:lnSpc>
            </a:pPr>
            <a:endParaRPr lang="zh-CN" altLang="en-US" sz="1000" dirty="0" smtClean="0">
              <a:solidFill>
                <a:schemeClr val="accent1"/>
              </a:solidFill>
              <a:latin typeface="微软雅黑" pitchFamily="34" charset="-122"/>
              <a:ea typeface="微软雅黑" pitchFamily="34" charset="-122"/>
              <a:sym typeface="微软雅黑" pitchFamily="34" charset="-122"/>
            </a:endParaRPr>
          </a:p>
          <a:p>
            <a:pPr>
              <a:lnSpc>
                <a:spcPct val="150000"/>
              </a:lnSpc>
            </a:pPr>
            <a:endParaRPr lang="zh-CN" altLang="en-US" sz="1000" dirty="0">
              <a:solidFill>
                <a:schemeClr val="accent1"/>
              </a:solidFill>
              <a:latin typeface="微软雅黑" pitchFamily="34" charset="-122"/>
              <a:ea typeface="微软雅黑" pitchFamily="34" charset="-122"/>
              <a:sym typeface="微软雅黑" pitchFamily="34" charset="-122"/>
            </a:endParaRPr>
          </a:p>
        </p:txBody>
      </p:sp>
      <p:sp>
        <p:nvSpPr>
          <p:cNvPr id="25" name="TextBox 24"/>
          <p:cNvSpPr txBox="1"/>
          <p:nvPr/>
        </p:nvSpPr>
        <p:spPr>
          <a:xfrm>
            <a:off x="1618703" y="1203598"/>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26" name="TextBox 25"/>
          <p:cNvSpPr txBox="1"/>
          <p:nvPr/>
        </p:nvSpPr>
        <p:spPr>
          <a:xfrm>
            <a:off x="1247932" y="153401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8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
        <p:nvSpPr>
          <p:cNvPr id="27" name="TextBox 26"/>
          <p:cNvSpPr txBox="1"/>
          <p:nvPr/>
        </p:nvSpPr>
        <p:spPr>
          <a:xfrm>
            <a:off x="6587496" y="1599503"/>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grpSp>
        <p:nvGrpSpPr>
          <p:cNvPr id="2" name="组合 27"/>
          <p:cNvGrpSpPr/>
          <p:nvPr/>
        </p:nvGrpSpPr>
        <p:grpSpPr>
          <a:xfrm>
            <a:off x="5315348" y="2380990"/>
            <a:ext cx="1056852" cy="1044555"/>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3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en-US" altLang="zh-CN" sz="1200" b="1" dirty="0" smtClean="0">
                <a:solidFill>
                  <a:schemeClr val="bg1"/>
                </a:solidFill>
                <a:latin typeface="微软雅黑" pitchFamily="34" charset="-122"/>
                <a:ea typeface="微软雅黑" pitchFamily="34" charset="-122"/>
              </a:endParaRPr>
            </a:p>
            <a:p>
              <a:pPr algn="ctr"/>
              <a:r>
                <a:rPr lang="zh-CN" altLang="en-US" sz="1200" b="1" dirty="0" smtClean="0">
                  <a:solidFill>
                    <a:schemeClr val="bg1"/>
                  </a:solidFill>
                  <a:latin typeface="微软雅黑" pitchFamily="34" charset="-122"/>
                  <a:ea typeface="微软雅黑" pitchFamily="34" charset="-122"/>
                </a:rPr>
                <a:t>文字</a:t>
              </a:r>
              <a:endParaRPr lang="zh-CN" altLang="en-US" sz="1200" b="1" dirty="0">
                <a:solidFill>
                  <a:schemeClr val="bg1"/>
                </a:solidFill>
                <a:latin typeface="微软雅黑" pitchFamily="34" charset="-122"/>
                <a:ea typeface="微软雅黑" pitchFamily="34" charset="-122"/>
              </a:endParaRPr>
            </a:p>
          </p:txBody>
        </p:sp>
      </p:grpSp>
      <p:grpSp>
        <p:nvGrpSpPr>
          <p:cNvPr id="3" name="组合 30"/>
          <p:cNvGrpSpPr/>
          <p:nvPr/>
        </p:nvGrpSpPr>
        <p:grpSpPr>
          <a:xfrm>
            <a:off x="3078883" y="1266632"/>
            <a:ext cx="1036867" cy="665742"/>
            <a:chOff x="3078882" y="1266632"/>
            <a:chExt cx="1036867" cy="665742"/>
          </a:xfrm>
        </p:grpSpPr>
        <p:sp>
          <p:nvSpPr>
            <p:cNvPr id="32" name="椭圆 80"/>
            <p:cNvSpPr/>
            <p:nvPr/>
          </p:nvSpPr>
          <p:spPr bwMode="auto">
            <a:xfrm>
              <a:off x="3255801" y="126663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3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grpSp>
        <p:nvGrpSpPr>
          <p:cNvPr id="4" name="组合 37"/>
          <p:cNvGrpSpPr/>
          <p:nvPr/>
        </p:nvGrpSpPr>
        <p:grpSpPr>
          <a:xfrm>
            <a:off x="2599030" y="2603954"/>
            <a:ext cx="1036867" cy="691758"/>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40"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grpSp>
        <p:nvGrpSpPr>
          <p:cNvPr id="5" name="组合 40"/>
          <p:cNvGrpSpPr/>
          <p:nvPr/>
        </p:nvGrpSpPr>
        <p:grpSpPr>
          <a:xfrm>
            <a:off x="3218527" y="3839142"/>
            <a:ext cx="1036867" cy="665742"/>
            <a:chOff x="3218526" y="3839142"/>
            <a:chExt cx="1036867" cy="665742"/>
          </a:xfrm>
        </p:grpSpPr>
        <p:sp>
          <p:nvSpPr>
            <p:cNvPr id="57" name="椭圆 80"/>
            <p:cNvSpPr/>
            <p:nvPr/>
          </p:nvSpPr>
          <p:spPr bwMode="auto">
            <a:xfrm>
              <a:off x="3403549" y="383914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58"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sp>
        <p:nvSpPr>
          <p:cNvPr id="59" name="TextBox 58"/>
          <p:cNvSpPr txBox="1"/>
          <p:nvPr/>
        </p:nvSpPr>
        <p:spPr>
          <a:xfrm>
            <a:off x="1270364" y="2520648"/>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60" name="TextBox 59"/>
          <p:cNvSpPr txBox="1"/>
          <p:nvPr/>
        </p:nvSpPr>
        <p:spPr>
          <a:xfrm>
            <a:off x="899593" y="285106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10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
        <p:nvSpPr>
          <p:cNvPr id="61" name="TextBox 60"/>
          <p:cNvSpPr txBox="1"/>
          <p:nvPr/>
        </p:nvSpPr>
        <p:spPr>
          <a:xfrm>
            <a:off x="1978743" y="3811566"/>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62" name="TextBox 61"/>
          <p:cNvSpPr txBox="1"/>
          <p:nvPr/>
        </p:nvSpPr>
        <p:spPr>
          <a:xfrm>
            <a:off x="1607972" y="4141979"/>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8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2382016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0-#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0-#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0-#ppt_w/2"/>
                                          </p:val>
                                        </p:tav>
                                        <p:tav tm="100000">
                                          <p:val>
                                            <p:strVal val="#ppt_x"/>
                                          </p:val>
                                        </p:tav>
                                      </p:tavLst>
                                    </p:anim>
                                    <p:anim calcmode="lin" valueType="num">
                                      <p:cBhvr additive="base">
                                        <p:cTn id="6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3037" y="1781154"/>
            <a:ext cx="4090965" cy="1841728"/>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3484" y="2337146"/>
            <a:ext cx="3380515"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1774" y="2053230"/>
            <a:ext cx="3722225" cy="1569651"/>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1877" y="1589789"/>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1878" y="251943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1877" y="2264159"/>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515" y="1347992"/>
            <a:ext cx="1478797" cy="555878"/>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444" y="1560501"/>
            <a:ext cx="62865" cy="6286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444" y="223147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444" y="292659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0924" y="1364436"/>
            <a:ext cx="450708" cy="45070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0924" y="2037327"/>
            <a:ext cx="450708" cy="45070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0924" y="2730383"/>
            <a:ext cx="450708" cy="45070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226" y="145231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226" y="2162069"/>
            <a:ext cx="215812" cy="217283"/>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211" y="2831634"/>
            <a:ext cx="210134" cy="253311"/>
            <a:chOff x="4141788" y="809625"/>
            <a:chExt cx="3600450" cy="4340225"/>
          </a:xfrm>
          <a:solidFill>
            <a:schemeClr val="bg1"/>
          </a:solidFill>
        </p:grpSpPr>
        <p:sp>
          <p:nvSpPr>
            <p:cNvPr id="110" name="Freeform 7"/>
            <p:cNvSpPr>
              <a:spLocks/>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111" name="Freeform 8"/>
            <p:cNvSpPr>
              <a:spLocks/>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515" y="1972393"/>
            <a:ext cx="1478797" cy="555878"/>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515" y="2696079"/>
            <a:ext cx="1478797" cy="555878"/>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2"/>
                  </a:solidFill>
                  <a:latin typeface="微软雅黑" panose="020B0503020204020204" pitchFamily="34" charset="-122"/>
                  <a:ea typeface="微软雅黑" panose="020B0503020204020204" pitchFamily="34" charset="-122"/>
                </a:rPr>
                <a:t>标题文字</a:t>
              </a:r>
              <a:endParaRPr lang="zh-CN" altLang="en-US" sz="1200" b="1" dirty="0">
                <a:solidFill>
                  <a:schemeClr val="bg2"/>
                </a:solidFill>
                <a:latin typeface="微软雅黑" panose="020B0503020204020204" pitchFamily="34" charset="-122"/>
                <a:ea typeface="微软雅黑" panose="020B0503020204020204" pitchFamily="34" charset="-122"/>
              </a:endParaRP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7624" y="4044223"/>
            <a:ext cx="6696744" cy="338468"/>
          </a:xfrm>
          <a:prstGeom prst="rect">
            <a:avLst/>
          </a:prstGeom>
          <a:noFill/>
        </p:spPr>
        <p:txBody>
          <a:bodyPr wrap="square" lIns="91431" tIns="45715" rIns="91431" bIns="45715" rtlCol="0">
            <a:spAutoFit/>
          </a:bodyPr>
          <a:lstStyle/>
          <a:p>
            <a:r>
              <a:rPr lang="zh-CN" altLang="en-US" sz="800" spc="-10" dirty="0" smtClean="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a:t>
            </a:r>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输入内容请输入文字内容请输入内容请输入文字内容请输入内容</a:t>
            </a:r>
            <a:r>
              <a:rPr lang="zh-CN" altLang="en-US" sz="800" spc="-10" dirty="0" smtClean="0">
                <a:solidFill>
                  <a:schemeClr val="bg1">
                    <a:lumMod val="50000"/>
                  </a:schemeClr>
                </a:solidFill>
                <a:latin typeface="微软雅黑" panose="020B0503020204020204" pitchFamily="34" charset="-122"/>
                <a:ea typeface="微软雅黑" panose="020B0503020204020204" pitchFamily="34" charset="-122"/>
              </a:rPr>
              <a:t>请</a:t>
            </a:r>
          </a:p>
        </p:txBody>
      </p:sp>
      <p:sp>
        <p:nvSpPr>
          <p:cNvPr id="119" name="TextBox 118"/>
          <p:cNvSpPr txBox="1"/>
          <p:nvPr/>
        </p:nvSpPr>
        <p:spPr>
          <a:xfrm>
            <a:off x="1187625" y="3729770"/>
            <a:ext cx="2054567" cy="276932"/>
          </a:xfrm>
          <a:prstGeom prst="rect">
            <a:avLst/>
          </a:prstGeom>
          <a:noFill/>
        </p:spPr>
        <p:txBody>
          <a:bodyPr wrap="square" lIns="91431" tIns="45715" rIns="91431" bIns="45715" rtlCol="0">
            <a:spAutoFit/>
          </a:bodyPr>
          <a:lstStyle/>
          <a:p>
            <a:r>
              <a:rPr lang="zh-CN" altLang="en-US" sz="1200" b="1" spc="-10" dirty="0" smtClean="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extLst>
      <p:ext uri="{BB962C8B-B14F-4D97-AF65-F5344CB8AC3E}">
        <p14:creationId xmlns:p14="http://schemas.microsoft.com/office/powerpoint/2010/main" val="25274348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269" y="1326193"/>
            <a:ext cx="1034496" cy="1034494"/>
            <a:chOff x="8078975" y="519953"/>
            <a:chExt cx="1603375" cy="1603375"/>
          </a:xfrm>
        </p:grpSpPr>
        <p:sp>
          <p:nvSpPr>
            <p:cNvPr id="32" name="Oval 8"/>
            <p:cNvSpPr>
              <a:spLocks noChangeArrowheads="1"/>
            </p:cNvSpPr>
            <p:nvPr/>
          </p:nvSpPr>
          <p:spPr bwMode="auto">
            <a:xfrm>
              <a:off x="8078975" y="519953"/>
              <a:ext cx="1603375" cy="1603375"/>
            </a:xfrm>
            <a:prstGeom prst="ellipse">
              <a:avLst/>
            </a:prstGeom>
            <a:solidFill>
              <a:srgbClr val="F58F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Oval 9"/>
            <p:cNvSpPr>
              <a:spLocks noChangeArrowheads="1"/>
            </p:cNvSpPr>
            <p:nvPr/>
          </p:nvSpPr>
          <p:spPr bwMode="auto">
            <a:xfrm>
              <a:off x="8078975" y="519953"/>
              <a:ext cx="1603375" cy="16033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34" name="Oval 29"/>
            <p:cNvSpPr>
              <a:spLocks noChangeArrowheads="1"/>
            </p:cNvSpPr>
            <p:nvPr/>
          </p:nvSpPr>
          <p:spPr bwMode="auto">
            <a:xfrm>
              <a:off x="8425050" y="1094628"/>
              <a:ext cx="76200"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5" name="Oval 30"/>
            <p:cNvSpPr>
              <a:spLocks noChangeArrowheads="1"/>
            </p:cNvSpPr>
            <p:nvPr/>
          </p:nvSpPr>
          <p:spPr bwMode="auto">
            <a:xfrm>
              <a:off x="8625075" y="1094628"/>
              <a:ext cx="77788"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6" name="Oval 31"/>
            <p:cNvSpPr>
              <a:spLocks noChangeArrowheads="1"/>
            </p:cNvSpPr>
            <p:nvPr/>
          </p:nvSpPr>
          <p:spPr bwMode="auto">
            <a:xfrm>
              <a:off x="8847325"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7" name="Oval 32"/>
            <p:cNvSpPr>
              <a:spLocks noChangeArrowheads="1"/>
            </p:cNvSpPr>
            <p:nvPr/>
          </p:nvSpPr>
          <p:spPr bwMode="auto">
            <a:xfrm>
              <a:off x="9066400"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8" name="Oval 33"/>
            <p:cNvSpPr>
              <a:spLocks noChangeArrowheads="1"/>
            </p:cNvSpPr>
            <p:nvPr/>
          </p:nvSpPr>
          <p:spPr bwMode="auto">
            <a:xfrm>
              <a:off x="9269600" y="1094628"/>
              <a:ext cx="77788"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9"/>
            <p:cNvSpPr/>
            <p:nvPr/>
          </p:nvSpPr>
          <p:spPr bwMode="auto">
            <a:xfrm>
              <a:off x="8461563" y="1127966"/>
              <a:ext cx="846138" cy="454025"/>
            </a:xfrm>
            <a:custGeom>
              <a:avLst/>
              <a:gdLst>
                <a:gd name="T0" fmla="*/ 407 w 533"/>
                <a:gd name="T1" fmla="*/ 164 h 286"/>
                <a:gd name="T2" fmla="*/ 407 w 533"/>
                <a:gd name="T3" fmla="*/ 0 h 286"/>
                <a:gd name="T4" fmla="*/ 320 w 533"/>
                <a:gd name="T5" fmla="*/ 159 h 286"/>
                <a:gd name="T6" fmla="*/ 267 w 533"/>
                <a:gd name="T7" fmla="*/ 0 h 286"/>
                <a:gd name="T8" fmla="*/ 213 w 533"/>
                <a:gd name="T9" fmla="*/ 159 h 286"/>
                <a:gd name="T10" fmla="*/ 128 w 533"/>
                <a:gd name="T11" fmla="*/ 0 h 286"/>
                <a:gd name="T12" fmla="*/ 128 w 533"/>
                <a:gd name="T13" fmla="*/ 164 h 286"/>
                <a:gd name="T14" fmla="*/ 0 w 533"/>
                <a:gd name="T15" fmla="*/ 5 h 286"/>
                <a:gd name="T16" fmla="*/ 98 w 533"/>
                <a:gd name="T17" fmla="*/ 286 h 286"/>
                <a:gd name="T18" fmla="*/ 267 w 533"/>
                <a:gd name="T19" fmla="*/ 286 h 286"/>
                <a:gd name="T20" fmla="*/ 437 w 533"/>
                <a:gd name="T21" fmla="*/ 286 h 286"/>
                <a:gd name="T22" fmla="*/ 533 w 533"/>
                <a:gd name="T23" fmla="*/ 5 h 286"/>
                <a:gd name="T24" fmla="*/ 407 w 533"/>
                <a:gd name="T25" fmla="*/ 1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286">
                  <a:moveTo>
                    <a:pt x="407" y="164"/>
                  </a:moveTo>
                  <a:lnTo>
                    <a:pt x="407" y="0"/>
                  </a:lnTo>
                  <a:lnTo>
                    <a:pt x="320" y="159"/>
                  </a:lnTo>
                  <a:lnTo>
                    <a:pt x="267" y="0"/>
                  </a:lnTo>
                  <a:lnTo>
                    <a:pt x="213" y="159"/>
                  </a:lnTo>
                  <a:lnTo>
                    <a:pt x="128" y="0"/>
                  </a:lnTo>
                  <a:lnTo>
                    <a:pt x="128" y="164"/>
                  </a:lnTo>
                  <a:lnTo>
                    <a:pt x="0" y="5"/>
                  </a:lnTo>
                  <a:lnTo>
                    <a:pt x="98" y="286"/>
                  </a:lnTo>
                  <a:lnTo>
                    <a:pt x="267" y="286"/>
                  </a:lnTo>
                  <a:lnTo>
                    <a:pt x="437" y="286"/>
                  </a:lnTo>
                  <a:lnTo>
                    <a:pt x="533" y="5"/>
                  </a:lnTo>
                  <a:lnTo>
                    <a:pt x="407"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Rectangle 40"/>
            <p:cNvSpPr>
              <a:spLocks noChangeArrowheads="1"/>
            </p:cNvSpPr>
            <p:nvPr/>
          </p:nvSpPr>
          <p:spPr bwMode="auto">
            <a:xfrm>
              <a:off x="8609200" y="1635966"/>
              <a:ext cx="531813"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Group 3"/>
          <p:cNvGrpSpPr/>
          <p:nvPr/>
        </p:nvGrpSpPr>
        <p:grpSpPr>
          <a:xfrm>
            <a:off x="739269" y="3025731"/>
            <a:ext cx="1034496" cy="1036544"/>
            <a:chOff x="2008375" y="2602753"/>
            <a:chExt cx="1603375" cy="1606550"/>
          </a:xfrm>
        </p:grpSpPr>
        <p:sp>
          <p:nvSpPr>
            <p:cNvPr id="41" name="Oval 10"/>
            <p:cNvSpPr>
              <a:spLocks noChangeArrowheads="1"/>
            </p:cNvSpPr>
            <p:nvPr/>
          </p:nvSpPr>
          <p:spPr bwMode="auto">
            <a:xfrm>
              <a:off x="2008375" y="2602753"/>
              <a:ext cx="1603375" cy="1606550"/>
            </a:xfrm>
            <a:prstGeom prst="ellipse">
              <a:avLst/>
            </a:prstGeom>
            <a:solidFill>
              <a:schemeClr val="accent3"/>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a:spLocks noEditPoints="1"/>
            </p:cNvSpPr>
            <p:nvPr/>
          </p:nvSpPr>
          <p:spPr bwMode="auto">
            <a:xfrm>
              <a:off x="2360800" y="3144091"/>
              <a:ext cx="898525" cy="511175"/>
            </a:xfrm>
            <a:custGeom>
              <a:avLst/>
              <a:gdLst>
                <a:gd name="T0" fmla="*/ 269 w 324"/>
                <a:gd name="T1" fmla="*/ 184 h 184"/>
                <a:gd name="T2" fmla="*/ 55 w 324"/>
                <a:gd name="T3" fmla="*/ 184 h 184"/>
                <a:gd name="T4" fmla="*/ 0 w 324"/>
                <a:gd name="T5" fmla="*/ 88 h 184"/>
                <a:gd name="T6" fmla="*/ 88 w 324"/>
                <a:gd name="T7" fmla="*/ 0 h 184"/>
                <a:gd name="T8" fmla="*/ 131 w 324"/>
                <a:gd name="T9" fmla="*/ 0 h 184"/>
                <a:gd name="T10" fmla="*/ 131 w 324"/>
                <a:gd name="T11" fmla="*/ 121 h 184"/>
                <a:gd name="T12" fmla="*/ 193 w 324"/>
                <a:gd name="T13" fmla="*/ 121 h 184"/>
                <a:gd name="T14" fmla="*/ 193 w 324"/>
                <a:gd name="T15" fmla="*/ 0 h 184"/>
                <a:gd name="T16" fmla="*/ 236 w 324"/>
                <a:gd name="T17" fmla="*/ 0 h 184"/>
                <a:gd name="T18" fmla="*/ 324 w 324"/>
                <a:gd name="T19" fmla="*/ 88 h 184"/>
                <a:gd name="T20" fmla="*/ 269 w 324"/>
                <a:gd name="T21" fmla="*/ 184 h 184"/>
                <a:gd name="T22" fmla="*/ 57 w 324"/>
                <a:gd name="T23" fmla="*/ 172 h 184"/>
                <a:gd name="T24" fmla="*/ 268 w 324"/>
                <a:gd name="T25" fmla="*/ 172 h 184"/>
                <a:gd name="T26" fmla="*/ 312 w 324"/>
                <a:gd name="T27" fmla="*/ 88 h 184"/>
                <a:gd name="T28" fmla="*/ 236 w 324"/>
                <a:gd name="T29" fmla="*/ 12 h 184"/>
                <a:gd name="T30" fmla="*/ 205 w 324"/>
                <a:gd name="T31" fmla="*/ 12 h 184"/>
                <a:gd name="T32" fmla="*/ 205 w 324"/>
                <a:gd name="T33" fmla="*/ 133 h 184"/>
                <a:gd name="T34" fmla="*/ 119 w 324"/>
                <a:gd name="T35" fmla="*/ 133 h 184"/>
                <a:gd name="T36" fmla="*/ 119 w 324"/>
                <a:gd name="T37" fmla="*/ 12 h 184"/>
                <a:gd name="T38" fmla="*/ 88 w 324"/>
                <a:gd name="T39" fmla="*/ 12 h 184"/>
                <a:gd name="T40" fmla="*/ 12 w 324"/>
                <a:gd name="T41" fmla="*/ 88 h 184"/>
                <a:gd name="T42" fmla="*/ 57 w 324"/>
                <a:gd name="T43"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184">
                  <a:moveTo>
                    <a:pt x="269" y="184"/>
                  </a:moveTo>
                  <a:cubicBezTo>
                    <a:pt x="55" y="184"/>
                    <a:pt x="55" y="184"/>
                    <a:pt x="55" y="184"/>
                  </a:cubicBezTo>
                  <a:cubicBezTo>
                    <a:pt x="53" y="183"/>
                    <a:pt x="0" y="173"/>
                    <a:pt x="0" y="88"/>
                  </a:cubicBezTo>
                  <a:cubicBezTo>
                    <a:pt x="0" y="2"/>
                    <a:pt x="87" y="0"/>
                    <a:pt x="88" y="0"/>
                  </a:cubicBezTo>
                  <a:cubicBezTo>
                    <a:pt x="131" y="0"/>
                    <a:pt x="131" y="0"/>
                    <a:pt x="131" y="0"/>
                  </a:cubicBezTo>
                  <a:cubicBezTo>
                    <a:pt x="131" y="121"/>
                    <a:pt x="131" y="121"/>
                    <a:pt x="131" y="121"/>
                  </a:cubicBezTo>
                  <a:cubicBezTo>
                    <a:pt x="193" y="121"/>
                    <a:pt x="193" y="121"/>
                    <a:pt x="193" y="121"/>
                  </a:cubicBezTo>
                  <a:cubicBezTo>
                    <a:pt x="193" y="0"/>
                    <a:pt x="193" y="0"/>
                    <a:pt x="193" y="0"/>
                  </a:cubicBezTo>
                  <a:cubicBezTo>
                    <a:pt x="236" y="0"/>
                    <a:pt x="236" y="0"/>
                    <a:pt x="236" y="0"/>
                  </a:cubicBezTo>
                  <a:cubicBezTo>
                    <a:pt x="237" y="0"/>
                    <a:pt x="324" y="2"/>
                    <a:pt x="324" y="88"/>
                  </a:cubicBezTo>
                  <a:cubicBezTo>
                    <a:pt x="324" y="173"/>
                    <a:pt x="272" y="183"/>
                    <a:pt x="269" y="184"/>
                  </a:cubicBezTo>
                  <a:close/>
                  <a:moveTo>
                    <a:pt x="57" y="172"/>
                  </a:moveTo>
                  <a:cubicBezTo>
                    <a:pt x="268" y="172"/>
                    <a:pt x="268" y="172"/>
                    <a:pt x="268" y="172"/>
                  </a:cubicBezTo>
                  <a:cubicBezTo>
                    <a:pt x="273" y="171"/>
                    <a:pt x="312" y="159"/>
                    <a:pt x="312" y="88"/>
                  </a:cubicBezTo>
                  <a:cubicBezTo>
                    <a:pt x="312" y="14"/>
                    <a:pt x="239" y="12"/>
                    <a:pt x="236" y="12"/>
                  </a:cubicBezTo>
                  <a:cubicBezTo>
                    <a:pt x="205" y="12"/>
                    <a:pt x="205" y="12"/>
                    <a:pt x="205" y="12"/>
                  </a:cubicBezTo>
                  <a:cubicBezTo>
                    <a:pt x="205" y="133"/>
                    <a:pt x="205" y="133"/>
                    <a:pt x="205" y="133"/>
                  </a:cubicBezTo>
                  <a:cubicBezTo>
                    <a:pt x="119" y="133"/>
                    <a:pt x="119" y="133"/>
                    <a:pt x="119" y="133"/>
                  </a:cubicBezTo>
                  <a:cubicBezTo>
                    <a:pt x="119" y="12"/>
                    <a:pt x="119" y="12"/>
                    <a:pt x="119" y="12"/>
                  </a:cubicBezTo>
                  <a:cubicBezTo>
                    <a:pt x="88" y="12"/>
                    <a:pt x="88" y="12"/>
                    <a:pt x="88" y="12"/>
                  </a:cubicBezTo>
                  <a:cubicBezTo>
                    <a:pt x="85" y="12"/>
                    <a:pt x="12" y="14"/>
                    <a:pt x="12" y="88"/>
                  </a:cubicBezTo>
                  <a:cubicBezTo>
                    <a:pt x="12" y="159"/>
                    <a:pt x="52" y="171"/>
                    <a:pt x="57"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Rectangle 42"/>
            <p:cNvSpPr>
              <a:spLocks noChangeArrowheads="1"/>
            </p:cNvSpPr>
            <p:nvPr/>
          </p:nvSpPr>
          <p:spPr bwMode="auto">
            <a:xfrm>
              <a:off x="2786250" y="2913903"/>
              <a:ext cx="49213" cy="41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Rectangle 43"/>
            <p:cNvSpPr>
              <a:spLocks noChangeArrowheads="1"/>
            </p:cNvSpPr>
            <p:nvPr/>
          </p:nvSpPr>
          <p:spPr bwMode="auto">
            <a:xfrm>
              <a:off x="2683063" y="3017091"/>
              <a:ext cx="25558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Rectangle 44"/>
            <p:cNvSpPr>
              <a:spLocks noChangeArrowheads="1"/>
            </p:cNvSpPr>
            <p:nvPr/>
          </p:nvSpPr>
          <p:spPr bwMode="auto">
            <a:xfrm>
              <a:off x="2500500" y="3710828"/>
              <a:ext cx="623888"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Group 4"/>
          <p:cNvGrpSpPr/>
          <p:nvPr/>
        </p:nvGrpSpPr>
        <p:grpSpPr>
          <a:xfrm>
            <a:off x="4859982" y="1323976"/>
            <a:ext cx="1036546" cy="1036544"/>
            <a:chOff x="4030850" y="2602753"/>
            <a:chExt cx="1606550" cy="1606550"/>
          </a:xfrm>
        </p:grpSpPr>
        <p:sp>
          <p:nvSpPr>
            <p:cNvPr id="46" name="Oval 11"/>
            <p:cNvSpPr>
              <a:spLocks noChangeArrowheads="1"/>
            </p:cNvSpPr>
            <p:nvPr/>
          </p:nvSpPr>
          <p:spPr bwMode="auto">
            <a:xfrm>
              <a:off x="4030850" y="2602753"/>
              <a:ext cx="1606550" cy="16065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47" name="Freeform 45"/>
            <p:cNvSpPr>
              <a:spLocks noEditPoints="1"/>
            </p:cNvSpPr>
            <p:nvPr/>
          </p:nvSpPr>
          <p:spPr bwMode="auto">
            <a:xfrm>
              <a:off x="4368988" y="3144091"/>
              <a:ext cx="946150" cy="511175"/>
            </a:xfrm>
            <a:custGeom>
              <a:avLst/>
              <a:gdLst>
                <a:gd name="T0" fmla="*/ 274 w 341"/>
                <a:gd name="T1" fmla="*/ 184 h 184"/>
                <a:gd name="T2" fmla="*/ 67 w 341"/>
                <a:gd name="T3" fmla="*/ 184 h 184"/>
                <a:gd name="T4" fmla="*/ 0 w 341"/>
                <a:gd name="T5" fmla="*/ 90 h 184"/>
                <a:gd name="T6" fmla="*/ 89 w 341"/>
                <a:gd name="T7" fmla="*/ 0 h 184"/>
                <a:gd name="T8" fmla="*/ 90 w 341"/>
                <a:gd name="T9" fmla="*/ 0 h 184"/>
                <a:gd name="T10" fmla="*/ 252 w 341"/>
                <a:gd name="T11" fmla="*/ 0 h 184"/>
                <a:gd name="T12" fmla="*/ 341 w 341"/>
                <a:gd name="T13" fmla="*/ 90 h 184"/>
                <a:gd name="T14" fmla="*/ 274 w 341"/>
                <a:gd name="T15" fmla="*/ 184 h 184"/>
                <a:gd name="T16" fmla="*/ 69 w 341"/>
                <a:gd name="T17" fmla="*/ 172 h 184"/>
                <a:gd name="T18" fmla="*/ 273 w 341"/>
                <a:gd name="T19" fmla="*/ 172 h 184"/>
                <a:gd name="T20" fmla="*/ 329 w 341"/>
                <a:gd name="T21" fmla="*/ 90 h 184"/>
                <a:gd name="T22" fmla="*/ 251 w 341"/>
                <a:gd name="T23" fmla="*/ 12 h 184"/>
                <a:gd name="T24" fmla="*/ 90 w 341"/>
                <a:gd name="T25" fmla="*/ 12 h 184"/>
                <a:gd name="T26" fmla="*/ 12 w 341"/>
                <a:gd name="T27" fmla="*/ 90 h 184"/>
                <a:gd name="T28" fmla="*/ 69 w 341"/>
                <a:gd name="T29"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184">
                  <a:moveTo>
                    <a:pt x="274" y="184"/>
                  </a:moveTo>
                  <a:cubicBezTo>
                    <a:pt x="67" y="184"/>
                    <a:pt x="67" y="184"/>
                    <a:pt x="67" y="184"/>
                  </a:cubicBezTo>
                  <a:cubicBezTo>
                    <a:pt x="66" y="184"/>
                    <a:pt x="0" y="169"/>
                    <a:pt x="0" y="90"/>
                  </a:cubicBezTo>
                  <a:cubicBezTo>
                    <a:pt x="0" y="10"/>
                    <a:pt x="88" y="0"/>
                    <a:pt x="89" y="0"/>
                  </a:cubicBezTo>
                  <a:cubicBezTo>
                    <a:pt x="90" y="0"/>
                    <a:pt x="90" y="0"/>
                    <a:pt x="90" y="0"/>
                  </a:cubicBezTo>
                  <a:cubicBezTo>
                    <a:pt x="252" y="0"/>
                    <a:pt x="252" y="0"/>
                    <a:pt x="252" y="0"/>
                  </a:cubicBezTo>
                  <a:cubicBezTo>
                    <a:pt x="253" y="0"/>
                    <a:pt x="341" y="10"/>
                    <a:pt x="341" y="90"/>
                  </a:cubicBezTo>
                  <a:cubicBezTo>
                    <a:pt x="341" y="169"/>
                    <a:pt x="275" y="184"/>
                    <a:pt x="274" y="184"/>
                  </a:cubicBezTo>
                  <a:close/>
                  <a:moveTo>
                    <a:pt x="69" y="172"/>
                  </a:moveTo>
                  <a:cubicBezTo>
                    <a:pt x="273" y="172"/>
                    <a:pt x="273" y="172"/>
                    <a:pt x="273" y="172"/>
                  </a:cubicBezTo>
                  <a:cubicBezTo>
                    <a:pt x="279" y="170"/>
                    <a:pt x="329" y="156"/>
                    <a:pt x="329" y="90"/>
                  </a:cubicBezTo>
                  <a:cubicBezTo>
                    <a:pt x="329" y="22"/>
                    <a:pt x="257" y="13"/>
                    <a:pt x="251" y="12"/>
                  </a:cubicBezTo>
                  <a:cubicBezTo>
                    <a:pt x="90" y="12"/>
                    <a:pt x="90" y="12"/>
                    <a:pt x="90" y="12"/>
                  </a:cubicBezTo>
                  <a:cubicBezTo>
                    <a:pt x="84" y="13"/>
                    <a:pt x="12" y="22"/>
                    <a:pt x="12" y="90"/>
                  </a:cubicBezTo>
                  <a:cubicBezTo>
                    <a:pt x="12" y="156"/>
                    <a:pt x="63" y="171"/>
                    <a:pt x="69"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8" name="Freeform 46"/>
            <p:cNvSpPr/>
            <p:nvPr/>
          </p:nvSpPr>
          <p:spPr bwMode="auto">
            <a:xfrm>
              <a:off x="4446775" y="3053603"/>
              <a:ext cx="788988" cy="584200"/>
            </a:xfrm>
            <a:custGeom>
              <a:avLst/>
              <a:gdLst>
                <a:gd name="T0" fmla="*/ 142 w 284"/>
                <a:gd name="T1" fmla="*/ 0 h 211"/>
                <a:gd name="T2" fmla="*/ 142 w 284"/>
                <a:gd name="T3" fmla="*/ 211 h 211"/>
                <a:gd name="T4" fmla="*/ 142 w 284"/>
                <a:gd name="T5" fmla="*/ 0 h 211"/>
              </a:gdLst>
              <a:ahLst/>
              <a:cxnLst>
                <a:cxn ang="0">
                  <a:pos x="T0" y="T1"/>
                </a:cxn>
                <a:cxn ang="0">
                  <a:pos x="T2" y="T3"/>
                </a:cxn>
                <a:cxn ang="0">
                  <a:pos x="T4" y="T5"/>
                </a:cxn>
              </a:cxnLst>
              <a:rect l="0" t="0" r="r" b="b"/>
              <a:pathLst>
                <a:path w="284" h="211">
                  <a:moveTo>
                    <a:pt x="142" y="0"/>
                  </a:moveTo>
                  <a:cubicBezTo>
                    <a:pt x="142" y="0"/>
                    <a:pt x="0" y="119"/>
                    <a:pt x="142" y="211"/>
                  </a:cubicBezTo>
                  <a:cubicBezTo>
                    <a:pt x="284" y="119"/>
                    <a:pt x="142" y="0"/>
                    <a:pt x="1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9" name="Oval 47"/>
            <p:cNvSpPr>
              <a:spLocks noChangeArrowheads="1"/>
            </p:cNvSpPr>
            <p:nvPr/>
          </p:nvSpPr>
          <p:spPr bwMode="auto">
            <a:xfrm>
              <a:off x="4746813" y="2958353"/>
              <a:ext cx="192088" cy="188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0" name="Rectangle 48"/>
            <p:cNvSpPr>
              <a:spLocks noChangeArrowheads="1"/>
            </p:cNvSpPr>
            <p:nvPr/>
          </p:nvSpPr>
          <p:spPr bwMode="auto">
            <a:xfrm>
              <a:off x="4519800" y="3707653"/>
              <a:ext cx="628650"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Group 11"/>
          <p:cNvGrpSpPr/>
          <p:nvPr/>
        </p:nvGrpSpPr>
        <p:grpSpPr>
          <a:xfrm>
            <a:off x="4861007" y="3025731"/>
            <a:ext cx="1034496" cy="1036544"/>
            <a:chOff x="8078975" y="2602753"/>
            <a:chExt cx="1603375" cy="1606550"/>
          </a:xfrm>
        </p:grpSpPr>
        <p:sp>
          <p:nvSpPr>
            <p:cNvPr id="51" name="Oval 13"/>
            <p:cNvSpPr>
              <a:spLocks noChangeArrowheads="1"/>
            </p:cNvSpPr>
            <p:nvPr/>
          </p:nvSpPr>
          <p:spPr bwMode="auto">
            <a:xfrm>
              <a:off x="8078975" y="2602753"/>
              <a:ext cx="1603375" cy="160655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2" name="Freeform 55"/>
            <p:cNvSpPr/>
            <p:nvPr/>
          </p:nvSpPr>
          <p:spPr bwMode="auto">
            <a:xfrm>
              <a:off x="8453625" y="3152028"/>
              <a:ext cx="882650" cy="500063"/>
            </a:xfrm>
            <a:custGeom>
              <a:avLst/>
              <a:gdLst>
                <a:gd name="T0" fmla="*/ 487 w 556"/>
                <a:gd name="T1" fmla="*/ 41 h 315"/>
                <a:gd name="T2" fmla="*/ 414 w 556"/>
                <a:gd name="T3" fmla="*/ 140 h 315"/>
                <a:gd name="T4" fmla="*/ 356 w 556"/>
                <a:gd name="T5" fmla="*/ 140 h 315"/>
                <a:gd name="T6" fmla="*/ 330 w 556"/>
                <a:gd name="T7" fmla="*/ 0 h 315"/>
                <a:gd name="T8" fmla="*/ 278 w 556"/>
                <a:gd name="T9" fmla="*/ 0 h 315"/>
                <a:gd name="T10" fmla="*/ 225 w 556"/>
                <a:gd name="T11" fmla="*/ 0 h 315"/>
                <a:gd name="T12" fmla="*/ 197 w 556"/>
                <a:gd name="T13" fmla="*/ 140 h 315"/>
                <a:gd name="T14" fmla="*/ 140 w 556"/>
                <a:gd name="T15" fmla="*/ 140 h 315"/>
                <a:gd name="T16" fmla="*/ 68 w 556"/>
                <a:gd name="T17" fmla="*/ 41 h 315"/>
                <a:gd name="T18" fmla="*/ 0 w 556"/>
                <a:gd name="T19" fmla="*/ 84 h 315"/>
                <a:gd name="T20" fmla="*/ 75 w 556"/>
                <a:gd name="T21" fmla="*/ 315 h 315"/>
                <a:gd name="T22" fmla="*/ 278 w 556"/>
                <a:gd name="T23" fmla="*/ 315 h 315"/>
                <a:gd name="T24" fmla="*/ 479 w 556"/>
                <a:gd name="T25" fmla="*/ 315 h 315"/>
                <a:gd name="T26" fmla="*/ 556 w 556"/>
                <a:gd name="T27" fmla="*/ 84 h 315"/>
                <a:gd name="T28" fmla="*/ 487 w 556"/>
                <a:gd name="T29" fmla="*/ 4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 h="315">
                  <a:moveTo>
                    <a:pt x="487" y="41"/>
                  </a:moveTo>
                  <a:lnTo>
                    <a:pt x="414" y="140"/>
                  </a:lnTo>
                  <a:lnTo>
                    <a:pt x="356" y="140"/>
                  </a:lnTo>
                  <a:lnTo>
                    <a:pt x="330" y="0"/>
                  </a:lnTo>
                  <a:lnTo>
                    <a:pt x="278" y="0"/>
                  </a:lnTo>
                  <a:lnTo>
                    <a:pt x="225" y="0"/>
                  </a:lnTo>
                  <a:lnTo>
                    <a:pt x="197" y="140"/>
                  </a:lnTo>
                  <a:lnTo>
                    <a:pt x="140" y="140"/>
                  </a:lnTo>
                  <a:lnTo>
                    <a:pt x="68" y="41"/>
                  </a:lnTo>
                  <a:lnTo>
                    <a:pt x="0" y="84"/>
                  </a:lnTo>
                  <a:lnTo>
                    <a:pt x="75" y="315"/>
                  </a:lnTo>
                  <a:lnTo>
                    <a:pt x="278" y="315"/>
                  </a:lnTo>
                  <a:lnTo>
                    <a:pt x="479" y="315"/>
                  </a:lnTo>
                  <a:lnTo>
                    <a:pt x="556" y="84"/>
                  </a:lnTo>
                  <a:lnTo>
                    <a:pt x="48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Rectangle 56"/>
            <p:cNvSpPr>
              <a:spLocks noChangeArrowheads="1"/>
            </p:cNvSpPr>
            <p:nvPr/>
          </p:nvSpPr>
          <p:spPr bwMode="auto">
            <a:xfrm>
              <a:off x="8580625" y="3710828"/>
              <a:ext cx="619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4" name="Freeform 58"/>
            <p:cNvSpPr/>
            <p:nvPr/>
          </p:nvSpPr>
          <p:spPr bwMode="auto">
            <a:xfrm>
              <a:off x="8453625" y="3152028"/>
              <a:ext cx="441325" cy="500063"/>
            </a:xfrm>
            <a:custGeom>
              <a:avLst/>
              <a:gdLst>
                <a:gd name="T0" fmla="*/ 75 w 278"/>
                <a:gd name="T1" fmla="*/ 315 h 315"/>
                <a:gd name="T2" fmla="*/ 0 w 278"/>
                <a:gd name="T3" fmla="*/ 84 h 315"/>
                <a:gd name="T4" fmla="*/ 68 w 278"/>
                <a:gd name="T5" fmla="*/ 41 h 315"/>
                <a:gd name="T6" fmla="*/ 140 w 278"/>
                <a:gd name="T7" fmla="*/ 140 h 315"/>
                <a:gd name="T8" fmla="*/ 197 w 278"/>
                <a:gd name="T9" fmla="*/ 140 h 315"/>
                <a:gd name="T10" fmla="*/ 225 w 278"/>
                <a:gd name="T11" fmla="*/ 0 h 315"/>
                <a:gd name="T12" fmla="*/ 278 w 278"/>
                <a:gd name="T13" fmla="*/ 0 h 315"/>
                <a:gd name="T14" fmla="*/ 278 w 278"/>
                <a:gd name="T15" fmla="*/ 315 h 315"/>
                <a:gd name="T16" fmla="*/ 75 w 278"/>
                <a:gd name="T17"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15">
                  <a:moveTo>
                    <a:pt x="75" y="315"/>
                  </a:moveTo>
                  <a:lnTo>
                    <a:pt x="0" y="84"/>
                  </a:lnTo>
                  <a:lnTo>
                    <a:pt x="68" y="41"/>
                  </a:lnTo>
                  <a:lnTo>
                    <a:pt x="140" y="140"/>
                  </a:lnTo>
                  <a:lnTo>
                    <a:pt x="197" y="140"/>
                  </a:lnTo>
                  <a:lnTo>
                    <a:pt x="225" y="0"/>
                  </a:lnTo>
                  <a:lnTo>
                    <a:pt x="278" y="0"/>
                  </a:lnTo>
                  <a:lnTo>
                    <a:pt x="278" y="315"/>
                  </a:lnTo>
                  <a:lnTo>
                    <a:pt x="75" y="3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55" name="TextBox 54"/>
          <p:cNvSpPr txBox="1"/>
          <p:nvPr/>
        </p:nvSpPr>
        <p:spPr>
          <a:xfrm>
            <a:off x="1803850" y="1312868"/>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803850" y="1640374"/>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7" name="TextBox 56"/>
          <p:cNvSpPr txBox="1"/>
          <p:nvPr/>
        </p:nvSpPr>
        <p:spPr>
          <a:xfrm>
            <a:off x="1803850" y="3036681"/>
            <a:ext cx="2276456"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803850" y="3320465"/>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9" name="TextBox 58"/>
          <p:cNvSpPr txBox="1"/>
          <p:nvPr/>
        </p:nvSpPr>
        <p:spPr>
          <a:xfrm>
            <a:off x="5934754" y="1312460"/>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934755" y="1639967"/>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61" name="TextBox 60"/>
          <p:cNvSpPr txBox="1"/>
          <p:nvPr/>
        </p:nvSpPr>
        <p:spPr>
          <a:xfrm>
            <a:off x="5934754" y="3040527"/>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934755" y="3324311"/>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25"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249"/>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250"/>
                                        <p:tgtEl>
                                          <p:spTgt spid="5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250" fill="hold"/>
                                        <p:tgtEl>
                                          <p:spTgt spid="56"/>
                                        </p:tgtEl>
                                        <p:attrNameLst>
                                          <p:attrName>ppt_x</p:attrName>
                                        </p:attrNameLst>
                                      </p:cBhvr>
                                      <p:tavLst>
                                        <p:tav tm="0">
                                          <p:val>
                                            <p:strVal val="#ppt_x"/>
                                          </p:val>
                                        </p:tav>
                                        <p:tav tm="100000">
                                          <p:val>
                                            <p:strVal val="#ppt_x"/>
                                          </p:val>
                                        </p:tav>
                                      </p:tavLst>
                                    </p:anim>
                                    <p:anim calcmode="lin" valueType="num">
                                      <p:cBhvr additive="base">
                                        <p:cTn id="19" dur="250" fill="hold"/>
                                        <p:tgtEl>
                                          <p:spTgt spid="5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anim calcmode="lin" valueType="num">
                                      <p:cBhvr>
                                        <p:cTn id="24" dur="250" fill="hold"/>
                                        <p:tgtEl>
                                          <p:spTgt spid="4"/>
                                        </p:tgtEl>
                                        <p:attrNameLst>
                                          <p:attrName>ppt_x</p:attrName>
                                        </p:attrNameLst>
                                      </p:cBhvr>
                                      <p:tavLst>
                                        <p:tav tm="0">
                                          <p:val>
                                            <p:strVal val="#ppt_x"/>
                                          </p:val>
                                        </p:tav>
                                        <p:tav tm="100000">
                                          <p:val>
                                            <p:strVal val="#ppt_x"/>
                                          </p:val>
                                        </p:tav>
                                      </p:tavLst>
                                    </p:anim>
                                    <p:anim calcmode="lin" valueType="num">
                                      <p:cBhvr>
                                        <p:cTn id="25" dur="225" decel="100000" fill="hold"/>
                                        <p:tgtEl>
                                          <p:spTgt spid="4"/>
                                        </p:tgtEl>
                                        <p:attrNameLst>
                                          <p:attrName>ppt_y</p:attrName>
                                        </p:attrNameLst>
                                      </p:cBhvr>
                                      <p:tavLst>
                                        <p:tav tm="0">
                                          <p:val>
                                            <p:strVal val="#ppt_y+1"/>
                                          </p:val>
                                        </p:tav>
                                        <p:tav tm="100000">
                                          <p:val>
                                            <p:strVal val="#ppt_y-.03"/>
                                          </p:val>
                                        </p:tav>
                                      </p:tavLst>
                                    </p:anim>
                                    <p:anim calcmode="lin" valueType="num">
                                      <p:cBhvr>
                                        <p:cTn id="26"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250"/>
                                        <p:tgtEl>
                                          <p:spTgt spid="59"/>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250" fill="hold"/>
                                        <p:tgtEl>
                                          <p:spTgt spid="60"/>
                                        </p:tgtEl>
                                        <p:attrNameLst>
                                          <p:attrName>ppt_x</p:attrName>
                                        </p:attrNameLst>
                                      </p:cBhvr>
                                      <p:tavLst>
                                        <p:tav tm="0">
                                          <p:val>
                                            <p:strVal val="#ppt_x"/>
                                          </p:val>
                                        </p:tav>
                                        <p:tav tm="100000">
                                          <p:val>
                                            <p:strVal val="#ppt_x"/>
                                          </p:val>
                                        </p:tav>
                                      </p:tavLst>
                                    </p:anim>
                                    <p:anim calcmode="lin" valueType="num">
                                      <p:cBhvr additive="base">
                                        <p:cTn id="35" dur="250" fill="hold"/>
                                        <p:tgtEl>
                                          <p:spTgt spid="6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50"/>
                                        <p:tgtEl>
                                          <p:spTgt spid="3"/>
                                        </p:tgtEl>
                                      </p:cBhvr>
                                    </p:animEffect>
                                    <p:anim calcmode="lin" valueType="num">
                                      <p:cBhvr>
                                        <p:cTn id="40" dur="250" fill="hold"/>
                                        <p:tgtEl>
                                          <p:spTgt spid="3"/>
                                        </p:tgtEl>
                                        <p:attrNameLst>
                                          <p:attrName>ppt_x</p:attrName>
                                        </p:attrNameLst>
                                      </p:cBhvr>
                                      <p:tavLst>
                                        <p:tav tm="0">
                                          <p:val>
                                            <p:strVal val="#ppt_x"/>
                                          </p:val>
                                        </p:tav>
                                        <p:tav tm="100000">
                                          <p:val>
                                            <p:strVal val="#ppt_x"/>
                                          </p:val>
                                        </p:tav>
                                      </p:tavLst>
                                    </p:anim>
                                    <p:anim calcmode="lin" valueType="num">
                                      <p:cBhvr>
                                        <p:cTn id="41" dur="225" decel="100000" fill="hold"/>
                                        <p:tgtEl>
                                          <p:spTgt spid="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250"/>
                                        <p:tgtEl>
                                          <p:spTgt spid="5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250" fill="hold"/>
                                        <p:tgtEl>
                                          <p:spTgt spid="58"/>
                                        </p:tgtEl>
                                        <p:attrNameLst>
                                          <p:attrName>ppt_x</p:attrName>
                                        </p:attrNameLst>
                                      </p:cBhvr>
                                      <p:tavLst>
                                        <p:tav tm="0">
                                          <p:val>
                                            <p:strVal val="#ppt_x"/>
                                          </p:val>
                                        </p:tav>
                                        <p:tav tm="100000">
                                          <p:val>
                                            <p:strVal val="#ppt_x"/>
                                          </p:val>
                                        </p:tav>
                                      </p:tavLst>
                                    </p:anim>
                                    <p:anim calcmode="lin" valueType="num">
                                      <p:cBhvr additive="base">
                                        <p:cTn id="51" dur="250" fill="hold"/>
                                        <p:tgtEl>
                                          <p:spTgt spid="5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7"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50"/>
                                        <p:tgtEl>
                                          <p:spTgt spid="5"/>
                                        </p:tgtEl>
                                      </p:cBhvr>
                                    </p:animEffect>
                                    <p:anim calcmode="lin" valueType="num">
                                      <p:cBhvr>
                                        <p:cTn id="56" dur="250" fill="hold"/>
                                        <p:tgtEl>
                                          <p:spTgt spid="5"/>
                                        </p:tgtEl>
                                        <p:attrNameLst>
                                          <p:attrName>ppt_x</p:attrName>
                                        </p:attrNameLst>
                                      </p:cBhvr>
                                      <p:tavLst>
                                        <p:tav tm="0">
                                          <p:val>
                                            <p:strVal val="#ppt_x"/>
                                          </p:val>
                                        </p:tav>
                                        <p:tav tm="100000">
                                          <p:val>
                                            <p:strVal val="#ppt_x"/>
                                          </p:val>
                                        </p:tav>
                                      </p:tavLst>
                                    </p:anim>
                                    <p:anim calcmode="lin" valueType="num">
                                      <p:cBhvr>
                                        <p:cTn id="57" dur="225" decel="100000" fill="hold"/>
                                        <p:tgtEl>
                                          <p:spTgt spid="5"/>
                                        </p:tgtEl>
                                        <p:attrNameLst>
                                          <p:attrName>ppt_y</p:attrName>
                                        </p:attrNameLst>
                                      </p:cBhvr>
                                      <p:tavLst>
                                        <p:tav tm="0">
                                          <p:val>
                                            <p:strVal val="#ppt_y+1"/>
                                          </p:val>
                                        </p:tav>
                                        <p:tav tm="100000">
                                          <p:val>
                                            <p:strVal val="#ppt_y-.03"/>
                                          </p:val>
                                        </p:tav>
                                      </p:tavLst>
                                    </p:anim>
                                    <p:anim calcmode="lin" valueType="num">
                                      <p:cBhvr>
                                        <p:cTn id="58" dur="1" accel="100000" fill="hold">
                                          <p:stCondLst>
                                            <p:cond delay="249"/>
                                          </p:stCondLst>
                                        </p:cTn>
                                        <p:tgtEl>
                                          <p:spTgt spid="5"/>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250"/>
                                        <p:tgtEl>
                                          <p:spTgt spid="61"/>
                                        </p:tgtEl>
                                      </p:cBhvr>
                                    </p:animEffect>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250" fill="hold"/>
                                        <p:tgtEl>
                                          <p:spTgt spid="62"/>
                                        </p:tgtEl>
                                        <p:attrNameLst>
                                          <p:attrName>ppt_x</p:attrName>
                                        </p:attrNameLst>
                                      </p:cBhvr>
                                      <p:tavLst>
                                        <p:tav tm="0">
                                          <p:val>
                                            <p:strVal val="#ppt_x"/>
                                          </p:val>
                                        </p:tav>
                                        <p:tav tm="100000">
                                          <p:val>
                                            <p:strVal val="#ppt_x"/>
                                          </p:val>
                                        </p:tav>
                                      </p:tavLst>
                                    </p:anim>
                                    <p:anim calcmode="lin" valueType="num">
                                      <p:cBhvr additive="base">
                                        <p:cTn id="67" dur="2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产品运行</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heme/theme1.xml><?xml version="1.0" encoding="utf-8"?>
<a:theme xmlns:a="http://schemas.openxmlformats.org/drawingml/2006/main" name="Office 主题​​">
  <a:themeElements>
    <a:clrScheme name="自定义 1038">
      <a:dk1>
        <a:sysClr val="windowText" lastClr="000000"/>
      </a:dk1>
      <a:lt1>
        <a:sysClr val="window" lastClr="FFFFFF"/>
      </a:lt1>
      <a:dk2>
        <a:srgbClr val="4E3B30"/>
      </a:dk2>
      <a:lt2>
        <a:srgbClr val="7F7F7F"/>
      </a:lt2>
      <a:accent1>
        <a:srgbClr val="CBAE65"/>
      </a:accent1>
      <a:accent2>
        <a:srgbClr val="FFC000"/>
      </a:accent2>
      <a:accent3>
        <a:srgbClr val="CBAE65"/>
      </a:accent3>
      <a:accent4>
        <a:srgbClr val="FFC000"/>
      </a:accent4>
      <a:accent5>
        <a:srgbClr val="CBAE65"/>
      </a:accent5>
      <a:accent6>
        <a:srgbClr val="FFC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3860</TotalTime>
  <Words>1732</Words>
  <Application>Microsoft Office PowerPoint</Application>
  <PresentationFormat>全屏显示(16:9)</PresentationFormat>
  <Paragraphs>229</Paragraphs>
  <Slides>24</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Gill Sans</vt:lpstr>
      <vt:lpstr>Impact MT Std</vt:lpstr>
      <vt:lpstr>Lato Light</vt:lpstr>
      <vt:lpstr>方正大黑简体</vt:lpstr>
      <vt:lpstr>华文黑体</vt:lpstr>
      <vt:lpstr>宋体</vt:lpstr>
      <vt:lpstr>微软雅黑</vt:lpstr>
      <vt:lpstr>Arial</vt:lpstr>
      <vt:lpstr>Arial Black</vt:lpstr>
      <vt:lpstr>Calibri</vt:lpstr>
      <vt:lpstr>Eras Bold ITC</vt:lpstr>
      <vt:lpstr>Impact</vt:lpstr>
      <vt:lpstr>Roboto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415</cp:revision>
  <dcterms:created xsi:type="dcterms:W3CDTF">2014-11-09T01:07:25Z</dcterms:created>
  <dcterms:modified xsi:type="dcterms:W3CDTF">2023-04-17T05:15:49Z</dcterms:modified>
</cp:coreProperties>
</file>