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0" d="100"/>
          <a:sy n="110"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67BC-BC70-47E3-9920-B32EAADB9F1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38958-0A5F-41DA-A109-3DA1F62D05D6}" type="slidenum">
              <a:rPr lang="zh-CN" altLang="en-US" smtClean="0"/>
              <a:t>‹#›</a:t>
            </a:fld>
            <a:endParaRPr lang="zh-CN" altLang="en-US"/>
          </a:p>
        </p:txBody>
      </p:sp>
    </p:spTree>
    <p:extLst>
      <p:ext uri="{BB962C8B-B14F-4D97-AF65-F5344CB8AC3E}">
        <p14:creationId xmlns:p14="http://schemas.microsoft.com/office/powerpoint/2010/main" val="14056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a:t>
            </a:fld>
            <a:endParaRPr lang="zh-CN" altLang="en-US"/>
          </a:p>
        </p:txBody>
      </p:sp>
    </p:spTree>
    <p:extLst>
      <p:ext uri="{BB962C8B-B14F-4D97-AF65-F5344CB8AC3E}">
        <p14:creationId xmlns:p14="http://schemas.microsoft.com/office/powerpoint/2010/main" val="264562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10</a:t>
            </a:fld>
            <a:endParaRPr lang="zh-CN" altLang="en-US"/>
          </a:p>
        </p:txBody>
      </p:sp>
    </p:spTree>
    <p:extLst>
      <p:ext uri="{BB962C8B-B14F-4D97-AF65-F5344CB8AC3E}">
        <p14:creationId xmlns:p14="http://schemas.microsoft.com/office/powerpoint/2010/main" val="325064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11</a:t>
            </a:fld>
            <a:endParaRPr lang="zh-CN" altLang="en-US"/>
          </a:p>
        </p:txBody>
      </p:sp>
    </p:spTree>
    <p:extLst>
      <p:ext uri="{BB962C8B-B14F-4D97-AF65-F5344CB8AC3E}">
        <p14:creationId xmlns:p14="http://schemas.microsoft.com/office/powerpoint/2010/main" val="368930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12</a:t>
            </a:fld>
            <a:endParaRPr lang="zh-CN" altLang="en-US"/>
          </a:p>
        </p:txBody>
      </p:sp>
    </p:spTree>
    <p:extLst>
      <p:ext uri="{BB962C8B-B14F-4D97-AF65-F5344CB8AC3E}">
        <p14:creationId xmlns:p14="http://schemas.microsoft.com/office/powerpoint/2010/main" val="315667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13</a:t>
            </a:fld>
            <a:endParaRPr lang="zh-CN" altLang="en-US"/>
          </a:p>
        </p:txBody>
      </p:sp>
    </p:spTree>
    <p:extLst>
      <p:ext uri="{BB962C8B-B14F-4D97-AF65-F5344CB8AC3E}">
        <p14:creationId xmlns:p14="http://schemas.microsoft.com/office/powerpoint/2010/main" val="73685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14</a:t>
            </a:fld>
            <a:endParaRPr lang="zh-CN" altLang="en-US"/>
          </a:p>
        </p:txBody>
      </p:sp>
    </p:spTree>
    <p:extLst>
      <p:ext uri="{BB962C8B-B14F-4D97-AF65-F5344CB8AC3E}">
        <p14:creationId xmlns:p14="http://schemas.microsoft.com/office/powerpoint/2010/main" val="292094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15</a:t>
            </a:fld>
            <a:endParaRPr lang="zh-CN" altLang="en-US"/>
          </a:p>
        </p:txBody>
      </p:sp>
    </p:spTree>
    <p:extLst>
      <p:ext uri="{BB962C8B-B14F-4D97-AF65-F5344CB8AC3E}">
        <p14:creationId xmlns:p14="http://schemas.microsoft.com/office/powerpoint/2010/main" val="232731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16</a:t>
            </a:fld>
            <a:endParaRPr lang="zh-CN" altLang="en-US"/>
          </a:p>
        </p:txBody>
      </p:sp>
    </p:spTree>
    <p:extLst>
      <p:ext uri="{BB962C8B-B14F-4D97-AF65-F5344CB8AC3E}">
        <p14:creationId xmlns:p14="http://schemas.microsoft.com/office/powerpoint/2010/main" val="215786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17</a:t>
            </a:fld>
            <a:endParaRPr lang="zh-CN" altLang="en-US"/>
          </a:p>
        </p:txBody>
      </p:sp>
    </p:spTree>
    <p:extLst>
      <p:ext uri="{BB962C8B-B14F-4D97-AF65-F5344CB8AC3E}">
        <p14:creationId xmlns:p14="http://schemas.microsoft.com/office/powerpoint/2010/main" val="33423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18</a:t>
            </a:fld>
            <a:endParaRPr lang="zh-CN" altLang="en-US"/>
          </a:p>
        </p:txBody>
      </p:sp>
    </p:spTree>
    <p:extLst>
      <p:ext uri="{BB962C8B-B14F-4D97-AF65-F5344CB8AC3E}">
        <p14:creationId xmlns:p14="http://schemas.microsoft.com/office/powerpoint/2010/main" val="9065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19</a:t>
            </a:fld>
            <a:endParaRPr lang="zh-CN" altLang="en-US"/>
          </a:p>
        </p:txBody>
      </p:sp>
    </p:spTree>
    <p:extLst>
      <p:ext uri="{BB962C8B-B14F-4D97-AF65-F5344CB8AC3E}">
        <p14:creationId xmlns:p14="http://schemas.microsoft.com/office/powerpoint/2010/main" val="11764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a:t>
            </a:fld>
            <a:endParaRPr lang="zh-CN" altLang="en-US"/>
          </a:p>
        </p:txBody>
      </p:sp>
    </p:spTree>
    <p:extLst>
      <p:ext uri="{BB962C8B-B14F-4D97-AF65-F5344CB8AC3E}">
        <p14:creationId xmlns:p14="http://schemas.microsoft.com/office/powerpoint/2010/main" val="261072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20</a:t>
            </a:fld>
            <a:endParaRPr lang="zh-CN" altLang="en-US"/>
          </a:p>
        </p:txBody>
      </p:sp>
    </p:spTree>
    <p:extLst>
      <p:ext uri="{BB962C8B-B14F-4D97-AF65-F5344CB8AC3E}">
        <p14:creationId xmlns:p14="http://schemas.microsoft.com/office/powerpoint/2010/main" val="359381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21</a:t>
            </a:fld>
            <a:endParaRPr lang="zh-CN" altLang="en-US"/>
          </a:p>
        </p:txBody>
      </p:sp>
    </p:spTree>
    <p:extLst>
      <p:ext uri="{BB962C8B-B14F-4D97-AF65-F5344CB8AC3E}">
        <p14:creationId xmlns:p14="http://schemas.microsoft.com/office/powerpoint/2010/main" val="286428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22</a:t>
            </a:fld>
            <a:endParaRPr lang="zh-CN" altLang="en-US"/>
          </a:p>
        </p:txBody>
      </p:sp>
    </p:spTree>
    <p:extLst>
      <p:ext uri="{BB962C8B-B14F-4D97-AF65-F5344CB8AC3E}">
        <p14:creationId xmlns:p14="http://schemas.microsoft.com/office/powerpoint/2010/main" val="68279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23</a:t>
            </a:fld>
            <a:endParaRPr lang="zh-CN" altLang="en-US"/>
          </a:p>
        </p:txBody>
      </p:sp>
    </p:spTree>
    <p:extLst>
      <p:ext uri="{BB962C8B-B14F-4D97-AF65-F5344CB8AC3E}">
        <p14:creationId xmlns:p14="http://schemas.microsoft.com/office/powerpoint/2010/main" val="106660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24</a:t>
            </a:fld>
            <a:endParaRPr lang="zh-CN" altLang="en-US"/>
          </a:p>
        </p:txBody>
      </p:sp>
    </p:spTree>
    <p:extLst>
      <p:ext uri="{BB962C8B-B14F-4D97-AF65-F5344CB8AC3E}">
        <p14:creationId xmlns:p14="http://schemas.microsoft.com/office/powerpoint/2010/main" val="358582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25</a:t>
            </a:fld>
            <a:endParaRPr lang="zh-CN" altLang="en-US"/>
          </a:p>
        </p:txBody>
      </p:sp>
    </p:spTree>
    <p:extLst>
      <p:ext uri="{BB962C8B-B14F-4D97-AF65-F5344CB8AC3E}">
        <p14:creationId xmlns:p14="http://schemas.microsoft.com/office/powerpoint/2010/main" val="248125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3</a:t>
            </a:fld>
            <a:endParaRPr lang="zh-CN" altLang="en-US"/>
          </a:p>
        </p:txBody>
      </p:sp>
    </p:spTree>
    <p:extLst>
      <p:ext uri="{BB962C8B-B14F-4D97-AF65-F5344CB8AC3E}">
        <p14:creationId xmlns:p14="http://schemas.microsoft.com/office/powerpoint/2010/main" val="73307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4</a:t>
            </a:fld>
            <a:endParaRPr lang="zh-CN" altLang="en-US"/>
          </a:p>
        </p:txBody>
      </p:sp>
    </p:spTree>
    <p:extLst>
      <p:ext uri="{BB962C8B-B14F-4D97-AF65-F5344CB8AC3E}">
        <p14:creationId xmlns:p14="http://schemas.microsoft.com/office/powerpoint/2010/main" val="179243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5</a:t>
            </a:fld>
            <a:endParaRPr lang="zh-CN" altLang="en-US"/>
          </a:p>
        </p:txBody>
      </p:sp>
    </p:spTree>
    <p:extLst>
      <p:ext uri="{BB962C8B-B14F-4D97-AF65-F5344CB8AC3E}">
        <p14:creationId xmlns:p14="http://schemas.microsoft.com/office/powerpoint/2010/main" val="169916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6</a:t>
            </a:fld>
            <a:endParaRPr lang="zh-CN" altLang="en-US"/>
          </a:p>
        </p:txBody>
      </p:sp>
    </p:spTree>
    <p:extLst>
      <p:ext uri="{BB962C8B-B14F-4D97-AF65-F5344CB8AC3E}">
        <p14:creationId xmlns:p14="http://schemas.microsoft.com/office/powerpoint/2010/main" val="197954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7</a:t>
            </a:fld>
            <a:endParaRPr lang="zh-CN" altLang="en-US"/>
          </a:p>
        </p:txBody>
      </p:sp>
    </p:spTree>
    <p:extLst>
      <p:ext uri="{BB962C8B-B14F-4D97-AF65-F5344CB8AC3E}">
        <p14:creationId xmlns:p14="http://schemas.microsoft.com/office/powerpoint/2010/main" val="208365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8</a:t>
            </a:fld>
            <a:endParaRPr lang="zh-CN" altLang="en-US"/>
          </a:p>
        </p:txBody>
      </p:sp>
    </p:spTree>
    <p:extLst>
      <p:ext uri="{BB962C8B-B14F-4D97-AF65-F5344CB8AC3E}">
        <p14:creationId xmlns:p14="http://schemas.microsoft.com/office/powerpoint/2010/main" val="329052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9</a:t>
            </a:fld>
            <a:endParaRPr lang="zh-CN" altLang="en-US"/>
          </a:p>
        </p:txBody>
      </p:sp>
    </p:spTree>
    <p:extLst>
      <p:ext uri="{BB962C8B-B14F-4D97-AF65-F5344CB8AC3E}">
        <p14:creationId xmlns:p14="http://schemas.microsoft.com/office/powerpoint/2010/main" val="39453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EAF8B9-649C-49BB-92C4-97546735B051}"/>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364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9A09D7BD-ADAC-4C66-B0CF-BBE81C194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6640" y="0"/>
            <a:ext cx="9779861" cy="6858000"/>
          </a:xfrm>
          <a:prstGeom prst="rect">
            <a:avLst/>
          </a:prstGeom>
        </p:spPr>
      </p:pic>
    </p:spTree>
    <p:extLst>
      <p:ext uri="{BB962C8B-B14F-4D97-AF65-F5344CB8AC3E}">
        <p14:creationId xmlns:p14="http://schemas.microsoft.com/office/powerpoint/2010/main" val="39610148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1A26CE3-6533-4B2D-8B59-DED4FB2BFCE9}"/>
              </a:ext>
            </a:extLst>
          </p:cNvPr>
          <p:cNvGrpSpPr/>
          <p:nvPr userDrawn="1"/>
        </p:nvGrpSpPr>
        <p:grpSpPr>
          <a:xfrm>
            <a:off x="323215" y="183053"/>
            <a:ext cx="579120" cy="528320"/>
            <a:chOff x="3667760" y="203200"/>
            <a:chExt cx="579120" cy="528320"/>
          </a:xfrm>
        </p:grpSpPr>
        <p:sp>
          <p:nvSpPr>
            <p:cNvPr id="4" name="矩形 3">
              <a:extLst>
                <a:ext uri="{FF2B5EF4-FFF2-40B4-BE49-F238E27FC236}">
                  <a16:creationId xmlns:a16="http://schemas.microsoft.com/office/drawing/2014/main" id="{A5B1C684-7CB9-4733-B38B-3753C8C0CCB4}"/>
                </a:ext>
              </a:extLst>
            </p:cNvPr>
            <p:cNvSpPr/>
            <p:nvPr/>
          </p:nvSpPr>
          <p:spPr>
            <a:xfrm>
              <a:off x="3667760" y="203200"/>
              <a:ext cx="447040" cy="4470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53E5748-2B7F-4BC1-A0DF-B3E2BD7A720D}"/>
                </a:ext>
              </a:extLst>
            </p:cNvPr>
            <p:cNvSpPr/>
            <p:nvPr/>
          </p:nvSpPr>
          <p:spPr>
            <a:xfrm>
              <a:off x="3830320" y="314960"/>
              <a:ext cx="416560" cy="416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id="{70E3F5AD-E315-4CAF-A850-9AB286BAC1AB}"/>
              </a:ext>
            </a:extLst>
          </p:cNvPr>
          <p:cNvSpPr txBox="1"/>
          <p:nvPr userDrawn="1"/>
        </p:nvSpPr>
        <p:spPr>
          <a:xfrm>
            <a:off x="1064895" y="294813"/>
            <a:ext cx="3507105"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添加相关内容的文字</a:t>
            </a:r>
          </a:p>
        </p:txBody>
      </p:sp>
    </p:spTree>
    <p:extLst>
      <p:ext uri="{BB962C8B-B14F-4D97-AF65-F5344CB8AC3E}">
        <p14:creationId xmlns:p14="http://schemas.microsoft.com/office/powerpoint/2010/main" val="26056705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0418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1384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6">
            <a:extLst>
              <a:ext uri="{FF2B5EF4-FFF2-40B4-BE49-F238E27FC236}">
                <a16:creationId xmlns:a16="http://schemas.microsoft.com/office/drawing/2014/main" id="{593E6A91-B256-4982-8AD4-48499F833551}"/>
              </a:ext>
            </a:extLst>
          </p:cNvPr>
          <p:cNvSpPr txBox="1"/>
          <p:nvPr/>
        </p:nvSpPr>
        <p:spPr>
          <a:xfrm>
            <a:off x="2809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13" name="矩形 12">
            <a:extLst>
              <a:ext uri="{FF2B5EF4-FFF2-40B4-BE49-F238E27FC236}">
                <a16:creationId xmlns:a16="http://schemas.microsoft.com/office/drawing/2014/main" id="{005B8069-24EE-411B-8252-7988D9C5B116}"/>
              </a:ext>
            </a:extLst>
          </p:cNvPr>
          <p:cNvSpPr/>
          <p:nvPr/>
        </p:nvSpPr>
        <p:spPr>
          <a:xfrm>
            <a:off x="382236" y="3361312"/>
            <a:ext cx="6669949" cy="748988"/>
          </a:xfrm>
          <a:prstGeom prst="rect">
            <a:avLst/>
          </a:prstGeom>
        </p:spPr>
        <p:txBody>
          <a:bodyPr wrap="square">
            <a:spAutoFit/>
          </a:bodyPr>
          <a:lstStyle/>
          <a:p>
            <a:pPr>
              <a:defRPr/>
            </a:pPr>
            <a:r>
              <a:rPr lang="zh-CN" altLang="en-US" sz="4267" b="1" spc="400" dirty="0">
                <a:solidFill>
                  <a:schemeClr val="bg1"/>
                </a:solidFill>
                <a:latin typeface="微软雅黑" panose="020B0503020204020204" pitchFamily="34" charset="-122"/>
                <a:ea typeface="微软雅黑" panose="020B0503020204020204" pitchFamily="34" charset="-122"/>
                <a:cs typeface="+mn-ea"/>
                <a:sym typeface="+mn-lt"/>
              </a:rPr>
              <a:t>高端人工智能模板</a:t>
            </a:r>
          </a:p>
        </p:txBody>
      </p:sp>
      <p:sp>
        <p:nvSpPr>
          <p:cNvPr id="14" name="文本框 13">
            <a:extLst>
              <a:ext uri="{FF2B5EF4-FFF2-40B4-BE49-F238E27FC236}">
                <a16:creationId xmlns:a16="http://schemas.microsoft.com/office/drawing/2014/main" id="{2B7F7962-9F8F-4070-9DB3-9DF9923BA575}"/>
              </a:ext>
            </a:extLst>
          </p:cNvPr>
          <p:cNvSpPr txBox="1"/>
          <p:nvPr/>
        </p:nvSpPr>
        <p:spPr>
          <a:xfrm>
            <a:off x="7523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571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id="{535B6176-76B6-4220-834B-916B1A4014DB}"/>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DA9C3B66-D585-47FA-B45F-2ABE5D34A125}"/>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45B55CCD-91C5-48E3-A779-77E58E74E771}"/>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A401A60B-CB0E-4385-9C9B-8E5C54A75D19}"/>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02</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id="{ED17959E-911A-480E-A066-78EC02FD22D1}"/>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id="{CFD0016A-F6C8-4A29-B05D-D75183EF6E77}"/>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225101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0B8BE28-A770-4262-A4DB-BB5EE5F92D27}"/>
              </a:ext>
            </a:extLst>
          </p:cNvPr>
          <p:cNvGrpSpPr/>
          <p:nvPr/>
        </p:nvGrpSpPr>
        <p:grpSpPr>
          <a:xfrm>
            <a:off x="4335981" y="1815721"/>
            <a:ext cx="7072266" cy="4306570"/>
            <a:chOff x="3124200" y="1504950"/>
            <a:chExt cx="5290757" cy="3221742"/>
          </a:xfrm>
        </p:grpSpPr>
        <p:cxnSp>
          <p:nvCxnSpPr>
            <p:cNvPr id="3" name="Straight Connector 9">
              <a:extLst>
                <a:ext uri="{FF2B5EF4-FFF2-40B4-BE49-F238E27FC236}">
                  <a16:creationId xmlns:a16="http://schemas.microsoft.com/office/drawing/2014/main" id="{9E279933-5FF1-4FCA-B32D-3C7FA9290A7A}"/>
                </a:ext>
              </a:extLst>
            </p:cNvPr>
            <p:cNvCxnSpPr/>
            <p:nvPr/>
          </p:nvCxnSpPr>
          <p:spPr>
            <a:xfrm>
              <a:off x="3962400" y="18204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0">
              <a:extLst>
                <a:ext uri="{FF2B5EF4-FFF2-40B4-BE49-F238E27FC236}">
                  <a16:creationId xmlns:a16="http://schemas.microsoft.com/office/drawing/2014/main" id="{737755B4-1A16-454E-B179-789AEA2EBB00}"/>
                </a:ext>
              </a:extLst>
            </p:cNvPr>
            <p:cNvCxnSpPr/>
            <p:nvPr/>
          </p:nvCxnSpPr>
          <p:spPr>
            <a:xfrm>
              <a:off x="3962400" y="1820421"/>
              <a:ext cx="39624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17">
              <a:extLst>
                <a:ext uri="{FF2B5EF4-FFF2-40B4-BE49-F238E27FC236}">
                  <a16:creationId xmlns:a16="http://schemas.microsoft.com/office/drawing/2014/main" id="{AB559317-5E2B-44AE-954B-F26D40052BBB}"/>
                </a:ext>
              </a:extLst>
            </p:cNvPr>
            <p:cNvSpPr/>
            <p:nvPr/>
          </p:nvSpPr>
          <p:spPr>
            <a:xfrm>
              <a:off x="3124200" y="15049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90%</a:t>
              </a:r>
            </a:p>
          </p:txBody>
        </p:sp>
        <p:sp>
          <p:nvSpPr>
            <p:cNvPr id="6" name="Rounded Rectangle 18">
              <a:extLst>
                <a:ext uri="{FF2B5EF4-FFF2-40B4-BE49-F238E27FC236}">
                  <a16:creationId xmlns:a16="http://schemas.microsoft.com/office/drawing/2014/main" id="{E7D27110-2B5D-45D5-B7C2-886D2A869173}"/>
                </a:ext>
              </a:extLst>
            </p:cNvPr>
            <p:cNvSpPr/>
            <p:nvPr/>
          </p:nvSpPr>
          <p:spPr>
            <a:xfrm>
              <a:off x="3124200" y="23599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70%</a:t>
              </a:r>
            </a:p>
          </p:txBody>
        </p:sp>
        <p:sp>
          <p:nvSpPr>
            <p:cNvPr id="7" name="Rounded Rectangle 19">
              <a:extLst>
                <a:ext uri="{FF2B5EF4-FFF2-40B4-BE49-F238E27FC236}">
                  <a16:creationId xmlns:a16="http://schemas.microsoft.com/office/drawing/2014/main" id="{D4FA60FC-487F-4AF3-BDCA-60EE10D6F2CC}"/>
                </a:ext>
              </a:extLst>
            </p:cNvPr>
            <p:cNvSpPr/>
            <p:nvPr/>
          </p:nvSpPr>
          <p:spPr>
            <a:xfrm>
              <a:off x="3124200" y="32362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85%</a:t>
              </a:r>
            </a:p>
          </p:txBody>
        </p:sp>
        <p:sp>
          <p:nvSpPr>
            <p:cNvPr id="8" name="Rounded Rectangle 20">
              <a:extLst>
                <a:ext uri="{FF2B5EF4-FFF2-40B4-BE49-F238E27FC236}">
                  <a16:creationId xmlns:a16="http://schemas.microsoft.com/office/drawing/2014/main" id="{9E633A4E-E58C-4E29-8C34-22D4EDBADCA9}"/>
                </a:ext>
              </a:extLst>
            </p:cNvPr>
            <p:cNvSpPr/>
            <p:nvPr/>
          </p:nvSpPr>
          <p:spPr>
            <a:xfrm>
              <a:off x="3124200" y="40957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45%</a:t>
              </a:r>
            </a:p>
          </p:txBody>
        </p:sp>
        <p:cxnSp>
          <p:nvCxnSpPr>
            <p:cNvPr id="9" name="Straight Connector 33">
              <a:extLst>
                <a:ext uri="{FF2B5EF4-FFF2-40B4-BE49-F238E27FC236}">
                  <a16:creationId xmlns:a16="http://schemas.microsoft.com/office/drawing/2014/main" id="{280F1E73-9C4D-4022-B8E3-8106CCD32FBE}"/>
                </a:ext>
              </a:extLst>
            </p:cNvPr>
            <p:cNvCxnSpPr/>
            <p:nvPr/>
          </p:nvCxnSpPr>
          <p:spPr>
            <a:xfrm>
              <a:off x="3962400" y="26753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4">
              <a:extLst>
                <a:ext uri="{FF2B5EF4-FFF2-40B4-BE49-F238E27FC236}">
                  <a16:creationId xmlns:a16="http://schemas.microsoft.com/office/drawing/2014/main" id="{054B4C1F-AD7A-4461-9CAC-A6F96740C293}"/>
                </a:ext>
              </a:extLst>
            </p:cNvPr>
            <p:cNvCxnSpPr/>
            <p:nvPr/>
          </p:nvCxnSpPr>
          <p:spPr>
            <a:xfrm>
              <a:off x="3962400" y="2675379"/>
              <a:ext cx="31242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id="{153D8B67-C07E-487F-BD7E-A29D991BC039}"/>
                </a:ext>
              </a:extLst>
            </p:cNvPr>
            <p:cNvCxnSpPr/>
            <p:nvPr/>
          </p:nvCxnSpPr>
          <p:spPr>
            <a:xfrm>
              <a:off x="3962400" y="35516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6">
              <a:extLst>
                <a:ext uri="{FF2B5EF4-FFF2-40B4-BE49-F238E27FC236}">
                  <a16:creationId xmlns:a16="http://schemas.microsoft.com/office/drawing/2014/main" id="{2CF7A26E-D036-48E8-8FF8-99DA4B2B9DEC}"/>
                </a:ext>
              </a:extLst>
            </p:cNvPr>
            <p:cNvCxnSpPr/>
            <p:nvPr/>
          </p:nvCxnSpPr>
          <p:spPr>
            <a:xfrm>
              <a:off x="3962400" y="3551679"/>
              <a:ext cx="37338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7">
              <a:extLst>
                <a:ext uri="{FF2B5EF4-FFF2-40B4-BE49-F238E27FC236}">
                  <a16:creationId xmlns:a16="http://schemas.microsoft.com/office/drawing/2014/main" id="{0F89CE36-B134-4118-BB05-8584848DB333}"/>
                </a:ext>
              </a:extLst>
            </p:cNvPr>
            <p:cNvCxnSpPr/>
            <p:nvPr/>
          </p:nvCxnSpPr>
          <p:spPr>
            <a:xfrm>
              <a:off x="3962400" y="44112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8">
              <a:extLst>
                <a:ext uri="{FF2B5EF4-FFF2-40B4-BE49-F238E27FC236}">
                  <a16:creationId xmlns:a16="http://schemas.microsoft.com/office/drawing/2014/main" id="{970CAA23-6A36-4C85-9E16-4897146A1562}"/>
                </a:ext>
              </a:extLst>
            </p:cNvPr>
            <p:cNvCxnSpPr/>
            <p:nvPr/>
          </p:nvCxnSpPr>
          <p:spPr>
            <a:xfrm>
              <a:off x="3962400" y="4411221"/>
              <a:ext cx="22098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2B1E5916-7A28-4FF7-9996-C854C6147EA8}"/>
              </a:ext>
            </a:extLst>
          </p:cNvPr>
          <p:cNvSpPr/>
          <p:nvPr/>
        </p:nvSpPr>
        <p:spPr>
          <a:xfrm>
            <a:off x="568959" y="1806464"/>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6" name="矩形 15">
            <a:extLst>
              <a:ext uri="{FF2B5EF4-FFF2-40B4-BE49-F238E27FC236}">
                <a16:creationId xmlns:a16="http://schemas.microsoft.com/office/drawing/2014/main" id="{E40622CA-1414-4C8E-8834-ADF7997D59F8}"/>
              </a:ext>
            </a:extLst>
          </p:cNvPr>
          <p:cNvSpPr/>
          <p:nvPr/>
        </p:nvSpPr>
        <p:spPr>
          <a:xfrm>
            <a:off x="568958" y="296475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7" name="矩形 16">
            <a:extLst>
              <a:ext uri="{FF2B5EF4-FFF2-40B4-BE49-F238E27FC236}">
                <a16:creationId xmlns:a16="http://schemas.microsoft.com/office/drawing/2014/main" id="{56BB6369-D9F2-4F4F-8660-A8A599BBAE02}"/>
              </a:ext>
            </a:extLst>
          </p:cNvPr>
          <p:cNvSpPr/>
          <p:nvPr/>
        </p:nvSpPr>
        <p:spPr>
          <a:xfrm>
            <a:off x="568959" y="4129930"/>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8" name="矩形 17">
            <a:extLst>
              <a:ext uri="{FF2B5EF4-FFF2-40B4-BE49-F238E27FC236}">
                <a16:creationId xmlns:a16="http://schemas.microsoft.com/office/drawing/2014/main" id="{F0019318-A458-461C-B3CA-1FBCA15E207A}"/>
              </a:ext>
            </a:extLst>
          </p:cNvPr>
          <p:cNvSpPr/>
          <p:nvPr/>
        </p:nvSpPr>
        <p:spPr>
          <a:xfrm>
            <a:off x="568960" y="527889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66608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44F9FB7-33CD-4327-8EAE-ACC35736491E}"/>
              </a:ext>
            </a:extLst>
          </p:cNvPr>
          <p:cNvGrpSpPr/>
          <p:nvPr/>
        </p:nvGrpSpPr>
        <p:grpSpPr>
          <a:xfrm>
            <a:off x="1009148" y="905522"/>
            <a:ext cx="10194723" cy="4317754"/>
            <a:chOff x="785786" y="1000114"/>
            <a:chExt cx="7436005" cy="3149359"/>
          </a:xfrm>
          <a:solidFill>
            <a:schemeClr val="bg1">
              <a:alpha val="20000"/>
            </a:schemeClr>
          </a:solidFill>
        </p:grpSpPr>
        <p:grpSp>
          <p:nvGrpSpPr>
            <p:cNvPr id="3" name="Group 84">
              <a:extLst>
                <a:ext uri="{FF2B5EF4-FFF2-40B4-BE49-F238E27FC236}">
                  <a16:creationId xmlns:a16="http://schemas.microsoft.com/office/drawing/2014/main" id="{5700F98D-E54C-4471-A804-EB3B7E4F7DD9}"/>
                </a:ext>
              </a:extLst>
            </p:cNvPr>
            <p:cNvGrpSpPr/>
            <p:nvPr/>
          </p:nvGrpSpPr>
          <p:grpSpPr>
            <a:xfrm>
              <a:off x="785786" y="2000246"/>
              <a:ext cx="1162406" cy="2149227"/>
              <a:chOff x="228591" y="2000246"/>
              <a:chExt cx="1162406" cy="2149227"/>
            </a:xfrm>
            <a:grpFill/>
          </p:grpSpPr>
          <p:sp>
            <p:nvSpPr>
              <p:cNvPr id="49" name="Isosceles Triangle 2">
                <a:extLst>
                  <a:ext uri="{FF2B5EF4-FFF2-40B4-BE49-F238E27FC236}">
                    <a16:creationId xmlns:a16="http://schemas.microsoft.com/office/drawing/2014/main" id="{65673FC9-4F5C-48C0-94EE-FCACE51C4FEC}"/>
                  </a:ext>
                </a:extLst>
              </p:cNvPr>
              <p:cNvSpPr/>
              <p:nvPr/>
            </p:nvSpPr>
            <p:spPr>
              <a:xfrm>
                <a:off x="22859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Content Placeholder 2">
                <a:extLst>
                  <a:ext uri="{FF2B5EF4-FFF2-40B4-BE49-F238E27FC236}">
                    <a16:creationId xmlns:a16="http://schemas.microsoft.com/office/drawing/2014/main" id="{56E887E4-F610-4B33-8D2B-D762603DBCF9}"/>
                  </a:ext>
                </a:extLst>
              </p:cNvPr>
              <p:cNvSpPr txBox="1">
                <a:spLocks/>
              </p:cNvSpPr>
              <p:nvPr/>
            </p:nvSpPr>
            <p:spPr>
              <a:xfrm>
                <a:off x="461899"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Jan</a:t>
                </a:r>
              </a:p>
            </p:txBody>
          </p:sp>
          <p:sp>
            <p:nvSpPr>
              <p:cNvPr id="51" name="Content Placeholder 2">
                <a:extLst>
                  <a:ext uri="{FF2B5EF4-FFF2-40B4-BE49-F238E27FC236}">
                    <a16:creationId xmlns:a16="http://schemas.microsoft.com/office/drawing/2014/main" id="{286F67CC-F008-4A14-AB27-93CD3B9EFB94}"/>
                  </a:ext>
                </a:extLst>
              </p:cNvPr>
              <p:cNvSpPr txBox="1">
                <a:spLocks/>
              </p:cNvSpPr>
              <p:nvPr/>
            </p:nvSpPr>
            <p:spPr>
              <a:xfrm>
                <a:off x="461899"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60%</a:t>
                </a:r>
              </a:p>
            </p:txBody>
          </p:sp>
          <p:cxnSp>
            <p:nvCxnSpPr>
              <p:cNvPr id="52" name="Straight Connector 70">
                <a:extLst>
                  <a:ext uri="{FF2B5EF4-FFF2-40B4-BE49-F238E27FC236}">
                    <a16:creationId xmlns:a16="http://schemas.microsoft.com/office/drawing/2014/main" id="{0EB92A6C-587F-4ABE-89C9-9123957AE875}"/>
                  </a:ext>
                </a:extLst>
              </p:cNvPr>
              <p:cNvCxnSpPr/>
              <p:nvPr/>
            </p:nvCxnSpPr>
            <p:spPr>
              <a:xfrm rot="5400000">
                <a:off x="643704"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85">
              <a:extLst>
                <a:ext uri="{FF2B5EF4-FFF2-40B4-BE49-F238E27FC236}">
                  <a16:creationId xmlns:a16="http://schemas.microsoft.com/office/drawing/2014/main" id="{8A2CA6B6-890C-43CE-A6AB-B5147C81DBB3}"/>
                </a:ext>
              </a:extLst>
            </p:cNvPr>
            <p:cNvGrpSpPr/>
            <p:nvPr/>
          </p:nvGrpSpPr>
          <p:grpSpPr>
            <a:xfrm>
              <a:off x="1489960" y="1500180"/>
              <a:ext cx="1162406" cy="2649293"/>
              <a:chOff x="932765" y="1500180"/>
              <a:chExt cx="1162406" cy="2649293"/>
            </a:xfrm>
            <a:grpFill/>
          </p:grpSpPr>
          <p:sp>
            <p:nvSpPr>
              <p:cNvPr id="45" name="Isosceles Triangle 2">
                <a:extLst>
                  <a:ext uri="{FF2B5EF4-FFF2-40B4-BE49-F238E27FC236}">
                    <a16:creationId xmlns:a16="http://schemas.microsoft.com/office/drawing/2014/main" id="{DC9C19DB-519F-471F-9504-E3574906BC65}"/>
                  </a:ext>
                </a:extLst>
              </p:cNvPr>
              <p:cNvSpPr/>
              <p:nvPr/>
            </p:nvSpPr>
            <p:spPr>
              <a:xfrm>
                <a:off x="932765" y="2211338"/>
                <a:ext cx="1162406" cy="151249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Content Placeholder 2">
                <a:extLst>
                  <a:ext uri="{FF2B5EF4-FFF2-40B4-BE49-F238E27FC236}">
                    <a16:creationId xmlns:a16="http://schemas.microsoft.com/office/drawing/2014/main" id="{02D4ECDC-6547-4A3A-95A5-CD35EF8959E9}"/>
                  </a:ext>
                </a:extLst>
              </p:cNvPr>
              <p:cNvSpPr txBox="1">
                <a:spLocks/>
              </p:cNvSpPr>
              <p:nvPr/>
            </p:nvSpPr>
            <p:spPr>
              <a:xfrm>
                <a:off x="1164238"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Feb</a:t>
                </a:r>
              </a:p>
            </p:txBody>
          </p:sp>
          <p:sp>
            <p:nvSpPr>
              <p:cNvPr id="47" name="Content Placeholder 2">
                <a:extLst>
                  <a:ext uri="{FF2B5EF4-FFF2-40B4-BE49-F238E27FC236}">
                    <a16:creationId xmlns:a16="http://schemas.microsoft.com/office/drawing/2014/main" id="{C4F7C799-16F9-42AC-A189-5B2C9ED9720C}"/>
                  </a:ext>
                </a:extLst>
              </p:cNvPr>
              <p:cNvSpPr txBox="1">
                <a:spLocks/>
              </p:cNvSpPr>
              <p:nvPr/>
            </p:nvSpPr>
            <p:spPr>
              <a:xfrm>
                <a:off x="1162479"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p>
            </p:txBody>
          </p:sp>
          <p:cxnSp>
            <p:nvCxnSpPr>
              <p:cNvPr id="48" name="Straight Connector 71">
                <a:extLst>
                  <a:ext uri="{FF2B5EF4-FFF2-40B4-BE49-F238E27FC236}">
                    <a16:creationId xmlns:a16="http://schemas.microsoft.com/office/drawing/2014/main" id="{0FFA414B-2C82-4742-91EC-93C8BE322DDE}"/>
                  </a:ext>
                </a:extLst>
              </p:cNvPr>
              <p:cNvCxnSpPr/>
              <p:nvPr/>
            </p:nvCxnSpPr>
            <p:spPr>
              <a:xfrm rot="5400000">
                <a:off x="1358084"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86">
              <a:extLst>
                <a:ext uri="{FF2B5EF4-FFF2-40B4-BE49-F238E27FC236}">
                  <a16:creationId xmlns:a16="http://schemas.microsoft.com/office/drawing/2014/main" id="{66C23807-F198-4828-BF3C-8AE39A25E64F}"/>
                </a:ext>
              </a:extLst>
            </p:cNvPr>
            <p:cNvGrpSpPr/>
            <p:nvPr/>
          </p:nvGrpSpPr>
          <p:grpSpPr>
            <a:xfrm>
              <a:off x="2384686" y="1857370"/>
              <a:ext cx="1069128" cy="2292103"/>
              <a:chOff x="1827491" y="1857370"/>
              <a:chExt cx="1069128" cy="2292103"/>
            </a:xfrm>
            <a:grpFill/>
          </p:grpSpPr>
          <p:sp>
            <p:nvSpPr>
              <p:cNvPr id="41" name="Isosceles Triangle 2">
                <a:extLst>
                  <a:ext uri="{FF2B5EF4-FFF2-40B4-BE49-F238E27FC236}">
                    <a16:creationId xmlns:a16="http://schemas.microsoft.com/office/drawing/2014/main" id="{4CD54877-2C1C-43A9-B77B-93BB1BC87FE7}"/>
                  </a:ext>
                </a:extLst>
              </p:cNvPr>
              <p:cNvSpPr/>
              <p:nvPr/>
            </p:nvSpPr>
            <p:spPr>
              <a:xfrm>
                <a:off x="1827491" y="2571121"/>
                <a:ext cx="1069128" cy="1152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Content Placeholder 2">
                <a:extLst>
                  <a:ext uri="{FF2B5EF4-FFF2-40B4-BE49-F238E27FC236}">
                    <a16:creationId xmlns:a16="http://schemas.microsoft.com/office/drawing/2014/main" id="{6BB155D2-3AD3-4AE6-93D8-970C4526381F}"/>
                  </a:ext>
                </a:extLst>
              </p:cNvPr>
              <p:cNvSpPr txBox="1">
                <a:spLocks/>
              </p:cNvSpPr>
              <p:nvPr/>
            </p:nvSpPr>
            <p:spPr>
              <a:xfrm>
                <a:off x="2012325"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Mar</a:t>
                </a:r>
              </a:p>
            </p:txBody>
          </p:sp>
          <p:sp>
            <p:nvSpPr>
              <p:cNvPr id="43" name="Content Placeholder 2">
                <a:extLst>
                  <a:ext uri="{FF2B5EF4-FFF2-40B4-BE49-F238E27FC236}">
                    <a16:creationId xmlns:a16="http://schemas.microsoft.com/office/drawing/2014/main" id="{1DAB1F52-04DD-4F01-A87E-E841F40D478E}"/>
                  </a:ext>
                </a:extLst>
              </p:cNvPr>
              <p:cNvSpPr txBox="1">
                <a:spLocks/>
              </p:cNvSpPr>
              <p:nvPr/>
            </p:nvSpPr>
            <p:spPr>
              <a:xfrm>
                <a:off x="20262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p>
            </p:txBody>
          </p:sp>
          <p:cxnSp>
            <p:nvCxnSpPr>
              <p:cNvPr id="44" name="Straight Connector 72">
                <a:extLst>
                  <a:ext uri="{FF2B5EF4-FFF2-40B4-BE49-F238E27FC236}">
                    <a16:creationId xmlns:a16="http://schemas.microsoft.com/office/drawing/2014/main" id="{58C64C3A-7E07-44AC-859A-A6BC427C892C}"/>
                  </a:ext>
                </a:extLst>
              </p:cNvPr>
              <p:cNvCxnSpPr/>
              <p:nvPr/>
            </p:nvCxnSpPr>
            <p:spPr>
              <a:xfrm rot="5400000">
                <a:off x="221534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87">
              <a:extLst>
                <a:ext uri="{FF2B5EF4-FFF2-40B4-BE49-F238E27FC236}">
                  <a16:creationId xmlns:a16="http://schemas.microsoft.com/office/drawing/2014/main" id="{213C1EF3-7148-4929-B215-43424BF55364}"/>
                </a:ext>
              </a:extLst>
            </p:cNvPr>
            <p:cNvGrpSpPr/>
            <p:nvPr/>
          </p:nvGrpSpPr>
          <p:grpSpPr>
            <a:xfrm>
              <a:off x="3189958" y="1643056"/>
              <a:ext cx="996954" cy="2506417"/>
              <a:chOff x="2632763" y="1643056"/>
              <a:chExt cx="996954" cy="2506417"/>
            </a:xfrm>
            <a:grpFill/>
          </p:grpSpPr>
          <p:sp>
            <p:nvSpPr>
              <p:cNvPr id="37" name="Isosceles Triangle 2">
                <a:extLst>
                  <a:ext uri="{FF2B5EF4-FFF2-40B4-BE49-F238E27FC236}">
                    <a16:creationId xmlns:a16="http://schemas.microsoft.com/office/drawing/2014/main" id="{14A34EA6-B873-4C43-9C21-AA69B64ED2AE}"/>
                  </a:ext>
                </a:extLst>
              </p:cNvPr>
              <p:cNvSpPr/>
              <p:nvPr/>
            </p:nvSpPr>
            <p:spPr>
              <a:xfrm>
                <a:off x="2632763" y="2357436"/>
                <a:ext cx="996954" cy="136639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Content Placeholder 2">
                <a:extLst>
                  <a:ext uri="{FF2B5EF4-FFF2-40B4-BE49-F238E27FC236}">
                    <a16:creationId xmlns:a16="http://schemas.microsoft.com/office/drawing/2014/main" id="{815D11D5-93BF-400B-BA2F-0E175D32D5AB}"/>
                  </a:ext>
                </a:extLst>
              </p:cNvPr>
              <p:cNvSpPr txBox="1">
                <a:spLocks/>
              </p:cNvSpPr>
              <p:nvPr/>
            </p:nvSpPr>
            <p:spPr>
              <a:xfrm>
                <a:off x="2781510"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Apr</a:t>
                </a:r>
              </a:p>
            </p:txBody>
          </p:sp>
          <p:sp>
            <p:nvSpPr>
              <p:cNvPr id="39" name="Content Placeholder 2">
                <a:extLst>
                  <a:ext uri="{FF2B5EF4-FFF2-40B4-BE49-F238E27FC236}">
                    <a16:creationId xmlns:a16="http://schemas.microsoft.com/office/drawing/2014/main" id="{179BBC13-2F1B-46F2-96DD-02672A338345}"/>
                  </a:ext>
                </a:extLst>
              </p:cNvPr>
              <p:cNvSpPr txBox="1">
                <a:spLocks/>
              </p:cNvSpPr>
              <p:nvPr/>
            </p:nvSpPr>
            <p:spPr>
              <a:xfrm>
                <a:off x="2793872" y="164305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75%</a:t>
                </a:r>
              </a:p>
            </p:txBody>
          </p:sp>
          <p:cxnSp>
            <p:nvCxnSpPr>
              <p:cNvPr id="40" name="Straight Connector 73">
                <a:extLst>
                  <a:ext uri="{FF2B5EF4-FFF2-40B4-BE49-F238E27FC236}">
                    <a16:creationId xmlns:a16="http://schemas.microsoft.com/office/drawing/2014/main" id="{464F2C91-FF3C-4B68-80A4-B6B11033C16A}"/>
                  </a:ext>
                </a:extLst>
              </p:cNvPr>
              <p:cNvCxnSpPr/>
              <p:nvPr/>
            </p:nvCxnSpPr>
            <p:spPr>
              <a:xfrm rot="5400000">
                <a:off x="3001158" y="207089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88">
              <a:extLst>
                <a:ext uri="{FF2B5EF4-FFF2-40B4-BE49-F238E27FC236}">
                  <a16:creationId xmlns:a16="http://schemas.microsoft.com/office/drawing/2014/main" id="{EE62A986-FDB9-4830-A0AD-5E7ED985C2E0}"/>
                </a:ext>
              </a:extLst>
            </p:cNvPr>
            <p:cNvGrpSpPr/>
            <p:nvPr/>
          </p:nvGrpSpPr>
          <p:grpSpPr>
            <a:xfrm>
              <a:off x="3864006" y="2000246"/>
              <a:ext cx="1162406" cy="2149227"/>
              <a:chOff x="3306811" y="2000246"/>
              <a:chExt cx="1162406" cy="2149227"/>
            </a:xfrm>
            <a:grpFill/>
          </p:grpSpPr>
          <p:sp>
            <p:nvSpPr>
              <p:cNvPr id="33" name="Isosceles Triangle 2">
                <a:extLst>
                  <a:ext uri="{FF2B5EF4-FFF2-40B4-BE49-F238E27FC236}">
                    <a16:creationId xmlns:a16="http://schemas.microsoft.com/office/drawing/2014/main" id="{B25E9194-A160-4383-B432-2441B6F17C00}"/>
                  </a:ext>
                </a:extLst>
              </p:cNvPr>
              <p:cNvSpPr/>
              <p:nvPr/>
            </p:nvSpPr>
            <p:spPr>
              <a:xfrm>
                <a:off x="330681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Content Placeholder 2">
                <a:extLst>
                  <a:ext uri="{FF2B5EF4-FFF2-40B4-BE49-F238E27FC236}">
                    <a16:creationId xmlns:a16="http://schemas.microsoft.com/office/drawing/2014/main" id="{DB1713D5-1412-4AE2-843C-AD455F80642A}"/>
                  </a:ext>
                </a:extLst>
              </p:cNvPr>
              <p:cNvSpPr txBox="1">
                <a:spLocks/>
              </p:cNvSpPr>
              <p:nvPr/>
            </p:nvSpPr>
            <p:spPr>
              <a:xfrm>
                <a:off x="353828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May</a:t>
                </a:r>
              </a:p>
            </p:txBody>
          </p:sp>
          <p:sp>
            <p:nvSpPr>
              <p:cNvPr id="35" name="Content Placeholder 2">
                <a:extLst>
                  <a:ext uri="{FF2B5EF4-FFF2-40B4-BE49-F238E27FC236}">
                    <a16:creationId xmlns:a16="http://schemas.microsoft.com/office/drawing/2014/main" id="{BB8A0D15-F8C5-416F-B7EC-D542F82E15A2}"/>
                  </a:ext>
                </a:extLst>
              </p:cNvPr>
              <p:cNvSpPr txBox="1">
                <a:spLocks/>
              </p:cNvSpPr>
              <p:nvPr/>
            </p:nvSpPr>
            <p:spPr>
              <a:xfrm>
                <a:off x="3522514"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65%</a:t>
                </a:r>
              </a:p>
            </p:txBody>
          </p:sp>
          <p:cxnSp>
            <p:nvCxnSpPr>
              <p:cNvPr id="36" name="Straight Connector 74">
                <a:extLst>
                  <a:ext uri="{FF2B5EF4-FFF2-40B4-BE49-F238E27FC236}">
                    <a16:creationId xmlns:a16="http://schemas.microsoft.com/office/drawing/2014/main" id="{A085222C-6BC3-4473-AA54-9F45F747F61C}"/>
                  </a:ext>
                </a:extLst>
              </p:cNvPr>
              <p:cNvCxnSpPr/>
              <p:nvPr/>
            </p:nvCxnSpPr>
            <p:spPr>
              <a:xfrm rot="5400000">
                <a:off x="3715538"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89">
              <a:extLst>
                <a:ext uri="{FF2B5EF4-FFF2-40B4-BE49-F238E27FC236}">
                  <a16:creationId xmlns:a16="http://schemas.microsoft.com/office/drawing/2014/main" id="{1B22A8CC-BE33-4721-967D-4B6FCDBA5A1E}"/>
                </a:ext>
              </a:extLst>
            </p:cNvPr>
            <p:cNvGrpSpPr/>
            <p:nvPr/>
          </p:nvGrpSpPr>
          <p:grpSpPr>
            <a:xfrm>
              <a:off x="4568180" y="1500180"/>
              <a:ext cx="1162406" cy="2649293"/>
              <a:chOff x="4010985" y="1500180"/>
              <a:chExt cx="1162406" cy="2649293"/>
            </a:xfrm>
            <a:grpFill/>
          </p:grpSpPr>
          <p:sp>
            <p:nvSpPr>
              <p:cNvPr id="29" name="Isosceles Triangle 2">
                <a:extLst>
                  <a:ext uri="{FF2B5EF4-FFF2-40B4-BE49-F238E27FC236}">
                    <a16:creationId xmlns:a16="http://schemas.microsoft.com/office/drawing/2014/main" id="{876B80B0-14CA-4B2E-9735-188D30554CB8}"/>
                  </a:ext>
                </a:extLst>
              </p:cNvPr>
              <p:cNvSpPr/>
              <p:nvPr/>
            </p:nvSpPr>
            <p:spPr>
              <a:xfrm>
                <a:off x="4010985" y="2214560"/>
                <a:ext cx="1162406" cy="150927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Content Placeholder 2">
                <a:extLst>
                  <a:ext uri="{FF2B5EF4-FFF2-40B4-BE49-F238E27FC236}">
                    <a16:creationId xmlns:a16="http://schemas.microsoft.com/office/drawing/2014/main" id="{A9A94D71-1409-4BFD-AE35-D2C8981FD37D}"/>
                  </a:ext>
                </a:extLst>
              </p:cNvPr>
              <p:cNvSpPr txBox="1">
                <a:spLocks/>
              </p:cNvSpPr>
              <p:nvPr/>
            </p:nvSpPr>
            <p:spPr>
              <a:xfrm>
                <a:off x="4210667" y="3857634"/>
                <a:ext cx="763042"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Jun</a:t>
                </a:r>
              </a:p>
            </p:txBody>
          </p:sp>
          <p:sp>
            <p:nvSpPr>
              <p:cNvPr id="31" name="Content Placeholder 2">
                <a:extLst>
                  <a:ext uri="{FF2B5EF4-FFF2-40B4-BE49-F238E27FC236}">
                    <a16:creationId xmlns:a16="http://schemas.microsoft.com/office/drawing/2014/main" id="{DD50BE34-0335-4B9A-A970-19C9AE73FC6F}"/>
                  </a:ext>
                </a:extLst>
              </p:cNvPr>
              <p:cNvSpPr txBox="1">
                <a:spLocks/>
              </p:cNvSpPr>
              <p:nvPr/>
            </p:nvSpPr>
            <p:spPr>
              <a:xfrm>
                <a:off x="4236918"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p>
            </p:txBody>
          </p:sp>
          <p:cxnSp>
            <p:nvCxnSpPr>
              <p:cNvPr id="32" name="Straight Connector 75">
                <a:extLst>
                  <a:ext uri="{FF2B5EF4-FFF2-40B4-BE49-F238E27FC236}">
                    <a16:creationId xmlns:a16="http://schemas.microsoft.com/office/drawing/2014/main" id="{5D6803CD-5D0D-4863-BC7E-0778FE1BA559}"/>
                  </a:ext>
                </a:extLst>
              </p:cNvPr>
              <p:cNvCxnSpPr/>
              <p:nvPr/>
            </p:nvCxnSpPr>
            <p:spPr>
              <a:xfrm rot="5400000">
                <a:off x="4429918"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90">
              <a:extLst>
                <a:ext uri="{FF2B5EF4-FFF2-40B4-BE49-F238E27FC236}">
                  <a16:creationId xmlns:a16="http://schemas.microsoft.com/office/drawing/2014/main" id="{B82C122B-A17D-4FA1-95A5-BEC1435F1738}"/>
                </a:ext>
              </a:extLst>
            </p:cNvPr>
            <p:cNvGrpSpPr/>
            <p:nvPr/>
          </p:nvGrpSpPr>
          <p:grpSpPr>
            <a:xfrm>
              <a:off x="5178273" y="1857370"/>
              <a:ext cx="1236871" cy="2292103"/>
              <a:chOff x="4621078" y="1857370"/>
              <a:chExt cx="1236871" cy="2292103"/>
            </a:xfrm>
            <a:grpFill/>
          </p:grpSpPr>
          <p:sp>
            <p:nvSpPr>
              <p:cNvPr id="25" name="Isosceles Triangle 2">
                <a:extLst>
                  <a:ext uri="{FF2B5EF4-FFF2-40B4-BE49-F238E27FC236}">
                    <a16:creationId xmlns:a16="http://schemas.microsoft.com/office/drawing/2014/main" id="{53928293-DB10-4CCF-AA1E-7D7FAFFEAABE}"/>
                  </a:ext>
                </a:extLst>
              </p:cNvPr>
              <p:cNvSpPr/>
              <p:nvPr/>
            </p:nvSpPr>
            <p:spPr>
              <a:xfrm>
                <a:off x="4621078" y="2571749"/>
                <a:ext cx="1236871" cy="115208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Content Placeholder 2">
                <a:extLst>
                  <a:ext uri="{FF2B5EF4-FFF2-40B4-BE49-F238E27FC236}">
                    <a16:creationId xmlns:a16="http://schemas.microsoft.com/office/drawing/2014/main" id="{B9C1EB8F-F53A-4644-B4A4-F0C80546E0A4}"/>
                  </a:ext>
                </a:extLst>
              </p:cNvPr>
              <p:cNvSpPr txBox="1">
                <a:spLocks/>
              </p:cNvSpPr>
              <p:nvPr/>
            </p:nvSpPr>
            <p:spPr>
              <a:xfrm>
                <a:off x="488738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Jul</a:t>
                </a:r>
              </a:p>
            </p:txBody>
          </p:sp>
          <p:sp>
            <p:nvSpPr>
              <p:cNvPr id="27" name="Content Placeholder 2">
                <a:extLst>
                  <a:ext uri="{FF2B5EF4-FFF2-40B4-BE49-F238E27FC236}">
                    <a16:creationId xmlns:a16="http://schemas.microsoft.com/office/drawing/2014/main" id="{CAC4F498-3DCC-4269-9847-43ED12D9865A}"/>
                  </a:ext>
                </a:extLst>
              </p:cNvPr>
              <p:cNvSpPr txBox="1">
                <a:spLocks/>
              </p:cNvSpPr>
              <p:nvPr/>
            </p:nvSpPr>
            <p:spPr>
              <a:xfrm>
                <a:off x="48837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p>
            </p:txBody>
          </p:sp>
          <p:cxnSp>
            <p:nvCxnSpPr>
              <p:cNvPr id="28" name="Straight Connector 76">
                <a:extLst>
                  <a:ext uri="{FF2B5EF4-FFF2-40B4-BE49-F238E27FC236}">
                    <a16:creationId xmlns:a16="http://schemas.microsoft.com/office/drawing/2014/main" id="{F2593B55-CF6D-4217-A51E-24CDC50A5FE6}"/>
                  </a:ext>
                </a:extLst>
              </p:cNvPr>
              <p:cNvCxnSpPr/>
              <p:nvPr/>
            </p:nvCxnSpPr>
            <p:spPr>
              <a:xfrm rot="5400000">
                <a:off x="507286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1">
              <a:extLst>
                <a:ext uri="{FF2B5EF4-FFF2-40B4-BE49-F238E27FC236}">
                  <a16:creationId xmlns:a16="http://schemas.microsoft.com/office/drawing/2014/main" id="{FEE57BE8-1320-4E7C-8ED5-80EB0DD526C2}"/>
                </a:ext>
              </a:extLst>
            </p:cNvPr>
            <p:cNvGrpSpPr/>
            <p:nvPr/>
          </p:nvGrpSpPr>
          <p:grpSpPr>
            <a:xfrm>
              <a:off x="5829745" y="2187284"/>
              <a:ext cx="1153373" cy="1962189"/>
              <a:chOff x="5272550" y="2187284"/>
              <a:chExt cx="1153373" cy="1962189"/>
            </a:xfrm>
            <a:grpFill/>
          </p:grpSpPr>
          <p:sp>
            <p:nvSpPr>
              <p:cNvPr id="21" name="Isosceles Triangle 2">
                <a:extLst>
                  <a:ext uri="{FF2B5EF4-FFF2-40B4-BE49-F238E27FC236}">
                    <a16:creationId xmlns:a16="http://schemas.microsoft.com/office/drawing/2014/main" id="{AE8B2F27-0C2B-4582-B956-B2CED2158B6A}"/>
                  </a:ext>
                </a:extLst>
              </p:cNvPr>
              <p:cNvSpPr/>
              <p:nvPr/>
            </p:nvSpPr>
            <p:spPr>
              <a:xfrm>
                <a:off x="5272550" y="2928310"/>
                <a:ext cx="1153373" cy="7955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Content Placeholder 2">
                <a:extLst>
                  <a:ext uri="{FF2B5EF4-FFF2-40B4-BE49-F238E27FC236}">
                    <a16:creationId xmlns:a16="http://schemas.microsoft.com/office/drawing/2014/main" id="{E28ACF35-3D50-4238-AE7A-C08AC581CD0B}"/>
                  </a:ext>
                </a:extLst>
              </p:cNvPr>
              <p:cNvSpPr txBox="1">
                <a:spLocks/>
              </p:cNvSpPr>
              <p:nvPr/>
            </p:nvSpPr>
            <p:spPr>
              <a:xfrm>
                <a:off x="553357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Aug</a:t>
                </a:r>
              </a:p>
            </p:txBody>
          </p:sp>
          <p:sp>
            <p:nvSpPr>
              <p:cNvPr id="23" name="Content Placeholder 2">
                <a:extLst>
                  <a:ext uri="{FF2B5EF4-FFF2-40B4-BE49-F238E27FC236}">
                    <a16:creationId xmlns:a16="http://schemas.microsoft.com/office/drawing/2014/main" id="{8C9A8E4B-BF88-47EE-BA11-DAB57717DE63}"/>
                  </a:ext>
                </a:extLst>
              </p:cNvPr>
              <p:cNvSpPr txBox="1">
                <a:spLocks/>
              </p:cNvSpPr>
              <p:nvPr/>
            </p:nvSpPr>
            <p:spPr>
              <a:xfrm>
                <a:off x="5455223" y="218728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50%</a:t>
                </a:r>
              </a:p>
            </p:txBody>
          </p:sp>
          <p:cxnSp>
            <p:nvCxnSpPr>
              <p:cNvPr id="24" name="Straight Connector 77">
                <a:extLst>
                  <a:ext uri="{FF2B5EF4-FFF2-40B4-BE49-F238E27FC236}">
                    <a16:creationId xmlns:a16="http://schemas.microsoft.com/office/drawing/2014/main" id="{D232440C-9D7D-4B45-9B7F-788A9672BD6C}"/>
                  </a:ext>
                </a:extLst>
              </p:cNvPr>
              <p:cNvCxnSpPr/>
              <p:nvPr/>
            </p:nvCxnSpPr>
            <p:spPr>
              <a:xfrm rot="5400000">
                <a:off x="5644364" y="264239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92">
              <a:extLst>
                <a:ext uri="{FF2B5EF4-FFF2-40B4-BE49-F238E27FC236}">
                  <a16:creationId xmlns:a16="http://schemas.microsoft.com/office/drawing/2014/main" id="{84BB0CBC-DB57-4508-81A4-3AE0F958CC5E}"/>
                </a:ext>
              </a:extLst>
            </p:cNvPr>
            <p:cNvGrpSpPr/>
            <p:nvPr/>
          </p:nvGrpSpPr>
          <p:grpSpPr>
            <a:xfrm>
              <a:off x="6396026" y="1000114"/>
              <a:ext cx="1344784" cy="3149359"/>
              <a:chOff x="5838831" y="1000114"/>
              <a:chExt cx="1344784" cy="3149359"/>
            </a:xfrm>
            <a:grpFill/>
          </p:grpSpPr>
          <p:sp>
            <p:nvSpPr>
              <p:cNvPr id="17" name="Isosceles Triangle 2">
                <a:extLst>
                  <a:ext uri="{FF2B5EF4-FFF2-40B4-BE49-F238E27FC236}">
                    <a16:creationId xmlns:a16="http://schemas.microsoft.com/office/drawing/2014/main" id="{810596B2-5B8D-44D1-BB2E-7DDD886F657D}"/>
                  </a:ext>
                </a:extLst>
              </p:cNvPr>
              <p:cNvSpPr/>
              <p:nvPr/>
            </p:nvSpPr>
            <p:spPr>
              <a:xfrm>
                <a:off x="5838831" y="1714494"/>
                <a:ext cx="1344784" cy="200934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Content Placeholder 2">
                <a:extLst>
                  <a:ext uri="{FF2B5EF4-FFF2-40B4-BE49-F238E27FC236}">
                    <a16:creationId xmlns:a16="http://schemas.microsoft.com/office/drawing/2014/main" id="{34A005DD-DAFE-49D4-8547-E21D84E0BD68}"/>
                  </a:ext>
                </a:extLst>
              </p:cNvPr>
              <p:cNvSpPr txBox="1">
                <a:spLocks/>
              </p:cNvSpPr>
              <p:nvPr/>
            </p:nvSpPr>
            <p:spPr>
              <a:xfrm>
                <a:off x="6119911" y="3857634"/>
                <a:ext cx="782624"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Sep</a:t>
                </a:r>
              </a:p>
            </p:txBody>
          </p:sp>
          <p:sp>
            <p:nvSpPr>
              <p:cNvPr id="19" name="Content Placeholder 2">
                <a:extLst>
                  <a:ext uri="{FF2B5EF4-FFF2-40B4-BE49-F238E27FC236}">
                    <a16:creationId xmlns:a16="http://schemas.microsoft.com/office/drawing/2014/main" id="{ADB087E2-EF80-48BA-8E1C-C0EA31605EBD}"/>
                  </a:ext>
                </a:extLst>
              </p:cNvPr>
              <p:cNvSpPr txBox="1">
                <a:spLocks/>
              </p:cNvSpPr>
              <p:nvPr/>
            </p:nvSpPr>
            <p:spPr>
              <a:xfrm>
                <a:off x="6191679" y="100011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90%</a:t>
                </a:r>
              </a:p>
            </p:txBody>
          </p:sp>
          <p:cxnSp>
            <p:nvCxnSpPr>
              <p:cNvPr id="20" name="Straight Connector 78">
                <a:extLst>
                  <a:ext uri="{FF2B5EF4-FFF2-40B4-BE49-F238E27FC236}">
                    <a16:creationId xmlns:a16="http://schemas.microsoft.com/office/drawing/2014/main" id="{C7835C53-013F-4A87-87E6-87212023A038}"/>
                  </a:ext>
                </a:extLst>
              </p:cNvPr>
              <p:cNvCxnSpPr/>
              <p:nvPr/>
            </p:nvCxnSpPr>
            <p:spPr>
              <a:xfrm rot="5400000">
                <a:off x="6358744" y="1427948"/>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93">
              <a:extLst>
                <a:ext uri="{FF2B5EF4-FFF2-40B4-BE49-F238E27FC236}">
                  <a16:creationId xmlns:a16="http://schemas.microsoft.com/office/drawing/2014/main" id="{0D9D4169-33BC-4832-A7D6-25FAD8FF7556}"/>
                </a:ext>
              </a:extLst>
            </p:cNvPr>
            <p:cNvGrpSpPr/>
            <p:nvPr/>
          </p:nvGrpSpPr>
          <p:grpSpPr>
            <a:xfrm>
              <a:off x="7068418" y="1428742"/>
              <a:ext cx="1153373" cy="2720731"/>
              <a:chOff x="6511223" y="1428742"/>
              <a:chExt cx="1153373" cy="2720731"/>
            </a:xfrm>
            <a:grpFill/>
          </p:grpSpPr>
          <p:sp>
            <p:nvSpPr>
              <p:cNvPr id="13" name="Isosceles Triangle 2">
                <a:extLst>
                  <a:ext uri="{FF2B5EF4-FFF2-40B4-BE49-F238E27FC236}">
                    <a16:creationId xmlns:a16="http://schemas.microsoft.com/office/drawing/2014/main" id="{E4DF6ADC-9B06-45FD-B70E-94831C20C4DE}"/>
                  </a:ext>
                </a:extLst>
              </p:cNvPr>
              <p:cNvSpPr/>
              <p:nvPr/>
            </p:nvSpPr>
            <p:spPr>
              <a:xfrm>
                <a:off x="6511223" y="2143122"/>
                <a:ext cx="1153373" cy="1580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id="{7ED4735B-C18C-4946-916A-8AE0E65CF0FB}"/>
                  </a:ext>
                </a:extLst>
              </p:cNvPr>
              <p:cNvSpPr txBox="1">
                <a:spLocks/>
              </p:cNvSpPr>
              <p:nvPr/>
            </p:nvSpPr>
            <p:spPr>
              <a:xfrm>
                <a:off x="674001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Oct</a:t>
                </a:r>
              </a:p>
            </p:txBody>
          </p:sp>
          <p:sp>
            <p:nvSpPr>
              <p:cNvPr id="15" name="Content Placeholder 2">
                <a:extLst>
                  <a:ext uri="{FF2B5EF4-FFF2-40B4-BE49-F238E27FC236}">
                    <a16:creationId xmlns:a16="http://schemas.microsoft.com/office/drawing/2014/main" id="{7C29A336-6744-4D7A-9BC2-283F4570A9FB}"/>
                  </a:ext>
                </a:extLst>
              </p:cNvPr>
              <p:cNvSpPr txBox="1">
                <a:spLocks/>
              </p:cNvSpPr>
              <p:nvPr/>
            </p:nvSpPr>
            <p:spPr>
              <a:xfrm>
                <a:off x="6754087" y="1428742"/>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85%</a:t>
                </a:r>
              </a:p>
            </p:txBody>
          </p:sp>
          <p:cxnSp>
            <p:nvCxnSpPr>
              <p:cNvPr id="16" name="Straight Connector 79">
                <a:extLst>
                  <a:ext uri="{FF2B5EF4-FFF2-40B4-BE49-F238E27FC236}">
                    <a16:creationId xmlns:a16="http://schemas.microsoft.com/office/drawing/2014/main" id="{8DD536FC-AE4D-44DA-9ED0-23092CCCE4D9}"/>
                  </a:ext>
                </a:extLst>
              </p:cNvPr>
              <p:cNvCxnSpPr/>
              <p:nvPr/>
            </p:nvCxnSpPr>
            <p:spPr>
              <a:xfrm rot="5400000">
                <a:off x="6930248" y="1856576"/>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3" name="矩形 52">
            <a:extLst>
              <a:ext uri="{FF2B5EF4-FFF2-40B4-BE49-F238E27FC236}">
                <a16:creationId xmlns:a16="http://schemas.microsoft.com/office/drawing/2014/main" id="{EB2653C3-A9FF-493F-81BE-5BA4912CCA5F}"/>
              </a:ext>
            </a:extLst>
          </p:cNvPr>
          <p:cNvSpPr/>
          <p:nvPr/>
        </p:nvSpPr>
        <p:spPr>
          <a:xfrm>
            <a:off x="3230985" y="5690567"/>
            <a:ext cx="5738430" cy="789127"/>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212768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
                                        </p:tgtEl>
                                        <p:attrNameLst>
                                          <p:attrName>ppt_y</p:attrName>
                                        </p:attrNameLst>
                                      </p:cBhvr>
                                      <p:tavLst>
                                        <p:tav tm="0">
                                          <p:val>
                                            <p:strVal val="#ppt_y"/>
                                          </p:val>
                                        </p:tav>
                                        <p:tav tm="100000">
                                          <p:val>
                                            <p:strVal val="#ppt_y"/>
                                          </p:val>
                                        </p:tav>
                                      </p:tavLst>
                                    </p:anim>
                                    <p:anim calcmode="lin" valueType="num">
                                      <p:cBhvr>
                                        <p:cTn id="1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F12D419-DFC0-464B-B1D0-DB7943242482}"/>
              </a:ext>
            </a:extLst>
          </p:cNvPr>
          <p:cNvGrpSpPr>
            <a:grpSpLocks/>
          </p:cNvGrpSpPr>
          <p:nvPr/>
        </p:nvGrpSpPr>
        <p:grpSpPr bwMode="auto">
          <a:xfrm>
            <a:off x="1063625" y="1644015"/>
            <a:ext cx="2573338" cy="3846513"/>
            <a:chOff x="0" y="0"/>
            <a:chExt cx="2573399" cy="3847479"/>
          </a:xfrm>
          <a:solidFill>
            <a:schemeClr val="bg1">
              <a:alpha val="20000"/>
            </a:schemeClr>
          </a:solidFill>
        </p:grpSpPr>
        <p:sp>
          <p:nvSpPr>
            <p:cNvPr id="3" name="六边形 4">
              <a:extLst>
                <a:ext uri="{FF2B5EF4-FFF2-40B4-BE49-F238E27FC236}">
                  <a16:creationId xmlns:a16="http://schemas.microsoft.com/office/drawing/2014/main" id="{5BF396BF-F854-445D-A2DB-DD0D9C94D0D3}"/>
                </a:ext>
              </a:extLst>
            </p:cNvPr>
            <p:cNvSpPr>
              <a:spLocks noChangeArrowheads="1"/>
            </p:cNvSpPr>
            <p:nvPr/>
          </p:nvSpPr>
          <p:spPr bwMode="auto">
            <a:xfrm>
              <a:off x="1150512" y="1311499"/>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六边形 5">
              <a:extLst>
                <a:ext uri="{FF2B5EF4-FFF2-40B4-BE49-F238E27FC236}">
                  <a16:creationId xmlns:a16="http://schemas.microsoft.com/office/drawing/2014/main" id="{8B6D200F-D349-4CA0-B8E7-916BC068715C}"/>
                </a:ext>
              </a:extLst>
            </p:cNvPr>
            <p:cNvSpPr>
              <a:spLocks noChangeArrowheads="1"/>
            </p:cNvSpPr>
            <p:nvPr/>
          </p:nvSpPr>
          <p:spPr bwMode="auto">
            <a:xfrm>
              <a:off x="1120462" y="262085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六边形 6">
              <a:extLst>
                <a:ext uri="{FF2B5EF4-FFF2-40B4-BE49-F238E27FC236}">
                  <a16:creationId xmlns:a16="http://schemas.microsoft.com/office/drawing/2014/main" id="{2626AA89-2061-4EEE-A420-5406BE1F84C5}"/>
                </a:ext>
              </a:extLst>
            </p:cNvPr>
            <p:cNvSpPr>
              <a:spLocks noChangeArrowheads="1"/>
            </p:cNvSpPr>
            <p:nvPr/>
          </p:nvSpPr>
          <p:spPr bwMode="auto">
            <a:xfrm>
              <a:off x="0" y="1966176"/>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六边形 7">
              <a:extLst>
                <a:ext uri="{FF2B5EF4-FFF2-40B4-BE49-F238E27FC236}">
                  <a16:creationId xmlns:a16="http://schemas.microsoft.com/office/drawing/2014/main" id="{D8C16802-7A75-4D84-B5BD-B6EDA47A1BC5}"/>
                </a:ext>
              </a:extLst>
            </p:cNvPr>
            <p:cNvSpPr>
              <a:spLocks noChangeArrowheads="1"/>
            </p:cNvSpPr>
            <p:nvPr/>
          </p:nvSpPr>
          <p:spPr bwMode="auto">
            <a:xfrm>
              <a:off x="12878" y="66326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六边形 8">
              <a:extLst>
                <a:ext uri="{FF2B5EF4-FFF2-40B4-BE49-F238E27FC236}">
                  <a16:creationId xmlns:a16="http://schemas.microsoft.com/office/drawing/2014/main" id="{B7813E04-D4C5-4217-8744-AC6B69395072}"/>
                </a:ext>
              </a:extLst>
            </p:cNvPr>
            <p:cNvSpPr>
              <a:spLocks noChangeArrowheads="1"/>
            </p:cNvSpPr>
            <p:nvPr/>
          </p:nvSpPr>
          <p:spPr bwMode="auto">
            <a:xfrm>
              <a:off x="1150512" y="0"/>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grpSp>
      <p:grpSp>
        <p:nvGrpSpPr>
          <p:cNvPr id="8" name="Group 10">
            <a:extLst>
              <a:ext uri="{FF2B5EF4-FFF2-40B4-BE49-F238E27FC236}">
                <a16:creationId xmlns:a16="http://schemas.microsoft.com/office/drawing/2014/main" id="{76A07AFC-4DA2-45EF-8078-40AFAC6012F8}"/>
              </a:ext>
            </a:extLst>
          </p:cNvPr>
          <p:cNvGrpSpPr>
            <a:grpSpLocks/>
          </p:cNvGrpSpPr>
          <p:nvPr/>
        </p:nvGrpSpPr>
        <p:grpSpPr bwMode="auto">
          <a:xfrm>
            <a:off x="1774825" y="1221740"/>
            <a:ext cx="3375025" cy="1084263"/>
            <a:chOff x="0" y="0"/>
            <a:chExt cx="3375451" cy="1085132"/>
          </a:xfrm>
        </p:grpSpPr>
        <p:cxnSp>
          <p:nvCxnSpPr>
            <p:cNvPr id="9" name="直接连接符 10">
              <a:extLst>
                <a:ext uri="{FF2B5EF4-FFF2-40B4-BE49-F238E27FC236}">
                  <a16:creationId xmlns:a16="http://schemas.microsoft.com/office/drawing/2014/main" id="{EE2AA6D2-8DA7-41F9-8157-E6298A859A24}"/>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0" name="直接连接符 11">
              <a:extLst>
                <a:ext uri="{FF2B5EF4-FFF2-40B4-BE49-F238E27FC236}">
                  <a16:creationId xmlns:a16="http://schemas.microsoft.com/office/drawing/2014/main" id="{E2D2DF9A-A64C-44D4-B977-0C9FC8EEF3DC}"/>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cxnSp>
        <p:nvCxnSpPr>
          <p:cNvPr id="11" name="直接连接符 12">
            <a:extLst>
              <a:ext uri="{FF2B5EF4-FFF2-40B4-BE49-F238E27FC236}">
                <a16:creationId xmlns:a16="http://schemas.microsoft.com/office/drawing/2014/main" id="{E84C5848-B103-4436-867D-264AAD23F6EC}"/>
              </a:ext>
            </a:extLst>
          </p:cNvPr>
          <p:cNvCxnSpPr>
            <a:cxnSpLocks noChangeShapeType="1"/>
            <a:stCxn id="7" idx="2"/>
          </p:cNvCxnSpPr>
          <p:nvPr/>
        </p:nvCxnSpPr>
        <p:spPr bwMode="auto">
          <a:xfrm flipV="1">
            <a:off x="3636963" y="2256790"/>
            <a:ext cx="1727200"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2" name="直接连接符 13">
            <a:extLst>
              <a:ext uri="{FF2B5EF4-FFF2-40B4-BE49-F238E27FC236}">
                <a16:creationId xmlns:a16="http://schemas.microsoft.com/office/drawing/2014/main" id="{1E7690FA-CF9E-41DE-8034-01673B7660CE}"/>
              </a:ext>
            </a:extLst>
          </p:cNvPr>
          <p:cNvCxnSpPr>
            <a:cxnSpLocks noChangeShapeType="1"/>
          </p:cNvCxnSpPr>
          <p:nvPr/>
        </p:nvCxnSpPr>
        <p:spPr bwMode="auto">
          <a:xfrm flipV="1">
            <a:off x="3636963" y="3560128"/>
            <a:ext cx="2195512"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3" name="直接连接符 15">
            <a:extLst>
              <a:ext uri="{FF2B5EF4-FFF2-40B4-BE49-F238E27FC236}">
                <a16:creationId xmlns:a16="http://schemas.microsoft.com/office/drawing/2014/main" id="{2369D10E-48B7-49D0-BBD6-04E626857AD5}"/>
              </a:ext>
            </a:extLst>
          </p:cNvPr>
          <p:cNvCxnSpPr>
            <a:cxnSpLocks noChangeShapeType="1"/>
          </p:cNvCxnSpPr>
          <p:nvPr/>
        </p:nvCxnSpPr>
        <p:spPr bwMode="auto">
          <a:xfrm flipV="1">
            <a:off x="3606800" y="4871403"/>
            <a:ext cx="1727200"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nvGrpSpPr>
          <p:cNvPr id="14" name="Group 16">
            <a:extLst>
              <a:ext uri="{FF2B5EF4-FFF2-40B4-BE49-F238E27FC236}">
                <a16:creationId xmlns:a16="http://schemas.microsoft.com/office/drawing/2014/main" id="{6DFD886E-8893-4177-AB0F-54B815FCAD68}"/>
              </a:ext>
            </a:extLst>
          </p:cNvPr>
          <p:cNvGrpSpPr>
            <a:grpSpLocks/>
          </p:cNvGrpSpPr>
          <p:nvPr/>
        </p:nvGrpSpPr>
        <p:grpSpPr bwMode="auto">
          <a:xfrm flipV="1">
            <a:off x="1774825" y="4836478"/>
            <a:ext cx="3375025" cy="1073150"/>
            <a:chOff x="0" y="0"/>
            <a:chExt cx="3375451" cy="1085132"/>
          </a:xfrm>
        </p:grpSpPr>
        <p:cxnSp>
          <p:nvCxnSpPr>
            <p:cNvPr id="15" name="直接连接符 14">
              <a:extLst>
                <a:ext uri="{FF2B5EF4-FFF2-40B4-BE49-F238E27FC236}">
                  <a16:creationId xmlns:a16="http://schemas.microsoft.com/office/drawing/2014/main" id="{A9A44A05-0B6A-4804-B06D-E80B2DF5CA28}"/>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6" name="直接连接符 15">
              <a:extLst>
                <a:ext uri="{FF2B5EF4-FFF2-40B4-BE49-F238E27FC236}">
                  <a16:creationId xmlns:a16="http://schemas.microsoft.com/office/drawing/2014/main" id="{83CEBFBD-98C5-4688-8A9C-AE0215594DA5}"/>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sp>
        <p:nvSpPr>
          <p:cNvPr id="17" name="文本框 16">
            <a:extLst>
              <a:ext uri="{FF2B5EF4-FFF2-40B4-BE49-F238E27FC236}">
                <a16:creationId xmlns:a16="http://schemas.microsoft.com/office/drawing/2014/main" id="{041FFDBE-7BF2-41D4-A59E-DD99CB5BD1B2}"/>
              </a:ext>
            </a:extLst>
          </p:cNvPr>
          <p:cNvSpPr txBox="1">
            <a:spLocks noChangeArrowheads="1"/>
          </p:cNvSpPr>
          <p:nvPr/>
        </p:nvSpPr>
        <p:spPr bwMode="auto">
          <a:xfrm>
            <a:off x="2365375" y="20694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Light" panose="020B0502040204020203" pitchFamily="34" charset="-122"/>
                <a:ea typeface="微软雅黑 Light" panose="020B0502040204020203" pitchFamily="34" charset="-122"/>
              </a:rPr>
              <a:t>你的文本</a:t>
            </a:r>
          </a:p>
        </p:txBody>
      </p:sp>
      <p:sp>
        <p:nvSpPr>
          <p:cNvPr id="18" name="文本框 17">
            <a:extLst>
              <a:ext uri="{FF2B5EF4-FFF2-40B4-BE49-F238E27FC236}">
                <a16:creationId xmlns:a16="http://schemas.microsoft.com/office/drawing/2014/main" id="{A7985AE4-07D4-4E9B-9DF1-A70BEDB0D977}"/>
              </a:ext>
            </a:extLst>
          </p:cNvPr>
          <p:cNvSpPr txBox="1">
            <a:spLocks noChangeArrowheads="1"/>
          </p:cNvSpPr>
          <p:nvPr/>
        </p:nvSpPr>
        <p:spPr bwMode="auto">
          <a:xfrm>
            <a:off x="2374900" y="33823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19" name="文本框 18">
            <a:extLst>
              <a:ext uri="{FF2B5EF4-FFF2-40B4-BE49-F238E27FC236}">
                <a16:creationId xmlns:a16="http://schemas.microsoft.com/office/drawing/2014/main" id="{D3BA4667-DCD0-4979-845F-B9AF86D7D055}"/>
              </a:ext>
            </a:extLst>
          </p:cNvPr>
          <p:cNvSpPr txBox="1">
            <a:spLocks noChangeArrowheads="1"/>
          </p:cNvSpPr>
          <p:nvPr/>
        </p:nvSpPr>
        <p:spPr bwMode="auto">
          <a:xfrm>
            <a:off x="2352675" y="46777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0" name="文本框 19">
            <a:extLst>
              <a:ext uri="{FF2B5EF4-FFF2-40B4-BE49-F238E27FC236}">
                <a16:creationId xmlns:a16="http://schemas.microsoft.com/office/drawing/2014/main" id="{A562C82E-0147-4CEB-B755-9B655F5C2470}"/>
              </a:ext>
            </a:extLst>
          </p:cNvPr>
          <p:cNvSpPr txBox="1">
            <a:spLocks noChangeArrowheads="1"/>
          </p:cNvSpPr>
          <p:nvPr/>
        </p:nvSpPr>
        <p:spPr bwMode="auto">
          <a:xfrm>
            <a:off x="1228725" y="272351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1" name="文本框 20">
            <a:extLst>
              <a:ext uri="{FF2B5EF4-FFF2-40B4-BE49-F238E27FC236}">
                <a16:creationId xmlns:a16="http://schemas.microsoft.com/office/drawing/2014/main" id="{07F130FE-5535-473E-8AB2-92060AB70734}"/>
              </a:ext>
            </a:extLst>
          </p:cNvPr>
          <p:cNvSpPr txBox="1">
            <a:spLocks noChangeArrowheads="1"/>
          </p:cNvSpPr>
          <p:nvPr/>
        </p:nvSpPr>
        <p:spPr bwMode="auto">
          <a:xfrm>
            <a:off x="1201738" y="40379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2" name="椭圆 21">
            <a:extLst>
              <a:ext uri="{FF2B5EF4-FFF2-40B4-BE49-F238E27FC236}">
                <a16:creationId xmlns:a16="http://schemas.microsoft.com/office/drawing/2014/main" id="{4B03B478-699B-49D1-9813-EF659536EE43}"/>
              </a:ext>
            </a:extLst>
          </p:cNvPr>
          <p:cNvSpPr>
            <a:spLocks noChangeArrowheads="1"/>
          </p:cNvSpPr>
          <p:nvPr/>
        </p:nvSpPr>
        <p:spPr bwMode="auto">
          <a:xfrm>
            <a:off x="5376863" y="975678"/>
            <a:ext cx="455612"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rgbClr val="FFFFFF"/>
                </a:solidFill>
                <a:latin typeface="微软雅黑 Light" panose="020B0502040204020203" pitchFamily="34" charset="-122"/>
                <a:ea typeface="微软雅黑 Light" panose="020B0502040204020203" pitchFamily="34" charset="-122"/>
              </a:rPr>
              <a:t>1</a:t>
            </a:r>
            <a:endParaRPr lang="zh-CN" altLang="en-US" sz="1400" dirty="0">
              <a:solidFill>
                <a:srgbClr val="FFFFFF"/>
              </a:solidFill>
              <a:latin typeface="微软雅黑 Light" panose="020B0502040204020203" pitchFamily="34" charset="-122"/>
              <a:ea typeface="微软雅黑 Light" panose="020B0502040204020203" pitchFamily="34" charset="-122"/>
            </a:endParaRPr>
          </a:p>
        </p:txBody>
      </p:sp>
      <p:sp>
        <p:nvSpPr>
          <p:cNvPr id="23" name="椭圆 22">
            <a:extLst>
              <a:ext uri="{FF2B5EF4-FFF2-40B4-BE49-F238E27FC236}">
                <a16:creationId xmlns:a16="http://schemas.microsoft.com/office/drawing/2014/main" id="{3E36D740-8E1E-4733-9D53-8E8B13A4F269}"/>
              </a:ext>
            </a:extLst>
          </p:cNvPr>
          <p:cNvSpPr>
            <a:spLocks noChangeArrowheads="1"/>
          </p:cNvSpPr>
          <p:nvPr/>
        </p:nvSpPr>
        <p:spPr bwMode="auto">
          <a:xfrm>
            <a:off x="5489575" y="2069465"/>
            <a:ext cx="457200"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2</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4" name="椭圆 23">
            <a:extLst>
              <a:ext uri="{FF2B5EF4-FFF2-40B4-BE49-F238E27FC236}">
                <a16:creationId xmlns:a16="http://schemas.microsoft.com/office/drawing/2014/main" id="{90376DEF-9CC6-4544-8CAF-EDBF86341DBC}"/>
              </a:ext>
            </a:extLst>
          </p:cNvPr>
          <p:cNvSpPr>
            <a:spLocks noChangeArrowheads="1"/>
          </p:cNvSpPr>
          <p:nvPr/>
        </p:nvSpPr>
        <p:spPr bwMode="auto">
          <a:xfrm>
            <a:off x="5946775" y="3380740"/>
            <a:ext cx="455613"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3</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5" name="椭圆 24">
            <a:extLst>
              <a:ext uri="{FF2B5EF4-FFF2-40B4-BE49-F238E27FC236}">
                <a16:creationId xmlns:a16="http://schemas.microsoft.com/office/drawing/2014/main" id="{FB565E00-9DD8-42D0-BDCC-9B489718C275}"/>
              </a:ext>
            </a:extLst>
          </p:cNvPr>
          <p:cNvSpPr>
            <a:spLocks noChangeArrowheads="1"/>
          </p:cNvSpPr>
          <p:nvPr/>
        </p:nvSpPr>
        <p:spPr bwMode="auto">
          <a:xfrm>
            <a:off x="5376863" y="46348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4</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6" name="椭圆 25">
            <a:extLst>
              <a:ext uri="{FF2B5EF4-FFF2-40B4-BE49-F238E27FC236}">
                <a16:creationId xmlns:a16="http://schemas.microsoft.com/office/drawing/2014/main" id="{4FB0E15B-F10B-484E-8B73-B09F8C70BA15}"/>
              </a:ext>
            </a:extLst>
          </p:cNvPr>
          <p:cNvSpPr>
            <a:spLocks noChangeArrowheads="1"/>
          </p:cNvSpPr>
          <p:nvPr/>
        </p:nvSpPr>
        <p:spPr bwMode="auto">
          <a:xfrm>
            <a:off x="5202238" y="56889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5</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7" name="矩形 26">
            <a:extLst>
              <a:ext uri="{FF2B5EF4-FFF2-40B4-BE49-F238E27FC236}">
                <a16:creationId xmlns:a16="http://schemas.microsoft.com/office/drawing/2014/main" id="{4CCED56E-B01F-4802-AE9D-FFB84A787F57}"/>
              </a:ext>
            </a:extLst>
          </p:cNvPr>
          <p:cNvSpPr/>
          <p:nvPr/>
        </p:nvSpPr>
        <p:spPr>
          <a:xfrm>
            <a:off x="6174581" y="91189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8" name="矩形 27">
            <a:extLst>
              <a:ext uri="{FF2B5EF4-FFF2-40B4-BE49-F238E27FC236}">
                <a16:creationId xmlns:a16="http://schemas.microsoft.com/office/drawing/2014/main" id="{52F55E65-883F-432A-8F50-392A967BDEB2}"/>
              </a:ext>
            </a:extLst>
          </p:cNvPr>
          <p:cNvSpPr/>
          <p:nvPr/>
        </p:nvSpPr>
        <p:spPr>
          <a:xfrm>
            <a:off x="6326979" y="200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9" name="矩形 28">
            <a:extLst>
              <a:ext uri="{FF2B5EF4-FFF2-40B4-BE49-F238E27FC236}">
                <a16:creationId xmlns:a16="http://schemas.microsoft.com/office/drawing/2014/main" id="{AB85A48A-E319-4735-9975-D6D31725DDBC}"/>
              </a:ext>
            </a:extLst>
          </p:cNvPr>
          <p:cNvSpPr/>
          <p:nvPr/>
        </p:nvSpPr>
        <p:spPr>
          <a:xfrm>
            <a:off x="6702901" y="327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30" name="矩形 29">
            <a:extLst>
              <a:ext uri="{FF2B5EF4-FFF2-40B4-BE49-F238E27FC236}">
                <a16:creationId xmlns:a16="http://schemas.microsoft.com/office/drawing/2014/main" id="{1D8135B9-A3D2-4A39-8311-7D1A074AE53A}"/>
              </a:ext>
            </a:extLst>
          </p:cNvPr>
          <p:cNvSpPr/>
          <p:nvPr/>
        </p:nvSpPr>
        <p:spPr>
          <a:xfrm>
            <a:off x="6326980" y="4579015"/>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31" name="矩形 30">
            <a:extLst>
              <a:ext uri="{FF2B5EF4-FFF2-40B4-BE49-F238E27FC236}">
                <a16:creationId xmlns:a16="http://schemas.microsoft.com/office/drawing/2014/main" id="{966853B0-861B-4F0E-B080-CAFFCC073B84}"/>
              </a:ext>
            </a:extLst>
          </p:cNvPr>
          <p:cNvSpPr/>
          <p:nvPr/>
        </p:nvSpPr>
        <p:spPr>
          <a:xfrm>
            <a:off x="6174580" y="561724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169255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1+#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1+#ppt_w/2"/>
                                          </p:val>
                                        </p:tav>
                                        <p:tav tm="100000">
                                          <p:val>
                                            <p:strVal val="#ppt_x"/>
                                          </p:val>
                                        </p:tav>
                                      </p:tavLst>
                                    </p:anim>
                                    <p:anim calcmode="lin" valueType="num">
                                      <p:cBhvr additive="base">
                                        <p:cTn id="10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FB0B8C-E624-4FC7-9614-F7E24EFC9332}"/>
              </a:ext>
            </a:extLst>
          </p:cNvPr>
          <p:cNvGrpSpPr/>
          <p:nvPr/>
        </p:nvGrpSpPr>
        <p:grpSpPr>
          <a:xfrm>
            <a:off x="369411" y="1055688"/>
            <a:ext cx="6488113" cy="5365750"/>
            <a:chOff x="382111" y="1042988"/>
            <a:chExt cx="6488113" cy="5365750"/>
          </a:xfrm>
          <a:solidFill>
            <a:schemeClr val="bg1">
              <a:alpha val="40000"/>
            </a:schemeClr>
          </a:solidFill>
        </p:grpSpPr>
        <p:sp>
          <p:nvSpPr>
            <p:cNvPr id="3" name="Freeform 5">
              <a:extLst>
                <a:ext uri="{FF2B5EF4-FFF2-40B4-BE49-F238E27FC236}">
                  <a16:creationId xmlns:a16="http://schemas.microsoft.com/office/drawing/2014/main" id="{1319B8B1-0052-44A0-A8D7-020802E5ECCD}"/>
                </a:ext>
              </a:extLst>
            </p:cNvPr>
            <p:cNvSpPr>
              <a:spLocks/>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4" name="Freeform 6">
              <a:extLst>
                <a:ext uri="{FF2B5EF4-FFF2-40B4-BE49-F238E27FC236}">
                  <a16:creationId xmlns:a16="http://schemas.microsoft.com/office/drawing/2014/main" id="{1FA29334-7283-4B7B-83DB-2C4685189CB8}"/>
                </a:ext>
              </a:extLst>
            </p:cNvPr>
            <p:cNvSpPr>
              <a:spLocks/>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5" name="Freeform 7">
              <a:extLst>
                <a:ext uri="{FF2B5EF4-FFF2-40B4-BE49-F238E27FC236}">
                  <a16:creationId xmlns:a16="http://schemas.microsoft.com/office/drawing/2014/main" id="{4EBAB10B-8127-4AF9-AABB-A043A4CC3A63}"/>
                </a:ext>
              </a:extLst>
            </p:cNvPr>
            <p:cNvSpPr>
              <a:spLocks/>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6" name="Freeform 8">
              <a:extLst>
                <a:ext uri="{FF2B5EF4-FFF2-40B4-BE49-F238E27FC236}">
                  <a16:creationId xmlns:a16="http://schemas.microsoft.com/office/drawing/2014/main" id="{C82771E9-419F-45EC-82FC-EAA3E1AA5F0F}"/>
                </a:ext>
              </a:extLst>
            </p:cNvPr>
            <p:cNvSpPr>
              <a:spLocks/>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7" name="Freeform 9">
              <a:extLst>
                <a:ext uri="{FF2B5EF4-FFF2-40B4-BE49-F238E27FC236}">
                  <a16:creationId xmlns:a16="http://schemas.microsoft.com/office/drawing/2014/main" id="{C40C5B10-2A4A-40EA-A9F6-D64EA8A8C9BD}"/>
                </a:ext>
              </a:extLst>
            </p:cNvPr>
            <p:cNvSpPr>
              <a:spLocks/>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8" name="Freeform 10">
              <a:extLst>
                <a:ext uri="{FF2B5EF4-FFF2-40B4-BE49-F238E27FC236}">
                  <a16:creationId xmlns:a16="http://schemas.microsoft.com/office/drawing/2014/main" id="{F24DAC04-92A0-44BE-900F-6145B716A7BF}"/>
                </a:ext>
              </a:extLst>
            </p:cNvPr>
            <p:cNvSpPr>
              <a:spLocks/>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9" name="Freeform 11">
              <a:extLst>
                <a:ext uri="{FF2B5EF4-FFF2-40B4-BE49-F238E27FC236}">
                  <a16:creationId xmlns:a16="http://schemas.microsoft.com/office/drawing/2014/main" id="{25ABBE33-CC2D-404B-92AE-34D58CCC113E}"/>
                </a:ext>
              </a:extLst>
            </p:cNvPr>
            <p:cNvSpPr>
              <a:spLocks/>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0" name="Freeform 12">
              <a:extLst>
                <a:ext uri="{FF2B5EF4-FFF2-40B4-BE49-F238E27FC236}">
                  <a16:creationId xmlns:a16="http://schemas.microsoft.com/office/drawing/2014/main" id="{0CE1FC5A-229E-4D0D-8272-365F4E2ADAD2}"/>
                </a:ext>
              </a:extLst>
            </p:cNvPr>
            <p:cNvSpPr>
              <a:spLocks/>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1" name="Freeform 13">
              <a:extLst>
                <a:ext uri="{FF2B5EF4-FFF2-40B4-BE49-F238E27FC236}">
                  <a16:creationId xmlns:a16="http://schemas.microsoft.com/office/drawing/2014/main" id="{6ED0C7BC-121E-4BB5-9896-B2DCF71B0153}"/>
                </a:ext>
              </a:extLst>
            </p:cNvPr>
            <p:cNvSpPr>
              <a:spLocks/>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2" name="Freeform 14">
              <a:extLst>
                <a:ext uri="{FF2B5EF4-FFF2-40B4-BE49-F238E27FC236}">
                  <a16:creationId xmlns:a16="http://schemas.microsoft.com/office/drawing/2014/main" id="{BB693850-0977-460C-83A7-5252D6F88194}"/>
                </a:ext>
              </a:extLst>
            </p:cNvPr>
            <p:cNvSpPr>
              <a:spLocks/>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3" name="Freeform 15">
              <a:extLst>
                <a:ext uri="{FF2B5EF4-FFF2-40B4-BE49-F238E27FC236}">
                  <a16:creationId xmlns:a16="http://schemas.microsoft.com/office/drawing/2014/main" id="{1DF1D751-2391-4F0B-9155-24419E59EE6D}"/>
                </a:ext>
              </a:extLst>
            </p:cNvPr>
            <p:cNvSpPr>
              <a:spLocks/>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4" name="Freeform 16">
              <a:extLst>
                <a:ext uri="{FF2B5EF4-FFF2-40B4-BE49-F238E27FC236}">
                  <a16:creationId xmlns:a16="http://schemas.microsoft.com/office/drawing/2014/main" id="{20D293FE-23F3-4F1F-B6BA-5F0D8DA57793}"/>
                </a:ext>
              </a:extLst>
            </p:cNvPr>
            <p:cNvSpPr>
              <a:spLocks/>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5" name="Freeform 17">
              <a:extLst>
                <a:ext uri="{FF2B5EF4-FFF2-40B4-BE49-F238E27FC236}">
                  <a16:creationId xmlns:a16="http://schemas.microsoft.com/office/drawing/2014/main" id="{51A79224-50B0-454B-9D5C-D8CC676464FF}"/>
                </a:ext>
              </a:extLst>
            </p:cNvPr>
            <p:cNvSpPr>
              <a:spLocks/>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6" name="Freeform 18">
              <a:extLst>
                <a:ext uri="{FF2B5EF4-FFF2-40B4-BE49-F238E27FC236}">
                  <a16:creationId xmlns:a16="http://schemas.microsoft.com/office/drawing/2014/main" id="{690FADD6-5D52-42C1-A7DF-C75F19EAA79A}"/>
                </a:ext>
              </a:extLst>
            </p:cNvPr>
            <p:cNvSpPr>
              <a:spLocks/>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7" name="Freeform 19">
              <a:extLst>
                <a:ext uri="{FF2B5EF4-FFF2-40B4-BE49-F238E27FC236}">
                  <a16:creationId xmlns:a16="http://schemas.microsoft.com/office/drawing/2014/main" id="{DA9F95E5-CB98-4CFF-BCD9-A81C4ACC9C02}"/>
                </a:ext>
              </a:extLst>
            </p:cNvPr>
            <p:cNvSpPr>
              <a:spLocks/>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8" name="Freeform 20">
              <a:extLst>
                <a:ext uri="{FF2B5EF4-FFF2-40B4-BE49-F238E27FC236}">
                  <a16:creationId xmlns:a16="http://schemas.microsoft.com/office/drawing/2014/main" id="{A3F381AB-9F4C-4F99-B3CB-45F4C74358D5}"/>
                </a:ext>
              </a:extLst>
            </p:cNvPr>
            <p:cNvSpPr>
              <a:spLocks/>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9" name="Freeform 21">
              <a:extLst>
                <a:ext uri="{FF2B5EF4-FFF2-40B4-BE49-F238E27FC236}">
                  <a16:creationId xmlns:a16="http://schemas.microsoft.com/office/drawing/2014/main" id="{001977B2-710C-4278-AC2F-6557DE773271}"/>
                </a:ext>
              </a:extLst>
            </p:cNvPr>
            <p:cNvSpPr>
              <a:spLocks/>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0" name="Freeform 22">
              <a:extLst>
                <a:ext uri="{FF2B5EF4-FFF2-40B4-BE49-F238E27FC236}">
                  <a16:creationId xmlns:a16="http://schemas.microsoft.com/office/drawing/2014/main" id="{72312DDF-1E87-40BE-A1C1-D852EF6F8521}"/>
                </a:ext>
              </a:extLst>
            </p:cNvPr>
            <p:cNvSpPr>
              <a:spLocks/>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1" name="Freeform 23">
              <a:extLst>
                <a:ext uri="{FF2B5EF4-FFF2-40B4-BE49-F238E27FC236}">
                  <a16:creationId xmlns:a16="http://schemas.microsoft.com/office/drawing/2014/main" id="{C2FA7829-73A7-4D16-A4FE-7BC4867043D0}"/>
                </a:ext>
              </a:extLst>
            </p:cNvPr>
            <p:cNvSpPr>
              <a:spLocks/>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2" name="Freeform 24">
              <a:extLst>
                <a:ext uri="{FF2B5EF4-FFF2-40B4-BE49-F238E27FC236}">
                  <a16:creationId xmlns:a16="http://schemas.microsoft.com/office/drawing/2014/main" id="{AEBA98E0-3B31-4C9D-90CE-335ECE70ADF4}"/>
                </a:ext>
              </a:extLst>
            </p:cNvPr>
            <p:cNvSpPr>
              <a:spLocks/>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3" name="Freeform 25">
              <a:extLst>
                <a:ext uri="{FF2B5EF4-FFF2-40B4-BE49-F238E27FC236}">
                  <a16:creationId xmlns:a16="http://schemas.microsoft.com/office/drawing/2014/main" id="{9FBEC8A7-14AC-4753-9A7E-B29336D0461F}"/>
                </a:ext>
              </a:extLst>
            </p:cNvPr>
            <p:cNvSpPr>
              <a:spLocks/>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4" name="Freeform 26">
              <a:extLst>
                <a:ext uri="{FF2B5EF4-FFF2-40B4-BE49-F238E27FC236}">
                  <a16:creationId xmlns:a16="http://schemas.microsoft.com/office/drawing/2014/main" id="{F4D09324-EC53-487B-8936-23409CB6B26C}"/>
                </a:ext>
              </a:extLst>
            </p:cNvPr>
            <p:cNvSpPr>
              <a:spLocks/>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chemeClr val="bg1">
                <a:alpha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5" name="Freeform 27">
              <a:extLst>
                <a:ext uri="{FF2B5EF4-FFF2-40B4-BE49-F238E27FC236}">
                  <a16:creationId xmlns:a16="http://schemas.microsoft.com/office/drawing/2014/main" id="{0264EDC4-D33D-4FF4-8D1B-55B0C65A7985}"/>
                </a:ext>
              </a:extLst>
            </p:cNvPr>
            <p:cNvSpPr>
              <a:spLocks/>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6" name="Freeform 28">
              <a:extLst>
                <a:ext uri="{FF2B5EF4-FFF2-40B4-BE49-F238E27FC236}">
                  <a16:creationId xmlns:a16="http://schemas.microsoft.com/office/drawing/2014/main" id="{5D1904D5-AE05-4E60-9EBF-FAFFD7564DF7}"/>
                </a:ext>
              </a:extLst>
            </p:cNvPr>
            <p:cNvSpPr>
              <a:spLocks/>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7" name="Freeform 29">
              <a:extLst>
                <a:ext uri="{FF2B5EF4-FFF2-40B4-BE49-F238E27FC236}">
                  <a16:creationId xmlns:a16="http://schemas.microsoft.com/office/drawing/2014/main" id="{6102158D-4F52-4791-9FAF-0A1692107C1A}"/>
                </a:ext>
              </a:extLst>
            </p:cNvPr>
            <p:cNvSpPr>
              <a:spLocks/>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8" name="Freeform 30">
              <a:extLst>
                <a:ext uri="{FF2B5EF4-FFF2-40B4-BE49-F238E27FC236}">
                  <a16:creationId xmlns:a16="http://schemas.microsoft.com/office/drawing/2014/main" id="{7D274BC3-4B4E-43E7-A66C-45A81F4CD43C}"/>
                </a:ext>
              </a:extLst>
            </p:cNvPr>
            <p:cNvSpPr>
              <a:spLocks/>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9" name="Freeform 31">
              <a:extLst>
                <a:ext uri="{FF2B5EF4-FFF2-40B4-BE49-F238E27FC236}">
                  <a16:creationId xmlns:a16="http://schemas.microsoft.com/office/drawing/2014/main" id="{47CE67C7-DF36-4073-9549-F331D35FBEC6}"/>
                </a:ext>
              </a:extLst>
            </p:cNvPr>
            <p:cNvSpPr>
              <a:spLocks/>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bg1">
                <a:alpha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0" name="Freeform 32">
              <a:extLst>
                <a:ext uri="{FF2B5EF4-FFF2-40B4-BE49-F238E27FC236}">
                  <a16:creationId xmlns:a16="http://schemas.microsoft.com/office/drawing/2014/main" id="{252C3FA0-CDE7-4F08-9100-B1379FB15B7B}"/>
                </a:ext>
              </a:extLst>
            </p:cNvPr>
            <p:cNvSpPr>
              <a:spLocks/>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1" name="Freeform 33">
              <a:extLst>
                <a:ext uri="{FF2B5EF4-FFF2-40B4-BE49-F238E27FC236}">
                  <a16:creationId xmlns:a16="http://schemas.microsoft.com/office/drawing/2014/main" id="{1FEA4B8F-F58C-4C4B-AE21-138E19EB5F2E}"/>
                </a:ext>
              </a:extLst>
            </p:cNvPr>
            <p:cNvSpPr>
              <a:spLocks/>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2" name="Freeform 34">
              <a:extLst>
                <a:ext uri="{FF2B5EF4-FFF2-40B4-BE49-F238E27FC236}">
                  <a16:creationId xmlns:a16="http://schemas.microsoft.com/office/drawing/2014/main" id="{8E6D0CE3-1A18-4202-8740-1FE6869700F3}"/>
                </a:ext>
              </a:extLst>
            </p:cNvPr>
            <p:cNvSpPr>
              <a:spLocks/>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3" name="Freeform 35">
              <a:extLst>
                <a:ext uri="{FF2B5EF4-FFF2-40B4-BE49-F238E27FC236}">
                  <a16:creationId xmlns:a16="http://schemas.microsoft.com/office/drawing/2014/main" id="{7BF359FB-9985-446C-9F04-36200E00432E}"/>
                </a:ext>
              </a:extLst>
            </p:cNvPr>
            <p:cNvSpPr>
              <a:spLocks/>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4" name="Freeform 36">
              <a:extLst>
                <a:ext uri="{FF2B5EF4-FFF2-40B4-BE49-F238E27FC236}">
                  <a16:creationId xmlns:a16="http://schemas.microsoft.com/office/drawing/2014/main" id="{62EFCF33-189D-4DB4-9C88-69D906C37E12}"/>
                </a:ext>
              </a:extLst>
            </p:cNvPr>
            <p:cNvSpPr>
              <a:spLocks/>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35" name="组合 34">
            <a:extLst>
              <a:ext uri="{FF2B5EF4-FFF2-40B4-BE49-F238E27FC236}">
                <a16:creationId xmlns:a16="http://schemas.microsoft.com/office/drawing/2014/main" id="{4A50A70B-F30C-4559-95E3-AE009C11A474}"/>
              </a:ext>
            </a:extLst>
          </p:cNvPr>
          <p:cNvGrpSpPr/>
          <p:nvPr/>
        </p:nvGrpSpPr>
        <p:grpSpPr>
          <a:xfrm>
            <a:off x="5226443" y="2367178"/>
            <a:ext cx="2271863" cy="739985"/>
            <a:chOff x="6245190" y="890816"/>
            <a:chExt cx="2914209" cy="949208"/>
          </a:xfrm>
          <a:solidFill>
            <a:schemeClr val="bg1">
              <a:alpha val="55000"/>
            </a:schemeClr>
          </a:solidFill>
        </p:grpSpPr>
        <p:grpSp>
          <p:nvGrpSpPr>
            <p:cNvPr id="36" name="组合 35">
              <a:extLst>
                <a:ext uri="{FF2B5EF4-FFF2-40B4-BE49-F238E27FC236}">
                  <a16:creationId xmlns:a16="http://schemas.microsoft.com/office/drawing/2014/main" id="{93C6AF6E-E98C-4F03-A1A4-BB44B782DFED}"/>
                </a:ext>
              </a:extLst>
            </p:cNvPr>
            <p:cNvGrpSpPr/>
            <p:nvPr/>
          </p:nvGrpSpPr>
          <p:grpSpPr>
            <a:xfrm>
              <a:off x="6245190" y="1024166"/>
              <a:ext cx="2651160" cy="815858"/>
              <a:chOff x="6245190" y="1024166"/>
              <a:chExt cx="2651160" cy="815858"/>
            </a:xfrm>
            <a:grpFill/>
          </p:grpSpPr>
          <p:cxnSp>
            <p:nvCxnSpPr>
              <p:cNvPr id="38" name="直接连接符 37">
                <a:extLst>
                  <a:ext uri="{FF2B5EF4-FFF2-40B4-BE49-F238E27FC236}">
                    <a16:creationId xmlns:a16="http://schemas.microsoft.com/office/drawing/2014/main" id="{05F7E7A9-C941-44FD-9B03-2E2944DD21EB}"/>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A067E32-171A-4B60-AF2D-8166E3157965}"/>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椭圆 36">
              <a:extLst>
                <a:ext uri="{FF2B5EF4-FFF2-40B4-BE49-F238E27FC236}">
                  <a16:creationId xmlns:a16="http://schemas.microsoft.com/office/drawing/2014/main" id="{0B6A5F04-E35E-45C2-9BCC-2B69E230E0F7}"/>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0" name="矩形 39">
            <a:extLst>
              <a:ext uri="{FF2B5EF4-FFF2-40B4-BE49-F238E27FC236}">
                <a16:creationId xmlns:a16="http://schemas.microsoft.com/office/drawing/2014/main" id="{87C06F2F-610F-4045-A39B-071F38CC8E0B}"/>
              </a:ext>
            </a:extLst>
          </p:cNvPr>
          <p:cNvSpPr/>
          <p:nvPr/>
        </p:nvSpPr>
        <p:spPr>
          <a:xfrm>
            <a:off x="7726106" y="2055636"/>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grpSp>
        <p:nvGrpSpPr>
          <p:cNvPr id="41" name="组合 40">
            <a:extLst>
              <a:ext uri="{FF2B5EF4-FFF2-40B4-BE49-F238E27FC236}">
                <a16:creationId xmlns:a16="http://schemas.microsoft.com/office/drawing/2014/main" id="{6C966369-CDE2-46BE-80F6-F3FD2F2A7D72}"/>
              </a:ext>
            </a:extLst>
          </p:cNvPr>
          <p:cNvGrpSpPr/>
          <p:nvPr/>
        </p:nvGrpSpPr>
        <p:grpSpPr>
          <a:xfrm flipV="1">
            <a:off x="6009784" y="4349750"/>
            <a:ext cx="2271863" cy="739985"/>
            <a:chOff x="6245190" y="890816"/>
            <a:chExt cx="2914209" cy="949208"/>
          </a:xfrm>
          <a:solidFill>
            <a:schemeClr val="bg1">
              <a:alpha val="55000"/>
            </a:schemeClr>
          </a:solidFill>
        </p:grpSpPr>
        <p:grpSp>
          <p:nvGrpSpPr>
            <p:cNvPr id="42" name="组合 41">
              <a:extLst>
                <a:ext uri="{FF2B5EF4-FFF2-40B4-BE49-F238E27FC236}">
                  <a16:creationId xmlns:a16="http://schemas.microsoft.com/office/drawing/2014/main" id="{CFA7A4BF-E902-43F8-9D9E-A94028263D89}"/>
                </a:ext>
              </a:extLst>
            </p:cNvPr>
            <p:cNvGrpSpPr/>
            <p:nvPr/>
          </p:nvGrpSpPr>
          <p:grpSpPr>
            <a:xfrm>
              <a:off x="6245190" y="1024166"/>
              <a:ext cx="2651160" cy="815858"/>
              <a:chOff x="6245190" y="1024166"/>
              <a:chExt cx="2651160" cy="815858"/>
            </a:xfrm>
            <a:grpFill/>
          </p:grpSpPr>
          <p:cxnSp>
            <p:nvCxnSpPr>
              <p:cNvPr id="44" name="直接连接符 43">
                <a:extLst>
                  <a:ext uri="{FF2B5EF4-FFF2-40B4-BE49-F238E27FC236}">
                    <a16:creationId xmlns:a16="http://schemas.microsoft.com/office/drawing/2014/main" id="{7E180478-7406-4E73-88DE-9B5A1E2D4378}"/>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5986AC7-EA20-4FF8-A1D0-10EC08EAC9DE}"/>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椭圆 42">
              <a:extLst>
                <a:ext uri="{FF2B5EF4-FFF2-40B4-BE49-F238E27FC236}">
                  <a16:creationId xmlns:a16="http://schemas.microsoft.com/office/drawing/2014/main" id="{C4695FC8-1581-426D-BBD6-662E26DB280D}"/>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6" name="矩形 45">
            <a:extLst>
              <a:ext uri="{FF2B5EF4-FFF2-40B4-BE49-F238E27FC236}">
                <a16:creationId xmlns:a16="http://schemas.microsoft.com/office/drawing/2014/main" id="{21FFBB39-C55D-4573-A4B0-CF6997E2A945}"/>
              </a:ext>
            </a:extLst>
          </p:cNvPr>
          <p:cNvSpPr/>
          <p:nvPr/>
        </p:nvSpPr>
        <p:spPr>
          <a:xfrm>
            <a:off x="8480520" y="4570279"/>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36528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id="{FDF0840E-C364-47E1-8E89-23206A82DB21}"/>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57D3D3AE-0E90-4FB9-83CA-072A29BF0BEF}"/>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2B9B19DF-E29D-4F3A-A333-B8F24CA70041}"/>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8CBF8164-82E2-4B1A-AE46-EE694CCCE6BB}"/>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03</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id="{EA251F65-BD7E-42A5-BDCF-10EE6C241A71}"/>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id="{7834D5E5-5603-42A9-8C16-F3EC2177C0AE}"/>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32750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5">
            <a:extLst>
              <a:ext uri="{FF2B5EF4-FFF2-40B4-BE49-F238E27FC236}">
                <a16:creationId xmlns:a16="http://schemas.microsoft.com/office/drawing/2014/main" id="{756B4BE9-31CB-407C-BA17-2FD523EF1C53}"/>
              </a:ext>
            </a:extLst>
          </p:cNvPr>
          <p:cNvSpPr>
            <a:spLocks/>
          </p:cNvSpPr>
          <p:nvPr/>
        </p:nvSpPr>
        <p:spPr bwMode="auto">
          <a:xfrm>
            <a:off x="0" y="2798763"/>
            <a:ext cx="12192000" cy="1865312"/>
          </a:xfrm>
          <a:custGeom>
            <a:avLst/>
            <a:gdLst>
              <a:gd name="T0" fmla="*/ 0 w 12195017"/>
              <a:gd name="T1" fmla="*/ 1030372 h 2100404"/>
              <a:gd name="T2" fmla="*/ 3164010 w 12195017"/>
              <a:gd name="T3" fmla="*/ 421920 h 2100404"/>
              <a:gd name="T4" fmla="*/ 7322424 w 12195017"/>
              <a:gd name="T5" fmla="*/ 643983 h 2100404"/>
              <a:gd name="T6" fmla="*/ 12176926 w 12195017"/>
              <a:gd name="T7" fmla="*/ 0 h 2100404"/>
              <a:gd name="T8" fmla="*/ 0 60000 65536"/>
              <a:gd name="T9" fmla="*/ 0 60000 65536"/>
              <a:gd name="T10" fmla="*/ 0 60000 65536"/>
              <a:gd name="T11" fmla="*/ 0 60000 65536"/>
              <a:gd name="T12" fmla="*/ 0 w 12195017"/>
              <a:gd name="T13" fmla="*/ 0 h 2100404"/>
              <a:gd name="T14" fmla="*/ 12195017 w 12195017"/>
              <a:gd name="T15" fmla="*/ 2100404 h 2100404"/>
            </a:gdLst>
            <a:ahLst/>
            <a:cxnLst>
              <a:cxn ang="T8">
                <a:pos x="T0" y="T1"/>
              </a:cxn>
              <a:cxn ang="T9">
                <a:pos x="T2" y="T3"/>
              </a:cxn>
              <a:cxn ang="T10">
                <a:pos x="T4" y="T5"/>
              </a:cxn>
              <a:cxn ang="T11">
                <a:pos x="T6" y="T7"/>
              </a:cxn>
            </a:cxnLst>
            <a:rect l="T12" t="T13" r="T14" b="T15"/>
            <a:pathLst>
              <a:path w="12195017" h="2100404">
                <a:moveTo>
                  <a:pt x="0" y="2100404"/>
                </a:moveTo>
                <a:cubicBezTo>
                  <a:pt x="973247" y="1545879"/>
                  <a:pt x="1946494" y="991354"/>
                  <a:pt x="3168712" y="860079"/>
                </a:cubicBezTo>
                <a:cubicBezTo>
                  <a:pt x="4390930" y="728804"/>
                  <a:pt x="5828922" y="1456098"/>
                  <a:pt x="7333306" y="1312752"/>
                </a:cubicBezTo>
                <a:cubicBezTo>
                  <a:pt x="8837690" y="1169406"/>
                  <a:pt x="11386241" y="233881"/>
                  <a:pt x="12195017" y="0"/>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 name="组合 2">
            <a:extLst>
              <a:ext uri="{FF2B5EF4-FFF2-40B4-BE49-F238E27FC236}">
                <a16:creationId xmlns:a16="http://schemas.microsoft.com/office/drawing/2014/main" id="{5FD4FC8A-C7F0-4E7D-8D7E-AB478BEB1FC7}"/>
              </a:ext>
            </a:extLst>
          </p:cNvPr>
          <p:cNvGrpSpPr>
            <a:grpSpLocks/>
          </p:cNvGrpSpPr>
          <p:nvPr/>
        </p:nvGrpSpPr>
        <p:grpSpPr bwMode="auto">
          <a:xfrm>
            <a:off x="539750" y="4187825"/>
            <a:ext cx="287996" cy="1079658"/>
            <a:chOff x="0" y="0"/>
            <a:chExt cx="288032" cy="1080120"/>
          </a:xfrm>
          <a:solidFill>
            <a:schemeClr val="bg1">
              <a:alpha val="40000"/>
            </a:schemeClr>
          </a:solidFill>
        </p:grpSpPr>
        <p:sp>
          <p:nvSpPr>
            <p:cNvPr id="4" name="椭圆 14">
              <a:extLst>
                <a:ext uri="{FF2B5EF4-FFF2-40B4-BE49-F238E27FC236}">
                  <a16:creationId xmlns:a16="http://schemas.microsoft.com/office/drawing/2014/main" id="{E6040EF9-4A41-429F-B80D-28AED4F4B3CE}"/>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 name="直接连接符 15">
              <a:extLst>
                <a:ext uri="{FF2B5EF4-FFF2-40B4-BE49-F238E27FC236}">
                  <a16:creationId xmlns:a16="http://schemas.microsoft.com/office/drawing/2014/main" id="{C50E499C-7413-4C37-9D93-9646149731E3}"/>
                </a:ext>
              </a:extLst>
            </p:cNvPr>
            <p:cNvCxnSpPr>
              <a:cxnSpLocks noChangeShapeType="1"/>
              <a:stCxn id="4" idx="4"/>
            </p:cNvCxnSpPr>
            <p:nvPr/>
          </p:nvCxnSpPr>
          <p:spPr bwMode="auto">
            <a:xfrm>
              <a:off x="144016" y="288032"/>
              <a:ext cx="0" cy="792088"/>
            </a:xfrm>
            <a:prstGeom prst="line">
              <a:avLst/>
            </a:prstGeom>
            <a:grpFill/>
            <a:ln w="19050">
              <a:solidFill>
                <a:schemeClr val="bg1"/>
              </a:solidFill>
              <a:round/>
              <a:headEnd/>
              <a:tailEnd/>
            </a:ln>
            <a:extLst/>
          </p:spPr>
        </p:cxnSp>
      </p:grpSp>
      <p:grpSp>
        <p:nvGrpSpPr>
          <p:cNvPr id="6" name="组合 5">
            <a:extLst>
              <a:ext uri="{FF2B5EF4-FFF2-40B4-BE49-F238E27FC236}">
                <a16:creationId xmlns:a16="http://schemas.microsoft.com/office/drawing/2014/main" id="{73697A65-F98F-4CDF-9E40-79306ADEFA8E}"/>
              </a:ext>
            </a:extLst>
          </p:cNvPr>
          <p:cNvGrpSpPr>
            <a:grpSpLocks/>
          </p:cNvGrpSpPr>
          <p:nvPr/>
        </p:nvGrpSpPr>
        <p:grpSpPr bwMode="auto">
          <a:xfrm>
            <a:off x="804567" y="4862586"/>
            <a:ext cx="1697722" cy="586591"/>
            <a:chOff x="0" y="1"/>
            <a:chExt cx="1697936" cy="586842"/>
          </a:xfrm>
        </p:grpSpPr>
        <p:sp>
          <p:nvSpPr>
            <p:cNvPr id="7" name="文本框 10">
              <a:extLst>
                <a:ext uri="{FF2B5EF4-FFF2-40B4-BE49-F238E27FC236}">
                  <a16:creationId xmlns:a16="http://schemas.microsoft.com/office/drawing/2014/main" id="{959D2470-D17B-4558-AD5B-D1EFF6641E72}"/>
                </a:ext>
              </a:extLst>
            </p:cNvPr>
            <p:cNvSpPr txBox="1">
              <a:spLocks noChangeArrowheads="1"/>
            </p:cNvSpPr>
            <p:nvPr/>
          </p:nvSpPr>
          <p:spPr bwMode="auto">
            <a:xfrm>
              <a:off x="2" y="1"/>
              <a:ext cx="976798" cy="3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2018</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8" name="文本框 13">
              <a:extLst>
                <a:ext uri="{FF2B5EF4-FFF2-40B4-BE49-F238E27FC236}">
                  <a16:creationId xmlns:a16="http://schemas.microsoft.com/office/drawing/2014/main" id="{F423B9C5-E045-4245-BCDC-474752719103}"/>
                </a:ext>
              </a:extLst>
            </p:cNvPr>
            <p:cNvSpPr txBox="1">
              <a:spLocks noChangeArrowheads="1"/>
            </p:cNvSpPr>
            <p:nvPr/>
          </p:nvSpPr>
          <p:spPr bwMode="auto">
            <a:xfrm>
              <a:off x="0" y="278934"/>
              <a:ext cx="1697936" cy="3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9" name="组合 17">
            <a:extLst>
              <a:ext uri="{FF2B5EF4-FFF2-40B4-BE49-F238E27FC236}">
                <a16:creationId xmlns:a16="http://schemas.microsoft.com/office/drawing/2014/main" id="{79C64519-085B-4FE3-A6B8-D8E69C17AA9C}"/>
              </a:ext>
            </a:extLst>
          </p:cNvPr>
          <p:cNvGrpSpPr>
            <a:grpSpLocks/>
          </p:cNvGrpSpPr>
          <p:nvPr/>
        </p:nvGrpSpPr>
        <p:grpSpPr bwMode="auto">
          <a:xfrm>
            <a:off x="1543050" y="2401811"/>
            <a:ext cx="287937" cy="1655839"/>
            <a:chOff x="0" y="0"/>
            <a:chExt cx="288032" cy="1656184"/>
          </a:xfrm>
          <a:solidFill>
            <a:schemeClr val="bg1">
              <a:alpha val="40000"/>
            </a:schemeClr>
          </a:solidFill>
        </p:grpSpPr>
        <p:sp>
          <p:nvSpPr>
            <p:cNvPr id="10" name="椭圆 21">
              <a:extLst>
                <a:ext uri="{FF2B5EF4-FFF2-40B4-BE49-F238E27FC236}">
                  <a16:creationId xmlns:a16="http://schemas.microsoft.com/office/drawing/2014/main" id="{714E01CF-484F-4E8A-9246-5D16E57F7905}"/>
                </a:ext>
              </a:extLst>
            </p:cNvPr>
            <p:cNvSpPr>
              <a:spLocks noChangeArrowheads="1"/>
            </p:cNvSpPr>
            <p:nvPr/>
          </p:nvSpPr>
          <p:spPr bwMode="auto">
            <a:xfrm>
              <a:off x="0" y="1368152"/>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1" name="直接连接符 22">
              <a:extLst>
                <a:ext uri="{FF2B5EF4-FFF2-40B4-BE49-F238E27FC236}">
                  <a16:creationId xmlns:a16="http://schemas.microsoft.com/office/drawing/2014/main" id="{59269734-048F-47AA-9F31-37106CC9E4B2}"/>
                </a:ext>
              </a:extLst>
            </p:cNvPr>
            <p:cNvCxnSpPr>
              <a:cxnSpLocks noChangeShapeType="1"/>
            </p:cNvCxnSpPr>
            <p:nvPr/>
          </p:nvCxnSpPr>
          <p:spPr bwMode="auto">
            <a:xfrm>
              <a:off x="144016" y="0"/>
              <a:ext cx="0" cy="1368152"/>
            </a:xfrm>
            <a:prstGeom prst="line">
              <a:avLst/>
            </a:prstGeom>
            <a:grpFill/>
            <a:ln w="19050">
              <a:solidFill>
                <a:schemeClr val="bg1"/>
              </a:solidFill>
              <a:round/>
              <a:headEnd/>
              <a:tailEnd/>
            </a:ln>
            <a:extLst/>
          </p:spPr>
        </p:cxnSp>
      </p:grpSp>
      <p:grpSp>
        <p:nvGrpSpPr>
          <p:cNvPr id="12" name="组合 18">
            <a:extLst>
              <a:ext uri="{FF2B5EF4-FFF2-40B4-BE49-F238E27FC236}">
                <a16:creationId xmlns:a16="http://schemas.microsoft.com/office/drawing/2014/main" id="{EADB1158-5D6F-4362-96F7-45C16810AB08}"/>
              </a:ext>
            </a:extLst>
          </p:cNvPr>
          <p:cNvGrpSpPr>
            <a:grpSpLocks/>
          </p:cNvGrpSpPr>
          <p:nvPr/>
        </p:nvGrpSpPr>
        <p:grpSpPr bwMode="auto">
          <a:xfrm>
            <a:off x="1698609" y="2344738"/>
            <a:ext cx="1628298" cy="566322"/>
            <a:chOff x="0" y="0"/>
            <a:chExt cx="1628833" cy="566440"/>
          </a:xfrm>
        </p:grpSpPr>
        <p:sp>
          <p:nvSpPr>
            <p:cNvPr id="13" name="文本框 19">
              <a:extLst>
                <a:ext uri="{FF2B5EF4-FFF2-40B4-BE49-F238E27FC236}">
                  <a16:creationId xmlns:a16="http://schemas.microsoft.com/office/drawing/2014/main" id="{66B28108-5B44-4757-BA8F-12148F3BF8A8}"/>
                </a:ext>
              </a:extLst>
            </p:cNvPr>
            <p:cNvSpPr txBox="1">
              <a:spLocks noChangeArrowheads="1"/>
            </p:cNvSpPr>
            <p:nvPr/>
          </p:nvSpPr>
          <p:spPr bwMode="auto">
            <a:xfrm>
              <a:off x="2" y="0"/>
              <a:ext cx="1096350" cy="3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2019</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14" name="文本框 20">
              <a:extLst>
                <a:ext uri="{FF2B5EF4-FFF2-40B4-BE49-F238E27FC236}">
                  <a16:creationId xmlns:a16="http://schemas.microsoft.com/office/drawing/2014/main" id="{F5A7CC24-8A8C-4B77-9E2F-7597D9AA4FD8}"/>
                </a:ext>
              </a:extLst>
            </p:cNvPr>
            <p:cNvSpPr txBox="1">
              <a:spLocks noChangeArrowheads="1"/>
            </p:cNvSpPr>
            <p:nvPr/>
          </p:nvSpPr>
          <p:spPr bwMode="auto">
            <a:xfrm>
              <a:off x="0" y="258599"/>
              <a:ext cx="1628833" cy="3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15" name="组合 24">
            <a:extLst>
              <a:ext uri="{FF2B5EF4-FFF2-40B4-BE49-F238E27FC236}">
                <a16:creationId xmlns:a16="http://schemas.microsoft.com/office/drawing/2014/main" id="{D228E446-CD6C-43CF-9AAE-BC787FF29376}"/>
              </a:ext>
            </a:extLst>
          </p:cNvPr>
          <p:cNvGrpSpPr>
            <a:grpSpLocks/>
          </p:cNvGrpSpPr>
          <p:nvPr/>
        </p:nvGrpSpPr>
        <p:grpSpPr bwMode="auto">
          <a:xfrm>
            <a:off x="2819400" y="3448050"/>
            <a:ext cx="287809" cy="1414843"/>
            <a:chOff x="0" y="0"/>
            <a:chExt cx="288032" cy="1415581"/>
          </a:xfrm>
          <a:solidFill>
            <a:schemeClr val="bg1">
              <a:alpha val="40000"/>
            </a:schemeClr>
          </a:solidFill>
        </p:grpSpPr>
        <p:sp>
          <p:nvSpPr>
            <p:cNvPr id="16" name="椭圆 28">
              <a:extLst>
                <a:ext uri="{FF2B5EF4-FFF2-40B4-BE49-F238E27FC236}">
                  <a16:creationId xmlns:a16="http://schemas.microsoft.com/office/drawing/2014/main" id="{521D22A4-5F2B-4F84-8692-38750A43A3CD}"/>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7" name="直接连接符 29">
              <a:extLst>
                <a:ext uri="{FF2B5EF4-FFF2-40B4-BE49-F238E27FC236}">
                  <a16:creationId xmlns:a16="http://schemas.microsoft.com/office/drawing/2014/main" id="{BD333715-DC83-43D3-A939-C566CFAF82C1}"/>
                </a:ext>
              </a:extLst>
            </p:cNvPr>
            <p:cNvCxnSpPr>
              <a:cxnSpLocks noChangeShapeType="1"/>
              <a:stCxn id="16" idx="4"/>
            </p:cNvCxnSpPr>
            <p:nvPr/>
          </p:nvCxnSpPr>
          <p:spPr bwMode="auto">
            <a:xfrm>
              <a:off x="144016" y="288032"/>
              <a:ext cx="0" cy="1127549"/>
            </a:xfrm>
            <a:prstGeom prst="line">
              <a:avLst/>
            </a:prstGeom>
            <a:grpFill/>
            <a:ln w="19050">
              <a:solidFill>
                <a:schemeClr val="bg1"/>
              </a:solidFill>
              <a:round/>
              <a:headEnd/>
              <a:tailEnd/>
            </a:ln>
            <a:extLst/>
          </p:spPr>
        </p:cxnSp>
      </p:grpSp>
      <p:grpSp>
        <p:nvGrpSpPr>
          <p:cNvPr id="18" name="组合 25">
            <a:extLst>
              <a:ext uri="{FF2B5EF4-FFF2-40B4-BE49-F238E27FC236}">
                <a16:creationId xmlns:a16="http://schemas.microsoft.com/office/drawing/2014/main" id="{16DA4543-1879-4B48-A08E-EFA95D14C587}"/>
              </a:ext>
            </a:extLst>
          </p:cNvPr>
          <p:cNvGrpSpPr>
            <a:grpSpLocks/>
          </p:cNvGrpSpPr>
          <p:nvPr/>
        </p:nvGrpSpPr>
        <p:grpSpPr bwMode="auto">
          <a:xfrm>
            <a:off x="3012086" y="4441942"/>
            <a:ext cx="1625761" cy="576415"/>
            <a:chOff x="-1" y="0"/>
            <a:chExt cx="1627021" cy="576716"/>
          </a:xfrm>
        </p:grpSpPr>
        <p:sp>
          <p:nvSpPr>
            <p:cNvPr id="19" name="文本框 26">
              <a:extLst>
                <a:ext uri="{FF2B5EF4-FFF2-40B4-BE49-F238E27FC236}">
                  <a16:creationId xmlns:a16="http://schemas.microsoft.com/office/drawing/2014/main" id="{B7C7E428-D56F-43CE-B550-EE3D1CCD0809}"/>
                </a:ext>
              </a:extLst>
            </p:cNvPr>
            <p:cNvSpPr txBox="1">
              <a:spLocks noChangeArrowheads="1"/>
            </p:cNvSpPr>
            <p:nvPr/>
          </p:nvSpPr>
          <p:spPr bwMode="auto">
            <a:xfrm>
              <a:off x="2" y="0"/>
              <a:ext cx="995550" cy="3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2020</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20" name="文本框 27">
              <a:extLst>
                <a:ext uri="{FF2B5EF4-FFF2-40B4-BE49-F238E27FC236}">
                  <a16:creationId xmlns:a16="http://schemas.microsoft.com/office/drawing/2014/main" id="{2894C0AF-E37D-4ADA-A3A5-FCA9EB375CC3}"/>
                </a:ext>
              </a:extLst>
            </p:cNvPr>
            <p:cNvSpPr txBox="1">
              <a:spLocks noChangeArrowheads="1"/>
            </p:cNvSpPr>
            <p:nvPr/>
          </p:nvSpPr>
          <p:spPr bwMode="auto">
            <a:xfrm>
              <a:off x="-1" y="268778"/>
              <a:ext cx="1627021" cy="30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21" name="组合 31">
            <a:extLst>
              <a:ext uri="{FF2B5EF4-FFF2-40B4-BE49-F238E27FC236}">
                <a16:creationId xmlns:a16="http://schemas.microsoft.com/office/drawing/2014/main" id="{F422BFA1-66C6-4BE2-A863-8214BF86EAF3}"/>
              </a:ext>
            </a:extLst>
          </p:cNvPr>
          <p:cNvGrpSpPr>
            <a:grpSpLocks/>
          </p:cNvGrpSpPr>
          <p:nvPr/>
        </p:nvGrpSpPr>
        <p:grpSpPr bwMode="auto">
          <a:xfrm>
            <a:off x="3881438" y="2651654"/>
            <a:ext cx="287937" cy="1072621"/>
            <a:chOff x="0" y="0"/>
            <a:chExt cx="288032" cy="1071362"/>
          </a:xfrm>
          <a:solidFill>
            <a:schemeClr val="bg1">
              <a:alpha val="40000"/>
            </a:schemeClr>
          </a:solidFill>
        </p:grpSpPr>
        <p:sp>
          <p:nvSpPr>
            <p:cNvPr id="22" name="椭圆 35">
              <a:extLst>
                <a:ext uri="{FF2B5EF4-FFF2-40B4-BE49-F238E27FC236}">
                  <a16:creationId xmlns:a16="http://schemas.microsoft.com/office/drawing/2014/main" id="{47F1EF90-7176-42E9-9548-C8230517E903}"/>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3" name="直接连接符 36">
              <a:extLst>
                <a:ext uri="{FF2B5EF4-FFF2-40B4-BE49-F238E27FC236}">
                  <a16:creationId xmlns:a16="http://schemas.microsoft.com/office/drawing/2014/main" id="{C9AB9BDD-6E92-41DC-B682-C01C6E7BD22F}"/>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24" name="组合 32">
            <a:extLst>
              <a:ext uri="{FF2B5EF4-FFF2-40B4-BE49-F238E27FC236}">
                <a16:creationId xmlns:a16="http://schemas.microsoft.com/office/drawing/2014/main" id="{9C0C4933-4B1F-41BB-A215-81B653B9DCE8}"/>
              </a:ext>
            </a:extLst>
          </p:cNvPr>
          <p:cNvGrpSpPr>
            <a:grpSpLocks/>
          </p:cNvGrpSpPr>
          <p:nvPr/>
        </p:nvGrpSpPr>
        <p:grpSpPr bwMode="auto">
          <a:xfrm>
            <a:off x="4036996" y="2579688"/>
            <a:ext cx="1628298" cy="566623"/>
            <a:chOff x="0" y="0"/>
            <a:chExt cx="1628833" cy="565958"/>
          </a:xfrm>
        </p:grpSpPr>
        <p:sp>
          <p:nvSpPr>
            <p:cNvPr id="25" name="文本框 33">
              <a:extLst>
                <a:ext uri="{FF2B5EF4-FFF2-40B4-BE49-F238E27FC236}">
                  <a16:creationId xmlns:a16="http://schemas.microsoft.com/office/drawing/2014/main" id="{C48D9D24-3DD8-40E6-AC76-8E5A4A23633C}"/>
                </a:ext>
              </a:extLst>
            </p:cNvPr>
            <p:cNvSpPr txBox="1">
              <a:spLocks noChangeArrowheads="1"/>
            </p:cNvSpPr>
            <p:nvPr/>
          </p:nvSpPr>
          <p:spPr bwMode="auto">
            <a:xfrm>
              <a:off x="2" y="0"/>
              <a:ext cx="1009584"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2021</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26" name="文本框 34">
              <a:extLst>
                <a:ext uri="{FF2B5EF4-FFF2-40B4-BE49-F238E27FC236}">
                  <a16:creationId xmlns:a16="http://schemas.microsoft.com/office/drawing/2014/main" id="{365678CF-3FB8-4DA0-A4B4-2809CDA5D329}"/>
                </a:ext>
              </a:extLst>
            </p:cNvPr>
            <p:cNvSpPr txBox="1">
              <a:spLocks noChangeArrowheads="1"/>
            </p:cNvSpPr>
            <p:nvPr/>
          </p:nvSpPr>
          <p:spPr bwMode="auto">
            <a:xfrm>
              <a:off x="0" y="258542"/>
              <a:ext cx="1628833"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27" name="组合 38">
            <a:extLst>
              <a:ext uri="{FF2B5EF4-FFF2-40B4-BE49-F238E27FC236}">
                <a16:creationId xmlns:a16="http://schemas.microsoft.com/office/drawing/2014/main" id="{55389EAD-1ADA-4314-9B00-D51C4758FF21}"/>
              </a:ext>
            </a:extLst>
          </p:cNvPr>
          <p:cNvGrpSpPr>
            <a:grpSpLocks/>
          </p:cNvGrpSpPr>
          <p:nvPr/>
        </p:nvGrpSpPr>
        <p:grpSpPr bwMode="auto">
          <a:xfrm>
            <a:off x="4902200" y="3598863"/>
            <a:ext cx="288100" cy="1151122"/>
            <a:chOff x="0" y="0"/>
            <a:chExt cx="288032" cy="1150339"/>
          </a:xfrm>
          <a:solidFill>
            <a:schemeClr val="bg1">
              <a:alpha val="40000"/>
            </a:schemeClr>
          </a:solidFill>
        </p:grpSpPr>
        <p:sp>
          <p:nvSpPr>
            <p:cNvPr id="28" name="椭圆 42">
              <a:extLst>
                <a:ext uri="{FF2B5EF4-FFF2-40B4-BE49-F238E27FC236}">
                  <a16:creationId xmlns:a16="http://schemas.microsoft.com/office/drawing/2014/main" id="{B5C73B16-7684-40D4-9539-E30D0DCEE8EC}"/>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9" name="直接连接符 43">
              <a:extLst>
                <a:ext uri="{FF2B5EF4-FFF2-40B4-BE49-F238E27FC236}">
                  <a16:creationId xmlns:a16="http://schemas.microsoft.com/office/drawing/2014/main" id="{854BF9B5-A5C1-4E01-9C37-D32225EF8282}"/>
                </a:ext>
              </a:extLst>
            </p:cNvPr>
            <p:cNvCxnSpPr>
              <a:cxnSpLocks noChangeShapeType="1"/>
              <a:stCxn id="28"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30" name="组合 39">
            <a:extLst>
              <a:ext uri="{FF2B5EF4-FFF2-40B4-BE49-F238E27FC236}">
                <a16:creationId xmlns:a16="http://schemas.microsoft.com/office/drawing/2014/main" id="{CD32943C-4997-451F-AB51-3627779049BC}"/>
              </a:ext>
            </a:extLst>
          </p:cNvPr>
          <p:cNvGrpSpPr>
            <a:grpSpLocks/>
          </p:cNvGrpSpPr>
          <p:nvPr/>
        </p:nvGrpSpPr>
        <p:grpSpPr bwMode="auto">
          <a:xfrm>
            <a:off x="5095080" y="4369928"/>
            <a:ext cx="1609726" cy="576673"/>
            <a:chOff x="0" y="1"/>
            <a:chExt cx="1609346" cy="576281"/>
          </a:xfrm>
        </p:grpSpPr>
        <p:sp>
          <p:nvSpPr>
            <p:cNvPr id="31" name="文本框 40">
              <a:extLst>
                <a:ext uri="{FF2B5EF4-FFF2-40B4-BE49-F238E27FC236}">
                  <a16:creationId xmlns:a16="http://schemas.microsoft.com/office/drawing/2014/main" id="{C6E536BA-C6DF-42DC-8BBC-B88F56407C75}"/>
                </a:ext>
              </a:extLst>
            </p:cNvPr>
            <p:cNvSpPr txBox="1">
              <a:spLocks noChangeArrowheads="1"/>
            </p:cNvSpPr>
            <p:nvPr/>
          </p:nvSpPr>
          <p:spPr bwMode="auto">
            <a:xfrm>
              <a:off x="1" y="1"/>
              <a:ext cx="1033281"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2022</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32" name="文本框 41">
              <a:extLst>
                <a:ext uri="{FF2B5EF4-FFF2-40B4-BE49-F238E27FC236}">
                  <a16:creationId xmlns:a16="http://schemas.microsoft.com/office/drawing/2014/main" id="{82FAB544-FCDA-4E81-99A0-631365112BDE}"/>
                </a:ext>
              </a:extLst>
            </p:cNvPr>
            <p:cNvSpPr txBox="1">
              <a:spLocks noChangeArrowheads="1"/>
            </p:cNvSpPr>
            <p:nvPr/>
          </p:nvSpPr>
          <p:spPr bwMode="auto">
            <a:xfrm>
              <a:off x="0"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33" name="组合 45">
            <a:extLst>
              <a:ext uri="{FF2B5EF4-FFF2-40B4-BE49-F238E27FC236}">
                <a16:creationId xmlns:a16="http://schemas.microsoft.com/office/drawing/2014/main" id="{C7567C1A-96DF-4EC0-BDFE-90E4CD0CF00C}"/>
              </a:ext>
            </a:extLst>
          </p:cNvPr>
          <p:cNvGrpSpPr>
            <a:grpSpLocks/>
          </p:cNvGrpSpPr>
          <p:nvPr/>
        </p:nvGrpSpPr>
        <p:grpSpPr bwMode="auto">
          <a:xfrm>
            <a:off x="6049963" y="2967567"/>
            <a:ext cx="288235" cy="1072621"/>
            <a:chOff x="0" y="0"/>
            <a:chExt cx="288032" cy="1071362"/>
          </a:xfrm>
          <a:solidFill>
            <a:schemeClr val="bg1">
              <a:alpha val="40000"/>
            </a:schemeClr>
          </a:solidFill>
        </p:grpSpPr>
        <p:sp>
          <p:nvSpPr>
            <p:cNvPr id="34" name="椭圆 49">
              <a:extLst>
                <a:ext uri="{FF2B5EF4-FFF2-40B4-BE49-F238E27FC236}">
                  <a16:creationId xmlns:a16="http://schemas.microsoft.com/office/drawing/2014/main" id="{FB88CA70-CEF4-4D31-BCE1-0E2C7CFF2A99}"/>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35" name="直接连接符 50">
              <a:extLst>
                <a:ext uri="{FF2B5EF4-FFF2-40B4-BE49-F238E27FC236}">
                  <a16:creationId xmlns:a16="http://schemas.microsoft.com/office/drawing/2014/main" id="{197EE44B-EE0C-4C17-92D6-BAB17DB81878}"/>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36" name="组合 46">
            <a:extLst>
              <a:ext uri="{FF2B5EF4-FFF2-40B4-BE49-F238E27FC236}">
                <a16:creationId xmlns:a16="http://schemas.microsoft.com/office/drawing/2014/main" id="{EE77D9CE-E05A-45B0-B8B5-78D294D23233}"/>
              </a:ext>
            </a:extLst>
          </p:cNvPr>
          <p:cNvGrpSpPr>
            <a:grpSpLocks/>
          </p:cNvGrpSpPr>
          <p:nvPr/>
        </p:nvGrpSpPr>
        <p:grpSpPr bwMode="auto">
          <a:xfrm>
            <a:off x="6205682" y="2895600"/>
            <a:ext cx="1646093" cy="586942"/>
            <a:chOff x="0" y="0"/>
            <a:chExt cx="1644932" cy="586253"/>
          </a:xfrm>
        </p:grpSpPr>
        <p:sp>
          <p:nvSpPr>
            <p:cNvPr id="37" name="文本框 47">
              <a:extLst>
                <a:ext uri="{FF2B5EF4-FFF2-40B4-BE49-F238E27FC236}">
                  <a16:creationId xmlns:a16="http://schemas.microsoft.com/office/drawing/2014/main" id="{0B895861-E05E-4BA2-9205-EA64EC8E2F48}"/>
                </a:ext>
              </a:extLst>
            </p:cNvPr>
            <p:cNvSpPr txBox="1">
              <a:spLocks noChangeArrowheads="1"/>
            </p:cNvSpPr>
            <p:nvPr/>
          </p:nvSpPr>
          <p:spPr bwMode="auto">
            <a:xfrm>
              <a:off x="2" y="0"/>
              <a:ext cx="1108227" cy="3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2023</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38" name="文本框 48">
              <a:extLst>
                <a:ext uri="{FF2B5EF4-FFF2-40B4-BE49-F238E27FC236}">
                  <a16:creationId xmlns:a16="http://schemas.microsoft.com/office/drawing/2014/main" id="{B30EB2F3-C2D1-468A-AC0D-63EF612615F8}"/>
                </a:ext>
              </a:extLst>
            </p:cNvPr>
            <p:cNvSpPr txBox="1">
              <a:spLocks noChangeArrowheads="1"/>
            </p:cNvSpPr>
            <p:nvPr/>
          </p:nvSpPr>
          <p:spPr bwMode="auto">
            <a:xfrm>
              <a:off x="0" y="278838"/>
              <a:ext cx="1644932" cy="3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39" name="组合 52">
            <a:extLst>
              <a:ext uri="{FF2B5EF4-FFF2-40B4-BE49-F238E27FC236}">
                <a16:creationId xmlns:a16="http://schemas.microsoft.com/office/drawing/2014/main" id="{2CA07F27-9EA8-4A97-82DD-52B18E3F4EA7}"/>
              </a:ext>
            </a:extLst>
          </p:cNvPr>
          <p:cNvGrpSpPr>
            <a:grpSpLocks/>
          </p:cNvGrpSpPr>
          <p:nvPr/>
        </p:nvGrpSpPr>
        <p:grpSpPr bwMode="auto">
          <a:xfrm>
            <a:off x="7392988" y="3824288"/>
            <a:ext cx="288100" cy="1151122"/>
            <a:chOff x="0" y="0"/>
            <a:chExt cx="288032" cy="1150339"/>
          </a:xfrm>
          <a:solidFill>
            <a:schemeClr val="bg1">
              <a:alpha val="40000"/>
            </a:schemeClr>
          </a:solidFill>
        </p:grpSpPr>
        <p:sp>
          <p:nvSpPr>
            <p:cNvPr id="40" name="椭圆 56">
              <a:extLst>
                <a:ext uri="{FF2B5EF4-FFF2-40B4-BE49-F238E27FC236}">
                  <a16:creationId xmlns:a16="http://schemas.microsoft.com/office/drawing/2014/main" id="{4CCA051F-2EA1-4ABB-A2E9-91FA6FB064C6}"/>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1" name="直接连接符 57">
              <a:extLst>
                <a:ext uri="{FF2B5EF4-FFF2-40B4-BE49-F238E27FC236}">
                  <a16:creationId xmlns:a16="http://schemas.microsoft.com/office/drawing/2014/main" id="{F27807D4-A7EB-44C9-94F7-E11B9EEE093A}"/>
                </a:ext>
              </a:extLst>
            </p:cNvPr>
            <p:cNvCxnSpPr>
              <a:cxnSpLocks noChangeShapeType="1"/>
              <a:stCxn id="40"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42" name="组合 53">
            <a:extLst>
              <a:ext uri="{FF2B5EF4-FFF2-40B4-BE49-F238E27FC236}">
                <a16:creationId xmlns:a16="http://schemas.microsoft.com/office/drawing/2014/main" id="{4B067EE0-9CBC-420B-9DA1-562C70CA1F83}"/>
              </a:ext>
            </a:extLst>
          </p:cNvPr>
          <p:cNvGrpSpPr>
            <a:grpSpLocks/>
          </p:cNvGrpSpPr>
          <p:nvPr/>
        </p:nvGrpSpPr>
        <p:grpSpPr bwMode="auto">
          <a:xfrm>
            <a:off x="7585867" y="4595353"/>
            <a:ext cx="1609725" cy="576673"/>
            <a:chOff x="-1" y="1"/>
            <a:chExt cx="1609346" cy="576281"/>
          </a:xfrm>
        </p:grpSpPr>
        <p:sp>
          <p:nvSpPr>
            <p:cNvPr id="43" name="文本框 54">
              <a:extLst>
                <a:ext uri="{FF2B5EF4-FFF2-40B4-BE49-F238E27FC236}">
                  <a16:creationId xmlns:a16="http://schemas.microsoft.com/office/drawing/2014/main" id="{03C46003-FA43-4626-A969-D29B56FDA0D9}"/>
                </a:ext>
              </a:extLst>
            </p:cNvPr>
            <p:cNvSpPr txBox="1">
              <a:spLocks noChangeArrowheads="1"/>
            </p:cNvSpPr>
            <p:nvPr/>
          </p:nvSpPr>
          <p:spPr bwMode="auto">
            <a:xfrm>
              <a:off x="2" y="1"/>
              <a:ext cx="936082"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2024</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44" name="文本框 55">
              <a:extLst>
                <a:ext uri="{FF2B5EF4-FFF2-40B4-BE49-F238E27FC236}">
                  <a16:creationId xmlns:a16="http://schemas.microsoft.com/office/drawing/2014/main" id="{653D47B5-0DDE-49FC-BC81-2CCF3A14F316}"/>
                </a:ext>
              </a:extLst>
            </p:cNvPr>
            <p:cNvSpPr txBox="1">
              <a:spLocks noChangeArrowheads="1"/>
            </p:cNvSpPr>
            <p:nvPr/>
          </p:nvSpPr>
          <p:spPr bwMode="auto">
            <a:xfrm>
              <a:off x="-1"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45" name="组合 59">
            <a:extLst>
              <a:ext uri="{FF2B5EF4-FFF2-40B4-BE49-F238E27FC236}">
                <a16:creationId xmlns:a16="http://schemas.microsoft.com/office/drawing/2014/main" id="{897035F5-F2A8-4F8A-96D6-A40635F121DD}"/>
              </a:ext>
            </a:extLst>
          </p:cNvPr>
          <p:cNvGrpSpPr>
            <a:grpSpLocks/>
          </p:cNvGrpSpPr>
          <p:nvPr/>
        </p:nvGrpSpPr>
        <p:grpSpPr bwMode="auto">
          <a:xfrm>
            <a:off x="8550275" y="2830942"/>
            <a:ext cx="287938" cy="1071133"/>
            <a:chOff x="0" y="0"/>
            <a:chExt cx="288032" cy="1071362"/>
          </a:xfrm>
          <a:solidFill>
            <a:schemeClr val="bg1">
              <a:alpha val="40000"/>
            </a:schemeClr>
          </a:solidFill>
        </p:grpSpPr>
        <p:sp>
          <p:nvSpPr>
            <p:cNvPr id="46" name="椭圆 63">
              <a:extLst>
                <a:ext uri="{FF2B5EF4-FFF2-40B4-BE49-F238E27FC236}">
                  <a16:creationId xmlns:a16="http://schemas.microsoft.com/office/drawing/2014/main" id="{7006E9A5-340C-4B78-A92B-E4024C3F1C7C}"/>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7" name="直接连接符 64">
              <a:extLst>
                <a:ext uri="{FF2B5EF4-FFF2-40B4-BE49-F238E27FC236}">
                  <a16:creationId xmlns:a16="http://schemas.microsoft.com/office/drawing/2014/main" id="{527DCE16-60E3-4C7D-91EC-68D3C665C1D4}"/>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48" name="组合 60">
            <a:extLst>
              <a:ext uri="{FF2B5EF4-FFF2-40B4-BE49-F238E27FC236}">
                <a16:creationId xmlns:a16="http://schemas.microsoft.com/office/drawing/2014/main" id="{8DA8C310-BF00-45D2-AAF4-35F90BF569CA}"/>
              </a:ext>
            </a:extLst>
          </p:cNvPr>
          <p:cNvGrpSpPr>
            <a:grpSpLocks/>
          </p:cNvGrpSpPr>
          <p:nvPr/>
        </p:nvGrpSpPr>
        <p:grpSpPr bwMode="auto">
          <a:xfrm>
            <a:off x="8705833" y="2759075"/>
            <a:ext cx="1646104" cy="576480"/>
            <a:chOff x="0" y="0"/>
            <a:chExt cx="1646643" cy="576603"/>
          </a:xfrm>
        </p:grpSpPr>
        <p:sp>
          <p:nvSpPr>
            <p:cNvPr id="49" name="文本框 61">
              <a:extLst>
                <a:ext uri="{FF2B5EF4-FFF2-40B4-BE49-F238E27FC236}">
                  <a16:creationId xmlns:a16="http://schemas.microsoft.com/office/drawing/2014/main" id="{30A794B6-EA26-458A-B34D-D72D3D3C72E3}"/>
                </a:ext>
              </a:extLst>
            </p:cNvPr>
            <p:cNvSpPr txBox="1">
              <a:spLocks noChangeArrowheads="1"/>
            </p:cNvSpPr>
            <p:nvPr/>
          </p:nvSpPr>
          <p:spPr bwMode="auto">
            <a:xfrm>
              <a:off x="2" y="0"/>
              <a:ext cx="1109383"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2025</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50" name="文本框 62">
              <a:extLst>
                <a:ext uri="{FF2B5EF4-FFF2-40B4-BE49-F238E27FC236}">
                  <a16:creationId xmlns:a16="http://schemas.microsoft.com/office/drawing/2014/main" id="{219A0E7E-B757-480B-BB42-D62CCB2F5082}"/>
                </a:ext>
              </a:extLst>
            </p:cNvPr>
            <p:cNvSpPr txBox="1">
              <a:spLocks noChangeArrowheads="1"/>
            </p:cNvSpPr>
            <p:nvPr/>
          </p:nvSpPr>
          <p:spPr bwMode="auto">
            <a:xfrm>
              <a:off x="0" y="268760"/>
              <a:ext cx="1646643" cy="3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51" name="组合 66">
            <a:extLst>
              <a:ext uri="{FF2B5EF4-FFF2-40B4-BE49-F238E27FC236}">
                <a16:creationId xmlns:a16="http://schemas.microsoft.com/office/drawing/2014/main" id="{ECFFF43B-8698-4471-8EEB-7D80F47CFF52}"/>
              </a:ext>
            </a:extLst>
          </p:cNvPr>
          <p:cNvGrpSpPr>
            <a:grpSpLocks/>
          </p:cNvGrpSpPr>
          <p:nvPr/>
        </p:nvGrpSpPr>
        <p:grpSpPr bwMode="auto">
          <a:xfrm>
            <a:off x="9737725" y="3341688"/>
            <a:ext cx="288100" cy="1149662"/>
            <a:chOff x="0" y="0"/>
            <a:chExt cx="288032" cy="1150339"/>
          </a:xfrm>
          <a:solidFill>
            <a:schemeClr val="bg1">
              <a:alpha val="40000"/>
            </a:schemeClr>
          </a:solidFill>
        </p:grpSpPr>
        <p:sp>
          <p:nvSpPr>
            <p:cNvPr id="52" name="椭圆 70">
              <a:extLst>
                <a:ext uri="{FF2B5EF4-FFF2-40B4-BE49-F238E27FC236}">
                  <a16:creationId xmlns:a16="http://schemas.microsoft.com/office/drawing/2014/main" id="{F25BEB73-1465-49DB-A6EC-EDC99C265829}"/>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3" name="直接连接符 71">
              <a:extLst>
                <a:ext uri="{FF2B5EF4-FFF2-40B4-BE49-F238E27FC236}">
                  <a16:creationId xmlns:a16="http://schemas.microsoft.com/office/drawing/2014/main" id="{819CDB82-BEF9-4A5A-9454-2E9AE114111D}"/>
                </a:ext>
              </a:extLst>
            </p:cNvPr>
            <p:cNvCxnSpPr>
              <a:cxnSpLocks noChangeShapeType="1"/>
              <a:stCxn id="52"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54" name="组合 67">
            <a:extLst>
              <a:ext uri="{FF2B5EF4-FFF2-40B4-BE49-F238E27FC236}">
                <a16:creationId xmlns:a16="http://schemas.microsoft.com/office/drawing/2014/main" id="{5198C0E3-DC97-482B-8D82-6B6562693068}"/>
              </a:ext>
            </a:extLst>
          </p:cNvPr>
          <p:cNvGrpSpPr>
            <a:grpSpLocks/>
          </p:cNvGrpSpPr>
          <p:nvPr/>
        </p:nvGrpSpPr>
        <p:grpSpPr bwMode="auto">
          <a:xfrm>
            <a:off x="9930605" y="4111773"/>
            <a:ext cx="1609723" cy="576398"/>
            <a:chOff x="0" y="0"/>
            <a:chExt cx="1609343" cy="576737"/>
          </a:xfrm>
        </p:grpSpPr>
        <p:sp>
          <p:nvSpPr>
            <p:cNvPr id="55" name="文本框 68">
              <a:extLst>
                <a:ext uri="{FF2B5EF4-FFF2-40B4-BE49-F238E27FC236}">
                  <a16:creationId xmlns:a16="http://schemas.microsoft.com/office/drawing/2014/main" id="{D868CE0C-FF05-4940-B53C-4D18BCD6867C}"/>
                </a:ext>
              </a:extLst>
            </p:cNvPr>
            <p:cNvSpPr txBox="1">
              <a:spLocks noChangeArrowheads="1"/>
            </p:cNvSpPr>
            <p:nvPr/>
          </p:nvSpPr>
          <p:spPr bwMode="auto">
            <a:xfrm>
              <a:off x="1" y="0"/>
              <a:ext cx="1008601" cy="36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2026</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56" name="文本框 69">
              <a:extLst>
                <a:ext uri="{FF2B5EF4-FFF2-40B4-BE49-F238E27FC236}">
                  <a16:creationId xmlns:a16="http://schemas.microsoft.com/office/drawing/2014/main" id="{0104A84B-0127-4F64-9F89-E99EBCCFA698}"/>
                </a:ext>
              </a:extLst>
            </p:cNvPr>
            <p:cNvSpPr txBox="1">
              <a:spLocks noChangeArrowheads="1"/>
            </p:cNvSpPr>
            <p:nvPr/>
          </p:nvSpPr>
          <p:spPr bwMode="auto">
            <a:xfrm>
              <a:off x="0" y="268779"/>
              <a:ext cx="1609343" cy="30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57" name="组合 73">
            <a:extLst>
              <a:ext uri="{FF2B5EF4-FFF2-40B4-BE49-F238E27FC236}">
                <a16:creationId xmlns:a16="http://schemas.microsoft.com/office/drawing/2014/main" id="{6A9059EF-D907-4820-BB55-7258AA4430B6}"/>
              </a:ext>
            </a:extLst>
          </p:cNvPr>
          <p:cNvGrpSpPr>
            <a:grpSpLocks/>
          </p:cNvGrpSpPr>
          <p:nvPr/>
        </p:nvGrpSpPr>
        <p:grpSpPr bwMode="auto">
          <a:xfrm>
            <a:off x="10428288" y="2248429"/>
            <a:ext cx="287938" cy="1072621"/>
            <a:chOff x="0" y="0"/>
            <a:chExt cx="288032" cy="1071362"/>
          </a:xfrm>
          <a:solidFill>
            <a:schemeClr val="bg1">
              <a:alpha val="40000"/>
            </a:schemeClr>
          </a:solidFill>
        </p:grpSpPr>
        <p:sp>
          <p:nvSpPr>
            <p:cNvPr id="58" name="椭圆 77">
              <a:extLst>
                <a:ext uri="{FF2B5EF4-FFF2-40B4-BE49-F238E27FC236}">
                  <a16:creationId xmlns:a16="http://schemas.microsoft.com/office/drawing/2014/main" id="{DD9595F1-4915-4B54-B924-D87617FE8028}"/>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9" name="直接连接符 78">
              <a:extLst>
                <a:ext uri="{FF2B5EF4-FFF2-40B4-BE49-F238E27FC236}">
                  <a16:creationId xmlns:a16="http://schemas.microsoft.com/office/drawing/2014/main" id="{C59960B0-FFFD-491C-B8B7-99D31093A769}"/>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60" name="组合 74">
            <a:extLst>
              <a:ext uri="{FF2B5EF4-FFF2-40B4-BE49-F238E27FC236}">
                <a16:creationId xmlns:a16="http://schemas.microsoft.com/office/drawing/2014/main" id="{21F8610B-7E61-4F3D-B0A9-733573E13F7A}"/>
              </a:ext>
            </a:extLst>
          </p:cNvPr>
          <p:cNvGrpSpPr>
            <a:grpSpLocks/>
          </p:cNvGrpSpPr>
          <p:nvPr/>
        </p:nvGrpSpPr>
        <p:grpSpPr bwMode="auto">
          <a:xfrm>
            <a:off x="10583846" y="2176463"/>
            <a:ext cx="1764809" cy="576783"/>
            <a:chOff x="0" y="0"/>
            <a:chExt cx="1765388" cy="576106"/>
          </a:xfrm>
        </p:grpSpPr>
        <p:sp>
          <p:nvSpPr>
            <p:cNvPr id="61" name="文本框 75">
              <a:extLst>
                <a:ext uri="{FF2B5EF4-FFF2-40B4-BE49-F238E27FC236}">
                  <a16:creationId xmlns:a16="http://schemas.microsoft.com/office/drawing/2014/main" id="{13A22577-A4CA-4F83-A11B-27514E5A70F3}"/>
                </a:ext>
              </a:extLst>
            </p:cNvPr>
            <p:cNvSpPr txBox="1">
              <a:spLocks noChangeArrowheads="1"/>
            </p:cNvSpPr>
            <p:nvPr/>
          </p:nvSpPr>
          <p:spPr bwMode="auto">
            <a:xfrm>
              <a:off x="2" y="0"/>
              <a:ext cx="988717"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2027</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62" name="文本框 76">
              <a:extLst>
                <a:ext uri="{FF2B5EF4-FFF2-40B4-BE49-F238E27FC236}">
                  <a16:creationId xmlns:a16="http://schemas.microsoft.com/office/drawing/2014/main" id="{46B521EA-DFDF-4555-B605-04B7EAE54D3E}"/>
                </a:ext>
              </a:extLst>
            </p:cNvPr>
            <p:cNvSpPr txBox="1">
              <a:spLocks noChangeArrowheads="1"/>
            </p:cNvSpPr>
            <p:nvPr/>
          </p:nvSpPr>
          <p:spPr bwMode="auto">
            <a:xfrm>
              <a:off x="0" y="268690"/>
              <a:ext cx="1765388"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spTree>
    <p:extLst>
      <p:ext uri="{BB962C8B-B14F-4D97-AF65-F5344CB8AC3E}">
        <p14:creationId xmlns:p14="http://schemas.microsoft.com/office/powerpoint/2010/main" val="404355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cTn>
                              </p:par>
                              <p:par>
                                <p:cTn id="80" presetID="53" presetClass="entr" presetSubtype="16"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53" presetClass="entr" presetSubtype="16"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500" fill="hold"/>
                                        <p:tgtEl>
                                          <p:spTgt spid="57"/>
                                        </p:tgtEl>
                                        <p:attrNameLst>
                                          <p:attrName>ppt_w</p:attrName>
                                        </p:attrNameLst>
                                      </p:cBhvr>
                                      <p:tavLst>
                                        <p:tav tm="0">
                                          <p:val>
                                            <p:fltVal val="0"/>
                                          </p:val>
                                        </p:tav>
                                        <p:tav tm="100000">
                                          <p:val>
                                            <p:strVal val="#ppt_w"/>
                                          </p:val>
                                        </p:tav>
                                      </p:tavLst>
                                    </p:anim>
                                    <p:anim calcmode="lin" valueType="num">
                                      <p:cBhvr>
                                        <p:cTn id="103" dur="500" fill="hold"/>
                                        <p:tgtEl>
                                          <p:spTgt spid="57"/>
                                        </p:tgtEl>
                                        <p:attrNameLst>
                                          <p:attrName>ppt_h</p:attrName>
                                        </p:attrNameLst>
                                      </p:cBhvr>
                                      <p:tavLst>
                                        <p:tav tm="0">
                                          <p:val>
                                            <p:fltVal val="0"/>
                                          </p:val>
                                        </p:tav>
                                        <p:tav tm="100000">
                                          <p:val>
                                            <p:strVal val="#ppt_h"/>
                                          </p:val>
                                        </p:tav>
                                      </p:tavLst>
                                    </p:anim>
                                    <p:animEffect transition="in" filter="fade">
                                      <p:cBhvr>
                                        <p:cTn id="104" dur="500"/>
                                        <p:tgtEl>
                                          <p:spTgt spid="57"/>
                                        </p:tgtEl>
                                      </p:cBhvr>
                                    </p:animEffect>
                                  </p:childTnLst>
                                </p:cTn>
                              </p:par>
                              <p:par>
                                <p:cTn id="105" presetID="53" presetClass="entr" presetSubtype="16"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51D97A0-D028-4AD9-A0B7-D8F0F6E2AB7C}"/>
              </a:ext>
            </a:extLst>
          </p:cNvPr>
          <p:cNvGrpSpPr>
            <a:grpSpLocks/>
          </p:cNvGrpSpPr>
          <p:nvPr/>
        </p:nvGrpSpPr>
        <p:grpSpPr bwMode="auto">
          <a:xfrm>
            <a:off x="-838200" y="1612531"/>
            <a:ext cx="6657828" cy="4022805"/>
            <a:chOff x="0" y="0"/>
            <a:chExt cx="5718220" cy="3876541"/>
          </a:xfrm>
          <a:solidFill>
            <a:schemeClr val="bg1">
              <a:alpha val="20000"/>
            </a:schemeClr>
          </a:solidFill>
        </p:grpSpPr>
        <p:sp>
          <p:nvSpPr>
            <p:cNvPr id="3" name="任意多边形 9">
              <a:extLst>
                <a:ext uri="{FF2B5EF4-FFF2-40B4-BE49-F238E27FC236}">
                  <a16:creationId xmlns:a16="http://schemas.microsoft.com/office/drawing/2014/main" id="{14F40933-3BA4-41FA-9A0B-15A6A9C59EFE}"/>
                </a:ext>
              </a:extLst>
            </p:cNvPr>
            <p:cNvSpPr>
              <a:spLocks/>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 name="任意多边形 10">
              <a:extLst>
                <a:ext uri="{FF2B5EF4-FFF2-40B4-BE49-F238E27FC236}">
                  <a16:creationId xmlns:a16="http://schemas.microsoft.com/office/drawing/2014/main" id="{7519DB13-7633-45C4-895C-259C2A41D173}"/>
                </a:ext>
              </a:extLst>
            </p:cNvPr>
            <p:cNvSpPr>
              <a:spLocks/>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 name="任意多边形 11">
              <a:extLst>
                <a:ext uri="{FF2B5EF4-FFF2-40B4-BE49-F238E27FC236}">
                  <a16:creationId xmlns:a16="http://schemas.microsoft.com/office/drawing/2014/main" id="{CE055ECA-2B32-4C86-AEF9-776D9F2AA422}"/>
                </a:ext>
              </a:extLst>
            </p:cNvPr>
            <p:cNvSpPr>
              <a:spLocks/>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6" name="矩形 5">
            <a:extLst>
              <a:ext uri="{FF2B5EF4-FFF2-40B4-BE49-F238E27FC236}">
                <a16:creationId xmlns:a16="http://schemas.microsoft.com/office/drawing/2014/main" id="{2FD713B7-DF4B-441F-B00F-593ED198D527}"/>
              </a:ext>
            </a:extLst>
          </p:cNvPr>
          <p:cNvSpPr/>
          <p:nvPr/>
        </p:nvSpPr>
        <p:spPr>
          <a:xfrm>
            <a:off x="362467" y="2130608"/>
            <a:ext cx="4797276" cy="1569660"/>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7" name="矩形 6">
            <a:extLst>
              <a:ext uri="{FF2B5EF4-FFF2-40B4-BE49-F238E27FC236}">
                <a16:creationId xmlns:a16="http://schemas.microsoft.com/office/drawing/2014/main" id="{0AE123E1-2736-471B-BC67-940403A7229E}"/>
              </a:ext>
            </a:extLst>
          </p:cNvPr>
          <p:cNvSpPr/>
          <p:nvPr/>
        </p:nvSpPr>
        <p:spPr>
          <a:xfrm>
            <a:off x="482600" y="4563783"/>
            <a:ext cx="1733428"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8" name="矩形 7">
            <a:extLst>
              <a:ext uri="{FF2B5EF4-FFF2-40B4-BE49-F238E27FC236}">
                <a16:creationId xmlns:a16="http://schemas.microsoft.com/office/drawing/2014/main" id="{3B769FFD-F9EB-474F-B23C-55E87D70B5EF}"/>
              </a:ext>
            </a:extLst>
          </p:cNvPr>
          <p:cNvSpPr/>
          <p:nvPr/>
        </p:nvSpPr>
        <p:spPr>
          <a:xfrm>
            <a:off x="2761105" y="4563783"/>
            <a:ext cx="2839522"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grpSp>
        <p:nvGrpSpPr>
          <p:cNvPr id="9" name="Group 5">
            <a:extLst>
              <a:ext uri="{FF2B5EF4-FFF2-40B4-BE49-F238E27FC236}">
                <a16:creationId xmlns:a16="http://schemas.microsoft.com/office/drawing/2014/main" id="{B7FBA82C-3B2E-4755-9026-DCBF367B96C7}"/>
              </a:ext>
            </a:extLst>
          </p:cNvPr>
          <p:cNvGrpSpPr>
            <a:grpSpLocks/>
          </p:cNvGrpSpPr>
          <p:nvPr/>
        </p:nvGrpSpPr>
        <p:grpSpPr bwMode="auto">
          <a:xfrm>
            <a:off x="5947455" y="1599166"/>
            <a:ext cx="6657828" cy="4022805"/>
            <a:chOff x="0" y="0"/>
            <a:chExt cx="5718220" cy="3876541"/>
          </a:xfrm>
          <a:solidFill>
            <a:schemeClr val="bg1">
              <a:alpha val="20000"/>
            </a:schemeClr>
          </a:solidFill>
        </p:grpSpPr>
        <p:sp>
          <p:nvSpPr>
            <p:cNvPr id="10" name="任意多边形 9">
              <a:extLst>
                <a:ext uri="{FF2B5EF4-FFF2-40B4-BE49-F238E27FC236}">
                  <a16:creationId xmlns:a16="http://schemas.microsoft.com/office/drawing/2014/main" id="{5792B113-7678-4150-B1F7-43277FFA2F97}"/>
                </a:ext>
              </a:extLst>
            </p:cNvPr>
            <p:cNvSpPr>
              <a:spLocks/>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 name="任意多边形 10">
              <a:extLst>
                <a:ext uri="{FF2B5EF4-FFF2-40B4-BE49-F238E27FC236}">
                  <a16:creationId xmlns:a16="http://schemas.microsoft.com/office/drawing/2014/main" id="{26C997E4-750A-4854-A34A-A3F2D4655EFA}"/>
                </a:ext>
              </a:extLst>
            </p:cNvPr>
            <p:cNvSpPr>
              <a:spLocks/>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2" name="任意多边形 11">
              <a:extLst>
                <a:ext uri="{FF2B5EF4-FFF2-40B4-BE49-F238E27FC236}">
                  <a16:creationId xmlns:a16="http://schemas.microsoft.com/office/drawing/2014/main" id="{E6A7A774-8BB8-42F5-8730-588D296DE36A}"/>
                </a:ext>
              </a:extLst>
            </p:cNvPr>
            <p:cNvSpPr>
              <a:spLocks/>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13" name="矩形 12">
            <a:extLst>
              <a:ext uri="{FF2B5EF4-FFF2-40B4-BE49-F238E27FC236}">
                <a16:creationId xmlns:a16="http://schemas.microsoft.com/office/drawing/2014/main" id="{7246F35C-EF9E-4533-A2E3-E25D831900F9}"/>
              </a:ext>
            </a:extLst>
          </p:cNvPr>
          <p:cNvSpPr/>
          <p:nvPr/>
        </p:nvSpPr>
        <p:spPr>
          <a:xfrm>
            <a:off x="6220507" y="2216887"/>
            <a:ext cx="5615893" cy="1323439"/>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14" name="矩形 13">
            <a:extLst>
              <a:ext uri="{FF2B5EF4-FFF2-40B4-BE49-F238E27FC236}">
                <a16:creationId xmlns:a16="http://schemas.microsoft.com/office/drawing/2014/main" id="{F924734E-EBF3-4D78-866A-6C479D7F2E2C}"/>
              </a:ext>
            </a:extLst>
          </p:cNvPr>
          <p:cNvSpPr/>
          <p:nvPr/>
        </p:nvSpPr>
        <p:spPr>
          <a:xfrm>
            <a:off x="6162161" y="4550418"/>
            <a:ext cx="2839522" cy="584775"/>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5" name="矩形 14">
            <a:extLst>
              <a:ext uri="{FF2B5EF4-FFF2-40B4-BE49-F238E27FC236}">
                <a16:creationId xmlns:a16="http://schemas.microsoft.com/office/drawing/2014/main" id="{C75C4565-BDB3-4A54-B492-86E4D1099527}"/>
              </a:ext>
            </a:extLst>
          </p:cNvPr>
          <p:cNvSpPr/>
          <p:nvPr/>
        </p:nvSpPr>
        <p:spPr>
          <a:xfrm>
            <a:off x="9546760" y="4550418"/>
            <a:ext cx="1730840" cy="830997"/>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Tree>
    <p:extLst>
      <p:ext uri="{BB962C8B-B14F-4D97-AF65-F5344CB8AC3E}">
        <p14:creationId xmlns:p14="http://schemas.microsoft.com/office/powerpoint/2010/main" val="213153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0E23B05-812E-45C7-82ED-CF5387FBF155}"/>
              </a:ext>
            </a:extLst>
          </p:cNvPr>
          <p:cNvGrpSpPr/>
          <p:nvPr/>
        </p:nvGrpSpPr>
        <p:grpSpPr>
          <a:xfrm>
            <a:off x="405584" y="2031694"/>
            <a:ext cx="5548176" cy="4009030"/>
            <a:chOff x="923744" y="2234894"/>
            <a:chExt cx="4633094" cy="3347805"/>
          </a:xfrm>
        </p:grpSpPr>
        <p:grpSp>
          <p:nvGrpSpPr>
            <p:cNvPr id="3" name="Group 1">
              <a:extLst>
                <a:ext uri="{FF2B5EF4-FFF2-40B4-BE49-F238E27FC236}">
                  <a16:creationId xmlns:a16="http://schemas.microsoft.com/office/drawing/2014/main" id="{70DEB827-BFC6-45DE-A139-DFB4BD3B5D5B}"/>
                </a:ext>
              </a:extLst>
            </p:cNvPr>
            <p:cNvGrpSpPr/>
            <p:nvPr/>
          </p:nvGrpSpPr>
          <p:grpSpPr>
            <a:xfrm>
              <a:off x="934720" y="5157788"/>
              <a:ext cx="4622118" cy="424911"/>
              <a:chOff x="1330960" y="5147628"/>
              <a:chExt cx="4622118" cy="424911"/>
            </a:xfrm>
          </p:grpSpPr>
          <p:cxnSp>
            <p:nvCxnSpPr>
              <p:cNvPr id="103" name="Straight Connector 37">
                <a:extLst>
                  <a:ext uri="{FF2B5EF4-FFF2-40B4-BE49-F238E27FC236}">
                    <a16:creationId xmlns:a16="http://schemas.microsoft.com/office/drawing/2014/main" id="{09976732-A06F-4372-8328-3D2FD0C89542}"/>
                  </a:ext>
                </a:extLst>
              </p:cNvPr>
              <p:cNvCxnSpPr/>
              <p:nvPr/>
            </p:nvCxnSpPr>
            <p:spPr>
              <a:xfrm>
                <a:off x="1330960" y="5186479"/>
                <a:ext cx="4551755" cy="0"/>
              </a:xfrm>
              <a:prstGeom prst="line">
                <a:avLst/>
              </a:prstGeom>
              <a:ln w="15875">
                <a:solidFill>
                  <a:schemeClr val="bg1">
                    <a:alpha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38">
                <a:extLst>
                  <a:ext uri="{FF2B5EF4-FFF2-40B4-BE49-F238E27FC236}">
                    <a16:creationId xmlns:a16="http://schemas.microsoft.com/office/drawing/2014/main" id="{623E34AC-EBE1-449E-8362-7EAF61E4221D}"/>
                  </a:ext>
                </a:extLst>
              </p:cNvPr>
              <p:cNvSpPr/>
              <p:nvPr/>
            </p:nvSpPr>
            <p:spPr>
              <a:xfrm>
                <a:off x="149429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5" name="Oval 39">
                <a:extLst>
                  <a:ext uri="{FF2B5EF4-FFF2-40B4-BE49-F238E27FC236}">
                    <a16:creationId xmlns:a16="http://schemas.microsoft.com/office/drawing/2014/main" id="{9B9F2847-3448-4D81-BB64-7C2194C0333B}"/>
                  </a:ext>
                </a:extLst>
              </p:cNvPr>
              <p:cNvSpPr/>
              <p:nvPr/>
            </p:nvSpPr>
            <p:spPr>
              <a:xfrm>
                <a:off x="2093309"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6" name="Oval 40">
                <a:extLst>
                  <a:ext uri="{FF2B5EF4-FFF2-40B4-BE49-F238E27FC236}">
                    <a16:creationId xmlns:a16="http://schemas.microsoft.com/office/drawing/2014/main" id="{B205B5D0-9D47-4673-ABFF-8C02C663CEB6}"/>
                  </a:ext>
                </a:extLst>
              </p:cNvPr>
              <p:cNvSpPr/>
              <p:nvPr/>
            </p:nvSpPr>
            <p:spPr>
              <a:xfrm>
                <a:off x="26923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7" name="Oval 41">
                <a:extLst>
                  <a:ext uri="{FF2B5EF4-FFF2-40B4-BE49-F238E27FC236}">
                    <a16:creationId xmlns:a16="http://schemas.microsoft.com/office/drawing/2014/main" id="{7BF23C4C-B0B9-41B0-BA51-F0C9A8CE8D0A}"/>
                  </a:ext>
                </a:extLst>
              </p:cNvPr>
              <p:cNvSpPr/>
              <p:nvPr/>
            </p:nvSpPr>
            <p:spPr>
              <a:xfrm>
                <a:off x="3274585" y="5147628"/>
                <a:ext cx="91337" cy="9133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8" name="Oval 42">
                <a:extLst>
                  <a:ext uri="{FF2B5EF4-FFF2-40B4-BE49-F238E27FC236}">
                    <a16:creationId xmlns:a16="http://schemas.microsoft.com/office/drawing/2014/main" id="{7CE6EDD9-8601-4AA7-A827-CC7EEBDB6696}"/>
                  </a:ext>
                </a:extLst>
              </p:cNvPr>
              <p:cNvSpPr/>
              <p:nvPr/>
            </p:nvSpPr>
            <p:spPr>
              <a:xfrm>
                <a:off x="386306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9" name="Oval 43">
                <a:extLst>
                  <a:ext uri="{FF2B5EF4-FFF2-40B4-BE49-F238E27FC236}">
                    <a16:creationId xmlns:a16="http://schemas.microsoft.com/office/drawing/2014/main" id="{E8717C56-48FF-4040-9852-CCB9EDC853B1}"/>
                  </a:ext>
                </a:extLst>
              </p:cNvPr>
              <p:cNvSpPr/>
              <p:nvPr/>
            </p:nvSpPr>
            <p:spPr>
              <a:xfrm>
                <a:off x="44544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0" name="Oval 44">
                <a:extLst>
                  <a:ext uri="{FF2B5EF4-FFF2-40B4-BE49-F238E27FC236}">
                    <a16:creationId xmlns:a16="http://schemas.microsoft.com/office/drawing/2014/main" id="{D31719C7-BB2F-43C2-914E-AA505251A71E}"/>
                  </a:ext>
                </a:extLst>
              </p:cNvPr>
              <p:cNvSpPr/>
              <p:nvPr/>
            </p:nvSpPr>
            <p:spPr>
              <a:xfrm>
                <a:off x="5045780"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1" name="Oval 45">
                <a:extLst>
                  <a:ext uri="{FF2B5EF4-FFF2-40B4-BE49-F238E27FC236}">
                    <a16:creationId xmlns:a16="http://schemas.microsoft.com/office/drawing/2014/main" id="{B019A17C-4BC2-4613-9190-D69580A818E8}"/>
                  </a:ext>
                </a:extLst>
              </p:cNvPr>
              <p:cNvSpPr/>
              <p:nvPr/>
            </p:nvSpPr>
            <p:spPr>
              <a:xfrm>
                <a:off x="5628041"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2" name="TextBox 54">
                <a:extLst>
                  <a:ext uri="{FF2B5EF4-FFF2-40B4-BE49-F238E27FC236}">
                    <a16:creationId xmlns:a16="http://schemas.microsoft.com/office/drawing/2014/main" id="{EF4A7796-484A-449C-ADEA-8B80298859B7}"/>
                  </a:ext>
                </a:extLst>
              </p:cNvPr>
              <p:cNvSpPr txBox="1"/>
              <p:nvPr/>
            </p:nvSpPr>
            <p:spPr>
              <a:xfrm>
                <a:off x="5483078" y="5233984"/>
                <a:ext cx="47000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7</a:t>
                </a:r>
                <a:endParaRPr lang="id-ID" sz="1600" dirty="0">
                  <a:solidFill>
                    <a:schemeClr val="bg1"/>
                  </a:solidFill>
                  <a:latin typeface="Agency FB" panose="020B0503020202020204" pitchFamily="34" charset="0"/>
                </a:endParaRPr>
              </a:p>
            </p:txBody>
          </p:sp>
          <p:sp>
            <p:nvSpPr>
              <p:cNvPr id="113" name="TextBox 55">
                <a:extLst>
                  <a:ext uri="{FF2B5EF4-FFF2-40B4-BE49-F238E27FC236}">
                    <a16:creationId xmlns:a16="http://schemas.microsoft.com/office/drawing/2014/main" id="{08FFF7D9-6E0D-4175-828B-F4C75E2452E0}"/>
                  </a:ext>
                </a:extLst>
              </p:cNvPr>
              <p:cNvSpPr txBox="1"/>
              <p:nvPr/>
            </p:nvSpPr>
            <p:spPr>
              <a:xfrm>
                <a:off x="4887963" y="5233984"/>
                <a:ext cx="482824"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6</a:t>
                </a:r>
                <a:endParaRPr lang="id-ID" sz="1600" dirty="0">
                  <a:solidFill>
                    <a:schemeClr val="bg1"/>
                  </a:solidFill>
                  <a:latin typeface="Agency FB" panose="020B0503020202020204" pitchFamily="34" charset="0"/>
                </a:endParaRPr>
              </a:p>
            </p:txBody>
          </p:sp>
          <p:sp>
            <p:nvSpPr>
              <p:cNvPr id="114" name="TextBox 56">
                <a:extLst>
                  <a:ext uri="{FF2B5EF4-FFF2-40B4-BE49-F238E27FC236}">
                    <a16:creationId xmlns:a16="http://schemas.microsoft.com/office/drawing/2014/main" id="{A3F0AB59-A840-4EB8-B40A-AF04180D8796}"/>
                  </a:ext>
                </a:extLst>
              </p:cNvPr>
              <p:cNvSpPr txBox="1"/>
              <p:nvPr/>
            </p:nvSpPr>
            <p:spPr>
              <a:xfrm>
                <a:off x="4313863" y="5233984"/>
                <a:ext cx="48122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5</a:t>
                </a:r>
                <a:endParaRPr lang="id-ID" sz="1600" dirty="0">
                  <a:solidFill>
                    <a:schemeClr val="bg1"/>
                  </a:solidFill>
                  <a:latin typeface="Agency FB" panose="020B0503020202020204" pitchFamily="34" charset="0"/>
                </a:endParaRPr>
              </a:p>
            </p:txBody>
          </p:sp>
          <p:sp>
            <p:nvSpPr>
              <p:cNvPr id="115" name="TextBox 57">
                <a:extLst>
                  <a:ext uri="{FF2B5EF4-FFF2-40B4-BE49-F238E27FC236}">
                    <a16:creationId xmlns:a16="http://schemas.microsoft.com/office/drawing/2014/main" id="{952169DE-8722-4AF2-9967-354B91FD5CEC}"/>
                  </a:ext>
                </a:extLst>
              </p:cNvPr>
              <p:cNvSpPr txBox="1"/>
              <p:nvPr/>
            </p:nvSpPr>
            <p:spPr>
              <a:xfrm>
                <a:off x="3721849" y="5233984"/>
                <a:ext cx="47481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4</a:t>
                </a:r>
                <a:endParaRPr lang="id-ID" sz="1600" dirty="0">
                  <a:solidFill>
                    <a:schemeClr val="bg1"/>
                  </a:solidFill>
                  <a:latin typeface="Agency FB" panose="020B0503020202020204" pitchFamily="34" charset="0"/>
                </a:endParaRPr>
              </a:p>
            </p:txBody>
          </p:sp>
          <p:sp>
            <p:nvSpPr>
              <p:cNvPr id="116" name="TextBox 58">
                <a:extLst>
                  <a:ext uri="{FF2B5EF4-FFF2-40B4-BE49-F238E27FC236}">
                    <a16:creationId xmlns:a16="http://schemas.microsoft.com/office/drawing/2014/main" id="{D21287F5-671E-49DE-8295-EFC792A78F9C}"/>
                  </a:ext>
                </a:extLst>
              </p:cNvPr>
              <p:cNvSpPr txBox="1"/>
              <p:nvPr/>
            </p:nvSpPr>
            <p:spPr>
              <a:xfrm>
                <a:off x="3129835" y="5233984"/>
                <a:ext cx="482824" cy="338554"/>
              </a:xfrm>
              <a:prstGeom prst="rect">
                <a:avLst/>
              </a:prstGeom>
              <a:noFill/>
              <a:ln>
                <a:noFill/>
                <a:prstDash val="sysDash"/>
              </a:ln>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3</a:t>
                </a:r>
                <a:endParaRPr lang="id-ID" sz="1600" dirty="0">
                  <a:solidFill>
                    <a:schemeClr val="bg1"/>
                  </a:solidFill>
                  <a:latin typeface="Agency FB" panose="020B0503020202020204" pitchFamily="34" charset="0"/>
                </a:endParaRPr>
              </a:p>
            </p:txBody>
          </p:sp>
          <p:sp>
            <p:nvSpPr>
              <p:cNvPr id="117" name="TextBox 59">
                <a:extLst>
                  <a:ext uri="{FF2B5EF4-FFF2-40B4-BE49-F238E27FC236}">
                    <a16:creationId xmlns:a16="http://schemas.microsoft.com/office/drawing/2014/main" id="{FFE74A62-3011-4E8C-B05B-42BB707E4912}"/>
                  </a:ext>
                </a:extLst>
              </p:cNvPr>
              <p:cNvSpPr txBox="1"/>
              <p:nvPr/>
            </p:nvSpPr>
            <p:spPr>
              <a:xfrm>
                <a:off x="2545830" y="5233985"/>
                <a:ext cx="47641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2</a:t>
                </a:r>
                <a:endParaRPr lang="id-ID" sz="1600" dirty="0">
                  <a:solidFill>
                    <a:schemeClr val="bg1"/>
                  </a:solidFill>
                  <a:latin typeface="Agency FB" panose="020B0503020202020204" pitchFamily="34" charset="0"/>
                </a:endParaRPr>
              </a:p>
            </p:txBody>
          </p:sp>
          <p:sp>
            <p:nvSpPr>
              <p:cNvPr id="118" name="TextBox 60">
                <a:extLst>
                  <a:ext uri="{FF2B5EF4-FFF2-40B4-BE49-F238E27FC236}">
                    <a16:creationId xmlns:a16="http://schemas.microsoft.com/office/drawing/2014/main" id="{AC56C9BF-935A-46FF-A558-96DA2DD67F85}"/>
                  </a:ext>
                </a:extLst>
              </p:cNvPr>
              <p:cNvSpPr txBox="1"/>
              <p:nvPr/>
            </p:nvSpPr>
            <p:spPr>
              <a:xfrm>
                <a:off x="1956163" y="5233977"/>
                <a:ext cx="43794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11</a:t>
                </a:r>
                <a:endParaRPr lang="id-ID" sz="1600" dirty="0">
                  <a:solidFill>
                    <a:schemeClr val="bg1"/>
                  </a:solidFill>
                  <a:latin typeface="Agency FB" panose="020B0503020202020204" pitchFamily="34" charset="0"/>
                </a:endParaRPr>
              </a:p>
            </p:txBody>
          </p:sp>
          <p:sp>
            <p:nvSpPr>
              <p:cNvPr id="119" name="TextBox 61">
                <a:extLst>
                  <a:ext uri="{FF2B5EF4-FFF2-40B4-BE49-F238E27FC236}">
                    <a16:creationId xmlns:a16="http://schemas.microsoft.com/office/drawing/2014/main" id="{63BADA2A-0962-4177-B750-C6290AD1E25B}"/>
                  </a:ext>
                </a:extLst>
              </p:cNvPr>
              <p:cNvSpPr txBox="1"/>
              <p:nvPr/>
            </p:nvSpPr>
            <p:spPr>
              <a:xfrm>
                <a:off x="1360836" y="5233974"/>
                <a:ext cx="48603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10</a:t>
                </a:r>
                <a:endParaRPr lang="id-ID" sz="1600" dirty="0">
                  <a:solidFill>
                    <a:schemeClr val="bg1"/>
                  </a:solidFill>
                  <a:latin typeface="Agency FB" panose="020B0503020202020204" pitchFamily="34" charset="0"/>
                </a:endParaRPr>
              </a:p>
            </p:txBody>
          </p:sp>
        </p:grpSp>
        <p:grpSp>
          <p:nvGrpSpPr>
            <p:cNvPr id="4" name="Group 177">
              <a:extLst>
                <a:ext uri="{FF2B5EF4-FFF2-40B4-BE49-F238E27FC236}">
                  <a16:creationId xmlns:a16="http://schemas.microsoft.com/office/drawing/2014/main" id="{39B9DD3B-29C0-401B-80F9-C0CF196B96EE}"/>
                </a:ext>
              </a:extLst>
            </p:cNvPr>
            <p:cNvGrpSpPr/>
            <p:nvPr/>
          </p:nvGrpSpPr>
          <p:grpSpPr>
            <a:xfrm>
              <a:off x="1526420" y="2244068"/>
              <a:ext cx="421200" cy="2558333"/>
              <a:chOff x="2192160" y="2210578"/>
              <a:chExt cx="509757" cy="3119848"/>
            </a:xfrm>
            <a:solidFill>
              <a:schemeClr val="bg1">
                <a:lumMod val="95000"/>
                <a:alpha val="30000"/>
              </a:schemeClr>
            </a:solidFill>
          </p:grpSpPr>
          <p:sp>
            <p:nvSpPr>
              <p:cNvPr id="99" name="Rectangle 178">
                <a:extLst>
                  <a:ext uri="{FF2B5EF4-FFF2-40B4-BE49-F238E27FC236}">
                    <a16:creationId xmlns:a16="http://schemas.microsoft.com/office/drawing/2014/main" id="{CAAF7C96-4C8D-46EF-82C6-F19AB1036CC9}"/>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0" name="Rectangle 179">
                <a:extLst>
                  <a:ext uri="{FF2B5EF4-FFF2-40B4-BE49-F238E27FC236}">
                    <a16:creationId xmlns:a16="http://schemas.microsoft.com/office/drawing/2014/main" id="{35D71286-6B9B-4AA6-BDC6-86396BA4BB35}"/>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1" name="Freeform 180">
                <a:extLst>
                  <a:ext uri="{FF2B5EF4-FFF2-40B4-BE49-F238E27FC236}">
                    <a16:creationId xmlns:a16="http://schemas.microsoft.com/office/drawing/2014/main" id="{E2B52442-C2BC-4435-A80B-CB9FF71CD706}"/>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2" name="Freeform 181">
                <a:extLst>
                  <a:ext uri="{FF2B5EF4-FFF2-40B4-BE49-F238E27FC236}">
                    <a16:creationId xmlns:a16="http://schemas.microsoft.com/office/drawing/2014/main" id="{85EDCB70-C780-4A71-B59B-23271175C9A9}"/>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5" name="Group 182">
              <a:extLst>
                <a:ext uri="{FF2B5EF4-FFF2-40B4-BE49-F238E27FC236}">
                  <a16:creationId xmlns:a16="http://schemas.microsoft.com/office/drawing/2014/main" id="{CF7A31AA-020C-4F66-94C6-CA55E15CDD67}"/>
                </a:ext>
              </a:extLst>
            </p:cNvPr>
            <p:cNvGrpSpPr/>
            <p:nvPr/>
          </p:nvGrpSpPr>
          <p:grpSpPr>
            <a:xfrm>
              <a:off x="938614" y="2250220"/>
              <a:ext cx="418011" cy="2558333"/>
              <a:chOff x="2192160" y="2210578"/>
              <a:chExt cx="509757" cy="3119848"/>
            </a:xfrm>
            <a:solidFill>
              <a:schemeClr val="bg1">
                <a:lumMod val="95000"/>
                <a:alpha val="30000"/>
              </a:schemeClr>
            </a:solidFill>
          </p:grpSpPr>
          <p:sp>
            <p:nvSpPr>
              <p:cNvPr id="95" name="Rectangle 183">
                <a:extLst>
                  <a:ext uri="{FF2B5EF4-FFF2-40B4-BE49-F238E27FC236}">
                    <a16:creationId xmlns:a16="http://schemas.microsoft.com/office/drawing/2014/main" id="{4B950DFB-5A72-4209-98D1-5D022FA16076}"/>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6" name="Rectangle 184">
                <a:extLst>
                  <a:ext uri="{FF2B5EF4-FFF2-40B4-BE49-F238E27FC236}">
                    <a16:creationId xmlns:a16="http://schemas.microsoft.com/office/drawing/2014/main" id="{89405B37-9CA4-4410-A09D-6EC3B365FAE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7" name="Freeform 185">
                <a:extLst>
                  <a:ext uri="{FF2B5EF4-FFF2-40B4-BE49-F238E27FC236}">
                    <a16:creationId xmlns:a16="http://schemas.microsoft.com/office/drawing/2014/main" id="{96A5D358-8E04-44BF-96F0-AA6CB7FDE38C}"/>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8" name="Freeform 186">
                <a:extLst>
                  <a:ext uri="{FF2B5EF4-FFF2-40B4-BE49-F238E27FC236}">
                    <a16:creationId xmlns:a16="http://schemas.microsoft.com/office/drawing/2014/main" id="{486ED47B-2F5C-46D7-BCE6-C05C9633823C}"/>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187">
              <a:extLst>
                <a:ext uri="{FF2B5EF4-FFF2-40B4-BE49-F238E27FC236}">
                  <a16:creationId xmlns:a16="http://schemas.microsoft.com/office/drawing/2014/main" id="{0FAF1DE2-F652-49E0-81A7-CE5EF329E762}"/>
                </a:ext>
              </a:extLst>
            </p:cNvPr>
            <p:cNvGrpSpPr/>
            <p:nvPr/>
          </p:nvGrpSpPr>
          <p:grpSpPr>
            <a:xfrm>
              <a:off x="2121308" y="2243652"/>
              <a:ext cx="421200" cy="2558333"/>
              <a:chOff x="2192160" y="2210578"/>
              <a:chExt cx="509757" cy="3119848"/>
            </a:xfrm>
            <a:solidFill>
              <a:schemeClr val="bg1">
                <a:lumMod val="95000"/>
                <a:alpha val="30000"/>
              </a:schemeClr>
            </a:solidFill>
          </p:grpSpPr>
          <p:sp>
            <p:nvSpPr>
              <p:cNvPr id="91" name="Rectangle 188">
                <a:extLst>
                  <a:ext uri="{FF2B5EF4-FFF2-40B4-BE49-F238E27FC236}">
                    <a16:creationId xmlns:a16="http://schemas.microsoft.com/office/drawing/2014/main" id="{3606B41F-4260-4E84-BC45-98FF180B24AC}"/>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2" name="Rectangle 189">
                <a:extLst>
                  <a:ext uri="{FF2B5EF4-FFF2-40B4-BE49-F238E27FC236}">
                    <a16:creationId xmlns:a16="http://schemas.microsoft.com/office/drawing/2014/main" id="{AD7BB35C-AE0B-444F-B18F-1AFFEA165965}"/>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3" name="Freeform 190">
                <a:extLst>
                  <a:ext uri="{FF2B5EF4-FFF2-40B4-BE49-F238E27FC236}">
                    <a16:creationId xmlns:a16="http://schemas.microsoft.com/office/drawing/2014/main" id="{0D2C67B6-38AE-49C2-BE8A-CA68581FD955}"/>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4" name="Freeform 191">
                <a:extLst>
                  <a:ext uri="{FF2B5EF4-FFF2-40B4-BE49-F238E27FC236}">
                    <a16:creationId xmlns:a16="http://schemas.microsoft.com/office/drawing/2014/main" id="{517DFCA6-0F8C-401C-8D36-9ED1ADB3612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192">
              <a:extLst>
                <a:ext uri="{FF2B5EF4-FFF2-40B4-BE49-F238E27FC236}">
                  <a16:creationId xmlns:a16="http://schemas.microsoft.com/office/drawing/2014/main" id="{B3526312-3520-4C18-9CB5-4BA78C43F69B}"/>
                </a:ext>
              </a:extLst>
            </p:cNvPr>
            <p:cNvGrpSpPr/>
            <p:nvPr/>
          </p:nvGrpSpPr>
          <p:grpSpPr>
            <a:xfrm>
              <a:off x="2709899" y="2238010"/>
              <a:ext cx="421200" cy="2558333"/>
              <a:chOff x="2192160" y="2210578"/>
              <a:chExt cx="509757" cy="3119848"/>
            </a:xfrm>
            <a:solidFill>
              <a:schemeClr val="bg1">
                <a:lumMod val="95000"/>
                <a:alpha val="30000"/>
              </a:schemeClr>
            </a:solidFill>
          </p:grpSpPr>
          <p:sp>
            <p:nvSpPr>
              <p:cNvPr id="87" name="Rectangle 193">
                <a:extLst>
                  <a:ext uri="{FF2B5EF4-FFF2-40B4-BE49-F238E27FC236}">
                    <a16:creationId xmlns:a16="http://schemas.microsoft.com/office/drawing/2014/main" id="{7B07F161-18AA-4D1A-8D10-9A3BEED8B39F}"/>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8" name="Rectangle 194">
                <a:extLst>
                  <a:ext uri="{FF2B5EF4-FFF2-40B4-BE49-F238E27FC236}">
                    <a16:creationId xmlns:a16="http://schemas.microsoft.com/office/drawing/2014/main" id="{2812B192-8C8C-41B7-9DF6-5BA2DC5C6D2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9" name="Freeform 195">
                <a:extLst>
                  <a:ext uri="{FF2B5EF4-FFF2-40B4-BE49-F238E27FC236}">
                    <a16:creationId xmlns:a16="http://schemas.microsoft.com/office/drawing/2014/main" id="{247DDEA5-197C-4C8E-A539-25104A7B05E6}"/>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0" name="Freeform 196">
                <a:extLst>
                  <a:ext uri="{FF2B5EF4-FFF2-40B4-BE49-F238E27FC236}">
                    <a16:creationId xmlns:a16="http://schemas.microsoft.com/office/drawing/2014/main" id="{460D6BA5-920F-4402-BC12-7BEE6F4A2053}"/>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8" name="Group 197">
              <a:extLst>
                <a:ext uri="{FF2B5EF4-FFF2-40B4-BE49-F238E27FC236}">
                  <a16:creationId xmlns:a16="http://schemas.microsoft.com/office/drawing/2014/main" id="{D54D4076-8C52-4908-A4F7-0A39C1DAE02C}"/>
                </a:ext>
              </a:extLst>
            </p:cNvPr>
            <p:cNvGrpSpPr/>
            <p:nvPr/>
          </p:nvGrpSpPr>
          <p:grpSpPr>
            <a:xfrm>
              <a:off x="3303690" y="2234894"/>
              <a:ext cx="424800" cy="2558333"/>
              <a:chOff x="2192160" y="2210578"/>
              <a:chExt cx="509757" cy="3119848"/>
            </a:xfrm>
            <a:solidFill>
              <a:schemeClr val="bg1">
                <a:lumMod val="95000"/>
                <a:alpha val="30000"/>
              </a:schemeClr>
            </a:solidFill>
          </p:grpSpPr>
          <p:sp>
            <p:nvSpPr>
              <p:cNvPr id="83" name="Rectangle 198">
                <a:extLst>
                  <a:ext uri="{FF2B5EF4-FFF2-40B4-BE49-F238E27FC236}">
                    <a16:creationId xmlns:a16="http://schemas.microsoft.com/office/drawing/2014/main" id="{93416DDF-DCDA-490F-8535-9E81D3D62DC7}"/>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4" name="Rectangle 199">
                <a:extLst>
                  <a:ext uri="{FF2B5EF4-FFF2-40B4-BE49-F238E27FC236}">
                    <a16:creationId xmlns:a16="http://schemas.microsoft.com/office/drawing/2014/main" id="{1AD3BED6-B747-411B-B665-472A2A5DDADD}"/>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5" name="Freeform 200">
                <a:extLst>
                  <a:ext uri="{FF2B5EF4-FFF2-40B4-BE49-F238E27FC236}">
                    <a16:creationId xmlns:a16="http://schemas.microsoft.com/office/drawing/2014/main" id="{1E284C2C-8DE2-4238-9879-28A8A65DE585}"/>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6" name="Freeform 201">
                <a:extLst>
                  <a:ext uri="{FF2B5EF4-FFF2-40B4-BE49-F238E27FC236}">
                    <a16:creationId xmlns:a16="http://schemas.microsoft.com/office/drawing/2014/main" id="{0F10BAA8-78E2-442A-89CD-B0EDF2C40DC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9" name="Group 202">
              <a:extLst>
                <a:ext uri="{FF2B5EF4-FFF2-40B4-BE49-F238E27FC236}">
                  <a16:creationId xmlns:a16="http://schemas.microsoft.com/office/drawing/2014/main" id="{A7939CED-7ABD-4A31-A55B-405A7B49D979}"/>
                </a:ext>
              </a:extLst>
            </p:cNvPr>
            <p:cNvGrpSpPr/>
            <p:nvPr/>
          </p:nvGrpSpPr>
          <p:grpSpPr>
            <a:xfrm>
              <a:off x="3898833" y="2250220"/>
              <a:ext cx="421200" cy="2558333"/>
              <a:chOff x="2192160" y="2210578"/>
              <a:chExt cx="509757" cy="3119848"/>
            </a:xfrm>
            <a:solidFill>
              <a:schemeClr val="bg1">
                <a:lumMod val="95000"/>
                <a:alpha val="30000"/>
              </a:schemeClr>
            </a:solidFill>
          </p:grpSpPr>
          <p:sp>
            <p:nvSpPr>
              <p:cNvPr id="79" name="Rectangle 203">
                <a:extLst>
                  <a:ext uri="{FF2B5EF4-FFF2-40B4-BE49-F238E27FC236}">
                    <a16:creationId xmlns:a16="http://schemas.microsoft.com/office/drawing/2014/main" id="{401EC879-0F9F-423F-8973-6546D6AFF64C}"/>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0" name="Rectangle 204">
                <a:extLst>
                  <a:ext uri="{FF2B5EF4-FFF2-40B4-BE49-F238E27FC236}">
                    <a16:creationId xmlns:a16="http://schemas.microsoft.com/office/drawing/2014/main" id="{D0D9B6B0-A445-4F5E-A41C-A74529E0E33C}"/>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1" name="Freeform 205">
                <a:extLst>
                  <a:ext uri="{FF2B5EF4-FFF2-40B4-BE49-F238E27FC236}">
                    <a16:creationId xmlns:a16="http://schemas.microsoft.com/office/drawing/2014/main" id="{C6990BA5-2465-4551-AA82-5DEC0FE10F7D}"/>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2" name="Freeform 206">
                <a:extLst>
                  <a:ext uri="{FF2B5EF4-FFF2-40B4-BE49-F238E27FC236}">
                    <a16:creationId xmlns:a16="http://schemas.microsoft.com/office/drawing/2014/main" id="{43EB0EEF-E86F-4536-98BC-3405D880CDB3}"/>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0" name="Group 207">
              <a:extLst>
                <a:ext uri="{FF2B5EF4-FFF2-40B4-BE49-F238E27FC236}">
                  <a16:creationId xmlns:a16="http://schemas.microsoft.com/office/drawing/2014/main" id="{30515F87-4234-4F04-B62C-DB10FEA8B2DE}"/>
                </a:ext>
              </a:extLst>
            </p:cNvPr>
            <p:cNvGrpSpPr/>
            <p:nvPr/>
          </p:nvGrpSpPr>
          <p:grpSpPr>
            <a:xfrm>
              <a:off x="4493976" y="2250220"/>
              <a:ext cx="421200" cy="2558333"/>
              <a:chOff x="2192160" y="2210578"/>
              <a:chExt cx="509757" cy="3119848"/>
            </a:xfrm>
            <a:solidFill>
              <a:schemeClr val="bg1">
                <a:lumMod val="95000"/>
                <a:alpha val="30000"/>
              </a:schemeClr>
            </a:solidFill>
          </p:grpSpPr>
          <p:sp>
            <p:nvSpPr>
              <p:cNvPr id="75" name="Rectangle 208">
                <a:extLst>
                  <a:ext uri="{FF2B5EF4-FFF2-40B4-BE49-F238E27FC236}">
                    <a16:creationId xmlns:a16="http://schemas.microsoft.com/office/drawing/2014/main" id="{101DC71F-EACD-4BDA-93F7-75B433473867}"/>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6" name="Rectangle 209">
                <a:extLst>
                  <a:ext uri="{FF2B5EF4-FFF2-40B4-BE49-F238E27FC236}">
                    <a16:creationId xmlns:a16="http://schemas.microsoft.com/office/drawing/2014/main" id="{ADBE2ED9-6F83-4A52-9A59-84D9A32B682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7" name="Freeform 210">
                <a:extLst>
                  <a:ext uri="{FF2B5EF4-FFF2-40B4-BE49-F238E27FC236}">
                    <a16:creationId xmlns:a16="http://schemas.microsoft.com/office/drawing/2014/main" id="{8E23C9B8-3EEB-4E27-90A2-30DEF1BFD122}"/>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8" name="Freeform 211">
                <a:extLst>
                  <a:ext uri="{FF2B5EF4-FFF2-40B4-BE49-F238E27FC236}">
                    <a16:creationId xmlns:a16="http://schemas.microsoft.com/office/drawing/2014/main" id="{5A09828C-1871-4404-B451-31AAA5F6F27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 name="Group 212">
              <a:extLst>
                <a:ext uri="{FF2B5EF4-FFF2-40B4-BE49-F238E27FC236}">
                  <a16:creationId xmlns:a16="http://schemas.microsoft.com/office/drawing/2014/main" id="{F139CB9D-A702-4A7D-B7A9-605586249A9B}"/>
                </a:ext>
              </a:extLst>
            </p:cNvPr>
            <p:cNvGrpSpPr/>
            <p:nvPr/>
          </p:nvGrpSpPr>
          <p:grpSpPr>
            <a:xfrm>
              <a:off x="5073883" y="2234894"/>
              <a:ext cx="421201" cy="2558333"/>
              <a:chOff x="2192160" y="2210578"/>
              <a:chExt cx="509758" cy="3119848"/>
            </a:xfrm>
            <a:solidFill>
              <a:schemeClr val="bg1">
                <a:lumMod val="95000"/>
                <a:alpha val="30000"/>
              </a:schemeClr>
            </a:solidFill>
          </p:grpSpPr>
          <p:sp>
            <p:nvSpPr>
              <p:cNvPr id="71" name="Rectangle 213">
                <a:extLst>
                  <a:ext uri="{FF2B5EF4-FFF2-40B4-BE49-F238E27FC236}">
                    <a16:creationId xmlns:a16="http://schemas.microsoft.com/office/drawing/2014/main" id="{57ADBA73-1C39-4CF3-92F9-90A3A3ECAF0C}"/>
                  </a:ext>
                </a:extLst>
              </p:cNvPr>
              <p:cNvSpPr>
                <a:spLocks noChangeArrowheads="1"/>
              </p:cNvSpPr>
              <p:nvPr/>
            </p:nvSpPr>
            <p:spPr bwMode="auto">
              <a:xfrm>
                <a:off x="2192160" y="3773131"/>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2" name="Rectangle 214">
                <a:extLst>
                  <a:ext uri="{FF2B5EF4-FFF2-40B4-BE49-F238E27FC236}">
                    <a16:creationId xmlns:a16="http://schemas.microsoft.com/office/drawing/2014/main" id="{34AF66CC-F5FC-40BC-9BA1-AF3D6004ECFC}"/>
                  </a:ext>
                </a:extLst>
              </p:cNvPr>
              <p:cNvSpPr>
                <a:spLocks noChangeArrowheads="1"/>
              </p:cNvSpPr>
              <p:nvPr/>
            </p:nvSpPr>
            <p:spPr bwMode="auto">
              <a:xfrm>
                <a:off x="2192161" y="2974336"/>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3" name="Freeform 215">
                <a:extLst>
                  <a:ext uri="{FF2B5EF4-FFF2-40B4-BE49-F238E27FC236}">
                    <a16:creationId xmlns:a16="http://schemas.microsoft.com/office/drawing/2014/main" id="{FF9AAEC0-699E-4F4F-A7B2-C1E5505C2204}"/>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4" name="Freeform 216">
                <a:extLst>
                  <a:ext uri="{FF2B5EF4-FFF2-40B4-BE49-F238E27FC236}">
                    <a16:creationId xmlns:a16="http://schemas.microsoft.com/office/drawing/2014/main" id="{53E8307F-1AA6-4008-8BB6-24D8D10C0237}"/>
                  </a:ext>
                </a:extLst>
              </p:cNvPr>
              <p:cNvSpPr>
                <a:spLocks/>
              </p:cNvSpPr>
              <p:nvPr/>
            </p:nvSpPr>
            <p:spPr bwMode="auto">
              <a:xfrm>
                <a:off x="2192160" y="2210578"/>
                <a:ext cx="509757" cy="747990"/>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2" name="Group 217">
              <a:extLst>
                <a:ext uri="{FF2B5EF4-FFF2-40B4-BE49-F238E27FC236}">
                  <a16:creationId xmlns:a16="http://schemas.microsoft.com/office/drawing/2014/main" id="{ACC3F19E-F3BF-4432-9194-22867A7379B5}"/>
                </a:ext>
              </a:extLst>
            </p:cNvPr>
            <p:cNvGrpSpPr/>
            <p:nvPr/>
          </p:nvGrpSpPr>
          <p:grpSpPr>
            <a:xfrm>
              <a:off x="937113" y="3993382"/>
              <a:ext cx="522634" cy="946626"/>
              <a:chOff x="806257" y="3985529"/>
              <a:chExt cx="637344" cy="1154395"/>
            </a:xfrm>
            <a:solidFill>
              <a:schemeClr val="bg1">
                <a:alpha val="70000"/>
              </a:schemeClr>
            </a:solidFill>
          </p:grpSpPr>
          <p:grpSp>
            <p:nvGrpSpPr>
              <p:cNvPr id="66" name="Group 218">
                <a:extLst>
                  <a:ext uri="{FF2B5EF4-FFF2-40B4-BE49-F238E27FC236}">
                    <a16:creationId xmlns:a16="http://schemas.microsoft.com/office/drawing/2014/main" id="{96D03DEF-D498-404F-B2CE-FCA5EFC41242}"/>
                  </a:ext>
                </a:extLst>
              </p:cNvPr>
              <p:cNvGrpSpPr/>
              <p:nvPr/>
            </p:nvGrpSpPr>
            <p:grpSpPr>
              <a:xfrm>
                <a:off x="808009" y="4819356"/>
                <a:ext cx="635592" cy="320568"/>
                <a:chOff x="5311610" y="4117494"/>
                <a:chExt cx="576000" cy="290513"/>
              </a:xfrm>
              <a:grpFill/>
            </p:grpSpPr>
            <p:sp>
              <p:nvSpPr>
                <p:cNvPr id="69" name="Freeform 221">
                  <a:extLst>
                    <a:ext uri="{FF2B5EF4-FFF2-40B4-BE49-F238E27FC236}">
                      <a16:creationId xmlns:a16="http://schemas.microsoft.com/office/drawing/2014/main" id="{B18D243C-27CD-4AEB-9F34-EC0F8B4ADBF0}"/>
                    </a:ext>
                  </a:extLst>
                </p:cNvPr>
                <p:cNvSpPr>
                  <a:spLocks/>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0" name="Freeform 222">
                  <a:extLst>
                    <a:ext uri="{FF2B5EF4-FFF2-40B4-BE49-F238E27FC236}">
                      <a16:creationId xmlns:a16="http://schemas.microsoft.com/office/drawing/2014/main" id="{BAE019CA-E118-43B5-970C-54518E508D77}"/>
                    </a:ext>
                  </a:extLst>
                </p:cNvPr>
                <p:cNvSpPr>
                  <a:spLocks/>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67" name="Rectangle 219">
                <a:extLst>
                  <a:ext uri="{FF2B5EF4-FFF2-40B4-BE49-F238E27FC236}">
                    <a16:creationId xmlns:a16="http://schemas.microsoft.com/office/drawing/2014/main" id="{002CA02A-3230-47F3-9C2E-6F1F3D1B770E}"/>
                  </a:ext>
                </a:extLst>
              </p:cNvPr>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dirty="0"/>
              </a:p>
            </p:txBody>
          </p:sp>
          <p:sp>
            <p:nvSpPr>
              <p:cNvPr id="68" name="Freeform 220">
                <a:extLst>
                  <a:ext uri="{FF2B5EF4-FFF2-40B4-BE49-F238E27FC236}">
                    <a16:creationId xmlns:a16="http://schemas.microsoft.com/office/drawing/2014/main" id="{FFE7052B-66E4-4401-ABD2-B0A2EC81F12E}"/>
                  </a:ext>
                </a:extLst>
              </p:cNvPr>
              <p:cNvSpPr>
                <a:spLocks/>
              </p:cNvSpPr>
              <p:nvPr/>
            </p:nvSpPr>
            <p:spPr bwMode="auto">
              <a:xfrm>
                <a:off x="806258" y="3985529"/>
                <a:ext cx="509755"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vert="horz" wrap="square" lIns="68580" tIns="34290" rIns="68580" bIns="34290" numCol="1" anchor="t" anchorCtr="0" compatLnSpc="1">
                <a:prstTxWarp prst="textNoShape">
                  <a:avLst/>
                </a:prstTxWarp>
              </a:bodyPr>
              <a:lstStyle/>
              <a:p>
                <a:endParaRPr lang="id-ID" sz="1350"/>
              </a:p>
            </p:txBody>
          </p:sp>
        </p:grpSp>
        <p:grpSp>
          <p:nvGrpSpPr>
            <p:cNvPr id="13" name="Group 223">
              <a:extLst>
                <a:ext uri="{FF2B5EF4-FFF2-40B4-BE49-F238E27FC236}">
                  <a16:creationId xmlns:a16="http://schemas.microsoft.com/office/drawing/2014/main" id="{D0DF227D-218D-4FF4-AB98-E1EA52DAC7E4}"/>
                </a:ext>
              </a:extLst>
            </p:cNvPr>
            <p:cNvGrpSpPr/>
            <p:nvPr/>
          </p:nvGrpSpPr>
          <p:grpSpPr>
            <a:xfrm>
              <a:off x="1431501" y="3732010"/>
              <a:ext cx="627258" cy="1207996"/>
              <a:chOff x="1409156" y="3666793"/>
              <a:chExt cx="764932" cy="1473131"/>
            </a:xfrm>
            <a:solidFill>
              <a:schemeClr val="bg1">
                <a:lumMod val="50000"/>
                <a:alpha val="60000"/>
              </a:schemeClr>
            </a:solidFill>
          </p:grpSpPr>
          <p:sp>
            <p:nvSpPr>
              <p:cNvPr id="61" name="Rectangle 224">
                <a:extLst>
                  <a:ext uri="{FF2B5EF4-FFF2-40B4-BE49-F238E27FC236}">
                    <a16:creationId xmlns:a16="http://schemas.microsoft.com/office/drawing/2014/main" id="{B7ACBE68-3FC3-40CE-9045-EC225A8EBDCC}"/>
                  </a:ext>
                </a:extLst>
              </p:cNvPr>
              <p:cNvSpPr>
                <a:spLocks noChangeArrowheads="1"/>
              </p:cNvSpPr>
              <p:nvPr/>
            </p:nvSpPr>
            <p:spPr bwMode="auto">
              <a:xfrm>
                <a:off x="1536745" y="3965229"/>
                <a:ext cx="509757" cy="904250"/>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2" name="Freeform 225">
                <a:extLst>
                  <a:ext uri="{FF2B5EF4-FFF2-40B4-BE49-F238E27FC236}">
                    <a16:creationId xmlns:a16="http://schemas.microsoft.com/office/drawing/2014/main" id="{34DA0906-336D-4CC5-831D-36396EC1CB07}"/>
                  </a:ext>
                </a:extLst>
              </p:cNvPr>
              <p:cNvSpPr>
                <a:spLocks/>
              </p:cNvSpPr>
              <p:nvPr/>
            </p:nvSpPr>
            <p:spPr bwMode="auto">
              <a:xfrm>
                <a:off x="1536746" y="3666793"/>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63" name="Group 226">
                <a:extLst>
                  <a:ext uri="{FF2B5EF4-FFF2-40B4-BE49-F238E27FC236}">
                    <a16:creationId xmlns:a16="http://schemas.microsoft.com/office/drawing/2014/main" id="{40DF735B-52C9-48C4-9423-E2DA245D412A}"/>
                  </a:ext>
                </a:extLst>
              </p:cNvPr>
              <p:cNvGrpSpPr/>
              <p:nvPr/>
            </p:nvGrpSpPr>
            <p:grpSpPr>
              <a:xfrm>
                <a:off x="1409156" y="4819356"/>
                <a:ext cx="764932" cy="320568"/>
                <a:chOff x="5856396" y="4117494"/>
                <a:chExt cx="693213" cy="290513"/>
              </a:xfrm>
              <a:grpFill/>
            </p:grpSpPr>
            <p:sp>
              <p:nvSpPr>
                <p:cNvPr id="64" name="Freeform 227">
                  <a:extLst>
                    <a:ext uri="{FF2B5EF4-FFF2-40B4-BE49-F238E27FC236}">
                      <a16:creationId xmlns:a16="http://schemas.microsoft.com/office/drawing/2014/main" id="{044E3A97-116C-4B38-A6BD-2A3F9D501B0F}"/>
                    </a:ext>
                  </a:extLst>
                </p:cNvPr>
                <p:cNvSpPr>
                  <a:spLocks/>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5" name="Freeform 229">
                  <a:extLst>
                    <a:ext uri="{FF2B5EF4-FFF2-40B4-BE49-F238E27FC236}">
                      <a16:creationId xmlns:a16="http://schemas.microsoft.com/office/drawing/2014/main" id="{D112FEE3-3D01-484B-AF93-DAA09A42A97C}"/>
                    </a:ext>
                  </a:extLst>
                </p:cNvPr>
                <p:cNvSpPr>
                  <a:spLocks/>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4" name="Group 230">
              <a:extLst>
                <a:ext uri="{FF2B5EF4-FFF2-40B4-BE49-F238E27FC236}">
                  <a16:creationId xmlns:a16="http://schemas.microsoft.com/office/drawing/2014/main" id="{66E4EBD8-3976-46F5-8A5A-D0C663FB9A52}"/>
                </a:ext>
              </a:extLst>
            </p:cNvPr>
            <p:cNvGrpSpPr/>
            <p:nvPr/>
          </p:nvGrpSpPr>
          <p:grpSpPr>
            <a:xfrm>
              <a:off x="2022858" y="3501099"/>
              <a:ext cx="627258" cy="1438886"/>
              <a:chOff x="2130307" y="3385220"/>
              <a:chExt cx="764932" cy="1754704"/>
            </a:xfrm>
            <a:solidFill>
              <a:schemeClr val="bg1">
                <a:alpha val="70000"/>
              </a:schemeClr>
            </a:solidFill>
          </p:grpSpPr>
          <p:sp>
            <p:nvSpPr>
              <p:cNvPr id="55" name="Rectangle 231">
                <a:extLst>
                  <a:ext uri="{FF2B5EF4-FFF2-40B4-BE49-F238E27FC236}">
                    <a16:creationId xmlns:a16="http://schemas.microsoft.com/office/drawing/2014/main" id="{28AE916F-C075-4ED1-ACD8-A8050216451D}"/>
                  </a:ext>
                </a:extLst>
              </p:cNvPr>
              <p:cNvSpPr>
                <a:spLocks noChangeArrowheads="1"/>
              </p:cNvSpPr>
              <p:nvPr/>
            </p:nvSpPr>
            <p:spPr bwMode="auto">
              <a:xfrm>
                <a:off x="2257894" y="3683016"/>
                <a:ext cx="509757" cy="1186473"/>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56" name="Freeform 232">
                <a:extLst>
                  <a:ext uri="{FF2B5EF4-FFF2-40B4-BE49-F238E27FC236}">
                    <a16:creationId xmlns:a16="http://schemas.microsoft.com/office/drawing/2014/main" id="{FE17E258-4764-40D6-B495-465220F3F9B5}"/>
                  </a:ext>
                </a:extLst>
              </p:cNvPr>
              <p:cNvSpPr>
                <a:spLocks/>
              </p:cNvSpPr>
              <p:nvPr/>
            </p:nvSpPr>
            <p:spPr bwMode="auto">
              <a:xfrm>
                <a:off x="2257894" y="33852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grpSp>
            <p:nvGrpSpPr>
              <p:cNvPr id="57" name="Group 233">
                <a:extLst>
                  <a:ext uri="{FF2B5EF4-FFF2-40B4-BE49-F238E27FC236}">
                    <a16:creationId xmlns:a16="http://schemas.microsoft.com/office/drawing/2014/main" id="{294DC704-769B-4461-92AB-4BB8D92FE196}"/>
                  </a:ext>
                </a:extLst>
              </p:cNvPr>
              <p:cNvGrpSpPr/>
              <p:nvPr/>
            </p:nvGrpSpPr>
            <p:grpSpPr>
              <a:xfrm>
                <a:off x="2130307" y="4819356"/>
                <a:ext cx="764932" cy="320568"/>
                <a:chOff x="6509932" y="4117494"/>
                <a:chExt cx="693213" cy="290513"/>
              </a:xfrm>
              <a:grpFill/>
            </p:grpSpPr>
            <p:sp>
              <p:nvSpPr>
                <p:cNvPr id="58" name="Freeform 234">
                  <a:extLst>
                    <a:ext uri="{FF2B5EF4-FFF2-40B4-BE49-F238E27FC236}">
                      <a16:creationId xmlns:a16="http://schemas.microsoft.com/office/drawing/2014/main" id="{F3BF41AD-1079-4528-B2FE-B4F580A1C949}"/>
                    </a:ext>
                  </a:extLst>
                </p:cNvPr>
                <p:cNvSpPr>
                  <a:spLocks/>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59" name="Freeform 235">
                  <a:extLst>
                    <a:ext uri="{FF2B5EF4-FFF2-40B4-BE49-F238E27FC236}">
                      <a16:creationId xmlns:a16="http://schemas.microsoft.com/office/drawing/2014/main" id="{FBE43A9B-344D-4F4E-A0B3-66AD32AFCF4A}"/>
                    </a:ext>
                  </a:extLst>
                </p:cNvPr>
                <p:cNvSpPr>
                  <a:spLocks/>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60" name="Freeform 236">
                  <a:extLst>
                    <a:ext uri="{FF2B5EF4-FFF2-40B4-BE49-F238E27FC236}">
                      <a16:creationId xmlns:a16="http://schemas.microsoft.com/office/drawing/2014/main" id="{92E382CB-1AE0-408D-B63B-E6F805046693}"/>
                    </a:ext>
                  </a:extLst>
                </p:cNvPr>
                <p:cNvSpPr>
                  <a:spLocks/>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grpSp>
        </p:grpSp>
        <p:grpSp>
          <p:nvGrpSpPr>
            <p:cNvPr id="15" name="Group 237">
              <a:extLst>
                <a:ext uri="{FF2B5EF4-FFF2-40B4-BE49-F238E27FC236}">
                  <a16:creationId xmlns:a16="http://schemas.microsoft.com/office/drawing/2014/main" id="{696629EF-4C93-48E3-8F11-C2FE481EA4C8}"/>
                </a:ext>
              </a:extLst>
            </p:cNvPr>
            <p:cNvGrpSpPr/>
            <p:nvPr/>
          </p:nvGrpSpPr>
          <p:grpSpPr>
            <a:xfrm>
              <a:off x="2612774" y="3039040"/>
              <a:ext cx="627257" cy="1900969"/>
              <a:chOff x="2849704" y="2821725"/>
              <a:chExt cx="764932" cy="2318199"/>
            </a:xfrm>
            <a:solidFill>
              <a:schemeClr val="bg1">
                <a:lumMod val="50000"/>
                <a:alpha val="60000"/>
              </a:schemeClr>
            </a:solidFill>
          </p:grpSpPr>
          <p:sp>
            <p:nvSpPr>
              <p:cNvPr id="50" name="Rectangle 238">
                <a:extLst>
                  <a:ext uri="{FF2B5EF4-FFF2-40B4-BE49-F238E27FC236}">
                    <a16:creationId xmlns:a16="http://schemas.microsoft.com/office/drawing/2014/main" id="{E656A16E-C923-4AAC-8F73-3B6A5FDB455D}"/>
                  </a:ext>
                </a:extLst>
              </p:cNvPr>
              <p:cNvSpPr>
                <a:spLocks noChangeArrowheads="1"/>
              </p:cNvSpPr>
              <p:nvPr/>
            </p:nvSpPr>
            <p:spPr bwMode="auto">
              <a:xfrm>
                <a:off x="2966945" y="3125917"/>
                <a:ext cx="509757" cy="1681484"/>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1" name="Freeform 239">
                <a:extLst>
                  <a:ext uri="{FF2B5EF4-FFF2-40B4-BE49-F238E27FC236}">
                    <a16:creationId xmlns:a16="http://schemas.microsoft.com/office/drawing/2014/main" id="{52B61F11-9C8F-419B-8406-F74640859E94}"/>
                  </a:ext>
                </a:extLst>
              </p:cNvPr>
              <p:cNvSpPr>
                <a:spLocks/>
              </p:cNvSpPr>
              <p:nvPr/>
            </p:nvSpPr>
            <p:spPr bwMode="auto">
              <a:xfrm>
                <a:off x="2966947" y="2821725"/>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52" name="Group 240">
                <a:extLst>
                  <a:ext uri="{FF2B5EF4-FFF2-40B4-BE49-F238E27FC236}">
                    <a16:creationId xmlns:a16="http://schemas.microsoft.com/office/drawing/2014/main" id="{0965AD46-73AB-4D9E-8047-92DC0E6AECA0}"/>
                  </a:ext>
                </a:extLst>
              </p:cNvPr>
              <p:cNvGrpSpPr/>
              <p:nvPr/>
            </p:nvGrpSpPr>
            <p:grpSpPr>
              <a:xfrm>
                <a:off x="2849704" y="4819356"/>
                <a:ext cx="764932" cy="320568"/>
                <a:chOff x="7161880" y="4117494"/>
                <a:chExt cx="693213" cy="290513"/>
              </a:xfrm>
              <a:grpFill/>
            </p:grpSpPr>
            <p:sp>
              <p:nvSpPr>
                <p:cNvPr id="53" name="Freeform 241">
                  <a:extLst>
                    <a:ext uri="{FF2B5EF4-FFF2-40B4-BE49-F238E27FC236}">
                      <a16:creationId xmlns:a16="http://schemas.microsoft.com/office/drawing/2014/main" id="{C32CA481-82F0-4D2F-BC39-8F62A9117578}"/>
                    </a:ext>
                  </a:extLst>
                </p:cNvPr>
                <p:cNvSpPr>
                  <a:spLocks/>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4" name="Freeform 243">
                  <a:extLst>
                    <a:ext uri="{FF2B5EF4-FFF2-40B4-BE49-F238E27FC236}">
                      <a16:creationId xmlns:a16="http://schemas.microsoft.com/office/drawing/2014/main" id="{4CF98B39-5235-46CC-A076-20F0F9A265EA}"/>
                    </a:ext>
                  </a:extLst>
                </p:cNvPr>
                <p:cNvSpPr>
                  <a:spLocks/>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6" name="Group 244">
              <a:extLst>
                <a:ext uri="{FF2B5EF4-FFF2-40B4-BE49-F238E27FC236}">
                  <a16:creationId xmlns:a16="http://schemas.microsoft.com/office/drawing/2014/main" id="{10212B77-4A78-4CAF-AE03-4F2C60077692}"/>
                </a:ext>
              </a:extLst>
            </p:cNvPr>
            <p:cNvGrpSpPr/>
            <p:nvPr/>
          </p:nvGrpSpPr>
          <p:grpSpPr>
            <a:xfrm>
              <a:off x="3201259" y="2860643"/>
              <a:ext cx="627258" cy="2079360"/>
              <a:chOff x="4221011" y="2794677"/>
              <a:chExt cx="764932" cy="2535747"/>
            </a:xfrm>
            <a:solidFill>
              <a:schemeClr val="bg1">
                <a:alpha val="70000"/>
              </a:schemeClr>
            </a:solidFill>
          </p:grpSpPr>
          <p:sp>
            <p:nvSpPr>
              <p:cNvPr id="44" name="Rectangle 245">
                <a:extLst>
                  <a:ext uri="{FF2B5EF4-FFF2-40B4-BE49-F238E27FC236}">
                    <a16:creationId xmlns:a16="http://schemas.microsoft.com/office/drawing/2014/main" id="{7ED486D1-B2A8-4402-838E-499DB4E5CBC9}"/>
                  </a:ext>
                </a:extLst>
              </p:cNvPr>
              <p:cNvSpPr>
                <a:spLocks noChangeArrowheads="1"/>
              </p:cNvSpPr>
              <p:nvPr/>
            </p:nvSpPr>
            <p:spPr bwMode="auto">
              <a:xfrm>
                <a:off x="4348600" y="3091775"/>
                <a:ext cx="509757" cy="1968205"/>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5" name="Freeform 246">
                <a:extLst>
                  <a:ext uri="{FF2B5EF4-FFF2-40B4-BE49-F238E27FC236}">
                    <a16:creationId xmlns:a16="http://schemas.microsoft.com/office/drawing/2014/main" id="{A4E3AAD2-57A2-4695-8DB3-1F3E5ED69378}"/>
                  </a:ext>
                </a:extLst>
              </p:cNvPr>
              <p:cNvSpPr>
                <a:spLocks/>
              </p:cNvSpPr>
              <p:nvPr/>
            </p:nvSpPr>
            <p:spPr bwMode="auto">
              <a:xfrm>
                <a:off x="4348601" y="2794677"/>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6" name="Group 247">
                <a:extLst>
                  <a:ext uri="{FF2B5EF4-FFF2-40B4-BE49-F238E27FC236}">
                    <a16:creationId xmlns:a16="http://schemas.microsoft.com/office/drawing/2014/main" id="{380EBD8A-7D0F-4671-80E3-97241E9DE22D}"/>
                  </a:ext>
                </a:extLst>
              </p:cNvPr>
              <p:cNvGrpSpPr/>
              <p:nvPr/>
            </p:nvGrpSpPr>
            <p:grpSpPr>
              <a:xfrm>
                <a:off x="4221011" y="5009856"/>
                <a:ext cx="764932" cy="320568"/>
                <a:chOff x="7812240" y="4117494"/>
                <a:chExt cx="693213" cy="290513"/>
              </a:xfrm>
              <a:grpFill/>
            </p:grpSpPr>
            <p:sp>
              <p:nvSpPr>
                <p:cNvPr id="47" name="Freeform 248">
                  <a:extLst>
                    <a:ext uri="{FF2B5EF4-FFF2-40B4-BE49-F238E27FC236}">
                      <a16:creationId xmlns:a16="http://schemas.microsoft.com/office/drawing/2014/main" id="{3391F3F5-A3DB-490F-A411-95CD9B408BF1}"/>
                    </a:ext>
                  </a:extLst>
                </p:cNvPr>
                <p:cNvSpPr>
                  <a:spLocks/>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8" name="Freeform 249">
                  <a:extLst>
                    <a:ext uri="{FF2B5EF4-FFF2-40B4-BE49-F238E27FC236}">
                      <a16:creationId xmlns:a16="http://schemas.microsoft.com/office/drawing/2014/main" id="{55376277-C052-4018-8BB3-9A29E47BB029}"/>
                    </a:ext>
                  </a:extLst>
                </p:cNvPr>
                <p:cNvSpPr>
                  <a:spLocks/>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9" name="Freeform 250">
                  <a:extLst>
                    <a:ext uri="{FF2B5EF4-FFF2-40B4-BE49-F238E27FC236}">
                      <a16:creationId xmlns:a16="http://schemas.microsoft.com/office/drawing/2014/main" id="{968C3C1C-6792-4443-A02B-637EEEF5CAC4}"/>
                    </a:ext>
                  </a:extLst>
                </p:cNvPr>
                <p:cNvSpPr>
                  <a:spLocks/>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7" name="Group 251">
              <a:extLst>
                <a:ext uri="{FF2B5EF4-FFF2-40B4-BE49-F238E27FC236}">
                  <a16:creationId xmlns:a16="http://schemas.microsoft.com/office/drawing/2014/main" id="{B4A28F89-BC41-4A58-874D-4C65C2E974F8}"/>
                </a:ext>
              </a:extLst>
            </p:cNvPr>
            <p:cNvGrpSpPr/>
            <p:nvPr/>
          </p:nvGrpSpPr>
          <p:grpSpPr>
            <a:xfrm>
              <a:off x="3792622" y="2576133"/>
              <a:ext cx="627259" cy="2363865"/>
              <a:chOff x="4288499" y="2257226"/>
              <a:chExt cx="764932" cy="2882698"/>
            </a:xfrm>
            <a:solidFill>
              <a:schemeClr val="bg1">
                <a:lumMod val="50000"/>
                <a:alpha val="60000"/>
              </a:schemeClr>
            </a:solidFill>
          </p:grpSpPr>
          <p:sp>
            <p:nvSpPr>
              <p:cNvPr id="39" name="Rectangle 252">
                <a:extLst>
                  <a:ext uri="{FF2B5EF4-FFF2-40B4-BE49-F238E27FC236}">
                    <a16:creationId xmlns:a16="http://schemas.microsoft.com/office/drawing/2014/main" id="{C3A1A0AE-E0FF-43B3-8B8E-619322826105}"/>
                  </a:ext>
                </a:extLst>
              </p:cNvPr>
              <p:cNvSpPr>
                <a:spLocks noChangeArrowheads="1"/>
              </p:cNvSpPr>
              <p:nvPr/>
            </p:nvSpPr>
            <p:spPr bwMode="auto">
              <a:xfrm>
                <a:off x="4416086" y="2552181"/>
                <a:ext cx="509757" cy="2317298"/>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53">
                <a:extLst>
                  <a:ext uri="{FF2B5EF4-FFF2-40B4-BE49-F238E27FC236}">
                    <a16:creationId xmlns:a16="http://schemas.microsoft.com/office/drawing/2014/main" id="{EB0F72F3-FEE4-4E78-94B2-6F3053BAC8FE}"/>
                  </a:ext>
                </a:extLst>
              </p:cNvPr>
              <p:cNvSpPr>
                <a:spLocks/>
              </p:cNvSpPr>
              <p:nvPr/>
            </p:nvSpPr>
            <p:spPr bwMode="auto">
              <a:xfrm>
                <a:off x="4416086" y="225722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1" name="Group 254">
                <a:extLst>
                  <a:ext uri="{FF2B5EF4-FFF2-40B4-BE49-F238E27FC236}">
                    <a16:creationId xmlns:a16="http://schemas.microsoft.com/office/drawing/2014/main" id="{96490B94-EB4D-46D7-A197-429A08865A81}"/>
                  </a:ext>
                </a:extLst>
              </p:cNvPr>
              <p:cNvGrpSpPr/>
              <p:nvPr/>
            </p:nvGrpSpPr>
            <p:grpSpPr>
              <a:xfrm>
                <a:off x="4288499" y="4819356"/>
                <a:ext cx="764932" cy="320568"/>
                <a:chOff x="8465776" y="4117494"/>
                <a:chExt cx="693213" cy="290513"/>
              </a:xfrm>
              <a:grpFill/>
            </p:grpSpPr>
            <p:sp>
              <p:nvSpPr>
                <p:cNvPr id="42" name="Freeform 255">
                  <a:extLst>
                    <a:ext uri="{FF2B5EF4-FFF2-40B4-BE49-F238E27FC236}">
                      <a16:creationId xmlns:a16="http://schemas.microsoft.com/office/drawing/2014/main" id="{BFD44417-A7CC-40E2-AFFB-BE5150F9674B}"/>
                    </a:ext>
                  </a:extLst>
                </p:cNvPr>
                <p:cNvSpPr>
                  <a:spLocks/>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57">
                  <a:extLst>
                    <a:ext uri="{FF2B5EF4-FFF2-40B4-BE49-F238E27FC236}">
                      <a16:creationId xmlns:a16="http://schemas.microsoft.com/office/drawing/2014/main" id="{8FB4FF55-5622-4977-AD49-300FFE00C43A}"/>
                    </a:ext>
                  </a:extLst>
                </p:cNvPr>
                <p:cNvSpPr>
                  <a:spLocks/>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8" name="Group 258">
              <a:extLst>
                <a:ext uri="{FF2B5EF4-FFF2-40B4-BE49-F238E27FC236}">
                  <a16:creationId xmlns:a16="http://schemas.microsoft.com/office/drawing/2014/main" id="{B6B82D1A-04A6-4E88-A399-729DB366305C}"/>
                </a:ext>
              </a:extLst>
            </p:cNvPr>
            <p:cNvGrpSpPr/>
            <p:nvPr/>
          </p:nvGrpSpPr>
          <p:grpSpPr>
            <a:xfrm>
              <a:off x="4382535" y="2763768"/>
              <a:ext cx="627258" cy="2176234"/>
              <a:chOff x="5007896" y="2486040"/>
              <a:chExt cx="764932" cy="2653884"/>
            </a:xfrm>
            <a:solidFill>
              <a:schemeClr val="bg1">
                <a:alpha val="70000"/>
              </a:schemeClr>
            </a:solidFill>
          </p:grpSpPr>
          <p:sp>
            <p:nvSpPr>
              <p:cNvPr id="33" name="Rectangle 259">
                <a:extLst>
                  <a:ext uri="{FF2B5EF4-FFF2-40B4-BE49-F238E27FC236}">
                    <a16:creationId xmlns:a16="http://schemas.microsoft.com/office/drawing/2014/main" id="{D94EEFFA-018E-490B-A2C4-616E49DD7492}"/>
                  </a:ext>
                </a:extLst>
              </p:cNvPr>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Freeform 260">
                <a:extLst>
                  <a:ext uri="{FF2B5EF4-FFF2-40B4-BE49-F238E27FC236}">
                    <a16:creationId xmlns:a16="http://schemas.microsoft.com/office/drawing/2014/main" id="{B33F5437-1C02-4710-803F-1DBF5C420A8F}"/>
                  </a:ext>
                </a:extLst>
              </p:cNvPr>
              <p:cNvSpPr>
                <a:spLocks/>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35" name="Group 261">
                <a:extLst>
                  <a:ext uri="{FF2B5EF4-FFF2-40B4-BE49-F238E27FC236}">
                    <a16:creationId xmlns:a16="http://schemas.microsoft.com/office/drawing/2014/main" id="{9CE46C0B-9D43-4ECC-B6B0-9A7D6A6D2ABE}"/>
                  </a:ext>
                </a:extLst>
              </p:cNvPr>
              <p:cNvGrpSpPr/>
              <p:nvPr/>
            </p:nvGrpSpPr>
            <p:grpSpPr>
              <a:xfrm>
                <a:off x="5007896" y="4819356"/>
                <a:ext cx="764932" cy="320568"/>
                <a:chOff x="9117724" y="4117494"/>
                <a:chExt cx="693213" cy="290513"/>
              </a:xfrm>
              <a:grpFill/>
            </p:grpSpPr>
            <p:sp>
              <p:nvSpPr>
                <p:cNvPr id="36" name="Freeform 262">
                  <a:extLst>
                    <a:ext uri="{FF2B5EF4-FFF2-40B4-BE49-F238E27FC236}">
                      <a16:creationId xmlns:a16="http://schemas.microsoft.com/office/drawing/2014/main" id="{162A306E-B9BA-4919-8514-CA8C4A4E86C9}"/>
                    </a:ext>
                  </a:extLst>
                </p:cNvPr>
                <p:cNvSpPr>
                  <a:spLocks/>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63">
                  <a:extLst>
                    <a:ext uri="{FF2B5EF4-FFF2-40B4-BE49-F238E27FC236}">
                      <a16:creationId xmlns:a16="http://schemas.microsoft.com/office/drawing/2014/main" id="{9F587CDE-849A-44A8-ABBE-2BC2196BFAEC}"/>
                    </a:ext>
                  </a:extLst>
                </p:cNvPr>
                <p:cNvSpPr>
                  <a:spLocks/>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64">
                  <a:extLst>
                    <a:ext uri="{FF2B5EF4-FFF2-40B4-BE49-F238E27FC236}">
                      <a16:creationId xmlns:a16="http://schemas.microsoft.com/office/drawing/2014/main" id="{ADFC10F7-849F-4F95-97F6-F27B31C14619}"/>
                    </a:ext>
                  </a:extLst>
                </p:cNvPr>
                <p:cNvSpPr>
                  <a:spLocks/>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9" name="Group 265">
              <a:extLst>
                <a:ext uri="{FF2B5EF4-FFF2-40B4-BE49-F238E27FC236}">
                  <a16:creationId xmlns:a16="http://schemas.microsoft.com/office/drawing/2014/main" id="{89C2E974-CCB8-4AFF-B412-C6E1693B8863}"/>
                </a:ext>
              </a:extLst>
            </p:cNvPr>
            <p:cNvGrpSpPr/>
            <p:nvPr/>
          </p:nvGrpSpPr>
          <p:grpSpPr>
            <a:xfrm>
              <a:off x="4966248" y="2832302"/>
              <a:ext cx="522635" cy="2107698"/>
              <a:chOff x="5719724" y="2569618"/>
              <a:chExt cx="637345" cy="2570306"/>
            </a:xfrm>
            <a:solidFill>
              <a:schemeClr val="bg1">
                <a:lumMod val="50000"/>
                <a:alpha val="60000"/>
              </a:schemeClr>
            </a:solidFill>
          </p:grpSpPr>
          <p:sp>
            <p:nvSpPr>
              <p:cNvPr id="28" name="Rectangle 266">
                <a:extLst>
                  <a:ext uri="{FF2B5EF4-FFF2-40B4-BE49-F238E27FC236}">
                    <a16:creationId xmlns:a16="http://schemas.microsoft.com/office/drawing/2014/main" id="{43F374FB-945F-40C3-834D-70E5890123F1}"/>
                  </a:ext>
                </a:extLst>
              </p:cNvPr>
              <p:cNvSpPr>
                <a:spLocks noChangeArrowheads="1"/>
              </p:cNvSpPr>
              <p:nvPr/>
            </p:nvSpPr>
            <p:spPr bwMode="auto">
              <a:xfrm>
                <a:off x="5847296" y="2854666"/>
                <a:ext cx="509756" cy="2014816"/>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267">
                <a:extLst>
                  <a:ext uri="{FF2B5EF4-FFF2-40B4-BE49-F238E27FC236}">
                    <a16:creationId xmlns:a16="http://schemas.microsoft.com/office/drawing/2014/main" id="{A231EFE1-C632-4E92-8E81-C8DC35D2257C}"/>
                  </a:ext>
                </a:extLst>
              </p:cNvPr>
              <p:cNvSpPr>
                <a:spLocks/>
              </p:cNvSpPr>
              <p:nvPr/>
            </p:nvSpPr>
            <p:spPr bwMode="auto">
              <a:xfrm>
                <a:off x="5847296" y="256961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30" name="Group 268">
                <a:extLst>
                  <a:ext uri="{FF2B5EF4-FFF2-40B4-BE49-F238E27FC236}">
                    <a16:creationId xmlns:a16="http://schemas.microsoft.com/office/drawing/2014/main" id="{1925FA14-AB49-46EF-B413-6FDDAD95E545}"/>
                  </a:ext>
                </a:extLst>
              </p:cNvPr>
              <p:cNvGrpSpPr/>
              <p:nvPr/>
            </p:nvGrpSpPr>
            <p:grpSpPr>
              <a:xfrm>
                <a:off x="5719724" y="4819356"/>
                <a:ext cx="637345" cy="320568"/>
                <a:chOff x="9762797" y="4117494"/>
                <a:chExt cx="577588" cy="290513"/>
              </a:xfrm>
              <a:grpFill/>
            </p:grpSpPr>
            <p:sp>
              <p:nvSpPr>
                <p:cNvPr id="31" name="Freeform 314">
                  <a:extLst>
                    <a:ext uri="{FF2B5EF4-FFF2-40B4-BE49-F238E27FC236}">
                      <a16:creationId xmlns:a16="http://schemas.microsoft.com/office/drawing/2014/main" id="{FD573E2A-4763-4CB6-8EE9-20E578BA3DF6}"/>
                    </a:ext>
                  </a:extLst>
                </p:cNvPr>
                <p:cNvSpPr>
                  <a:spLocks/>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2" name="Freeform 316">
                  <a:extLst>
                    <a:ext uri="{FF2B5EF4-FFF2-40B4-BE49-F238E27FC236}">
                      <a16:creationId xmlns:a16="http://schemas.microsoft.com/office/drawing/2014/main" id="{1945CE1A-A011-4EED-BC72-B5F22B50B16C}"/>
                    </a:ext>
                  </a:extLst>
                </p:cNvPr>
                <p:cNvSpPr>
                  <a:spLocks/>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sp>
          <p:nvSpPr>
            <p:cNvPr id="20" name="TextBox 317">
              <a:extLst>
                <a:ext uri="{FF2B5EF4-FFF2-40B4-BE49-F238E27FC236}">
                  <a16:creationId xmlns:a16="http://schemas.microsoft.com/office/drawing/2014/main" id="{9C68485B-CB3E-43E8-874A-9303F4E37553}"/>
                </a:ext>
              </a:extLst>
            </p:cNvPr>
            <p:cNvSpPr txBox="1"/>
            <p:nvPr/>
          </p:nvSpPr>
          <p:spPr>
            <a:xfrm>
              <a:off x="923744" y="4221710"/>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30 %</a:t>
              </a:r>
            </a:p>
          </p:txBody>
        </p:sp>
        <p:sp>
          <p:nvSpPr>
            <p:cNvPr id="21" name="TextBox 318">
              <a:extLst>
                <a:ext uri="{FF2B5EF4-FFF2-40B4-BE49-F238E27FC236}">
                  <a16:creationId xmlns:a16="http://schemas.microsoft.com/office/drawing/2014/main" id="{BD6E5227-9380-4F8E-AE0D-0071B153BAC6}"/>
                </a:ext>
              </a:extLst>
            </p:cNvPr>
            <p:cNvSpPr txBox="1"/>
            <p:nvPr/>
          </p:nvSpPr>
          <p:spPr>
            <a:xfrm>
              <a:off x="1510471" y="404168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40 %</a:t>
              </a:r>
            </a:p>
          </p:txBody>
        </p:sp>
        <p:sp>
          <p:nvSpPr>
            <p:cNvPr id="22" name="TextBox 319">
              <a:extLst>
                <a:ext uri="{FF2B5EF4-FFF2-40B4-BE49-F238E27FC236}">
                  <a16:creationId xmlns:a16="http://schemas.microsoft.com/office/drawing/2014/main" id="{345C42A2-CA5A-4850-94D5-5E2CDAC5DC76}"/>
                </a:ext>
              </a:extLst>
            </p:cNvPr>
            <p:cNvSpPr txBox="1"/>
            <p:nvPr/>
          </p:nvSpPr>
          <p:spPr>
            <a:xfrm>
              <a:off x="2110559" y="3750356"/>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50%</a:t>
              </a:r>
            </a:p>
          </p:txBody>
        </p:sp>
        <p:sp>
          <p:nvSpPr>
            <p:cNvPr id="23" name="TextBox 320">
              <a:extLst>
                <a:ext uri="{FF2B5EF4-FFF2-40B4-BE49-F238E27FC236}">
                  <a16:creationId xmlns:a16="http://schemas.microsoft.com/office/drawing/2014/main" id="{B919C5CF-50F8-40A4-9995-0B84554C38AD}"/>
                </a:ext>
              </a:extLst>
            </p:cNvPr>
            <p:cNvSpPr txBox="1"/>
            <p:nvPr/>
          </p:nvSpPr>
          <p:spPr>
            <a:xfrm>
              <a:off x="2704366" y="337145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63 %</a:t>
              </a:r>
            </a:p>
          </p:txBody>
        </p:sp>
        <p:sp>
          <p:nvSpPr>
            <p:cNvPr id="24" name="TextBox 321">
              <a:extLst>
                <a:ext uri="{FF2B5EF4-FFF2-40B4-BE49-F238E27FC236}">
                  <a16:creationId xmlns:a16="http://schemas.microsoft.com/office/drawing/2014/main" id="{D2CED442-98E9-4A4A-AC29-658C3A9B3879}"/>
                </a:ext>
              </a:extLst>
            </p:cNvPr>
            <p:cNvSpPr txBox="1"/>
            <p:nvPr/>
          </p:nvSpPr>
          <p:spPr>
            <a:xfrm>
              <a:off x="3296980" y="3127459"/>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75 %</a:t>
              </a:r>
            </a:p>
          </p:txBody>
        </p:sp>
        <p:sp>
          <p:nvSpPr>
            <p:cNvPr id="25" name="TextBox 322">
              <a:extLst>
                <a:ext uri="{FF2B5EF4-FFF2-40B4-BE49-F238E27FC236}">
                  <a16:creationId xmlns:a16="http://schemas.microsoft.com/office/drawing/2014/main" id="{F0873771-667C-490F-8872-1DD24BF8304D}"/>
                </a:ext>
              </a:extLst>
            </p:cNvPr>
            <p:cNvSpPr txBox="1"/>
            <p:nvPr/>
          </p:nvSpPr>
          <p:spPr>
            <a:xfrm>
              <a:off x="3880656" y="2850423"/>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83 %</a:t>
              </a:r>
            </a:p>
          </p:txBody>
        </p:sp>
        <p:sp>
          <p:nvSpPr>
            <p:cNvPr id="26" name="TextBox 323">
              <a:extLst>
                <a:ext uri="{FF2B5EF4-FFF2-40B4-BE49-F238E27FC236}">
                  <a16:creationId xmlns:a16="http://schemas.microsoft.com/office/drawing/2014/main" id="{ABCE28A1-1693-43AA-A4D3-6333EDAA9FB1}"/>
                </a:ext>
              </a:extLst>
            </p:cNvPr>
            <p:cNvSpPr txBox="1"/>
            <p:nvPr/>
          </p:nvSpPr>
          <p:spPr>
            <a:xfrm>
              <a:off x="4487564" y="3023322"/>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78 %</a:t>
              </a:r>
            </a:p>
          </p:txBody>
        </p:sp>
        <p:sp>
          <p:nvSpPr>
            <p:cNvPr id="27" name="TextBox 324">
              <a:extLst>
                <a:ext uri="{FF2B5EF4-FFF2-40B4-BE49-F238E27FC236}">
                  <a16:creationId xmlns:a16="http://schemas.microsoft.com/office/drawing/2014/main" id="{60C47B09-599E-45FB-82FD-CE5C820A045A}"/>
                </a:ext>
              </a:extLst>
            </p:cNvPr>
            <p:cNvSpPr txBox="1"/>
            <p:nvPr/>
          </p:nvSpPr>
          <p:spPr>
            <a:xfrm>
              <a:off x="5079418" y="3096872"/>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75%</a:t>
              </a:r>
            </a:p>
          </p:txBody>
        </p:sp>
      </p:grpSp>
      <p:sp>
        <p:nvSpPr>
          <p:cNvPr id="120" name="文本框 119">
            <a:extLst>
              <a:ext uri="{FF2B5EF4-FFF2-40B4-BE49-F238E27FC236}">
                <a16:creationId xmlns:a16="http://schemas.microsoft.com/office/drawing/2014/main" id="{F67A88E4-6B68-4F00-A93C-7008F1D23548}"/>
              </a:ext>
            </a:extLst>
          </p:cNvPr>
          <p:cNvSpPr txBox="1"/>
          <p:nvPr/>
        </p:nvSpPr>
        <p:spPr>
          <a:xfrm>
            <a:off x="6461760"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p>
        </p:txBody>
      </p:sp>
      <p:sp>
        <p:nvSpPr>
          <p:cNvPr id="121" name="文本框 120">
            <a:extLst>
              <a:ext uri="{FF2B5EF4-FFF2-40B4-BE49-F238E27FC236}">
                <a16:creationId xmlns:a16="http://schemas.microsoft.com/office/drawing/2014/main" id="{8E1FCA70-6E4C-4486-9B51-F831313EB219}"/>
              </a:ext>
            </a:extLst>
          </p:cNvPr>
          <p:cNvSpPr txBox="1"/>
          <p:nvPr/>
        </p:nvSpPr>
        <p:spPr>
          <a:xfrm>
            <a:off x="6476671"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22" name="矩形 121">
            <a:extLst>
              <a:ext uri="{FF2B5EF4-FFF2-40B4-BE49-F238E27FC236}">
                <a16:creationId xmlns:a16="http://schemas.microsoft.com/office/drawing/2014/main" id="{4BAB0676-D63A-4F47-ACE7-0E434E204841}"/>
              </a:ext>
            </a:extLst>
          </p:cNvPr>
          <p:cNvSpPr/>
          <p:nvPr/>
        </p:nvSpPr>
        <p:spPr>
          <a:xfrm>
            <a:off x="6476671"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p>
        </p:txBody>
      </p:sp>
      <p:sp>
        <p:nvSpPr>
          <p:cNvPr id="123" name="文本框 122">
            <a:extLst>
              <a:ext uri="{FF2B5EF4-FFF2-40B4-BE49-F238E27FC236}">
                <a16:creationId xmlns:a16="http://schemas.microsoft.com/office/drawing/2014/main" id="{D5D55D6F-5362-4134-B7FC-C33F15FF9360}"/>
              </a:ext>
            </a:extLst>
          </p:cNvPr>
          <p:cNvSpPr txBox="1"/>
          <p:nvPr/>
        </p:nvSpPr>
        <p:spPr>
          <a:xfrm>
            <a:off x="9369674"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p>
        </p:txBody>
      </p:sp>
      <p:sp>
        <p:nvSpPr>
          <p:cNvPr id="124" name="文本框 123">
            <a:extLst>
              <a:ext uri="{FF2B5EF4-FFF2-40B4-BE49-F238E27FC236}">
                <a16:creationId xmlns:a16="http://schemas.microsoft.com/office/drawing/2014/main" id="{546EB626-4733-4EFD-9791-CD931A6170D2}"/>
              </a:ext>
            </a:extLst>
          </p:cNvPr>
          <p:cNvSpPr txBox="1"/>
          <p:nvPr/>
        </p:nvSpPr>
        <p:spPr>
          <a:xfrm>
            <a:off x="9384585"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25" name="矩形 124">
            <a:extLst>
              <a:ext uri="{FF2B5EF4-FFF2-40B4-BE49-F238E27FC236}">
                <a16:creationId xmlns:a16="http://schemas.microsoft.com/office/drawing/2014/main" id="{A6DF9B23-B96E-4AE8-B152-1A3B3773E465}"/>
              </a:ext>
            </a:extLst>
          </p:cNvPr>
          <p:cNvSpPr/>
          <p:nvPr/>
        </p:nvSpPr>
        <p:spPr>
          <a:xfrm>
            <a:off x="9384585"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p>
        </p:txBody>
      </p:sp>
    </p:spTree>
    <p:extLst>
      <p:ext uri="{BB962C8B-B14F-4D97-AF65-F5344CB8AC3E}">
        <p14:creationId xmlns:p14="http://schemas.microsoft.com/office/powerpoint/2010/main" val="204995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additive="base">
                                        <p:cTn id="14" dur="500" fill="hold"/>
                                        <p:tgtEl>
                                          <p:spTgt spid="120"/>
                                        </p:tgtEl>
                                        <p:attrNameLst>
                                          <p:attrName>ppt_x</p:attrName>
                                        </p:attrNameLst>
                                      </p:cBhvr>
                                      <p:tavLst>
                                        <p:tav tm="0">
                                          <p:val>
                                            <p:strVal val="#ppt_x"/>
                                          </p:val>
                                        </p:tav>
                                        <p:tav tm="100000">
                                          <p:val>
                                            <p:strVal val="#ppt_x"/>
                                          </p:val>
                                        </p:tav>
                                      </p:tavLst>
                                    </p:anim>
                                    <p:anim calcmode="lin" valueType="num">
                                      <p:cBhvr additive="base">
                                        <p:cTn id="15" dur="500" fill="hold"/>
                                        <p:tgtEl>
                                          <p:spTgt spid="1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500" fill="hold"/>
                                        <p:tgtEl>
                                          <p:spTgt spid="122"/>
                                        </p:tgtEl>
                                        <p:attrNameLst>
                                          <p:attrName>ppt_x</p:attrName>
                                        </p:attrNameLst>
                                      </p:cBhvr>
                                      <p:tavLst>
                                        <p:tav tm="0">
                                          <p:val>
                                            <p:strVal val="#ppt_x"/>
                                          </p:val>
                                        </p:tav>
                                        <p:tav tm="100000">
                                          <p:val>
                                            <p:strVal val="#ppt_x"/>
                                          </p:val>
                                        </p:tav>
                                      </p:tavLst>
                                    </p:anim>
                                    <p:anim calcmode="lin" valueType="num">
                                      <p:cBhvr additive="base">
                                        <p:cTn id="23" dur="500" fill="hold"/>
                                        <p:tgtEl>
                                          <p:spTgt spid="1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 calcmode="lin" valueType="num">
                                      <p:cBhvr additive="base">
                                        <p:cTn id="26" dur="500" fill="hold"/>
                                        <p:tgtEl>
                                          <p:spTgt spid="123"/>
                                        </p:tgtEl>
                                        <p:attrNameLst>
                                          <p:attrName>ppt_x</p:attrName>
                                        </p:attrNameLst>
                                      </p:cBhvr>
                                      <p:tavLst>
                                        <p:tav tm="0">
                                          <p:val>
                                            <p:strVal val="#ppt_x"/>
                                          </p:val>
                                        </p:tav>
                                        <p:tav tm="100000">
                                          <p:val>
                                            <p:strVal val="#ppt_x"/>
                                          </p:val>
                                        </p:tav>
                                      </p:tavLst>
                                    </p:anim>
                                    <p:anim calcmode="lin" valueType="num">
                                      <p:cBhvr additive="base">
                                        <p:cTn id="27" dur="500" fill="hold"/>
                                        <p:tgtEl>
                                          <p:spTgt spid="1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ppt_x"/>
                                          </p:val>
                                        </p:tav>
                                        <p:tav tm="100000">
                                          <p:val>
                                            <p:strVal val="#ppt_x"/>
                                          </p:val>
                                        </p:tav>
                                      </p:tavLst>
                                    </p:anim>
                                    <p:anim calcmode="lin" valueType="num">
                                      <p:cBhvr additive="base">
                                        <p:cTn id="31" dur="500" fill="hold"/>
                                        <p:tgtEl>
                                          <p:spTgt spid="1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5"/>
                                        </p:tgtEl>
                                        <p:attrNameLst>
                                          <p:attrName>style.visibility</p:attrName>
                                        </p:attrNameLst>
                                      </p:cBhvr>
                                      <p:to>
                                        <p:strVal val="visible"/>
                                      </p:to>
                                    </p:set>
                                    <p:anim calcmode="lin" valueType="num">
                                      <p:cBhvr additive="base">
                                        <p:cTn id="34" dur="500" fill="hold"/>
                                        <p:tgtEl>
                                          <p:spTgt spid="125"/>
                                        </p:tgtEl>
                                        <p:attrNameLst>
                                          <p:attrName>ppt_x</p:attrName>
                                        </p:attrNameLst>
                                      </p:cBhvr>
                                      <p:tavLst>
                                        <p:tav tm="0">
                                          <p:val>
                                            <p:strVal val="#ppt_x"/>
                                          </p:val>
                                        </p:tav>
                                        <p:tav tm="100000">
                                          <p:val>
                                            <p:strVal val="#ppt_x"/>
                                          </p:val>
                                        </p:tav>
                                      </p:tavLst>
                                    </p:anim>
                                    <p:anim calcmode="lin" valueType="num">
                                      <p:cBhvr additive="base">
                                        <p:cTn id="3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E0B9253-410B-492E-9F79-150580BCA928}"/>
              </a:ext>
            </a:extLst>
          </p:cNvPr>
          <p:cNvSpPr txBox="1"/>
          <p:nvPr/>
        </p:nvSpPr>
        <p:spPr>
          <a:xfrm>
            <a:off x="5092084" y="2546563"/>
            <a:ext cx="1947969" cy="411171"/>
          </a:xfrm>
          <a:prstGeom prst="rect">
            <a:avLst/>
          </a:prstGeom>
          <a:noFill/>
        </p:spPr>
        <p:txBody>
          <a:bodyPr wrap="none" anchor="b">
            <a:normAutofit fontScale="47500" lnSpcReduction="20000"/>
          </a:bodyPr>
          <a:lstStyle/>
          <a:p>
            <a:pPr algn="ctr"/>
            <a:r>
              <a:rPr lang="zh-CN" altLang="en-US" sz="2667" b="1">
                <a:solidFill>
                  <a:schemeClr val="bg1"/>
                </a:solidFill>
                <a:cs typeface="+mn-ea"/>
                <a:sym typeface="+mn-lt"/>
              </a:rPr>
              <a:t>标题文本预设</a:t>
            </a:r>
            <a:br>
              <a:rPr lang="zh-CN" altLang="en-US" sz="2667" b="1">
                <a:solidFill>
                  <a:schemeClr val="bg1"/>
                </a:solidFill>
                <a:cs typeface="+mn-ea"/>
                <a:sym typeface="+mn-lt"/>
              </a:rPr>
            </a:br>
            <a:endParaRPr lang="zh-CN" altLang="en-US" sz="2667" b="1">
              <a:solidFill>
                <a:schemeClr val="bg1"/>
              </a:solidFill>
              <a:cs typeface="+mn-ea"/>
              <a:sym typeface="+mn-lt"/>
            </a:endParaRPr>
          </a:p>
        </p:txBody>
      </p:sp>
      <p:grpSp>
        <p:nvGrpSpPr>
          <p:cNvPr id="3" name="组合 2">
            <a:extLst>
              <a:ext uri="{FF2B5EF4-FFF2-40B4-BE49-F238E27FC236}">
                <a16:creationId xmlns:a16="http://schemas.microsoft.com/office/drawing/2014/main" id="{4675C307-0FEC-474E-89B7-F0BEAC6BEF37}"/>
              </a:ext>
            </a:extLst>
          </p:cNvPr>
          <p:cNvGrpSpPr/>
          <p:nvPr/>
        </p:nvGrpSpPr>
        <p:grpSpPr>
          <a:xfrm>
            <a:off x="7030843" y="2521064"/>
            <a:ext cx="880668" cy="1942507"/>
            <a:chOff x="5273132" y="1890798"/>
            <a:chExt cx="660501" cy="1456880"/>
          </a:xfrm>
          <a:solidFill>
            <a:schemeClr val="bg1">
              <a:alpha val="50000"/>
            </a:schemeClr>
          </a:solidFill>
        </p:grpSpPr>
        <p:sp>
          <p:nvSpPr>
            <p:cNvPr id="4" name="Freeform: Shape 6">
              <a:extLst>
                <a:ext uri="{FF2B5EF4-FFF2-40B4-BE49-F238E27FC236}">
                  <a16:creationId xmlns:a16="http://schemas.microsoft.com/office/drawing/2014/main" id="{59E0E0AD-C3CF-4FA5-A571-45AB7F869D7E}"/>
                </a:ext>
              </a:extLst>
            </p:cNvPr>
            <p:cNvSpPr/>
            <p:nvPr/>
          </p:nvSpPr>
          <p:spPr>
            <a:xfrm>
              <a:off x="5273132" y="1890798"/>
              <a:ext cx="660501" cy="1456880"/>
            </a:xfrm>
            <a:custGeom>
              <a:avLst/>
              <a:gdLst>
                <a:gd name="connsiteX0" fmla="*/ 806043 w 880668"/>
                <a:gd name="connsiteY0" fmla="*/ 0 h 1942506"/>
                <a:gd name="connsiteX1" fmla="*/ 843783 w 880668"/>
                <a:gd name="connsiteY1" fmla="*/ 146778 h 1942506"/>
                <a:gd name="connsiteX2" fmla="*/ 880668 w 880668"/>
                <a:gd name="connsiteY2" fmla="*/ 512666 h 1942506"/>
                <a:gd name="connsiteX3" fmla="*/ 219991 w 880668"/>
                <a:gd name="connsiteY3" fmla="*/ 1913602 h 1942506"/>
                <a:gd name="connsiteX4" fmla="*/ 181339 w 880668"/>
                <a:gd name="connsiteY4" fmla="*/ 1942506 h 1942506"/>
                <a:gd name="connsiteX5" fmla="*/ 0 w 880668"/>
                <a:gd name="connsiteY5" fmla="*/ 837071 h 1942506"/>
                <a:gd name="connsiteX6" fmla="*/ 766028 w 880668"/>
                <a:gd name="connsiteY6" fmla="*/ 53786 h 1942506"/>
                <a:gd name="connsiteX7" fmla="*/ 806043 w 880668"/>
                <a:gd name="connsiteY7" fmla="*/ 0 h 194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8" h="1942506">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Freeform: Shape 19">
              <a:extLst>
                <a:ext uri="{FF2B5EF4-FFF2-40B4-BE49-F238E27FC236}">
                  <a16:creationId xmlns:a16="http://schemas.microsoft.com/office/drawing/2014/main" id="{AB11962E-F918-4754-9257-00C56623AB32}"/>
                </a:ext>
              </a:extLst>
            </p:cNvPr>
            <p:cNvSpPr>
              <a:spLocks noChangeAspect="1"/>
            </p:cNvSpPr>
            <p:nvPr/>
          </p:nvSpPr>
          <p:spPr bwMode="auto">
            <a:xfrm>
              <a:off x="5481359" y="2479350"/>
              <a:ext cx="175961" cy="21224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6" name="组合 5">
            <a:extLst>
              <a:ext uri="{FF2B5EF4-FFF2-40B4-BE49-F238E27FC236}">
                <a16:creationId xmlns:a16="http://schemas.microsoft.com/office/drawing/2014/main" id="{BBBC671E-74AF-4F3D-B86C-A80C05CE340E}"/>
              </a:ext>
            </a:extLst>
          </p:cNvPr>
          <p:cNvGrpSpPr/>
          <p:nvPr/>
        </p:nvGrpSpPr>
        <p:grpSpPr>
          <a:xfrm>
            <a:off x="6178442" y="1236208"/>
            <a:ext cx="1577932" cy="1159027"/>
            <a:chOff x="4658558" y="898907"/>
            <a:chExt cx="1183449" cy="869270"/>
          </a:xfrm>
          <a:solidFill>
            <a:schemeClr val="bg1">
              <a:alpha val="50000"/>
            </a:schemeClr>
          </a:solidFill>
        </p:grpSpPr>
        <p:sp>
          <p:nvSpPr>
            <p:cNvPr id="7" name="Freeform: Shape 24">
              <a:extLst>
                <a:ext uri="{FF2B5EF4-FFF2-40B4-BE49-F238E27FC236}">
                  <a16:creationId xmlns:a16="http://schemas.microsoft.com/office/drawing/2014/main" id="{B114EC16-0E1C-4BD0-8E17-702656222B87}"/>
                </a:ext>
              </a:extLst>
            </p:cNvPr>
            <p:cNvSpPr/>
            <p:nvPr/>
          </p:nvSpPr>
          <p:spPr>
            <a:xfrm>
              <a:off x="4658558" y="898907"/>
              <a:ext cx="1183449" cy="869270"/>
            </a:xfrm>
            <a:custGeom>
              <a:avLst/>
              <a:gdLst>
                <a:gd name="connsiteX0" fmla="*/ 0 w 1577932"/>
                <a:gd name="connsiteY0" fmla="*/ 0 h 1159027"/>
                <a:gd name="connsiteX1" fmla="*/ 70214 w 1577932"/>
                <a:gd name="connsiteY1" fmla="*/ 3545 h 1159027"/>
                <a:gd name="connsiteX2" fmla="*/ 1557427 w 1577932"/>
                <a:gd name="connsiteY2" fmla="*/ 1103004 h 1159027"/>
                <a:gd name="connsiteX3" fmla="*/ 1577932 w 1577932"/>
                <a:gd name="connsiteY3" fmla="*/ 1159027 h 1159027"/>
                <a:gd name="connsiteX4" fmla="*/ 1573850 w 1577932"/>
                <a:gd name="connsiteY4" fmla="*/ 1156643 h 1159027"/>
                <a:gd name="connsiteX5" fmla="*/ 1522151 w 1577932"/>
                <a:gd name="connsiteY5" fmla="*/ 1142818 h 1159027"/>
                <a:gd name="connsiteX6" fmla="*/ 462794 w 1577932"/>
                <a:gd name="connsiteY6" fmla="*/ 981301 h 1159027"/>
                <a:gd name="connsiteX7" fmla="*/ 0 w 1577932"/>
                <a:gd name="connsiteY7" fmla="*/ 0 h 11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32" h="1159027">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Freeform: Shape 20">
              <a:extLst>
                <a:ext uri="{FF2B5EF4-FFF2-40B4-BE49-F238E27FC236}">
                  <a16:creationId xmlns:a16="http://schemas.microsoft.com/office/drawing/2014/main" id="{B7285042-95F2-4C9F-9402-5F1DB367B8A2}"/>
                </a:ext>
              </a:extLst>
            </p:cNvPr>
            <p:cNvSpPr>
              <a:spLocks noChangeAspect="1"/>
            </p:cNvSpPr>
            <p:nvPr/>
          </p:nvSpPr>
          <p:spPr bwMode="auto">
            <a:xfrm>
              <a:off x="5060885" y="1300300"/>
              <a:ext cx="212247" cy="211659"/>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9" name="组合 8">
            <a:extLst>
              <a:ext uri="{FF2B5EF4-FFF2-40B4-BE49-F238E27FC236}">
                <a16:creationId xmlns:a16="http://schemas.microsoft.com/office/drawing/2014/main" id="{06F3277E-49CC-46AB-A7EE-FFAA8BC186C2}"/>
              </a:ext>
            </a:extLst>
          </p:cNvPr>
          <p:cNvGrpSpPr/>
          <p:nvPr/>
        </p:nvGrpSpPr>
        <p:grpSpPr>
          <a:xfrm>
            <a:off x="5159334" y="4070618"/>
            <a:ext cx="1873324" cy="778623"/>
            <a:chOff x="3869500" y="3052963"/>
            <a:chExt cx="1404993" cy="583967"/>
          </a:xfrm>
          <a:solidFill>
            <a:schemeClr val="bg1">
              <a:alpha val="50000"/>
            </a:schemeClr>
          </a:solidFill>
        </p:grpSpPr>
        <p:sp>
          <p:nvSpPr>
            <p:cNvPr id="10" name="Freeform: Shape 7">
              <a:extLst>
                <a:ext uri="{FF2B5EF4-FFF2-40B4-BE49-F238E27FC236}">
                  <a16:creationId xmlns:a16="http://schemas.microsoft.com/office/drawing/2014/main" id="{3A82C49A-E5F6-42EB-8D12-8DF495E5E392}"/>
                </a:ext>
              </a:extLst>
            </p:cNvPr>
            <p:cNvSpPr/>
            <p:nvPr/>
          </p:nvSpPr>
          <p:spPr>
            <a:xfrm>
              <a:off x="3869500" y="3052963"/>
              <a:ext cx="1404993" cy="583967"/>
            </a:xfrm>
            <a:custGeom>
              <a:avLst/>
              <a:gdLst>
                <a:gd name="connsiteX0" fmla="*/ 936665 w 1873324"/>
                <a:gd name="connsiteY0" fmla="*/ 0 h 778623"/>
                <a:gd name="connsiteX1" fmla="*/ 1873324 w 1873324"/>
                <a:gd name="connsiteY1" fmla="*/ 516199 h 778623"/>
                <a:gd name="connsiteX2" fmla="*/ 1802046 w 1873324"/>
                <a:gd name="connsiteY2" fmla="*/ 559501 h 778623"/>
                <a:gd name="connsiteX3" fmla="*/ 936666 w 1873324"/>
                <a:gd name="connsiteY3" fmla="*/ 778623 h 778623"/>
                <a:gd name="connsiteX4" fmla="*/ 71286 w 1873324"/>
                <a:gd name="connsiteY4" fmla="*/ 559501 h 778623"/>
                <a:gd name="connsiteX5" fmla="*/ 0 w 1873324"/>
                <a:gd name="connsiteY5" fmla="*/ 516193 h 778623"/>
                <a:gd name="connsiteX6" fmla="*/ 936665 w 1873324"/>
                <a:gd name="connsiteY6" fmla="*/ 0 h 7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324" h="778623">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1" name="Freeform: Shape 21">
              <a:extLst>
                <a:ext uri="{FF2B5EF4-FFF2-40B4-BE49-F238E27FC236}">
                  <a16:creationId xmlns:a16="http://schemas.microsoft.com/office/drawing/2014/main" id="{FBC56965-6AAE-49EF-8956-0260C20A7833}"/>
                </a:ext>
              </a:extLst>
            </p:cNvPr>
            <p:cNvSpPr>
              <a:spLocks noChangeAspect="1"/>
            </p:cNvSpPr>
            <p:nvPr/>
          </p:nvSpPr>
          <p:spPr bwMode="auto">
            <a:xfrm>
              <a:off x="4495424" y="3238823"/>
              <a:ext cx="171509" cy="212246"/>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2" name="组合 11">
            <a:extLst>
              <a:ext uri="{FF2B5EF4-FFF2-40B4-BE49-F238E27FC236}">
                <a16:creationId xmlns:a16="http://schemas.microsoft.com/office/drawing/2014/main" id="{36DCCB2C-145E-442F-9204-6563FD4BD082}"/>
              </a:ext>
            </a:extLst>
          </p:cNvPr>
          <p:cNvGrpSpPr/>
          <p:nvPr/>
        </p:nvGrpSpPr>
        <p:grpSpPr>
          <a:xfrm>
            <a:off x="4468618" y="1236214"/>
            <a:ext cx="1577927" cy="1159021"/>
            <a:chOff x="3301995" y="918036"/>
            <a:chExt cx="1183445" cy="869266"/>
          </a:xfrm>
          <a:solidFill>
            <a:schemeClr val="bg1">
              <a:alpha val="50000"/>
            </a:schemeClr>
          </a:solidFill>
        </p:grpSpPr>
        <p:sp>
          <p:nvSpPr>
            <p:cNvPr id="13" name="Freeform: Shape 4">
              <a:extLst>
                <a:ext uri="{FF2B5EF4-FFF2-40B4-BE49-F238E27FC236}">
                  <a16:creationId xmlns:a16="http://schemas.microsoft.com/office/drawing/2014/main" id="{026FBC25-A077-4118-B8E5-F869733E9C52}"/>
                </a:ext>
              </a:extLst>
            </p:cNvPr>
            <p:cNvSpPr/>
            <p:nvPr/>
          </p:nvSpPr>
          <p:spPr>
            <a:xfrm>
              <a:off x="3301995" y="918036"/>
              <a:ext cx="1183445" cy="869266"/>
            </a:xfrm>
            <a:custGeom>
              <a:avLst/>
              <a:gdLst>
                <a:gd name="connsiteX0" fmla="*/ 1577927 w 1577927"/>
                <a:gd name="connsiteY0" fmla="*/ 0 h 1159021"/>
                <a:gd name="connsiteX1" fmla="*/ 1115133 w 1577927"/>
                <a:gd name="connsiteY1" fmla="*/ 981301 h 1159021"/>
                <a:gd name="connsiteX2" fmla="*/ 55775 w 1577927"/>
                <a:gd name="connsiteY2" fmla="*/ 1142818 h 1159021"/>
                <a:gd name="connsiteX3" fmla="*/ 4070 w 1577927"/>
                <a:gd name="connsiteY3" fmla="*/ 1156643 h 1159021"/>
                <a:gd name="connsiteX4" fmla="*/ 0 w 1577927"/>
                <a:gd name="connsiteY4" fmla="*/ 1159021 h 1159021"/>
                <a:gd name="connsiteX5" fmla="*/ 20502 w 1577927"/>
                <a:gd name="connsiteY5" fmla="*/ 1103004 h 1159021"/>
                <a:gd name="connsiteX6" fmla="*/ 1507715 w 1577927"/>
                <a:gd name="connsiteY6" fmla="*/ 3545 h 1159021"/>
                <a:gd name="connsiteX7" fmla="*/ 1577927 w 1577927"/>
                <a:gd name="connsiteY7" fmla="*/ 0 h 115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27" h="1159021">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4" name="Freeform: Shape 25">
              <a:extLst>
                <a:ext uri="{FF2B5EF4-FFF2-40B4-BE49-F238E27FC236}">
                  <a16:creationId xmlns:a16="http://schemas.microsoft.com/office/drawing/2014/main" id="{01BBA813-0CCA-42C4-8DAA-35CF45CB45EC}"/>
                </a:ext>
              </a:extLst>
            </p:cNvPr>
            <p:cNvSpPr>
              <a:spLocks noChangeAspect="1"/>
            </p:cNvSpPr>
            <p:nvPr/>
          </p:nvSpPr>
          <p:spPr bwMode="auto">
            <a:xfrm>
              <a:off x="3805428" y="1300300"/>
              <a:ext cx="212160" cy="21224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5" name="组合 14">
            <a:extLst>
              <a:ext uri="{FF2B5EF4-FFF2-40B4-BE49-F238E27FC236}">
                <a16:creationId xmlns:a16="http://schemas.microsoft.com/office/drawing/2014/main" id="{F766B911-B1C3-4169-91BB-C64B511A8053}"/>
              </a:ext>
            </a:extLst>
          </p:cNvPr>
          <p:cNvGrpSpPr/>
          <p:nvPr/>
        </p:nvGrpSpPr>
        <p:grpSpPr>
          <a:xfrm>
            <a:off x="4280490" y="2520880"/>
            <a:ext cx="880665" cy="1942688"/>
            <a:chOff x="3210367" y="1890660"/>
            <a:chExt cx="660499" cy="1457016"/>
          </a:xfrm>
          <a:solidFill>
            <a:schemeClr val="bg1">
              <a:alpha val="50000"/>
            </a:schemeClr>
          </a:solidFill>
        </p:grpSpPr>
        <p:sp>
          <p:nvSpPr>
            <p:cNvPr id="16" name="Freeform: Shape 5">
              <a:extLst>
                <a:ext uri="{FF2B5EF4-FFF2-40B4-BE49-F238E27FC236}">
                  <a16:creationId xmlns:a16="http://schemas.microsoft.com/office/drawing/2014/main" id="{1C978C47-DE67-43A7-BB49-6290F67C0C74}"/>
                </a:ext>
              </a:extLst>
            </p:cNvPr>
            <p:cNvSpPr/>
            <p:nvPr/>
          </p:nvSpPr>
          <p:spPr>
            <a:xfrm>
              <a:off x="3210367" y="1890660"/>
              <a:ext cx="660499" cy="1457016"/>
            </a:xfrm>
            <a:custGeom>
              <a:avLst/>
              <a:gdLst>
                <a:gd name="connsiteX0" fmla="*/ 74673 w 880665"/>
                <a:gd name="connsiteY0" fmla="*/ 0 h 1942688"/>
                <a:gd name="connsiteX1" fmla="*/ 112520 w 880665"/>
                <a:gd name="connsiteY1" fmla="*/ 53970 h 1942688"/>
                <a:gd name="connsiteX2" fmla="*/ 880665 w 880665"/>
                <a:gd name="connsiteY2" fmla="*/ 837255 h 1942688"/>
                <a:gd name="connsiteX3" fmla="*/ 699327 w 880665"/>
                <a:gd name="connsiteY3" fmla="*/ 1942688 h 1942688"/>
                <a:gd name="connsiteX4" fmla="*/ 660677 w 880665"/>
                <a:gd name="connsiteY4" fmla="*/ 1913786 h 1942688"/>
                <a:gd name="connsiteX5" fmla="*/ 0 w 880665"/>
                <a:gd name="connsiteY5" fmla="*/ 512850 h 1942688"/>
                <a:gd name="connsiteX6" fmla="*/ 36885 w 880665"/>
                <a:gd name="connsiteY6" fmla="*/ 146962 h 1942688"/>
                <a:gd name="connsiteX7" fmla="*/ 74673 w 880665"/>
                <a:gd name="connsiteY7" fmla="*/ 0 h 194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5" h="1942688">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7" name="Freeform: Shape 26">
              <a:extLst>
                <a:ext uri="{FF2B5EF4-FFF2-40B4-BE49-F238E27FC236}">
                  <a16:creationId xmlns:a16="http://schemas.microsoft.com/office/drawing/2014/main" id="{BF701E18-9969-439D-A62A-618382BE6B47}"/>
                </a:ext>
              </a:extLst>
            </p:cNvPr>
            <p:cNvSpPr>
              <a:spLocks noChangeAspect="1"/>
            </p:cNvSpPr>
            <p:nvPr/>
          </p:nvSpPr>
          <p:spPr bwMode="auto">
            <a:xfrm>
              <a:off x="3463437" y="2479350"/>
              <a:ext cx="158202" cy="21224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grpFill/>
            <a:ln>
              <a:noFill/>
            </a:ln>
            <a:extLst/>
          </p:spPr>
          <p:txBody>
            <a:bodyPr anchor="ctr"/>
            <a:lstStyle/>
            <a:p>
              <a:pPr algn="ctr"/>
              <a:endParaRPr sz="3200">
                <a:solidFill>
                  <a:schemeClr val="bg1"/>
                </a:solidFill>
                <a:cs typeface="+mn-ea"/>
                <a:sym typeface="+mn-lt"/>
              </a:endParaRPr>
            </a:p>
          </p:txBody>
        </p:sp>
      </p:grpSp>
      <p:grpSp>
        <p:nvGrpSpPr>
          <p:cNvPr id="18" name="Group 1">
            <a:extLst>
              <a:ext uri="{FF2B5EF4-FFF2-40B4-BE49-F238E27FC236}">
                <a16:creationId xmlns:a16="http://schemas.microsoft.com/office/drawing/2014/main" id="{CEC31AD5-E8C0-465C-B3D4-4D7ED18C0C43}"/>
              </a:ext>
            </a:extLst>
          </p:cNvPr>
          <p:cNvGrpSpPr/>
          <p:nvPr/>
        </p:nvGrpSpPr>
        <p:grpSpPr>
          <a:xfrm>
            <a:off x="1667967" y="1249699"/>
            <a:ext cx="2551247" cy="1223412"/>
            <a:chOff x="1667967" y="1249699"/>
            <a:chExt cx="2551246" cy="1223412"/>
          </a:xfrm>
        </p:grpSpPr>
        <p:sp>
          <p:nvSpPr>
            <p:cNvPr id="19" name="TextBox 23">
              <a:extLst>
                <a:ext uri="{FF2B5EF4-FFF2-40B4-BE49-F238E27FC236}">
                  <a16:creationId xmlns:a16="http://schemas.microsoft.com/office/drawing/2014/main" id="{7BC823CC-EE95-43A5-AF46-6AC1AA41FF5F}"/>
                </a:ext>
              </a:extLst>
            </p:cNvPr>
            <p:cNvSpPr txBox="1"/>
            <p:nvPr/>
          </p:nvSpPr>
          <p:spPr>
            <a:xfrm>
              <a:off x="1667967" y="1849863"/>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0" name="Rectangle 27">
              <a:extLst>
                <a:ext uri="{FF2B5EF4-FFF2-40B4-BE49-F238E27FC236}">
                  <a16:creationId xmlns:a16="http://schemas.microsoft.com/office/drawing/2014/main" id="{9607FD5A-FA54-4AA5-9981-AB2181F2D9A4}"/>
                </a:ext>
              </a:extLst>
            </p:cNvPr>
            <p:cNvSpPr/>
            <p:nvPr/>
          </p:nvSpPr>
          <p:spPr>
            <a:xfrm>
              <a:off x="1667967" y="1249699"/>
              <a:ext cx="2551246" cy="600164"/>
            </a:xfrm>
            <a:prstGeom prst="rect">
              <a:avLst/>
            </a:prstGeom>
          </p:spPr>
          <p:txBody>
            <a:bodyPr wrap="square" lIns="0" tIns="0" rIns="0" bIns="0" anchor="ctr" anchorCtr="0">
              <a:normAutofit fontScale="77500" lnSpcReduction="20000"/>
            </a:bodyPr>
            <a:lstStyle/>
            <a:p>
              <a:pPr algn="r"/>
              <a:r>
                <a:rPr lang="en-US" altLang="zh-CN" sz="3467" b="1">
                  <a:solidFill>
                    <a:schemeClr val="bg1"/>
                  </a:solidFill>
                  <a:cs typeface="+mn-ea"/>
                  <a:sym typeface="+mn-lt"/>
                </a:rPr>
                <a:t>01 </a:t>
              </a:r>
              <a:r>
                <a:rPr lang="zh-CN" altLang="en-US" sz="3467" b="1">
                  <a:solidFill>
                    <a:schemeClr val="bg1"/>
                  </a:solidFill>
                  <a:cs typeface="+mn-ea"/>
                  <a:sym typeface="+mn-lt"/>
                </a:rPr>
                <a:t>标题文本预设</a:t>
              </a:r>
            </a:p>
          </p:txBody>
        </p:sp>
      </p:grpSp>
      <p:grpSp>
        <p:nvGrpSpPr>
          <p:cNvPr id="21" name="Group 9">
            <a:extLst>
              <a:ext uri="{FF2B5EF4-FFF2-40B4-BE49-F238E27FC236}">
                <a16:creationId xmlns:a16="http://schemas.microsoft.com/office/drawing/2014/main" id="{38F5DAB1-DADA-4E66-BDDA-E76A8EE5BF76}"/>
              </a:ext>
            </a:extLst>
          </p:cNvPr>
          <p:cNvGrpSpPr/>
          <p:nvPr/>
        </p:nvGrpSpPr>
        <p:grpSpPr>
          <a:xfrm>
            <a:off x="1667967" y="2988633"/>
            <a:ext cx="2551247" cy="1223412"/>
            <a:chOff x="1667967" y="2988632"/>
            <a:chExt cx="2551246" cy="1223412"/>
          </a:xfrm>
        </p:grpSpPr>
        <p:sp>
          <p:nvSpPr>
            <p:cNvPr id="22" name="TextBox 28">
              <a:extLst>
                <a:ext uri="{FF2B5EF4-FFF2-40B4-BE49-F238E27FC236}">
                  <a16:creationId xmlns:a16="http://schemas.microsoft.com/office/drawing/2014/main" id="{6EAB27F3-496A-49D9-BC32-FAAA619A9AE9}"/>
                </a:ext>
              </a:extLst>
            </p:cNvPr>
            <p:cNvSpPr txBox="1"/>
            <p:nvPr/>
          </p:nvSpPr>
          <p:spPr>
            <a:xfrm>
              <a:off x="1667967" y="3588796"/>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3" name="Rectangle 29">
              <a:extLst>
                <a:ext uri="{FF2B5EF4-FFF2-40B4-BE49-F238E27FC236}">
                  <a16:creationId xmlns:a16="http://schemas.microsoft.com/office/drawing/2014/main" id="{87432F2B-26D0-4E91-9BD9-4C26B8509F80}"/>
                </a:ext>
              </a:extLst>
            </p:cNvPr>
            <p:cNvSpPr/>
            <p:nvPr/>
          </p:nvSpPr>
          <p:spPr>
            <a:xfrm>
              <a:off x="1667967" y="2988632"/>
              <a:ext cx="2551246" cy="600164"/>
            </a:xfrm>
            <a:prstGeom prst="rect">
              <a:avLst/>
            </a:prstGeom>
          </p:spPr>
          <p:txBody>
            <a:bodyPr wrap="square" lIns="0" tIns="0" rIns="0" bIns="0" anchor="ctr" anchorCtr="0">
              <a:normAutofit fontScale="77500" lnSpcReduction="20000"/>
            </a:bodyPr>
            <a:lstStyle/>
            <a:p>
              <a:pPr algn="r"/>
              <a:r>
                <a:rPr lang="en-US" altLang="zh-CN" sz="3467" b="1">
                  <a:solidFill>
                    <a:schemeClr val="bg1"/>
                  </a:solidFill>
                  <a:cs typeface="+mn-ea"/>
                  <a:sym typeface="+mn-lt"/>
                </a:rPr>
                <a:t>05 </a:t>
              </a:r>
              <a:r>
                <a:rPr lang="zh-CN" altLang="en-US" sz="3467" b="1">
                  <a:solidFill>
                    <a:schemeClr val="bg1"/>
                  </a:solidFill>
                  <a:cs typeface="+mn-ea"/>
                  <a:sym typeface="+mn-lt"/>
                </a:rPr>
                <a:t>标题文本预设</a:t>
              </a:r>
            </a:p>
          </p:txBody>
        </p:sp>
      </p:grpSp>
      <p:sp>
        <p:nvSpPr>
          <p:cNvPr id="24" name="TextBox 30">
            <a:extLst>
              <a:ext uri="{FF2B5EF4-FFF2-40B4-BE49-F238E27FC236}">
                <a16:creationId xmlns:a16="http://schemas.microsoft.com/office/drawing/2014/main" id="{7644132E-8DFF-48CE-8258-09428F3C0959}"/>
              </a:ext>
            </a:extLst>
          </p:cNvPr>
          <p:cNvSpPr txBox="1"/>
          <p:nvPr/>
        </p:nvSpPr>
        <p:spPr>
          <a:xfrm>
            <a:off x="8020167" y="1849863"/>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5" name="Rectangle 31">
            <a:extLst>
              <a:ext uri="{FF2B5EF4-FFF2-40B4-BE49-F238E27FC236}">
                <a16:creationId xmlns:a16="http://schemas.microsoft.com/office/drawing/2014/main" id="{FBDD9D78-AFC2-4757-BB0D-C5D6B50FA3F6}"/>
              </a:ext>
            </a:extLst>
          </p:cNvPr>
          <p:cNvSpPr/>
          <p:nvPr/>
        </p:nvSpPr>
        <p:spPr>
          <a:xfrm>
            <a:off x="8020167" y="1249699"/>
            <a:ext cx="2551247" cy="600164"/>
          </a:xfrm>
          <a:prstGeom prst="rect">
            <a:avLst/>
          </a:prstGeom>
        </p:spPr>
        <p:txBody>
          <a:bodyPr wrap="square" lIns="0" tIns="0" rIns="0" bIns="0" anchor="ctr" anchorCtr="0">
            <a:normAutofit fontScale="77500" lnSpcReduction="20000"/>
          </a:bodyPr>
          <a:lstStyle/>
          <a:p>
            <a:r>
              <a:rPr lang="en-US" altLang="zh-CN" sz="3467" b="1">
                <a:solidFill>
                  <a:schemeClr val="bg1"/>
                </a:solidFill>
                <a:cs typeface="+mn-ea"/>
                <a:sym typeface="+mn-lt"/>
              </a:rPr>
              <a:t>02 </a:t>
            </a:r>
            <a:r>
              <a:rPr lang="zh-CN" altLang="en-US" sz="3467" b="1">
                <a:solidFill>
                  <a:schemeClr val="bg1"/>
                </a:solidFill>
                <a:cs typeface="+mn-ea"/>
                <a:sym typeface="+mn-lt"/>
              </a:rPr>
              <a:t>标题文本预设</a:t>
            </a:r>
          </a:p>
        </p:txBody>
      </p:sp>
      <p:sp>
        <p:nvSpPr>
          <p:cNvPr id="26" name="TextBox 32">
            <a:extLst>
              <a:ext uri="{FF2B5EF4-FFF2-40B4-BE49-F238E27FC236}">
                <a16:creationId xmlns:a16="http://schemas.microsoft.com/office/drawing/2014/main" id="{1B924DFB-2AE9-4A53-B246-F3F8A8A55EB0}"/>
              </a:ext>
            </a:extLst>
          </p:cNvPr>
          <p:cNvSpPr txBox="1"/>
          <p:nvPr/>
        </p:nvSpPr>
        <p:spPr>
          <a:xfrm>
            <a:off x="8020167" y="3588796"/>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7" name="Rectangle 33">
            <a:extLst>
              <a:ext uri="{FF2B5EF4-FFF2-40B4-BE49-F238E27FC236}">
                <a16:creationId xmlns:a16="http://schemas.microsoft.com/office/drawing/2014/main" id="{8D15211C-DB6A-4BA7-B54B-A3852145FA18}"/>
              </a:ext>
            </a:extLst>
          </p:cNvPr>
          <p:cNvSpPr/>
          <p:nvPr/>
        </p:nvSpPr>
        <p:spPr>
          <a:xfrm>
            <a:off x="8020167" y="2988633"/>
            <a:ext cx="2551247" cy="600164"/>
          </a:xfrm>
          <a:prstGeom prst="rect">
            <a:avLst/>
          </a:prstGeom>
        </p:spPr>
        <p:txBody>
          <a:bodyPr wrap="square" lIns="0" tIns="0" rIns="0" bIns="0" anchor="ctr" anchorCtr="0">
            <a:normAutofit fontScale="77500" lnSpcReduction="20000"/>
          </a:bodyPr>
          <a:lstStyle/>
          <a:p>
            <a:r>
              <a:rPr lang="en-US" altLang="zh-CN" sz="3467" b="1">
                <a:solidFill>
                  <a:schemeClr val="bg1"/>
                </a:solidFill>
                <a:cs typeface="+mn-ea"/>
                <a:sym typeface="+mn-lt"/>
              </a:rPr>
              <a:t>04 </a:t>
            </a:r>
            <a:r>
              <a:rPr lang="zh-CN" altLang="en-US" sz="3467" b="1">
                <a:solidFill>
                  <a:schemeClr val="bg1"/>
                </a:solidFill>
                <a:cs typeface="+mn-ea"/>
                <a:sym typeface="+mn-lt"/>
              </a:rPr>
              <a:t>标题文本预设</a:t>
            </a:r>
          </a:p>
        </p:txBody>
      </p:sp>
      <p:sp>
        <p:nvSpPr>
          <p:cNvPr id="28" name="TextBox 34">
            <a:extLst>
              <a:ext uri="{FF2B5EF4-FFF2-40B4-BE49-F238E27FC236}">
                <a16:creationId xmlns:a16="http://schemas.microsoft.com/office/drawing/2014/main" id="{FB5969BF-9531-4D62-A4DE-BA9786C2C9E9}"/>
              </a:ext>
            </a:extLst>
          </p:cNvPr>
          <p:cNvSpPr txBox="1"/>
          <p:nvPr/>
        </p:nvSpPr>
        <p:spPr>
          <a:xfrm>
            <a:off x="4820378" y="5493391"/>
            <a:ext cx="2551247" cy="623248"/>
          </a:xfrm>
          <a:prstGeom prst="rect">
            <a:avLst/>
          </a:prstGeom>
          <a:noFill/>
        </p:spPr>
        <p:txBody>
          <a:bodyPr wrap="square" lIns="0" tIns="0" rIns="0" bIns="0" anchor="ctr">
            <a:normAutofit fontScale="92500"/>
          </a:bodyPr>
          <a:lstStyle/>
          <a:p>
            <a:pPr algn="ctr">
              <a:lnSpc>
                <a:spcPct val="120000"/>
              </a:lnSpc>
            </a:pPr>
            <a:r>
              <a:rPr lang="zh-CN" altLang="en-US" sz="1200" dirty="0">
                <a:solidFill>
                  <a:schemeClr val="bg1"/>
                </a:solidFill>
                <a:cs typeface="+mn-ea"/>
                <a:sym typeface="+mn-lt"/>
              </a:rPr>
              <a:t>此部分内容作为文字排版占位显示 （建议使用主题字体）如需更改请在（设置形状格式）菜单下（文本选项）中调整</a:t>
            </a:r>
          </a:p>
        </p:txBody>
      </p:sp>
      <p:sp>
        <p:nvSpPr>
          <p:cNvPr id="29" name="Rectangle 35">
            <a:extLst>
              <a:ext uri="{FF2B5EF4-FFF2-40B4-BE49-F238E27FC236}">
                <a16:creationId xmlns:a16="http://schemas.microsoft.com/office/drawing/2014/main" id="{0598894C-0689-40D5-91D0-61F7322AE062}"/>
              </a:ext>
            </a:extLst>
          </p:cNvPr>
          <p:cNvSpPr/>
          <p:nvPr/>
        </p:nvSpPr>
        <p:spPr>
          <a:xfrm>
            <a:off x="4820378" y="4893227"/>
            <a:ext cx="2551247" cy="600164"/>
          </a:xfrm>
          <a:prstGeom prst="rect">
            <a:avLst/>
          </a:prstGeom>
        </p:spPr>
        <p:txBody>
          <a:bodyPr wrap="square" lIns="0" tIns="0" rIns="0" bIns="0" anchor="ctr" anchorCtr="0">
            <a:normAutofit fontScale="77500" lnSpcReduction="20000"/>
          </a:bodyPr>
          <a:lstStyle/>
          <a:p>
            <a:pPr algn="ctr"/>
            <a:r>
              <a:rPr lang="en-US" altLang="zh-CN" sz="3467" b="1">
                <a:solidFill>
                  <a:schemeClr val="bg1"/>
                </a:solidFill>
                <a:cs typeface="+mn-ea"/>
                <a:sym typeface="+mn-lt"/>
              </a:rPr>
              <a:t>04 </a:t>
            </a:r>
            <a:r>
              <a:rPr lang="zh-CN" altLang="en-US" sz="3467" b="1">
                <a:solidFill>
                  <a:schemeClr val="bg1"/>
                </a:solidFill>
                <a:cs typeface="+mn-ea"/>
                <a:sym typeface="+mn-lt"/>
              </a:rPr>
              <a:t>标题文本预设</a:t>
            </a:r>
          </a:p>
        </p:txBody>
      </p:sp>
      <p:sp>
        <p:nvSpPr>
          <p:cNvPr id="30" name="TextBox 36">
            <a:extLst>
              <a:ext uri="{FF2B5EF4-FFF2-40B4-BE49-F238E27FC236}">
                <a16:creationId xmlns:a16="http://schemas.microsoft.com/office/drawing/2014/main" id="{92B829BF-FFBD-422A-B36D-4845A452BA03}"/>
              </a:ext>
            </a:extLst>
          </p:cNvPr>
          <p:cNvSpPr txBox="1"/>
          <p:nvPr/>
        </p:nvSpPr>
        <p:spPr>
          <a:xfrm>
            <a:off x="5101293" y="3061415"/>
            <a:ext cx="1929551" cy="477631"/>
          </a:xfrm>
          <a:prstGeom prst="rect">
            <a:avLst/>
          </a:prstGeom>
          <a:noFill/>
        </p:spPr>
        <p:txBody>
          <a:bodyPr wrap="square" lIns="0" tIns="0" rIns="0" bIns="0">
            <a:normAutofit fontScale="70000" lnSpcReduction="20000"/>
          </a:bodyPr>
          <a:lstStyle/>
          <a:p>
            <a:pPr algn="ctr" defTabSz="1625519">
              <a:lnSpc>
                <a:spcPct val="120000"/>
              </a:lnSpc>
              <a:spcBef>
                <a:spcPct val="0"/>
              </a:spcBef>
              <a:defRPr/>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Tree>
    <p:extLst>
      <p:ext uri="{BB962C8B-B14F-4D97-AF65-F5344CB8AC3E}">
        <p14:creationId xmlns:p14="http://schemas.microsoft.com/office/powerpoint/2010/main" val="85694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D545443-D884-418E-9D19-2B84FC649793}"/>
              </a:ext>
            </a:extLst>
          </p:cNvPr>
          <p:cNvGrpSpPr/>
          <p:nvPr/>
        </p:nvGrpSpPr>
        <p:grpSpPr>
          <a:xfrm>
            <a:off x="992573" y="2006238"/>
            <a:ext cx="4470140" cy="430767"/>
            <a:chOff x="4382979" y="1504678"/>
            <a:chExt cx="3352605" cy="323075"/>
          </a:xfrm>
        </p:grpSpPr>
        <p:sp>
          <p:nvSpPr>
            <p:cNvPr id="3" name="Hexagon 5">
              <a:extLst>
                <a:ext uri="{FF2B5EF4-FFF2-40B4-BE49-F238E27FC236}">
                  <a16:creationId xmlns:a16="http://schemas.microsoft.com/office/drawing/2014/main" id="{C6373303-4EAF-49FB-B18B-9B5971B060BF}"/>
                </a:ext>
              </a:extLst>
            </p:cNvPr>
            <p:cNvSpPr/>
            <p:nvPr/>
          </p:nvSpPr>
          <p:spPr bwMode="auto">
            <a:xfrm>
              <a:off x="4382979" y="1505932"/>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a:rPr>
                <a:t>01</a:t>
              </a:r>
            </a:p>
          </p:txBody>
        </p:sp>
        <p:sp>
          <p:nvSpPr>
            <p:cNvPr id="4" name="Hexagon 13">
              <a:extLst>
                <a:ext uri="{FF2B5EF4-FFF2-40B4-BE49-F238E27FC236}">
                  <a16:creationId xmlns:a16="http://schemas.microsoft.com/office/drawing/2014/main" id="{4EF8B9D4-013B-46F4-898E-B10DF0C2A6A8}"/>
                </a:ext>
              </a:extLst>
            </p:cNvPr>
            <p:cNvSpPr/>
            <p:nvPr/>
          </p:nvSpPr>
          <p:spPr bwMode="auto">
            <a:xfrm>
              <a:off x="4850312" y="1504678"/>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marL="0" marR="0" lvl="0" indent="0" algn="ctr" defTabSz="1219170" eaLnBrk="1" fontAlgn="auto" latinLnBrk="0" hangingPunct="1">
                <a:lnSpc>
                  <a:spcPct val="12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微软雅黑"/>
                  <a:ea typeface="微软雅黑"/>
                </a:rPr>
                <a:t>添加您的标题</a:t>
              </a:r>
            </a:p>
          </p:txBody>
        </p:sp>
      </p:grpSp>
      <p:grpSp>
        <p:nvGrpSpPr>
          <p:cNvPr id="5" name="组合 4">
            <a:extLst>
              <a:ext uri="{FF2B5EF4-FFF2-40B4-BE49-F238E27FC236}">
                <a16:creationId xmlns:a16="http://schemas.microsoft.com/office/drawing/2014/main" id="{2A8D0D59-9A3C-4616-86D6-038BE85AF018}"/>
              </a:ext>
            </a:extLst>
          </p:cNvPr>
          <p:cNvGrpSpPr/>
          <p:nvPr/>
        </p:nvGrpSpPr>
        <p:grpSpPr>
          <a:xfrm>
            <a:off x="992573" y="2784953"/>
            <a:ext cx="4470140" cy="430767"/>
            <a:chOff x="4382979" y="2088714"/>
            <a:chExt cx="3352605" cy="323075"/>
          </a:xfrm>
        </p:grpSpPr>
        <p:sp>
          <p:nvSpPr>
            <p:cNvPr id="6" name="Hexagon 6">
              <a:extLst>
                <a:ext uri="{FF2B5EF4-FFF2-40B4-BE49-F238E27FC236}">
                  <a16:creationId xmlns:a16="http://schemas.microsoft.com/office/drawing/2014/main" id="{E24C88BB-C506-4E43-878E-C4E87D624ED4}"/>
                </a:ext>
              </a:extLst>
            </p:cNvPr>
            <p:cNvSpPr/>
            <p:nvPr/>
          </p:nvSpPr>
          <p:spPr bwMode="auto">
            <a:xfrm>
              <a:off x="4382979" y="2088714"/>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a:rPr>
                <a:t>02</a:t>
              </a:r>
            </a:p>
          </p:txBody>
        </p:sp>
        <p:sp>
          <p:nvSpPr>
            <p:cNvPr id="7" name="Hexagon 14">
              <a:extLst>
                <a:ext uri="{FF2B5EF4-FFF2-40B4-BE49-F238E27FC236}">
                  <a16:creationId xmlns:a16="http://schemas.microsoft.com/office/drawing/2014/main" id="{2C97C4EC-F51E-41B4-BFD7-A35CFE1E102B}"/>
                </a:ext>
              </a:extLst>
            </p:cNvPr>
            <p:cNvSpPr/>
            <p:nvPr/>
          </p:nvSpPr>
          <p:spPr bwMode="auto">
            <a:xfrm>
              <a:off x="4850312" y="2088714"/>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8" name="组合 7">
            <a:extLst>
              <a:ext uri="{FF2B5EF4-FFF2-40B4-BE49-F238E27FC236}">
                <a16:creationId xmlns:a16="http://schemas.microsoft.com/office/drawing/2014/main" id="{89BDAB8B-965F-4782-8A26-310B7E982E0C}"/>
              </a:ext>
            </a:extLst>
          </p:cNvPr>
          <p:cNvGrpSpPr/>
          <p:nvPr/>
        </p:nvGrpSpPr>
        <p:grpSpPr>
          <a:xfrm>
            <a:off x="992573" y="3561997"/>
            <a:ext cx="4470140" cy="432439"/>
            <a:chOff x="4382979" y="2671497"/>
            <a:chExt cx="3352605" cy="324329"/>
          </a:xfrm>
        </p:grpSpPr>
        <p:sp>
          <p:nvSpPr>
            <p:cNvPr id="9" name="Hexagon 7">
              <a:extLst>
                <a:ext uri="{FF2B5EF4-FFF2-40B4-BE49-F238E27FC236}">
                  <a16:creationId xmlns:a16="http://schemas.microsoft.com/office/drawing/2014/main" id="{B926D03B-DBF8-4907-8704-B0A70786DF82}"/>
                </a:ext>
              </a:extLst>
            </p:cNvPr>
            <p:cNvSpPr/>
            <p:nvPr/>
          </p:nvSpPr>
          <p:spPr bwMode="auto">
            <a:xfrm>
              <a:off x="4382979" y="2671497"/>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a:rPr>
                <a:t>03</a:t>
              </a:r>
            </a:p>
          </p:txBody>
        </p:sp>
        <p:sp>
          <p:nvSpPr>
            <p:cNvPr id="10" name="Hexagon 15">
              <a:extLst>
                <a:ext uri="{FF2B5EF4-FFF2-40B4-BE49-F238E27FC236}">
                  <a16:creationId xmlns:a16="http://schemas.microsoft.com/office/drawing/2014/main" id="{2BC110C5-C72D-43A2-B6CF-41298AFB592E}"/>
                </a:ext>
              </a:extLst>
            </p:cNvPr>
            <p:cNvSpPr/>
            <p:nvPr/>
          </p:nvSpPr>
          <p:spPr bwMode="auto">
            <a:xfrm>
              <a:off x="4850312" y="2672751"/>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11" name="组合 10">
            <a:extLst>
              <a:ext uri="{FF2B5EF4-FFF2-40B4-BE49-F238E27FC236}">
                <a16:creationId xmlns:a16="http://schemas.microsoft.com/office/drawing/2014/main" id="{C19516AC-35E3-4BA1-B3B2-4BF445C14F67}"/>
              </a:ext>
            </a:extLst>
          </p:cNvPr>
          <p:cNvGrpSpPr/>
          <p:nvPr/>
        </p:nvGrpSpPr>
        <p:grpSpPr>
          <a:xfrm>
            <a:off x="992573" y="4339039"/>
            <a:ext cx="4470140" cy="434111"/>
            <a:chOff x="4382979" y="3254279"/>
            <a:chExt cx="3352605" cy="325583"/>
          </a:xfrm>
        </p:grpSpPr>
        <p:sp>
          <p:nvSpPr>
            <p:cNvPr id="12" name="Hexagon 8">
              <a:extLst>
                <a:ext uri="{FF2B5EF4-FFF2-40B4-BE49-F238E27FC236}">
                  <a16:creationId xmlns:a16="http://schemas.microsoft.com/office/drawing/2014/main" id="{9F7F8174-5E1F-411F-BB5A-9625E5FAD91C}"/>
                </a:ext>
              </a:extLst>
            </p:cNvPr>
            <p:cNvSpPr/>
            <p:nvPr/>
          </p:nvSpPr>
          <p:spPr bwMode="auto">
            <a:xfrm>
              <a:off x="4382979" y="3254279"/>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a:rPr>
                <a:t>04</a:t>
              </a:r>
            </a:p>
          </p:txBody>
        </p:sp>
        <p:sp>
          <p:nvSpPr>
            <p:cNvPr id="13" name="Hexagon 16">
              <a:extLst>
                <a:ext uri="{FF2B5EF4-FFF2-40B4-BE49-F238E27FC236}">
                  <a16:creationId xmlns:a16="http://schemas.microsoft.com/office/drawing/2014/main" id="{D7BDF880-88EA-47E8-A4F7-A806918F3E47}"/>
                </a:ext>
              </a:extLst>
            </p:cNvPr>
            <p:cNvSpPr/>
            <p:nvPr/>
          </p:nvSpPr>
          <p:spPr bwMode="auto">
            <a:xfrm>
              <a:off x="4850312" y="3256787"/>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14" name="Group 18">
            <a:extLst>
              <a:ext uri="{FF2B5EF4-FFF2-40B4-BE49-F238E27FC236}">
                <a16:creationId xmlns:a16="http://schemas.microsoft.com/office/drawing/2014/main" id="{BD20AFCF-BDF8-488E-867A-A0B49744CE20}"/>
              </a:ext>
            </a:extLst>
          </p:cNvPr>
          <p:cNvGrpSpPr/>
          <p:nvPr/>
        </p:nvGrpSpPr>
        <p:grpSpPr>
          <a:xfrm>
            <a:off x="6461073" y="1870740"/>
            <a:ext cx="2807020" cy="3129857"/>
            <a:chOff x="4693878" y="-802178"/>
            <a:chExt cx="2807022" cy="3129860"/>
          </a:xfrm>
        </p:grpSpPr>
        <p:sp>
          <p:nvSpPr>
            <p:cNvPr id="15" name="Freeform: Shape 25">
              <a:extLst>
                <a:ext uri="{FF2B5EF4-FFF2-40B4-BE49-F238E27FC236}">
                  <a16:creationId xmlns:a16="http://schemas.microsoft.com/office/drawing/2014/main" id="{6515641D-1213-456A-8C6C-5DB08BB7C349}"/>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6" name="Freeform: Shape 24">
              <a:extLst>
                <a:ext uri="{FF2B5EF4-FFF2-40B4-BE49-F238E27FC236}">
                  <a16:creationId xmlns:a16="http://schemas.microsoft.com/office/drawing/2014/main" id="{95B3287C-DBF0-4886-8FEB-C5B22C6895BA}"/>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7" name="Freeform: Shape 19">
              <a:extLst>
                <a:ext uri="{FF2B5EF4-FFF2-40B4-BE49-F238E27FC236}">
                  <a16:creationId xmlns:a16="http://schemas.microsoft.com/office/drawing/2014/main" id="{F3B42983-9B45-4F9D-B2FC-64C05012CA7D}"/>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dirty="0">
                <a:ln>
                  <a:noFill/>
                </a:ln>
                <a:solidFill>
                  <a:srgbClr val="000000"/>
                </a:solidFill>
                <a:effectLst/>
                <a:uLnTx/>
                <a:uFillTx/>
                <a:latin typeface="微软雅黑"/>
                <a:ea typeface="微软雅黑"/>
                <a:cs typeface="+mn-cs"/>
              </a:endParaRPr>
            </a:p>
          </p:txBody>
        </p:sp>
        <p:grpSp>
          <p:nvGrpSpPr>
            <p:cNvPr id="18" name="Group 20">
              <a:extLst>
                <a:ext uri="{FF2B5EF4-FFF2-40B4-BE49-F238E27FC236}">
                  <a16:creationId xmlns:a16="http://schemas.microsoft.com/office/drawing/2014/main" id="{3A612623-1E8D-4F4A-8271-136EEAC369F8}"/>
                </a:ext>
              </a:extLst>
            </p:cNvPr>
            <p:cNvGrpSpPr/>
            <p:nvPr/>
          </p:nvGrpSpPr>
          <p:grpSpPr>
            <a:xfrm>
              <a:off x="5512436" y="301468"/>
              <a:ext cx="1167129" cy="922568"/>
              <a:chOff x="5517168" y="298487"/>
              <a:chExt cx="1167129" cy="922568"/>
            </a:xfrm>
          </p:grpSpPr>
          <p:sp>
            <p:nvSpPr>
              <p:cNvPr id="19" name="TextBox 21">
                <a:extLst>
                  <a:ext uri="{FF2B5EF4-FFF2-40B4-BE49-F238E27FC236}">
                    <a16:creationId xmlns:a16="http://schemas.microsoft.com/office/drawing/2014/main" id="{2FD5E779-BA86-4B27-ACE7-69D29A930E34}"/>
                  </a:ext>
                </a:extLst>
              </p:cNvPr>
              <p:cNvSpPr txBox="1"/>
              <p:nvPr/>
            </p:nvSpPr>
            <p:spPr>
              <a:xfrm>
                <a:off x="5517168" y="728919"/>
                <a:ext cx="1167129" cy="246068"/>
              </a:xfrm>
              <a:prstGeom prst="rect">
                <a:avLst/>
              </a:prstGeom>
              <a:noFill/>
            </p:spPr>
            <p:txBody>
              <a:bodyPr wrap="square" lIns="0" tIns="0" rIns="0" bIns="0" anchor="ctr">
                <a:normAutofit fontScale="92500" lnSpcReduction="1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867" b="0" i="0" u="none" strike="noStrike" kern="0" cap="none" spc="0" normalizeH="0" baseline="0" noProof="0" dirty="0">
                    <a:ln>
                      <a:noFill/>
                    </a:ln>
                    <a:effectLst/>
                    <a:uLnTx/>
                    <a:uFillTx/>
                    <a:latin typeface="微软雅黑"/>
                    <a:ea typeface="微软雅黑"/>
                  </a:rPr>
                  <a:t>CONTENTS</a:t>
                </a:r>
              </a:p>
            </p:txBody>
          </p:sp>
          <p:sp>
            <p:nvSpPr>
              <p:cNvPr id="20" name="Freeform: Shape 22">
                <a:extLst>
                  <a:ext uri="{FF2B5EF4-FFF2-40B4-BE49-F238E27FC236}">
                    <a16:creationId xmlns:a16="http://schemas.microsoft.com/office/drawing/2014/main" id="{93C52172-EC29-4A47-8579-6CF32D98B537}"/>
                  </a:ext>
                </a:extLst>
              </p:cNvPr>
              <p:cNvSpPr>
                <a:spLocks noChangeAspect="1"/>
              </p:cNvSpPr>
              <p:nvPr/>
            </p:nvSpPr>
            <p:spPr bwMode="auto">
              <a:xfrm>
                <a:off x="5885515" y="298487"/>
                <a:ext cx="430432" cy="430432"/>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tx1"/>
              </a:solidFill>
              <a:ln>
                <a:noFill/>
              </a:ln>
              <a:ex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endParaRPr>
              </a:p>
            </p:txBody>
          </p:sp>
          <p:sp>
            <p:nvSpPr>
              <p:cNvPr id="21" name="TextBox 23">
                <a:extLst>
                  <a:ext uri="{FF2B5EF4-FFF2-40B4-BE49-F238E27FC236}">
                    <a16:creationId xmlns:a16="http://schemas.microsoft.com/office/drawing/2014/main" id="{E3FFDF45-3A40-477F-9685-9B0DD13BEACE}"/>
                  </a:ext>
                </a:extLst>
              </p:cNvPr>
              <p:cNvSpPr txBox="1"/>
              <p:nvPr/>
            </p:nvSpPr>
            <p:spPr>
              <a:xfrm>
                <a:off x="5517168" y="974987"/>
                <a:ext cx="1167129" cy="246068"/>
              </a:xfrm>
              <a:prstGeom prst="rect">
                <a:avLst/>
              </a:prstGeom>
              <a:noFill/>
            </p:spPr>
            <p:txBody>
              <a:bodyPr wrap="square" lIns="0" tIns="0" rIns="0" bIns="0" anchor="ctr">
                <a:normAutofit fontScale="92500" lnSpcReduction="1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effectLst/>
                    <a:uLnTx/>
                    <a:uFillTx/>
                    <a:latin typeface="微软雅黑"/>
                    <a:ea typeface="微软雅黑"/>
                  </a:rPr>
                  <a:t>目     录</a:t>
                </a:r>
              </a:p>
            </p:txBody>
          </p:sp>
        </p:grpSp>
      </p:grpSp>
    </p:spTree>
    <p:extLst>
      <p:ext uri="{BB962C8B-B14F-4D97-AF65-F5344CB8AC3E}">
        <p14:creationId xmlns:p14="http://schemas.microsoft.com/office/powerpoint/2010/main" val="236777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id="{D21E14AA-CEAE-4568-A0F0-6E40175CA020}"/>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id="{C5B1E3CC-3463-4BD9-9E42-866D47BB6734}"/>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id="{1B7CAECA-E0D7-4DC0-BA4F-785CA162D16E}"/>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id="{70701B37-ECA3-4319-B10F-C640C68089BE}"/>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04</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id="{0A89E578-BB46-4BDC-AAFD-B0B879DCDF83}"/>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id="{045A866D-1D5E-4B87-9C44-EF4DBF8BBD44}"/>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1977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9D5AAFB-128F-4D42-AE08-BA64803950A9}"/>
              </a:ext>
            </a:extLst>
          </p:cNvPr>
          <p:cNvGrpSpPr/>
          <p:nvPr/>
        </p:nvGrpSpPr>
        <p:grpSpPr>
          <a:xfrm>
            <a:off x="531845" y="1520789"/>
            <a:ext cx="11075437" cy="4601384"/>
            <a:chOff x="385083" y="1277044"/>
            <a:chExt cx="11367563" cy="4722751"/>
          </a:xfrm>
        </p:grpSpPr>
        <p:grpSp>
          <p:nvGrpSpPr>
            <p:cNvPr id="3" name="Group 94">
              <a:extLst>
                <a:ext uri="{FF2B5EF4-FFF2-40B4-BE49-F238E27FC236}">
                  <a16:creationId xmlns:a16="http://schemas.microsoft.com/office/drawing/2014/main" id="{019B9693-54C0-4B5B-AC3C-48EF793F3D86}"/>
                </a:ext>
              </a:extLst>
            </p:cNvPr>
            <p:cNvGrpSpPr/>
            <p:nvPr/>
          </p:nvGrpSpPr>
          <p:grpSpPr>
            <a:xfrm>
              <a:off x="2555274" y="1556792"/>
              <a:ext cx="7061201" cy="3544888"/>
              <a:chOff x="2563813" y="2184400"/>
              <a:chExt cx="7061201" cy="3544888"/>
            </a:xfrm>
            <a:solidFill>
              <a:schemeClr val="tx1"/>
            </a:solidFill>
          </p:grpSpPr>
          <p:grpSp>
            <p:nvGrpSpPr>
              <p:cNvPr id="57" name="Group 93">
                <a:extLst>
                  <a:ext uri="{FF2B5EF4-FFF2-40B4-BE49-F238E27FC236}">
                    <a16:creationId xmlns:a16="http://schemas.microsoft.com/office/drawing/2014/main" id="{C17732CE-1B91-4629-AD38-7C5CB0E49775}"/>
                  </a:ext>
                </a:extLst>
              </p:cNvPr>
              <p:cNvGrpSpPr/>
              <p:nvPr/>
            </p:nvGrpSpPr>
            <p:grpSpPr>
              <a:xfrm>
                <a:off x="2563813" y="2184400"/>
                <a:ext cx="7061201" cy="3544888"/>
                <a:chOff x="2563813" y="2184400"/>
                <a:chExt cx="7061201" cy="3544888"/>
              </a:xfrm>
              <a:grpFill/>
            </p:grpSpPr>
            <p:grpSp>
              <p:nvGrpSpPr>
                <p:cNvPr id="59" name="Group 91">
                  <a:extLst>
                    <a:ext uri="{FF2B5EF4-FFF2-40B4-BE49-F238E27FC236}">
                      <a16:creationId xmlns:a16="http://schemas.microsoft.com/office/drawing/2014/main" id="{AD4E8310-8E76-4690-9888-CC4A5CDB7F7C}"/>
                    </a:ext>
                  </a:extLst>
                </p:cNvPr>
                <p:cNvGrpSpPr/>
                <p:nvPr/>
              </p:nvGrpSpPr>
              <p:grpSpPr>
                <a:xfrm>
                  <a:off x="3336926" y="2963863"/>
                  <a:ext cx="5502275" cy="1960562"/>
                  <a:chOff x="3336926" y="2963863"/>
                  <a:chExt cx="5502275" cy="1960562"/>
                </a:xfrm>
                <a:grpFill/>
              </p:grpSpPr>
              <p:sp>
                <p:nvSpPr>
                  <p:cNvPr id="66" name="Rectangle 5">
                    <a:extLst>
                      <a:ext uri="{FF2B5EF4-FFF2-40B4-BE49-F238E27FC236}">
                        <a16:creationId xmlns:a16="http://schemas.microsoft.com/office/drawing/2014/main" id="{8F6FFEC3-6781-4B20-9991-A03A1C7EC557}"/>
                      </a:ext>
                    </a:extLst>
                  </p:cNvPr>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7" name="Freeform 6">
                    <a:extLst>
                      <a:ext uri="{FF2B5EF4-FFF2-40B4-BE49-F238E27FC236}">
                        <a16:creationId xmlns:a16="http://schemas.microsoft.com/office/drawing/2014/main" id="{805D5E2D-B2F6-40EB-A799-1C8F5BCA0397}"/>
                      </a:ext>
                    </a:extLst>
                  </p:cNvPr>
                  <p:cNvSpPr>
                    <a:spLocks/>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8" name="Freeform 7">
                    <a:extLst>
                      <a:ext uri="{FF2B5EF4-FFF2-40B4-BE49-F238E27FC236}">
                        <a16:creationId xmlns:a16="http://schemas.microsoft.com/office/drawing/2014/main" id="{32286CF2-61AE-46FE-BA45-050A32D27B63}"/>
                      </a:ext>
                    </a:extLst>
                  </p:cNvPr>
                  <p:cNvSpPr>
                    <a:spLocks/>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9" name="Freeform 8">
                    <a:extLst>
                      <a:ext uri="{FF2B5EF4-FFF2-40B4-BE49-F238E27FC236}">
                        <a16:creationId xmlns:a16="http://schemas.microsoft.com/office/drawing/2014/main" id="{59C5E051-BD97-4CDA-AC41-391C1AC39706}"/>
                      </a:ext>
                    </a:extLst>
                  </p:cNvPr>
                  <p:cNvSpPr>
                    <a:spLocks/>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70" name="Freeform 9">
                    <a:extLst>
                      <a:ext uri="{FF2B5EF4-FFF2-40B4-BE49-F238E27FC236}">
                        <a16:creationId xmlns:a16="http://schemas.microsoft.com/office/drawing/2014/main" id="{58504280-EC1C-4B0C-9D4C-082B855AD524}"/>
                      </a:ext>
                    </a:extLst>
                  </p:cNvPr>
                  <p:cNvSpPr>
                    <a:spLocks/>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60" name="Oval 10">
                  <a:extLst>
                    <a:ext uri="{FF2B5EF4-FFF2-40B4-BE49-F238E27FC236}">
                      <a16:creationId xmlns:a16="http://schemas.microsoft.com/office/drawing/2014/main" id="{4E99E7ED-5D3A-4170-A95A-62C2EB43388D}"/>
                    </a:ext>
                  </a:extLst>
                </p:cNvPr>
                <p:cNvSpPr>
                  <a:spLocks noChangeArrowheads="1"/>
                </p:cNvSpPr>
                <p:nvPr/>
              </p:nvSpPr>
              <p:spPr bwMode="auto">
                <a:xfrm>
                  <a:off x="2563813" y="2184400"/>
                  <a:ext cx="1028700" cy="1035050"/>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1" name="Oval 13">
                  <a:extLst>
                    <a:ext uri="{FF2B5EF4-FFF2-40B4-BE49-F238E27FC236}">
                      <a16:creationId xmlns:a16="http://schemas.microsoft.com/office/drawing/2014/main" id="{F8B2C8AC-35FE-445B-A745-F650679EFC0E}"/>
                    </a:ext>
                  </a:extLst>
                </p:cNvPr>
                <p:cNvSpPr>
                  <a:spLocks noChangeArrowheads="1"/>
                </p:cNvSpPr>
                <p:nvPr/>
              </p:nvSpPr>
              <p:spPr bwMode="auto">
                <a:xfrm>
                  <a:off x="2563813" y="4695825"/>
                  <a:ext cx="1028700" cy="1033463"/>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2" name="Oval 16">
                  <a:extLst>
                    <a:ext uri="{FF2B5EF4-FFF2-40B4-BE49-F238E27FC236}">
                      <a16:creationId xmlns:a16="http://schemas.microsoft.com/office/drawing/2014/main" id="{CDC2320B-A535-445C-BE9F-40D2CE01AD2D}"/>
                    </a:ext>
                  </a:extLst>
                </p:cNvPr>
                <p:cNvSpPr>
                  <a:spLocks noChangeArrowheads="1"/>
                </p:cNvSpPr>
                <p:nvPr/>
              </p:nvSpPr>
              <p:spPr bwMode="auto">
                <a:xfrm>
                  <a:off x="3795713"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3" name="Oval 19">
                  <a:extLst>
                    <a:ext uri="{FF2B5EF4-FFF2-40B4-BE49-F238E27FC236}">
                      <a16:creationId xmlns:a16="http://schemas.microsoft.com/office/drawing/2014/main" id="{7DF056E3-5156-42EA-BDA9-1ACE1F1E1B9F}"/>
                    </a:ext>
                  </a:extLst>
                </p:cNvPr>
                <p:cNvSpPr>
                  <a:spLocks noChangeArrowheads="1"/>
                </p:cNvSpPr>
                <p:nvPr/>
              </p:nvSpPr>
              <p:spPr bwMode="auto">
                <a:xfrm>
                  <a:off x="7340601"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4" name="Oval 22">
                  <a:extLst>
                    <a:ext uri="{FF2B5EF4-FFF2-40B4-BE49-F238E27FC236}">
                      <a16:creationId xmlns:a16="http://schemas.microsoft.com/office/drawing/2014/main" id="{3A6B739D-C532-4F40-9FF5-F3CA478AB0AF}"/>
                    </a:ext>
                  </a:extLst>
                </p:cNvPr>
                <p:cNvSpPr>
                  <a:spLocks noChangeArrowheads="1"/>
                </p:cNvSpPr>
                <p:nvPr/>
              </p:nvSpPr>
              <p:spPr bwMode="auto">
                <a:xfrm>
                  <a:off x="8591551" y="2184400"/>
                  <a:ext cx="1033463" cy="1035050"/>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5" name="Oval 25">
                  <a:extLst>
                    <a:ext uri="{FF2B5EF4-FFF2-40B4-BE49-F238E27FC236}">
                      <a16:creationId xmlns:a16="http://schemas.microsoft.com/office/drawing/2014/main" id="{EAD397DC-AC9C-4F5C-A217-D0FFE7CFF39F}"/>
                    </a:ext>
                  </a:extLst>
                </p:cNvPr>
                <p:cNvSpPr>
                  <a:spLocks noChangeArrowheads="1"/>
                </p:cNvSpPr>
                <p:nvPr/>
              </p:nvSpPr>
              <p:spPr bwMode="auto">
                <a:xfrm>
                  <a:off x="8591551" y="4695825"/>
                  <a:ext cx="1033463" cy="1033463"/>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58" name="Oval 28">
                <a:extLst>
                  <a:ext uri="{FF2B5EF4-FFF2-40B4-BE49-F238E27FC236}">
                    <a16:creationId xmlns:a16="http://schemas.microsoft.com/office/drawing/2014/main" id="{AE6DCB95-59EC-4F42-9528-22CDFB3ADB3E}"/>
                  </a:ext>
                </a:extLst>
              </p:cNvPr>
              <p:cNvSpPr>
                <a:spLocks noChangeArrowheads="1"/>
              </p:cNvSpPr>
              <p:nvPr/>
            </p:nvSpPr>
            <p:spPr bwMode="auto">
              <a:xfrm>
                <a:off x="5387976" y="3260725"/>
                <a:ext cx="1393825" cy="1392238"/>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4" name="TextBox 6">
              <a:extLst>
                <a:ext uri="{FF2B5EF4-FFF2-40B4-BE49-F238E27FC236}">
                  <a16:creationId xmlns:a16="http://schemas.microsoft.com/office/drawing/2014/main" id="{ACAC5B0D-7B6F-40DE-A2CB-FCD918E8F20C}"/>
                </a:ext>
              </a:extLst>
            </p:cNvPr>
            <p:cNvSpPr txBox="1"/>
            <p:nvPr/>
          </p:nvSpPr>
          <p:spPr>
            <a:xfrm>
              <a:off x="385083" y="2818610"/>
              <a:ext cx="194677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5" name="Rectangle 1">
              <a:extLst>
                <a:ext uri="{FF2B5EF4-FFF2-40B4-BE49-F238E27FC236}">
                  <a16:creationId xmlns:a16="http://schemas.microsoft.com/office/drawing/2014/main" id="{623A2E87-0FD3-4405-A3A7-8693F7EB6B83}"/>
                </a:ext>
              </a:extLst>
            </p:cNvPr>
            <p:cNvSpPr/>
            <p:nvPr/>
          </p:nvSpPr>
          <p:spPr>
            <a:xfrm>
              <a:off x="639042" y="3151993"/>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a:t>
              </a:r>
              <a:r>
                <a:rPr lang="zh-CN" altLang="en-US" sz="1333">
                  <a:solidFill>
                    <a:schemeClr val="bg1"/>
                  </a:solidFill>
                  <a:cs typeface="+mn-ea"/>
                  <a:sym typeface="+mn-lt"/>
                </a:rPr>
                <a:t>位显示（</a:t>
              </a:r>
              <a:r>
                <a:rPr lang="zh-CN" altLang="en-US" sz="1333" dirty="0">
                  <a:solidFill>
                    <a:schemeClr val="bg1"/>
                  </a:solidFill>
                  <a:cs typeface="+mn-ea"/>
                  <a:sym typeface="+mn-lt"/>
                </a:rPr>
                <a:t>建议使用主题字体）</a:t>
              </a:r>
              <a:endParaRPr lang="id-ID" sz="1333" dirty="0">
                <a:solidFill>
                  <a:schemeClr val="bg1"/>
                </a:solidFill>
                <a:cs typeface="+mn-ea"/>
                <a:sym typeface="+mn-lt"/>
              </a:endParaRPr>
            </a:p>
          </p:txBody>
        </p:sp>
        <p:sp>
          <p:nvSpPr>
            <p:cNvPr id="6" name="TextBox 8">
              <a:extLst>
                <a:ext uri="{FF2B5EF4-FFF2-40B4-BE49-F238E27FC236}">
                  <a16:creationId xmlns:a16="http://schemas.microsoft.com/office/drawing/2014/main" id="{D2D89F95-B073-47BF-80B5-9F11563CB6B3}"/>
                </a:ext>
              </a:extLst>
            </p:cNvPr>
            <p:cNvSpPr txBox="1"/>
            <p:nvPr/>
          </p:nvSpPr>
          <p:spPr>
            <a:xfrm>
              <a:off x="3878005" y="1277044"/>
              <a:ext cx="1931480"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7" name="Rectangle 9">
              <a:extLst>
                <a:ext uri="{FF2B5EF4-FFF2-40B4-BE49-F238E27FC236}">
                  <a16:creationId xmlns:a16="http://schemas.microsoft.com/office/drawing/2014/main" id="{CF306794-C8C2-4B3D-A2F7-C5A500627DBD}"/>
                </a:ext>
              </a:extLst>
            </p:cNvPr>
            <p:cNvSpPr/>
            <p:nvPr/>
          </p:nvSpPr>
          <p:spPr>
            <a:xfrm>
              <a:off x="3788237" y="1610427"/>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8" name="TextBox 10">
              <a:extLst>
                <a:ext uri="{FF2B5EF4-FFF2-40B4-BE49-F238E27FC236}">
                  <a16:creationId xmlns:a16="http://schemas.microsoft.com/office/drawing/2014/main" id="{CE33155D-CF20-44B1-B534-49B890F3DDAD}"/>
                </a:ext>
              </a:extLst>
            </p:cNvPr>
            <p:cNvSpPr txBox="1"/>
            <p:nvPr/>
          </p:nvSpPr>
          <p:spPr>
            <a:xfrm>
              <a:off x="6703247" y="1277044"/>
              <a:ext cx="201946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9" name="Rectangle 11">
              <a:extLst>
                <a:ext uri="{FF2B5EF4-FFF2-40B4-BE49-F238E27FC236}">
                  <a16:creationId xmlns:a16="http://schemas.microsoft.com/office/drawing/2014/main" id="{16D83A78-9F8A-4BC8-ABB7-368989E806A4}"/>
                </a:ext>
              </a:extLst>
            </p:cNvPr>
            <p:cNvSpPr/>
            <p:nvPr/>
          </p:nvSpPr>
          <p:spPr>
            <a:xfrm>
              <a:off x="6613479" y="1610427"/>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10" name="TextBox 12">
              <a:extLst>
                <a:ext uri="{FF2B5EF4-FFF2-40B4-BE49-F238E27FC236}">
                  <a16:creationId xmlns:a16="http://schemas.microsoft.com/office/drawing/2014/main" id="{9FAAA87F-4FB5-47E6-823C-BB5444AAA52B}"/>
                </a:ext>
              </a:extLst>
            </p:cNvPr>
            <p:cNvSpPr txBox="1"/>
            <p:nvPr/>
          </p:nvSpPr>
          <p:spPr>
            <a:xfrm>
              <a:off x="9860141" y="2818610"/>
              <a:ext cx="189250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1" name="Rectangle 13">
              <a:extLst>
                <a:ext uri="{FF2B5EF4-FFF2-40B4-BE49-F238E27FC236}">
                  <a16:creationId xmlns:a16="http://schemas.microsoft.com/office/drawing/2014/main" id="{DBF963B2-14C9-48F2-AD7D-8EF0B14CEBF4}"/>
                </a:ext>
              </a:extLst>
            </p:cNvPr>
            <p:cNvSpPr/>
            <p:nvPr/>
          </p:nvSpPr>
          <p:spPr>
            <a:xfrm>
              <a:off x="9770373" y="3151993"/>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12" name="TextBox 14">
              <a:extLst>
                <a:ext uri="{FF2B5EF4-FFF2-40B4-BE49-F238E27FC236}">
                  <a16:creationId xmlns:a16="http://schemas.microsoft.com/office/drawing/2014/main" id="{EC2C0D92-57C9-4352-8E5D-53DBDE856DFD}"/>
                </a:ext>
              </a:extLst>
            </p:cNvPr>
            <p:cNvSpPr txBox="1"/>
            <p:nvPr/>
          </p:nvSpPr>
          <p:spPr>
            <a:xfrm>
              <a:off x="3904400" y="4896971"/>
              <a:ext cx="1988243"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3" name="Rectangle 15">
              <a:extLst>
                <a:ext uri="{FF2B5EF4-FFF2-40B4-BE49-F238E27FC236}">
                  <a16:creationId xmlns:a16="http://schemas.microsoft.com/office/drawing/2014/main" id="{B1EAF889-DBF0-4FC0-8A36-4FDE5B67DA97}"/>
                </a:ext>
              </a:extLst>
            </p:cNvPr>
            <p:cNvSpPr/>
            <p:nvPr/>
          </p:nvSpPr>
          <p:spPr>
            <a:xfrm>
              <a:off x="4199827" y="5230354"/>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a:t>
              </a:r>
              <a:r>
                <a:rPr lang="zh-CN" altLang="en-US" sz="1333">
                  <a:solidFill>
                    <a:schemeClr val="bg1"/>
                  </a:solidFill>
                  <a:cs typeface="+mn-ea"/>
                  <a:sym typeface="+mn-lt"/>
                </a:rPr>
                <a:t>位显示（</a:t>
              </a:r>
              <a:r>
                <a:rPr lang="zh-CN" altLang="en-US" sz="1333" dirty="0">
                  <a:solidFill>
                    <a:schemeClr val="bg1"/>
                  </a:solidFill>
                  <a:cs typeface="+mn-ea"/>
                  <a:sym typeface="+mn-lt"/>
                </a:rPr>
                <a:t>建议使用主题字体）</a:t>
              </a:r>
              <a:endParaRPr lang="id-ID" sz="1333" dirty="0">
                <a:solidFill>
                  <a:schemeClr val="bg1"/>
                </a:solidFill>
                <a:cs typeface="+mn-ea"/>
                <a:sym typeface="+mn-lt"/>
              </a:endParaRPr>
            </a:p>
          </p:txBody>
        </p:sp>
        <p:sp>
          <p:nvSpPr>
            <p:cNvPr id="14" name="TextBox 16">
              <a:extLst>
                <a:ext uri="{FF2B5EF4-FFF2-40B4-BE49-F238E27FC236}">
                  <a16:creationId xmlns:a16="http://schemas.microsoft.com/office/drawing/2014/main" id="{09B06FE4-9DDF-4E10-9356-03A6F2392E86}"/>
                </a:ext>
              </a:extLst>
            </p:cNvPr>
            <p:cNvSpPr txBox="1"/>
            <p:nvPr/>
          </p:nvSpPr>
          <p:spPr>
            <a:xfrm>
              <a:off x="6272671" y="4896971"/>
              <a:ext cx="1953154"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5" name="Rectangle 17">
              <a:extLst>
                <a:ext uri="{FF2B5EF4-FFF2-40B4-BE49-F238E27FC236}">
                  <a16:creationId xmlns:a16="http://schemas.microsoft.com/office/drawing/2014/main" id="{4F1227D7-13D1-4C8D-BAEE-A9A62138F809}"/>
                </a:ext>
              </a:extLst>
            </p:cNvPr>
            <p:cNvSpPr/>
            <p:nvPr/>
          </p:nvSpPr>
          <p:spPr>
            <a:xfrm>
              <a:off x="6182903" y="5230354"/>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grpSp>
          <p:nvGrpSpPr>
            <p:cNvPr id="16" name="Group 37">
              <a:extLst>
                <a:ext uri="{FF2B5EF4-FFF2-40B4-BE49-F238E27FC236}">
                  <a16:creationId xmlns:a16="http://schemas.microsoft.com/office/drawing/2014/main" id="{0B4DC308-66B7-4F37-A2D7-AC07A8048CCF}"/>
                </a:ext>
              </a:extLst>
            </p:cNvPr>
            <p:cNvGrpSpPr/>
            <p:nvPr/>
          </p:nvGrpSpPr>
          <p:grpSpPr>
            <a:xfrm>
              <a:off x="2363094" y="2554875"/>
              <a:ext cx="407231" cy="432215"/>
              <a:chOff x="2371633" y="3182483"/>
              <a:chExt cx="407231" cy="432215"/>
            </a:xfrm>
            <a:solidFill>
              <a:schemeClr val="tx1"/>
            </a:solidFill>
          </p:grpSpPr>
          <p:cxnSp>
            <p:nvCxnSpPr>
              <p:cNvPr id="54" name="Straight Connector 7">
                <a:extLst>
                  <a:ext uri="{FF2B5EF4-FFF2-40B4-BE49-F238E27FC236}">
                    <a16:creationId xmlns:a16="http://schemas.microsoft.com/office/drawing/2014/main" id="{1CCF9853-78BA-4D43-998C-A516F4F5C65B}"/>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35">
                <a:extLst>
                  <a:ext uri="{FF2B5EF4-FFF2-40B4-BE49-F238E27FC236}">
                    <a16:creationId xmlns:a16="http://schemas.microsoft.com/office/drawing/2014/main" id="{B5B5130E-9DC8-4419-A561-1E67086B77CD}"/>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6" name="Oval 36">
                <a:extLst>
                  <a:ext uri="{FF2B5EF4-FFF2-40B4-BE49-F238E27FC236}">
                    <a16:creationId xmlns:a16="http://schemas.microsoft.com/office/drawing/2014/main" id="{E2022453-3DCA-41D6-8E0D-7A3A79938746}"/>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dirty="0">
                  <a:solidFill>
                    <a:schemeClr val="bg1"/>
                  </a:solidFill>
                  <a:cs typeface="+mn-ea"/>
                  <a:sym typeface="+mn-lt"/>
                </a:endParaRPr>
              </a:p>
            </p:txBody>
          </p:sp>
        </p:grpSp>
        <p:grpSp>
          <p:nvGrpSpPr>
            <p:cNvPr id="17" name="Group 38">
              <a:extLst>
                <a:ext uri="{FF2B5EF4-FFF2-40B4-BE49-F238E27FC236}">
                  <a16:creationId xmlns:a16="http://schemas.microsoft.com/office/drawing/2014/main" id="{AC074497-77CE-41B5-9C2B-54F06378E330}"/>
                </a:ext>
              </a:extLst>
            </p:cNvPr>
            <p:cNvGrpSpPr/>
            <p:nvPr/>
          </p:nvGrpSpPr>
          <p:grpSpPr>
            <a:xfrm flipH="1">
              <a:off x="9461310" y="2464934"/>
              <a:ext cx="407231" cy="432215"/>
              <a:chOff x="2371633" y="3182483"/>
              <a:chExt cx="407231" cy="432215"/>
            </a:xfrm>
            <a:solidFill>
              <a:schemeClr val="tx1"/>
            </a:solidFill>
          </p:grpSpPr>
          <p:cxnSp>
            <p:nvCxnSpPr>
              <p:cNvPr id="51" name="Straight Connector 39">
                <a:extLst>
                  <a:ext uri="{FF2B5EF4-FFF2-40B4-BE49-F238E27FC236}">
                    <a16:creationId xmlns:a16="http://schemas.microsoft.com/office/drawing/2014/main" id="{8EA6EC72-6871-4A22-BAE6-D2094257073C}"/>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40">
                <a:extLst>
                  <a:ext uri="{FF2B5EF4-FFF2-40B4-BE49-F238E27FC236}">
                    <a16:creationId xmlns:a16="http://schemas.microsoft.com/office/drawing/2014/main" id="{AAC339F5-A21D-478D-9033-A875E00627A8}"/>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3" name="Oval 41">
                <a:extLst>
                  <a:ext uri="{FF2B5EF4-FFF2-40B4-BE49-F238E27FC236}">
                    <a16:creationId xmlns:a16="http://schemas.microsoft.com/office/drawing/2014/main" id="{33FE460E-81B5-437F-BEB4-82EB5F7A5771}"/>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8" name="Group 44">
              <a:extLst>
                <a:ext uri="{FF2B5EF4-FFF2-40B4-BE49-F238E27FC236}">
                  <a16:creationId xmlns:a16="http://schemas.microsoft.com/office/drawing/2014/main" id="{5A1941FC-7F5A-4882-A1E2-16B1D6ED230F}"/>
                </a:ext>
              </a:extLst>
            </p:cNvPr>
            <p:cNvGrpSpPr/>
            <p:nvPr/>
          </p:nvGrpSpPr>
          <p:grpSpPr>
            <a:xfrm>
              <a:off x="3522881" y="4866989"/>
              <a:ext cx="641856" cy="363365"/>
              <a:chOff x="3531420" y="5494597"/>
              <a:chExt cx="641856" cy="363365"/>
            </a:xfrm>
            <a:solidFill>
              <a:schemeClr val="tx1"/>
            </a:solidFill>
          </p:grpSpPr>
          <p:cxnSp>
            <p:nvCxnSpPr>
              <p:cNvPr id="48" name="Straight Connector 34">
                <a:extLst>
                  <a:ext uri="{FF2B5EF4-FFF2-40B4-BE49-F238E27FC236}">
                    <a16:creationId xmlns:a16="http://schemas.microsoft.com/office/drawing/2014/main" id="{BA8786D9-AACA-4529-A609-E1AC84FCEE80}"/>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42">
                <a:extLst>
                  <a:ext uri="{FF2B5EF4-FFF2-40B4-BE49-F238E27FC236}">
                    <a16:creationId xmlns:a16="http://schemas.microsoft.com/office/drawing/2014/main" id="{95D890BC-204A-4CAF-855B-ED15E8A864C0}"/>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0" name="Oval 43">
                <a:extLst>
                  <a:ext uri="{FF2B5EF4-FFF2-40B4-BE49-F238E27FC236}">
                    <a16:creationId xmlns:a16="http://schemas.microsoft.com/office/drawing/2014/main" id="{74355522-E052-40D1-9BCC-6496C947097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9" name="Group 45">
              <a:extLst>
                <a:ext uri="{FF2B5EF4-FFF2-40B4-BE49-F238E27FC236}">
                  <a16:creationId xmlns:a16="http://schemas.microsoft.com/office/drawing/2014/main" id="{4D3E0817-F3A9-46AE-9E39-AA0EFE2827ED}"/>
                </a:ext>
              </a:extLst>
            </p:cNvPr>
            <p:cNvGrpSpPr/>
            <p:nvPr/>
          </p:nvGrpSpPr>
          <p:grpSpPr>
            <a:xfrm flipH="1">
              <a:off x="7965487" y="4853786"/>
              <a:ext cx="641856" cy="363365"/>
              <a:chOff x="3531420" y="5494597"/>
              <a:chExt cx="641856" cy="363365"/>
            </a:xfrm>
            <a:solidFill>
              <a:schemeClr val="tx1"/>
            </a:solidFill>
          </p:grpSpPr>
          <p:cxnSp>
            <p:nvCxnSpPr>
              <p:cNvPr id="45" name="Straight Connector 46">
                <a:extLst>
                  <a:ext uri="{FF2B5EF4-FFF2-40B4-BE49-F238E27FC236}">
                    <a16:creationId xmlns:a16="http://schemas.microsoft.com/office/drawing/2014/main" id="{C684B0AB-551A-49D5-A906-DA65821FC2C5}"/>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7">
                <a:extLst>
                  <a:ext uri="{FF2B5EF4-FFF2-40B4-BE49-F238E27FC236}">
                    <a16:creationId xmlns:a16="http://schemas.microsoft.com/office/drawing/2014/main" id="{0419F554-4BB0-4D85-BC4E-353A1F8D6E25}"/>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7" name="Oval 48">
                <a:extLst>
                  <a:ext uri="{FF2B5EF4-FFF2-40B4-BE49-F238E27FC236}">
                    <a16:creationId xmlns:a16="http://schemas.microsoft.com/office/drawing/2014/main" id="{AEBA48BF-4B5E-4490-A348-B381FD2E045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0" name="Group 55">
              <a:extLst>
                <a:ext uri="{FF2B5EF4-FFF2-40B4-BE49-F238E27FC236}">
                  <a16:creationId xmlns:a16="http://schemas.microsoft.com/office/drawing/2014/main" id="{DB19A2D7-53A4-4CBC-A626-49E51035E030}"/>
                </a:ext>
              </a:extLst>
            </p:cNvPr>
            <p:cNvGrpSpPr/>
            <p:nvPr/>
          </p:nvGrpSpPr>
          <p:grpSpPr>
            <a:xfrm>
              <a:off x="4287358" y="2316602"/>
              <a:ext cx="197232" cy="435801"/>
              <a:chOff x="4295897" y="2944210"/>
              <a:chExt cx="197232" cy="435801"/>
            </a:xfrm>
            <a:solidFill>
              <a:schemeClr val="tx1"/>
            </a:solidFill>
          </p:grpSpPr>
          <p:cxnSp>
            <p:nvCxnSpPr>
              <p:cNvPr id="42" name="Straight Connector 26">
                <a:extLst>
                  <a:ext uri="{FF2B5EF4-FFF2-40B4-BE49-F238E27FC236}">
                    <a16:creationId xmlns:a16="http://schemas.microsoft.com/office/drawing/2014/main" id="{8981BF20-3495-4DD9-85F7-0222F9A733CC}"/>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Oval 53">
                <a:extLst>
                  <a:ext uri="{FF2B5EF4-FFF2-40B4-BE49-F238E27FC236}">
                    <a16:creationId xmlns:a16="http://schemas.microsoft.com/office/drawing/2014/main" id="{D38BE7FF-FCDF-47C7-B0C1-9AACA98D444A}"/>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4" name="Oval 54">
                <a:extLst>
                  <a:ext uri="{FF2B5EF4-FFF2-40B4-BE49-F238E27FC236}">
                    <a16:creationId xmlns:a16="http://schemas.microsoft.com/office/drawing/2014/main" id="{C49C280E-4302-46D7-8769-EE0AF8BBC4A1}"/>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1" name="Group 56">
              <a:extLst>
                <a:ext uri="{FF2B5EF4-FFF2-40B4-BE49-F238E27FC236}">
                  <a16:creationId xmlns:a16="http://schemas.microsoft.com/office/drawing/2014/main" id="{9A7C7EB0-068E-413F-B03B-B473B3BFFDAB}"/>
                </a:ext>
              </a:extLst>
            </p:cNvPr>
            <p:cNvGrpSpPr/>
            <p:nvPr/>
          </p:nvGrpSpPr>
          <p:grpSpPr>
            <a:xfrm flipH="1">
              <a:off x="7607602" y="2304576"/>
              <a:ext cx="197232" cy="435801"/>
              <a:chOff x="4295897" y="2944210"/>
              <a:chExt cx="197232" cy="435801"/>
            </a:xfrm>
            <a:solidFill>
              <a:schemeClr val="tx1"/>
            </a:solidFill>
          </p:grpSpPr>
          <p:cxnSp>
            <p:nvCxnSpPr>
              <p:cNvPr id="39" name="Straight Connector 57">
                <a:extLst>
                  <a:ext uri="{FF2B5EF4-FFF2-40B4-BE49-F238E27FC236}">
                    <a16:creationId xmlns:a16="http://schemas.microsoft.com/office/drawing/2014/main" id="{7CDCA929-8565-4294-A2A5-894E987FEC26}"/>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58">
                <a:extLst>
                  <a:ext uri="{FF2B5EF4-FFF2-40B4-BE49-F238E27FC236}">
                    <a16:creationId xmlns:a16="http://schemas.microsoft.com/office/drawing/2014/main" id="{03386627-1FD9-418D-AACF-10D4B517FC87}"/>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1" name="Oval 59">
                <a:extLst>
                  <a:ext uri="{FF2B5EF4-FFF2-40B4-BE49-F238E27FC236}">
                    <a16:creationId xmlns:a16="http://schemas.microsoft.com/office/drawing/2014/main" id="{DD5C6B8F-4E0C-459C-B2DB-AC2C191865A5}"/>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sp>
          <p:nvSpPr>
            <p:cNvPr id="22" name="Oval 11">
              <a:extLst>
                <a:ext uri="{FF2B5EF4-FFF2-40B4-BE49-F238E27FC236}">
                  <a16:creationId xmlns:a16="http://schemas.microsoft.com/office/drawing/2014/main" id="{725B1F33-D19E-459D-A442-8E0BF73AF63A}"/>
                </a:ext>
              </a:extLst>
            </p:cNvPr>
            <p:cNvSpPr>
              <a:spLocks noChangeArrowheads="1"/>
            </p:cNvSpPr>
            <p:nvPr/>
          </p:nvSpPr>
          <p:spPr bwMode="auto">
            <a:xfrm>
              <a:off x="2690212" y="1696492"/>
              <a:ext cx="758825" cy="757238"/>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solidFill>
                <a:cs typeface="+mn-ea"/>
                <a:sym typeface="+mn-lt"/>
              </a:endParaRPr>
            </a:p>
          </p:txBody>
        </p:sp>
        <p:sp>
          <p:nvSpPr>
            <p:cNvPr id="23" name="Oval 14">
              <a:extLst>
                <a:ext uri="{FF2B5EF4-FFF2-40B4-BE49-F238E27FC236}">
                  <a16:creationId xmlns:a16="http://schemas.microsoft.com/office/drawing/2014/main" id="{3AF9EE6F-4B77-441F-A461-128406C432F0}"/>
                </a:ext>
              </a:extLst>
            </p:cNvPr>
            <p:cNvSpPr>
              <a:spLocks noChangeArrowheads="1"/>
            </p:cNvSpPr>
            <p:nvPr/>
          </p:nvSpPr>
          <p:spPr bwMode="auto">
            <a:xfrm>
              <a:off x="2690212" y="4203155"/>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4" name="Oval 17">
              <a:extLst>
                <a:ext uri="{FF2B5EF4-FFF2-40B4-BE49-F238E27FC236}">
                  <a16:creationId xmlns:a16="http://schemas.microsoft.com/office/drawing/2014/main" id="{AF8735C7-B620-4F8D-B1CE-34B82F0693C8}"/>
                </a:ext>
              </a:extLst>
            </p:cNvPr>
            <p:cNvSpPr>
              <a:spLocks noChangeArrowheads="1"/>
            </p:cNvSpPr>
            <p:nvPr/>
          </p:nvSpPr>
          <p:spPr bwMode="auto">
            <a:xfrm>
              <a:off x="3922112"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5" name="Oval 20">
              <a:extLst>
                <a:ext uri="{FF2B5EF4-FFF2-40B4-BE49-F238E27FC236}">
                  <a16:creationId xmlns:a16="http://schemas.microsoft.com/office/drawing/2014/main" id="{21689B90-C4DB-4E43-B124-055915E2A60C}"/>
                </a:ext>
              </a:extLst>
            </p:cNvPr>
            <p:cNvSpPr>
              <a:spLocks noChangeArrowheads="1"/>
            </p:cNvSpPr>
            <p:nvPr/>
          </p:nvSpPr>
          <p:spPr bwMode="auto">
            <a:xfrm>
              <a:off x="7466999"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6" name="Oval 23">
              <a:extLst>
                <a:ext uri="{FF2B5EF4-FFF2-40B4-BE49-F238E27FC236}">
                  <a16:creationId xmlns:a16="http://schemas.microsoft.com/office/drawing/2014/main" id="{413303D5-112F-48FB-A97C-1487E53A99A0}"/>
                </a:ext>
              </a:extLst>
            </p:cNvPr>
            <p:cNvSpPr>
              <a:spLocks noChangeArrowheads="1"/>
            </p:cNvSpPr>
            <p:nvPr/>
          </p:nvSpPr>
          <p:spPr bwMode="auto">
            <a:xfrm>
              <a:off x="8722712" y="1696492"/>
              <a:ext cx="754063" cy="757238"/>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7" name="Oval 26">
              <a:extLst>
                <a:ext uri="{FF2B5EF4-FFF2-40B4-BE49-F238E27FC236}">
                  <a16:creationId xmlns:a16="http://schemas.microsoft.com/office/drawing/2014/main" id="{D417B79B-35E4-4444-9518-2C607075FD06}"/>
                </a:ext>
              </a:extLst>
            </p:cNvPr>
            <p:cNvSpPr>
              <a:spLocks noChangeArrowheads="1"/>
            </p:cNvSpPr>
            <p:nvPr/>
          </p:nvSpPr>
          <p:spPr bwMode="auto">
            <a:xfrm>
              <a:off x="8722712" y="4203155"/>
              <a:ext cx="754063"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8" name="Oval 29">
              <a:extLst>
                <a:ext uri="{FF2B5EF4-FFF2-40B4-BE49-F238E27FC236}">
                  <a16:creationId xmlns:a16="http://schemas.microsoft.com/office/drawing/2014/main" id="{60C8EB16-7F57-47D8-AFEE-B7BE5663480D}"/>
                </a:ext>
              </a:extLst>
            </p:cNvPr>
            <p:cNvSpPr>
              <a:spLocks noChangeArrowheads="1"/>
            </p:cNvSpPr>
            <p:nvPr/>
          </p:nvSpPr>
          <p:spPr bwMode="auto">
            <a:xfrm>
              <a:off x="5566762" y="2818855"/>
              <a:ext cx="1022350" cy="1022350"/>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29" name="Freeform 31">
              <a:extLst>
                <a:ext uri="{FF2B5EF4-FFF2-40B4-BE49-F238E27FC236}">
                  <a16:creationId xmlns:a16="http://schemas.microsoft.com/office/drawing/2014/main" id="{ECDBCC2A-EDD8-4C60-8C59-C8000D6A07EF}"/>
                </a:ext>
              </a:extLst>
            </p:cNvPr>
            <p:cNvSpPr>
              <a:spLocks/>
            </p:cNvSpPr>
            <p:nvPr/>
          </p:nvSpPr>
          <p:spPr bwMode="auto">
            <a:xfrm>
              <a:off x="5368324" y="2441030"/>
              <a:ext cx="709613" cy="414338"/>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0" name="Freeform 32">
              <a:extLst>
                <a:ext uri="{FF2B5EF4-FFF2-40B4-BE49-F238E27FC236}">
                  <a16:creationId xmlns:a16="http://schemas.microsoft.com/office/drawing/2014/main" id="{91872744-150D-43DE-B02A-7908CCF8490A}"/>
                </a:ext>
              </a:extLst>
            </p:cNvPr>
            <p:cNvSpPr>
              <a:spLocks/>
            </p:cNvSpPr>
            <p:nvPr/>
          </p:nvSpPr>
          <p:spPr bwMode="auto">
            <a:xfrm>
              <a:off x="6141437" y="2445792"/>
              <a:ext cx="822325" cy="1287463"/>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1" name="Freeform 33">
              <a:extLst>
                <a:ext uri="{FF2B5EF4-FFF2-40B4-BE49-F238E27FC236}">
                  <a16:creationId xmlns:a16="http://schemas.microsoft.com/office/drawing/2014/main" id="{D451ED68-5FEA-41A5-9482-B4568A59C587}"/>
                </a:ext>
              </a:extLst>
            </p:cNvPr>
            <p:cNvSpPr>
              <a:spLocks/>
            </p:cNvSpPr>
            <p:nvPr/>
          </p:nvSpPr>
          <p:spPr bwMode="auto">
            <a:xfrm>
              <a:off x="5187349" y="2871242"/>
              <a:ext cx="1638300" cy="1354138"/>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2" name="Oval 12">
              <a:extLst>
                <a:ext uri="{FF2B5EF4-FFF2-40B4-BE49-F238E27FC236}">
                  <a16:creationId xmlns:a16="http://schemas.microsoft.com/office/drawing/2014/main" id="{2F65B938-8783-4CBD-B45F-57C9ED4462BF}"/>
                </a:ext>
              </a:extLst>
            </p:cNvPr>
            <p:cNvSpPr>
              <a:spLocks noChangeArrowheads="1"/>
            </p:cNvSpPr>
            <p:nvPr/>
          </p:nvSpPr>
          <p:spPr bwMode="auto">
            <a:xfrm>
              <a:off x="2941527"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3" name="Oval 15">
              <a:extLst>
                <a:ext uri="{FF2B5EF4-FFF2-40B4-BE49-F238E27FC236}">
                  <a16:creationId xmlns:a16="http://schemas.microsoft.com/office/drawing/2014/main" id="{91265F32-9ACE-4CC6-8AAD-50A0B675E8EF}"/>
                </a:ext>
              </a:extLst>
            </p:cNvPr>
            <p:cNvSpPr>
              <a:spLocks noChangeArrowheads="1"/>
            </p:cNvSpPr>
            <p:nvPr/>
          </p:nvSpPr>
          <p:spPr bwMode="auto">
            <a:xfrm>
              <a:off x="2942252" y="4386452"/>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4" name="Oval 18">
              <a:extLst>
                <a:ext uri="{FF2B5EF4-FFF2-40B4-BE49-F238E27FC236}">
                  <a16:creationId xmlns:a16="http://schemas.microsoft.com/office/drawing/2014/main" id="{080E1010-2B9B-4E90-A5EA-DF81E775EF4A}"/>
                </a:ext>
              </a:extLst>
            </p:cNvPr>
            <p:cNvSpPr>
              <a:spLocks noChangeArrowheads="1"/>
            </p:cNvSpPr>
            <p:nvPr/>
          </p:nvSpPr>
          <p:spPr bwMode="auto">
            <a:xfrm>
              <a:off x="4174152"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5" name="Oval 21">
              <a:extLst>
                <a:ext uri="{FF2B5EF4-FFF2-40B4-BE49-F238E27FC236}">
                  <a16:creationId xmlns:a16="http://schemas.microsoft.com/office/drawing/2014/main" id="{40356FBB-E2B6-4BAD-A391-309A2D1FB444}"/>
                </a:ext>
              </a:extLst>
            </p:cNvPr>
            <p:cNvSpPr>
              <a:spLocks noChangeArrowheads="1"/>
            </p:cNvSpPr>
            <p:nvPr/>
          </p:nvSpPr>
          <p:spPr bwMode="auto">
            <a:xfrm>
              <a:off x="7719039"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6" name="Oval 24">
              <a:extLst>
                <a:ext uri="{FF2B5EF4-FFF2-40B4-BE49-F238E27FC236}">
                  <a16:creationId xmlns:a16="http://schemas.microsoft.com/office/drawing/2014/main" id="{4D1C6B2F-38F0-45C1-A897-7294F29E1F6E}"/>
                </a:ext>
              </a:extLst>
            </p:cNvPr>
            <p:cNvSpPr>
              <a:spLocks noChangeArrowheads="1"/>
            </p:cNvSpPr>
            <p:nvPr/>
          </p:nvSpPr>
          <p:spPr bwMode="auto">
            <a:xfrm>
              <a:off x="8971645"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7" name="Oval 27">
              <a:extLst>
                <a:ext uri="{FF2B5EF4-FFF2-40B4-BE49-F238E27FC236}">
                  <a16:creationId xmlns:a16="http://schemas.microsoft.com/office/drawing/2014/main" id="{781C2CCB-1B9E-462F-ABC3-F4DAC4526022}"/>
                </a:ext>
              </a:extLst>
            </p:cNvPr>
            <p:cNvSpPr>
              <a:spLocks noChangeArrowheads="1"/>
            </p:cNvSpPr>
            <p:nvPr/>
          </p:nvSpPr>
          <p:spPr bwMode="auto">
            <a:xfrm>
              <a:off x="8971645" y="4385329"/>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8" name="Oval 30">
              <a:extLst>
                <a:ext uri="{FF2B5EF4-FFF2-40B4-BE49-F238E27FC236}">
                  <a16:creationId xmlns:a16="http://schemas.microsoft.com/office/drawing/2014/main" id="{D0B940BB-7382-4394-B6F5-401607586DAE}"/>
                </a:ext>
              </a:extLst>
            </p:cNvPr>
            <p:cNvSpPr>
              <a:spLocks noChangeArrowheads="1"/>
            </p:cNvSpPr>
            <p:nvPr/>
          </p:nvSpPr>
          <p:spPr bwMode="auto">
            <a:xfrm>
              <a:off x="5948614" y="3131766"/>
              <a:ext cx="255470" cy="395326"/>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Tree>
    <p:extLst>
      <p:ext uri="{BB962C8B-B14F-4D97-AF65-F5344CB8AC3E}">
        <p14:creationId xmlns:p14="http://schemas.microsoft.com/office/powerpoint/2010/main" val="310809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5CB95E86-0871-4DF4-8893-69C82B1FF8F3}"/>
              </a:ext>
            </a:extLst>
          </p:cNvPr>
          <p:cNvGrpSpPr/>
          <p:nvPr/>
        </p:nvGrpSpPr>
        <p:grpSpPr>
          <a:xfrm>
            <a:off x="1838433" y="1369852"/>
            <a:ext cx="4082232" cy="583197"/>
            <a:chOff x="1838434" y="1562260"/>
            <a:chExt cx="4082232" cy="583197"/>
          </a:xfrm>
        </p:grpSpPr>
        <p:sp>
          <p:nvSpPr>
            <p:cNvPr id="3" name="TextBox 2">
              <a:extLst>
                <a:ext uri="{FF2B5EF4-FFF2-40B4-BE49-F238E27FC236}">
                  <a16:creationId xmlns:a16="http://schemas.microsoft.com/office/drawing/2014/main" id="{F05AE291-32C3-4DC0-8166-0B420014A246}"/>
                </a:ext>
              </a:extLst>
            </p:cNvPr>
            <p:cNvSpPr txBox="1">
              <a:spLocks/>
            </p:cNvSpPr>
            <p:nvPr/>
          </p:nvSpPr>
          <p:spPr bwMode="auto">
            <a:xfrm>
              <a:off x="1838434" y="1820857"/>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sp>
          <p:nvSpPr>
            <p:cNvPr id="4" name="TextBox 3">
              <a:extLst>
                <a:ext uri="{FF2B5EF4-FFF2-40B4-BE49-F238E27FC236}">
                  <a16:creationId xmlns:a16="http://schemas.microsoft.com/office/drawing/2014/main" id="{A3682FD4-24D7-4C23-A8F9-0F93CD50B109}"/>
                </a:ext>
              </a:extLst>
            </p:cNvPr>
            <p:cNvSpPr txBox="1">
              <a:spLocks/>
            </p:cNvSpPr>
            <p:nvPr/>
          </p:nvSpPr>
          <p:spPr bwMode="auto">
            <a:xfrm>
              <a:off x="1838434" y="1562260"/>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grpSp>
      <p:grpSp>
        <p:nvGrpSpPr>
          <p:cNvPr id="5" name="Group 7">
            <a:extLst>
              <a:ext uri="{FF2B5EF4-FFF2-40B4-BE49-F238E27FC236}">
                <a16:creationId xmlns:a16="http://schemas.microsoft.com/office/drawing/2014/main" id="{44A9D374-502E-41AA-9D62-40F3C55300CA}"/>
              </a:ext>
            </a:extLst>
          </p:cNvPr>
          <p:cNvGrpSpPr/>
          <p:nvPr/>
        </p:nvGrpSpPr>
        <p:grpSpPr>
          <a:xfrm>
            <a:off x="1838433" y="2336732"/>
            <a:ext cx="4082232" cy="583197"/>
            <a:chOff x="1838434" y="2485763"/>
            <a:chExt cx="4082232" cy="583197"/>
          </a:xfrm>
        </p:grpSpPr>
        <p:sp>
          <p:nvSpPr>
            <p:cNvPr id="6" name="TextBox 55">
              <a:extLst>
                <a:ext uri="{FF2B5EF4-FFF2-40B4-BE49-F238E27FC236}">
                  <a16:creationId xmlns:a16="http://schemas.microsoft.com/office/drawing/2014/main" id="{D5333069-9111-46C4-AB0B-A7E4EBBE3E26}"/>
                </a:ext>
              </a:extLst>
            </p:cNvPr>
            <p:cNvSpPr txBox="1">
              <a:spLocks/>
            </p:cNvSpPr>
            <p:nvPr/>
          </p:nvSpPr>
          <p:spPr bwMode="auto">
            <a:xfrm>
              <a:off x="1838434" y="2744360"/>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sp>
          <p:nvSpPr>
            <p:cNvPr id="7" name="TextBox 6">
              <a:extLst>
                <a:ext uri="{FF2B5EF4-FFF2-40B4-BE49-F238E27FC236}">
                  <a16:creationId xmlns:a16="http://schemas.microsoft.com/office/drawing/2014/main" id="{CC55F744-D6F5-4FA2-ABAA-31F2CDDA5BA6}"/>
                </a:ext>
              </a:extLst>
            </p:cNvPr>
            <p:cNvSpPr txBox="1">
              <a:spLocks/>
            </p:cNvSpPr>
            <p:nvPr/>
          </p:nvSpPr>
          <p:spPr bwMode="auto">
            <a:xfrm>
              <a:off x="1838434" y="2485763"/>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grpSp>
      <p:sp>
        <p:nvSpPr>
          <p:cNvPr id="8" name="Oval 34">
            <a:extLst>
              <a:ext uri="{FF2B5EF4-FFF2-40B4-BE49-F238E27FC236}">
                <a16:creationId xmlns:a16="http://schemas.microsoft.com/office/drawing/2014/main" id="{90707E56-D6A0-44E6-A3B3-AC26C384E3B3}"/>
              </a:ext>
            </a:extLst>
          </p:cNvPr>
          <p:cNvSpPr/>
          <p:nvPr/>
        </p:nvSpPr>
        <p:spPr>
          <a:xfrm>
            <a:off x="638403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9" name="Oval 39">
            <a:extLst>
              <a:ext uri="{FF2B5EF4-FFF2-40B4-BE49-F238E27FC236}">
                <a16:creationId xmlns:a16="http://schemas.microsoft.com/office/drawing/2014/main" id="{9330DA8C-C10B-4B18-B997-24DF563B2F07}"/>
              </a:ext>
            </a:extLst>
          </p:cNvPr>
          <p:cNvSpPr/>
          <p:nvPr/>
        </p:nvSpPr>
        <p:spPr>
          <a:xfrm>
            <a:off x="638403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0" name="Oval 44">
            <a:extLst>
              <a:ext uri="{FF2B5EF4-FFF2-40B4-BE49-F238E27FC236}">
                <a16:creationId xmlns:a16="http://schemas.microsoft.com/office/drawing/2014/main" id="{AF2C262F-4EEA-4E96-8FB5-8337EA0949BD}"/>
              </a:ext>
            </a:extLst>
          </p:cNvPr>
          <p:cNvSpPr/>
          <p:nvPr/>
        </p:nvSpPr>
        <p:spPr>
          <a:xfrm>
            <a:off x="89741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1" name="Oval 49">
            <a:extLst>
              <a:ext uri="{FF2B5EF4-FFF2-40B4-BE49-F238E27FC236}">
                <a16:creationId xmlns:a16="http://schemas.microsoft.com/office/drawing/2014/main" id="{BE4B8CA1-F7D1-45EE-AC42-F1577812D971}"/>
              </a:ext>
            </a:extLst>
          </p:cNvPr>
          <p:cNvSpPr/>
          <p:nvPr/>
        </p:nvSpPr>
        <p:spPr>
          <a:xfrm>
            <a:off x="89741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2" name="Freeform: Shape 51">
            <a:extLst>
              <a:ext uri="{FF2B5EF4-FFF2-40B4-BE49-F238E27FC236}">
                <a16:creationId xmlns:a16="http://schemas.microsoft.com/office/drawing/2014/main" id="{F72FF218-2AE6-41F3-B316-BC1369541A67}"/>
              </a:ext>
            </a:extLst>
          </p:cNvPr>
          <p:cNvSpPr>
            <a:spLocks/>
          </p:cNvSpPr>
          <p:nvPr/>
        </p:nvSpPr>
        <p:spPr bwMode="auto">
          <a:xfrm>
            <a:off x="6511939" y="1414855"/>
            <a:ext cx="493192" cy="49319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3" name="Freeform: Shape 52">
            <a:extLst>
              <a:ext uri="{FF2B5EF4-FFF2-40B4-BE49-F238E27FC236}">
                <a16:creationId xmlns:a16="http://schemas.microsoft.com/office/drawing/2014/main" id="{5477854D-079F-4685-AC35-800D61A3E859}"/>
              </a:ext>
            </a:extLst>
          </p:cNvPr>
          <p:cNvSpPr>
            <a:spLocks/>
          </p:cNvSpPr>
          <p:nvPr/>
        </p:nvSpPr>
        <p:spPr bwMode="auto">
          <a:xfrm>
            <a:off x="1054583" y="2381733"/>
            <a:ext cx="493192" cy="49319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4" name="Freeform: Shape 53">
            <a:extLst>
              <a:ext uri="{FF2B5EF4-FFF2-40B4-BE49-F238E27FC236}">
                <a16:creationId xmlns:a16="http://schemas.microsoft.com/office/drawing/2014/main" id="{BA1A0429-03BF-4EB5-903A-C7659BAB5AC7}"/>
              </a:ext>
            </a:extLst>
          </p:cNvPr>
          <p:cNvSpPr>
            <a:spLocks/>
          </p:cNvSpPr>
          <p:nvPr/>
        </p:nvSpPr>
        <p:spPr bwMode="auto">
          <a:xfrm>
            <a:off x="6505611" y="2381733"/>
            <a:ext cx="493192" cy="49319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5" name="Freeform: Shape 54">
            <a:extLst>
              <a:ext uri="{FF2B5EF4-FFF2-40B4-BE49-F238E27FC236}">
                <a16:creationId xmlns:a16="http://schemas.microsoft.com/office/drawing/2014/main" id="{88ABF2BB-2B4A-4489-B038-12738B873448}"/>
              </a:ext>
            </a:extLst>
          </p:cNvPr>
          <p:cNvSpPr>
            <a:spLocks/>
          </p:cNvSpPr>
          <p:nvPr/>
        </p:nvSpPr>
        <p:spPr bwMode="auto">
          <a:xfrm>
            <a:off x="1036803" y="1414855"/>
            <a:ext cx="493192" cy="49319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grpSp>
        <p:nvGrpSpPr>
          <p:cNvPr id="16" name="组合 15">
            <a:extLst>
              <a:ext uri="{FF2B5EF4-FFF2-40B4-BE49-F238E27FC236}">
                <a16:creationId xmlns:a16="http://schemas.microsoft.com/office/drawing/2014/main" id="{52E08880-59B2-48FF-9E3B-3EE9650BB33F}"/>
              </a:ext>
            </a:extLst>
          </p:cNvPr>
          <p:cNvGrpSpPr/>
          <p:nvPr/>
        </p:nvGrpSpPr>
        <p:grpSpPr>
          <a:xfrm>
            <a:off x="879991" y="3489013"/>
            <a:ext cx="10432020" cy="2393548"/>
            <a:chOff x="659993" y="2616759"/>
            <a:chExt cx="7824015" cy="1795161"/>
          </a:xfrm>
        </p:grpSpPr>
        <p:sp>
          <p:nvSpPr>
            <p:cNvPr id="17" name="Rectangle: Rounded Corners 14">
              <a:extLst>
                <a:ext uri="{FF2B5EF4-FFF2-40B4-BE49-F238E27FC236}">
                  <a16:creationId xmlns:a16="http://schemas.microsoft.com/office/drawing/2014/main" id="{E95D76AE-D342-467A-AB34-3B1C599442CE}"/>
                </a:ext>
              </a:extLst>
            </p:cNvPr>
            <p:cNvSpPr/>
            <p:nvPr/>
          </p:nvSpPr>
          <p:spPr>
            <a:xfrm>
              <a:off x="659994" y="2833876"/>
              <a:ext cx="7824014"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8" name="Rectangle: Rounded Corners 15">
              <a:extLst>
                <a:ext uri="{FF2B5EF4-FFF2-40B4-BE49-F238E27FC236}">
                  <a16:creationId xmlns:a16="http://schemas.microsoft.com/office/drawing/2014/main" id="{69547486-8161-4B20-9AA2-1931F53563B5}"/>
                </a:ext>
              </a:extLst>
            </p:cNvPr>
            <p:cNvSpPr/>
            <p:nvPr/>
          </p:nvSpPr>
          <p:spPr>
            <a:xfrm>
              <a:off x="659993" y="2833876"/>
              <a:ext cx="6735252"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9" name="TextBox 16">
              <a:extLst>
                <a:ext uri="{FF2B5EF4-FFF2-40B4-BE49-F238E27FC236}">
                  <a16:creationId xmlns:a16="http://schemas.microsoft.com/office/drawing/2014/main" id="{0EADB767-5010-499F-89A2-AF5F37984B9F}"/>
                </a:ext>
              </a:extLst>
            </p:cNvPr>
            <p:cNvSpPr txBox="1">
              <a:spLocks/>
            </p:cNvSpPr>
            <p:nvPr/>
          </p:nvSpPr>
          <p:spPr bwMode="auto">
            <a:xfrm>
              <a:off x="790937" y="2616759"/>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20" name="TextBox 17">
              <a:extLst>
                <a:ext uri="{FF2B5EF4-FFF2-40B4-BE49-F238E27FC236}">
                  <a16:creationId xmlns:a16="http://schemas.microsoft.com/office/drawing/2014/main" id="{EE396234-011F-4B16-9A96-8FB3BE8DF03E}"/>
                </a:ext>
              </a:extLst>
            </p:cNvPr>
            <p:cNvSpPr txBox="1">
              <a:spLocks/>
            </p:cNvSpPr>
            <p:nvPr/>
          </p:nvSpPr>
          <p:spPr bwMode="auto">
            <a:xfrm>
              <a:off x="7465782" y="283626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dirty="0">
                  <a:solidFill>
                    <a:schemeClr val="bg1"/>
                  </a:solidFill>
                  <a:cs typeface="+mn-ea"/>
                  <a:sym typeface="+mn-lt"/>
                </a:rPr>
                <a:t>80</a:t>
              </a:r>
            </a:p>
          </p:txBody>
        </p:sp>
        <p:sp>
          <p:nvSpPr>
            <p:cNvPr id="21" name="Rectangle: Rounded Corners 19">
              <a:extLst>
                <a:ext uri="{FF2B5EF4-FFF2-40B4-BE49-F238E27FC236}">
                  <a16:creationId xmlns:a16="http://schemas.microsoft.com/office/drawing/2014/main" id="{58676DEE-7B31-40E6-83C5-F1D61F4D7295}"/>
                </a:ext>
              </a:extLst>
            </p:cNvPr>
            <p:cNvSpPr/>
            <p:nvPr/>
          </p:nvSpPr>
          <p:spPr>
            <a:xfrm>
              <a:off x="659994" y="3307552"/>
              <a:ext cx="7824013" cy="156346"/>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2" name="Rectangle: Rounded Corners 20">
              <a:extLst>
                <a:ext uri="{FF2B5EF4-FFF2-40B4-BE49-F238E27FC236}">
                  <a16:creationId xmlns:a16="http://schemas.microsoft.com/office/drawing/2014/main" id="{66C9B150-0772-4C79-AC49-70696759A2B0}"/>
                </a:ext>
              </a:extLst>
            </p:cNvPr>
            <p:cNvSpPr/>
            <p:nvPr/>
          </p:nvSpPr>
          <p:spPr>
            <a:xfrm>
              <a:off x="659994" y="3307552"/>
              <a:ext cx="4175307" cy="156346"/>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3" name="TextBox 22">
              <a:extLst>
                <a:ext uri="{FF2B5EF4-FFF2-40B4-BE49-F238E27FC236}">
                  <a16:creationId xmlns:a16="http://schemas.microsoft.com/office/drawing/2014/main" id="{71961591-D8E6-4FE6-9279-29CED4AF61DB}"/>
                </a:ext>
              </a:extLst>
            </p:cNvPr>
            <p:cNvSpPr txBox="1">
              <a:spLocks/>
            </p:cNvSpPr>
            <p:nvPr/>
          </p:nvSpPr>
          <p:spPr bwMode="auto">
            <a:xfrm>
              <a:off x="4922495" y="3309064"/>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55</a:t>
              </a:r>
            </a:p>
          </p:txBody>
        </p:sp>
        <p:sp>
          <p:nvSpPr>
            <p:cNvPr id="24" name="Rectangle: Rounded Corners 24">
              <a:extLst>
                <a:ext uri="{FF2B5EF4-FFF2-40B4-BE49-F238E27FC236}">
                  <a16:creationId xmlns:a16="http://schemas.microsoft.com/office/drawing/2014/main" id="{55DC99EC-23C8-408D-80D2-94C742675950}"/>
                </a:ext>
              </a:extLst>
            </p:cNvPr>
            <p:cNvSpPr/>
            <p:nvPr/>
          </p:nvSpPr>
          <p:spPr>
            <a:xfrm>
              <a:off x="659994" y="3781449"/>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Rectangle: Rounded Corners 25">
              <a:extLst>
                <a:ext uri="{FF2B5EF4-FFF2-40B4-BE49-F238E27FC236}">
                  <a16:creationId xmlns:a16="http://schemas.microsoft.com/office/drawing/2014/main" id="{44B4AD21-A4AE-4116-BDD1-83E3E277A5D8}"/>
                </a:ext>
              </a:extLst>
            </p:cNvPr>
            <p:cNvSpPr/>
            <p:nvPr/>
          </p:nvSpPr>
          <p:spPr>
            <a:xfrm>
              <a:off x="659994" y="3781449"/>
              <a:ext cx="4650644" cy="156347"/>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6" name="TextBox 27">
              <a:extLst>
                <a:ext uri="{FF2B5EF4-FFF2-40B4-BE49-F238E27FC236}">
                  <a16:creationId xmlns:a16="http://schemas.microsoft.com/office/drawing/2014/main" id="{C9BF1CB7-98DC-4CEC-A318-A18FD83FE9AA}"/>
                </a:ext>
              </a:extLst>
            </p:cNvPr>
            <p:cNvSpPr txBox="1">
              <a:spLocks/>
            </p:cNvSpPr>
            <p:nvPr/>
          </p:nvSpPr>
          <p:spPr bwMode="auto">
            <a:xfrm>
              <a:off x="5366840" y="3782086"/>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60</a:t>
              </a:r>
            </a:p>
          </p:txBody>
        </p:sp>
        <p:sp>
          <p:nvSpPr>
            <p:cNvPr id="27" name="Rectangle: Rounded Corners 29">
              <a:extLst>
                <a:ext uri="{FF2B5EF4-FFF2-40B4-BE49-F238E27FC236}">
                  <a16:creationId xmlns:a16="http://schemas.microsoft.com/office/drawing/2014/main" id="{DAC38BEE-238E-4AA7-AA45-6D9F56C77789}"/>
                </a:ext>
              </a:extLst>
            </p:cNvPr>
            <p:cNvSpPr/>
            <p:nvPr/>
          </p:nvSpPr>
          <p:spPr>
            <a:xfrm>
              <a:off x="659994" y="4255573"/>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8" name="Rectangle: Rounded Corners 30">
              <a:extLst>
                <a:ext uri="{FF2B5EF4-FFF2-40B4-BE49-F238E27FC236}">
                  <a16:creationId xmlns:a16="http://schemas.microsoft.com/office/drawing/2014/main" id="{7612C20A-6D83-41A5-B0F9-F22E1BB1ECAF}"/>
                </a:ext>
              </a:extLst>
            </p:cNvPr>
            <p:cNvSpPr/>
            <p:nvPr/>
          </p:nvSpPr>
          <p:spPr>
            <a:xfrm>
              <a:off x="659994" y="4255573"/>
              <a:ext cx="2803450"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9" name="TextBox 32">
              <a:extLst>
                <a:ext uri="{FF2B5EF4-FFF2-40B4-BE49-F238E27FC236}">
                  <a16:creationId xmlns:a16="http://schemas.microsoft.com/office/drawing/2014/main" id="{4DBFAFB5-DCB7-4E57-9DE6-8A0D677347BE}"/>
                </a:ext>
              </a:extLst>
            </p:cNvPr>
            <p:cNvSpPr txBox="1">
              <a:spLocks/>
            </p:cNvSpPr>
            <p:nvPr/>
          </p:nvSpPr>
          <p:spPr bwMode="auto">
            <a:xfrm>
              <a:off x="3542690" y="425533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37</a:t>
              </a:r>
            </a:p>
          </p:txBody>
        </p:sp>
        <p:sp>
          <p:nvSpPr>
            <p:cNvPr id="30" name="TextBox 58">
              <a:extLst>
                <a:ext uri="{FF2B5EF4-FFF2-40B4-BE49-F238E27FC236}">
                  <a16:creationId xmlns:a16="http://schemas.microsoft.com/office/drawing/2014/main" id="{833F6D8B-00C8-4615-851C-D0FFFE9E5B8F}"/>
                </a:ext>
              </a:extLst>
            </p:cNvPr>
            <p:cNvSpPr txBox="1">
              <a:spLocks/>
            </p:cNvSpPr>
            <p:nvPr/>
          </p:nvSpPr>
          <p:spPr bwMode="auto">
            <a:xfrm>
              <a:off x="790937" y="309043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31" name="TextBox 59">
              <a:extLst>
                <a:ext uri="{FF2B5EF4-FFF2-40B4-BE49-F238E27FC236}">
                  <a16:creationId xmlns:a16="http://schemas.microsoft.com/office/drawing/2014/main" id="{F01B6E56-6DFD-42CB-BAD5-9A91797283F6}"/>
                </a:ext>
              </a:extLst>
            </p:cNvPr>
            <p:cNvSpPr txBox="1">
              <a:spLocks/>
            </p:cNvSpPr>
            <p:nvPr/>
          </p:nvSpPr>
          <p:spPr bwMode="auto">
            <a:xfrm>
              <a:off x="790937" y="3564332"/>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32" name="TextBox 60">
              <a:extLst>
                <a:ext uri="{FF2B5EF4-FFF2-40B4-BE49-F238E27FC236}">
                  <a16:creationId xmlns:a16="http://schemas.microsoft.com/office/drawing/2014/main" id="{D7E655CA-93AF-4685-AECC-EB835B20C7F1}"/>
                </a:ext>
              </a:extLst>
            </p:cNvPr>
            <p:cNvSpPr txBox="1">
              <a:spLocks/>
            </p:cNvSpPr>
            <p:nvPr/>
          </p:nvSpPr>
          <p:spPr bwMode="auto">
            <a:xfrm>
              <a:off x="797884" y="403845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grpSp>
      <p:grpSp>
        <p:nvGrpSpPr>
          <p:cNvPr id="33" name="Group 4">
            <a:extLst>
              <a:ext uri="{FF2B5EF4-FFF2-40B4-BE49-F238E27FC236}">
                <a16:creationId xmlns:a16="http://schemas.microsoft.com/office/drawing/2014/main" id="{2BCA95BA-7AFF-44D0-BE4B-FD079D74F7E3}"/>
              </a:ext>
            </a:extLst>
          </p:cNvPr>
          <p:cNvGrpSpPr/>
          <p:nvPr/>
        </p:nvGrpSpPr>
        <p:grpSpPr>
          <a:xfrm>
            <a:off x="7325055" y="1369852"/>
            <a:ext cx="4082232" cy="583197"/>
            <a:chOff x="7325054" y="1523738"/>
            <a:chExt cx="4082232" cy="583197"/>
          </a:xfrm>
        </p:grpSpPr>
        <p:sp>
          <p:nvSpPr>
            <p:cNvPr id="34" name="TextBox 9">
              <a:extLst>
                <a:ext uri="{FF2B5EF4-FFF2-40B4-BE49-F238E27FC236}">
                  <a16:creationId xmlns:a16="http://schemas.microsoft.com/office/drawing/2014/main" id="{82D5055E-DA74-4D55-BB78-ED35DD5D5963}"/>
                </a:ext>
              </a:extLst>
            </p:cNvPr>
            <p:cNvSpPr txBox="1">
              <a:spLocks/>
            </p:cNvSpPr>
            <p:nvPr/>
          </p:nvSpPr>
          <p:spPr bwMode="auto">
            <a:xfrm>
              <a:off x="7325054" y="1523738"/>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sp>
          <p:nvSpPr>
            <p:cNvPr id="35" name="TextBox 33">
              <a:extLst>
                <a:ext uri="{FF2B5EF4-FFF2-40B4-BE49-F238E27FC236}">
                  <a16:creationId xmlns:a16="http://schemas.microsoft.com/office/drawing/2014/main" id="{37A8F56D-403A-42A6-8310-72014BFC4DFF}"/>
                </a:ext>
              </a:extLst>
            </p:cNvPr>
            <p:cNvSpPr txBox="1">
              <a:spLocks/>
            </p:cNvSpPr>
            <p:nvPr/>
          </p:nvSpPr>
          <p:spPr bwMode="auto">
            <a:xfrm>
              <a:off x="7325054" y="1782335"/>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grpSp>
      <p:grpSp>
        <p:nvGrpSpPr>
          <p:cNvPr id="36" name="Group 5">
            <a:extLst>
              <a:ext uri="{FF2B5EF4-FFF2-40B4-BE49-F238E27FC236}">
                <a16:creationId xmlns:a16="http://schemas.microsoft.com/office/drawing/2014/main" id="{2769C4A1-2C23-4564-9793-0F0AAA5EDFE3}"/>
              </a:ext>
            </a:extLst>
          </p:cNvPr>
          <p:cNvGrpSpPr/>
          <p:nvPr/>
        </p:nvGrpSpPr>
        <p:grpSpPr>
          <a:xfrm>
            <a:off x="7325055" y="2336732"/>
            <a:ext cx="4082232" cy="583197"/>
            <a:chOff x="7325054" y="2496601"/>
            <a:chExt cx="4082232" cy="583197"/>
          </a:xfrm>
        </p:grpSpPr>
        <p:sp>
          <p:nvSpPr>
            <p:cNvPr id="37" name="TextBox 12">
              <a:extLst>
                <a:ext uri="{FF2B5EF4-FFF2-40B4-BE49-F238E27FC236}">
                  <a16:creationId xmlns:a16="http://schemas.microsoft.com/office/drawing/2014/main" id="{91D18054-53B6-43B4-B966-17716DCC3993}"/>
                </a:ext>
              </a:extLst>
            </p:cNvPr>
            <p:cNvSpPr txBox="1">
              <a:spLocks/>
            </p:cNvSpPr>
            <p:nvPr/>
          </p:nvSpPr>
          <p:spPr bwMode="auto">
            <a:xfrm>
              <a:off x="7325054" y="2496601"/>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sp>
          <p:nvSpPr>
            <p:cNvPr id="38" name="TextBox 35">
              <a:extLst>
                <a:ext uri="{FF2B5EF4-FFF2-40B4-BE49-F238E27FC236}">
                  <a16:creationId xmlns:a16="http://schemas.microsoft.com/office/drawing/2014/main" id="{DB37EACB-F8E4-443B-A1D4-CF6D000DB5DF}"/>
                </a:ext>
              </a:extLst>
            </p:cNvPr>
            <p:cNvSpPr txBox="1">
              <a:spLocks/>
            </p:cNvSpPr>
            <p:nvPr/>
          </p:nvSpPr>
          <p:spPr bwMode="auto">
            <a:xfrm>
              <a:off x="7325054" y="2755198"/>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grpSp>
    </p:spTree>
    <p:extLst>
      <p:ext uri="{BB962C8B-B14F-4D97-AF65-F5344CB8AC3E}">
        <p14:creationId xmlns:p14="http://schemas.microsoft.com/office/powerpoint/2010/main" val="313287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A195110-9CEC-41AE-91E4-562722A44633}"/>
              </a:ext>
            </a:extLst>
          </p:cNvPr>
          <p:cNvGrpSpPr/>
          <p:nvPr/>
        </p:nvGrpSpPr>
        <p:grpSpPr>
          <a:xfrm>
            <a:off x="2447595" y="2468894"/>
            <a:ext cx="7537103" cy="2567247"/>
            <a:chOff x="3935760" y="2686373"/>
            <a:chExt cx="7537101" cy="2567246"/>
          </a:xfrm>
        </p:grpSpPr>
        <p:grpSp>
          <p:nvGrpSpPr>
            <p:cNvPr id="3" name="组合 2">
              <a:extLst>
                <a:ext uri="{FF2B5EF4-FFF2-40B4-BE49-F238E27FC236}">
                  <a16:creationId xmlns:a16="http://schemas.microsoft.com/office/drawing/2014/main" id="{FEEBA3E5-F595-4B60-AEE3-435F0B66606C}"/>
                </a:ext>
              </a:extLst>
            </p:cNvPr>
            <p:cNvGrpSpPr/>
            <p:nvPr/>
          </p:nvGrpSpPr>
          <p:grpSpPr>
            <a:xfrm>
              <a:off x="3935760" y="2686375"/>
              <a:ext cx="2356357" cy="1171487"/>
              <a:chOff x="875420" y="2600908"/>
              <a:chExt cx="2591741" cy="1288510"/>
            </a:xfrm>
          </p:grpSpPr>
          <p:sp>
            <p:nvSpPr>
              <p:cNvPr id="26" name="Shape 210">
                <a:extLst>
                  <a:ext uri="{FF2B5EF4-FFF2-40B4-BE49-F238E27FC236}">
                    <a16:creationId xmlns:a16="http://schemas.microsoft.com/office/drawing/2014/main" id="{B7A7521F-F13B-44D1-BFE2-392A412F63DE}"/>
                  </a:ext>
                </a:extLst>
              </p:cNvPr>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7" name="TextBox 253">
                <a:extLst>
                  <a:ext uri="{FF2B5EF4-FFF2-40B4-BE49-F238E27FC236}">
                    <a16:creationId xmlns:a16="http://schemas.microsoft.com/office/drawing/2014/main" id="{84BC6888-6F54-4063-A22F-E54DEEA06BD7}"/>
                  </a:ext>
                </a:extLst>
              </p:cNvPr>
              <p:cNvSpPr txBox="1"/>
              <p:nvPr/>
            </p:nvSpPr>
            <p:spPr>
              <a:xfrm>
                <a:off x="1371495"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28" name="Rectangle 254">
                <a:extLst>
                  <a:ext uri="{FF2B5EF4-FFF2-40B4-BE49-F238E27FC236}">
                    <a16:creationId xmlns:a16="http://schemas.microsoft.com/office/drawing/2014/main" id="{3F52C053-7905-45EC-8ADC-55FA1BDEF25D}"/>
                  </a:ext>
                </a:extLst>
              </p:cNvPr>
              <p:cNvSpPr/>
              <p:nvPr/>
            </p:nvSpPr>
            <p:spPr>
              <a:xfrm>
                <a:off x="1371496" y="2600908"/>
                <a:ext cx="1697631" cy="307777"/>
              </a:xfrm>
              <a:prstGeom prst="rect">
                <a:avLst/>
              </a:prstGeom>
            </p:spPr>
            <p:txBody>
              <a:bodyPr wrap="square" lIns="0" tIns="0" rIns="0" bIns="0">
                <a:normAutofit fontScale="92500" lnSpcReduction="10000"/>
              </a:bodyPr>
              <a:lstStyle/>
              <a:p>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4" name="组合 3">
              <a:extLst>
                <a:ext uri="{FF2B5EF4-FFF2-40B4-BE49-F238E27FC236}">
                  <a16:creationId xmlns:a16="http://schemas.microsoft.com/office/drawing/2014/main" id="{0B2CD8F9-0D18-4B07-807F-1383F6D58896}"/>
                </a:ext>
              </a:extLst>
            </p:cNvPr>
            <p:cNvGrpSpPr/>
            <p:nvPr/>
          </p:nvGrpSpPr>
          <p:grpSpPr>
            <a:xfrm>
              <a:off x="6462994" y="2686373"/>
              <a:ext cx="2419495" cy="1171486"/>
              <a:chOff x="3365004" y="2600908"/>
              <a:chExt cx="2661185" cy="1288510"/>
            </a:xfrm>
          </p:grpSpPr>
          <p:sp>
            <p:nvSpPr>
              <p:cNvPr id="22" name="TextBox 253">
                <a:extLst>
                  <a:ext uri="{FF2B5EF4-FFF2-40B4-BE49-F238E27FC236}">
                    <a16:creationId xmlns:a16="http://schemas.microsoft.com/office/drawing/2014/main" id="{D5795883-912B-4D6F-B149-BC12B0AAA783}"/>
                  </a:ext>
                </a:extLst>
              </p:cNvPr>
              <p:cNvSpPr txBox="1"/>
              <p:nvPr/>
            </p:nvSpPr>
            <p:spPr>
              <a:xfrm>
                <a:off x="3930523"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grpSp>
            <p:nvGrpSpPr>
              <p:cNvPr id="23" name="组合 22">
                <a:extLst>
                  <a:ext uri="{FF2B5EF4-FFF2-40B4-BE49-F238E27FC236}">
                    <a16:creationId xmlns:a16="http://schemas.microsoft.com/office/drawing/2014/main" id="{DF874FDF-5A45-439E-8927-C6F5C5B7A1FA}"/>
                  </a:ext>
                </a:extLst>
              </p:cNvPr>
              <p:cNvGrpSpPr/>
              <p:nvPr/>
            </p:nvGrpSpPr>
            <p:grpSpPr>
              <a:xfrm>
                <a:off x="3365004" y="2600908"/>
                <a:ext cx="2263151" cy="307777"/>
                <a:chOff x="3365004" y="2600908"/>
                <a:chExt cx="2263151" cy="307777"/>
              </a:xfrm>
            </p:grpSpPr>
            <p:sp>
              <p:nvSpPr>
                <p:cNvPr id="24" name="Shape 213">
                  <a:extLst>
                    <a:ext uri="{FF2B5EF4-FFF2-40B4-BE49-F238E27FC236}">
                      <a16:creationId xmlns:a16="http://schemas.microsoft.com/office/drawing/2014/main" id="{2C958C59-D43D-40D0-9479-05830243CF63}"/>
                    </a:ext>
                  </a:extLst>
                </p:cNvPr>
                <p:cNvSpPr/>
                <p:nvPr/>
              </p:nvSpPr>
              <p:spPr>
                <a:xfrm>
                  <a:off x="3365004"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5" name="Rectangle 254">
                  <a:extLst>
                    <a:ext uri="{FF2B5EF4-FFF2-40B4-BE49-F238E27FC236}">
                      <a16:creationId xmlns:a16="http://schemas.microsoft.com/office/drawing/2014/main" id="{A7E657D1-73A2-4AFC-802F-9A3E004F372A}"/>
                    </a:ext>
                  </a:extLst>
                </p:cNvPr>
                <p:cNvSpPr/>
                <p:nvPr/>
              </p:nvSpPr>
              <p:spPr>
                <a:xfrm>
                  <a:off x="3930524" y="2600908"/>
                  <a:ext cx="1697631" cy="307777"/>
                </a:xfrm>
                <a:prstGeom prst="rect">
                  <a:avLst/>
                </a:prstGeom>
              </p:spPr>
              <p:txBody>
                <a:bodyPr wrap="square" lIns="0" tIns="0" rIns="0" bIns="0">
                  <a:normAutofit fontScale="92500" lnSpcReduction="10000"/>
                </a:bodyPr>
                <a:lstStyle/>
                <a:p>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grpSp>
        </p:grpSp>
        <p:grpSp>
          <p:nvGrpSpPr>
            <p:cNvPr id="5" name="组合 4">
              <a:extLst>
                <a:ext uri="{FF2B5EF4-FFF2-40B4-BE49-F238E27FC236}">
                  <a16:creationId xmlns:a16="http://schemas.microsoft.com/office/drawing/2014/main" id="{F31EDD66-E60D-4BA9-9971-C8A352458CE9}"/>
                </a:ext>
              </a:extLst>
            </p:cNvPr>
            <p:cNvGrpSpPr/>
            <p:nvPr/>
          </p:nvGrpSpPr>
          <p:grpSpPr>
            <a:xfrm>
              <a:off x="3935760" y="4082119"/>
              <a:ext cx="2356357" cy="1171486"/>
              <a:chOff x="875420" y="4136081"/>
              <a:chExt cx="2591741" cy="1288510"/>
            </a:xfrm>
          </p:grpSpPr>
          <p:sp>
            <p:nvSpPr>
              <p:cNvPr id="19" name="Shape 207">
                <a:extLst>
                  <a:ext uri="{FF2B5EF4-FFF2-40B4-BE49-F238E27FC236}">
                    <a16:creationId xmlns:a16="http://schemas.microsoft.com/office/drawing/2014/main" id="{86D60F07-2DD5-4DAC-BEBD-F9B96BF54D4C}"/>
                  </a:ext>
                </a:extLst>
              </p:cNvPr>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0" name="TextBox 253">
                <a:extLst>
                  <a:ext uri="{FF2B5EF4-FFF2-40B4-BE49-F238E27FC236}">
                    <a16:creationId xmlns:a16="http://schemas.microsoft.com/office/drawing/2014/main" id="{22831A27-E77D-4578-9105-BDDC3ECD51E5}"/>
                  </a:ext>
                </a:extLst>
              </p:cNvPr>
              <p:cNvSpPr txBox="1"/>
              <p:nvPr/>
            </p:nvSpPr>
            <p:spPr>
              <a:xfrm>
                <a:off x="1371495" y="4443858"/>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21" name="Rectangle 254">
                <a:extLst>
                  <a:ext uri="{FF2B5EF4-FFF2-40B4-BE49-F238E27FC236}">
                    <a16:creationId xmlns:a16="http://schemas.microsoft.com/office/drawing/2014/main" id="{03333379-16B9-4338-A29F-D7AAC0118CBF}"/>
                  </a:ext>
                </a:extLst>
              </p:cNvPr>
              <p:cNvSpPr/>
              <p:nvPr/>
            </p:nvSpPr>
            <p:spPr>
              <a:xfrm>
                <a:off x="1371496"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6" name="组合 5">
              <a:extLst>
                <a:ext uri="{FF2B5EF4-FFF2-40B4-BE49-F238E27FC236}">
                  <a16:creationId xmlns:a16="http://schemas.microsoft.com/office/drawing/2014/main" id="{D909AA21-8597-457E-9046-61D3D5C1249D}"/>
                </a:ext>
              </a:extLst>
            </p:cNvPr>
            <p:cNvGrpSpPr/>
            <p:nvPr/>
          </p:nvGrpSpPr>
          <p:grpSpPr>
            <a:xfrm>
              <a:off x="6484586" y="4080482"/>
              <a:ext cx="2396083" cy="1173137"/>
              <a:chOff x="3390754" y="4134268"/>
              <a:chExt cx="2635435" cy="1290323"/>
            </a:xfrm>
          </p:grpSpPr>
          <p:sp>
            <p:nvSpPr>
              <p:cNvPr id="16" name="Shape 216">
                <a:extLst>
                  <a:ext uri="{FF2B5EF4-FFF2-40B4-BE49-F238E27FC236}">
                    <a16:creationId xmlns:a16="http://schemas.microsoft.com/office/drawing/2014/main" id="{2CE5D7CC-AA01-4EDE-840D-57044A11FB4E}"/>
                  </a:ext>
                </a:extLst>
              </p:cNvPr>
              <p:cNvSpPr/>
              <p:nvPr/>
            </p:nvSpPr>
            <p:spPr>
              <a:xfrm>
                <a:off x="339075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7" name="TextBox 253">
                <a:extLst>
                  <a:ext uri="{FF2B5EF4-FFF2-40B4-BE49-F238E27FC236}">
                    <a16:creationId xmlns:a16="http://schemas.microsoft.com/office/drawing/2014/main" id="{A8D0E7FA-2885-4EC2-A7C7-640793ABDC1D}"/>
                  </a:ext>
                </a:extLst>
              </p:cNvPr>
              <p:cNvSpPr txBox="1"/>
              <p:nvPr/>
            </p:nvSpPr>
            <p:spPr>
              <a:xfrm>
                <a:off x="3930523" y="4443858"/>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18" name="Rectangle 254">
                <a:extLst>
                  <a:ext uri="{FF2B5EF4-FFF2-40B4-BE49-F238E27FC236}">
                    <a16:creationId xmlns:a16="http://schemas.microsoft.com/office/drawing/2014/main" id="{027C07B3-DB9C-4DD4-B939-B938FEB459C1}"/>
                  </a:ext>
                </a:extLst>
              </p:cNvPr>
              <p:cNvSpPr/>
              <p:nvPr/>
            </p:nvSpPr>
            <p:spPr>
              <a:xfrm>
                <a:off x="3930524"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7" name="组合 6">
              <a:extLst>
                <a:ext uri="{FF2B5EF4-FFF2-40B4-BE49-F238E27FC236}">
                  <a16:creationId xmlns:a16="http://schemas.microsoft.com/office/drawing/2014/main" id="{BAA407B5-251D-408E-93E3-132E4EF38ADB}"/>
                </a:ext>
              </a:extLst>
            </p:cNvPr>
            <p:cNvGrpSpPr/>
            <p:nvPr/>
          </p:nvGrpSpPr>
          <p:grpSpPr>
            <a:xfrm>
              <a:off x="9053366" y="2686373"/>
              <a:ext cx="2419495" cy="1171486"/>
              <a:chOff x="5924032" y="2600908"/>
              <a:chExt cx="2661185" cy="1288510"/>
            </a:xfrm>
          </p:grpSpPr>
          <p:sp>
            <p:nvSpPr>
              <p:cNvPr id="12" name="TextBox 253">
                <a:extLst>
                  <a:ext uri="{FF2B5EF4-FFF2-40B4-BE49-F238E27FC236}">
                    <a16:creationId xmlns:a16="http://schemas.microsoft.com/office/drawing/2014/main" id="{24BEF6E0-7F38-4A16-94C5-AABE756ABC67}"/>
                  </a:ext>
                </a:extLst>
              </p:cNvPr>
              <p:cNvSpPr txBox="1"/>
              <p:nvPr/>
            </p:nvSpPr>
            <p:spPr>
              <a:xfrm>
                <a:off x="6489551"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grpSp>
            <p:nvGrpSpPr>
              <p:cNvPr id="13" name="组合 12">
                <a:extLst>
                  <a:ext uri="{FF2B5EF4-FFF2-40B4-BE49-F238E27FC236}">
                    <a16:creationId xmlns:a16="http://schemas.microsoft.com/office/drawing/2014/main" id="{EDFD69C5-6FD2-401D-8A34-FEBC1093034E}"/>
                  </a:ext>
                </a:extLst>
              </p:cNvPr>
              <p:cNvGrpSpPr/>
              <p:nvPr/>
            </p:nvGrpSpPr>
            <p:grpSpPr>
              <a:xfrm>
                <a:off x="5924032" y="2600908"/>
                <a:ext cx="2263151" cy="307777"/>
                <a:chOff x="5924032" y="2600908"/>
                <a:chExt cx="2263151" cy="307777"/>
              </a:xfrm>
            </p:grpSpPr>
            <p:sp>
              <p:nvSpPr>
                <p:cNvPr id="14" name="Shape 213">
                  <a:extLst>
                    <a:ext uri="{FF2B5EF4-FFF2-40B4-BE49-F238E27FC236}">
                      <a16:creationId xmlns:a16="http://schemas.microsoft.com/office/drawing/2014/main" id="{281AC105-7024-431E-80E2-24E2EE2A0119}"/>
                    </a:ext>
                  </a:extLst>
                </p:cNvPr>
                <p:cNvSpPr/>
                <p:nvPr/>
              </p:nvSpPr>
              <p:spPr>
                <a:xfrm>
                  <a:off x="5924032" y="2642360"/>
                  <a:ext cx="269643" cy="167720"/>
                </a:xfrm>
                <a:custGeom>
                  <a:avLst/>
                  <a:gdLst>
                    <a:gd name="connsiteX0" fmla="*/ 308536 w 331788"/>
                    <a:gd name="connsiteY0" fmla="*/ 66675 h 206375"/>
                    <a:gd name="connsiteX1" fmla="*/ 314995 w 331788"/>
                    <a:gd name="connsiteY1" fmla="*/ 66675 h 206375"/>
                    <a:gd name="connsiteX2" fmla="*/ 331788 w 331788"/>
                    <a:gd name="connsiteY2" fmla="*/ 83491 h 206375"/>
                    <a:gd name="connsiteX3" fmla="*/ 331788 w 331788"/>
                    <a:gd name="connsiteY3" fmla="*/ 189559 h 206375"/>
                    <a:gd name="connsiteX4" fmla="*/ 314995 w 331788"/>
                    <a:gd name="connsiteY4" fmla="*/ 206375 h 206375"/>
                    <a:gd name="connsiteX5" fmla="*/ 85056 w 331788"/>
                    <a:gd name="connsiteY5" fmla="*/ 206375 h 206375"/>
                    <a:gd name="connsiteX6" fmla="*/ 68263 w 331788"/>
                    <a:gd name="connsiteY6" fmla="*/ 189559 h 206375"/>
                    <a:gd name="connsiteX7" fmla="*/ 68263 w 331788"/>
                    <a:gd name="connsiteY7" fmla="*/ 183092 h 206375"/>
                    <a:gd name="connsiteX8" fmla="*/ 281408 w 331788"/>
                    <a:gd name="connsiteY8" fmla="*/ 183092 h 206375"/>
                    <a:gd name="connsiteX9" fmla="*/ 308536 w 331788"/>
                    <a:gd name="connsiteY9" fmla="*/ 155928 h 206375"/>
                    <a:gd name="connsiteX10" fmla="*/ 308536 w 331788"/>
                    <a:gd name="connsiteY10" fmla="*/ 66675 h 206375"/>
                    <a:gd name="connsiteX11" fmla="*/ 275059 w 331788"/>
                    <a:gd name="connsiteY11" fmla="*/ 33338 h 206375"/>
                    <a:gd name="connsiteX12" fmla="*/ 281557 w 331788"/>
                    <a:gd name="connsiteY12" fmla="*/ 33338 h 206375"/>
                    <a:gd name="connsiteX13" fmla="*/ 298451 w 331788"/>
                    <a:gd name="connsiteY13" fmla="*/ 50154 h 206375"/>
                    <a:gd name="connsiteX14" fmla="*/ 298451 w 331788"/>
                    <a:gd name="connsiteY14" fmla="*/ 156222 h 206375"/>
                    <a:gd name="connsiteX15" fmla="*/ 281557 w 331788"/>
                    <a:gd name="connsiteY15" fmla="*/ 173038 h 206375"/>
                    <a:gd name="connsiteX16" fmla="*/ 50232 w 331788"/>
                    <a:gd name="connsiteY16" fmla="*/ 173038 h 206375"/>
                    <a:gd name="connsiteX17" fmla="*/ 33338 w 331788"/>
                    <a:gd name="connsiteY17" fmla="*/ 156222 h 206375"/>
                    <a:gd name="connsiteX18" fmla="*/ 33338 w 331788"/>
                    <a:gd name="connsiteY18" fmla="*/ 149755 h 206375"/>
                    <a:gd name="connsiteX19" fmla="*/ 247768 w 331788"/>
                    <a:gd name="connsiteY19" fmla="*/ 149755 h 206375"/>
                    <a:gd name="connsiteX20" fmla="*/ 275059 w 331788"/>
                    <a:gd name="connsiteY20" fmla="*/ 122591 h 206375"/>
                    <a:gd name="connsiteX21" fmla="*/ 275059 w 331788"/>
                    <a:gd name="connsiteY21" fmla="*/ 33338 h 206375"/>
                    <a:gd name="connsiteX22" fmla="*/ 99109 w 331788"/>
                    <a:gd name="connsiteY22" fmla="*/ 21630 h 206375"/>
                    <a:gd name="connsiteX23" fmla="*/ 97823 w 331788"/>
                    <a:gd name="connsiteY23" fmla="*/ 22920 h 206375"/>
                    <a:gd name="connsiteX24" fmla="*/ 95250 w 331788"/>
                    <a:gd name="connsiteY24" fmla="*/ 28079 h 206375"/>
                    <a:gd name="connsiteX25" fmla="*/ 96536 w 331788"/>
                    <a:gd name="connsiteY25" fmla="*/ 31949 h 206375"/>
                    <a:gd name="connsiteX26" fmla="*/ 97823 w 331788"/>
                    <a:gd name="connsiteY26" fmla="*/ 33238 h 206375"/>
                    <a:gd name="connsiteX27" fmla="*/ 118406 w 331788"/>
                    <a:gd name="connsiteY27" fmla="*/ 66775 h 206375"/>
                    <a:gd name="connsiteX28" fmla="*/ 119692 w 331788"/>
                    <a:gd name="connsiteY28" fmla="*/ 68064 h 206375"/>
                    <a:gd name="connsiteX29" fmla="*/ 111974 w 331788"/>
                    <a:gd name="connsiteY29" fmla="*/ 68064 h 206375"/>
                    <a:gd name="connsiteX30" fmla="*/ 104255 w 331788"/>
                    <a:gd name="connsiteY30" fmla="*/ 75804 h 206375"/>
                    <a:gd name="connsiteX31" fmla="*/ 111974 w 331788"/>
                    <a:gd name="connsiteY31" fmla="*/ 83543 h 206375"/>
                    <a:gd name="connsiteX32" fmla="*/ 124838 w 331788"/>
                    <a:gd name="connsiteY32" fmla="*/ 83543 h 206375"/>
                    <a:gd name="connsiteX33" fmla="*/ 124838 w 331788"/>
                    <a:gd name="connsiteY33" fmla="*/ 89992 h 206375"/>
                    <a:gd name="connsiteX34" fmla="*/ 111974 w 331788"/>
                    <a:gd name="connsiteY34" fmla="*/ 89992 h 206375"/>
                    <a:gd name="connsiteX35" fmla="*/ 104255 w 331788"/>
                    <a:gd name="connsiteY35" fmla="*/ 97731 h 206375"/>
                    <a:gd name="connsiteX36" fmla="*/ 111974 w 331788"/>
                    <a:gd name="connsiteY36" fmla="*/ 105470 h 206375"/>
                    <a:gd name="connsiteX37" fmla="*/ 124838 w 331788"/>
                    <a:gd name="connsiteY37" fmla="*/ 105470 h 206375"/>
                    <a:gd name="connsiteX38" fmla="*/ 124838 w 331788"/>
                    <a:gd name="connsiteY38" fmla="*/ 114499 h 206375"/>
                    <a:gd name="connsiteX39" fmla="*/ 132557 w 331788"/>
                    <a:gd name="connsiteY39" fmla="*/ 122238 h 206375"/>
                    <a:gd name="connsiteX40" fmla="*/ 140275 w 331788"/>
                    <a:gd name="connsiteY40" fmla="*/ 114499 h 206375"/>
                    <a:gd name="connsiteX41" fmla="*/ 140275 w 331788"/>
                    <a:gd name="connsiteY41" fmla="*/ 105470 h 206375"/>
                    <a:gd name="connsiteX42" fmla="*/ 153139 w 331788"/>
                    <a:gd name="connsiteY42" fmla="*/ 105470 h 206375"/>
                    <a:gd name="connsiteX43" fmla="*/ 160858 w 331788"/>
                    <a:gd name="connsiteY43" fmla="*/ 97731 h 206375"/>
                    <a:gd name="connsiteX44" fmla="*/ 153139 w 331788"/>
                    <a:gd name="connsiteY44" fmla="*/ 89992 h 206375"/>
                    <a:gd name="connsiteX45" fmla="*/ 140275 w 331788"/>
                    <a:gd name="connsiteY45" fmla="*/ 89992 h 206375"/>
                    <a:gd name="connsiteX46" fmla="*/ 140275 w 331788"/>
                    <a:gd name="connsiteY46" fmla="*/ 83543 h 206375"/>
                    <a:gd name="connsiteX47" fmla="*/ 153139 w 331788"/>
                    <a:gd name="connsiteY47" fmla="*/ 83543 h 206375"/>
                    <a:gd name="connsiteX48" fmla="*/ 160858 w 331788"/>
                    <a:gd name="connsiteY48" fmla="*/ 75804 h 206375"/>
                    <a:gd name="connsiteX49" fmla="*/ 153139 w 331788"/>
                    <a:gd name="connsiteY49" fmla="*/ 68064 h 206375"/>
                    <a:gd name="connsiteX50" fmla="*/ 145421 w 331788"/>
                    <a:gd name="connsiteY50" fmla="*/ 68064 h 206375"/>
                    <a:gd name="connsiteX51" fmla="*/ 146707 w 331788"/>
                    <a:gd name="connsiteY51" fmla="*/ 66775 h 206375"/>
                    <a:gd name="connsiteX52" fmla="*/ 168577 w 331788"/>
                    <a:gd name="connsiteY52" fmla="*/ 33238 h 206375"/>
                    <a:gd name="connsiteX53" fmla="*/ 168577 w 331788"/>
                    <a:gd name="connsiteY53" fmla="*/ 31949 h 206375"/>
                    <a:gd name="connsiteX54" fmla="*/ 169863 w 331788"/>
                    <a:gd name="connsiteY54" fmla="*/ 28079 h 206375"/>
                    <a:gd name="connsiteX55" fmla="*/ 168577 w 331788"/>
                    <a:gd name="connsiteY55" fmla="*/ 22920 h 206375"/>
                    <a:gd name="connsiteX56" fmla="*/ 166004 w 331788"/>
                    <a:gd name="connsiteY56" fmla="*/ 21630 h 206375"/>
                    <a:gd name="connsiteX57" fmla="*/ 156999 w 331788"/>
                    <a:gd name="connsiteY57" fmla="*/ 22920 h 206375"/>
                    <a:gd name="connsiteX58" fmla="*/ 155712 w 331788"/>
                    <a:gd name="connsiteY58" fmla="*/ 22920 h 206375"/>
                    <a:gd name="connsiteX59" fmla="*/ 153139 w 331788"/>
                    <a:gd name="connsiteY59" fmla="*/ 28079 h 206375"/>
                    <a:gd name="connsiteX60" fmla="*/ 150567 w 331788"/>
                    <a:gd name="connsiteY60" fmla="*/ 33238 h 206375"/>
                    <a:gd name="connsiteX61" fmla="*/ 132557 w 331788"/>
                    <a:gd name="connsiteY61" fmla="*/ 60325 h 206375"/>
                    <a:gd name="connsiteX62" fmla="*/ 115833 w 331788"/>
                    <a:gd name="connsiteY62" fmla="*/ 33238 h 206375"/>
                    <a:gd name="connsiteX63" fmla="*/ 111974 w 331788"/>
                    <a:gd name="connsiteY63" fmla="*/ 28079 h 206375"/>
                    <a:gd name="connsiteX64" fmla="*/ 109401 w 331788"/>
                    <a:gd name="connsiteY64" fmla="*/ 22920 h 206375"/>
                    <a:gd name="connsiteX65" fmla="*/ 99109 w 331788"/>
                    <a:gd name="connsiteY65" fmla="*/ 21630 h 206375"/>
                    <a:gd name="connsiteX66" fmla="*/ 16894 w 331788"/>
                    <a:gd name="connsiteY66" fmla="*/ 0 h 206375"/>
                    <a:gd name="connsiteX67" fmla="*/ 248219 w 331788"/>
                    <a:gd name="connsiteY67" fmla="*/ 0 h 206375"/>
                    <a:gd name="connsiteX68" fmla="*/ 265113 w 331788"/>
                    <a:gd name="connsiteY68" fmla="*/ 16816 h 206375"/>
                    <a:gd name="connsiteX69" fmla="*/ 265113 w 331788"/>
                    <a:gd name="connsiteY69" fmla="*/ 122884 h 206375"/>
                    <a:gd name="connsiteX70" fmla="*/ 248219 w 331788"/>
                    <a:gd name="connsiteY70" fmla="*/ 139700 h 206375"/>
                    <a:gd name="connsiteX71" fmla="*/ 23392 w 331788"/>
                    <a:gd name="connsiteY71" fmla="*/ 139700 h 206375"/>
                    <a:gd name="connsiteX72" fmla="*/ 16894 w 331788"/>
                    <a:gd name="connsiteY72" fmla="*/ 139700 h 206375"/>
                    <a:gd name="connsiteX73" fmla="*/ 0 w 331788"/>
                    <a:gd name="connsiteY73" fmla="*/ 122884 h 206375"/>
                    <a:gd name="connsiteX74" fmla="*/ 0 w 331788"/>
                    <a:gd name="connsiteY74" fmla="*/ 16816 h 206375"/>
                    <a:gd name="connsiteX75" fmla="*/ 16894 w 331788"/>
                    <a:gd name="connsiteY75"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788" h="206375">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5" name="Rectangle 254">
                  <a:extLst>
                    <a:ext uri="{FF2B5EF4-FFF2-40B4-BE49-F238E27FC236}">
                      <a16:creationId xmlns:a16="http://schemas.microsoft.com/office/drawing/2014/main" id="{19FE7A2C-90E6-42ED-8423-8E9E634A60ED}"/>
                    </a:ext>
                  </a:extLst>
                </p:cNvPr>
                <p:cNvSpPr/>
                <p:nvPr/>
              </p:nvSpPr>
              <p:spPr>
                <a:xfrm>
                  <a:off x="6489552" y="2600908"/>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grpSp>
          <p:nvGrpSpPr>
            <p:cNvPr id="8" name="组合 7">
              <a:extLst>
                <a:ext uri="{FF2B5EF4-FFF2-40B4-BE49-F238E27FC236}">
                  <a16:creationId xmlns:a16="http://schemas.microsoft.com/office/drawing/2014/main" id="{2FF15352-DD32-4A0D-83EB-AB92B0204683}"/>
                </a:ext>
              </a:extLst>
            </p:cNvPr>
            <p:cNvGrpSpPr/>
            <p:nvPr/>
          </p:nvGrpSpPr>
          <p:grpSpPr>
            <a:xfrm>
              <a:off x="9073132" y="4080482"/>
              <a:ext cx="2399716" cy="1173137"/>
              <a:chOff x="5945782" y="4134268"/>
              <a:chExt cx="2639435" cy="1290323"/>
            </a:xfrm>
          </p:grpSpPr>
          <p:sp>
            <p:nvSpPr>
              <p:cNvPr id="9" name="Shape 216">
                <a:extLst>
                  <a:ext uri="{FF2B5EF4-FFF2-40B4-BE49-F238E27FC236}">
                    <a16:creationId xmlns:a16="http://schemas.microsoft.com/office/drawing/2014/main" id="{1B301452-1376-4B36-BBF9-9F8627572AD3}"/>
                  </a:ext>
                </a:extLst>
              </p:cNvPr>
              <p:cNvSpPr/>
              <p:nvPr/>
            </p:nvSpPr>
            <p:spPr>
              <a:xfrm>
                <a:off x="5945782" y="4134268"/>
                <a:ext cx="226145" cy="227232"/>
              </a:xfrm>
              <a:custGeom>
                <a:avLst/>
                <a:gdLst>
                  <a:gd name="connsiteX0" fmla="*/ 255588 w 330201"/>
                  <a:gd name="connsiteY0" fmla="*/ 107950 h 331788"/>
                  <a:gd name="connsiteX1" fmla="*/ 255588 w 330201"/>
                  <a:gd name="connsiteY1" fmla="*/ 179388 h 331788"/>
                  <a:gd name="connsiteX2" fmla="*/ 311151 w 330201"/>
                  <a:gd name="connsiteY2" fmla="*/ 179388 h 331788"/>
                  <a:gd name="connsiteX3" fmla="*/ 311151 w 330201"/>
                  <a:gd name="connsiteY3" fmla="*/ 107950 h 331788"/>
                  <a:gd name="connsiteX4" fmla="*/ 19050 w 330201"/>
                  <a:gd name="connsiteY4" fmla="*/ 101600 h 331788"/>
                  <a:gd name="connsiteX5" fmla="*/ 19050 w 330201"/>
                  <a:gd name="connsiteY5" fmla="*/ 196850 h 331788"/>
                  <a:gd name="connsiteX6" fmla="*/ 74613 w 330201"/>
                  <a:gd name="connsiteY6" fmla="*/ 196850 h 331788"/>
                  <a:gd name="connsiteX7" fmla="*/ 74613 w 330201"/>
                  <a:gd name="connsiteY7" fmla="*/ 101600 h 331788"/>
                  <a:gd name="connsiteX8" fmla="*/ 236538 w 330201"/>
                  <a:gd name="connsiteY8" fmla="*/ 87313 h 331788"/>
                  <a:gd name="connsiteX9" fmla="*/ 330201 w 330201"/>
                  <a:gd name="connsiteY9" fmla="*/ 87313 h 331788"/>
                  <a:gd name="connsiteX10" fmla="*/ 330201 w 330201"/>
                  <a:gd name="connsiteY10" fmla="*/ 331788 h 331788"/>
                  <a:gd name="connsiteX11" fmla="*/ 236538 w 330201"/>
                  <a:gd name="connsiteY11" fmla="*/ 331788 h 331788"/>
                  <a:gd name="connsiteX12" fmla="*/ 0 w 330201"/>
                  <a:gd name="connsiteY12" fmla="*/ 80963 h 331788"/>
                  <a:gd name="connsiteX13" fmla="*/ 93663 w 330201"/>
                  <a:gd name="connsiteY13" fmla="*/ 80963 h 331788"/>
                  <a:gd name="connsiteX14" fmla="*/ 93663 w 330201"/>
                  <a:gd name="connsiteY14" fmla="*/ 331788 h 331788"/>
                  <a:gd name="connsiteX15" fmla="*/ 0 w 330201"/>
                  <a:gd name="connsiteY15" fmla="*/ 331788 h 331788"/>
                  <a:gd name="connsiteX16" fmla="*/ 136525 w 330201"/>
                  <a:gd name="connsiteY16" fmla="*/ 19050 h 331788"/>
                  <a:gd name="connsiteX17" fmla="*/ 136525 w 330201"/>
                  <a:gd name="connsiteY17" fmla="*/ 144463 h 331788"/>
                  <a:gd name="connsiteX18" fmla="*/ 193675 w 330201"/>
                  <a:gd name="connsiteY18" fmla="*/ 144463 h 331788"/>
                  <a:gd name="connsiteX19" fmla="*/ 193675 w 330201"/>
                  <a:gd name="connsiteY19" fmla="*/ 19050 h 331788"/>
                  <a:gd name="connsiteX20" fmla="*/ 119063 w 330201"/>
                  <a:gd name="connsiteY20" fmla="*/ 0 h 331788"/>
                  <a:gd name="connsiteX21" fmla="*/ 211138 w 330201"/>
                  <a:gd name="connsiteY21" fmla="*/ 0 h 331788"/>
                  <a:gd name="connsiteX22" fmla="*/ 211138 w 330201"/>
                  <a:gd name="connsiteY22" fmla="*/ 331788 h 331788"/>
                  <a:gd name="connsiteX23" fmla="*/ 119063 w 330201"/>
                  <a:gd name="connsiteY23"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201" h="331788">
                    <a:moveTo>
                      <a:pt x="255588" y="107950"/>
                    </a:moveTo>
                    <a:lnTo>
                      <a:pt x="255588" y="179388"/>
                    </a:lnTo>
                    <a:lnTo>
                      <a:pt x="311151" y="179388"/>
                    </a:lnTo>
                    <a:lnTo>
                      <a:pt x="311151" y="107950"/>
                    </a:lnTo>
                    <a:close/>
                    <a:moveTo>
                      <a:pt x="19050" y="101600"/>
                    </a:moveTo>
                    <a:lnTo>
                      <a:pt x="19050" y="196850"/>
                    </a:lnTo>
                    <a:lnTo>
                      <a:pt x="74613" y="196850"/>
                    </a:lnTo>
                    <a:lnTo>
                      <a:pt x="74613" y="101600"/>
                    </a:lnTo>
                    <a:close/>
                    <a:moveTo>
                      <a:pt x="236538" y="87313"/>
                    </a:moveTo>
                    <a:lnTo>
                      <a:pt x="330201" y="87313"/>
                    </a:lnTo>
                    <a:lnTo>
                      <a:pt x="330201" y="331788"/>
                    </a:lnTo>
                    <a:lnTo>
                      <a:pt x="236538" y="331788"/>
                    </a:lnTo>
                    <a:close/>
                    <a:moveTo>
                      <a:pt x="0" y="80963"/>
                    </a:moveTo>
                    <a:lnTo>
                      <a:pt x="93663" y="80963"/>
                    </a:lnTo>
                    <a:lnTo>
                      <a:pt x="93663" y="331788"/>
                    </a:lnTo>
                    <a:lnTo>
                      <a:pt x="0" y="331788"/>
                    </a:lnTo>
                    <a:close/>
                    <a:moveTo>
                      <a:pt x="136525" y="19050"/>
                    </a:moveTo>
                    <a:lnTo>
                      <a:pt x="136525" y="144463"/>
                    </a:lnTo>
                    <a:lnTo>
                      <a:pt x="193675" y="144463"/>
                    </a:lnTo>
                    <a:lnTo>
                      <a:pt x="193675" y="19050"/>
                    </a:lnTo>
                    <a:close/>
                    <a:moveTo>
                      <a:pt x="119063" y="0"/>
                    </a:moveTo>
                    <a:lnTo>
                      <a:pt x="211138" y="0"/>
                    </a:lnTo>
                    <a:lnTo>
                      <a:pt x="211138" y="331788"/>
                    </a:lnTo>
                    <a:lnTo>
                      <a:pt x="119063" y="331788"/>
                    </a:ln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0" name="TextBox 253">
                <a:extLst>
                  <a:ext uri="{FF2B5EF4-FFF2-40B4-BE49-F238E27FC236}">
                    <a16:creationId xmlns:a16="http://schemas.microsoft.com/office/drawing/2014/main" id="{792FE013-8A02-4544-A312-5470F7CDC7A9}"/>
                  </a:ext>
                </a:extLst>
              </p:cNvPr>
              <p:cNvSpPr txBox="1"/>
              <p:nvPr/>
            </p:nvSpPr>
            <p:spPr>
              <a:xfrm>
                <a:off x="6489552" y="4443858"/>
                <a:ext cx="2095665"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11" name="Rectangle 254">
                <a:extLst>
                  <a:ext uri="{FF2B5EF4-FFF2-40B4-BE49-F238E27FC236}">
                    <a16:creationId xmlns:a16="http://schemas.microsoft.com/office/drawing/2014/main" id="{C6269C45-E7CF-414A-9E95-301858BD0D3C}"/>
                  </a:ext>
                </a:extLst>
              </p:cNvPr>
              <p:cNvSpPr/>
              <p:nvPr/>
            </p:nvSpPr>
            <p:spPr>
              <a:xfrm>
                <a:off x="6489552"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spTree>
    <p:extLst>
      <p:ext uri="{BB962C8B-B14F-4D97-AF65-F5344CB8AC3E}">
        <p14:creationId xmlns:p14="http://schemas.microsoft.com/office/powerpoint/2010/main" val="99730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5F5A917-92F8-4A36-A90B-46976C94CD75}"/>
              </a:ext>
            </a:extLst>
          </p:cNvPr>
          <p:cNvGrpSpPr/>
          <p:nvPr/>
        </p:nvGrpSpPr>
        <p:grpSpPr>
          <a:xfrm>
            <a:off x="1317942" y="1585595"/>
            <a:ext cx="9559699" cy="4336897"/>
            <a:chOff x="2405063" y="1920875"/>
            <a:chExt cx="7105650" cy="3223581"/>
          </a:xfrm>
        </p:grpSpPr>
        <p:sp>
          <p:nvSpPr>
            <p:cNvPr id="3" name="五边形 25">
              <a:extLst>
                <a:ext uri="{FF2B5EF4-FFF2-40B4-BE49-F238E27FC236}">
                  <a16:creationId xmlns:a16="http://schemas.microsoft.com/office/drawing/2014/main" id="{355D5E35-CCAA-4FB6-AFA2-060615295961}"/>
                </a:ext>
              </a:extLst>
            </p:cNvPr>
            <p:cNvSpPr>
              <a:spLocks noChangeArrowheads="1"/>
            </p:cNvSpPr>
            <p:nvPr/>
          </p:nvSpPr>
          <p:spPr bwMode="auto">
            <a:xfrm rot="5400000">
              <a:off x="26217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五边形 26">
              <a:extLst>
                <a:ext uri="{FF2B5EF4-FFF2-40B4-BE49-F238E27FC236}">
                  <a16:creationId xmlns:a16="http://schemas.microsoft.com/office/drawing/2014/main" id="{1D5BD8A8-5164-4A00-A9C9-25D72B263F71}"/>
                </a:ext>
              </a:extLst>
            </p:cNvPr>
            <p:cNvSpPr>
              <a:spLocks noChangeArrowheads="1"/>
            </p:cNvSpPr>
            <p:nvPr/>
          </p:nvSpPr>
          <p:spPr bwMode="auto">
            <a:xfrm rot="5400000">
              <a:off x="45013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五边形 27">
              <a:extLst>
                <a:ext uri="{FF2B5EF4-FFF2-40B4-BE49-F238E27FC236}">
                  <a16:creationId xmlns:a16="http://schemas.microsoft.com/office/drawing/2014/main" id="{A25104CB-0666-4F8F-B010-77107CD9267A}"/>
                </a:ext>
              </a:extLst>
            </p:cNvPr>
            <p:cNvSpPr>
              <a:spLocks noChangeArrowheads="1"/>
            </p:cNvSpPr>
            <p:nvPr/>
          </p:nvSpPr>
          <p:spPr bwMode="auto">
            <a:xfrm rot="5400000">
              <a:off x="63793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五边形 28">
              <a:extLst>
                <a:ext uri="{FF2B5EF4-FFF2-40B4-BE49-F238E27FC236}">
                  <a16:creationId xmlns:a16="http://schemas.microsoft.com/office/drawing/2014/main" id="{3F57BFD8-CB77-4EB3-9339-8474431D93C1}"/>
                </a:ext>
              </a:extLst>
            </p:cNvPr>
            <p:cNvSpPr>
              <a:spLocks noChangeArrowheads="1"/>
            </p:cNvSpPr>
            <p:nvPr/>
          </p:nvSpPr>
          <p:spPr bwMode="auto">
            <a:xfrm rot="5400000">
              <a:off x="82589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TextBox 10">
              <a:extLst>
                <a:ext uri="{FF2B5EF4-FFF2-40B4-BE49-F238E27FC236}">
                  <a16:creationId xmlns:a16="http://schemas.microsoft.com/office/drawing/2014/main" id="{4ED22B70-D7BC-4DA0-BA99-FA7C3E1991D2}"/>
                </a:ext>
              </a:extLst>
            </p:cNvPr>
            <p:cNvSpPr txBox="1">
              <a:spLocks noChangeArrowheads="1"/>
            </p:cNvSpPr>
            <p:nvPr/>
          </p:nvSpPr>
          <p:spPr bwMode="auto">
            <a:xfrm>
              <a:off x="2405063" y="4275138"/>
              <a:ext cx="1482725"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8" name="TextBox 10">
              <a:extLst>
                <a:ext uri="{FF2B5EF4-FFF2-40B4-BE49-F238E27FC236}">
                  <a16:creationId xmlns:a16="http://schemas.microsoft.com/office/drawing/2014/main" id="{1DE5BB56-9E42-48C2-9715-70083E4B7CD7}"/>
                </a:ext>
              </a:extLst>
            </p:cNvPr>
            <p:cNvSpPr txBox="1">
              <a:spLocks noChangeArrowheads="1"/>
            </p:cNvSpPr>
            <p:nvPr/>
          </p:nvSpPr>
          <p:spPr bwMode="auto">
            <a:xfrm>
              <a:off x="4271963" y="4275138"/>
              <a:ext cx="1481137"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9" name="TextBox 10">
              <a:extLst>
                <a:ext uri="{FF2B5EF4-FFF2-40B4-BE49-F238E27FC236}">
                  <a16:creationId xmlns:a16="http://schemas.microsoft.com/office/drawing/2014/main" id="{063C96DD-013D-4447-AED0-6B6D3058EAA3}"/>
                </a:ext>
              </a:extLst>
            </p:cNvPr>
            <p:cNvSpPr txBox="1">
              <a:spLocks noChangeArrowheads="1"/>
            </p:cNvSpPr>
            <p:nvPr/>
          </p:nvSpPr>
          <p:spPr bwMode="auto">
            <a:xfrm>
              <a:off x="80295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10" name="TextBox 10">
              <a:extLst>
                <a:ext uri="{FF2B5EF4-FFF2-40B4-BE49-F238E27FC236}">
                  <a16:creationId xmlns:a16="http://schemas.microsoft.com/office/drawing/2014/main" id="{B7F1302F-FD7E-4193-96F3-3B7825A8643A}"/>
                </a:ext>
              </a:extLst>
            </p:cNvPr>
            <p:cNvSpPr txBox="1">
              <a:spLocks noChangeArrowheads="1"/>
            </p:cNvSpPr>
            <p:nvPr/>
          </p:nvSpPr>
          <p:spPr bwMode="auto">
            <a:xfrm>
              <a:off x="61499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11" name="文本框 33">
              <a:extLst>
                <a:ext uri="{FF2B5EF4-FFF2-40B4-BE49-F238E27FC236}">
                  <a16:creationId xmlns:a16="http://schemas.microsoft.com/office/drawing/2014/main" id="{CD35C991-F56F-4A45-86AC-8CFB84499FF4}"/>
                </a:ext>
              </a:extLst>
            </p:cNvPr>
            <p:cNvSpPr txBox="1">
              <a:spLocks noChangeArrowheads="1"/>
            </p:cNvSpPr>
            <p:nvPr/>
          </p:nvSpPr>
          <p:spPr bwMode="auto">
            <a:xfrm>
              <a:off x="2405063"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Light" panose="020B0502040204020203" pitchFamily="34" charset="-122"/>
                  <a:ea typeface="微软雅黑 Light" panose="020B0502040204020203" pitchFamily="34" charset="-122"/>
                </a:rPr>
                <a:t>标题</a:t>
              </a:r>
            </a:p>
          </p:txBody>
        </p:sp>
        <p:sp>
          <p:nvSpPr>
            <p:cNvPr id="12" name="文本框 34">
              <a:extLst>
                <a:ext uri="{FF2B5EF4-FFF2-40B4-BE49-F238E27FC236}">
                  <a16:creationId xmlns:a16="http://schemas.microsoft.com/office/drawing/2014/main" id="{A43A66A5-2A15-44C1-973F-6B3FD6A80348}"/>
                </a:ext>
              </a:extLst>
            </p:cNvPr>
            <p:cNvSpPr txBox="1">
              <a:spLocks noChangeArrowheads="1"/>
            </p:cNvSpPr>
            <p:nvPr/>
          </p:nvSpPr>
          <p:spPr bwMode="auto">
            <a:xfrm>
              <a:off x="4271963" y="3914775"/>
              <a:ext cx="66833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sp>
          <p:nvSpPr>
            <p:cNvPr id="13" name="文本框 35">
              <a:extLst>
                <a:ext uri="{FF2B5EF4-FFF2-40B4-BE49-F238E27FC236}">
                  <a16:creationId xmlns:a16="http://schemas.microsoft.com/office/drawing/2014/main" id="{F9A263E9-5B9F-48B8-95A4-EBEC5C045E6D}"/>
                </a:ext>
              </a:extLst>
            </p:cNvPr>
            <p:cNvSpPr txBox="1">
              <a:spLocks noChangeArrowheads="1"/>
            </p:cNvSpPr>
            <p:nvPr/>
          </p:nvSpPr>
          <p:spPr bwMode="auto">
            <a:xfrm>
              <a:off x="6149975"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sp>
          <p:nvSpPr>
            <p:cNvPr id="14" name="文本框 36">
              <a:extLst>
                <a:ext uri="{FF2B5EF4-FFF2-40B4-BE49-F238E27FC236}">
                  <a16:creationId xmlns:a16="http://schemas.microsoft.com/office/drawing/2014/main" id="{33D72813-5529-4350-A3BE-B9D414B8BA82}"/>
                </a:ext>
              </a:extLst>
            </p:cNvPr>
            <p:cNvSpPr txBox="1">
              <a:spLocks noChangeArrowheads="1"/>
            </p:cNvSpPr>
            <p:nvPr/>
          </p:nvSpPr>
          <p:spPr bwMode="auto">
            <a:xfrm>
              <a:off x="8029575" y="3914775"/>
              <a:ext cx="66833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grpSp>
          <p:nvGrpSpPr>
            <p:cNvPr id="15" name="Group 16">
              <a:extLst>
                <a:ext uri="{FF2B5EF4-FFF2-40B4-BE49-F238E27FC236}">
                  <a16:creationId xmlns:a16="http://schemas.microsoft.com/office/drawing/2014/main" id="{6F60ECCA-1440-491B-B0C5-A65E66A404AA}"/>
                </a:ext>
              </a:extLst>
            </p:cNvPr>
            <p:cNvGrpSpPr>
              <a:grpSpLocks/>
            </p:cNvGrpSpPr>
            <p:nvPr/>
          </p:nvGrpSpPr>
          <p:grpSpPr bwMode="auto">
            <a:xfrm>
              <a:off x="3133725" y="2371725"/>
              <a:ext cx="1878013" cy="347663"/>
              <a:chOff x="0" y="0"/>
              <a:chExt cx="1878884" cy="347730"/>
            </a:xfrm>
          </p:grpSpPr>
          <p:cxnSp>
            <p:nvCxnSpPr>
              <p:cNvPr id="26" name="直接连接符 38">
                <a:extLst>
                  <a:ext uri="{FF2B5EF4-FFF2-40B4-BE49-F238E27FC236}">
                    <a16:creationId xmlns:a16="http://schemas.microsoft.com/office/drawing/2014/main" id="{55A91D94-86CC-4E4D-8A59-8B47D1D5EB51}"/>
                  </a:ext>
                </a:extLst>
              </p:cNvPr>
              <p:cNvCxnSpPr>
                <a:cxnSpLocks noChangeShapeType="1"/>
              </p:cNvCxnSpPr>
              <p:nvPr/>
            </p:nvCxnSpPr>
            <p:spPr bwMode="auto">
              <a:xfrm>
                <a:off x="0"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7" name="直接连接符 39">
                <a:extLst>
                  <a:ext uri="{FF2B5EF4-FFF2-40B4-BE49-F238E27FC236}">
                    <a16:creationId xmlns:a16="http://schemas.microsoft.com/office/drawing/2014/main" id="{9AECA92D-C0D6-4BBB-A394-C43F179A7064}"/>
                  </a:ext>
                </a:extLst>
              </p:cNvPr>
              <p:cNvCxnSpPr>
                <a:cxnSpLocks noChangeShapeType="1"/>
              </p:cNvCxnSpPr>
              <p:nvPr/>
            </p:nvCxnSpPr>
            <p:spPr bwMode="auto">
              <a:xfrm>
                <a:off x="1878884"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8" name="直接连接符 40">
                <a:extLst>
                  <a:ext uri="{FF2B5EF4-FFF2-40B4-BE49-F238E27FC236}">
                    <a16:creationId xmlns:a16="http://schemas.microsoft.com/office/drawing/2014/main" id="{466009C2-2CCD-42E6-AD0B-B2E327F985A4}"/>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grpSp>
          <p:nvGrpSpPr>
            <p:cNvPr id="16" name="Group 20">
              <a:extLst>
                <a:ext uri="{FF2B5EF4-FFF2-40B4-BE49-F238E27FC236}">
                  <a16:creationId xmlns:a16="http://schemas.microsoft.com/office/drawing/2014/main" id="{D98F26B8-006A-420C-8436-57DD6024460B}"/>
                </a:ext>
              </a:extLst>
            </p:cNvPr>
            <p:cNvGrpSpPr>
              <a:grpSpLocks/>
            </p:cNvGrpSpPr>
            <p:nvPr/>
          </p:nvGrpSpPr>
          <p:grpSpPr bwMode="auto">
            <a:xfrm>
              <a:off x="6891338" y="2365375"/>
              <a:ext cx="1878012" cy="347663"/>
              <a:chOff x="0" y="0"/>
              <a:chExt cx="1878884" cy="347730"/>
            </a:xfrm>
          </p:grpSpPr>
          <p:cxnSp>
            <p:nvCxnSpPr>
              <p:cNvPr id="23" name="直接连接符 42">
                <a:extLst>
                  <a:ext uri="{FF2B5EF4-FFF2-40B4-BE49-F238E27FC236}">
                    <a16:creationId xmlns:a16="http://schemas.microsoft.com/office/drawing/2014/main" id="{5DB06A58-6224-4132-A494-9F6C091E4DE5}"/>
                  </a:ext>
                </a:extLst>
              </p:cNvPr>
              <p:cNvCxnSpPr>
                <a:cxnSpLocks noChangeShapeType="1"/>
              </p:cNvCxnSpPr>
              <p:nvPr/>
            </p:nvCxnSpPr>
            <p:spPr bwMode="auto">
              <a:xfrm>
                <a:off x="0"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4" name="直接连接符 43">
                <a:extLst>
                  <a:ext uri="{FF2B5EF4-FFF2-40B4-BE49-F238E27FC236}">
                    <a16:creationId xmlns:a16="http://schemas.microsoft.com/office/drawing/2014/main" id="{B17A0068-DD6A-4D7F-9B30-6366994FE759}"/>
                  </a:ext>
                </a:extLst>
              </p:cNvPr>
              <p:cNvCxnSpPr>
                <a:cxnSpLocks noChangeShapeType="1"/>
              </p:cNvCxnSpPr>
              <p:nvPr/>
            </p:nvCxnSpPr>
            <p:spPr bwMode="auto">
              <a:xfrm>
                <a:off x="1878884"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5" name="直接连接符 44">
                <a:extLst>
                  <a:ext uri="{FF2B5EF4-FFF2-40B4-BE49-F238E27FC236}">
                    <a16:creationId xmlns:a16="http://schemas.microsoft.com/office/drawing/2014/main" id="{2B3AEDB7-BDF4-4E6A-A81E-96844174DCA1}"/>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sp>
          <p:nvSpPr>
            <p:cNvPr id="17" name="文本框 45">
              <a:extLst>
                <a:ext uri="{FF2B5EF4-FFF2-40B4-BE49-F238E27FC236}">
                  <a16:creationId xmlns:a16="http://schemas.microsoft.com/office/drawing/2014/main" id="{FAC2F9E4-CE40-401D-967F-894CB7AE9C9B}"/>
                </a:ext>
              </a:extLst>
            </p:cNvPr>
            <p:cNvSpPr txBox="1">
              <a:spLocks noChangeArrowheads="1"/>
            </p:cNvSpPr>
            <p:nvPr/>
          </p:nvSpPr>
          <p:spPr bwMode="auto">
            <a:xfrm>
              <a:off x="3073473" y="1920875"/>
              <a:ext cx="195738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Light" panose="020B0502040204020203" pitchFamily="34" charset="-122"/>
                  <a:ea typeface="微软雅黑 Light" panose="020B0502040204020203" pitchFamily="34" charset="-122"/>
                </a:rPr>
                <a:t>添加文本信息</a:t>
              </a:r>
            </a:p>
          </p:txBody>
        </p:sp>
        <p:sp>
          <p:nvSpPr>
            <p:cNvPr id="18" name="文本框 46">
              <a:extLst>
                <a:ext uri="{FF2B5EF4-FFF2-40B4-BE49-F238E27FC236}">
                  <a16:creationId xmlns:a16="http://schemas.microsoft.com/office/drawing/2014/main" id="{389066D0-1B18-4B55-AE70-27C1F883A937}"/>
                </a:ext>
              </a:extLst>
            </p:cNvPr>
            <p:cNvSpPr txBox="1">
              <a:spLocks noChangeArrowheads="1"/>
            </p:cNvSpPr>
            <p:nvPr/>
          </p:nvSpPr>
          <p:spPr bwMode="auto">
            <a:xfrm>
              <a:off x="6831084" y="1957388"/>
              <a:ext cx="195738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Light" panose="020B0502040204020203" pitchFamily="34" charset="-122"/>
                  <a:ea typeface="微软雅黑 Light" panose="020B0502040204020203" pitchFamily="34" charset="-122"/>
                </a:rPr>
                <a:t>添加文本信息</a:t>
              </a:r>
            </a:p>
          </p:txBody>
        </p:sp>
        <p:sp>
          <p:nvSpPr>
            <p:cNvPr id="19" name="文本框 47">
              <a:extLst>
                <a:ext uri="{FF2B5EF4-FFF2-40B4-BE49-F238E27FC236}">
                  <a16:creationId xmlns:a16="http://schemas.microsoft.com/office/drawing/2014/main" id="{279A80A6-BBB8-42E3-A247-4C36D3416CD6}"/>
                </a:ext>
              </a:extLst>
            </p:cNvPr>
            <p:cNvSpPr txBox="1">
              <a:spLocks noChangeArrowheads="1"/>
            </p:cNvSpPr>
            <p:nvPr/>
          </p:nvSpPr>
          <p:spPr bwMode="auto">
            <a:xfrm>
              <a:off x="2757869" y="2965450"/>
              <a:ext cx="709613"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47%</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48">
              <a:extLst>
                <a:ext uri="{FF2B5EF4-FFF2-40B4-BE49-F238E27FC236}">
                  <a16:creationId xmlns:a16="http://schemas.microsoft.com/office/drawing/2014/main" id="{04BF2EC2-8EB4-40DE-BA30-E2F9370E6F54}"/>
                </a:ext>
              </a:extLst>
            </p:cNvPr>
            <p:cNvSpPr txBox="1">
              <a:spLocks noChangeArrowheads="1"/>
            </p:cNvSpPr>
            <p:nvPr/>
          </p:nvSpPr>
          <p:spPr bwMode="auto">
            <a:xfrm>
              <a:off x="467556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38%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1" name="文本框 49">
              <a:extLst>
                <a:ext uri="{FF2B5EF4-FFF2-40B4-BE49-F238E27FC236}">
                  <a16:creationId xmlns:a16="http://schemas.microsoft.com/office/drawing/2014/main" id="{7485FA64-C00A-49D6-9F59-4AA27CB14B7D}"/>
                </a:ext>
              </a:extLst>
            </p:cNvPr>
            <p:cNvSpPr txBox="1">
              <a:spLocks noChangeArrowheads="1"/>
            </p:cNvSpPr>
            <p:nvPr/>
          </p:nvSpPr>
          <p:spPr bwMode="auto">
            <a:xfrm>
              <a:off x="6549681"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58%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2" name="文本框 50">
              <a:extLst>
                <a:ext uri="{FF2B5EF4-FFF2-40B4-BE49-F238E27FC236}">
                  <a16:creationId xmlns:a16="http://schemas.microsoft.com/office/drawing/2014/main" id="{D6D44D9E-334D-4B1D-AED0-A06622B73E48}"/>
                </a:ext>
              </a:extLst>
            </p:cNvPr>
            <p:cNvSpPr txBox="1">
              <a:spLocks noChangeArrowheads="1"/>
            </p:cNvSpPr>
            <p:nvPr/>
          </p:nvSpPr>
          <p:spPr bwMode="auto">
            <a:xfrm>
              <a:off x="844991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21%</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136148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3BCFB0D8-3F5A-4FF6-9A4B-7DEA082C00B7}"/>
              </a:ext>
            </a:extLst>
          </p:cNvPr>
          <p:cNvSpPr txBox="1"/>
          <p:nvPr/>
        </p:nvSpPr>
        <p:spPr>
          <a:xfrm>
            <a:off x="36464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3" name="矩形 2">
            <a:extLst>
              <a:ext uri="{FF2B5EF4-FFF2-40B4-BE49-F238E27FC236}">
                <a16:creationId xmlns:a16="http://schemas.microsoft.com/office/drawing/2014/main" id="{E760F5FA-834A-42DC-804D-3A5F604AFCB7}"/>
              </a:ext>
            </a:extLst>
          </p:cNvPr>
          <p:cNvSpPr/>
          <p:nvPr/>
        </p:nvSpPr>
        <p:spPr>
          <a:xfrm>
            <a:off x="3747737" y="3361312"/>
            <a:ext cx="5083294" cy="748988"/>
          </a:xfrm>
          <a:prstGeom prst="rect">
            <a:avLst/>
          </a:prstGeom>
        </p:spPr>
        <p:txBody>
          <a:bodyPr wrap="square">
            <a:spAutoFit/>
          </a:bodyPr>
          <a:lstStyle/>
          <a:p>
            <a:pPr algn="ctr">
              <a:defRPr/>
            </a:pPr>
            <a:r>
              <a:rPr lang="zh-CN" altLang="en-US" sz="4267" b="1" spc="400" dirty="0">
                <a:solidFill>
                  <a:schemeClr val="bg1"/>
                </a:solidFill>
                <a:latin typeface="微软雅黑" panose="020B0503020204020204" pitchFamily="34" charset="-122"/>
                <a:ea typeface="微软雅黑" panose="020B0503020204020204" pitchFamily="34" charset="-122"/>
                <a:cs typeface="+mn-ea"/>
                <a:sym typeface="+mn-lt"/>
              </a:rPr>
              <a:t>感谢观看</a:t>
            </a:r>
          </a:p>
        </p:txBody>
      </p:sp>
      <p:sp>
        <p:nvSpPr>
          <p:cNvPr id="4" name="文本框 3">
            <a:extLst>
              <a:ext uri="{FF2B5EF4-FFF2-40B4-BE49-F238E27FC236}">
                <a16:creationId xmlns:a16="http://schemas.microsoft.com/office/drawing/2014/main" id="{F406D069-14E5-4D01-A7D8-43E41BF5BB55}"/>
              </a:ext>
            </a:extLst>
          </p:cNvPr>
          <p:cNvSpPr txBox="1"/>
          <p:nvPr/>
        </p:nvSpPr>
        <p:spPr>
          <a:xfrm>
            <a:off x="41178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486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56764F0B-716C-4428-8704-ABBFF0F6698F}"/>
              </a:ext>
            </a:extLst>
          </p:cNvPr>
          <p:cNvGrpSpPr/>
          <p:nvPr/>
        </p:nvGrpSpPr>
        <p:grpSpPr>
          <a:xfrm>
            <a:off x="1145652" y="1051590"/>
            <a:ext cx="2807020" cy="3129857"/>
            <a:chOff x="4693878" y="-802178"/>
            <a:chExt cx="2807022" cy="3129860"/>
          </a:xfrm>
        </p:grpSpPr>
        <p:sp>
          <p:nvSpPr>
            <p:cNvPr id="3" name="Freeform: Shape 25">
              <a:extLst>
                <a:ext uri="{FF2B5EF4-FFF2-40B4-BE49-F238E27FC236}">
                  <a16:creationId xmlns:a16="http://schemas.microsoft.com/office/drawing/2014/main" id="{1BF04237-D60A-4A92-81C8-631527CFC956}"/>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4" name="Freeform: Shape 24">
              <a:extLst>
                <a:ext uri="{FF2B5EF4-FFF2-40B4-BE49-F238E27FC236}">
                  <a16:creationId xmlns:a16="http://schemas.microsoft.com/office/drawing/2014/main" id="{A50DABD3-AFC5-4F20-AE45-FADFB5B7ECAB}"/>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5" name="Freeform: Shape 19">
              <a:extLst>
                <a:ext uri="{FF2B5EF4-FFF2-40B4-BE49-F238E27FC236}">
                  <a16:creationId xmlns:a16="http://schemas.microsoft.com/office/drawing/2014/main" id="{4BB4D6B4-292E-47A1-8C3C-AB4E9B3775FF}"/>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01</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0" name="Rectangle 27">
            <a:extLst>
              <a:ext uri="{FF2B5EF4-FFF2-40B4-BE49-F238E27FC236}">
                <a16:creationId xmlns:a16="http://schemas.microsoft.com/office/drawing/2014/main" id="{73D1B64C-20D1-4EF3-81ED-4EAF1B9657B4}"/>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1" name="Rectangle 28">
            <a:extLst>
              <a:ext uri="{FF2B5EF4-FFF2-40B4-BE49-F238E27FC236}">
                <a16:creationId xmlns:a16="http://schemas.microsoft.com/office/drawing/2014/main" id="{BF0959A2-1481-417E-807B-41E382C0507D}"/>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92898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E8F6CB5-AC76-4855-820E-5F55C853DF2E}"/>
              </a:ext>
            </a:extLst>
          </p:cNvPr>
          <p:cNvGrpSpPr/>
          <p:nvPr/>
        </p:nvGrpSpPr>
        <p:grpSpPr>
          <a:xfrm>
            <a:off x="1019436" y="1586754"/>
            <a:ext cx="10153128" cy="3684493"/>
            <a:chOff x="764577" y="1190065"/>
            <a:chExt cx="7614846" cy="2763370"/>
          </a:xfrm>
        </p:grpSpPr>
        <p:sp>
          <p:nvSpPr>
            <p:cNvPr id="3" name="矩形: 圆角 2">
              <a:extLst>
                <a:ext uri="{FF2B5EF4-FFF2-40B4-BE49-F238E27FC236}">
                  <a16:creationId xmlns:a16="http://schemas.microsoft.com/office/drawing/2014/main" id="{1C22A8A5-0DB2-49FD-A81B-8A13EB6AE212}"/>
                </a:ext>
              </a:extLst>
            </p:cNvPr>
            <p:cNvSpPr/>
            <p:nvPr/>
          </p:nvSpPr>
          <p:spPr>
            <a:xfrm>
              <a:off x="6370571" y="1217723"/>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4" name="矩形: 圆角 3">
              <a:extLst>
                <a:ext uri="{FF2B5EF4-FFF2-40B4-BE49-F238E27FC236}">
                  <a16:creationId xmlns:a16="http://schemas.microsoft.com/office/drawing/2014/main" id="{CCA5F741-807E-4A61-BAE4-3AADDA8B8EC3}"/>
                </a:ext>
              </a:extLst>
            </p:cNvPr>
            <p:cNvSpPr/>
            <p:nvPr/>
          </p:nvSpPr>
          <p:spPr>
            <a:xfrm>
              <a:off x="6370571" y="2331388"/>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矩形: 圆角 4">
              <a:extLst>
                <a:ext uri="{FF2B5EF4-FFF2-40B4-BE49-F238E27FC236}">
                  <a16:creationId xmlns:a16="http://schemas.microsoft.com/office/drawing/2014/main" id="{3A13A88C-174F-42E7-8712-57F525D81E33}"/>
                </a:ext>
              </a:extLst>
            </p:cNvPr>
            <p:cNvSpPr/>
            <p:nvPr/>
          </p:nvSpPr>
          <p:spPr>
            <a:xfrm>
              <a:off x="6370571" y="3445054"/>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6" name="矩形: 圆角 5">
              <a:extLst>
                <a:ext uri="{FF2B5EF4-FFF2-40B4-BE49-F238E27FC236}">
                  <a16:creationId xmlns:a16="http://schemas.microsoft.com/office/drawing/2014/main" id="{8771B598-DD25-40DD-8C42-71B79C055298}"/>
                </a:ext>
              </a:extLst>
            </p:cNvPr>
            <p:cNvSpPr/>
            <p:nvPr/>
          </p:nvSpPr>
          <p:spPr>
            <a:xfrm flipH="1">
              <a:off x="2726621" y="1217723"/>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7" name="矩形: 圆角 6">
              <a:extLst>
                <a:ext uri="{FF2B5EF4-FFF2-40B4-BE49-F238E27FC236}">
                  <a16:creationId xmlns:a16="http://schemas.microsoft.com/office/drawing/2014/main" id="{17149BD8-C8EC-4ADB-82E4-80784BDB5468}"/>
                </a:ext>
              </a:extLst>
            </p:cNvPr>
            <p:cNvSpPr/>
            <p:nvPr/>
          </p:nvSpPr>
          <p:spPr>
            <a:xfrm flipH="1">
              <a:off x="2726621" y="2331388"/>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矩形: 圆角 7">
              <a:extLst>
                <a:ext uri="{FF2B5EF4-FFF2-40B4-BE49-F238E27FC236}">
                  <a16:creationId xmlns:a16="http://schemas.microsoft.com/office/drawing/2014/main" id="{68CE811C-0B3B-4043-9BEC-58825F5D1448}"/>
                </a:ext>
              </a:extLst>
            </p:cNvPr>
            <p:cNvSpPr/>
            <p:nvPr/>
          </p:nvSpPr>
          <p:spPr>
            <a:xfrm flipH="1">
              <a:off x="2726621" y="3445054"/>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9" name="文本框 13">
              <a:extLst>
                <a:ext uri="{FF2B5EF4-FFF2-40B4-BE49-F238E27FC236}">
                  <a16:creationId xmlns:a16="http://schemas.microsoft.com/office/drawing/2014/main" id="{866DE5C5-B46F-4FF1-909C-0A2D36354ACC}"/>
                </a:ext>
              </a:extLst>
            </p:cNvPr>
            <p:cNvSpPr txBox="1">
              <a:spLocks/>
            </p:cNvSpPr>
            <p:nvPr/>
          </p:nvSpPr>
          <p:spPr>
            <a:xfrm>
              <a:off x="6508500" y="1348849"/>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0" name="文本框 14">
              <a:extLst>
                <a:ext uri="{FF2B5EF4-FFF2-40B4-BE49-F238E27FC236}">
                  <a16:creationId xmlns:a16="http://schemas.microsoft.com/office/drawing/2014/main" id="{C136B145-EE3F-41C8-B2C9-D53B29A190FD}"/>
                </a:ext>
              </a:extLst>
            </p:cNvPr>
            <p:cNvSpPr txBox="1">
              <a:spLocks/>
            </p:cNvSpPr>
            <p:nvPr/>
          </p:nvSpPr>
          <p:spPr>
            <a:xfrm>
              <a:off x="6508500" y="1190065"/>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1" name="文本框 17">
              <a:extLst>
                <a:ext uri="{FF2B5EF4-FFF2-40B4-BE49-F238E27FC236}">
                  <a16:creationId xmlns:a16="http://schemas.microsoft.com/office/drawing/2014/main" id="{36E95DE7-47DF-4994-A940-942B57891BD6}"/>
                </a:ext>
              </a:extLst>
            </p:cNvPr>
            <p:cNvSpPr txBox="1">
              <a:spLocks/>
            </p:cNvSpPr>
            <p:nvPr/>
          </p:nvSpPr>
          <p:spPr>
            <a:xfrm>
              <a:off x="6508500" y="2462514"/>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2" name="文本框 18">
              <a:extLst>
                <a:ext uri="{FF2B5EF4-FFF2-40B4-BE49-F238E27FC236}">
                  <a16:creationId xmlns:a16="http://schemas.microsoft.com/office/drawing/2014/main" id="{430223D7-1787-4EF7-93BB-114268F37A26}"/>
                </a:ext>
              </a:extLst>
            </p:cNvPr>
            <p:cNvSpPr txBox="1">
              <a:spLocks/>
            </p:cNvSpPr>
            <p:nvPr/>
          </p:nvSpPr>
          <p:spPr>
            <a:xfrm>
              <a:off x="6508500" y="2303730"/>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3" name="文本框 21">
              <a:extLst>
                <a:ext uri="{FF2B5EF4-FFF2-40B4-BE49-F238E27FC236}">
                  <a16:creationId xmlns:a16="http://schemas.microsoft.com/office/drawing/2014/main" id="{93D33144-23A2-4A42-BC2B-59A3FAF0CB12}"/>
                </a:ext>
              </a:extLst>
            </p:cNvPr>
            <p:cNvSpPr txBox="1">
              <a:spLocks/>
            </p:cNvSpPr>
            <p:nvPr/>
          </p:nvSpPr>
          <p:spPr>
            <a:xfrm>
              <a:off x="6508500" y="3576180"/>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4" name="文本框 22">
              <a:extLst>
                <a:ext uri="{FF2B5EF4-FFF2-40B4-BE49-F238E27FC236}">
                  <a16:creationId xmlns:a16="http://schemas.microsoft.com/office/drawing/2014/main" id="{1171556C-C12C-4D49-9E16-61F5E2D9ED88}"/>
                </a:ext>
              </a:extLst>
            </p:cNvPr>
            <p:cNvSpPr txBox="1">
              <a:spLocks/>
            </p:cNvSpPr>
            <p:nvPr/>
          </p:nvSpPr>
          <p:spPr>
            <a:xfrm>
              <a:off x="6508500" y="3417396"/>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5" name="文本框 25">
              <a:extLst>
                <a:ext uri="{FF2B5EF4-FFF2-40B4-BE49-F238E27FC236}">
                  <a16:creationId xmlns:a16="http://schemas.microsoft.com/office/drawing/2014/main" id="{E38377FD-CA21-4822-B56C-30AE5BC631A7}"/>
                </a:ext>
              </a:extLst>
            </p:cNvPr>
            <p:cNvSpPr txBox="1">
              <a:spLocks/>
            </p:cNvSpPr>
            <p:nvPr/>
          </p:nvSpPr>
          <p:spPr>
            <a:xfrm flipH="1">
              <a:off x="764577" y="1348849"/>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6" name="文本框 26">
              <a:extLst>
                <a:ext uri="{FF2B5EF4-FFF2-40B4-BE49-F238E27FC236}">
                  <a16:creationId xmlns:a16="http://schemas.microsoft.com/office/drawing/2014/main" id="{C7015525-B214-4ED6-A07F-63203E1BF4F6}"/>
                </a:ext>
              </a:extLst>
            </p:cNvPr>
            <p:cNvSpPr txBox="1">
              <a:spLocks/>
            </p:cNvSpPr>
            <p:nvPr/>
          </p:nvSpPr>
          <p:spPr>
            <a:xfrm flipH="1">
              <a:off x="764577" y="1190065"/>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sp>
          <p:nvSpPr>
            <p:cNvPr id="17" name="文本框 29">
              <a:extLst>
                <a:ext uri="{FF2B5EF4-FFF2-40B4-BE49-F238E27FC236}">
                  <a16:creationId xmlns:a16="http://schemas.microsoft.com/office/drawing/2014/main" id="{DB9D6F8C-A6C6-42DD-8BC8-F7C3223CF396}"/>
                </a:ext>
              </a:extLst>
            </p:cNvPr>
            <p:cNvSpPr txBox="1">
              <a:spLocks/>
            </p:cNvSpPr>
            <p:nvPr/>
          </p:nvSpPr>
          <p:spPr>
            <a:xfrm flipH="1">
              <a:off x="764577" y="2462514"/>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8" name="文本框 30">
              <a:extLst>
                <a:ext uri="{FF2B5EF4-FFF2-40B4-BE49-F238E27FC236}">
                  <a16:creationId xmlns:a16="http://schemas.microsoft.com/office/drawing/2014/main" id="{28A764E0-7B81-40DC-A766-710EE22EA73C}"/>
                </a:ext>
              </a:extLst>
            </p:cNvPr>
            <p:cNvSpPr txBox="1">
              <a:spLocks/>
            </p:cNvSpPr>
            <p:nvPr/>
          </p:nvSpPr>
          <p:spPr>
            <a:xfrm flipH="1">
              <a:off x="764577" y="2303730"/>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sp>
          <p:nvSpPr>
            <p:cNvPr id="19" name="文本框 33">
              <a:extLst>
                <a:ext uri="{FF2B5EF4-FFF2-40B4-BE49-F238E27FC236}">
                  <a16:creationId xmlns:a16="http://schemas.microsoft.com/office/drawing/2014/main" id="{9F21EA72-30A5-42B6-AA31-0605D3576D23}"/>
                </a:ext>
              </a:extLst>
            </p:cNvPr>
            <p:cNvSpPr txBox="1">
              <a:spLocks/>
            </p:cNvSpPr>
            <p:nvPr/>
          </p:nvSpPr>
          <p:spPr>
            <a:xfrm flipH="1">
              <a:off x="764577" y="3576180"/>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0" name="文本框 34">
              <a:extLst>
                <a:ext uri="{FF2B5EF4-FFF2-40B4-BE49-F238E27FC236}">
                  <a16:creationId xmlns:a16="http://schemas.microsoft.com/office/drawing/2014/main" id="{02001375-E5E3-4C3F-94CE-185A7A05985E}"/>
                </a:ext>
              </a:extLst>
            </p:cNvPr>
            <p:cNvSpPr txBox="1">
              <a:spLocks/>
            </p:cNvSpPr>
            <p:nvPr/>
          </p:nvSpPr>
          <p:spPr>
            <a:xfrm flipH="1">
              <a:off x="764577" y="3417396"/>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grpSp>
      <p:grpSp>
        <p:nvGrpSpPr>
          <p:cNvPr id="21" name="组合 20">
            <a:extLst>
              <a:ext uri="{FF2B5EF4-FFF2-40B4-BE49-F238E27FC236}">
                <a16:creationId xmlns:a16="http://schemas.microsoft.com/office/drawing/2014/main" id="{A06A0493-C3E9-4BCF-AE61-0BA44CE8E1C3}"/>
              </a:ext>
            </a:extLst>
          </p:cNvPr>
          <p:cNvGrpSpPr/>
          <p:nvPr/>
        </p:nvGrpSpPr>
        <p:grpSpPr>
          <a:xfrm>
            <a:off x="4797232" y="2041059"/>
            <a:ext cx="2597533" cy="2774119"/>
            <a:chOff x="4797232" y="2041059"/>
            <a:chExt cx="2597533" cy="2774118"/>
          </a:xfrm>
        </p:grpSpPr>
        <p:grpSp>
          <p:nvGrpSpPr>
            <p:cNvPr id="22" name="组合 21">
              <a:extLst>
                <a:ext uri="{FF2B5EF4-FFF2-40B4-BE49-F238E27FC236}">
                  <a16:creationId xmlns:a16="http://schemas.microsoft.com/office/drawing/2014/main" id="{50E7160E-51AD-497B-91D7-E0BC095F65FB}"/>
                </a:ext>
              </a:extLst>
            </p:cNvPr>
            <p:cNvGrpSpPr/>
            <p:nvPr/>
          </p:nvGrpSpPr>
          <p:grpSpPr>
            <a:xfrm>
              <a:off x="4913983" y="2167156"/>
              <a:ext cx="2365203" cy="2521924"/>
              <a:chOff x="9431770" y="3260605"/>
              <a:chExt cx="5530930" cy="5897421"/>
            </a:xfrm>
          </p:grpSpPr>
          <p:sp>
            <p:nvSpPr>
              <p:cNvPr id="31" name="任意多边形: 形状 30">
                <a:extLst>
                  <a:ext uri="{FF2B5EF4-FFF2-40B4-BE49-F238E27FC236}">
                    <a16:creationId xmlns:a16="http://schemas.microsoft.com/office/drawing/2014/main" id="{4AEC581C-AAC1-4DDF-8E31-2D290F44E214}"/>
                  </a:ext>
                </a:extLst>
              </p:cNvPr>
              <p:cNvSpPr/>
              <p:nvPr/>
            </p:nvSpPr>
            <p:spPr>
              <a:xfrm>
                <a:off x="12195868" y="3260605"/>
                <a:ext cx="2766832"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32" name="任意多边形: 形状 31">
                <a:extLst>
                  <a:ext uri="{FF2B5EF4-FFF2-40B4-BE49-F238E27FC236}">
                    <a16:creationId xmlns:a16="http://schemas.microsoft.com/office/drawing/2014/main" id="{9A648187-68C0-44B0-8476-EF0F42F3E5E7}"/>
                  </a:ext>
                </a:extLst>
              </p:cNvPr>
              <p:cNvSpPr/>
              <p:nvPr/>
            </p:nvSpPr>
            <p:spPr>
              <a:xfrm flipH="1">
                <a:off x="9431770" y="3260605"/>
                <a:ext cx="2764098"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3" name="任意多边形: 形状 32">
                <a:extLst>
                  <a:ext uri="{FF2B5EF4-FFF2-40B4-BE49-F238E27FC236}">
                    <a16:creationId xmlns:a16="http://schemas.microsoft.com/office/drawing/2014/main" id="{87DBF50E-2BC3-43A5-AD9A-9FA61785431A}"/>
                  </a:ext>
                </a:extLst>
              </p:cNvPr>
              <p:cNvSpPr/>
              <p:nvPr/>
            </p:nvSpPr>
            <p:spPr>
              <a:xfrm flipV="1">
                <a:off x="12195868" y="6656987"/>
                <a:ext cx="2766832"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4" name="任意多边形: 形状 33">
                <a:extLst>
                  <a:ext uri="{FF2B5EF4-FFF2-40B4-BE49-F238E27FC236}">
                    <a16:creationId xmlns:a16="http://schemas.microsoft.com/office/drawing/2014/main" id="{B19A3D3B-0006-4586-BB12-3727834B350A}"/>
                  </a:ext>
                </a:extLst>
              </p:cNvPr>
              <p:cNvSpPr/>
              <p:nvPr/>
            </p:nvSpPr>
            <p:spPr>
              <a:xfrm flipH="1" flipV="1">
                <a:off x="9431770" y="6656987"/>
                <a:ext cx="2764098"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5" name="任意多边形: 形状 34">
                <a:extLst>
                  <a:ext uri="{FF2B5EF4-FFF2-40B4-BE49-F238E27FC236}">
                    <a16:creationId xmlns:a16="http://schemas.microsoft.com/office/drawing/2014/main" id="{DB6EB238-5C00-4803-9AB4-AEF37D4612A3}"/>
                  </a:ext>
                </a:extLst>
              </p:cNvPr>
              <p:cNvSpPr/>
              <p:nvPr/>
            </p:nvSpPr>
            <p:spPr>
              <a:xfrm>
                <a:off x="13482532" y="4648393"/>
                <a:ext cx="1472982"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6" name="任意多边形: 形状 35">
                <a:extLst>
                  <a:ext uri="{FF2B5EF4-FFF2-40B4-BE49-F238E27FC236}">
                    <a16:creationId xmlns:a16="http://schemas.microsoft.com/office/drawing/2014/main" id="{F5881865-846D-4BC6-9AD5-C7A3E6C2A9AD}"/>
                  </a:ext>
                </a:extLst>
              </p:cNvPr>
              <p:cNvSpPr/>
              <p:nvPr/>
            </p:nvSpPr>
            <p:spPr>
              <a:xfrm flipH="1">
                <a:off x="9436221" y="4651327"/>
                <a:ext cx="1468530"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
          <p:nvSpPr>
            <p:cNvPr id="23" name="六边形 22">
              <a:extLst>
                <a:ext uri="{FF2B5EF4-FFF2-40B4-BE49-F238E27FC236}">
                  <a16:creationId xmlns:a16="http://schemas.microsoft.com/office/drawing/2014/main" id="{0DAF81A3-789F-4B7E-95CE-E90DFFB07193}"/>
                </a:ext>
              </a:extLst>
            </p:cNvPr>
            <p:cNvSpPr/>
            <p:nvPr/>
          </p:nvSpPr>
          <p:spPr>
            <a:xfrm rot="16200000">
              <a:off x="4708940" y="2129351"/>
              <a:ext cx="2774118" cy="2597533"/>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4" name="六边形 23">
              <a:extLst>
                <a:ext uri="{FF2B5EF4-FFF2-40B4-BE49-F238E27FC236}">
                  <a16:creationId xmlns:a16="http://schemas.microsoft.com/office/drawing/2014/main" id="{8B7754BB-9E73-4F54-B5F3-41A936972509}"/>
                </a:ext>
              </a:extLst>
            </p:cNvPr>
            <p:cNvSpPr/>
            <p:nvPr/>
          </p:nvSpPr>
          <p:spPr>
            <a:xfrm rot="16200000">
              <a:off x="5609843" y="2972909"/>
              <a:ext cx="972311" cy="910419"/>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任意多边形: 形状 24">
              <a:extLst>
                <a:ext uri="{FF2B5EF4-FFF2-40B4-BE49-F238E27FC236}">
                  <a16:creationId xmlns:a16="http://schemas.microsoft.com/office/drawing/2014/main" id="{440BF2FE-CD69-4F5D-9C69-D75FDF9947F3}"/>
                </a:ext>
              </a:extLst>
            </p:cNvPr>
            <p:cNvSpPr>
              <a:spLocks/>
            </p:cNvSpPr>
            <p:nvPr/>
          </p:nvSpPr>
          <p:spPr bwMode="auto">
            <a:xfrm>
              <a:off x="6408837" y="3990421"/>
              <a:ext cx="250720" cy="277070"/>
            </a:xfrm>
            <a:custGeom>
              <a:avLst/>
              <a:gdLst>
                <a:gd name="T0" fmla="*/ 3327 w 3824"/>
                <a:gd name="T1" fmla="*/ 2813 h 4229"/>
                <a:gd name="T2" fmla="*/ 3231 w 3824"/>
                <a:gd name="T3" fmla="*/ 3431 h 4229"/>
                <a:gd name="T4" fmla="*/ 3493 w 3824"/>
                <a:gd name="T5" fmla="*/ 3271 h 4229"/>
                <a:gd name="T6" fmla="*/ 3560 w 3824"/>
                <a:gd name="T7" fmla="*/ 2717 h 4229"/>
                <a:gd name="T8" fmla="*/ 3518 w 3824"/>
                <a:gd name="T9" fmla="*/ 2343 h 4229"/>
                <a:gd name="T10" fmla="*/ 3231 w 3824"/>
                <a:gd name="T11" fmla="*/ 2171 h 4229"/>
                <a:gd name="T12" fmla="*/ 1371 w 3824"/>
                <a:gd name="T13" fmla="*/ 417 h 4229"/>
                <a:gd name="T14" fmla="*/ 1274 w 3824"/>
                <a:gd name="T15" fmla="*/ 948 h 4229"/>
                <a:gd name="T16" fmla="*/ 1427 w 3824"/>
                <a:gd name="T17" fmla="*/ 1532 h 4229"/>
                <a:gd name="T18" fmla="*/ 1176 w 3824"/>
                <a:gd name="T19" fmla="*/ 1985 h 4229"/>
                <a:gd name="T20" fmla="*/ 583 w 3824"/>
                <a:gd name="T21" fmla="*/ 2141 h 4229"/>
                <a:gd name="T22" fmla="*/ 266 w 3824"/>
                <a:gd name="T23" fmla="*/ 2353 h 4229"/>
                <a:gd name="T24" fmla="*/ 347 w 3824"/>
                <a:gd name="T25" fmla="*/ 2554 h 4229"/>
                <a:gd name="T26" fmla="*/ 463 w 3824"/>
                <a:gd name="T27" fmla="*/ 2756 h 4229"/>
                <a:gd name="T28" fmla="*/ 467 w 3824"/>
                <a:gd name="T29" fmla="*/ 3033 h 4229"/>
                <a:gd name="T30" fmla="*/ 702 w 3824"/>
                <a:gd name="T31" fmla="*/ 3222 h 4229"/>
                <a:gd name="T32" fmla="*/ 672 w 3824"/>
                <a:gd name="T33" fmla="*/ 3446 h 4229"/>
                <a:gd name="T34" fmla="*/ 815 w 3824"/>
                <a:gd name="T35" fmla="*/ 3587 h 4229"/>
                <a:gd name="T36" fmla="*/ 975 w 3824"/>
                <a:gd name="T37" fmla="*/ 3674 h 4229"/>
                <a:gd name="T38" fmla="*/ 991 w 3824"/>
                <a:gd name="T39" fmla="*/ 3914 h 4229"/>
                <a:gd name="T40" fmla="*/ 1525 w 3824"/>
                <a:gd name="T41" fmla="*/ 3933 h 4229"/>
                <a:gd name="T42" fmla="*/ 2201 w 3824"/>
                <a:gd name="T43" fmla="*/ 3732 h 4229"/>
                <a:gd name="T44" fmla="*/ 2537 w 3824"/>
                <a:gd name="T45" fmla="*/ 3486 h 4229"/>
                <a:gd name="T46" fmla="*/ 2903 w 3824"/>
                <a:gd name="T47" fmla="*/ 3395 h 4229"/>
                <a:gd name="T48" fmla="*/ 3060 w 3824"/>
                <a:gd name="T49" fmla="*/ 2896 h 4229"/>
                <a:gd name="T50" fmla="*/ 3035 w 3824"/>
                <a:gd name="T51" fmla="*/ 2398 h 4229"/>
                <a:gd name="T52" fmla="*/ 2824 w 3824"/>
                <a:gd name="T53" fmla="*/ 2171 h 4229"/>
                <a:gd name="T54" fmla="*/ 2460 w 3824"/>
                <a:gd name="T55" fmla="*/ 2012 h 4229"/>
                <a:gd name="T56" fmla="*/ 2004 w 3824"/>
                <a:gd name="T57" fmla="*/ 1474 h 4229"/>
                <a:gd name="T58" fmla="*/ 1671 w 3824"/>
                <a:gd name="T59" fmla="*/ 875 h 4229"/>
                <a:gd name="T60" fmla="*/ 1652 w 3824"/>
                <a:gd name="T61" fmla="*/ 385 h 4229"/>
                <a:gd name="T62" fmla="*/ 1594 w 3824"/>
                <a:gd name="T63" fmla="*/ 253 h 4229"/>
                <a:gd name="T64" fmla="*/ 1875 w 3824"/>
                <a:gd name="T65" fmla="*/ 169 h 4229"/>
                <a:gd name="T66" fmla="*/ 1907 w 3824"/>
                <a:gd name="T67" fmla="*/ 630 h 4229"/>
                <a:gd name="T68" fmla="*/ 2186 w 3824"/>
                <a:gd name="T69" fmla="*/ 1290 h 4229"/>
                <a:gd name="T70" fmla="*/ 2683 w 3824"/>
                <a:gd name="T71" fmla="*/ 1851 h 4229"/>
                <a:gd name="T72" fmla="*/ 2970 w 3824"/>
                <a:gd name="T73" fmla="*/ 1907 h 4229"/>
                <a:gd name="T74" fmla="*/ 3453 w 3824"/>
                <a:gd name="T75" fmla="*/ 1952 h 4229"/>
                <a:gd name="T76" fmla="*/ 3777 w 3824"/>
                <a:gd name="T77" fmla="*/ 2290 h 4229"/>
                <a:gd name="T78" fmla="*/ 3824 w 3824"/>
                <a:gd name="T79" fmla="*/ 2761 h 4229"/>
                <a:gd name="T80" fmla="*/ 3758 w 3824"/>
                <a:gd name="T81" fmla="*/ 3323 h 4229"/>
                <a:gd name="T82" fmla="*/ 3436 w 3824"/>
                <a:gd name="T83" fmla="*/ 3670 h 4229"/>
                <a:gd name="T84" fmla="*/ 2918 w 3824"/>
                <a:gd name="T85" fmla="*/ 3684 h 4229"/>
                <a:gd name="T86" fmla="*/ 2551 w 3824"/>
                <a:gd name="T87" fmla="*/ 3785 h 4229"/>
                <a:gd name="T88" fmla="*/ 2049 w 3824"/>
                <a:gd name="T89" fmla="*/ 4114 h 4229"/>
                <a:gd name="T90" fmla="*/ 1386 w 3824"/>
                <a:gd name="T91" fmla="*/ 4216 h 4229"/>
                <a:gd name="T92" fmla="*/ 814 w 3824"/>
                <a:gd name="T93" fmla="*/ 4103 h 4229"/>
                <a:gd name="T94" fmla="*/ 554 w 3824"/>
                <a:gd name="T95" fmla="*/ 3732 h 4229"/>
                <a:gd name="T96" fmla="*/ 400 w 3824"/>
                <a:gd name="T97" fmla="*/ 3312 h 4229"/>
                <a:gd name="T98" fmla="*/ 153 w 3824"/>
                <a:gd name="T99" fmla="*/ 2875 h 4229"/>
                <a:gd name="T100" fmla="*/ 1 w 3824"/>
                <a:gd name="T101" fmla="*/ 2444 h 4229"/>
                <a:gd name="T102" fmla="*/ 177 w 3824"/>
                <a:gd name="T103" fmla="*/ 2030 h 4229"/>
                <a:gd name="T104" fmla="*/ 632 w 3824"/>
                <a:gd name="T105" fmla="*/ 1875 h 4229"/>
                <a:gd name="T106" fmla="*/ 1038 w 3824"/>
                <a:gd name="T107" fmla="*/ 1762 h 4229"/>
                <a:gd name="T108" fmla="*/ 1150 w 3824"/>
                <a:gd name="T109" fmla="*/ 1443 h 4229"/>
                <a:gd name="T110" fmla="*/ 996 w 3824"/>
                <a:gd name="T111" fmla="*/ 908 h 4229"/>
                <a:gd name="T112" fmla="*/ 1142 w 3824"/>
                <a:gd name="T113" fmla="*/ 286 h 4229"/>
                <a:gd name="T114" fmla="*/ 1549 w 3824"/>
                <a:gd name="T115" fmla="*/ 2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4" h="4229">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headEnd/>
              <a:tailEnd/>
            </a:ln>
          </p:spPr>
          <p:txBody>
            <a:bodyPr anchor="ctr"/>
            <a:lstStyle/>
            <a:p>
              <a:pPr algn="ctr"/>
              <a:endParaRPr sz="3200">
                <a:solidFill>
                  <a:schemeClr val="bg1"/>
                </a:solidFill>
                <a:cs typeface="+mn-ea"/>
                <a:sym typeface="+mn-lt"/>
              </a:endParaRPr>
            </a:p>
          </p:txBody>
        </p:sp>
        <p:sp>
          <p:nvSpPr>
            <p:cNvPr id="26" name="任意多边形: 形状 25">
              <a:extLst>
                <a:ext uri="{FF2B5EF4-FFF2-40B4-BE49-F238E27FC236}">
                  <a16:creationId xmlns:a16="http://schemas.microsoft.com/office/drawing/2014/main" id="{23756671-7427-4174-8DFD-24025E95E9D7}"/>
                </a:ext>
              </a:extLst>
            </p:cNvPr>
            <p:cNvSpPr>
              <a:spLocks/>
            </p:cNvSpPr>
            <p:nvPr/>
          </p:nvSpPr>
          <p:spPr bwMode="auto">
            <a:xfrm>
              <a:off x="5546450" y="2588178"/>
              <a:ext cx="236554" cy="238543"/>
            </a:xfrm>
            <a:custGeom>
              <a:avLst/>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7" name="任意多边形: 形状 26">
              <a:extLst>
                <a:ext uri="{FF2B5EF4-FFF2-40B4-BE49-F238E27FC236}">
                  <a16:creationId xmlns:a16="http://schemas.microsoft.com/office/drawing/2014/main" id="{1EBD1EFF-8B68-465C-92D6-814E7C78B6B9}"/>
                </a:ext>
              </a:extLst>
            </p:cNvPr>
            <p:cNvSpPr>
              <a:spLocks/>
            </p:cNvSpPr>
            <p:nvPr/>
          </p:nvSpPr>
          <p:spPr bwMode="auto">
            <a:xfrm>
              <a:off x="6884573" y="3319766"/>
              <a:ext cx="258023" cy="255838"/>
            </a:xfrm>
            <a:custGeom>
              <a:avLst/>
              <a:gdLst>
                <a:gd name="T0" fmla="*/ 100 w 100"/>
                <a:gd name="T1" fmla="*/ 39 h 99"/>
                <a:gd name="T2" fmla="*/ 63 w 100"/>
                <a:gd name="T3" fmla="*/ 78 h 99"/>
                <a:gd name="T4" fmla="*/ 33 w 100"/>
                <a:gd name="T5" fmla="*/ 99 h 99"/>
                <a:gd name="T6" fmla="*/ 0 w 100"/>
                <a:gd name="T7" fmla="*/ 66 h 99"/>
                <a:gd name="T8" fmla="*/ 21 w 100"/>
                <a:gd name="T9" fmla="*/ 36 h 99"/>
                <a:gd name="T10" fmla="*/ 60 w 100"/>
                <a:gd name="T11" fmla="*/ 0 h 99"/>
                <a:gd name="T12" fmla="*/ 100 w 100"/>
                <a:gd name="T13" fmla="*/ 39 h 99"/>
                <a:gd name="T14" fmla="*/ 0 w 100"/>
                <a:gd name="T15" fmla="*/ 12 h 99"/>
                <a:gd name="T16" fmla="*/ 11 w 100"/>
                <a:gd name="T17" fmla="*/ 1 h 99"/>
                <a:gd name="T18" fmla="*/ 22 w 100"/>
                <a:gd name="T19" fmla="*/ 12 h 99"/>
                <a:gd name="T20" fmla="*/ 11 w 100"/>
                <a:gd name="T21" fmla="*/ 23 h 99"/>
                <a:gd name="T22" fmla="*/ 0 w 100"/>
                <a:gd name="T23" fmla="*/ 12 h 99"/>
                <a:gd name="T24" fmla="*/ 5 w 100"/>
                <a:gd name="T25" fmla="*/ 12 h 99"/>
                <a:gd name="T26" fmla="*/ 11 w 100"/>
                <a:gd name="T27" fmla="*/ 18 h 99"/>
                <a:gd name="T28" fmla="*/ 17 w 100"/>
                <a:gd name="T29" fmla="*/ 12 h 99"/>
                <a:gd name="T30" fmla="*/ 11 w 100"/>
                <a:gd name="T31" fmla="*/ 6 h 99"/>
                <a:gd name="T32" fmla="*/ 5 w 100"/>
                <a:gd name="T33" fmla="*/ 12 h 99"/>
                <a:gd name="T34" fmla="*/ 52 w 100"/>
                <a:gd name="T35" fmla="*/ 77 h 99"/>
                <a:gd name="T36" fmla="*/ 22 w 100"/>
                <a:gd name="T37" fmla="*/ 48 h 99"/>
                <a:gd name="T38" fmla="*/ 11 w 100"/>
                <a:gd name="T39" fmla="*/ 66 h 99"/>
                <a:gd name="T40" fmla="*/ 33 w 100"/>
                <a:gd name="T41" fmla="*/ 88 h 99"/>
                <a:gd name="T42" fmla="*/ 52 w 100"/>
                <a:gd name="T43" fmla="*/ 77 h 99"/>
                <a:gd name="T44" fmla="*/ 88 w 100"/>
                <a:gd name="T45" fmla="*/ 39 h 99"/>
                <a:gd name="T46" fmla="*/ 60 w 100"/>
                <a:gd name="T47" fmla="*/ 12 h 99"/>
                <a:gd name="T48" fmla="*/ 33 w 100"/>
                <a:gd name="T49" fmla="*/ 34 h 99"/>
                <a:gd name="T50" fmla="*/ 66 w 100"/>
                <a:gd name="T51" fmla="*/ 66 h 99"/>
                <a:gd name="T52" fmla="*/ 88 w 100"/>
                <a:gd name="T53" fmla="*/ 39 h 99"/>
                <a:gd name="T54" fmla="*/ 55 w 100"/>
                <a:gd name="T55" fmla="*/ 66 h 99"/>
                <a:gd name="T56" fmla="*/ 33 w 100"/>
                <a:gd name="T57" fmla="*/ 45 h 99"/>
                <a:gd name="T58" fmla="*/ 55 w 100"/>
                <a:gd name="T59"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99">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8" name="任意多边形: 形状 27">
              <a:extLst>
                <a:ext uri="{FF2B5EF4-FFF2-40B4-BE49-F238E27FC236}">
                  <a16:creationId xmlns:a16="http://schemas.microsoft.com/office/drawing/2014/main" id="{6DBE87D0-B205-4979-9703-A2724A98BC9E}"/>
                </a:ext>
              </a:extLst>
            </p:cNvPr>
            <p:cNvSpPr>
              <a:spLocks/>
            </p:cNvSpPr>
            <p:nvPr/>
          </p:nvSpPr>
          <p:spPr bwMode="auto">
            <a:xfrm>
              <a:off x="6414783" y="2559342"/>
              <a:ext cx="258898" cy="286638"/>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9" name="任意多边形: 形状 28">
              <a:extLst>
                <a:ext uri="{FF2B5EF4-FFF2-40B4-BE49-F238E27FC236}">
                  <a16:creationId xmlns:a16="http://schemas.microsoft.com/office/drawing/2014/main" id="{BEF6194A-BFE3-4BE0-A605-E3F1888F9BFB}"/>
                </a:ext>
              </a:extLst>
            </p:cNvPr>
            <p:cNvSpPr>
              <a:spLocks/>
            </p:cNvSpPr>
            <p:nvPr/>
          </p:nvSpPr>
          <p:spPr bwMode="auto">
            <a:xfrm>
              <a:off x="5081881" y="3330665"/>
              <a:ext cx="235241" cy="217963"/>
            </a:xfrm>
            <a:custGeom>
              <a:avLst/>
              <a:gdLst>
                <a:gd name="T0" fmla="*/ 69 w 75"/>
                <a:gd name="T1" fmla="*/ 35 h 67"/>
                <a:gd name="T2" fmla="*/ 67 w 75"/>
                <a:gd name="T3" fmla="*/ 35 h 67"/>
                <a:gd name="T4" fmla="*/ 56 w 75"/>
                <a:gd name="T5" fmla="*/ 10 h 67"/>
                <a:gd name="T6" fmla="*/ 21 w 75"/>
                <a:gd name="T7" fmla="*/ 7 h 67"/>
                <a:gd name="T8" fmla="*/ 8 w 75"/>
                <a:gd name="T9" fmla="*/ 33 h 67"/>
                <a:gd name="T10" fmla="*/ 6 w 75"/>
                <a:gd name="T11" fmla="*/ 35 h 67"/>
                <a:gd name="T12" fmla="*/ 0 w 75"/>
                <a:gd name="T13" fmla="*/ 48 h 67"/>
                <a:gd name="T14" fmla="*/ 6 w 75"/>
                <a:gd name="T15" fmla="*/ 61 h 67"/>
                <a:gd name="T16" fmla="*/ 17 w 75"/>
                <a:gd name="T17" fmla="*/ 59 h 67"/>
                <a:gd name="T18" fmla="*/ 15 w 75"/>
                <a:gd name="T19" fmla="*/ 35 h 67"/>
                <a:gd name="T20" fmla="*/ 12 w 75"/>
                <a:gd name="T21" fmla="*/ 33 h 67"/>
                <a:gd name="T22" fmla="*/ 23 w 75"/>
                <a:gd name="T23" fmla="*/ 13 h 67"/>
                <a:gd name="T24" fmla="*/ 50 w 75"/>
                <a:gd name="T25" fmla="*/ 13 h 67"/>
                <a:gd name="T26" fmla="*/ 63 w 75"/>
                <a:gd name="T27" fmla="*/ 33 h 67"/>
                <a:gd name="T28" fmla="*/ 60 w 75"/>
                <a:gd name="T29" fmla="*/ 35 h 67"/>
                <a:gd name="T30" fmla="*/ 58 w 75"/>
                <a:gd name="T31" fmla="*/ 58 h 67"/>
                <a:gd name="T32" fmla="*/ 45 w 75"/>
                <a:gd name="T33" fmla="*/ 64 h 67"/>
                <a:gd name="T34" fmla="*/ 43 w 75"/>
                <a:gd name="T35" fmla="*/ 60 h 67"/>
                <a:gd name="T36" fmla="*/ 35 w 75"/>
                <a:gd name="T37" fmla="*/ 62 h 67"/>
                <a:gd name="T38" fmla="*/ 36 w 75"/>
                <a:gd name="T39" fmla="*/ 67 h 67"/>
                <a:gd name="T40" fmla="*/ 49 w 75"/>
                <a:gd name="T41" fmla="*/ 67 h 67"/>
                <a:gd name="T42" fmla="*/ 59 w 75"/>
                <a:gd name="T43" fmla="*/ 61 h 67"/>
                <a:gd name="T44" fmla="*/ 69 w 75"/>
                <a:gd name="T45" fmla="*/ 61 h 67"/>
                <a:gd name="T46" fmla="*/ 75 w 75"/>
                <a:gd name="T47" fmla="*/ 48 h 67"/>
                <a:gd name="T48" fmla="*/ 5 w 75"/>
                <a:gd name="T49" fmla="*/ 40 h 67"/>
                <a:gd name="T50" fmla="*/ 3 w 75"/>
                <a:gd name="T51" fmla="*/ 48 h 67"/>
                <a:gd name="T52" fmla="*/ 8 w 75"/>
                <a:gd name="T53" fmla="*/ 58 h 67"/>
                <a:gd name="T54" fmla="*/ 14 w 75"/>
                <a:gd name="T55" fmla="*/ 38 h 67"/>
                <a:gd name="T56" fmla="*/ 38 w 75"/>
                <a:gd name="T57" fmla="*/ 64 h 67"/>
                <a:gd name="T58" fmla="*/ 42 w 75"/>
                <a:gd name="T59" fmla="*/ 63 h 67"/>
                <a:gd name="T60" fmla="*/ 38 w 75"/>
                <a:gd name="T61" fmla="*/ 64 h 67"/>
                <a:gd name="T62" fmla="*/ 70 w 75"/>
                <a:gd name="T63" fmla="*/ 56 h 67"/>
                <a:gd name="T64" fmla="*/ 72 w 75"/>
                <a:gd name="T65" fmla="*/ 48 h 67"/>
                <a:gd name="T66" fmla="*/ 67 w 75"/>
                <a:gd name="T67" fmla="*/ 58 h 67"/>
                <a:gd name="T68" fmla="*/ 67 w 75"/>
                <a:gd name="T69" fmla="*/ 56 h 67"/>
                <a:gd name="T70" fmla="*/ 61 w 75"/>
                <a:gd name="T71" fmla="*/ 55 h 67"/>
                <a:gd name="T72" fmla="*/ 67 w 75"/>
                <a:gd name="T7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7">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30" name="任意多边形: 形状 29">
              <a:extLst>
                <a:ext uri="{FF2B5EF4-FFF2-40B4-BE49-F238E27FC236}">
                  <a16:creationId xmlns:a16="http://schemas.microsoft.com/office/drawing/2014/main" id="{7848BEF3-3BEC-4D32-8EFD-8BD716FFA9CC}"/>
                </a:ext>
              </a:extLst>
            </p:cNvPr>
            <p:cNvSpPr>
              <a:spLocks/>
            </p:cNvSpPr>
            <p:nvPr/>
          </p:nvSpPr>
          <p:spPr bwMode="auto">
            <a:xfrm>
              <a:off x="5547553" y="4022483"/>
              <a:ext cx="204673" cy="244545"/>
            </a:xfrm>
            <a:custGeom>
              <a:avLst/>
              <a:gdLst>
                <a:gd name="T0" fmla="*/ 65 w 65"/>
                <a:gd name="T1" fmla="*/ 3 h 75"/>
                <a:gd name="T2" fmla="*/ 65 w 65"/>
                <a:gd name="T3" fmla="*/ 1 h 75"/>
                <a:gd name="T4" fmla="*/ 64 w 65"/>
                <a:gd name="T5" fmla="*/ 0 h 75"/>
                <a:gd name="T6" fmla="*/ 1 w 65"/>
                <a:gd name="T7" fmla="*/ 0 h 75"/>
                <a:gd name="T8" fmla="*/ 0 w 65"/>
                <a:gd name="T9" fmla="*/ 1 h 75"/>
                <a:gd name="T10" fmla="*/ 0 w 65"/>
                <a:gd name="T11" fmla="*/ 3 h 75"/>
                <a:gd name="T12" fmla="*/ 1 w 65"/>
                <a:gd name="T13" fmla="*/ 4 h 75"/>
                <a:gd name="T14" fmla="*/ 1 w 65"/>
                <a:gd name="T15" fmla="*/ 48 h 75"/>
                <a:gd name="T16" fmla="*/ 0 w 65"/>
                <a:gd name="T17" fmla="*/ 49 h 75"/>
                <a:gd name="T18" fmla="*/ 0 w 65"/>
                <a:gd name="T19" fmla="*/ 52 h 75"/>
                <a:gd name="T20" fmla="*/ 1 w 65"/>
                <a:gd name="T21" fmla="*/ 53 h 75"/>
                <a:gd name="T22" fmla="*/ 26 w 65"/>
                <a:gd name="T23" fmla="*/ 53 h 75"/>
                <a:gd name="T24" fmla="*/ 16 w 65"/>
                <a:gd name="T25" fmla="*/ 73 h 75"/>
                <a:gd name="T26" fmla="*/ 17 w 65"/>
                <a:gd name="T27" fmla="*/ 75 h 75"/>
                <a:gd name="T28" fmla="*/ 18 w 65"/>
                <a:gd name="T29" fmla="*/ 75 h 75"/>
                <a:gd name="T30" fmla="*/ 19 w 65"/>
                <a:gd name="T31" fmla="*/ 74 h 75"/>
                <a:gd name="T32" fmla="*/ 29 w 65"/>
                <a:gd name="T33" fmla="*/ 53 h 75"/>
                <a:gd name="T34" fmla="*/ 37 w 65"/>
                <a:gd name="T35" fmla="*/ 53 h 75"/>
                <a:gd name="T36" fmla="*/ 46 w 65"/>
                <a:gd name="T37" fmla="*/ 74 h 75"/>
                <a:gd name="T38" fmla="*/ 48 w 65"/>
                <a:gd name="T39" fmla="*/ 75 h 75"/>
                <a:gd name="T40" fmla="*/ 48 w 65"/>
                <a:gd name="T41" fmla="*/ 75 h 75"/>
                <a:gd name="T42" fmla="*/ 49 w 65"/>
                <a:gd name="T43" fmla="*/ 73 h 75"/>
                <a:gd name="T44" fmla="*/ 40 w 65"/>
                <a:gd name="T45" fmla="*/ 53 h 75"/>
                <a:gd name="T46" fmla="*/ 64 w 65"/>
                <a:gd name="T47" fmla="*/ 53 h 75"/>
                <a:gd name="T48" fmla="*/ 65 w 65"/>
                <a:gd name="T49" fmla="*/ 52 h 75"/>
                <a:gd name="T50" fmla="*/ 65 w 65"/>
                <a:gd name="T51" fmla="*/ 49 h 75"/>
                <a:gd name="T52" fmla="*/ 65 w 65"/>
                <a:gd name="T53" fmla="*/ 48 h 75"/>
                <a:gd name="T54" fmla="*/ 65 w 65"/>
                <a:gd name="T55" fmla="*/ 4 h 75"/>
                <a:gd name="T56" fmla="*/ 65 w 65"/>
                <a:gd name="T57" fmla="*/ 3 h 75"/>
                <a:gd name="T58" fmla="*/ 62 w 65"/>
                <a:gd name="T59" fmla="*/ 48 h 75"/>
                <a:gd name="T60" fmla="*/ 4 w 65"/>
                <a:gd name="T61" fmla="*/ 48 h 75"/>
                <a:gd name="T62" fmla="*/ 4 w 65"/>
                <a:gd name="T63" fmla="*/ 5 h 75"/>
                <a:gd name="T64" fmla="*/ 62 w 65"/>
                <a:gd name="T65" fmla="*/ 5 h 75"/>
                <a:gd name="T66" fmla="*/ 62 w 65"/>
                <a:gd name="T67" fmla="*/ 48 h 75"/>
                <a:gd name="T68" fmla="*/ 46 w 65"/>
                <a:gd name="T69" fmla="*/ 42 h 75"/>
                <a:gd name="T70" fmla="*/ 46 w 65"/>
                <a:gd name="T71" fmla="*/ 13 h 75"/>
                <a:gd name="T72" fmla="*/ 46 w 65"/>
                <a:gd name="T73" fmla="*/ 12 h 75"/>
                <a:gd name="T74" fmla="*/ 56 w 65"/>
                <a:gd name="T75" fmla="*/ 12 h 75"/>
                <a:gd name="T76" fmla="*/ 56 w 65"/>
                <a:gd name="T77" fmla="*/ 13 h 75"/>
                <a:gd name="T78" fmla="*/ 56 w 65"/>
                <a:gd name="T79" fmla="*/ 42 h 75"/>
                <a:gd name="T80" fmla="*/ 56 w 65"/>
                <a:gd name="T81" fmla="*/ 42 h 75"/>
                <a:gd name="T82" fmla="*/ 46 w 65"/>
                <a:gd name="T83" fmla="*/ 42 h 75"/>
                <a:gd name="T84" fmla="*/ 46 w 65"/>
                <a:gd name="T85" fmla="*/ 42 h 75"/>
                <a:gd name="T86" fmla="*/ 27 w 65"/>
                <a:gd name="T87" fmla="*/ 42 h 75"/>
                <a:gd name="T88" fmla="*/ 27 w 65"/>
                <a:gd name="T89" fmla="*/ 21 h 75"/>
                <a:gd name="T90" fmla="*/ 28 w 65"/>
                <a:gd name="T91" fmla="*/ 20 h 75"/>
                <a:gd name="T92" fmla="*/ 38 w 65"/>
                <a:gd name="T93" fmla="*/ 20 h 75"/>
                <a:gd name="T94" fmla="*/ 38 w 65"/>
                <a:gd name="T95" fmla="*/ 21 h 75"/>
                <a:gd name="T96" fmla="*/ 38 w 65"/>
                <a:gd name="T97" fmla="*/ 42 h 75"/>
                <a:gd name="T98" fmla="*/ 38 w 65"/>
                <a:gd name="T99" fmla="*/ 42 h 75"/>
                <a:gd name="T100" fmla="*/ 28 w 65"/>
                <a:gd name="T101" fmla="*/ 42 h 75"/>
                <a:gd name="T102" fmla="*/ 27 w 65"/>
                <a:gd name="T103" fmla="*/ 42 h 75"/>
                <a:gd name="T104" fmla="*/ 9 w 65"/>
                <a:gd name="T105" fmla="*/ 42 h 75"/>
                <a:gd name="T106" fmla="*/ 9 w 65"/>
                <a:gd name="T107" fmla="*/ 28 h 75"/>
                <a:gd name="T108" fmla="*/ 10 w 65"/>
                <a:gd name="T109" fmla="*/ 28 h 75"/>
                <a:gd name="T110" fmla="*/ 20 w 65"/>
                <a:gd name="T111" fmla="*/ 28 h 75"/>
                <a:gd name="T112" fmla="*/ 20 w 65"/>
                <a:gd name="T113" fmla="*/ 28 h 75"/>
                <a:gd name="T114" fmla="*/ 20 w 65"/>
                <a:gd name="T115" fmla="*/ 42 h 75"/>
                <a:gd name="T116" fmla="*/ 20 w 65"/>
                <a:gd name="T117" fmla="*/ 42 h 75"/>
                <a:gd name="T118" fmla="*/ 10 w 65"/>
                <a:gd name="T119" fmla="*/ 42 h 75"/>
                <a:gd name="T120" fmla="*/ 9 w 65"/>
                <a:gd name="T121"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 h="7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grpSp>
    </p:spTree>
    <p:extLst>
      <p:ext uri="{BB962C8B-B14F-4D97-AF65-F5344CB8AC3E}">
        <p14:creationId xmlns:p14="http://schemas.microsoft.com/office/powerpoint/2010/main" val="115269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5D4D406-3E86-409F-ABE9-0F3FE87A1B9E}"/>
              </a:ext>
            </a:extLst>
          </p:cNvPr>
          <p:cNvGrpSpPr/>
          <p:nvPr/>
        </p:nvGrpSpPr>
        <p:grpSpPr>
          <a:xfrm>
            <a:off x="901700" y="2278744"/>
            <a:ext cx="2057400" cy="2472005"/>
            <a:chOff x="676275" y="1709058"/>
            <a:chExt cx="1543050" cy="1854004"/>
          </a:xfrm>
        </p:grpSpPr>
        <p:sp>
          <p:nvSpPr>
            <p:cNvPr id="3" name="对角圆角矩形 1">
              <a:extLst>
                <a:ext uri="{FF2B5EF4-FFF2-40B4-BE49-F238E27FC236}">
                  <a16:creationId xmlns:a16="http://schemas.microsoft.com/office/drawing/2014/main" id="{86D70BFA-55FD-4888-BDF6-8C7F55442CA7}"/>
                </a:ext>
              </a:extLst>
            </p:cNvPr>
            <p:cNvSpPr/>
            <p:nvPr/>
          </p:nvSpPr>
          <p:spPr>
            <a:xfrm>
              <a:off x="6762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4" name="文本框 5">
              <a:extLst>
                <a:ext uri="{FF2B5EF4-FFF2-40B4-BE49-F238E27FC236}">
                  <a16:creationId xmlns:a16="http://schemas.microsoft.com/office/drawing/2014/main" id="{468887FF-5125-4EF3-A29F-001D7F2FC750}"/>
                </a:ext>
              </a:extLst>
            </p:cNvPr>
            <p:cNvSpPr txBox="1"/>
            <p:nvPr/>
          </p:nvSpPr>
          <p:spPr>
            <a:xfrm>
              <a:off x="1090010"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5" name="文本框 10">
              <a:extLst>
                <a:ext uri="{FF2B5EF4-FFF2-40B4-BE49-F238E27FC236}">
                  <a16:creationId xmlns:a16="http://schemas.microsoft.com/office/drawing/2014/main" id="{67416C19-8248-4E77-8CDD-2635B8FAED48}"/>
                </a:ext>
              </a:extLst>
            </p:cNvPr>
            <p:cNvSpPr txBox="1"/>
            <p:nvPr/>
          </p:nvSpPr>
          <p:spPr>
            <a:xfrm>
              <a:off x="676276"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6" name="矩形 5">
              <a:extLst>
                <a:ext uri="{FF2B5EF4-FFF2-40B4-BE49-F238E27FC236}">
                  <a16:creationId xmlns:a16="http://schemas.microsoft.com/office/drawing/2014/main" id="{C3F5BA44-312E-4395-A885-A3213B5A45C0}"/>
                </a:ext>
              </a:extLst>
            </p:cNvPr>
            <p:cNvSpPr/>
            <p:nvPr/>
          </p:nvSpPr>
          <p:spPr>
            <a:xfrm>
              <a:off x="676276"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7" name="任意多边形 42">
              <a:extLst>
                <a:ext uri="{FF2B5EF4-FFF2-40B4-BE49-F238E27FC236}">
                  <a16:creationId xmlns:a16="http://schemas.microsoft.com/office/drawing/2014/main" id="{91E86FEE-009A-4320-BB10-87E6910A4211}"/>
                </a:ext>
              </a:extLst>
            </p:cNvPr>
            <p:cNvSpPr/>
            <p:nvPr/>
          </p:nvSpPr>
          <p:spPr>
            <a:xfrm>
              <a:off x="1285815" y="1915936"/>
              <a:ext cx="323971" cy="38471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8" name="组合 7">
            <a:extLst>
              <a:ext uri="{FF2B5EF4-FFF2-40B4-BE49-F238E27FC236}">
                <a16:creationId xmlns:a16="http://schemas.microsoft.com/office/drawing/2014/main" id="{17806E18-A608-4161-9E68-DAF7B25995AF}"/>
              </a:ext>
            </a:extLst>
          </p:cNvPr>
          <p:cNvGrpSpPr/>
          <p:nvPr/>
        </p:nvGrpSpPr>
        <p:grpSpPr>
          <a:xfrm>
            <a:off x="3678767" y="2278744"/>
            <a:ext cx="2057400" cy="2472005"/>
            <a:chOff x="2759075" y="1709058"/>
            <a:chExt cx="1543050" cy="1854004"/>
          </a:xfrm>
        </p:grpSpPr>
        <p:sp>
          <p:nvSpPr>
            <p:cNvPr id="9" name="对角圆角矩形 2">
              <a:extLst>
                <a:ext uri="{FF2B5EF4-FFF2-40B4-BE49-F238E27FC236}">
                  <a16:creationId xmlns:a16="http://schemas.microsoft.com/office/drawing/2014/main" id="{529341AC-F32C-4FFC-9546-60F526DA4C63}"/>
                </a:ext>
              </a:extLst>
            </p:cNvPr>
            <p:cNvSpPr/>
            <p:nvPr/>
          </p:nvSpPr>
          <p:spPr>
            <a:xfrm>
              <a:off x="27590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0" name="文本框 6">
              <a:extLst>
                <a:ext uri="{FF2B5EF4-FFF2-40B4-BE49-F238E27FC236}">
                  <a16:creationId xmlns:a16="http://schemas.microsoft.com/office/drawing/2014/main" id="{AD2174D5-CEA5-4D66-BE29-B19F95003D12}"/>
                </a:ext>
              </a:extLst>
            </p:cNvPr>
            <p:cNvSpPr txBox="1"/>
            <p:nvPr/>
          </p:nvSpPr>
          <p:spPr>
            <a:xfrm>
              <a:off x="3178943"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11" name="文本框 13">
              <a:extLst>
                <a:ext uri="{FF2B5EF4-FFF2-40B4-BE49-F238E27FC236}">
                  <a16:creationId xmlns:a16="http://schemas.microsoft.com/office/drawing/2014/main" id="{8FC07297-6AE4-49D0-9DB3-FA996BF6E175}"/>
                </a:ext>
              </a:extLst>
            </p:cNvPr>
            <p:cNvSpPr txBox="1"/>
            <p:nvPr/>
          </p:nvSpPr>
          <p:spPr>
            <a:xfrm>
              <a:off x="2759075"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12" name="矩形 11">
              <a:extLst>
                <a:ext uri="{FF2B5EF4-FFF2-40B4-BE49-F238E27FC236}">
                  <a16:creationId xmlns:a16="http://schemas.microsoft.com/office/drawing/2014/main" id="{5B3E73E6-EE59-49D5-9A8D-361EA86F8C1B}"/>
                </a:ext>
              </a:extLst>
            </p:cNvPr>
            <p:cNvSpPr/>
            <p:nvPr/>
          </p:nvSpPr>
          <p:spPr>
            <a:xfrm>
              <a:off x="2759075"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13" name="任意多边形 43">
              <a:extLst>
                <a:ext uri="{FF2B5EF4-FFF2-40B4-BE49-F238E27FC236}">
                  <a16:creationId xmlns:a16="http://schemas.microsoft.com/office/drawing/2014/main" id="{BC622DFC-6464-4697-99BB-BDB72DAC7BE4}"/>
                </a:ext>
              </a:extLst>
            </p:cNvPr>
            <p:cNvSpPr/>
            <p:nvPr/>
          </p:nvSpPr>
          <p:spPr>
            <a:xfrm>
              <a:off x="3350826" y="1915936"/>
              <a:ext cx="371814" cy="384717"/>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14" name="组合 13">
            <a:extLst>
              <a:ext uri="{FF2B5EF4-FFF2-40B4-BE49-F238E27FC236}">
                <a16:creationId xmlns:a16="http://schemas.microsoft.com/office/drawing/2014/main" id="{0CA4FDCE-52A2-4E11-8F02-4855852467CC}"/>
              </a:ext>
            </a:extLst>
          </p:cNvPr>
          <p:cNvGrpSpPr/>
          <p:nvPr/>
        </p:nvGrpSpPr>
        <p:grpSpPr>
          <a:xfrm>
            <a:off x="6455832" y="2278744"/>
            <a:ext cx="2057403" cy="2472005"/>
            <a:chOff x="4841874" y="1709058"/>
            <a:chExt cx="1543052" cy="1854004"/>
          </a:xfrm>
        </p:grpSpPr>
        <p:sp>
          <p:nvSpPr>
            <p:cNvPr id="15" name="对角圆角矩形 3">
              <a:extLst>
                <a:ext uri="{FF2B5EF4-FFF2-40B4-BE49-F238E27FC236}">
                  <a16:creationId xmlns:a16="http://schemas.microsoft.com/office/drawing/2014/main" id="{0B91EB65-180D-46BE-A1B0-CBEFE2005F6A}"/>
                </a:ext>
              </a:extLst>
            </p:cNvPr>
            <p:cNvSpPr/>
            <p:nvPr/>
          </p:nvSpPr>
          <p:spPr>
            <a:xfrm>
              <a:off x="4841876"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6" name="文本框 7">
              <a:extLst>
                <a:ext uri="{FF2B5EF4-FFF2-40B4-BE49-F238E27FC236}">
                  <a16:creationId xmlns:a16="http://schemas.microsoft.com/office/drawing/2014/main" id="{096AC7EB-50BE-48C1-9E83-C7FD7CCB2846}"/>
                </a:ext>
              </a:extLst>
            </p:cNvPr>
            <p:cNvSpPr txBox="1"/>
            <p:nvPr/>
          </p:nvSpPr>
          <p:spPr>
            <a:xfrm>
              <a:off x="5253402"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17" name="文本框 16">
              <a:extLst>
                <a:ext uri="{FF2B5EF4-FFF2-40B4-BE49-F238E27FC236}">
                  <a16:creationId xmlns:a16="http://schemas.microsoft.com/office/drawing/2014/main" id="{08E01837-0F14-4A9C-A6AB-BEB6C78CE72B}"/>
                </a:ext>
              </a:extLst>
            </p:cNvPr>
            <p:cNvSpPr txBox="1"/>
            <p:nvPr/>
          </p:nvSpPr>
          <p:spPr>
            <a:xfrm>
              <a:off x="4841874"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18" name="矩形 17">
              <a:extLst>
                <a:ext uri="{FF2B5EF4-FFF2-40B4-BE49-F238E27FC236}">
                  <a16:creationId xmlns:a16="http://schemas.microsoft.com/office/drawing/2014/main" id="{11DFDD36-67EF-40A9-9C00-61D7A3C106A9}"/>
                </a:ext>
              </a:extLst>
            </p:cNvPr>
            <p:cNvSpPr/>
            <p:nvPr/>
          </p:nvSpPr>
          <p:spPr>
            <a:xfrm>
              <a:off x="4841874"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19" name="任意多边形 44">
              <a:extLst>
                <a:ext uri="{FF2B5EF4-FFF2-40B4-BE49-F238E27FC236}">
                  <a16:creationId xmlns:a16="http://schemas.microsoft.com/office/drawing/2014/main" id="{ABF35567-2738-4D12-BF02-B78315C3FE97}"/>
                </a:ext>
              </a:extLst>
            </p:cNvPr>
            <p:cNvSpPr/>
            <p:nvPr/>
          </p:nvSpPr>
          <p:spPr>
            <a:xfrm>
              <a:off x="5414269" y="1917777"/>
              <a:ext cx="384717" cy="381035"/>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20" name="组合 19">
            <a:extLst>
              <a:ext uri="{FF2B5EF4-FFF2-40B4-BE49-F238E27FC236}">
                <a16:creationId xmlns:a16="http://schemas.microsoft.com/office/drawing/2014/main" id="{E6E48D5E-881C-4566-BE5D-2A5C9AE11970}"/>
              </a:ext>
            </a:extLst>
          </p:cNvPr>
          <p:cNvGrpSpPr/>
          <p:nvPr/>
        </p:nvGrpSpPr>
        <p:grpSpPr>
          <a:xfrm>
            <a:off x="9232897" y="2278744"/>
            <a:ext cx="2057404" cy="2472005"/>
            <a:chOff x="6924672" y="1709058"/>
            <a:chExt cx="1543053" cy="1854004"/>
          </a:xfrm>
        </p:grpSpPr>
        <p:sp>
          <p:nvSpPr>
            <p:cNvPr id="21" name="对角圆角矩形 4">
              <a:extLst>
                <a:ext uri="{FF2B5EF4-FFF2-40B4-BE49-F238E27FC236}">
                  <a16:creationId xmlns:a16="http://schemas.microsoft.com/office/drawing/2014/main" id="{4C98FAFC-D26F-4302-905C-EF74CCB80D83}"/>
                </a:ext>
              </a:extLst>
            </p:cNvPr>
            <p:cNvSpPr/>
            <p:nvPr/>
          </p:nvSpPr>
          <p:spPr>
            <a:xfrm>
              <a:off x="69246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22" name="文本框 8">
              <a:extLst>
                <a:ext uri="{FF2B5EF4-FFF2-40B4-BE49-F238E27FC236}">
                  <a16:creationId xmlns:a16="http://schemas.microsoft.com/office/drawing/2014/main" id="{C45BC97C-E1EB-4E4F-B6BC-2731B6DEFD9B}"/>
                </a:ext>
              </a:extLst>
            </p:cNvPr>
            <p:cNvSpPr txBox="1"/>
            <p:nvPr/>
          </p:nvSpPr>
          <p:spPr>
            <a:xfrm>
              <a:off x="7338411" y="2410043"/>
              <a:ext cx="715580" cy="300083"/>
            </a:xfrm>
            <a:prstGeom prst="rect">
              <a:avLst/>
            </a:prstGeom>
            <a:noFill/>
          </p:spPr>
          <p:txBody>
            <a:bodyPr wrap="none">
              <a:normAutofit fontScale="85000" lnSpcReduction="20000"/>
            </a:bodyPr>
            <a:lstStyle/>
            <a:p>
              <a:pPr algn="ctr"/>
              <a:r>
                <a:rPr lang="zh-CN" altLang="en-US" sz="2667">
                  <a:solidFill>
                    <a:schemeClr val="bg1"/>
                  </a:solidFill>
                  <a:cs typeface="+mn-ea"/>
                  <a:sym typeface="+mn-lt"/>
                </a:rPr>
                <a:t>关键词</a:t>
              </a:r>
            </a:p>
          </p:txBody>
        </p:sp>
        <p:sp>
          <p:nvSpPr>
            <p:cNvPr id="23" name="文本框 19">
              <a:extLst>
                <a:ext uri="{FF2B5EF4-FFF2-40B4-BE49-F238E27FC236}">
                  <a16:creationId xmlns:a16="http://schemas.microsoft.com/office/drawing/2014/main" id="{3F2C50BC-3EBD-4FFC-8A0A-E6C1C1EA99C2}"/>
                </a:ext>
              </a:extLst>
            </p:cNvPr>
            <p:cNvSpPr txBox="1"/>
            <p:nvPr/>
          </p:nvSpPr>
          <p:spPr>
            <a:xfrm>
              <a:off x="6924672" y="2924167"/>
              <a:ext cx="1529507" cy="253916"/>
            </a:xfrm>
            <a:prstGeom prst="rect">
              <a:avLst/>
            </a:prstGeom>
            <a:noFill/>
          </p:spPr>
          <p:txBody>
            <a:bodyPr wrap="none">
              <a:normAutofit fontScale="92500" lnSpcReduction="20000"/>
            </a:bodyPr>
            <a:lstStyle/>
            <a:p>
              <a:pPr algn="ctr"/>
              <a:r>
                <a:rPr lang="zh-CN" altLang="en-US" sz="2133" b="1">
                  <a:solidFill>
                    <a:schemeClr val="bg1"/>
                  </a:solidFill>
                  <a:cs typeface="+mn-ea"/>
                  <a:sym typeface="+mn-lt"/>
                </a:rPr>
                <a:t>标题文本预设</a:t>
              </a:r>
            </a:p>
          </p:txBody>
        </p:sp>
        <p:sp>
          <p:nvSpPr>
            <p:cNvPr id="24" name="矩形 23">
              <a:extLst>
                <a:ext uri="{FF2B5EF4-FFF2-40B4-BE49-F238E27FC236}">
                  <a16:creationId xmlns:a16="http://schemas.microsoft.com/office/drawing/2014/main" id="{E49FEEB0-534B-459B-9B99-302EA79CF79F}"/>
                </a:ext>
              </a:extLst>
            </p:cNvPr>
            <p:cNvSpPr/>
            <p:nvPr/>
          </p:nvSpPr>
          <p:spPr>
            <a:xfrm>
              <a:off x="6924672" y="3189113"/>
              <a:ext cx="1529507" cy="373949"/>
            </a:xfrm>
            <a:prstGeom prst="rect">
              <a:avLst/>
            </a:prstGeom>
          </p:spPr>
          <p:txBody>
            <a:bodyPr wrap="square">
              <a:normAutofit fontScale="85000" lnSpcReduction="10000"/>
            </a:body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25" name="任意多边形 45">
              <a:extLst>
                <a:ext uri="{FF2B5EF4-FFF2-40B4-BE49-F238E27FC236}">
                  <a16:creationId xmlns:a16="http://schemas.microsoft.com/office/drawing/2014/main" id="{9772DED7-5F5B-4AC0-B875-BF418DC828B4}"/>
                </a:ext>
              </a:extLst>
            </p:cNvPr>
            <p:cNvSpPr/>
            <p:nvPr/>
          </p:nvSpPr>
          <p:spPr>
            <a:xfrm>
              <a:off x="7512713" y="19159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Tree>
    <p:extLst>
      <p:ext uri="{BB962C8B-B14F-4D97-AF65-F5344CB8AC3E}">
        <p14:creationId xmlns:p14="http://schemas.microsoft.com/office/powerpoint/2010/main" val="325499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23303F39-0F78-4B0F-861C-2541E655E0DE}"/>
              </a:ext>
            </a:extLst>
          </p:cNvPr>
          <p:cNvCxnSpPr/>
          <p:nvPr/>
        </p:nvCxnSpPr>
        <p:spPr>
          <a:xfrm rot="16200000">
            <a:off x="5315420" y="3735816"/>
            <a:ext cx="0" cy="982488"/>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C976BD1-75D4-4266-8C5C-CA26D3FEC8AF}"/>
              </a:ext>
            </a:extLst>
          </p:cNvPr>
          <p:cNvCxnSpPr/>
          <p:nvPr/>
        </p:nvCxnSpPr>
        <p:spPr>
          <a:xfrm rot="16200000">
            <a:off x="5132956" y="2557945"/>
            <a:ext cx="0" cy="1510593"/>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5239FBB0-2B17-4C9C-BEC4-A186C2D08B11}"/>
              </a:ext>
            </a:extLst>
          </p:cNvPr>
          <p:cNvCxnSpPr/>
          <p:nvPr/>
        </p:nvCxnSpPr>
        <p:spPr>
          <a:xfrm rot="5400000" flipV="1">
            <a:off x="5194476" y="1152424"/>
            <a:ext cx="0" cy="2493997"/>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D30EF74-C2B9-4AE4-9744-435784965A37}"/>
              </a:ext>
            </a:extLst>
          </p:cNvPr>
          <p:cNvCxnSpPr/>
          <p:nvPr/>
        </p:nvCxnSpPr>
        <p:spPr>
          <a:xfrm rot="16200000">
            <a:off x="5923656" y="4541585"/>
            <a:ext cx="0" cy="1198585"/>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02089898-0B5A-43CA-AC5D-74EBE4406201}"/>
              </a:ext>
            </a:extLst>
          </p:cNvPr>
          <p:cNvGrpSpPr/>
          <p:nvPr/>
        </p:nvGrpSpPr>
        <p:grpSpPr>
          <a:xfrm>
            <a:off x="1185203" y="1123950"/>
            <a:ext cx="4139160" cy="4480725"/>
            <a:chOff x="1047161" y="1620048"/>
            <a:chExt cx="4139160" cy="4480725"/>
          </a:xfrm>
        </p:grpSpPr>
        <p:sp>
          <p:nvSpPr>
            <p:cNvPr id="7" name="梯形 6">
              <a:extLst>
                <a:ext uri="{FF2B5EF4-FFF2-40B4-BE49-F238E27FC236}">
                  <a16:creationId xmlns:a16="http://schemas.microsoft.com/office/drawing/2014/main" id="{98E6A524-CD9C-4EF2-91F7-6879C0B9EC01}"/>
                </a:ext>
              </a:extLst>
            </p:cNvPr>
            <p:cNvSpPr/>
            <p:nvPr/>
          </p:nvSpPr>
          <p:spPr>
            <a:xfrm>
              <a:off x="1047161" y="5180960"/>
              <a:ext cx="4139160"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667" dirty="0">
                  <a:solidFill>
                    <a:schemeClr val="bg1"/>
                  </a:solidFill>
                  <a:cs typeface="+mn-ea"/>
                  <a:sym typeface="+mn-lt"/>
                </a:rPr>
                <a:t>Step 1</a:t>
              </a:r>
            </a:p>
          </p:txBody>
        </p:sp>
        <p:sp>
          <p:nvSpPr>
            <p:cNvPr id="8" name="梯形 7">
              <a:extLst>
                <a:ext uri="{FF2B5EF4-FFF2-40B4-BE49-F238E27FC236}">
                  <a16:creationId xmlns:a16="http://schemas.microsoft.com/office/drawing/2014/main" id="{62668FB6-4EC1-413A-8562-8008431FEE66}"/>
                </a:ext>
              </a:extLst>
            </p:cNvPr>
            <p:cNvSpPr/>
            <p:nvPr/>
          </p:nvSpPr>
          <p:spPr>
            <a:xfrm>
              <a:off x="1474491" y="4261147"/>
              <a:ext cx="3275558"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223">
                  <a:cs typeface="+mn-ea"/>
                  <a:sym typeface="+mn-lt"/>
                </a:rPr>
                <a:t>Step 2</a:t>
              </a:r>
            </a:p>
          </p:txBody>
        </p:sp>
        <p:sp>
          <p:nvSpPr>
            <p:cNvPr id="9" name="梯形 8">
              <a:extLst>
                <a:ext uri="{FF2B5EF4-FFF2-40B4-BE49-F238E27FC236}">
                  <a16:creationId xmlns:a16="http://schemas.microsoft.com/office/drawing/2014/main" id="{428A1767-D90E-4B79-928A-8AA2BDA7FDE1}"/>
                </a:ext>
              </a:extLst>
            </p:cNvPr>
            <p:cNvSpPr/>
            <p:nvPr/>
          </p:nvSpPr>
          <p:spPr>
            <a:xfrm>
              <a:off x="1901822" y="3341332"/>
              <a:ext cx="2417704"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000" dirty="0">
                  <a:cs typeface="+mn-ea"/>
                  <a:sym typeface="+mn-lt"/>
                </a:rPr>
                <a:t>Step 3</a:t>
              </a:r>
            </a:p>
          </p:txBody>
        </p:sp>
        <p:sp>
          <p:nvSpPr>
            <p:cNvPr id="10" name="梯形 9">
              <a:extLst>
                <a:ext uri="{FF2B5EF4-FFF2-40B4-BE49-F238E27FC236}">
                  <a16:creationId xmlns:a16="http://schemas.microsoft.com/office/drawing/2014/main" id="{3169F2BB-51BF-4A40-9CF2-00F500943944}"/>
                </a:ext>
              </a:extLst>
            </p:cNvPr>
            <p:cNvSpPr/>
            <p:nvPr/>
          </p:nvSpPr>
          <p:spPr>
            <a:xfrm>
              <a:off x="2330461" y="2421520"/>
              <a:ext cx="1559092"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r>
                <a:rPr lang="en-GB" sz="1556">
                  <a:cs typeface="+mn-ea"/>
                  <a:sym typeface="+mn-lt"/>
                </a:rPr>
                <a:t>Step 4</a:t>
              </a:r>
              <a:endParaRPr lang="en-GB" sz="1556" dirty="0">
                <a:cs typeface="+mn-ea"/>
                <a:sym typeface="+mn-lt"/>
              </a:endParaRPr>
            </a:p>
          </p:txBody>
        </p:sp>
        <p:grpSp>
          <p:nvGrpSpPr>
            <p:cNvPr id="11" name="组合 10">
              <a:extLst>
                <a:ext uri="{FF2B5EF4-FFF2-40B4-BE49-F238E27FC236}">
                  <a16:creationId xmlns:a16="http://schemas.microsoft.com/office/drawing/2014/main" id="{B653D06F-A6D7-424D-8123-36EF3630981E}"/>
                </a:ext>
              </a:extLst>
            </p:cNvPr>
            <p:cNvGrpSpPr/>
            <p:nvPr/>
          </p:nvGrpSpPr>
          <p:grpSpPr>
            <a:xfrm>
              <a:off x="2604671" y="1620048"/>
              <a:ext cx="1005426" cy="766135"/>
              <a:chOff x="6559216" y="2734476"/>
              <a:chExt cx="5175884" cy="3944014"/>
            </a:xfrm>
            <a:solidFill>
              <a:srgbClr val="D8574A"/>
            </a:solidFill>
          </p:grpSpPr>
          <p:grpSp>
            <p:nvGrpSpPr>
              <p:cNvPr id="12" name="组合 11">
                <a:extLst>
                  <a:ext uri="{FF2B5EF4-FFF2-40B4-BE49-F238E27FC236}">
                    <a16:creationId xmlns:a16="http://schemas.microsoft.com/office/drawing/2014/main" id="{35EC88C9-CC94-4C58-8732-D97DF248844F}"/>
                  </a:ext>
                </a:extLst>
              </p:cNvPr>
              <p:cNvGrpSpPr/>
              <p:nvPr/>
            </p:nvGrpSpPr>
            <p:grpSpPr>
              <a:xfrm>
                <a:off x="6559216" y="3745152"/>
                <a:ext cx="1504101" cy="2290182"/>
                <a:chOff x="6559216" y="3745152"/>
                <a:chExt cx="1504101" cy="2290182"/>
              </a:xfrm>
              <a:grpFill/>
            </p:grpSpPr>
            <p:sp>
              <p:nvSpPr>
                <p:cNvPr id="27" name="任意多边形: 形状 26">
                  <a:extLst>
                    <a:ext uri="{FF2B5EF4-FFF2-40B4-BE49-F238E27FC236}">
                      <a16:creationId xmlns:a16="http://schemas.microsoft.com/office/drawing/2014/main" id="{AF2F57ED-5854-4BFE-9E90-12D3C0F94C6B}"/>
                    </a:ext>
                  </a:extLst>
                </p:cNvPr>
                <p:cNvSpPr>
                  <a:spLocks/>
                </p:cNvSpPr>
                <p:nvPr/>
              </p:nvSpPr>
              <p:spPr bwMode="auto">
                <a:xfrm>
                  <a:off x="6576230" y="4197743"/>
                  <a:ext cx="340295" cy="479814"/>
                </a:xfrm>
                <a:custGeom>
                  <a:avLst/>
                  <a:gdLst>
                    <a:gd name="T0" fmla="*/ 22 w 299"/>
                    <a:gd name="T1" fmla="*/ 0 h 423"/>
                    <a:gd name="T2" fmla="*/ 26 w 299"/>
                    <a:gd name="T3" fmla="*/ 2 h 423"/>
                    <a:gd name="T4" fmla="*/ 38 w 299"/>
                    <a:gd name="T5" fmla="*/ 4 h 423"/>
                    <a:gd name="T6" fmla="*/ 55 w 299"/>
                    <a:gd name="T7" fmla="*/ 10 h 423"/>
                    <a:gd name="T8" fmla="*/ 77 w 299"/>
                    <a:gd name="T9" fmla="*/ 18 h 423"/>
                    <a:gd name="T10" fmla="*/ 103 w 299"/>
                    <a:gd name="T11" fmla="*/ 31 h 423"/>
                    <a:gd name="T12" fmla="*/ 131 w 299"/>
                    <a:gd name="T13" fmla="*/ 48 h 423"/>
                    <a:gd name="T14" fmla="*/ 162 w 299"/>
                    <a:gd name="T15" fmla="*/ 67 h 423"/>
                    <a:gd name="T16" fmla="*/ 192 w 299"/>
                    <a:gd name="T17" fmla="*/ 94 h 423"/>
                    <a:gd name="T18" fmla="*/ 223 w 299"/>
                    <a:gd name="T19" fmla="*/ 125 h 423"/>
                    <a:gd name="T20" fmla="*/ 250 w 299"/>
                    <a:gd name="T21" fmla="*/ 163 h 423"/>
                    <a:gd name="T22" fmla="*/ 272 w 299"/>
                    <a:gd name="T23" fmla="*/ 203 h 423"/>
                    <a:gd name="T24" fmla="*/ 288 w 299"/>
                    <a:gd name="T25" fmla="*/ 241 h 423"/>
                    <a:gd name="T26" fmla="*/ 296 w 299"/>
                    <a:gd name="T27" fmla="*/ 279 h 423"/>
                    <a:gd name="T28" fmla="*/ 299 w 299"/>
                    <a:gd name="T29" fmla="*/ 312 h 423"/>
                    <a:gd name="T30" fmla="*/ 299 w 299"/>
                    <a:gd name="T31" fmla="*/ 343 h 423"/>
                    <a:gd name="T32" fmla="*/ 296 w 299"/>
                    <a:gd name="T33" fmla="*/ 370 h 423"/>
                    <a:gd name="T34" fmla="*/ 291 w 299"/>
                    <a:gd name="T35" fmla="*/ 392 h 423"/>
                    <a:gd name="T36" fmla="*/ 287 w 299"/>
                    <a:gd name="T37" fmla="*/ 409 h 423"/>
                    <a:gd name="T38" fmla="*/ 282 w 299"/>
                    <a:gd name="T39" fmla="*/ 419 h 423"/>
                    <a:gd name="T40" fmla="*/ 281 w 299"/>
                    <a:gd name="T41" fmla="*/ 423 h 423"/>
                    <a:gd name="T42" fmla="*/ 277 w 299"/>
                    <a:gd name="T43" fmla="*/ 423 h 423"/>
                    <a:gd name="T44" fmla="*/ 265 w 299"/>
                    <a:gd name="T45" fmla="*/ 420 h 423"/>
                    <a:gd name="T46" fmla="*/ 247 w 299"/>
                    <a:gd name="T47" fmla="*/ 417 h 423"/>
                    <a:gd name="T48" fmla="*/ 223 w 299"/>
                    <a:gd name="T49" fmla="*/ 410 h 423"/>
                    <a:gd name="T50" fmla="*/ 196 w 299"/>
                    <a:gd name="T51" fmla="*/ 400 h 423"/>
                    <a:gd name="T52" fmla="*/ 165 w 299"/>
                    <a:gd name="T53" fmla="*/ 388 h 423"/>
                    <a:gd name="T54" fmla="*/ 134 w 299"/>
                    <a:gd name="T55" fmla="*/ 370 h 423"/>
                    <a:gd name="T56" fmla="*/ 103 w 299"/>
                    <a:gd name="T57" fmla="*/ 346 h 423"/>
                    <a:gd name="T58" fmla="*/ 73 w 299"/>
                    <a:gd name="T59" fmla="*/ 316 h 423"/>
                    <a:gd name="T60" fmla="*/ 45 w 299"/>
                    <a:gd name="T61" fmla="*/ 280 h 423"/>
                    <a:gd name="T62" fmla="*/ 25 w 299"/>
                    <a:gd name="T63" fmla="*/ 244 h 423"/>
                    <a:gd name="T64" fmla="*/ 11 w 299"/>
                    <a:gd name="T65" fmla="*/ 209 h 423"/>
                    <a:gd name="T66" fmla="*/ 4 w 299"/>
                    <a:gd name="T67" fmla="*/ 172 h 423"/>
                    <a:gd name="T68" fmla="*/ 0 w 299"/>
                    <a:gd name="T69" fmla="*/ 139 h 423"/>
                    <a:gd name="T70" fmla="*/ 0 w 299"/>
                    <a:gd name="T71" fmla="*/ 107 h 423"/>
                    <a:gd name="T72" fmla="*/ 2 w 299"/>
                    <a:gd name="T73" fmla="*/ 77 h 423"/>
                    <a:gd name="T74" fmla="*/ 8 w 299"/>
                    <a:gd name="T75" fmla="*/ 52 h 423"/>
                    <a:gd name="T76" fmla="*/ 12 w 299"/>
                    <a:gd name="T77" fmla="*/ 31 h 423"/>
                    <a:gd name="T78" fmla="*/ 18 w 299"/>
                    <a:gd name="T79" fmla="*/ 14 h 423"/>
                    <a:gd name="T80" fmla="*/ 21 w 299"/>
                    <a:gd name="T81" fmla="*/ 4 h 423"/>
                    <a:gd name="T82" fmla="*/ 22 w 299"/>
                    <a:gd name="T8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423">
                      <a:moveTo>
                        <a:pt x="22" y="0"/>
                      </a:moveTo>
                      <a:lnTo>
                        <a:pt x="26" y="2"/>
                      </a:lnTo>
                      <a:lnTo>
                        <a:pt x="38" y="4"/>
                      </a:lnTo>
                      <a:lnTo>
                        <a:pt x="55" y="10"/>
                      </a:lnTo>
                      <a:lnTo>
                        <a:pt x="77" y="18"/>
                      </a:lnTo>
                      <a:lnTo>
                        <a:pt x="103" y="31"/>
                      </a:lnTo>
                      <a:lnTo>
                        <a:pt x="131" y="48"/>
                      </a:lnTo>
                      <a:lnTo>
                        <a:pt x="162" y="67"/>
                      </a:lnTo>
                      <a:lnTo>
                        <a:pt x="192" y="94"/>
                      </a:lnTo>
                      <a:lnTo>
                        <a:pt x="223" y="125"/>
                      </a:lnTo>
                      <a:lnTo>
                        <a:pt x="250" y="163"/>
                      </a:lnTo>
                      <a:lnTo>
                        <a:pt x="272" y="203"/>
                      </a:lnTo>
                      <a:lnTo>
                        <a:pt x="288" y="241"/>
                      </a:lnTo>
                      <a:lnTo>
                        <a:pt x="296" y="279"/>
                      </a:lnTo>
                      <a:lnTo>
                        <a:pt x="299" y="312"/>
                      </a:lnTo>
                      <a:lnTo>
                        <a:pt x="299" y="343"/>
                      </a:lnTo>
                      <a:lnTo>
                        <a:pt x="296" y="370"/>
                      </a:lnTo>
                      <a:lnTo>
                        <a:pt x="291" y="392"/>
                      </a:lnTo>
                      <a:lnTo>
                        <a:pt x="287" y="409"/>
                      </a:lnTo>
                      <a:lnTo>
                        <a:pt x="282" y="419"/>
                      </a:lnTo>
                      <a:lnTo>
                        <a:pt x="281" y="423"/>
                      </a:lnTo>
                      <a:lnTo>
                        <a:pt x="277" y="423"/>
                      </a:lnTo>
                      <a:lnTo>
                        <a:pt x="265" y="420"/>
                      </a:lnTo>
                      <a:lnTo>
                        <a:pt x="247" y="417"/>
                      </a:lnTo>
                      <a:lnTo>
                        <a:pt x="223" y="410"/>
                      </a:lnTo>
                      <a:lnTo>
                        <a:pt x="196" y="400"/>
                      </a:lnTo>
                      <a:lnTo>
                        <a:pt x="165" y="388"/>
                      </a:lnTo>
                      <a:lnTo>
                        <a:pt x="134" y="370"/>
                      </a:lnTo>
                      <a:lnTo>
                        <a:pt x="103" y="346"/>
                      </a:lnTo>
                      <a:lnTo>
                        <a:pt x="73" y="316"/>
                      </a:lnTo>
                      <a:lnTo>
                        <a:pt x="45" y="280"/>
                      </a:lnTo>
                      <a:lnTo>
                        <a:pt x="25" y="244"/>
                      </a:lnTo>
                      <a:lnTo>
                        <a:pt x="11" y="209"/>
                      </a:lnTo>
                      <a:lnTo>
                        <a:pt x="4" y="172"/>
                      </a:lnTo>
                      <a:lnTo>
                        <a:pt x="0" y="139"/>
                      </a:lnTo>
                      <a:lnTo>
                        <a:pt x="0" y="107"/>
                      </a:lnTo>
                      <a:lnTo>
                        <a:pt x="2" y="77"/>
                      </a:lnTo>
                      <a:lnTo>
                        <a:pt x="8" y="52"/>
                      </a:lnTo>
                      <a:lnTo>
                        <a:pt x="12" y="31"/>
                      </a:lnTo>
                      <a:lnTo>
                        <a:pt x="18" y="14"/>
                      </a:lnTo>
                      <a:lnTo>
                        <a:pt x="21" y="4"/>
                      </a:lnTo>
                      <a:lnTo>
                        <a:pt x="2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8" name="任意多边形: 形状 27">
                  <a:extLst>
                    <a:ext uri="{FF2B5EF4-FFF2-40B4-BE49-F238E27FC236}">
                      <a16:creationId xmlns:a16="http://schemas.microsoft.com/office/drawing/2014/main" id="{457DFD93-C468-496E-A1FB-147431161E81}"/>
                    </a:ext>
                  </a:extLst>
                </p:cNvPr>
                <p:cNvSpPr>
                  <a:spLocks/>
                </p:cNvSpPr>
                <p:nvPr/>
              </p:nvSpPr>
              <p:spPr bwMode="auto">
                <a:xfrm>
                  <a:off x="7120701" y="4167118"/>
                  <a:ext cx="296055" cy="534262"/>
                </a:xfrm>
                <a:custGeom>
                  <a:avLst/>
                  <a:gdLst>
                    <a:gd name="T0" fmla="*/ 201 w 260"/>
                    <a:gd name="T1" fmla="*/ 0 h 470"/>
                    <a:gd name="T2" fmla="*/ 202 w 260"/>
                    <a:gd name="T3" fmla="*/ 2 h 470"/>
                    <a:gd name="T4" fmla="*/ 209 w 260"/>
                    <a:gd name="T5" fmla="*/ 12 h 470"/>
                    <a:gd name="T6" fmla="*/ 218 w 260"/>
                    <a:gd name="T7" fmla="*/ 26 h 470"/>
                    <a:gd name="T8" fmla="*/ 228 w 260"/>
                    <a:gd name="T9" fmla="*/ 46 h 470"/>
                    <a:gd name="T10" fmla="*/ 238 w 260"/>
                    <a:gd name="T11" fmla="*/ 70 h 470"/>
                    <a:gd name="T12" fmla="*/ 248 w 260"/>
                    <a:gd name="T13" fmla="*/ 98 h 470"/>
                    <a:gd name="T14" fmla="*/ 255 w 260"/>
                    <a:gd name="T15" fmla="*/ 128 h 470"/>
                    <a:gd name="T16" fmla="*/ 260 w 260"/>
                    <a:gd name="T17" fmla="*/ 162 h 470"/>
                    <a:gd name="T18" fmla="*/ 260 w 260"/>
                    <a:gd name="T19" fmla="*/ 198 h 470"/>
                    <a:gd name="T20" fmla="*/ 256 w 260"/>
                    <a:gd name="T21" fmla="*/ 238 h 470"/>
                    <a:gd name="T22" fmla="*/ 246 w 260"/>
                    <a:gd name="T23" fmla="*/ 277 h 470"/>
                    <a:gd name="T24" fmla="*/ 229 w 260"/>
                    <a:gd name="T25" fmla="*/ 315 h 470"/>
                    <a:gd name="T26" fmla="*/ 209 w 260"/>
                    <a:gd name="T27" fmla="*/ 348 h 470"/>
                    <a:gd name="T28" fmla="*/ 187 w 260"/>
                    <a:gd name="T29" fmla="*/ 376 h 470"/>
                    <a:gd name="T30" fmla="*/ 164 w 260"/>
                    <a:gd name="T31" fmla="*/ 400 h 470"/>
                    <a:gd name="T32" fmla="*/ 140 w 260"/>
                    <a:gd name="T33" fmla="*/ 421 h 470"/>
                    <a:gd name="T34" fmla="*/ 116 w 260"/>
                    <a:gd name="T35" fmla="*/ 436 h 470"/>
                    <a:gd name="T36" fmla="*/ 95 w 260"/>
                    <a:gd name="T37" fmla="*/ 449 h 470"/>
                    <a:gd name="T38" fmla="*/ 77 w 260"/>
                    <a:gd name="T39" fmla="*/ 459 h 470"/>
                    <a:gd name="T40" fmla="*/ 62 w 260"/>
                    <a:gd name="T41" fmla="*/ 466 h 470"/>
                    <a:gd name="T42" fmla="*/ 54 w 260"/>
                    <a:gd name="T43" fmla="*/ 468 h 470"/>
                    <a:gd name="T44" fmla="*/ 50 w 260"/>
                    <a:gd name="T45" fmla="*/ 470 h 470"/>
                    <a:gd name="T46" fmla="*/ 48 w 260"/>
                    <a:gd name="T47" fmla="*/ 467 h 470"/>
                    <a:gd name="T48" fmla="*/ 43 w 260"/>
                    <a:gd name="T49" fmla="*/ 460 h 470"/>
                    <a:gd name="T50" fmla="*/ 36 w 260"/>
                    <a:gd name="T51" fmla="*/ 447 h 470"/>
                    <a:gd name="T52" fmla="*/ 27 w 260"/>
                    <a:gd name="T53" fmla="*/ 431 h 470"/>
                    <a:gd name="T54" fmla="*/ 17 w 260"/>
                    <a:gd name="T55" fmla="*/ 410 h 470"/>
                    <a:gd name="T56" fmla="*/ 10 w 260"/>
                    <a:gd name="T57" fmla="*/ 384 h 470"/>
                    <a:gd name="T58" fmla="*/ 3 w 260"/>
                    <a:gd name="T59" fmla="*/ 355 h 470"/>
                    <a:gd name="T60" fmla="*/ 0 w 260"/>
                    <a:gd name="T61" fmla="*/ 323 h 470"/>
                    <a:gd name="T62" fmla="*/ 0 w 260"/>
                    <a:gd name="T63" fmla="*/ 288 h 470"/>
                    <a:gd name="T64" fmla="*/ 6 w 260"/>
                    <a:gd name="T65" fmla="*/ 250 h 470"/>
                    <a:gd name="T66" fmla="*/ 17 w 260"/>
                    <a:gd name="T67" fmla="*/ 210 h 470"/>
                    <a:gd name="T68" fmla="*/ 36 w 260"/>
                    <a:gd name="T69" fmla="*/ 168 h 470"/>
                    <a:gd name="T70" fmla="*/ 58 w 260"/>
                    <a:gd name="T71" fmla="*/ 130 h 470"/>
                    <a:gd name="T72" fmla="*/ 81 w 260"/>
                    <a:gd name="T73" fmla="*/ 98 h 470"/>
                    <a:gd name="T74" fmla="*/ 105 w 260"/>
                    <a:gd name="T75" fmla="*/ 71 h 470"/>
                    <a:gd name="T76" fmla="*/ 129 w 260"/>
                    <a:gd name="T77" fmla="*/ 49 h 470"/>
                    <a:gd name="T78" fmla="*/ 151 w 260"/>
                    <a:gd name="T79" fmla="*/ 30 h 470"/>
                    <a:gd name="T80" fmla="*/ 171 w 260"/>
                    <a:gd name="T81" fmla="*/ 16 h 470"/>
                    <a:gd name="T82" fmla="*/ 187 w 260"/>
                    <a:gd name="T83" fmla="*/ 7 h 470"/>
                    <a:gd name="T84" fmla="*/ 197 w 260"/>
                    <a:gd name="T85" fmla="*/ 1 h 470"/>
                    <a:gd name="T86" fmla="*/ 201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201" y="0"/>
                      </a:moveTo>
                      <a:lnTo>
                        <a:pt x="202" y="2"/>
                      </a:lnTo>
                      <a:lnTo>
                        <a:pt x="209" y="12"/>
                      </a:lnTo>
                      <a:lnTo>
                        <a:pt x="218" y="26"/>
                      </a:lnTo>
                      <a:lnTo>
                        <a:pt x="228" y="46"/>
                      </a:lnTo>
                      <a:lnTo>
                        <a:pt x="238" y="70"/>
                      </a:lnTo>
                      <a:lnTo>
                        <a:pt x="248" y="98"/>
                      </a:lnTo>
                      <a:lnTo>
                        <a:pt x="255" y="128"/>
                      </a:lnTo>
                      <a:lnTo>
                        <a:pt x="260" y="162"/>
                      </a:lnTo>
                      <a:lnTo>
                        <a:pt x="260" y="198"/>
                      </a:lnTo>
                      <a:lnTo>
                        <a:pt x="256" y="238"/>
                      </a:lnTo>
                      <a:lnTo>
                        <a:pt x="246" y="277"/>
                      </a:lnTo>
                      <a:lnTo>
                        <a:pt x="229" y="315"/>
                      </a:lnTo>
                      <a:lnTo>
                        <a:pt x="209" y="348"/>
                      </a:lnTo>
                      <a:lnTo>
                        <a:pt x="187" y="376"/>
                      </a:lnTo>
                      <a:lnTo>
                        <a:pt x="164" y="400"/>
                      </a:lnTo>
                      <a:lnTo>
                        <a:pt x="140" y="421"/>
                      </a:lnTo>
                      <a:lnTo>
                        <a:pt x="116" y="436"/>
                      </a:lnTo>
                      <a:lnTo>
                        <a:pt x="95" y="449"/>
                      </a:lnTo>
                      <a:lnTo>
                        <a:pt x="77" y="459"/>
                      </a:lnTo>
                      <a:lnTo>
                        <a:pt x="62" y="466"/>
                      </a:lnTo>
                      <a:lnTo>
                        <a:pt x="54" y="468"/>
                      </a:lnTo>
                      <a:lnTo>
                        <a:pt x="50" y="470"/>
                      </a:lnTo>
                      <a:lnTo>
                        <a:pt x="48" y="467"/>
                      </a:lnTo>
                      <a:lnTo>
                        <a:pt x="43" y="460"/>
                      </a:lnTo>
                      <a:lnTo>
                        <a:pt x="36" y="447"/>
                      </a:lnTo>
                      <a:lnTo>
                        <a:pt x="27" y="431"/>
                      </a:lnTo>
                      <a:lnTo>
                        <a:pt x="17" y="410"/>
                      </a:lnTo>
                      <a:lnTo>
                        <a:pt x="10" y="384"/>
                      </a:lnTo>
                      <a:lnTo>
                        <a:pt x="3" y="355"/>
                      </a:lnTo>
                      <a:lnTo>
                        <a:pt x="0" y="323"/>
                      </a:lnTo>
                      <a:lnTo>
                        <a:pt x="0" y="288"/>
                      </a:lnTo>
                      <a:lnTo>
                        <a:pt x="6" y="250"/>
                      </a:lnTo>
                      <a:lnTo>
                        <a:pt x="17" y="210"/>
                      </a:lnTo>
                      <a:lnTo>
                        <a:pt x="36" y="168"/>
                      </a:lnTo>
                      <a:lnTo>
                        <a:pt x="58" y="130"/>
                      </a:lnTo>
                      <a:lnTo>
                        <a:pt x="81" y="98"/>
                      </a:lnTo>
                      <a:lnTo>
                        <a:pt x="105" y="71"/>
                      </a:lnTo>
                      <a:lnTo>
                        <a:pt x="129" y="49"/>
                      </a:lnTo>
                      <a:lnTo>
                        <a:pt x="151" y="30"/>
                      </a:lnTo>
                      <a:lnTo>
                        <a:pt x="171" y="16"/>
                      </a:lnTo>
                      <a:lnTo>
                        <a:pt x="187" y="7"/>
                      </a:lnTo>
                      <a:lnTo>
                        <a:pt x="197" y="1"/>
                      </a:lnTo>
                      <a:lnTo>
                        <a:pt x="201"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9" name="任意多边形: 形状 28">
                  <a:extLst>
                    <a:ext uri="{FF2B5EF4-FFF2-40B4-BE49-F238E27FC236}">
                      <a16:creationId xmlns:a16="http://schemas.microsoft.com/office/drawing/2014/main" id="{140FE9FD-79C3-4A08-A6A5-D02DE7AC3D28}"/>
                    </a:ext>
                  </a:extLst>
                </p:cNvPr>
                <p:cNvSpPr>
                  <a:spLocks/>
                </p:cNvSpPr>
                <p:nvPr/>
              </p:nvSpPr>
              <p:spPr bwMode="auto">
                <a:xfrm>
                  <a:off x="7233000" y="4626514"/>
                  <a:ext cx="279042" cy="551277"/>
                </a:xfrm>
                <a:custGeom>
                  <a:avLst/>
                  <a:gdLst>
                    <a:gd name="T0" fmla="*/ 160 w 246"/>
                    <a:gd name="T1" fmla="*/ 0 h 486"/>
                    <a:gd name="T2" fmla="*/ 163 w 246"/>
                    <a:gd name="T3" fmla="*/ 2 h 486"/>
                    <a:gd name="T4" fmla="*/ 168 w 246"/>
                    <a:gd name="T5" fmla="*/ 9 h 486"/>
                    <a:gd name="T6" fmla="*/ 177 w 246"/>
                    <a:gd name="T7" fmla="*/ 20 h 486"/>
                    <a:gd name="T8" fmla="*/ 188 w 246"/>
                    <a:gd name="T9" fmla="*/ 35 h 486"/>
                    <a:gd name="T10" fmla="*/ 201 w 246"/>
                    <a:gd name="T11" fmla="*/ 55 h 486"/>
                    <a:gd name="T12" fmla="*/ 212 w 246"/>
                    <a:gd name="T13" fmla="*/ 77 h 486"/>
                    <a:gd name="T14" fmla="*/ 225 w 246"/>
                    <a:gd name="T15" fmla="*/ 103 h 486"/>
                    <a:gd name="T16" fmla="*/ 235 w 246"/>
                    <a:gd name="T17" fmla="*/ 131 h 486"/>
                    <a:gd name="T18" fmla="*/ 242 w 246"/>
                    <a:gd name="T19" fmla="*/ 163 h 486"/>
                    <a:gd name="T20" fmla="*/ 246 w 246"/>
                    <a:gd name="T21" fmla="*/ 196 h 486"/>
                    <a:gd name="T22" fmla="*/ 246 w 246"/>
                    <a:gd name="T23" fmla="*/ 231 h 486"/>
                    <a:gd name="T24" fmla="*/ 240 w 246"/>
                    <a:gd name="T25" fmla="*/ 269 h 486"/>
                    <a:gd name="T26" fmla="*/ 229 w 246"/>
                    <a:gd name="T27" fmla="*/ 308 h 486"/>
                    <a:gd name="T28" fmla="*/ 215 w 246"/>
                    <a:gd name="T29" fmla="*/ 345 h 486"/>
                    <a:gd name="T30" fmla="*/ 197 w 246"/>
                    <a:gd name="T31" fmla="*/ 375 h 486"/>
                    <a:gd name="T32" fmla="*/ 175 w 246"/>
                    <a:gd name="T33" fmla="*/ 402 h 486"/>
                    <a:gd name="T34" fmla="*/ 156 w 246"/>
                    <a:gd name="T35" fmla="*/ 426 h 486"/>
                    <a:gd name="T36" fmla="*/ 134 w 246"/>
                    <a:gd name="T37" fmla="*/ 444 h 486"/>
                    <a:gd name="T38" fmla="*/ 115 w 246"/>
                    <a:gd name="T39" fmla="*/ 459 h 486"/>
                    <a:gd name="T40" fmla="*/ 98 w 246"/>
                    <a:gd name="T41" fmla="*/ 472 h 486"/>
                    <a:gd name="T42" fmla="*/ 85 w 246"/>
                    <a:gd name="T43" fmla="*/ 480 h 486"/>
                    <a:gd name="T44" fmla="*/ 76 w 246"/>
                    <a:gd name="T45" fmla="*/ 485 h 486"/>
                    <a:gd name="T46" fmla="*/ 74 w 246"/>
                    <a:gd name="T47" fmla="*/ 486 h 486"/>
                    <a:gd name="T48" fmla="*/ 71 w 246"/>
                    <a:gd name="T49" fmla="*/ 485 h 486"/>
                    <a:gd name="T50" fmla="*/ 64 w 246"/>
                    <a:gd name="T51" fmla="*/ 478 h 486"/>
                    <a:gd name="T52" fmla="*/ 55 w 246"/>
                    <a:gd name="T53" fmla="*/ 465 h 486"/>
                    <a:gd name="T54" fmla="*/ 44 w 246"/>
                    <a:gd name="T55" fmla="*/ 450 h 486"/>
                    <a:gd name="T56" fmla="*/ 33 w 246"/>
                    <a:gd name="T57" fmla="*/ 430 h 486"/>
                    <a:gd name="T58" fmla="*/ 21 w 246"/>
                    <a:gd name="T59" fmla="*/ 406 h 486"/>
                    <a:gd name="T60" fmla="*/ 11 w 246"/>
                    <a:gd name="T61" fmla="*/ 378 h 486"/>
                    <a:gd name="T62" fmla="*/ 4 w 246"/>
                    <a:gd name="T63" fmla="*/ 347 h 486"/>
                    <a:gd name="T64" fmla="*/ 0 w 246"/>
                    <a:gd name="T65" fmla="*/ 312 h 486"/>
                    <a:gd name="T66" fmla="*/ 0 w 246"/>
                    <a:gd name="T67" fmla="*/ 273 h 486"/>
                    <a:gd name="T68" fmla="*/ 6 w 246"/>
                    <a:gd name="T69" fmla="*/ 233 h 486"/>
                    <a:gd name="T70" fmla="*/ 17 w 246"/>
                    <a:gd name="T71" fmla="*/ 191 h 486"/>
                    <a:gd name="T72" fmla="*/ 33 w 246"/>
                    <a:gd name="T73" fmla="*/ 154 h 486"/>
                    <a:gd name="T74" fmla="*/ 50 w 246"/>
                    <a:gd name="T75" fmla="*/ 122 h 486"/>
                    <a:gd name="T76" fmla="*/ 68 w 246"/>
                    <a:gd name="T77" fmla="*/ 93 h 486"/>
                    <a:gd name="T78" fmla="*/ 86 w 246"/>
                    <a:gd name="T79" fmla="*/ 68 h 486"/>
                    <a:gd name="T80" fmla="*/ 105 w 246"/>
                    <a:gd name="T81" fmla="*/ 47 h 486"/>
                    <a:gd name="T82" fmla="*/ 122 w 246"/>
                    <a:gd name="T83" fmla="*/ 30 h 486"/>
                    <a:gd name="T84" fmla="*/ 137 w 246"/>
                    <a:gd name="T85" fmla="*/ 17 h 486"/>
                    <a:gd name="T86" fmla="*/ 149 w 246"/>
                    <a:gd name="T87" fmla="*/ 7 h 486"/>
                    <a:gd name="T88" fmla="*/ 157 w 246"/>
                    <a:gd name="T89" fmla="*/ 2 h 486"/>
                    <a:gd name="T90" fmla="*/ 160 w 246"/>
                    <a:gd name="T9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6">
                      <a:moveTo>
                        <a:pt x="160" y="0"/>
                      </a:moveTo>
                      <a:lnTo>
                        <a:pt x="163" y="2"/>
                      </a:lnTo>
                      <a:lnTo>
                        <a:pt x="168" y="9"/>
                      </a:lnTo>
                      <a:lnTo>
                        <a:pt x="177" y="20"/>
                      </a:lnTo>
                      <a:lnTo>
                        <a:pt x="188" y="35"/>
                      </a:lnTo>
                      <a:lnTo>
                        <a:pt x="201" y="55"/>
                      </a:lnTo>
                      <a:lnTo>
                        <a:pt x="212" y="77"/>
                      </a:lnTo>
                      <a:lnTo>
                        <a:pt x="225" y="103"/>
                      </a:lnTo>
                      <a:lnTo>
                        <a:pt x="235" y="131"/>
                      </a:lnTo>
                      <a:lnTo>
                        <a:pt x="242" y="163"/>
                      </a:lnTo>
                      <a:lnTo>
                        <a:pt x="246" y="196"/>
                      </a:lnTo>
                      <a:lnTo>
                        <a:pt x="246" y="231"/>
                      </a:lnTo>
                      <a:lnTo>
                        <a:pt x="240" y="269"/>
                      </a:lnTo>
                      <a:lnTo>
                        <a:pt x="229" y="308"/>
                      </a:lnTo>
                      <a:lnTo>
                        <a:pt x="215" y="345"/>
                      </a:lnTo>
                      <a:lnTo>
                        <a:pt x="197" y="375"/>
                      </a:lnTo>
                      <a:lnTo>
                        <a:pt x="175" y="402"/>
                      </a:lnTo>
                      <a:lnTo>
                        <a:pt x="156" y="426"/>
                      </a:lnTo>
                      <a:lnTo>
                        <a:pt x="134" y="444"/>
                      </a:lnTo>
                      <a:lnTo>
                        <a:pt x="115" y="459"/>
                      </a:lnTo>
                      <a:lnTo>
                        <a:pt x="98" y="472"/>
                      </a:lnTo>
                      <a:lnTo>
                        <a:pt x="85" y="480"/>
                      </a:lnTo>
                      <a:lnTo>
                        <a:pt x="76" y="485"/>
                      </a:lnTo>
                      <a:lnTo>
                        <a:pt x="74" y="486"/>
                      </a:lnTo>
                      <a:lnTo>
                        <a:pt x="71" y="485"/>
                      </a:lnTo>
                      <a:lnTo>
                        <a:pt x="64" y="478"/>
                      </a:lnTo>
                      <a:lnTo>
                        <a:pt x="55" y="465"/>
                      </a:lnTo>
                      <a:lnTo>
                        <a:pt x="44" y="450"/>
                      </a:lnTo>
                      <a:lnTo>
                        <a:pt x="33" y="430"/>
                      </a:lnTo>
                      <a:lnTo>
                        <a:pt x="21" y="406"/>
                      </a:lnTo>
                      <a:lnTo>
                        <a:pt x="11" y="378"/>
                      </a:lnTo>
                      <a:lnTo>
                        <a:pt x="4" y="347"/>
                      </a:lnTo>
                      <a:lnTo>
                        <a:pt x="0" y="312"/>
                      </a:lnTo>
                      <a:lnTo>
                        <a:pt x="0" y="273"/>
                      </a:lnTo>
                      <a:lnTo>
                        <a:pt x="6" y="233"/>
                      </a:lnTo>
                      <a:lnTo>
                        <a:pt x="17" y="191"/>
                      </a:lnTo>
                      <a:lnTo>
                        <a:pt x="33" y="154"/>
                      </a:lnTo>
                      <a:lnTo>
                        <a:pt x="50" y="122"/>
                      </a:lnTo>
                      <a:lnTo>
                        <a:pt x="68" y="93"/>
                      </a:lnTo>
                      <a:lnTo>
                        <a:pt x="86" y="68"/>
                      </a:lnTo>
                      <a:lnTo>
                        <a:pt x="105" y="47"/>
                      </a:lnTo>
                      <a:lnTo>
                        <a:pt x="122" y="30"/>
                      </a:lnTo>
                      <a:lnTo>
                        <a:pt x="137" y="17"/>
                      </a:lnTo>
                      <a:lnTo>
                        <a:pt x="149" y="7"/>
                      </a:lnTo>
                      <a:lnTo>
                        <a:pt x="157" y="2"/>
                      </a:lnTo>
                      <a:lnTo>
                        <a:pt x="160"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0" name="任意多边形: 形状 29">
                  <a:extLst>
                    <a:ext uri="{FF2B5EF4-FFF2-40B4-BE49-F238E27FC236}">
                      <a16:creationId xmlns:a16="http://schemas.microsoft.com/office/drawing/2014/main" id="{813A814E-E52C-477F-9AA9-1ABD0C495F5E}"/>
                    </a:ext>
                  </a:extLst>
                </p:cNvPr>
                <p:cNvSpPr>
                  <a:spLocks/>
                </p:cNvSpPr>
                <p:nvPr/>
              </p:nvSpPr>
              <p:spPr bwMode="auto">
                <a:xfrm>
                  <a:off x="7495026" y="4932779"/>
                  <a:ext cx="272236" cy="558083"/>
                </a:xfrm>
                <a:custGeom>
                  <a:avLst/>
                  <a:gdLst>
                    <a:gd name="T0" fmla="*/ 133 w 242"/>
                    <a:gd name="T1" fmla="*/ 0 h 492"/>
                    <a:gd name="T2" fmla="*/ 136 w 242"/>
                    <a:gd name="T3" fmla="*/ 1 h 492"/>
                    <a:gd name="T4" fmla="*/ 143 w 242"/>
                    <a:gd name="T5" fmla="*/ 8 h 492"/>
                    <a:gd name="T6" fmla="*/ 153 w 242"/>
                    <a:gd name="T7" fmla="*/ 18 h 492"/>
                    <a:gd name="T8" fmla="*/ 166 w 242"/>
                    <a:gd name="T9" fmla="*/ 32 h 492"/>
                    <a:gd name="T10" fmla="*/ 180 w 242"/>
                    <a:gd name="T11" fmla="*/ 50 h 492"/>
                    <a:gd name="T12" fmla="*/ 194 w 242"/>
                    <a:gd name="T13" fmla="*/ 71 h 492"/>
                    <a:gd name="T14" fmla="*/ 208 w 242"/>
                    <a:gd name="T15" fmla="*/ 95 h 492"/>
                    <a:gd name="T16" fmla="*/ 221 w 242"/>
                    <a:gd name="T17" fmla="*/ 123 h 492"/>
                    <a:gd name="T18" fmla="*/ 231 w 242"/>
                    <a:gd name="T19" fmla="*/ 152 h 492"/>
                    <a:gd name="T20" fmla="*/ 239 w 242"/>
                    <a:gd name="T21" fmla="*/ 186 h 492"/>
                    <a:gd name="T22" fmla="*/ 242 w 242"/>
                    <a:gd name="T23" fmla="*/ 221 h 492"/>
                    <a:gd name="T24" fmla="*/ 240 w 242"/>
                    <a:gd name="T25" fmla="*/ 258 h 492"/>
                    <a:gd name="T26" fmla="*/ 232 w 242"/>
                    <a:gd name="T27" fmla="*/ 299 h 492"/>
                    <a:gd name="T28" fmla="*/ 221 w 242"/>
                    <a:gd name="T29" fmla="*/ 337 h 492"/>
                    <a:gd name="T30" fmla="*/ 205 w 242"/>
                    <a:gd name="T31" fmla="*/ 369 h 492"/>
                    <a:gd name="T32" fmla="*/ 188 w 242"/>
                    <a:gd name="T33" fmla="*/ 398 h 492"/>
                    <a:gd name="T34" fmla="*/ 170 w 242"/>
                    <a:gd name="T35" fmla="*/ 422 h 492"/>
                    <a:gd name="T36" fmla="*/ 150 w 242"/>
                    <a:gd name="T37" fmla="*/ 444 h 492"/>
                    <a:gd name="T38" fmla="*/ 133 w 242"/>
                    <a:gd name="T39" fmla="*/ 461 h 492"/>
                    <a:gd name="T40" fmla="*/ 117 w 242"/>
                    <a:gd name="T41" fmla="*/ 474 h 492"/>
                    <a:gd name="T42" fmla="*/ 105 w 242"/>
                    <a:gd name="T43" fmla="*/ 484 h 492"/>
                    <a:gd name="T44" fmla="*/ 96 w 242"/>
                    <a:gd name="T45" fmla="*/ 489 h 492"/>
                    <a:gd name="T46" fmla="*/ 93 w 242"/>
                    <a:gd name="T47" fmla="*/ 492 h 492"/>
                    <a:gd name="T48" fmla="*/ 91 w 242"/>
                    <a:gd name="T49" fmla="*/ 489 h 492"/>
                    <a:gd name="T50" fmla="*/ 84 w 242"/>
                    <a:gd name="T51" fmla="*/ 482 h 492"/>
                    <a:gd name="T52" fmla="*/ 74 w 242"/>
                    <a:gd name="T53" fmla="*/ 472 h 492"/>
                    <a:gd name="T54" fmla="*/ 61 w 242"/>
                    <a:gd name="T55" fmla="*/ 457 h 492"/>
                    <a:gd name="T56" fmla="*/ 48 w 242"/>
                    <a:gd name="T57" fmla="*/ 439 h 492"/>
                    <a:gd name="T58" fmla="*/ 34 w 242"/>
                    <a:gd name="T59" fmla="*/ 416 h 492"/>
                    <a:gd name="T60" fmla="*/ 21 w 242"/>
                    <a:gd name="T61" fmla="*/ 390 h 492"/>
                    <a:gd name="T62" fmla="*/ 11 w 242"/>
                    <a:gd name="T63" fmla="*/ 359 h 492"/>
                    <a:gd name="T64" fmla="*/ 4 w 242"/>
                    <a:gd name="T65" fmla="*/ 324 h 492"/>
                    <a:gd name="T66" fmla="*/ 0 w 242"/>
                    <a:gd name="T67" fmla="*/ 286 h 492"/>
                    <a:gd name="T68" fmla="*/ 3 w 242"/>
                    <a:gd name="T69" fmla="*/ 244 h 492"/>
                    <a:gd name="T70" fmla="*/ 10 w 242"/>
                    <a:gd name="T71" fmla="*/ 202 h 492"/>
                    <a:gd name="T72" fmla="*/ 21 w 242"/>
                    <a:gd name="T73" fmla="*/ 165 h 492"/>
                    <a:gd name="T74" fmla="*/ 34 w 242"/>
                    <a:gd name="T75" fmla="*/ 130 h 492"/>
                    <a:gd name="T76" fmla="*/ 50 w 242"/>
                    <a:gd name="T77" fmla="*/ 100 h 492"/>
                    <a:gd name="T78" fmla="*/ 67 w 242"/>
                    <a:gd name="T79" fmla="*/ 74 h 492"/>
                    <a:gd name="T80" fmla="*/ 84 w 242"/>
                    <a:gd name="T81" fmla="*/ 51 h 492"/>
                    <a:gd name="T82" fmla="*/ 99 w 242"/>
                    <a:gd name="T83" fmla="*/ 32 h 492"/>
                    <a:gd name="T84" fmla="*/ 113 w 242"/>
                    <a:gd name="T85" fmla="*/ 18 h 492"/>
                    <a:gd name="T86" fmla="*/ 123 w 242"/>
                    <a:gd name="T87" fmla="*/ 8 h 492"/>
                    <a:gd name="T88" fmla="*/ 130 w 242"/>
                    <a:gd name="T89" fmla="*/ 1 h 492"/>
                    <a:gd name="T90" fmla="*/ 133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33" y="0"/>
                      </a:moveTo>
                      <a:lnTo>
                        <a:pt x="136" y="1"/>
                      </a:lnTo>
                      <a:lnTo>
                        <a:pt x="143" y="8"/>
                      </a:lnTo>
                      <a:lnTo>
                        <a:pt x="153" y="18"/>
                      </a:lnTo>
                      <a:lnTo>
                        <a:pt x="166" y="32"/>
                      </a:lnTo>
                      <a:lnTo>
                        <a:pt x="180" y="50"/>
                      </a:lnTo>
                      <a:lnTo>
                        <a:pt x="194" y="71"/>
                      </a:lnTo>
                      <a:lnTo>
                        <a:pt x="208" y="95"/>
                      </a:lnTo>
                      <a:lnTo>
                        <a:pt x="221" y="123"/>
                      </a:lnTo>
                      <a:lnTo>
                        <a:pt x="231" y="152"/>
                      </a:lnTo>
                      <a:lnTo>
                        <a:pt x="239" y="186"/>
                      </a:lnTo>
                      <a:lnTo>
                        <a:pt x="242" y="221"/>
                      </a:lnTo>
                      <a:lnTo>
                        <a:pt x="240" y="258"/>
                      </a:lnTo>
                      <a:lnTo>
                        <a:pt x="232" y="299"/>
                      </a:lnTo>
                      <a:lnTo>
                        <a:pt x="221" y="337"/>
                      </a:lnTo>
                      <a:lnTo>
                        <a:pt x="205" y="369"/>
                      </a:lnTo>
                      <a:lnTo>
                        <a:pt x="188" y="398"/>
                      </a:lnTo>
                      <a:lnTo>
                        <a:pt x="170" y="422"/>
                      </a:lnTo>
                      <a:lnTo>
                        <a:pt x="150" y="444"/>
                      </a:lnTo>
                      <a:lnTo>
                        <a:pt x="133" y="461"/>
                      </a:lnTo>
                      <a:lnTo>
                        <a:pt x="117" y="474"/>
                      </a:lnTo>
                      <a:lnTo>
                        <a:pt x="105" y="484"/>
                      </a:lnTo>
                      <a:lnTo>
                        <a:pt x="96" y="489"/>
                      </a:lnTo>
                      <a:lnTo>
                        <a:pt x="93" y="492"/>
                      </a:lnTo>
                      <a:lnTo>
                        <a:pt x="91" y="489"/>
                      </a:lnTo>
                      <a:lnTo>
                        <a:pt x="84" y="482"/>
                      </a:lnTo>
                      <a:lnTo>
                        <a:pt x="74" y="472"/>
                      </a:lnTo>
                      <a:lnTo>
                        <a:pt x="61" y="457"/>
                      </a:lnTo>
                      <a:lnTo>
                        <a:pt x="48" y="439"/>
                      </a:lnTo>
                      <a:lnTo>
                        <a:pt x="34" y="416"/>
                      </a:lnTo>
                      <a:lnTo>
                        <a:pt x="21" y="390"/>
                      </a:lnTo>
                      <a:lnTo>
                        <a:pt x="11" y="359"/>
                      </a:lnTo>
                      <a:lnTo>
                        <a:pt x="4" y="324"/>
                      </a:lnTo>
                      <a:lnTo>
                        <a:pt x="0" y="286"/>
                      </a:lnTo>
                      <a:lnTo>
                        <a:pt x="3" y="244"/>
                      </a:lnTo>
                      <a:lnTo>
                        <a:pt x="10" y="202"/>
                      </a:lnTo>
                      <a:lnTo>
                        <a:pt x="21" y="165"/>
                      </a:lnTo>
                      <a:lnTo>
                        <a:pt x="34" y="130"/>
                      </a:lnTo>
                      <a:lnTo>
                        <a:pt x="50" y="100"/>
                      </a:lnTo>
                      <a:lnTo>
                        <a:pt x="67" y="74"/>
                      </a:lnTo>
                      <a:lnTo>
                        <a:pt x="84" y="51"/>
                      </a:lnTo>
                      <a:lnTo>
                        <a:pt x="99" y="32"/>
                      </a:lnTo>
                      <a:lnTo>
                        <a:pt x="113" y="18"/>
                      </a:lnTo>
                      <a:lnTo>
                        <a:pt x="123" y="8"/>
                      </a:lnTo>
                      <a:lnTo>
                        <a:pt x="130" y="1"/>
                      </a:lnTo>
                      <a:lnTo>
                        <a:pt x="133"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1" name="任意多边形: 形状 30">
                  <a:extLst>
                    <a:ext uri="{FF2B5EF4-FFF2-40B4-BE49-F238E27FC236}">
                      <a16:creationId xmlns:a16="http://schemas.microsoft.com/office/drawing/2014/main" id="{239B0332-BB37-4EAB-8EE9-1C7191D255DF}"/>
                    </a:ext>
                  </a:extLst>
                </p:cNvPr>
                <p:cNvSpPr>
                  <a:spLocks/>
                </p:cNvSpPr>
                <p:nvPr/>
              </p:nvSpPr>
              <p:spPr bwMode="auto">
                <a:xfrm>
                  <a:off x="7787679" y="5239045"/>
                  <a:ext cx="275638" cy="547873"/>
                </a:xfrm>
                <a:custGeom>
                  <a:avLst/>
                  <a:gdLst>
                    <a:gd name="T0" fmla="*/ 59 w 242"/>
                    <a:gd name="T1" fmla="*/ 0 h 484"/>
                    <a:gd name="T2" fmla="*/ 63 w 242"/>
                    <a:gd name="T3" fmla="*/ 2 h 484"/>
                    <a:gd name="T4" fmla="*/ 72 w 242"/>
                    <a:gd name="T5" fmla="*/ 7 h 484"/>
                    <a:gd name="T6" fmla="*/ 87 w 242"/>
                    <a:gd name="T7" fmla="*/ 16 h 484"/>
                    <a:gd name="T8" fmla="*/ 106 w 242"/>
                    <a:gd name="T9" fmla="*/ 27 h 484"/>
                    <a:gd name="T10" fmla="*/ 127 w 242"/>
                    <a:gd name="T11" fmla="*/ 42 h 484"/>
                    <a:gd name="T12" fmla="*/ 148 w 242"/>
                    <a:gd name="T13" fmla="*/ 62 h 484"/>
                    <a:gd name="T14" fmla="*/ 171 w 242"/>
                    <a:gd name="T15" fmla="*/ 86 h 484"/>
                    <a:gd name="T16" fmla="*/ 192 w 242"/>
                    <a:gd name="T17" fmla="*/ 112 h 484"/>
                    <a:gd name="T18" fmla="*/ 212 w 242"/>
                    <a:gd name="T19" fmla="*/ 144 h 484"/>
                    <a:gd name="T20" fmla="*/ 227 w 242"/>
                    <a:gd name="T21" fmla="*/ 179 h 484"/>
                    <a:gd name="T22" fmla="*/ 237 w 242"/>
                    <a:gd name="T23" fmla="*/ 220 h 484"/>
                    <a:gd name="T24" fmla="*/ 242 w 242"/>
                    <a:gd name="T25" fmla="*/ 260 h 484"/>
                    <a:gd name="T26" fmla="*/ 242 w 242"/>
                    <a:gd name="T27" fmla="*/ 298 h 484"/>
                    <a:gd name="T28" fmla="*/ 236 w 242"/>
                    <a:gd name="T29" fmla="*/ 335 h 484"/>
                    <a:gd name="T30" fmla="*/ 227 w 242"/>
                    <a:gd name="T31" fmla="*/ 367 h 484"/>
                    <a:gd name="T32" fmla="*/ 218 w 242"/>
                    <a:gd name="T33" fmla="*/ 396 h 484"/>
                    <a:gd name="T34" fmla="*/ 205 w 242"/>
                    <a:gd name="T35" fmla="*/ 421 h 484"/>
                    <a:gd name="T36" fmla="*/ 194 w 242"/>
                    <a:gd name="T37" fmla="*/ 444 h 484"/>
                    <a:gd name="T38" fmla="*/ 182 w 242"/>
                    <a:gd name="T39" fmla="*/ 461 h 484"/>
                    <a:gd name="T40" fmla="*/ 172 w 242"/>
                    <a:gd name="T41" fmla="*/ 473 h 484"/>
                    <a:gd name="T42" fmla="*/ 167 w 242"/>
                    <a:gd name="T43" fmla="*/ 482 h 484"/>
                    <a:gd name="T44" fmla="*/ 164 w 242"/>
                    <a:gd name="T45" fmla="*/ 484 h 484"/>
                    <a:gd name="T46" fmla="*/ 161 w 242"/>
                    <a:gd name="T47" fmla="*/ 483 h 484"/>
                    <a:gd name="T48" fmla="*/ 153 w 242"/>
                    <a:gd name="T49" fmla="*/ 479 h 484"/>
                    <a:gd name="T50" fmla="*/ 140 w 242"/>
                    <a:gd name="T51" fmla="*/ 470 h 484"/>
                    <a:gd name="T52" fmla="*/ 123 w 242"/>
                    <a:gd name="T53" fmla="*/ 461 h 484"/>
                    <a:gd name="T54" fmla="*/ 104 w 242"/>
                    <a:gd name="T55" fmla="*/ 447 h 484"/>
                    <a:gd name="T56" fmla="*/ 86 w 242"/>
                    <a:gd name="T57" fmla="*/ 428 h 484"/>
                    <a:gd name="T58" fmla="*/ 66 w 242"/>
                    <a:gd name="T59" fmla="*/ 406 h 484"/>
                    <a:gd name="T60" fmla="*/ 46 w 242"/>
                    <a:gd name="T61" fmla="*/ 379 h 484"/>
                    <a:gd name="T62" fmla="*/ 30 w 242"/>
                    <a:gd name="T63" fmla="*/ 349 h 484"/>
                    <a:gd name="T64" fmla="*/ 15 w 242"/>
                    <a:gd name="T65" fmla="*/ 314 h 484"/>
                    <a:gd name="T66" fmla="*/ 6 w 242"/>
                    <a:gd name="T67" fmla="*/ 273 h 484"/>
                    <a:gd name="T68" fmla="*/ 0 w 242"/>
                    <a:gd name="T69" fmla="*/ 231 h 484"/>
                    <a:gd name="T70" fmla="*/ 0 w 242"/>
                    <a:gd name="T71" fmla="*/ 192 h 484"/>
                    <a:gd name="T72" fmla="*/ 3 w 242"/>
                    <a:gd name="T73" fmla="*/ 154 h 484"/>
                    <a:gd name="T74" fmla="*/ 8 w 242"/>
                    <a:gd name="T75" fmla="*/ 121 h 484"/>
                    <a:gd name="T76" fmla="*/ 17 w 242"/>
                    <a:gd name="T77" fmla="*/ 91 h 484"/>
                    <a:gd name="T78" fmla="*/ 27 w 242"/>
                    <a:gd name="T79" fmla="*/ 65 h 484"/>
                    <a:gd name="T80" fmla="*/ 37 w 242"/>
                    <a:gd name="T81" fmla="*/ 42 h 484"/>
                    <a:gd name="T82" fmla="*/ 45 w 242"/>
                    <a:gd name="T83" fmla="*/ 24 h 484"/>
                    <a:gd name="T84" fmla="*/ 52 w 242"/>
                    <a:gd name="T85" fmla="*/ 11 h 484"/>
                    <a:gd name="T86" fmla="*/ 58 w 242"/>
                    <a:gd name="T87" fmla="*/ 3 h 484"/>
                    <a:gd name="T88" fmla="*/ 59 w 242"/>
                    <a:gd name="T8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2" h="484">
                      <a:moveTo>
                        <a:pt x="59" y="0"/>
                      </a:moveTo>
                      <a:lnTo>
                        <a:pt x="63" y="2"/>
                      </a:lnTo>
                      <a:lnTo>
                        <a:pt x="72" y="7"/>
                      </a:lnTo>
                      <a:lnTo>
                        <a:pt x="87" y="16"/>
                      </a:lnTo>
                      <a:lnTo>
                        <a:pt x="106" y="27"/>
                      </a:lnTo>
                      <a:lnTo>
                        <a:pt x="127" y="42"/>
                      </a:lnTo>
                      <a:lnTo>
                        <a:pt x="148" y="62"/>
                      </a:lnTo>
                      <a:lnTo>
                        <a:pt x="171" y="86"/>
                      </a:lnTo>
                      <a:lnTo>
                        <a:pt x="192" y="112"/>
                      </a:lnTo>
                      <a:lnTo>
                        <a:pt x="212" y="144"/>
                      </a:lnTo>
                      <a:lnTo>
                        <a:pt x="227" y="179"/>
                      </a:lnTo>
                      <a:lnTo>
                        <a:pt x="237" y="220"/>
                      </a:lnTo>
                      <a:lnTo>
                        <a:pt x="242" y="260"/>
                      </a:lnTo>
                      <a:lnTo>
                        <a:pt x="242" y="298"/>
                      </a:lnTo>
                      <a:lnTo>
                        <a:pt x="236" y="335"/>
                      </a:lnTo>
                      <a:lnTo>
                        <a:pt x="227" y="367"/>
                      </a:lnTo>
                      <a:lnTo>
                        <a:pt x="218" y="396"/>
                      </a:lnTo>
                      <a:lnTo>
                        <a:pt x="205" y="421"/>
                      </a:lnTo>
                      <a:lnTo>
                        <a:pt x="194" y="444"/>
                      </a:lnTo>
                      <a:lnTo>
                        <a:pt x="182" y="461"/>
                      </a:lnTo>
                      <a:lnTo>
                        <a:pt x="172" y="473"/>
                      </a:lnTo>
                      <a:lnTo>
                        <a:pt x="167" y="482"/>
                      </a:lnTo>
                      <a:lnTo>
                        <a:pt x="164" y="484"/>
                      </a:lnTo>
                      <a:lnTo>
                        <a:pt x="161" y="483"/>
                      </a:lnTo>
                      <a:lnTo>
                        <a:pt x="153" y="479"/>
                      </a:lnTo>
                      <a:lnTo>
                        <a:pt x="140" y="470"/>
                      </a:lnTo>
                      <a:lnTo>
                        <a:pt x="123" y="461"/>
                      </a:lnTo>
                      <a:lnTo>
                        <a:pt x="104" y="447"/>
                      </a:lnTo>
                      <a:lnTo>
                        <a:pt x="86" y="428"/>
                      </a:lnTo>
                      <a:lnTo>
                        <a:pt x="66" y="406"/>
                      </a:lnTo>
                      <a:lnTo>
                        <a:pt x="46" y="379"/>
                      </a:lnTo>
                      <a:lnTo>
                        <a:pt x="30" y="349"/>
                      </a:lnTo>
                      <a:lnTo>
                        <a:pt x="15" y="314"/>
                      </a:lnTo>
                      <a:lnTo>
                        <a:pt x="6" y="273"/>
                      </a:lnTo>
                      <a:lnTo>
                        <a:pt x="0" y="231"/>
                      </a:lnTo>
                      <a:lnTo>
                        <a:pt x="0" y="192"/>
                      </a:lnTo>
                      <a:lnTo>
                        <a:pt x="3" y="154"/>
                      </a:lnTo>
                      <a:lnTo>
                        <a:pt x="8" y="121"/>
                      </a:lnTo>
                      <a:lnTo>
                        <a:pt x="17" y="91"/>
                      </a:lnTo>
                      <a:lnTo>
                        <a:pt x="27" y="65"/>
                      </a:lnTo>
                      <a:lnTo>
                        <a:pt x="37" y="42"/>
                      </a:lnTo>
                      <a:lnTo>
                        <a:pt x="45" y="24"/>
                      </a:lnTo>
                      <a:lnTo>
                        <a:pt x="52" y="11"/>
                      </a:lnTo>
                      <a:lnTo>
                        <a:pt x="58" y="3"/>
                      </a:lnTo>
                      <a:lnTo>
                        <a:pt x="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2" name="任意多边形: 形状 31">
                  <a:extLst>
                    <a:ext uri="{FF2B5EF4-FFF2-40B4-BE49-F238E27FC236}">
                      <a16:creationId xmlns:a16="http://schemas.microsoft.com/office/drawing/2014/main" id="{446A4157-B9E8-4EB8-88F2-337CE5E67D41}"/>
                    </a:ext>
                  </a:extLst>
                </p:cNvPr>
                <p:cNvSpPr>
                  <a:spLocks/>
                </p:cNvSpPr>
                <p:nvPr/>
              </p:nvSpPr>
              <p:spPr bwMode="auto">
                <a:xfrm>
                  <a:off x="6896107" y="3745152"/>
                  <a:ext cx="272236" cy="558083"/>
                </a:xfrm>
                <a:custGeom>
                  <a:avLst/>
                  <a:gdLst>
                    <a:gd name="T0" fmla="*/ 139 w 238"/>
                    <a:gd name="T1" fmla="*/ 0 h 494"/>
                    <a:gd name="T2" fmla="*/ 142 w 238"/>
                    <a:gd name="T3" fmla="*/ 3 h 494"/>
                    <a:gd name="T4" fmla="*/ 147 w 238"/>
                    <a:gd name="T5" fmla="*/ 10 h 494"/>
                    <a:gd name="T6" fmla="*/ 157 w 238"/>
                    <a:gd name="T7" fmla="*/ 23 h 494"/>
                    <a:gd name="T8" fmla="*/ 169 w 238"/>
                    <a:gd name="T9" fmla="*/ 38 h 494"/>
                    <a:gd name="T10" fmla="*/ 181 w 238"/>
                    <a:gd name="T11" fmla="*/ 59 h 494"/>
                    <a:gd name="T12" fmla="*/ 195 w 238"/>
                    <a:gd name="T13" fmla="*/ 83 h 494"/>
                    <a:gd name="T14" fmla="*/ 208 w 238"/>
                    <a:gd name="T15" fmla="*/ 111 h 494"/>
                    <a:gd name="T16" fmla="*/ 219 w 238"/>
                    <a:gd name="T17" fmla="*/ 143 h 494"/>
                    <a:gd name="T18" fmla="*/ 229 w 238"/>
                    <a:gd name="T19" fmla="*/ 180 h 494"/>
                    <a:gd name="T20" fmla="*/ 235 w 238"/>
                    <a:gd name="T21" fmla="*/ 219 h 494"/>
                    <a:gd name="T22" fmla="*/ 238 w 238"/>
                    <a:gd name="T23" fmla="*/ 261 h 494"/>
                    <a:gd name="T24" fmla="*/ 235 w 238"/>
                    <a:gd name="T25" fmla="*/ 303 h 494"/>
                    <a:gd name="T26" fmla="*/ 226 w 238"/>
                    <a:gd name="T27" fmla="*/ 340 h 494"/>
                    <a:gd name="T28" fmla="*/ 215 w 238"/>
                    <a:gd name="T29" fmla="*/ 373 h 494"/>
                    <a:gd name="T30" fmla="*/ 201 w 238"/>
                    <a:gd name="T31" fmla="*/ 402 h 494"/>
                    <a:gd name="T32" fmla="*/ 185 w 238"/>
                    <a:gd name="T33" fmla="*/ 427 h 494"/>
                    <a:gd name="T34" fmla="*/ 169 w 238"/>
                    <a:gd name="T35" fmla="*/ 448 h 494"/>
                    <a:gd name="T36" fmla="*/ 153 w 238"/>
                    <a:gd name="T37" fmla="*/ 465 h 494"/>
                    <a:gd name="T38" fmla="*/ 139 w 238"/>
                    <a:gd name="T39" fmla="*/ 478 h 494"/>
                    <a:gd name="T40" fmla="*/ 128 w 238"/>
                    <a:gd name="T41" fmla="*/ 487 h 494"/>
                    <a:gd name="T42" fmla="*/ 120 w 238"/>
                    <a:gd name="T43" fmla="*/ 493 h 494"/>
                    <a:gd name="T44" fmla="*/ 118 w 238"/>
                    <a:gd name="T45" fmla="*/ 494 h 494"/>
                    <a:gd name="T46" fmla="*/ 115 w 238"/>
                    <a:gd name="T47" fmla="*/ 492 h 494"/>
                    <a:gd name="T48" fmla="*/ 108 w 238"/>
                    <a:gd name="T49" fmla="*/ 486 h 494"/>
                    <a:gd name="T50" fmla="*/ 96 w 238"/>
                    <a:gd name="T51" fmla="*/ 475 h 494"/>
                    <a:gd name="T52" fmla="*/ 82 w 238"/>
                    <a:gd name="T53" fmla="*/ 459 h 494"/>
                    <a:gd name="T54" fmla="*/ 67 w 238"/>
                    <a:gd name="T55" fmla="*/ 440 h 494"/>
                    <a:gd name="T56" fmla="*/ 50 w 238"/>
                    <a:gd name="T57" fmla="*/ 417 h 494"/>
                    <a:gd name="T58" fmla="*/ 34 w 238"/>
                    <a:gd name="T59" fmla="*/ 391 h 494"/>
                    <a:gd name="T60" fmla="*/ 21 w 238"/>
                    <a:gd name="T61" fmla="*/ 360 h 494"/>
                    <a:gd name="T62" fmla="*/ 10 w 238"/>
                    <a:gd name="T63" fmla="*/ 325 h 494"/>
                    <a:gd name="T64" fmla="*/ 3 w 238"/>
                    <a:gd name="T65" fmla="*/ 287 h 494"/>
                    <a:gd name="T66" fmla="*/ 0 w 238"/>
                    <a:gd name="T67" fmla="*/ 247 h 494"/>
                    <a:gd name="T68" fmla="*/ 5 w 238"/>
                    <a:gd name="T69" fmla="*/ 205 h 494"/>
                    <a:gd name="T70" fmla="*/ 13 w 238"/>
                    <a:gd name="T71" fmla="*/ 168 h 494"/>
                    <a:gd name="T72" fmla="*/ 26 w 238"/>
                    <a:gd name="T73" fmla="*/ 133 h 494"/>
                    <a:gd name="T74" fmla="*/ 43 w 238"/>
                    <a:gd name="T75" fmla="*/ 103 h 494"/>
                    <a:gd name="T76" fmla="*/ 61 w 238"/>
                    <a:gd name="T77" fmla="*/ 76 h 494"/>
                    <a:gd name="T78" fmla="*/ 79 w 238"/>
                    <a:gd name="T79" fmla="*/ 54 h 494"/>
                    <a:gd name="T80" fmla="*/ 98 w 238"/>
                    <a:gd name="T81" fmla="*/ 35 h 494"/>
                    <a:gd name="T82" fmla="*/ 113 w 238"/>
                    <a:gd name="T83" fmla="*/ 20 h 494"/>
                    <a:gd name="T84" fmla="*/ 126 w 238"/>
                    <a:gd name="T85" fmla="*/ 10 h 494"/>
                    <a:gd name="T86" fmla="*/ 136 w 238"/>
                    <a:gd name="T87" fmla="*/ 3 h 494"/>
                    <a:gd name="T88" fmla="*/ 139 w 238"/>
                    <a:gd name="T89"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4">
                      <a:moveTo>
                        <a:pt x="139" y="0"/>
                      </a:moveTo>
                      <a:lnTo>
                        <a:pt x="142" y="3"/>
                      </a:lnTo>
                      <a:lnTo>
                        <a:pt x="147" y="10"/>
                      </a:lnTo>
                      <a:lnTo>
                        <a:pt x="157" y="23"/>
                      </a:lnTo>
                      <a:lnTo>
                        <a:pt x="169" y="38"/>
                      </a:lnTo>
                      <a:lnTo>
                        <a:pt x="181" y="59"/>
                      </a:lnTo>
                      <a:lnTo>
                        <a:pt x="195" y="83"/>
                      </a:lnTo>
                      <a:lnTo>
                        <a:pt x="208" y="111"/>
                      </a:lnTo>
                      <a:lnTo>
                        <a:pt x="219" y="143"/>
                      </a:lnTo>
                      <a:lnTo>
                        <a:pt x="229" y="180"/>
                      </a:lnTo>
                      <a:lnTo>
                        <a:pt x="235" y="219"/>
                      </a:lnTo>
                      <a:lnTo>
                        <a:pt x="238" y="261"/>
                      </a:lnTo>
                      <a:lnTo>
                        <a:pt x="235" y="303"/>
                      </a:lnTo>
                      <a:lnTo>
                        <a:pt x="226" y="340"/>
                      </a:lnTo>
                      <a:lnTo>
                        <a:pt x="215" y="373"/>
                      </a:lnTo>
                      <a:lnTo>
                        <a:pt x="201" y="402"/>
                      </a:lnTo>
                      <a:lnTo>
                        <a:pt x="185" y="427"/>
                      </a:lnTo>
                      <a:lnTo>
                        <a:pt x="169" y="448"/>
                      </a:lnTo>
                      <a:lnTo>
                        <a:pt x="153" y="465"/>
                      </a:lnTo>
                      <a:lnTo>
                        <a:pt x="139" y="478"/>
                      </a:lnTo>
                      <a:lnTo>
                        <a:pt x="128" y="487"/>
                      </a:lnTo>
                      <a:lnTo>
                        <a:pt x="120" y="493"/>
                      </a:lnTo>
                      <a:lnTo>
                        <a:pt x="118" y="494"/>
                      </a:lnTo>
                      <a:lnTo>
                        <a:pt x="115" y="492"/>
                      </a:lnTo>
                      <a:lnTo>
                        <a:pt x="108" y="486"/>
                      </a:lnTo>
                      <a:lnTo>
                        <a:pt x="96" y="475"/>
                      </a:lnTo>
                      <a:lnTo>
                        <a:pt x="82" y="459"/>
                      </a:lnTo>
                      <a:lnTo>
                        <a:pt x="67" y="440"/>
                      </a:lnTo>
                      <a:lnTo>
                        <a:pt x="50" y="417"/>
                      </a:lnTo>
                      <a:lnTo>
                        <a:pt x="34" y="391"/>
                      </a:lnTo>
                      <a:lnTo>
                        <a:pt x="21" y="360"/>
                      </a:lnTo>
                      <a:lnTo>
                        <a:pt x="10" y="325"/>
                      </a:lnTo>
                      <a:lnTo>
                        <a:pt x="3" y="287"/>
                      </a:lnTo>
                      <a:lnTo>
                        <a:pt x="0" y="247"/>
                      </a:lnTo>
                      <a:lnTo>
                        <a:pt x="5" y="205"/>
                      </a:lnTo>
                      <a:lnTo>
                        <a:pt x="13" y="168"/>
                      </a:lnTo>
                      <a:lnTo>
                        <a:pt x="26" y="133"/>
                      </a:lnTo>
                      <a:lnTo>
                        <a:pt x="43" y="103"/>
                      </a:lnTo>
                      <a:lnTo>
                        <a:pt x="61" y="76"/>
                      </a:lnTo>
                      <a:lnTo>
                        <a:pt x="79" y="54"/>
                      </a:lnTo>
                      <a:lnTo>
                        <a:pt x="98" y="35"/>
                      </a:lnTo>
                      <a:lnTo>
                        <a:pt x="113" y="20"/>
                      </a:lnTo>
                      <a:lnTo>
                        <a:pt x="126" y="10"/>
                      </a:lnTo>
                      <a:lnTo>
                        <a:pt x="136" y="3"/>
                      </a:lnTo>
                      <a:lnTo>
                        <a:pt x="13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3" name="任意多边形: 形状 32">
                  <a:extLst>
                    <a:ext uri="{FF2B5EF4-FFF2-40B4-BE49-F238E27FC236}">
                      <a16:creationId xmlns:a16="http://schemas.microsoft.com/office/drawing/2014/main" id="{AE7D7CC8-FED8-4605-B037-64D8B7D4FB89}"/>
                    </a:ext>
                  </a:extLst>
                </p:cNvPr>
                <p:cNvSpPr>
                  <a:spLocks/>
                </p:cNvSpPr>
                <p:nvPr/>
              </p:nvSpPr>
              <p:spPr bwMode="auto">
                <a:xfrm>
                  <a:off x="6559216" y="4670754"/>
                  <a:ext cx="425368" cy="377726"/>
                </a:xfrm>
                <a:custGeom>
                  <a:avLst/>
                  <a:gdLst>
                    <a:gd name="T0" fmla="*/ 17 w 375"/>
                    <a:gd name="T1" fmla="*/ 0 h 333"/>
                    <a:gd name="T2" fmla="*/ 34 w 375"/>
                    <a:gd name="T3" fmla="*/ 0 h 333"/>
                    <a:gd name="T4" fmla="*/ 58 w 375"/>
                    <a:gd name="T5" fmla="*/ 1 h 333"/>
                    <a:gd name="T6" fmla="*/ 86 w 375"/>
                    <a:gd name="T7" fmla="*/ 5 h 333"/>
                    <a:gd name="T8" fmla="*/ 119 w 375"/>
                    <a:gd name="T9" fmla="*/ 12 h 333"/>
                    <a:gd name="T10" fmla="*/ 154 w 375"/>
                    <a:gd name="T11" fmla="*/ 23 h 333"/>
                    <a:gd name="T12" fmla="*/ 191 w 375"/>
                    <a:gd name="T13" fmla="*/ 39 h 333"/>
                    <a:gd name="T14" fmla="*/ 229 w 375"/>
                    <a:gd name="T15" fmla="*/ 60 h 333"/>
                    <a:gd name="T16" fmla="*/ 267 w 375"/>
                    <a:gd name="T17" fmla="*/ 88 h 333"/>
                    <a:gd name="T18" fmla="*/ 300 w 375"/>
                    <a:gd name="T19" fmla="*/ 120 h 333"/>
                    <a:gd name="T20" fmla="*/ 327 w 375"/>
                    <a:gd name="T21" fmla="*/ 152 h 333"/>
                    <a:gd name="T22" fmla="*/ 345 w 375"/>
                    <a:gd name="T23" fmla="*/ 186 h 333"/>
                    <a:gd name="T24" fmla="*/ 359 w 375"/>
                    <a:gd name="T25" fmla="*/ 217 h 333"/>
                    <a:gd name="T26" fmla="*/ 368 w 375"/>
                    <a:gd name="T27" fmla="*/ 246 h 333"/>
                    <a:gd name="T28" fmla="*/ 372 w 375"/>
                    <a:gd name="T29" fmla="*/ 272 h 333"/>
                    <a:gd name="T30" fmla="*/ 375 w 375"/>
                    <a:gd name="T31" fmla="*/ 295 h 333"/>
                    <a:gd name="T32" fmla="*/ 375 w 375"/>
                    <a:gd name="T33" fmla="*/ 313 h 333"/>
                    <a:gd name="T34" fmla="*/ 375 w 375"/>
                    <a:gd name="T35" fmla="*/ 324 h 333"/>
                    <a:gd name="T36" fmla="*/ 375 w 375"/>
                    <a:gd name="T37" fmla="*/ 327 h 333"/>
                    <a:gd name="T38" fmla="*/ 370 w 375"/>
                    <a:gd name="T39" fmla="*/ 328 h 333"/>
                    <a:gd name="T40" fmla="*/ 358 w 375"/>
                    <a:gd name="T41" fmla="*/ 330 h 333"/>
                    <a:gd name="T42" fmla="*/ 339 w 375"/>
                    <a:gd name="T43" fmla="*/ 333 h 333"/>
                    <a:gd name="T44" fmla="*/ 315 w 375"/>
                    <a:gd name="T45" fmla="*/ 333 h 333"/>
                    <a:gd name="T46" fmla="*/ 286 w 375"/>
                    <a:gd name="T47" fmla="*/ 331 h 333"/>
                    <a:gd name="T48" fmla="*/ 253 w 375"/>
                    <a:gd name="T49" fmla="*/ 327 h 333"/>
                    <a:gd name="T50" fmla="*/ 218 w 375"/>
                    <a:gd name="T51" fmla="*/ 320 h 333"/>
                    <a:gd name="T52" fmla="*/ 181 w 375"/>
                    <a:gd name="T53" fmla="*/ 306 h 333"/>
                    <a:gd name="T54" fmla="*/ 143 w 375"/>
                    <a:gd name="T55" fmla="*/ 288 h 333"/>
                    <a:gd name="T56" fmla="*/ 106 w 375"/>
                    <a:gd name="T57" fmla="*/ 261 h 333"/>
                    <a:gd name="T58" fmla="*/ 76 w 375"/>
                    <a:gd name="T59" fmla="*/ 232 h 333"/>
                    <a:gd name="T60" fmla="*/ 52 w 375"/>
                    <a:gd name="T61" fmla="*/ 201 h 333"/>
                    <a:gd name="T62" fmla="*/ 34 w 375"/>
                    <a:gd name="T63" fmla="*/ 170 h 333"/>
                    <a:gd name="T64" fmla="*/ 20 w 375"/>
                    <a:gd name="T65" fmla="*/ 138 h 333"/>
                    <a:gd name="T66" fmla="*/ 11 w 375"/>
                    <a:gd name="T67" fmla="*/ 107 h 333"/>
                    <a:gd name="T68" fmla="*/ 4 w 375"/>
                    <a:gd name="T69" fmla="*/ 78 h 333"/>
                    <a:gd name="T70" fmla="*/ 1 w 375"/>
                    <a:gd name="T71" fmla="*/ 53 h 333"/>
                    <a:gd name="T72" fmla="*/ 0 w 375"/>
                    <a:gd name="T73" fmla="*/ 30 h 333"/>
                    <a:gd name="T74" fmla="*/ 0 w 375"/>
                    <a:gd name="T75" fmla="*/ 16 h 333"/>
                    <a:gd name="T76" fmla="*/ 0 w 375"/>
                    <a:gd name="T77" fmla="*/ 14 h 333"/>
                    <a:gd name="T78" fmla="*/ 0 w 375"/>
                    <a:gd name="T79" fmla="*/ 4 h 333"/>
                    <a:gd name="T80" fmla="*/ 1 w 375"/>
                    <a:gd name="T81" fmla="*/ 0 h 333"/>
                    <a:gd name="T82" fmla="*/ 4 w 375"/>
                    <a:gd name="T83" fmla="*/ 0 h 333"/>
                    <a:gd name="T84" fmla="*/ 17 w 375"/>
                    <a:gd name="T8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333">
                      <a:moveTo>
                        <a:pt x="17" y="0"/>
                      </a:moveTo>
                      <a:lnTo>
                        <a:pt x="34" y="0"/>
                      </a:lnTo>
                      <a:lnTo>
                        <a:pt x="58" y="1"/>
                      </a:lnTo>
                      <a:lnTo>
                        <a:pt x="86" y="5"/>
                      </a:lnTo>
                      <a:lnTo>
                        <a:pt x="119" y="12"/>
                      </a:lnTo>
                      <a:lnTo>
                        <a:pt x="154" y="23"/>
                      </a:lnTo>
                      <a:lnTo>
                        <a:pt x="191" y="39"/>
                      </a:lnTo>
                      <a:lnTo>
                        <a:pt x="229" y="60"/>
                      </a:lnTo>
                      <a:lnTo>
                        <a:pt x="267" y="88"/>
                      </a:lnTo>
                      <a:lnTo>
                        <a:pt x="300" y="120"/>
                      </a:lnTo>
                      <a:lnTo>
                        <a:pt x="327" y="152"/>
                      </a:lnTo>
                      <a:lnTo>
                        <a:pt x="345" y="186"/>
                      </a:lnTo>
                      <a:lnTo>
                        <a:pt x="359" y="217"/>
                      </a:lnTo>
                      <a:lnTo>
                        <a:pt x="368" y="246"/>
                      </a:lnTo>
                      <a:lnTo>
                        <a:pt x="372" y="272"/>
                      </a:lnTo>
                      <a:lnTo>
                        <a:pt x="375" y="295"/>
                      </a:lnTo>
                      <a:lnTo>
                        <a:pt x="375" y="313"/>
                      </a:lnTo>
                      <a:lnTo>
                        <a:pt x="375" y="324"/>
                      </a:lnTo>
                      <a:lnTo>
                        <a:pt x="375" y="327"/>
                      </a:lnTo>
                      <a:lnTo>
                        <a:pt x="370" y="328"/>
                      </a:lnTo>
                      <a:lnTo>
                        <a:pt x="358" y="330"/>
                      </a:lnTo>
                      <a:lnTo>
                        <a:pt x="339" y="333"/>
                      </a:lnTo>
                      <a:lnTo>
                        <a:pt x="315" y="333"/>
                      </a:lnTo>
                      <a:lnTo>
                        <a:pt x="286" y="331"/>
                      </a:lnTo>
                      <a:lnTo>
                        <a:pt x="253" y="327"/>
                      </a:lnTo>
                      <a:lnTo>
                        <a:pt x="218" y="320"/>
                      </a:lnTo>
                      <a:lnTo>
                        <a:pt x="181" y="306"/>
                      </a:lnTo>
                      <a:lnTo>
                        <a:pt x="143" y="288"/>
                      </a:lnTo>
                      <a:lnTo>
                        <a:pt x="106" y="261"/>
                      </a:lnTo>
                      <a:lnTo>
                        <a:pt x="76" y="232"/>
                      </a:lnTo>
                      <a:lnTo>
                        <a:pt x="52" y="201"/>
                      </a:lnTo>
                      <a:lnTo>
                        <a:pt x="34" y="170"/>
                      </a:lnTo>
                      <a:lnTo>
                        <a:pt x="20" y="138"/>
                      </a:lnTo>
                      <a:lnTo>
                        <a:pt x="11" y="107"/>
                      </a:lnTo>
                      <a:lnTo>
                        <a:pt x="4" y="78"/>
                      </a:lnTo>
                      <a:lnTo>
                        <a:pt x="1" y="53"/>
                      </a:lnTo>
                      <a:lnTo>
                        <a:pt x="0" y="30"/>
                      </a:lnTo>
                      <a:lnTo>
                        <a:pt x="0" y="16"/>
                      </a:lnTo>
                      <a:lnTo>
                        <a:pt x="0" y="14"/>
                      </a:lnTo>
                      <a:lnTo>
                        <a:pt x="0" y="4"/>
                      </a:lnTo>
                      <a:lnTo>
                        <a:pt x="1" y="0"/>
                      </a:lnTo>
                      <a:lnTo>
                        <a:pt x="4" y="0"/>
                      </a:lnTo>
                      <a:lnTo>
                        <a:pt x="17"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4" name="任意多边形: 形状 33">
                  <a:extLst>
                    <a:ext uri="{FF2B5EF4-FFF2-40B4-BE49-F238E27FC236}">
                      <a16:creationId xmlns:a16="http://schemas.microsoft.com/office/drawing/2014/main" id="{FD68E06B-12FE-487F-AB90-E747121CFE83}"/>
                    </a:ext>
                  </a:extLst>
                </p:cNvPr>
                <p:cNvSpPr>
                  <a:spLocks/>
                </p:cNvSpPr>
                <p:nvPr/>
              </p:nvSpPr>
              <p:spPr bwMode="auto">
                <a:xfrm>
                  <a:off x="6698736" y="5106331"/>
                  <a:ext cx="496831" cy="316473"/>
                </a:xfrm>
                <a:custGeom>
                  <a:avLst/>
                  <a:gdLst>
                    <a:gd name="T0" fmla="*/ 118 w 438"/>
                    <a:gd name="T1" fmla="*/ 0 h 278"/>
                    <a:gd name="T2" fmla="*/ 155 w 438"/>
                    <a:gd name="T3" fmla="*/ 4 h 278"/>
                    <a:gd name="T4" fmla="*/ 195 w 438"/>
                    <a:gd name="T5" fmla="*/ 11 h 278"/>
                    <a:gd name="T6" fmla="*/ 236 w 438"/>
                    <a:gd name="T7" fmla="*/ 24 h 278"/>
                    <a:gd name="T8" fmla="*/ 279 w 438"/>
                    <a:gd name="T9" fmla="*/ 42 h 278"/>
                    <a:gd name="T10" fmla="*/ 316 w 438"/>
                    <a:gd name="T11" fmla="*/ 63 h 278"/>
                    <a:gd name="T12" fmla="*/ 346 w 438"/>
                    <a:gd name="T13" fmla="*/ 87 h 278"/>
                    <a:gd name="T14" fmla="*/ 371 w 438"/>
                    <a:gd name="T15" fmla="*/ 112 h 278"/>
                    <a:gd name="T16" fmla="*/ 391 w 438"/>
                    <a:gd name="T17" fmla="*/ 137 h 278"/>
                    <a:gd name="T18" fmla="*/ 407 w 438"/>
                    <a:gd name="T19" fmla="*/ 162 h 278"/>
                    <a:gd name="T20" fmla="*/ 418 w 438"/>
                    <a:gd name="T21" fmla="*/ 186 h 278"/>
                    <a:gd name="T22" fmla="*/ 426 w 438"/>
                    <a:gd name="T23" fmla="*/ 207 h 278"/>
                    <a:gd name="T24" fmla="*/ 432 w 438"/>
                    <a:gd name="T25" fmla="*/ 225 h 278"/>
                    <a:gd name="T26" fmla="*/ 436 w 438"/>
                    <a:gd name="T27" fmla="*/ 239 h 278"/>
                    <a:gd name="T28" fmla="*/ 438 w 438"/>
                    <a:gd name="T29" fmla="*/ 249 h 278"/>
                    <a:gd name="T30" fmla="*/ 438 w 438"/>
                    <a:gd name="T31" fmla="*/ 252 h 278"/>
                    <a:gd name="T32" fmla="*/ 435 w 438"/>
                    <a:gd name="T33" fmla="*/ 253 h 278"/>
                    <a:gd name="T34" fmla="*/ 425 w 438"/>
                    <a:gd name="T35" fmla="*/ 258 h 278"/>
                    <a:gd name="T36" fmla="*/ 411 w 438"/>
                    <a:gd name="T37" fmla="*/ 263 h 278"/>
                    <a:gd name="T38" fmla="*/ 391 w 438"/>
                    <a:gd name="T39" fmla="*/ 269 h 278"/>
                    <a:gd name="T40" fmla="*/ 366 w 438"/>
                    <a:gd name="T41" fmla="*/ 273 h 278"/>
                    <a:gd name="T42" fmla="*/ 339 w 438"/>
                    <a:gd name="T43" fmla="*/ 277 h 278"/>
                    <a:gd name="T44" fmla="*/ 306 w 438"/>
                    <a:gd name="T45" fmla="*/ 278 h 278"/>
                    <a:gd name="T46" fmla="*/ 272 w 438"/>
                    <a:gd name="T47" fmla="*/ 277 h 278"/>
                    <a:gd name="T48" fmla="*/ 237 w 438"/>
                    <a:gd name="T49" fmla="*/ 273 h 278"/>
                    <a:gd name="T50" fmla="*/ 199 w 438"/>
                    <a:gd name="T51" fmla="*/ 262 h 278"/>
                    <a:gd name="T52" fmla="*/ 161 w 438"/>
                    <a:gd name="T53" fmla="*/ 246 h 278"/>
                    <a:gd name="T54" fmla="*/ 125 w 438"/>
                    <a:gd name="T55" fmla="*/ 224 h 278"/>
                    <a:gd name="T56" fmla="*/ 96 w 438"/>
                    <a:gd name="T57" fmla="*/ 200 h 278"/>
                    <a:gd name="T58" fmla="*/ 70 w 438"/>
                    <a:gd name="T59" fmla="*/ 174 h 278"/>
                    <a:gd name="T60" fmla="*/ 50 w 438"/>
                    <a:gd name="T61" fmla="*/ 146 h 278"/>
                    <a:gd name="T62" fmla="*/ 34 w 438"/>
                    <a:gd name="T63" fmla="*/ 118 h 278"/>
                    <a:gd name="T64" fmla="*/ 22 w 438"/>
                    <a:gd name="T65" fmla="*/ 91 h 278"/>
                    <a:gd name="T66" fmla="*/ 12 w 438"/>
                    <a:gd name="T67" fmla="*/ 66 h 278"/>
                    <a:gd name="T68" fmla="*/ 7 w 438"/>
                    <a:gd name="T69" fmla="*/ 45 h 278"/>
                    <a:gd name="T70" fmla="*/ 2 w 438"/>
                    <a:gd name="T71" fmla="*/ 29 h 278"/>
                    <a:gd name="T72" fmla="*/ 1 w 438"/>
                    <a:gd name="T73" fmla="*/ 18 h 278"/>
                    <a:gd name="T74" fmla="*/ 0 w 438"/>
                    <a:gd name="T75" fmla="*/ 15 h 278"/>
                    <a:gd name="T76" fmla="*/ 4 w 438"/>
                    <a:gd name="T77" fmla="*/ 14 h 278"/>
                    <a:gd name="T78" fmla="*/ 15 w 438"/>
                    <a:gd name="T79" fmla="*/ 11 h 278"/>
                    <a:gd name="T80" fmla="*/ 34 w 438"/>
                    <a:gd name="T81" fmla="*/ 7 h 278"/>
                    <a:gd name="T82" fmla="*/ 56 w 438"/>
                    <a:gd name="T83" fmla="*/ 3 h 278"/>
                    <a:gd name="T84" fmla="*/ 86 w 438"/>
                    <a:gd name="T85" fmla="*/ 0 h 278"/>
                    <a:gd name="T86" fmla="*/ 118 w 438"/>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8" h="278">
                      <a:moveTo>
                        <a:pt x="118" y="0"/>
                      </a:moveTo>
                      <a:lnTo>
                        <a:pt x="155" y="4"/>
                      </a:lnTo>
                      <a:lnTo>
                        <a:pt x="195" y="11"/>
                      </a:lnTo>
                      <a:lnTo>
                        <a:pt x="236" y="24"/>
                      </a:lnTo>
                      <a:lnTo>
                        <a:pt x="279" y="42"/>
                      </a:lnTo>
                      <a:lnTo>
                        <a:pt x="316" y="63"/>
                      </a:lnTo>
                      <a:lnTo>
                        <a:pt x="346" y="87"/>
                      </a:lnTo>
                      <a:lnTo>
                        <a:pt x="371" y="112"/>
                      </a:lnTo>
                      <a:lnTo>
                        <a:pt x="391" y="137"/>
                      </a:lnTo>
                      <a:lnTo>
                        <a:pt x="407" y="162"/>
                      </a:lnTo>
                      <a:lnTo>
                        <a:pt x="418" y="186"/>
                      </a:lnTo>
                      <a:lnTo>
                        <a:pt x="426" y="207"/>
                      </a:lnTo>
                      <a:lnTo>
                        <a:pt x="432" y="225"/>
                      </a:lnTo>
                      <a:lnTo>
                        <a:pt x="436" y="239"/>
                      </a:lnTo>
                      <a:lnTo>
                        <a:pt x="438" y="249"/>
                      </a:lnTo>
                      <a:lnTo>
                        <a:pt x="438" y="252"/>
                      </a:lnTo>
                      <a:lnTo>
                        <a:pt x="435" y="253"/>
                      </a:lnTo>
                      <a:lnTo>
                        <a:pt x="425" y="258"/>
                      </a:lnTo>
                      <a:lnTo>
                        <a:pt x="411" y="263"/>
                      </a:lnTo>
                      <a:lnTo>
                        <a:pt x="391" y="269"/>
                      </a:lnTo>
                      <a:lnTo>
                        <a:pt x="366" y="273"/>
                      </a:lnTo>
                      <a:lnTo>
                        <a:pt x="339" y="277"/>
                      </a:lnTo>
                      <a:lnTo>
                        <a:pt x="306" y="278"/>
                      </a:lnTo>
                      <a:lnTo>
                        <a:pt x="272" y="277"/>
                      </a:lnTo>
                      <a:lnTo>
                        <a:pt x="237" y="273"/>
                      </a:lnTo>
                      <a:lnTo>
                        <a:pt x="199" y="262"/>
                      </a:lnTo>
                      <a:lnTo>
                        <a:pt x="161" y="246"/>
                      </a:lnTo>
                      <a:lnTo>
                        <a:pt x="125" y="224"/>
                      </a:lnTo>
                      <a:lnTo>
                        <a:pt x="96" y="200"/>
                      </a:lnTo>
                      <a:lnTo>
                        <a:pt x="70" y="174"/>
                      </a:lnTo>
                      <a:lnTo>
                        <a:pt x="50" y="146"/>
                      </a:lnTo>
                      <a:lnTo>
                        <a:pt x="34" y="118"/>
                      </a:lnTo>
                      <a:lnTo>
                        <a:pt x="22" y="91"/>
                      </a:lnTo>
                      <a:lnTo>
                        <a:pt x="12" y="66"/>
                      </a:lnTo>
                      <a:lnTo>
                        <a:pt x="7" y="45"/>
                      </a:lnTo>
                      <a:lnTo>
                        <a:pt x="2" y="29"/>
                      </a:lnTo>
                      <a:lnTo>
                        <a:pt x="1" y="18"/>
                      </a:lnTo>
                      <a:lnTo>
                        <a:pt x="0" y="15"/>
                      </a:lnTo>
                      <a:lnTo>
                        <a:pt x="4" y="14"/>
                      </a:lnTo>
                      <a:lnTo>
                        <a:pt x="15" y="11"/>
                      </a:lnTo>
                      <a:lnTo>
                        <a:pt x="34" y="7"/>
                      </a:lnTo>
                      <a:lnTo>
                        <a:pt x="56" y="3"/>
                      </a:lnTo>
                      <a:lnTo>
                        <a:pt x="86" y="0"/>
                      </a:lnTo>
                      <a:lnTo>
                        <a:pt x="118"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5" name="任意多边形: 形状 34">
                  <a:extLst>
                    <a:ext uri="{FF2B5EF4-FFF2-40B4-BE49-F238E27FC236}">
                      <a16:creationId xmlns:a16="http://schemas.microsoft.com/office/drawing/2014/main" id="{73AE2E12-417C-4292-A9E3-238294A1350C}"/>
                    </a:ext>
                  </a:extLst>
                </p:cNvPr>
                <p:cNvSpPr>
                  <a:spLocks/>
                </p:cNvSpPr>
                <p:nvPr/>
              </p:nvSpPr>
              <p:spPr bwMode="auto">
                <a:xfrm>
                  <a:off x="6896107" y="5480655"/>
                  <a:ext cx="554680" cy="272236"/>
                </a:xfrm>
                <a:custGeom>
                  <a:avLst/>
                  <a:gdLst>
                    <a:gd name="T0" fmla="*/ 232 w 489"/>
                    <a:gd name="T1" fmla="*/ 0 h 240"/>
                    <a:gd name="T2" fmla="*/ 275 w 489"/>
                    <a:gd name="T3" fmla="*/ 6 h 240"/>
                    <a:gd name="T4" fmla="*/ 316 w 489"/>
                    <a:gd name="T5" fmla="*/ 14 h 240"/>
                    <a:gd name="T6" fmla="*/ 352 w 489"/>
                    <a:gd name="T7" fmla="*/ 28 h 240"/>
                    <a:gd name="T8" fmla="*/ 383 w 489"/>
                    <a:gd name="T9" fmla="*/ 45 h 240"/>
                    <a:gd name="T10" fmla="*/ 410 w 489"/>
                    <a:gd name="T11" fmla="*/ 63 h 240"/>
                    <a:gd name="T12" fmla="*/ 433 w 489"/>
                    <a:gd name="T13" fmla="*/ 83 h 240"/>
                    <a:gd name="T14" fmla="*/ 451 w 489"/>
                    <a:gd name="T15" fmla="*/ 101 h 240"/>
                    <a:gd name="T16" fmla="*/ 465 w 489"/>
                    <a:gd name="T17" fmla="*/ 119 h 240"/>
                    <a:gd name="T18" fmla="*/ 477 w 489"/>
                    <a:gd name="T19" fmla="*/ 135 h 240"/>
                    <a:gd name="T20" fmla="*/ 484 w 489"/>
                    <a:gd name="T21" fmla="*/ 147 h 240"/>
                    <a:gd name="T22" fmla="*/ 488 w 489"/>
                    <a:gd name="T23" fmla="*/ 156 h 240"/>
                    <a:gd name="T24" fmla="*/ 489 w 489"/>
                    <a:gd name="T25" fmla="*/ 158 h 240"/>
                    <a:gd name="T26" fmla="*/ 487 w 489"/>
                    <a:gd name="T27" fmla="*/ 161 h 240"/>
                    <a:gd name="T28" fmla="*/ 480 w 489"/>
                    <a:gd name="T29" fmla="*/ 167 h 240"/>
                    <a:gd name="T30" fmla="*/ 467 w 489"/>
                    <a:gd name="T31" fmla="*/ 177 h 240"/>
                    <a:gd name="T32" fmla="*/ 450 w 489"/>
                    <a:gd name="T33" fmla="*/ 188 h 240"/>
                    <a:gd name="T34" fmla="*/ 427 w 489"/>
                    <a:gd name="T35" fmla="*/ 200 h 240"/>
                    <a:gd name="T36" fmla="*/ 402 w 489"/>
                    <a:gd name="T37" fmla="*/ 213 h 240"/>
                    <a:gd name="T38" fmla="*/ 373 w 489"/>
                    <a:gd name="T39" fmla="*/ 224 h 240"/>
                    <a:gd name="T40" fmla="*/ 341 w 489"/>
                    <a:gd name="T41" fmla="*/ 233 h 240"/>
                    <a:gd name="T42" fmla="*/ 304 w 489"/>
                    <a:gd name="T43" fmla="*/ 238 h 240"/>
                    <a:gd name="T44" fmla="*/ 266 w 489"/>
                    <a:gd name="T45" fmla="*/ 240 h 240"/>
                    <a:gd name="T46" fmla="*/ 224 w 489"/>
                    <a:gd name="T47" fmla="*/ 235 h 240"/>
                    <a:gd name="T48" fmla="*/ 184 w 489"/>
                    <a:gd name="T49" fmla="*/ 226 h 240"/>
                    <a:gd name="T50" fmla="*/ 147 w 489"/>
                    <a:gd name="T51" fmla="*/ 212 h 240"/>
                    <a:gd name="T52" fmla="*/ 116 w 489"/>
                    <a:gd name="T53" fmla="*/ 193 h 240"/>
                    <a:gd name="T54" fmla="*/ 88 w 489"/>
                    <a:gd name="T55" fmla="*/ 172 h 240"/>
                    <a:gd name="T56" fmla="*/ 64 w 489"/>
                    <a:gd name="T57" fmla="*/ 150 h 240"/>
                    <a:gd name="T58" fmla="*/ 44 w 489"/>
                    <a:gd name="T59" fmla="*/ 129 h 240"/>
                    <a:gd name="T60" fmla="*/ 27 w 489"/>
                    <a:gd name="T61" fmla="*/ 108 h 240"/>
                    <a:gd name="T62" fmla="*/ 16 w 489"/>
                    <a:gd name="T63" fmla="*/ 90 h 240"/>
                    <a:gd name="T64" fmla="*/ 7 w 489"/>
                    <a:gd name="T65" fmla="*/ 76 h 240"/>
                    <a:gd name="T66" fmla="*/ 2 w 489"/>
                    <a:gd name="T67" fmla="*/ 66 h 240"/>
                    <a:gd name="T68" fmla="*/ 0 w 489"/>
                    <a:gd name="T69" fmla="*/ 63 h 240"/>
                    <a:gd name="T70" fmla="*/ 3 w 489"/>
                    <a:gd name="T71" fmla="*/ 60 h 240"/>
                    <a:gd name="T72" fmla="*/ 10 w 489"/>
                    <a:gd name="T73" fmla="*/ 56 h 240"/>
                    <a:gd name="T74" fmla="*/ 24 w 489"/>
                    <a:gd name="T75" fmla="*/ 48 h 240"/>
                    <a:gd name="T76" fmla="*/ 41 w 489"/>
                    <a:gd name="T77" fmla="*/ 39 h 240"/>
                    <a:gd name="T78" fmla="*/ 64 w 489"/>
                    <a:gd name="T79" fmla="*/ 30 h 240"/>
                    <a:gd name="T80" fmla="*/ 91 w 489"/>
                    <a:gd name="T81" fmla="*/ 20 h 240"/>
                    <a:gd name="T82" fmla="*/ 120 w 489"/>
                    <a:gd name="T83" fmla="*/ 11 h 240"/>
                    <a:gd name="T84" fmla="*/ 154 w 489"/>
                    <a:gd name="T85" fmla="*/ 4 h 240"/>
                    <a:gd name="T86" fmla="*/ 191 w 489"/>
                    <a:gd name="T87" fmla="*/ 2 h 240"/>
                    <a:gd name="T88" fmla="*/ 232 w 489"/>
                    <a:gd name="T8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40">
                      <a:moveTo>
                        <a:pt x="232" y="0"/>
                      </a:moveTo>
                      <a:lnTo>
                        <a:pt x="275" y="6"/>
                      </a:lnTo>
                      <a:lnTo>
                        <a:pt x="316" y="14"/>
                      </a:lnTo>
                      <a:lnTo>
                        <a:pt x="352" y="28"/>
                      </a:lnTo>
                      <a:lnTo>
                        <a:pt x="383" y="45"/>
                      </a:lnTo>
                      <a:lnTo>
                        <a:pt x="410" y="63"/>
                      </a:lnTo>
                      <a:lnTo>
                        <a:pt x="433" y="83"/>
                      </a:lnTo>
                      <a:lnTo>
                        <a:pt x="451" y="101"/>
                      </a:lnTo>
                      <a:lnTo>
                        <a:pt x="465" y="119"/>
                      </a:lnTo>
                      <a:lnTo>
                        <a:pt x="477" y="135"/>
                      </a:lnTo>
                      <a:lnTo>
                        <a:pt x="484" y="147"/>
                      </a:lnTo>
                      <a:lnTo>
                        <a:pt x="488" y="156"/>
                      </a:lnTo>
                      <a:lnTo>
                        <a:pt x="489" y="158"/>
                      </a:lnTo>
                      <a:lnTo>
                        <a:pt x="487" y="161"/>
                      </a:lnTo>
                      <a:lnTo>
                        <a:pt x="480" y="167"/>
                      </a:lnTo>
                      <a:lnTo>
                        <a:pt x="467" y="177"/>
                      </a:lnTo>
                      <a:lnTo>
                        <a:pt x="450" y="188"/>
                      </a:lnTo>
                      <a:lnTo>
                        <a:pt x="427" y="200"/>
                      </a:lnTo>
                      <a:lnTo>
                        <a:pt x="402" y="213"/>
                      </a:lnTo>
                      <a:lnTo>
                        <a:pt x="373" y="224"/>
                      </a:lnTo>
                      <a:lnTo>
                        <a:pt x="341" y="233"/>
                      </a:lnTo>
                      <a:lnTo>
                        <a:pt x="304" y="238"/>
                      </a:lnTo>
                      <a:lnTo>
                        <a:pt x="266" y="240"/>
                      </a:lnTo>
                      <a:lnTo>
                        <a:pt x="224" y="235"/>
                      </a:lnTo>
                      <a:lnTo>
                        <a:pt x="184" y="226"/>
                      </a:lnTo>
                      <a:lnTo>
                        <a:pt x="147" y="212"/>
                      </a:lnTo>
                      <a:lnTo>
                        <a:pt x="116" y="193"/>
                      </a:lnTo>
                      <a:lnTo>
                        <a:pt x="88" y="172"/>
                      </a:lnTo>
                      <a:lnTo>
                        <a:pt x="64" y="150"/>
                      </a:lnTo>
                      <a:lnTo>
                        <a:pt x="44" y="129"/>
                      </a:lnTo>
                      <a:lnTo>
                        <a:pt x="27" y="108"/>
                      </a:lnTo>
                      <a:lnTo>
                        <a:pt x="16" y="90"/>
                      </a:lnTo>
                      <a:lnTo>
                        <a:pt x="7" y="76"/>
                      </a:lnTo>
                      <a:lnTo>
                        <a:pt x="2" y="66"/>
                      </a:lnTo>
                      <a:lnTo>
                        <a:pt x="0" y="63"/>
                      </a:lnTo>
                      <a:lnTo>
                        <a:pt x="3" y="60"/>
                      </a:lnTo>
                      <a:lnTo>
                        <a:pt x="10" y="56"/>
                      </a:lnTo>
                      <a:lnTo>
                        <a:pt x="24" y="48"/>
                      </a:lnTo>
                      <a:lnTo>
                        <a:pt x="41" y="39"/>
                      </a:lnTo>
                      <a:lnTo>
                        <a:pt x="64" y="30"/>
                      </a:lnTo>
                      <a:lnTo>
                        <a:pt x="91" y="20"/>
                      </a:lnTo>
                      <a:lnTo>
                        <a:pt x="120" y="11"/>
                      </a:lnTo>
                      <a:lnTo>
                        <a:pt x="154" y="4"/>
                      </a:lnTo>
                      <a:lnTo>
                        <a:pt x="191" y="2"/>
                      </a:lnTo>
                      <a:lnTo>
                        <a:pt x="23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6" name="任意多边形: 形状 35">
                  <a:extLst>
                    <a:ext uri="{FF2B5EF4-FFF2-40B4-BE49-F238E27FC236}">
                      <a16:creationId xmlns:a16="http://schemas.microsoft.com/office/drawing/2014/main" id="{518CB61F-3F84-4DFC-BC84-1B3D1CAE6145}"/>
                    </a:ext>
                  </a:extLst>
                </p:cNvPr>
                <p:cNvSpPr>
                  <a:spLocks/>
                </p:cNvSpPr>
                <p:nvPr/>
              </p:nvSpPr>
              <p:spPr bwMode="auto">
                <a:xfrm>
                  <a:off x="7263625" y="5769904"/>
                  <a:ext cx="564889" cy="265430"/>
                </a:xfrm>
                <a:custGeom>
                  <a:avLst/>
                  <a:gdLst>
                    <a:gd name="T0" fmla="*/ 265 w 497"/>
                    <a:gd name="T1" fmla="*/ 0 h 234"/>
                    <a:gd name="T2" fmla="*/ 306 w 497"/>
                    <a:gd name="T3" fmla="*/ 5 h 234"/>
                    <a:gd name="T4" fmla="*/ 345 w 497"/>
                    <a:gd name="T5" fmla="*/ 13 h 234"/>
                    <a:gd name="T6" fmla="*/ 377 w 497"/>
                    <a:gd name="T7" fmla="*/ 26 h 234"/>
                    <a:gd name="T8" fmla="*/ 407 w 497"/>
                    <a:gd name="T9" fmla="*/ 41 h 234"/>
                    <a:gd name="T10" fmla="*/ 431 w 497"/>
                    <a:gd name="T11" fmla="*/ 58 h 234"/>
                    <a:gd name="T12" fmla="*/ 452 w 497"/>
                    <a:gd name="T13" fmla="*/ 74 h 234"/>
                    <a:gd name="T14" fmla="*/ 468 w 497"/>
                    <a:gd name="T15" fmla="*/ 90 h 234"/>
                    <a:gd name="T16" fmla="*/ 480 w 497"/>
                    <a:gd name="T17" fmla="*/ 105 h 234"/>
                    <a:gd name="T18" fmla="*/ 490 w 497"/>
                    <a:gd name="T19" fmla="*/ 116 h 234"/>
                    <a:gd name="T20" fmla="*/ 496 w 497"/>
                    <a:gd name="T21" fmla="*/ 123 h 234"/>
                    <a:gd name="T22" fmla="*/ 497 w 497"/>
                    <a:gd name="T23" fmla="*/ 126 h 234"/>
                    <a:gd name="T24" fmla="*/ 494 w 497"/>
                    <a:gd name="T25" fmla="*/ 129 h 234"/>
                    <a:gd name="T26" fmla="*/ 487 w 497"/>
                    <a:gd name="T27" fmla="*/ 136 h 234"/>
                    <a:gd name="T28" fmla="*/ 476 w 497"/>
                    <a:gd name="T29" fmla="*/ 147 h 234"/>
                    <a:gd name="T30" fmla="*/ 460 w 497"/>
                    <a:gd name="T31" fmla="*/ 161 h 234"/>
                    <a:gd name="T32" fmla="*/ 441 w 497"/>
                    <a:gd name="T33" fmla="*/ 175 h 234"/>
                    <a:gd name="T34" fmla="*/ 417 w 497"/>
                    <a:gd name="T35" fmla="*/ 191 h 234"/>
                    <a:gd name="T36" fmla="*/ 388 w 497"/>
                    <a:gd name="T37" fmla="*/ 205 h 234"/>
                    <a:gd name="T38" fmla="*/ 357 w 497"/>
                    <a:gd name="T39" fmla="*/ 217 h 234"/>
                    <a:gd name="T40" fmla="*/ 322 w 497"/>
                    <a:gd name="T41" fmla="*/ 227 h 234"/>
                    <a:gd name="T42" fmla="*/ 284 w 497"/>
                    <a:gd name="T43" fmla="*/ 233 h 234"/>
                    <a:gd name="T44" fmla="*/ 243 w 497"/>
                    <a:gd name="T45" fmla="*/ 234 h 234"/>
                    <a:gd name="T46" fmla="*/ 202 w 497"/>
                    <a:gd name="T47" fmla="*/ 230 h 234"/>
                    <a:gd name="T48" fmla="*/ 164 w 497"/>
                    <a:gd name="T49" fmla="*/ 220 h 234"/>
                    <a:gd name="T50" fmla="*/ 130 w 497"/>
                    <a:gd name="T51" fmla="*/ 205 h 234"/>
                    <a:gd name="T52" fmla="*/ 100 w 497"/>
                    <a:gd name="T53" fmla="*/ 188 h 234"/>
                    <a:gd name="T54" fmla="*/ 73 w 497"/>
                    <a:gd name="T55" fmla="*/ 170 h 234"/>
                    <a:gd name="T56" fmla="*/ 50 w 497"/>
                    <a:gd name="T57" fmla="*/ 150 h 234"/>
                    <a:gd name="T58" fmla="*/ 32 w 497"/>
                    <a:gd name="T59" fmla="*/ 132 h 234"/>
                    <a:gd name="T60" fmla="*/ 18 w 497"/>
                    <a:gd name="T61" fmla="*/ 115 h 234"/>
                    <a:gd name="T62" fmla="*/ 8 w 497"/>
                    <a:gd name="T63" fmla="*/ 102 h 234"/>
                    <a:gd name="T64" fmla="*/ 1 w 497"/>
                    <a:gd name="T65" fmla="*/ 93 h 234"/>
                    <a:gd name="T66" fmla="*/ 0 w 497"/>
                    <a:gd name="T67" fmla="*/ 90 h 234"/>
                    <a:gd name="T68" fmla="*/ 2 w 497"/>
                    <a:gd name="T69" fmla="*/ 87 h 234"/>
                    <a:gd name="T70" fmla="*/ 9 w 497"/>
                    <a:gd name="T71" fmla="*/ 81 h 234"/>
                    <a:gd name="T72" fmla="*/ 21 w 497"/>
                    <a:gd name="T73" fmla="*/ 73 h 234"/>
                    <a:gd name="T74" fmla="*/ 38 w 497"/>
                    <a:gd name="T75" fmla="*/ 62 h 234"/>
                    <a:gd name="T76" fmla="*/ 59 w 497"/>
                    <a:gd name="T77" fmla="*/ 49 h 234"/>
                    <a:gd name="T78" fmla="*/ 84 w 497"/>
                    <a:gd name="T79" fmla="*/ 37 h 234"/>
                    <a:gd name="T80" fmla="*/ 113 w 497"/>
                    <a:gd name="T81" fmla="*/ 24 h 234"/>
                    <a:gd name="T82" fmla="*/ 147 w 497"/>
                    <a:gd name="T83" fmla="*/ 13 h 234"/>
                    <a:gd name="T84" fmla="*/ 182 w 497"/>
                    <a:gd name="T85" fmla="*/ 6 h 234"/>
                    <a:gd name="T86" fmla="*/ 222 w 497"/>
                    <a:gd name="T87" fmla="*/ 0 h 234"/>
                    <a:gd name="T88" fmla="*/ 265 w 497"/>
                    <a:gd name="T8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234">
                      <a:moveTo>
                        <a:pt x="265" y="0"/>
                      </a:moveTo>
                      <a:lnTo>
                        <a:pt x="306" y="5"/>
                      </a:lnTo>
                      <a:lnTo>
                        <a:pt x="345" y="13"/>
                      </a:lnTo>
                      <a:lnTo>
                        <a:pt x="377" y="26"/>
                      </a:lnTo>
                      <a:lnTo>
                        <a:pt x="407" y="41"/>
                      </a:lnTo>
                      <a:lnTo>
                        <a:pt x="431" y="58"/>
                      </a:lnTo>
                      <a:lnTo>
                        <a:pt x="452" y="74"/>
                      </a:lnTo>
                      <a:lnTo>
                        <a:pt x="468" y="90"/>
                      </a:lnTo>
                      <a:lnTo>
                        <a:pt x="480" y="105"/>
                      </a:lnTo>
                      <a:lnTo>
                        <a:pt x="490" y="116"/>
                      </a:lnTo>
                      <a:lnTo>
                        <a:pt x="496" y="123"/>
                      </a:lnTo>
                      <a:lnTo>
                        <a:pt x="497" y="126"/>
                      </a:lnTo>
                      <a:lnTo>
                        <a:pt x="494" y="129"/>
                      </a:lnTo>
                      <a:lnTo>
                        <a:pt x="487" y="136"/>
                      </a:lnTo>
                      <a:lnTo>
                        <a:pt x="476" y="147"/>
                      </a:lnTo>
                      <a:lnTo>
                        <a:pt x="460" y="161"/>
                      </a:lnTo>
                      <a:lnTo>
                        <a:pt x="441" y="175"/>
                      </a:lnTo>
                      <a:lnTo>
                        <a:pt x="417" y="191"/>
                      </a:lnTo>
                      <a:lnTo>
                        <a:pt x="388" y="205"/>
                      </a:lnTo>
                      <a:lnTo>
                        <a:pt x="357" y="217"/>
                      </a:lnTo>
                      <a:lnTo>
                        <a:pt x="322" y="227"/>
                      </a:lnTo>
                      <a:lnTo>
                        <a:pt x="284" y="233"/>
                      </a:lnTo>
                      <a:lnTo>
                        <a:pt x="243" y="234"/>
                      </a:lnTo>
                      <a:lnTo>
                        <a:pt x="202" y="230"/>
                      </a:lnTo>
                      <a:lnTo>
                        <a:pt x="164" y="220"/>
                      </a:lnTo>
                      <a:lnTo>
                        <a:pt x="130" y="205"/>
                      </a:lnTo>
                      <a:lnTo>
                        <a:pt x="100" y="188"/>
                      </a:lnTo>
                      <a:lnTo>
                        <a:pt x="73" y="170"/>
                      </a:lnTo>
                      <a:lnTo>
                        <a:pt x="50" y="150"/>
                      </a:lnTo>
                      <a:lnTo>
                        <a:pt x="32" y="132"/>
                      </a:lnTo>
                      <a:lnTo>
                        <a:pt x="18" y="115"/>
                      </a:lnTo>
                      <a:lnTo>
                        <a:pt x="8" y="102"/>
                      </a:lnTo>
                      <a:lnTo>
                        <a:pt x="1" y="93"/>
                      </a:lnTo>
                      <a:lnTo>
                        <a:pt x="0" y="90"/>
                      </a:lnTo>
                      <a:lnTo>
                        <a:pt x="2" y="87"/>
                      </a:lnTo>
                      <a:lnTo>
                        <a:pt x="9" y="81"/>
                      </a:lnTo>
                      <a:lnTo>
                        <a:pt x="21" y="73"/>
                      </a:lnTo>
                      <a:lnTo>
                        <a:pt x="38" y="62"/>
                      </a:lnTo>
                      <a:lnTo>
                        <a:pt x="59" y="49"/>
                      </a:lnTo>
                      <a:lnTo>
                        <a:pt x="84" y="37"/>
                      </a:lnTo>
                      <a:lnTo>
                        <a:pt x="113" y="24"/>
                      </a:lnTo>
                      <a:lnTo>
                        <a:pt x="147" y="13"/>
                      </a:lnTo>
                      <a:lnTo>
                        <a:pt x="182" y="6"/>
                      </a:lnTo>
                      <a:lnTo>
                        <a:pt x="222" y="0"/>
                      </a:lnTo>
                      <a:lnTo>
                        <a:pt x="265"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sp>
            <p:nvSpPr>
              <p:cNvPr id="13" name="任意多边形: 形状 12">
                <a:extLst>
                  <a:ext uri="{FF2B5EF4-FFF2-40B4-BE49-F238E27FC236}">
                    <a16:creationId xmlns:a16="http://schemas.microsoft.com/office/drawing/2014/main" id="{6D8C6073-0351-444C-AEFF-CAD5C4DC7458}"/>
                  </a:ext>
                </a:extLst>
              </p:cNvPr>
              <p:cNvSpPr>
                <a:spLocks/>
              </p:cNvSpPr>
              <p:nvPr/>
            </p:nvSpPr>
            <p:spPr bwMode="auto">
              <a:xfrm>
                <a:off x="6977778" y="4384906"/>
                <a:ext cx="1184226" cy="1616399"/>
              </a:xfrm>
              <a:custGeom>
                <a:avLst/>
                <a:gdLst>
                  <a:gd name="T0" fmla="*/ 9 w 1046"/>
                  <a:gd name="T1" fmla="*/ 0 h 1425"/>
                  <a:gd name="T2" fmla="*/ 84 w 1046"/>
                  <a:gd name="T3" fmla="*/ 17 h 1425"/>
                  <a:gd name="T4" fmla="*/ 83 w 1046"/>
                  <a:gd name="T5" fmla="*/ 24 h 1425"/>
                  <a:gd name="T6" fmla="*/ 82 w 1046"/>
                  <a:gd name="T7" fmla="*/ 35 h 1425"/>
                  <a:gd name="T8" fmla="*/ 79 w 1046"/>
                  <a:gd name="T9" fmla="*/ 51 h 1425"/>
                  <a:gd name="T10" fmla="*/ 77 w 1046"/>
                  <a:gd name="T11" fmla="*/ 72 h 1425"/>
                  <a:gd name="T12" fmla="*/ 74 w 1046"/>
                  <a:gd name="T13" fmla="*/ 97 h 1425"/>
                  <a:gd name="T14" fmla="*/ 74 w 1046"/>
                  <a:gd name="T15" fmla="*/ 126 h 1425"/>
                  <a:gd name="T16" fmla="*/ 74 w 1046"/>
                  <a:gd name="T17" fmla="*/ 160 h 1425"/>
                  <a:gd name="T18" fmla="*/ 76 w 1046"/>
                  <a:gd name="T19" fmla="*/ 196 h 1425"/>
                  <a:gd name="T20" fmla="*/ 80 w 1046"/>
                  <a:gd name="T21" fmla="*/ 237 h 1425"/>
                  <a:gd name="T22" fmla="*/ 86 w 1046"/>
                  <a:gd name="T23" fmla="*/ 280 h 1425"/>
                  <a:gd name="T24" fmla="*/ 96 w 1046"/>
                  <a:gd name="T25" fmla="*/ 328 h 1425"/>
                  <a:gd name="T26" fmla="*/ 107 w 1046"/>
                  <a:gd name="T27" fmla="*/ 377 h 1425"/>
                  <a:gd name="T28" fmla="*/ 123 w 1046"/>
                  <a:gd name="T29" fmla="*/ 430 h 1425"/>
                  <a:gd name="T30" fmla="*/ 142 w 1046"/>
                  <a:gd name="T31" fmla="*/ 485 h 1425"/>
                  <a:gd name="T32" fmla="*/ 166 w 1046"/>
                  <a:gd name="T33" fmla="*/ 540 h 1425"/>
                  <a:gd name="T34" fmla="*/ 195 w 1046"/>
                  <a:gd name="T35" fmla="*/ 599 h 1425"/>
                  <a:gd name="T36" fmla="*/ 229 w 1046"/>
                  <a:gd name="T37" fmla="*/ 659 h 1425"/>
                  <a:gd name="T38" fmla="*/ 268 w 1046"/>
                  <a:gd name="T39" fmla="*/ 720 h 1425"/>
                  <a:gd name="T40" fmla="*/ 312 w 1046"/>
                  <a:gd name="T41" fmla="*/ 783 h 1425"/>
                  <a:gd name="T42" fmla="*/ 364 w 1046"/>
                  <a:gd name="T43" fmla="*/ 846 h 1425"/>
                  <a:gd name="T44" fmla="*/ 422 w 1046"/>
                  <a:gd name="T45" fmla="*/ 910 h 1425"/>
                  <a:gd name="T46" fmla="*/ 487 w 1046"/>
                  <a:gd name="T47" fmla="*/ 974 h 1425"/>
                  <a:gd name="T48" fmla="*/ 559 w 1046"/>
                  <a:gd name="T49" fmla="*/ 1039 h 1425"/>
                  <a:gd name="T50" fmla="*/ 639 w 1046"/>
                  <a:gd name="T51" fmla="*/ 1103 h 1425"/>
                  <a:gd name="T52" fmla="*/ 728 w 1046"/>
                  <a:gd name="T53" fmla="*/ 1167 h 1425"/>
                  <a:gd name="T54" fmla="*/ 825 w 1046"/>
                  <a:gd name="T55" fmla="*/ 1232 h 1425"/>
                  <a:gd name="T56" fmla="*/ 930 w 1046"/>
                  <a:gd name="T57" fmla="*/ 1295 h 1425"/>
                  <a:gd name="T58" fmla="*/ 1046 w 1046"/>
                  <a:gd name="T59" fmla="*/ 1356 h 1425"/>
                  <a:gd name="T60" fmla="*/ 1010 w 1046"/>
                  <a:gd name="T61" fmla="*/ 1425 h 1425"/>
                  <a:gd name="T62" fmla="*/ 893 w 1046"/>
                  <a:gd name="T63" fmla="*/ 1362 h 1425"/>
                  <a:gd name="T64" fmla="*/ 786 w 1046"/>
                  <a:gd name="T65" fmla="*/ 1297 h 1425"/>
                  <a:gd name="T66" fmla="*/ 687 w 1046"/>
                  <a:gd name="T67" fmla="*/ 1232 h 1425"/>
                  <a:gd name="T68" fmla="*/ 596 w 1046"/>
                  <a:gd name="T69" fmla="*/ 1166 h 1425"/>
                  <a:gd name="T70" fmla="*/ 514 w 1046"/>
                  <a:gd name="T71" fmla="*/ 1100 h 1425"/>
                  <a:gd name="T72" fmla="*/ 439 w 1046"/>
                  <a:gd name="T73" fmla="*/ 1033 h 1425"/>
                  <a:gd name="T74" fmla="*/ 373 w 1046"/>
                  <a:gd name="T75" fmla="*/ 966 h 1425"/>
                  <a:gd name="T76" fmla="*/ 312 w 1046"/>
                  <a:gd name="T77" fmla="*/ 900 h 1425"/>
                  <a:gd name="T78" fmla="*/ 258 w 1046"/>
                  <a:gd name="T79" fmla="*/ 833 h 1425"/>
                  <a:gd name="T80" fmla="*/ 212 w 1046"/>
                  <a:gd name="T81" fmla="*/ 769 h 1425"/>
                  <a:gd name="T82" fmla="*/ 171 w 1046"/>
                  <a:gd name="T83" fmla="*/ 704 h 1425"/>
                  <a:gd name="T84" fmla="*/ 135 w 1046"/>
                  <a:gd name="T85" fmla="*/ 641 h 1425"/>
                  <a:gd name="T86" fmla="*/ 104 w 1046"/>
                  <a:gd name="T87" fmla="*/ 580 h 1425"/>
                  <a:gd name="T88" fmla="*/ 79 w 1046"/>
                  <a:gd name="T89" fmla="*/ 520 h 1425"/>
                  <a:gd name="T90" fmla="*/ 58 w 1046"/>
                  <a:gd name="T91" fmla="*/ 461 h 1425"/>
                  <a:gd name="T92" fmla="*/ 39 w 1046"/>
                  <a:gd name="T93" fmla="*/ 406 h 1425"/>
                  <a:gd name="T94" fmla="*/ 26 w 1046"/>
                  <a:gd name="T95" fmla="*/ 353 h 1425"/>
                  <a:gd name="T96" fmla="*/ 15 w 1046"/>
                  <a:gd name="T97" fmla="*/ 303 h 1425"/>
                  <a:gd name="T98" fmla="*/ 8 w 1046"/>
                  <a:gd name="T99" fmla="*/ 255 h 1425"/>
                  <a:gd name="T100" fmla="*/ 2 w 1046"/>
                  <a:gd name="T101" fmla="*/ 210 h 1425"/>
                  <a:gd name="T102" fmla="*/ 0 w 1046"/>
                  <a:gd name="T103" fmla="*/ 170 h 1425"/>
                  <a:gd name="T104" fmla="*/ 0 w 1046"/>
                  <a:gd name="T105" fmla="*/ 133 h 1425"/>
                  <a:gd name="T106" fmla="*/ 0 w 1046"/>
                  <a:gd name="T107" fmla="*/ 100 h 1425"/>
                  <a:gd name="T108" fmla="*/ 1 w 1046"/>
                  <a:gd name="T109" fmla="*/ 72 h 1425"/>
                  <a:gd name="T110" fmla="*/ 2 w 1046"/>
                  <a:gd name="T111" fmla="*/ 47 h 1425"/>
                  <a:gd name="T112" fmla="*/ 5 w 1046"/>
                  <a:gd name="T113" fmla="*/ 28 h 1425"/>
                  <a:gd name="T114" fmla="*/ 7 w 1046"/>
                  <a:gd name="T115" fmla="*/ 13 h 1425"/>
                  <a:gd name="T116" fmla="*/ 8 w 1046"/>
                  <a:gd name="T117" fmla="*/ 5 h 1425"/>
                  <a:gd name="T118" fmla="*/ 9 w 1046"/>
                  <a:gd name="T119"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6" h="1425">
                    <a:moveTo>
                      <a:pt x="9" y="0"/>
                    </a:moveTo>
                    <a:lnTo>
                      <a:pt x="84" y="17"/>
                    </a:lnTo>
                    <a:lnTo>
                      <a:pt x="83" y="24"/>
                    </a:lnTo>
                    <a:lnTo>
                      <a:pt x="82" y="35"/>
                    </a:lnTo>
                    <a:lnTo>
                      <a:pt x="79" y="51"/>
                    </a:lnTo>
                    <a:lnTo>
                      <a:pt x="77" y="72"/>
                    </a:lnTo>
                    <a:lnTo>
                      <a:pt x="74" y="97"/>
                    </a:lnTo>
                    <a:lnTo>
                      <a:pt x="74" y="126"/>
                    </a:lnTo>
                    <a:lnTo>
                      <a:pt x="74" y="160"/>
                    </a:lnTo>
                    <a:lnTo>
                      <a:pt x="76" y="196"/>
                    </a:lnTo>
                    <a:lnTo>
                      <a:pt x="80" y="237"/>
                    </a:lnTo>
                    <a:lnTo>
                      <a:pt x="86" y="280"/>
                    </a:lnTo>
                    <a:lnTo>
                      <a:pt x="96" y="328"/>
                    </a:lnTo>
                    <a:lnTo>
                      <a:pt x="107" y="377"/>
                    </a:lnTo>
                    <a:lnTo>
                      <a:pt x="123" y="430"/>
                    </a:lnTo>
                    <a:lnTo>
                      <a:pt x="142" y="485"/>
                    </a:lnTo>
                    <a:lnTo>
                      <a:pt x="166" y="540"/>
                    </a:lnTo>
                    <a:lnTo>
                      <a:pt x="195" y="599"/>
                    </a:lnTo>
                    <a:lnTo>
                      <a:pt x="229" y="659"/>
                    </a:lnTo>
                    <a:lnTo>
                      <a:pt x="268" y="720"/>
                    </a:lnTo>
                    <a:lnTo>
                      <a:pt x="312" y="783"/>
                    </a:lnTo>
                    <a:lnTo>
                      <a:pt x="364" y="846"/>
                    </a:lnTo>
                    <a:lnTo>
                      <a:pt x="422" y="910"/>
                    </a:lnTo>
                    <a:lnTo>
                      <a:pt x="487" y="974"/>
                    </a:lnTo>
                    <a:lnTo>
                      <a:pt x="559" y="1039"/>
                    </a:lnTo>
                    <a:lnTo>
                      <a:pt x="639" y="1103"/>
                    </a:lnTo>
                    <a:lnTo>
                      <a:pt x="728" y="1167"/>
                    </a:lnTo>
                    <a:lnTo>
                      <a:pt x="825" y="1232"/>
                    </a:lnTo>
                    <a:lnTo>
                      <a:pt x="930" y="1295"/>
                    </a:lnTo>
                    <a:lnTo>
                      <a:pt x="1046" y="1356"/>
                    </a:lnTo>
                    <a:lnTo>
                      <a:pt x="1010" y="1425"/>
                    </a:lnTo>
                    <a:lnTo>
                      <a:pt x="893" y="1362"/>
                    </a:lnTo>
                    <a:lnTo>
                      <a:pt x="786" y="1297"/>
                    </a:lnTo>
                    <a:lnTo>
                      <a:pt x="687" y="1232"/>
                    </a:lnTo>
                    <a:lnTo>
                      <a:pt x="596" y="1166"/>
                    </a:lnTo>
                    <a:lnTo>
                      <a:pt x="514" y="1100"/>
                    </a:lnTo>
                    <a:lnTo>
                      <a:pt x="439" y="1033"/>
                    </a:lnTo>
                    <a:lnTo>
                      <a:pt x="373" y="966"/>
                    </a:lnTo>
                    <a:lnTo>
                      <a:pt x="312" y="900"/>
                    </a:lnTo>
                    <a:lnTo>
                      <a:pt x="258" y="833"/>
                    </a:lnTo>
                    <a:lnTo>
                      <a:pt x="212" y="769"/>
                    </a:lnTo>
                    <a:lnTo>
                      <a:pt x="171" y="704"/>
                    </a:lnTo>
                    <a:lnTo>
                      <a:pt x="135" y="641"/>
                    </a:lnTo>
                    <a:lnTo>
                      <a:pt x="104" y="580"/>
                    </a:lnTo>
                    <a:lnTo>
                      <a:pt x="79" y="520"/>
                    </a:lnTo>
                    <a:lnTo>
                      <a:pt x="58" y="461"/>
                    </a:lnTo>
                    <a:lnTo>
                      <a:pt x="39" y="406"/>
                    </a:lnTo>
                    <a:lnTo>
                      <a:pt x="26" y="353"/>
                    </a:lnTo>
                    <a:lnTo>
                      <a:pt x="15" y="303"/>
                    </a:lnTo>
                    <a:lnTo>
                      <a:pt x="8" y="255"/>
                    </a:lnTo>
                    <a:lnTo>
                      <a:pt x="2" y="210"/>
                    </a:lnTo>
                    <a:lnTo>
                      <a:pt x="0" y="170"/>
                    </a:lnTo>
                    <a:lnTo>
                      <a:pt x="0" y="133"/>
                    </a:lnTo>
                    <a:lnTo>
                      <a:pt x="0" y="100"/>
                    </a:lnTo>
                    <a:lnTo>
                      <a:pt x="1" y="72"/>
                    </a:lnTo>
                    <a:lnTo>
                      <a:pt x="2" y="47"/>
                    </a:lnTo>
                    <a:lnTo>
                      <a:pt x="5" y="28"/>
                    </a:lnTo>
                    <a:lnTo>
                      <a:pt x="7" y="13"/>
                    </a:lnTo>
                    <a:lnTo>
                      <a:pt x="8" y="5"/>
                    </a:lnTo>
                    <a:lnTo>
                      <a:pt x="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4" name="任意多边形: 形状 13">
                <a:extLst>
                  <a:ext uri="{FF2B5EF4-FFF2-40B4-BE49-F238E27FC236}">
                    <a16:creationId xmlns:a16="http://schemas.microsoft.com/office/drawing/2014/main" id="{4184D336-B967-4FB2-A2A8-61872B353032}"/>
                  </a:ext>
                </a:extLst>
              </p:cNvPr>
              <p:cNvSpPr>
                <a:spLocks/>
              </p:cNvSpPr>
              <p:nvPr/>
            </p:nvSpPr>
            <p:spPr bwMode="auto">
              <a:xfrm>
                <a:off x="7518848" y="2734476"/>
                <a:ext cx="3256621" cy="3944014"/>
              </a:xfrm>
              <a:custGeom>
                <a:avLst/>
                <a:gdLst>
                  <a:gd name="T0" fmla="*/ 1992 w 2869"/>
                  <a:gd name="T1" fmla="*/ 3136 h 3477"/>
                  <a:gd name="T2" fmla="*/ 2574 w 2869"/>
                  <a:gd name="T3" fmla="*/ 169 h 3477"/>
                  <a:gd name="T4" fmla="*/ 2465 w 2869"/>
                  <a:gd name="T5" fmla="*/ 384 h 3477"/>
                  <a:gd name="T6" fmla="*/ 2280 w 2869"/>
                  <a:gd name="T7" fmla="*/ 491 h 3477"/>
                  <a:gd name="T8" fmla="*/ 2093 w 2869"/>
                  <a:gd name="T9" fmla="*/ 745 h 3477"/>
                  <a:gd name="T10" fmla="*/ 1941 w 2869"/>
                  <a:gd name="T11" fmla="*/ 1107 h 3477"/>
                  <a:gd name="T12" fmla="*/ 1992 w 2869"/>
                  <a:gd name="T13" fmla="*/ 1279 h 3477"/>
                  <a:gd name="T14" fmla="*/ 2328 w 2869"/>
                  <a:gd name="T15" fmla="*/ 1163 h 3477"/>
                  <a:gd name="T16" fmla="*/ 2546 w 2869"/>
                  <a:gd name="T17" fmla="*/ 904 h 3477"/>
                  <a:gd name="T18" fmla="*/ 2656 w 2869"/>
                  <a:gd name="T19" fmla="*/ 588 h 3477"/>
                  <a:gd name="T20" fmla="*/ 2696 w 2869"/>
                  <a:gd name="T21" fmla="*/ 297 h 3477"/>
                  <a:gd name="T22" fmla="*/ 169 w 2869"/>
                  <a:gd name="T23" fmla="*/ 168 h 3477"/>
                  <a:gd name="T24" fmla="*/ 184 w 2869"/>
                  <a:gd name="T25" fmla="*/ 403 h 3477"/>
                  <a:gd name="T26" fmla="*/ 247 w 2869"/>
                  <a:gd name="T27" fmla="*/ 715 h 3477"/>
                  <a:gd name="T28" fmla="*/ 397 w 2869"/>
                  <a:gd name="T29" fmla="*/ 1017 h 3477"/>
                  <a:gd name="T30" fmla="*/ 643 w 2869"/>
                  <a:gd name="T31" fmla="*/ 1219 h 3477"/>
                  <a:gd name="T32" fmla="*/ 968 w 2869"/>
                  <a:gd name="T33" fmla="*/ 1280 h 3477"/>
                  <a:gd name="T34" fmla="*/ 893 w 2869"/>
                  <a:gd name="T35" fmla="*/ 1043 h 3477"/>
                  <a:gd name="T36" fmla="*/ 756 w 2869"/>
                  <a:gd name="T37" fmla="*/ 659 h 3477"/>
                  <a:gd name="T38" fmla="*/ 554 w 2869"/>
                  <a:gd name="T39" fmla="*/ 477 h 3477"/>
                  <a:gd name="T40" fmla="*/ 372 w 2869"/>
                  <a:gd name="T41" fmla="*/ 350 h 3477"/>
                  <a:gd name="T42" fmla="*/ 169 w 2869"/>
                  <a:gd name="T43" fmla="*/ 168 h 3477"/>
                  <a:gd name="T44" fmla="*/ 466 w 2869"/>
                  <a:gd name="T45" fmla="*/ 167 h 3477"/>
                  <a:gd name="T46" fmla="*/ 561 w 2869"/>
                  <a:gd name="T47" fmla="*/ 290 h 3477"/>
                  <a:gd name="T48" fmla="*/ 704 w 2869"/>
                  <a:gd name="T49" fmla="*/ 351 h 3477"/>
                  <a:gd name="T50" fmla="*/ 608 w 2869"/>
                  <a:gd name="T51" fmla="*/ 259 h 3477"/>
                  <a:gd name="T52" fmla="*/ 2262 w 2869"/>
                  <a:gd name="T53" fmla="*/ 260 h 3477"/>
                  <a:gd name="T54" fmla="*/ 2165 w 2869"/>
                  <a:gd name="T55" fmla="*/ 351 h 3477"/>
                  <a:gd name="T56" fmla="*/ 2310 w 2869"/>
                  <a:gd name="T57" fmla="*/ 291 h 3477"/>
                  <a:gd name="T58" fmla="*/ 2403 w 2869"/>
                  <a:gd name="T59" fmla="*/ 167 h 3477"/>
                  <a:gd name="T60" fmla="*/ 2868 w 2869"/>
                  <a:gd name="T61" fmla="*/ 79 h 3477"/>
                  <a:gd name="T62" fmla="*/ 2869 w 2869"/>
                  <a:gd name="T63" fmla="*/ 200 h 3477"/>
                  <a:gd name="T64" fmla="*/ 2850 w 2869"/>
                  <a:gd name="T65" fmla="*/ 468 h 3477"/>
                  <a:gd name="T66" fmla="*/ 2772 w 2869"/>
                  <a:gd name="T67" fmla="*/ 803 h 3477"/>
                  <a:gd name="T68" fmla="*/ 2599 w 2869"/>
                  <a:gd name="T69" fmla="*/ 1132 h 3477"/>
                  <a:gd name="T70" fmla="*/ 2312 w 2869"/>
                  <a:gd name="T71" fmla="*/ 1367 h 3477"/>
                  <a:gd name="T72" fmla="*/ 1936 w 2869"/>
                  <a:gd name="T73" fmla="*/ 1450 h 3477"/>
                  <a:gd name="T74" fmla="*/ 1635 w 2869"/>
                  <a:gd name="T75" fmla="*/ 1514 h 3477"/>
                  <a:gd name="T76" fmla="*/ 1510 w 2869"/>
                  <a:gd name="T77" fmla="*/ 1714 h 3477"/>
                  <a:gd name="T78" fmla="*/ 1567 w 2869"/>
                  <a:gd name="T79" fmla="*/ 1881 h 3477"/>
                  <a:gd name="T80" fmla="*/ 1760 w 2869"/>
                  <a:gd name="T81" fmla="*/ 2001 h 3477"/>
                  <a:gd name="T82" fmla="*/ 1973 w 2869"/>
                  <a:gd name="T83" fmla="*/ 2075 h 3477"/>
                  <a:gd name="T84" fmla="*/ 2099 w 2869"/>
                  <a:gd name="T85" fmla="*/ 2105 h 3477"/>
                  <a:gd name="T86" fmla="*/ 2119 w 2869"/>
                  <a:gd name="T87" fmla="*/ 2310 h 3477"/>
                  <a:gd name="T88" fmla="*/ 2246 w 2869"/>
                  <a:gd name="T89" fmla="*/ 3477 h 3477"/>
                  <a:gd name="T90" fmla="*/ 675 w 2869"/>
                  <a:gd name="T91" fmla="*/ 3272 h 3477"/>
                  <a:gd name="T92" fmla="*/ 675 w 2869"/>
                  <a:gd name="T93" fmla="*/ 2189 h 3477"/>
                  <a:gd name="T94" fmla="*/ 803 w 2869"/>
                  <a:gd name="T95" fmla="*/ 2096 h 3477"/>
                  <a:gd name="T96" fmla="*/ 977 w 2869"/>
                  <a:gd name="T97" fmla="*/ 2050 h 3477"/>
                  <a:gd name="T98" fmla="*/ 1196 w 2869"/>
                  <a:gd name="T99" fmla="*/ 1958 h 3477"/>
                  <a:gd name="T100" fmla="*/ 1348 w 2869"/>
                  <a:gd name="T101" fmla="*/ 1818 h 3477"/>
                  <a:gd name="T102" fmla="*/ 1329 w 2869"/>
                  <a:gd name="T103" fmla="*/ 1640 h 3477"/>
                  <a:gd name="T104" fmla="*/ 1169 w 2869"/>
                  <a:gd name="T105" fmla="*/ 1532 h 3477"/>
                  <a:gd name="T106" fmla="*/ 773 w 2869"/>
                  <a:gd name="T107" fmla="*/ 1434 h 3477"/>
                  <a:gd name="T108" fmla="*/ 431 w 2869"/>
                  <a:gd name="T109" fmla="*/ 1290 h 3477"/>
                  <a:gd name="T110" fmla="*/ 186 w 2869"/>
                  <a:gd name="T111" fmla="*/ 1006 h 3477"/>
                  <a:gd name="T112" fmla="*/ 56 w 2869"/>
                  <a:gd name="T113" fmla="*/ 665 h 3477"/>
                  <a:gd name="T114" fmla="*/ 7 w 2869"/>
                  <a:gd name="T115" fmla="*/ 347 h 3477"/>
                  <a:gd name="T116" fmla="*/ 0 w 2869"/>
                  <a:gd name="T117" fmla="*/ 129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477">
                    <a:moveTo>
                      <a:pt x="878" y="2341"/>
                    </a:moveTo>
                    <a:lnTo>
                      <a:pt x="878" y="3134"/>
                    </a:lnTo>
                    <a:lnTo>
                      <a:pt x="1435" y="3134"/>
                    </a:lnTo>
                    <a:lnTo>
                      <a:pt x="1435" y="3136"/>
                    </a:lnTo>
                    <a:lnTo>
                      <a:pt x="1992" y="3136"/>
                    </a:lnTo>
                    <a:lnTo>
                      <a:pt x="1992" y="2343"/>
                    </a:lnTo>
                    <a:lnTo>
                      <a:pt x="1435" y="2343"/>
                    </a:lnTo>
                    <a:lnTo>
                      <a:pt x="1435" y="2341"/>
                    </a:lnTo>
                    <a:lnTo>
                      <a:pt x="878" y="2341"/>
                    </a:lnTo>
                    <a:close/>
                    <a:moveTo>
                      <a:pt x="2574" y="169"/>
                    </a:moveTo>
                    <a:lnTo>
                      <a:pt x="2567" y="218"/>
                    </a:lnTo>
                    <a:lnTo>
                      <a:pt x="2550" y="266"/>
                    </a:lnTo>
                    <a:lnTo>
                      <a:pt x="2526" y="312"/>
                    </a:lnTo>
                    <a:lnTo>
                      <a:pt x="2498" y="350"/>
                    </a:lnTo>
                    <a:lnTo>
                      <a:pt x="2465" y="384"/>
                    </a:lnTo>
                    <a:lnTo>
                      <a:pt x="2428" y="413"/>
                    </a:lnTo>
                    <a:lnTo>
                      <a:pt x="2390" y="438"/>
                    </a:lnTo>
                    <a:lnTo>
                      <a:pt x="2352" y="461"/>
                    </a:lnTo>
                    <a:lnTo>
                      <a:pt x="2315" y="477"/>
                    </a:lnTo>
                    <a:lnTo>
                      <a:pt x="2280" y="491"/>
                    </a:lnTo>
                    <a:lnTo>
                      <a:pt x="2247" y="502"/>
                    </a:lnTo>
                    <a:lnTo>
                      <a:pt x="2247" y="568"/>
                    </a:lnTo>
                    <a:lnTo>
                      <a:pt x="2130" y="568"/>
                    </a:lnTo>
                    <a:lnTo>
                      <a:pt x="2113" y="659"/>
                    </a:lnTo>
                    <a:lnTo>
                      <a:pt x="2093" y="745"/>
                    </a:lnTo>
                    <a:lnTo>
                      <a:pt x="2068" y="826"/>
                    </a:lnTo>
                    <a:lnTo>
                      <a:pt x="2041" y="903"/>
                    </a:lnTo>
                    <a:lnTo>
                      <a:pt x="2010" y="975"/>
                    </a:lnTo>
                    <a:lnTo>
                      <a:pt x="1976" y="1043"/>
                    </a:lnTo>
                    <a:lnTo>
                      <a:pt x="1941" y="1107"/>
                    </a:lnTo>
                    <a:lnTo>
                      <a:pt x="1904" y="1167"/>
                    </a:lnTo>
                    <a:lnTo>
                      <a:pt x="1866" y="1225"/>
                    </a:lnTo>
                    <a:lnTo>
                      <a:pt x="1828" y="1278"/>
                    </a:lnTo>
                    <a:lnTo>
                      <a:pt x="1911" y="1282"/>
                    </a:lnTo>
                    <a:lnTo>
                      <a:pt x="1992" y="1279"/>
                    </a:lnTo>
                    <a:lnTo>
                      <a:pt x="2067" y="1269"/>
                    </a:lnTo>
                    <a:lnTo>
                      <a:pt x="2139" y="1252"/>
                    </a:lnTo>
                    <a:lnTo>
                      <a:pt x="2206" y="1230"/>
                    </a:lnTo>
                    <a:lnTo>
                      <a:pt x="2269" y="1199"/>
                    </a:lnTo>
                    <a:lnTo>
                      <a:pt x="2328" y="1163"/>
                    </a:lnTo>
                    <a:lnTo>
                      <a:pt x="2383" y="1118"/>
                    </a:lnTo>
                    <a:lnTo>
                      <a:pt x="2431" y="1071"/>
                    </a:lnTo>
                    <a:lnTo>
                      <a:pt x="2474" y="1019"/>
                    </a:lnTo>
                    <a:lnTo>
                      <a:pt x="2512" y="963"/>
                    </a:lnTo>
                    <a:lnTo>
                      <a:pt x="2546" y="904"/>
                    </a:lnTo>
                    <a:lnTo>
                      <a:pt x="2575" y="843"/>
                    </a:lnTo>
                    <a:lnTo>
                      <a:pt x="2601" y="780"/>
                    </a:lnTo>
                    <a:lnTo>
                      <a:pt x="2622" y="715"/>
                    </a:lnTo>
                    <a:lnTo>
                      <a:pt x="2640" y="651"/>
                    </a:lnTo>
                    <a:lnTo>
                      <a:pt x="2656" y="588"/>
                    </a:lnTo>
                    <a:lnTo>
                      <a:pt x="2669" y="525"/>
                    </a:lnTo>
                    <a:lnTo>
                      <a:pt x="2679" y="463"/>
                    </a:lnTo>
                    <a:lnTo>
                      <a:pt x="2686" y="405"/>
                    </a:lnTo>
                    <a:lnTo>
                      <a:pt x="2691" y="349"/>
                    </a:lnTo>
                    <a:lnTo>
                      <a:pt x="2696" y="297"/>
                    </a:lnTo>
                    <a:lnTo>
                      <a:pt x="2698" y="249"/>
                    </a:lnTo>
                    <a:lnTo>
                      <a:pt x="2700" y="206"/>
                    </a:lnTo>
                    <a:lnTo>
                      <a:pt x="2700" y="169"/>
                    </a:lnTo>
                    <a:lnTo>
                      <a:pt x="2574" y="169"/>
                    </a:lnTo>
                    <a:close/>
                    <a:moveTo>
                      <a:pt x="169" y="168"/>
                    </a:moveTo>
                    <a:lnTo>
                      <a:pt x="171" y="204"/>
                    </a:lnTo>
                    <a:lnTo>
                      <a:pt x="172" y="248"/>
                    </a:lnTo>
                    <a:lnTo>
                      <a:pt x="174" y="295"/>
                    </a:lnTo>
                    <a:lnTo>
                      <a:pt x="178" y="347"/>
                    </a:lnTo>
                    <a:lnTo>
                      <a:pt x="184" y="403"/>
                    </a:lnTo>
                    <a:lnTo>
                      <a:pt x="191" y="462"/>
                    </a:lnTo>
                    <a:lnTo>
                      <a:pt x="201" y="523"/>
                    </a:lnTo>
                    <a:lnTo>
                      <a:pt x="213" y="586"/>
                    </a:lnTo>
                    <a:lnTo>
                      <a:pt x="229" y="651"/>
                    </a:lnTo>
                    <a:lnTo>
                      <a:pt x="247" y="715"/>
                    </a:lnTo>
                    <a:lnTo>
                      <a:pt x="270" y="778"/>
                    </a:lnTo>
                    <a:lnTo>
                      <a:pt x="295" y="841"/>
                    </a:lnTo>
                    <a:lnTo>
                      <a:pt x="325" y="903"/>
                    </a:lnTo>
                    <a:lnTo>
                      <a:pt x="359" y="961"/>
                    </a:lnTo>
                    <a:lnTo>
                      <a:pt x="397" y="1017"/>
                    </a:lnTo>
                    <a:lnTo>
                      <a:pt x="439" y="1071"/>
                    </a:lnTo>
                    <a:lnTo>
                      <a:pt x="487" y="1118"/>
                    </a:lnTo>
                    <a:lnTo>
                      <a:pt x="536" y="1157"/>
                    </a:lnTo>
                    <a:lnTo>
                      <a:pt x="588" y="1191"/>
                    </a:lnTo>
                    <a:lnTo>
                      <a:pt x="643" y="1219"/>
                    </a:lnTo>
                    <a:lnTo>
                      <a:pt x="701" y="1243"/>
                    </a:lnTo>
                    <a:lnTo>
                      <a:pt x="763" y="1259"/>
                    </a:lnTo>
                    <a:lnTo>
                      <a:pt x="828" y="1272"/>
                    </a:lnTo>
                    <a:lnTo>
                      <a:pt x="896" y="1279"/>
                    </a:lnTo>
                    <a:lnTo>
                      <a:pt x="968" y="1280"/>
                    </a:lnTo>
                    <a:lnTo>
                      <a:pt x="1043" y="1278"/>
                    </a:lnTo>
                    <a:lnTo>
                      <a:pt x="1003" y="1223"/>
                    </a:lnTo>
                    <a:lnTo>
                      <a:pt x="965" y="1167"/>
                    </a:lnTo>
                    <a:lnTo>
                      <a:pt x="929" y="1106"/>
                    </a:lnTo>
                    <a:lnTo>
                      <a:pt x="893" y="1043"/>
                    </a:lnTo>
                    <a:lnTo>
                      <a:pt x="859" y="974"/>
                    </a:lnTo>
                    <a:lnTo>
                      <a:pt x="830" y="901"/>
                    </a:lnTo>
                    <a:lnTo>
                      <a:pt x="801" y="826"/>
                    </a:lnTo>
                    <a:lnTo>
                      <a:pt x="776" y="745"/>
                    </a:lnTo>
                    <a:lnTo>
                      <a:pt x="756" y="659"/>
                    </a:lnTo>
                    <a:lnTo>
                      <a:pt x="741" y="568"/>
                    </a:lnTo>
                    <a:lnTo>
                      <a:pt x="622" y="568"/>
                    </a:lnTo>
                    <a:lnTo>
                      <a:pt x="622" y="502"/>
                    </a:lnTo>
                    <a:lnTo>
                      <a:pt x="589" y="491"/>
                    </a:lnTo>
                    <a:lnTo>
                      <a:pt x="554" y="477"/>
                    </a:lnTo>
                    <a:lnTo>
                      <a:pt x="517" y="459"/>
                    </a:lnTo>
                    <a:lnTo>
                      <a:pt x="479" y="438"/>
                    </a:lnTo>
                    <a:lnTo>
                      <a:pt x="441" y="413"/>
                    </a:lnTo>
                    <a:lnTo>
                      <a:pt x="405" y="384"/>
                    </a:lnTo>
                    <a:lnTo>
                      <a:pt x="372" y="350"/>
                    </a:lnTo>
                    <a:lnTo>
                      <a:pt x="343" y="311"/>
                    </a:lnTo>
                    <a:lnTo>
                      <a:pt x="319" y="266"/>
                    </a:lnTo>
                    <a:lnTo>
                      <a:pt x="304" y="218"/>
                    </a:lnTo>
                    <a:lnTo>
                      <a:pt x="295" y="168"/>
                    </a:lnTo>
                    <a:lnTo>
                      <a:pt x="169" y="168"/>
                    </a:lnTo>
                    <a:close/>
                    <a:moveTo>
                      <a:pt x="7" y="0"/>
                    </a:moveTo>
                    <a:lnTo>
                      <a:pt x="495" y="0"/>
                    </a:lnTo>
                    <a:lnTo>
                      <a:pt x="471" y="104"/>
                    </a:lnTo>
                    <a:lnTo>
                      <a:pt x="465" y="136"/>
                    </a:lnTo>
                    <a:lnTo>
                      <a:pt x="466" y="167"/>
                    </a:lnTo>
                    <a:lnTo>
                      <a:pt x="473" y="195"/>
                    </a:lnTo>
                    <a:lnTo>
                      <a:pt x="486" y="221"/>
                    </a:lnTo>
                    <a:lnTo>
                      <a:pt x="506" y="246"/>
                    </a:lnTo>
                    <a:lnTo>
                      <a:pt x="531" y="270"/>
                    </a:lnTo>
                    <a:lnTo>
                      <a:pt x="561" y="290"/>
                    </a:lnTo>
                    <a:lnTo>
                      <a:pt x="591" y="308"/>
                    </a:lnTo>
                    <a:lnTo>
                      <a:pt x="622" y="322"/>
                    </a:lnTo>
                    <a:lnTo>
                      <a:pt x="651" y="335"/>
                    </a:lnTo>
                    <a:lnTo>
                      <a:pt x="680" y="344"/>
                    </a:lnTo>
                    <a:lnTo>
                      <a:pt x="704" y="351"/>
                    </a:lnTo>
                    <a:lnTo>
                      <a:pt x="724" y="356"/>
                    </a:lnTo>
                    <a:lnTo>
                      <a:pt x="724" y="356"/>
                    </a:lnTo>
                    <a:lnTo>
                      <a:pt x="724" y="308"/>
                    </a:lnTo>
                    <a:lnTo>
                      <a:pt x="724" y="259"/>
                    </a:lnTo>
                    <a:lnTo>
                      <a:pt x="608" y="259"/>
                    </a:lnTo>
                    <a:lnTo>
                      <a:pt x="608" y="126"/>
                    </a:lnTo>
                    <a:lnTo>
                      <a:pt x="1435" y="126"/>
                    </a:lnTo>
                    <a:lnTo>
                      <a:pt x="1435" y="126"/>
                    </a:lnTo>
                    <a:lnTo>
                      <a:pt x="2262" y="126"/>
                    </a:lnTo>
                    <a:lnTo>
                      <a:pt x="2262" y="260"/>
                    </a:lnTo>
                    <a:lnTo>
                      <a:pt x="2146" y="260"/>
                    </a:lnTo>
                    <a:lnTo>
                      <a:pt x="2146" y="309"/>
                    </a:lnTo>
                    <a:lnTo>
                      <a:pt x="2146" y="357"/>
                    </a:lnTo>
                    <a:lnTo>
                      <a:pt x="2147" y="357"/>
                    </a:lnTo>
                    <a:lnTo>
                      <a:pt x="2165" y="351"/>
                    </a:lnTo>
                    <a:lnTo>
                      <a:pt x="2189" y="344"/>
                    </a:lnTo>
                    <a:lnTo>
                      <a:pt x="2218" y="336"/>
                    </a:lnTo>
                    <a:lnTo>
                      <a:pt x="2247" y="323"/>
                    </a:lnTo>
                    <a:lnTo>
                      <a:pt x="2279" y="308"/>
                    </a:lnTo>
                    <a:lnTo>
                      <a:pt x="2310" y="291"/>
                    </a:lnTo>
                    <a:lnTo>
                      <a:pt x="2338" y="270"/>
                    </a:lnTo>
                    <a:lnTo>
                      <a:pt x="2363" y="248"/>
                    </a:lnTo>
                    <a:lnTo>
                      <a:pt x="2383" y="221"/>
                    </a:lnTo>
                    <a:lnTo>
                      <a:pt x="2396" y="195"/>
                    </a:lnTo>
                    <a:lnTo>
                      <a:pt x="2403" y="167"/>
                    </a:lnTo>
                    <a:lnTo>
                      <a:pt x="2404" y="137"/>
                    </a:lnTo>
                    <a:lnTo>
                      <a:pt x="2400" y="105"/>
                    </a:lnTo>
                    <a:lnTo>
                      <a:pt x="2375" y="0"/>
                    </a:lnTo>
                    <a:lnTo>
                      <a:pt x="2862" y="0"/>
                    </a:lnTo>
                    <a:lnTo>
                      <a:pt x="2868" y="79"/>
                    </a:lnTo>
                    <a:lnTo>
                      <a:pt x="2868" y="88"/>
                    </a:lnTo>
                    <a:lnTo>
                      <a:pt x="2869" y="105"/>
                    </a:lnTo>
                    <a:lnTo>
                      <a:pt x="2869" y="129"/>
                    </a:lnTo>
                    <a:lnTo>
                      <a:pt x="2869" y="161"/>
                    </a:lnTo>
                    <a:lnTo>
                      <a:pt x="2869" y="200"/>
                    </a:lnTo>
                    <a:lnTo>
                      <a:pt x="2869" y="244"/>
                    </a:lnTo>
                    <a:lnTo>
                      <a:pt x="2867" y="294"/>
                    </a:lnTo>
                    <a:lnTo>
                      <a:pt x="2862" y="347"/>
                    </a:lnTo>
                    <a:lnTo>
                      <a:pt x="2858" y="406"/>
                    </a:lnTo>
                    <a:lnTo>
                      <a:pt x="2850" y="468"/>
                    </a:lnTo>
                    <a:lnTo>
                      <a:pt x="2840" y="532"/>
                    </a:lnTo>
                    <a:lnTo>
                      <a:pt x="2828" y="598"/>
                    </a:lnTo>
                    <a:lnTo>
                      <a:pt x="2813" y="666"/>
                    </a:lnTo>
                    <a:lnTo>
                      <a:pt x="2795" y="735"/>
                    </a:lnTo>
                    <a:lnTo>
                      <a:pt x="2772" y="803"/>
                    </a:lnTo>
                    <a:lnTo>
                      <a:pt x="2746" y="872"/>
                    </a:lnTo>
                    <a:lnTo>
                      <a:pt x="2717" y="940"/>
                    </a:lnTo>
                    <a:lnTo>
                      <a:pt x="2683" y="1006"/>
                    </a:lnTo>
                    <a:lnTo>
                      <a:pt x="2643" y="1071"/>
                    </a:lnTo>
                    <a:lnTo>
                      <a:pt x="2599" y="1132"/>
                    </a:lnTo>
                    <a:lnTo>
                      <a:pt x="2551" y="1190"/>
                    </a:lnTo>
                    <a:lnTo>
                      <a:pt x="2496" y="1243"/>
                    </a:lnTo>
                    <a:lnTo>
                      <a:pt x="2440" y="1290"/>
                    </a:lnTo>
                    <a:lnTo>
                      <a:pt x="2378" y="1332"/>
                    </a:lnTo>
                    <a:lnTo>
                      <a:pt x="2312" y="1367"/>
                    </a:lnTo>
                    <a:lnTo>
                      <a:pt x="2245" y="1397"/>
                    </a:lnTo>
                    <a:lnTo>
                      <a:pt x="2173" y="1419"/>
                    </a:lnTo>
                    <a:lnTo>
                      <a:pt x="2098" y="1436"/>
                    </a:lnTo>
                    <a:lnTo>
                      <a:pt x="2018" y="1446"/>
                    </a:lnTo>
                    <a:lnTo>
                      <a:pt x="1936" y="1450"/>
                    </a:lnTo>
                    <a:lnTo>
                      <a:pt x="1850" y="1448"/>
                    </a:lnTo>
                    <a:lnTo>
                      <a:pt x="1860" y="1475"/>
                    </a:lnTo>
                    <a:lnTo>
                      <a:pt x="1700" y="1532"/>
                    </a:lnTo>
                    <a:lnTo>
                      <a:pt x="1676" y="1465"/>
                    </a:lnTo>
                    <a:lnTo>
                      <a:pt x="1635" y="1514"/>
                    </a:lnTo>
                    <a:lnTo>
                      <a:pt x="1600" y="1559"/>
                    </a:lnTo>
                    <a:lnTo>
                      <a:pt x="1567" y="1601"/>
                    </a:lnTo>
                    <a:lnTo>
                      <a:pt x="1542" y="1640"/>
                    </a:lnTo>
                    <a:lnTo>
                      <a:pt x="1522" y="1678"/>
                    </a:lnTo>
                    <a:lnTo>
                      <a:pt x="1510" y="1714"/>
                    </a:lnTo>
                    <a:lnTo>
                      <a:pt x="1505" y="1749"/>
                    </a:lnTo>
                    <a:lnTo>
                      <a:pt x="1510" y="1786"/>
                    </a:lnTo>
                    <a:lnTo>
                      <a:pt x="1522" y="1819"/>
                    </a:lnTo>
                    <a:lnTo>
                      <a:pt x="1542" y="1851"/>
                    </a:lnTo>
                    <a:lnTo>
                      <a:pt x="1567" y="1881"/>
                    </a:lnTo>
                    <a:lnTo>
                      <a:pt x="1599" y="1909"/>
                    </a:lnTo>
                    <a:lnTo>
                      <a:pt x="1634" y="1935"/>
                    </a:lnTo>
                    <a:lnTo>
                      <a:pt x="1674" y="1959"/>
                    </a:lnTo>
                    <a:lnTo>
                      <a:pt x="1716" y="1981"/>
                    </a:lnTo>
                    <a:lnTo>
                      <a:pt x="1760" y="2001"/>
                    </a:lnTo>
                    <a:lnTo>
                      <a:pt x="1804" y="2019"/>
                    </a:lnTo>
                    <a:lnTo>
                      <a:pt x="1849" y="2036"/>
                    </a:lnTo>
                    <a:lnTo>
                      <a:pt x="1893" y="2051"/>
                    </a:lnTo>
                    <a:lnTo>
                      <a:pt x="1935" y="2064"/>
                    </a:lnTo>
                    <a:lnTo>
                      <a:pt x="1973" y="2075"/>
                    </a:lnTo>
                    <a:lnTo>
                      <a:pt x="2010" y="2084"/>
                    </a:lnTo>
                    <a:lnTo>
                      <a:pt x="2041" y="2092"/>
                    </a:lnTo>
                    <a:lnTo>
                      <a:pt x="2067" y="2098"/>
                    </a:lnTo>
                    <a:lnTo>
                      <a:pt x="2086" y="2102"/>
                    </a:lnTo>
                    <a:lnTo>
                      <a:pt x="2099" y="2105"/>
                    </a:lnTo>
                    <a:lnTo>
                      <a:pt x="2103" y="2106"/>
                    </a:lnTo>
                    <a:lnTo>
                      <a:pt x="2103" y="2190"/>
                    </a:lnTo>
                    <a:lnTo>
                      <a:pt x="2194" y="2190"/>
                    </a:lnTo>
                    <a:lnTo>
                      <a:pt x="2194" y="2310"/>
                    </a:lnTo>
                    <a:lnTo>
                      <a:pt x="2119" y="2310"/>
                    </a:lnTo>
                    <a:lnTo>
                      <a:pt x="2119" y="3136"/>
                    </a:lnTo>
                    <a:lnTo>
                      <a:pt x="2194" y="3136"/>
                    </a:lnTo>
                    <a:lnTo>
                      <a:pt x="2194" y="3272"/>
                    </a:lnTo>
                    <a:lnTo>
                      <a:pt x="2246" y="3272"/>
                    </a:lnTo>
                    <a:lnTo>
                      <a:pt x="2246" y="3477"/>
                    </a:lnTo>
                    <a:lnTo>
                      <a:pt x="1435" y="3477"/>
                    </a:lnTo>
                    <a:lnTo>
                      <a:pt x="1435" y="3476"/>
                    </a:lnTo>
                    <a:lnTo>
                      <a:pt x="623" y="3476"/>
                    </a:lnTo>
                    <a:lnTo>
                      <a:pt x="623" y="3272"/>
                    </a:lnTo>
                    <a:lnTo>
                      <a:pt x="675" y="3272"/>
                    </a:lnTo>
                    <a:lnTo>
                      <a:pt x="675" y="3134"/>
                    </a:lnTo>
                    <a:lnTo>
                      <a:pt x="750" y="3134"/>
                    </a:lnTo>
                    <a:lnTo>
                      <a:pt x="750" y="2309"/>
                    </a:lnTo>
                    <a:lnTo>
                      <a:pt x="675" y="2309"/>
                    </a:lnTo>
                    <a:lnTo>
                      <a:pt x="675" y="2189"/>
                    </a:lnTo>
                    <a:lnTo>
                      <a:pt x="766" y="2189"/>
                    </a:lnTo>
                    <a:lnTo>
                      <a:pt x="766" y="2105"/>
                    </a:lnTo>
                    <a:lnTo>
                      <a:pt x="770" y="2103"/>
                    </a:lnTo>
                    <a:lnTo>
                      <a:pt x="783" y="2100"/>
                    </a:lnTo>
                    <a:lnTo>
                      <a:pt x="803" y="2096"/>
                    </a:lnTo>
                    <a:lnTo>
                      <a:pt x="828" y="2091"/>
                    </a:lnTo>
                    <a:lnTo>
                      <a:pt x="859" y="2082"/>
                    </a:lnTo>
                    <a:lnTo>
                      <a:pt x="896" y="2074"/>
                    </a:lnTo>
                    <a:lnTo>
                      <a:pt x="936" y="2063"/>
                    </a:lnTo>
                    <a:lnTo>
                      <a:pt x="977" y="2050"/>
                    </a:lnTo>
                    <a:lnTo>
                      <a:pt x="1020" y="2035"/>
                    </a:lnTo>
                    <a:lnTo>
                      <a:pt x="1066" y="2018"/>
                    </a:lnTo>
                    <a:lnTo>
                      <a:pt x="1111" y="2000"/>
                    </a:lnTo>
                    <a:lnTo>
                      <a:pt x="1155" y="1980"/>
                    </a:lnTo>
                    <a:lnTo>
                      <a:pt x="1196" y="1958"/>
                    </a:lnTo>
                    <a:lnTo>
                      <a:pt x="1235" y="1934"/>
                    </a:lnTo>
                    <a:lnTo>
                      <a:pt x="1272" y="1907"/>
                    </a:lnTo>
                    <a:lnTo>
                      <a:pt x="1303" y="1879"/>
                    </a:lnTo>
                    <a:lnTo>
                      <a:pt x="1329" y="1850"/>
                    </a:lnTo>
                    <a:lnTo>
                      <a:pt x="1348" y="1818"/>
                    </a:lnTo>
                    <a:lnTo>
                      <a:pt x="1361" y="1784"/>
                    </a:lnTo>
                    <a:lnTo>
                      <a:pt x="1365" y="1748"/>
                    </a:lnTo>
                    <a:lnTo>
                      <a:pt x="1361" y="1713"/>
                    </a:lnTo>
                    <a:lnTo>
                      <a:pt x="1348" y="1678"/>
                    </a:lnTo>
                    <a:lnTo>
                      <a:pt x="1329" y="1640"/>
                    </a:lnTo>
                    <a:lnTo>
                      <a:pt x="1302" y="1600"/>
                    </a:lnTo>
                    <a:lnTo>
                      <a:pt x="1269" y="1558"/>
                    </a:lnTo>
                    <a:lnTo>
                      <a:pt x="1234" y="1513"/>
                    </a:lnTo>
                    <a:lnTo>
                      <a:pt x="1193" y="1464"/>
                    </a:lnTo>
                    <a:lnTo>
                      <a:pt x="1169" y="1532"/>
                    </a:lnTo>
                    <a:lnTo>
                      <a:pt x="1009" y="1475"/>
                    </a:lnTo>
                    <a:lnTo>
                      <a:pt x="1019" y="1448"/>
                    </a:lnTo>
                    <a:lnTo>
                      <a:pt x="934" y="1450"/>
                    </a:lnTo>
                    <a:lnTo>
                      <a:pt x="851" y="1446"/>
                    </a:lnTo>
                    <a:lnTo>
                      <a:pt x="773" y="1434"/>
                    </a:lnTo>
                    <a:lnTo>
                      <a:pt x="697" y="1418"/>
                    </a:lnTo>
                    <a:lnTo>
                      <a:pt x="625" y="1395"/>
                    </a:lnTo>
                    <a:lnTo>
                      <a:pt x="557" y="1366"/>
                    </a:lnTo>
                    <a:lnTo>
                      <a:pt x="492" y="1331"/>
                    </a:lnTo>
                    <a:lnTo>
                      <a:pt x="431" y="1290"/>
                    </a:lnTo>
                    <a:lnTo>
                      <a:pt x="373" y="1243"/>
                    </a:lnTo>
                    <a:lnTo>
                      <a:pt x="318" y="1188"/>
                    </a:lnTo>
                    <a:lnTo>
                      <a:pt x="270" y="1131"/>
                    </a:lnTo>
                    <a:lnTo>
                      <a:pt x="226" y="1069"/>
                    </a:lnTo>
                    <a:lnTo>
                      <a:pt x="186" y="1006"/>
                    </a:lnTo>
                    <a:lnTo>
                      <a:pt x="152" y="939"/>
                    </a:lnTo>
                    <a:lnTo>
                      <a:pt x="123" y="872"/>
                    </a:lnTo>
                    <a:lnTo>
                      <a:pt x="97" y="803"/>
                    </a:lnTo>
                    <a:lnTo>
                      <a:pt x="76" y="733"/>
                    </a:lnTo>
                    <a:lnTo>
                      <a:pt x="56" y="665"/>
                    </a:lnTo>
                    <a:lnTo>
                      <a:pt x="42" y="596"/>
                    </a:lnTo>
                    <a:lnTo>
                      <a:pt x="29" y="530"/>
                    </a:lnTo>
                    <a:lnTo>
                      <a:pt x="20" y="466"/>
                    </a:lnTo>
                    <a:lnTo>
                      <a:pt x="12" y="405"/>
                    </a:lnTo>
                    <a:lnTo>
                      <a:pt x="7" y="347"/>
                    </a:lnTo>
                    <a:lnTo>
                      <a:pt x="3" y="293"/>
                    </a:lnTo>
                    <a:lnTo>
                      <a:pt x="1" y="244"/>
                    </a:lnTo>
                    <a:lnTo>
                      <a:pt x="0" y="199"/>
                    </a:lnTo>
                    <a:lnTo>
                      <a:pt x="0" y="161"/>
                    </a:lnTo>
                    <a:lnTo>
                      <a:pt x="0" y="129"/>
                    </a:lnTo>
                    <a:lnTo>
                      <a:pt x="0" y="104"/>
                    </a:lnTo>
                    <a:lnTo>
                      <a:pt x="1" y="87"/>
                    </a:lnTo>
                    <a:lnTo>
                      <a:pt x="1" y="79"/>
                    </a:lnTo>
                    <a:lnTo>
                      <a:pt x="7" y="0"/>
                    </a:lnTo>
                    <a:close/>
                  </a:path>
                </a:pathLst>
              </a:custGeom>
              <a:solidFill>
                <a:schemeClr val="bg1"/>
              </a:solidFill>
              <a:ln w="0">
                <a:noFill/>
                <a:prstDash val="solid"/>
                <a:round/>
                <a:headEnd/>
                <a:tailEnd/>
              </a:ln>
            </p:spPr>
            <p:txBody>
              <a:bodyPr anchor="ctr"/>
              <a:lstStyle/>
              <a:p>
                <a:pPr algn="ctr"/>
                <a:endParaRPr sz="3200" dirty="0">
                  <a:cs typeface="+mn-ea"/>
                  <a:sym typeface="+mn-lt"/>
                </a:endParaRPr>
              </a:p>
            </p:txBody>
          </p:sp>
          <p:grpSp>
            <p:nvGrpSpPr>
              <p:cNvPr id="15" name="组合 14">
                <a:extLst>
                  <a:ext uri="{FF2B5EF4-FFF2-40B4-BE49-F238E27FC236}">
                    <a16:creationId xmlns:a16="http://schemas.microsoft.com/office/drawing/2014/main" id="{781217AA-D2EF-4BA6-9CA7-6959EC7E03C3}"/>
                  </a:ext>
                </a:extLst>
              </p:cNvPr>
              <p:cNvGrpSpPr/>
              <p:nvPr/>
            </p:nvGrpSpPr>
            <p:grpSpPr>
              <a:xfrm>
                <a:off x="10234401" y="3745152"/>
                <a:ext cx="1500699" cy="2293584"/>
                <a:chOff x="10234401" y="3745152"/>
                <a:chExt cx="1500699" cy="2293584"/>
              </a:xfrm>
              <a:grpFill/>
            </p:grpSpPr>
            <p:sp>
              <p:nvSpPr>
                <p:cNvPr id="17" name="任意多边形: 形状 16">
                  <a:extLst>
                    <a:ext uri="{FF2B5EF4-FFF2-40B4-BE49-F238E27FC236}">
                      <a16:creationId xmlns:a16="http://schemas.microsoft.com/office/drawing/2014/main" id="{F7A381AA-AF88-4A90-9BFB-A3B680F381C2}"/>
                    </a:ext>
                  </a:extLst>
                </p:cNvPr>
                <p:cNvSpPr>
                  <a:spLocks/>
                </p:cNvSpPr>
                <p:nvPr/>
              </p:nvSpPr>
              <p:spPr bwMode="auto">
                <a:xfrm>
                  <a:off x="11377791" y="4197743"/>
                  <a:ext cx="340295" cy="479814"/>
                </a:xfrm>
                <a:custGeom>
                  <a:avLst/>
                  <a:gdLst>
                    <a:gd name="T0" fmla="*/ 277 w 300"/>
                    <a:gd name="T1" fmla="*/ 0 h 421"/>
                    <a:gd name="T2" fmla="*/ 278 w 300"/>
                    <a:gd name="T3" fmla="*/ 4 h 421"/>
                    <a:gd name="T4" fmla="*/ 283 w 300"/>
                    <a:gd name="T5" fmla="*/ 14 h 421"/>
                    <a:gd name="T6" fmla="*/ 287 w 300"/>
                    <a:gd name="T7" fmla="*/ 29 h 421"/>
                    <a:gd name="T8" fmla="*/ 293 w 300"/>
                    <a:gd name="T9" fmla="*/ 50 h 421"/>
                    <a:gd name="T10" fmla="*/ 297 w 300"/>
                    <a:gd name="T11" fmla="*/ 77 h 421"/>
                    <a:gd name="T12" fmla="*/ 300 w 300"/>
                    <a:gd name="T13" fmla="*/ 105 h 421"/>
                    <a:gd name="T14" fmla="*/ 300 w 300"/>
                    <a:gd name="T15" fmla="*/ 137 h 421"/>
                    <a:gd name="T16" fmla="*/ 297 w 300"/>
                    <a:gd name="T17" fmla="*/ 172 h 421"/>
                    <a:gd name="T18" fmla="*/ 288 w 300"/>
                    <a:gd name="T19" fmla="*/ 207 h 421"/>
                    <a:gd name="T20" fmla="*/ 274 w 300"/>
                    <a:gd name="T21" fmla="*/ 243 h 421"/>
                    <a:gd name="T22" fmla="*/ 254 w 300"/>
                    <a:gd name="T23" fmla="*/ 280 h 421"/>
                    <a:gd name="T24" fmla="*/ 226 w 300"/>
                    <a:gd name="T25" fmla="*/ 314 h 421"/>
                    <a:gd name="T26" fmla="*/ 196 w 300"/>
                    <a:gd name="T27" fmla="*/ 344 h 421"/>
                    <a:gd name="T28" fmla="*/ 165 w 300"/>
                    <a:gd name="T29" fmla="*/ 368 h 421"/>
                    <a:gd name="T30" fmla="*/ 134 w 300"/>
                    <a:gd name="T31" fmla="*/ 386 h 421"/>
                    <a:gd name="T32" fmla="*/ 105 w 300"/>
                    <a:gd name="T33" fmla="*/ 400 h 421"/>
                    <a:gd name="T34" fmla="*/ 76 w 300"/>
                    <a:gd name="T35" fmla="*/ 410 h 421"/>
                    <a:gd name="T36" fmla="*/ 52 w 300"/>
                    <a:gd name="T37" fmla="*/ 415 h 421"/>
                    <a:gd name="T38" fmla="*/ 34 w 300"/>
                    <a:gd name="T39" fmla="*/ 419 h 421"/>
                    <a:gd name="T40" fmla="*/ 23 w 300"/>
                    <a:gd name="T41" fmla="*/ 421 h 421"/>
                    <a:gd name="T42" fmla="*/ 18 w 300"/>
                    <a:gd name="T43" fmla="*/ 421 h 421"/>
                    <a:gd name="T44" fmla="*/ 17 w 300"/>
                    <a:gd name="T45" fmla="*/ 418 h 421"/>
                    <a:gd name="T46" fmla="*/ 13 w 300"/>
                    <a:gd name="T47" fmla="*/ 407 h 421"/>
                    <a:gd name="T48" fmla="*/ 8 w 300"/>
                    <a:gd name="T49" fmla="*/ 390 h 421"/>
                    <a:gd name="T50" fmla="*/ 3 w 300"/>
                    <a:gd name="T51" fmla="*/ 369 h 421"/>
                    <a:gd name="T52" fmla="*/ 0 w 300"/>
                    <a:gd name="T53" fmla="*/ 342 h 421"/>
                    <a:gd name="T54" fmla="*/ 0 w 300"/>
                    <a:gd name="T55" fmla="*/ 310 h 421"/>
                    <a:gd name="T56" fmla="*/ 3 w 300"/>
                    <a:gd name="T57" fmla="*/ 277 h 421"/>
                    <a:gd name="T58" fmla="*/ 11 w 300"/>
                    <a:gd name="T59" fmla="*/ 240 h 421"/>
                    <a:gd name="T60" fmla="*/ 27 w 300"/>
                    <a:gd name="T61" fmla="*/ 201 h 421"/>
                    <a:gd name="T62" fmla="*/ 49 w 300"/>
                    <a:gd name="T63" fmla="*/ 161 h 421"/>
                    <a:gd name="T64" fmla="*/ 78 w 300"/>
                    <a:gd name="T65" fmla="*/ 124 h 421"/>
                    <a:gd name="T66" fmla="*/ 107 w 300"/>
                    <a:gd name="T67" fmla="*/ 93 h 421"/>
                    <a:gd name="T68" fmla="*/ 137 w 300"/>
                    <a:gd name="T69" fmla="*/ 67 h 421"/>
                    <a:gd name="T70" fmla="*/ 168 w 300"/>
                    <a:gd name="T71" fmla="*/ 46 h 421"/>
                    <a:gd name="T72" fmla="*/ 196 w 300"/>
                    <a:gd name="T73" fmla="*/ 30 h 421"/>
                    <a:gd name="T74" fmla="*/ 223 w 300"/>
                    <a:gd name="T75" fmla="*/ 18 h 421"/>
                    <a:gd name="T76" fmla="*/ 245 w 300"/>
                    <a:gd name="T77" fmla="*/ 9 h 421"/>
                    <a:gd name="T78" fmla="*/ 263 w 300"/>
                    <a:gd name="T79" fmla="*/ 4 h 421"/>
                    <a:gd name="T80" fmla="*/ 274 w 300"/>
                    <a:gd name="T81" fmla="*/ 1 h 421"/>
                    <a:gd name="T82" fmla="*/ 277 w 300"/>
                    <a:gd name="T8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421">
                      <a:moveTo>
                        <a:pt x="277" y="0"/>
                      </a:moveTo>
                      <a:lnTo>
                        <a:pt x="278" y="4"/>
                      </a:lnTo>
                      <a:lnTo>
                        <a:pt x="283" y="14"/>
                      </a:lnTo>
                      <a:lnTo>
                        <a:pt x="287" y="29"/>
                      </a:lnTo>
                      <a:lnTo>
                        <a:pt x="293" y="50"/>
                      </a:lnTo>
                      <a:lnTo>
                        <a:pt x="297" y="77"/>
                      </a:lnTo>
                      <a:lnTo>
                        <a:pt x="300" y="105"/>
                      </a:lnTo>
                      <a:lnTo>
                        <a:pt x="300" y="137"/>
                      </a:lnTo>
                      <a:lnTo>
                        <a:pt x="297" y="172"/>
                      </a:lnTo>
                      <a:lnTo>
                        <a:pt x="288" y="207"/>
                      </a:lnTo>
                      <a:lnTo>
                        <a:pt x="274" y="243"/>
                      </a:lnTo>
                      <a:lnTo>
                        <a:pt x="254" y="280"/>
                      </a:lnTo>
                      <a:lnTo>
                        <a:pt x="226" y="314"/>
                      </a:lnTo>
                      <a:lnTo>
                        <a:pt x="196" y="344"/>
                      </a:lnTo>
                      <a:lnTo>
                        <a:pt x="165" y="368"/>
                      </a:lnTo>
                      <a:lnTo>
                        <a:pt x="134" y="386"/>
                      </a:lnTo>
                      <a:lnTo>
                        <a:pt x="105" y="400"/>
                      </a:lnTo>
                      <a:lnTo>
                        <a:pt x="76" y="410"/>
                      </a:lnTo>
                      <a:lnTo>
                        <a:pt x="52" y="415"/>
                      </a:lnTo>
                      <a:lnTo>
                        <a:pt x="34" y="419"/>
                      </a:lnTo>
                      <a:lnTo>
                        <a:pt x="23" y="421"/>
                      </a:lnTo>
                      <a:lnTo>
                        <a:pt x="18" y="421"/>
                      </a:lnTo>
                      <a:lnTo>
                        <a:pt x="17" y="418"/>
                      </a:lnTo>
                      <a:lnTo>
                        <a:pt x="13" y="407"/>
                      </a:lnTo>
                      <a:lnTo>
                        <a:pt x="8" y="390"/>
                      </a:lnTo>
                      <a:lnTo>
                        <a:pt x="3" y="369"/>
                      </a:lnTo>
                      <a:lnTo>
                        <a:pt x="0" y="342"/>
                      </a:lnTo>
                      <a:lnTo>
                        <a:pt x="0" y="310"/>
                      </a:lnTo>
                      <a:lnTo>
                        <a:pt x="3" y="277"/>
                      </a:lnTo>
                      <a:lnTo>
                        <a:pt x="11" y="240"/>
                      </a:lnTo>
                      <a:lnTo>
                        <a:pt x="27" y="201"/>
                      </a:lnTo>
                      <a:lnTo>
                        <a:pt x="49" y="161"/>
                      </a:lnTo>
                      <a:lnTo>
                        <a:pt x="78" y="124"/>
                      </a:lnTo>
                      <a:lnTo>
                        <a:pt x="107" y="93"/>
                      </a:lnTo>
                      <a:lnTo>
                        <a:pt x="137" y="67"/>
                      </a:lnTo>
                      <a:lnTo>
                        <a:pt x="168" y="46"/>
                      </a:lnTo>
                      <a:lnTo>
                        <a:pt x="196" y="30"/>
                      </a:lnTo>
                      <a:lnTo>
                        <a:pt x="223" y="18"/>
                      </a:lnTo>
                      <a:lnTo>
                        <a:pt x="245" y="9"/>
                      </a:lnTo>
                      <a:lnTo>
                        <a:pt x="263" y="4"/>
                      </a:lnTo>
                      <a:lnTo>
                        <a:pt x="274" y="1"/>
                      </a:lnTo>
                      <a:lnTo>
                        <a:pt x="277"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8" name="任意多边形: 形状 17">
                  <a:extLst>
                    <a:ext uri="{FF2B5EF4-FFF2-40B4-BE49-F238E27FC236}">
                      <a16:creationId xmlns:a16="http://schemas.microsoft.com/office/drawing/2014/main" id="{63002A80-9652-40C5-8B3B-D92021E905BC}"/>
                    </a:ext>
                  </a:extLst>
                </p:cNvPr>
                <p:cNvSpPr>
                  <a:spLocks/>
                </p:cNvSpPr>
                <p:nvPr/>
              </p:nvSpPr>
              <p:spPr bwMode="auto">
                <a:xfrm>
                  <a:off x="10877557" y="4167118"/>
                  <a:ext cx="296055" cy="534262"/>
                </a:xfrm>
                <a:custGeom>
                  <a:avLst/>
                  <a:gdLst>
                    <a:gd name="T0" fmla="*/ 59 w 260"/>
                    <a:gd name="T1" fmla="*/ 0 h 470"/>
                    <a:gd name="T2" fmla="*/ 64 w 260"/>
                    <a:gd name="T3" fmla="*/ 1 h 470"/>
                    <a:gd name="T4" fmla="*/ 73 w 260"/>
                    <a:gd name="T5" fmla="*/ 7 h 470"/>
                    <a:gd name="T6" fmla="*/ 89 w 260"/>
                    <a:gd name="T7" fmla="*/ 17 h 470"/>
                    <a:gd name="T8" fmla="*/ 109 w 260"/>
                    <a:gd name="T9" fmla="*/ 29 h 470"/>
                    <a:gd name="T10" fmla="*/ 131 w 260"/>
                    <a:gd name="T11" fmla="*/ 48 h 470"/>
                    <a:gd name="T12" fmla="*/ 155 w 260"/>
                    <a:gd name="T13" fmla="*/ 70 h 470"/>
                    <a:gd name="T14" fmla="*/ 179 w 260"/>
                    <a:gd name="T15" fmla="*/ 98 h 470"/>
                    <a:gd name="T16" fmla="*/ 203 w 260"/>
                    <a:gd name="T17" fmla="*/ 130 h 470"/>
                    <a:gd name="T18" fmla="*/ 225 w 260"/>
                    <a:gd name="T19" fmla="*/ 167 h 470"/>
                    <a:gd name="T20" fmla="*/ 243 w 260"/>
                    <a:gd name="T21" fmla="*/ 210 h 470"/>
                    <a:gd name="T22" fmla="*/ 254 w 260"/>
                    <a:gd name="T23" fmla="*/ 251 h 470"/>
                    <a:gd name="T24" fmla="*/ 260 w 260"/>
                    <a:gd name="T25" fmla="*/ 288 h 470"/>
                    <a:gd name="T26" fmla="*/ 260 w 260"/>
                    <a:gd name="T27" fmla="*/ 323 h 470"/>
                    <a:gd name="T28" fmla="*/ 257 w 260"/>
                    <a:gd name="T29" fmla="*/ 355 h 470"/>
                    <a:gd name="T30" fmla="*/ 250 w 260"/>
                    <a:gd name="T31" fmla="*/ 383 h 470"/>
                    <a:gd name="T32" fmla="*/ 243 w 260"/>
                    <a:gd name="T33" fmla="*/ 409 h 470"/>
                    <a:gd name="T34" fmla="*/ 233 w 260"/>
                    <a:gd name="T35" fmla="*/ 430 h 470"/>
                    <a:gd name="T36" fmla="*/ 225 w 260"/>
                    <a:gd name="T37" fmla="*/ 448 h 470"/>
                    <a:gd name="T38" fmla="*/ 218 w 260"/>
                    <a:gd name="T39" fmla="*/ 459 h 470"/>
                    <a:gd name="T40" fmla="*/ 212 w 260"/>
                    <a:gd name="T41" fmla="*/ 467 h 470"/>
                    <a:gd name="T42" fmla="*/ 211 w 260"/>
                    <a:gd name="T43" fmla="*/ 470 h 470"/>
                    <a:gd name="T44" fmla="*/ 208 w 260"/>
                    <a:gd name="T45" fmla="*/ 469 h 470"/>
                    <a:gd name="T46" fmla="*/ 198 w 260"/>
                    <a:gd name="T47" fmla="*/ 465 h 470"/>
                    <a:gd name="T48" fmla="*/ 184 w 260"/>
                    <a:gd name="T49" fmla="*/ 459 h 470"/>
                    <a:gd name="T50" fmla="*/ 165 w 260"/>
                    <a:gd name="T51" fmla="*/ 449 h 470"/>
                    <a:gd name="T52" fmla="*/ 144 w 260"/>
                    <a:gd name="T53" fmla="*/ 437 h 470"/>
                    <a:gd name="T54" fmla="*/ 120 w 260"/>
                    <a:gd name="T55" fmla="*/ 420 h 470"/>
                    <a:gd name="T56" fmla="*/ 97 w 260"/>
                    <a:gd name="T57" fmla="*/ 400 h 470"/>
                    <a:gd name="T58" fmla="*/ 73 w 260"/>
                    <a:gd name="T59" fmla="*/ 376 h 470"/>
                    <a:gd name="T60" fmla="*/ 51 w 260"/>
                    <a:gd name="T61" fmla="*/ 347 h 470"/>
                    <a:gd name="T62" fmla="*/ 31 w 260"/>
                    <a:gd name="T63" fmla="*/ 315 h 470"/>
                    <a:gd name="T64" fmla="*/ 15 w 260"/>
                    <a:gd name="T65" fmla="*/ 276 h 470"/>
                    <a:gd name="T66" fmla="*/ 4 w 260"/>
                    <a:gd name="T67" fmla="*/ 237 h 470"/>
                    <a:gd name="T68" fmla="*/ 0 w 260"/>
                    <a:gd name="T69" fmla="*/ 199 h 470"/>
                    <a:gd name="T70" fmla="*/ 0 w 260"/>
                    <a:gd name="T71" fmla="*/ 162 h 470"/>
                    <a:gd name="T72" fmla="*/ 6 w 260"/>
                    <a:gd name="T73" fmla="*/ 127 h 470"/>
                    <a:gd name="T74" fmla="*/ 13 w 260"/>
                    <a:gd name="T75" fmla="*/ 97 h 470"/>
                    <a:gd name="T76" fmla="*/ 23 w 260"/>
                    <a:gd name="T77" fmla="*/ 69 h 470"/>
                    <a:gd name="T78" fmla="*/ 32 w 260"/>
                    <a:gd name="T79" fmla="*/ 45 h 470"/>
                    <a:gd name="T80" fmla="*/ 42 w 260"/>
                    <a:gd name="T81" fmla="*/ 27 h 470"/>
                    <a:gd name="T82" fmla="*/ 52 w 260"/>
                    <a:gd name="T83" fmla="*/ 11 h 470"/>
                    <a:gd name="T84" fmla="*/ 58 w 260"/>
                    <a:gd name="T85" fmla="*/ 3 h 470"/>
                    <a:gd name="T86" fmla="*/ 59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59" y="0"/>
                      </a:moveTo>
                      <a:lnTo>
                        <a:pt x="64" y="1"/>
                      </a:lnTo>
                      <a:lnTo>
                        <a:pt x="73" y="7"/>
                      </a:lnTo>
                      <a:lnTo>
                        <a:pt x="89" y="17"/>
                      </a:lnTo>
                      <a:lnTo>
                        <a:pt x="109" y="29"/>
                      </a:lnTo>
                      <a:lnTo>
                        <a:pt x="131" y="48"/>
                      </a:lnTo>
                      <a:lnTo>
                        <a:pt x="155" y="70"/>
                      </a:lnTo>
                      <a:lnTo>
                        <a:pt x="179" y="98"/>
                      </a:lnTo>
                      <a:lnTo>
                        <a:pt x="203" y="130"/>
                      </a:lnTo>
                      <a:lnTo>
                        <a:pt x="225" y="167"/>
                      </a:lnTo>
                      <a:lnTo>
                        <a:pt x="243" y="210"/>
                      </a:lnTo>
                      <a:lnTo>
                        <a:pt x="254" y="251"/>
                      </a:lnTo>
                      <a:lnTo>
                        <a:pt x="260" y="288"/>
                      </a:lnTo>
                      <a:lnTo>
                        <a:pt x="260" y="323"/>
                      </a:lnTo>
                      <a:lnTo>
                        <a:pt x="257" y="355"/>
                      </a:lnTo>
                      <a:lnTo>
                        <a:pt x="250" y="383"/>
                      </a:lnTo>
                      <a:lnTo>
                        <a:pt x="243" y="409"/>
                      </a:lnTo>
                      <a:lnTo>
                        <a:pt x="233" y="430"/>
                      </a:lnTo>
                      <a:lnTo>
                        <a:pt x="225" y="448"/>
                      </a:lnTo>
                      <a:lnTo>
                        <a:pt x="218" y="459"/>
                      </a:lnTo>
                      <a:lnTo>
                        <a:pt x="212" y="467"/>
                      </a:lnTo>
                      <a:lnTo>
                        <a:pt x="211" y="470"/>
                      </a:lnTo>
                      <a:lnTo>
                        <a:pt x="208" y="469"/>
                      </a:lnTo>
                      <a:lnTo>
                        <a:pt x="198" y="465"/>
                      </a:lnTo>
                      <a:lnTo>
                        <a:pt x="184" y="459"/>
                      </a:lnTo>
                      <a:lnTo>
                        <a:pt x="165" y="449"/>
                      </a:lnTo>
                      <a:lnTo>
                        <a:pt x="144" y="437"/>
                      </a:lnTo>
                      <a:lnTo>
                        <a:pt x="120" y="420"/>
                      </a:lnTo>
                      <a:lnTo>
                        <a:pt x="97" y="400"/>
                      </a:lnTo>
                      <a:lnTo>
                        <a:pt x="73" y="376"/>
                      </a:lnTo>
                      <a:lnTo>
                        <a:pt x="51" y="347"/>
                      </a:lnTo>
                      <a:lnTo>
                        <a:pt x="31" y="315"/>
                      </a:lnTo>
                      <a:lnTo>
                        <a:pt x="15" y="276"/>
                      </a:lnTo>
                      <a:lnTo>
                        <a:pt x="4" y="237"/>
                      </a:lnTo>
                      <a:lnTo>
                        <a:pt x="0" y="199"/>
                      </a:lnTo>
                      <a:lnTo>
                        <a:pt x="0" y="162"/>
                      </a:lnTo>
                      <a:lnTo>
                        <a:pt x="6" y="127"/>
                      </a:lnTo>
                      <a:lnTo>
                        <a:pt x="13" y="97"/>
                      </a:lnTo>
                      <a:lnTo>
                        <a:pt x="23" y="69"/>
                      </a:lnTo>
                      <a:lnTo>
                        <a:pt x="32" y="45"/>
                      </a:lnTo>
                      <a:lnTo>
                        <a:pt x="42" y="27"/>
                      </a:lnTo>
                      <a:lnTo>
                        <a:pt x="52" y="11"/>
                      </a:lnTo>
                      <a:lnTo>
                        <a:pt x="58" y="3"/>
                      </a:lnTo>
                      <a:lnTo>
                        <a:pt x="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9" name="任意多边形: 形状 18">
                  <a:extLst>
                    <a:ext uri="{FF2B5EF4-FFF2-40B4-BE49-F238E27FC236}">
                      <a16:creationId xmlns:a16="http://schemas.microsoft.com/office/drawing/2014/main" id="{02659F42-7125-4537-9873-DCC4FC3EBB97}"/>
                    </a:ext>
                  </a:extLst>
                </p:cNvPr>
                <p:cNvSpPr>
                  <a:spLocks/>
                </p:cNvSpPr>
                <p:nvPr/>
              </p:nvSpPr>
              <p:spPr bwMode="auto">
                <a:xfrm>
                  <a:off x="10782274" y="4626514"/>
                  <a:ext cx="279042" cy="551277"/>
                </a:xfrm>
                <a:custGeom>
                  <a:avLst/>
                  <a:gdLst>
                    <a:gd name="T0" fmla="*/ 86 w 246"/>
                    <a:gd name="T1" fmla="*/ 0 h 487"/>
                    <a:gd name="T2" fmla="*/ 89 w 246"/>
                    <a:gd name="T3" fmla="*/ 3 h 487"/>
                    <a:gd name="T4" fmla="*/ 98 w 246"/>
                    <a:gd name="T5" fmla="*/ 9 h 487"/>
                    <a:gd name="T6" fmla="*/ 109 w 246"/>
                    <a:gd name="T7" fmla="*/ 17 h 487"/>
                    <a:gd name="T8" fmla="*/ 125 w 246"/>
                    <a:gd name="T9" fmla="*/ 31 h 487"/>
                    <a:gd name="T10" fmla="*/ 141 w 246"/>
                    <a:gd name="T11" fmla="*/ 48 h 487"/>
                    <a:gd name="T12" fmla="*/ 160 w 246"/>
                    <a:gd name="T13" fmla="*/ 69 h 487"/>
                    <a:gd name="T14" fmla="*/ 180 w 246"/>
                    <a:gd name="T15" fmla="*/ 94 h 487"/>
                    <a:gd name="T16" fmla="*/ 198 w 246"/>
                    <a:gd name="T17" fmla="*/ 122 h 487"/>
                    <a:gd name="T18" fmla="*/ 215 w 246"/>
                    <a:gd name="T19" fmla="*/ 156 h 487"/>
                    <a:gd name="T20" fmla="*/ 229 w 246"/>
                    <a:gd name="T21" fmla="*/ 192 h 487"/>
                    <a:gd name="T22" fmla="*/ 240 w 246"/>
                    <a:gd name="T23" fmla="*/ 233 h 487"/>
                    <a:gd name="T24" fmla="*/ 246 w 246"/>
                    <a:gd name="T25" fmla="*/ 275 h 487"/>
                    <a:gd name="T26" fmla="*/ 246 w 246"/>
                    <a:gd name="T27" fmla="*/ 312 h 487"/>
                    <a:gd name="T28" fmla="*/ 242 w 246"/>
                    <a:gd name="T29" fmla="*/ 347 h 487"/>
                    <a:gd name="T30" fmla="*/ 235 w 246"/>
                    <a:gd name="T31" fmla="*/ 380 h 487"/>
                    <a:gd name="T32" fmla="*/ 225 w 246"/>
                    <a:gd name="T33" fmla="*/ 406 h 487"/>
                    <a:gd name="T34" fmla="*/ 214 w 246"/>
                    <a:gd name="T35" fmla="*/ 430 h 487"/>
                    <a:gd name="T36" fmla="*/ 202 w 246"/>
                    <a:gd name="T37" fmla="*/ 451 h 487"/>
                    <a:gd name="T38" fmla="*/ 191 w 246"/>
                    <a:gd name="T39" fmla="*/ 466 h 487"/>
                    <a:gd name="T40" fmla="*/ 182 w 246"/>
                    <a:gd name="T41" fmla="*/ 478 h 487"/>
                    <a:gd name="T42" fmla="*/ 175 w 246"/>
                    <a:gd name="T43" fmla="*/ 485 h 487"/>
                    <a:gd name="T44" fmla="*/ 174 w 246"/>
                    <a:gd name="T45" fmla="*/ 487 h 487"/>
                    <a:gd name="T46" fmla="*/ 170 w 246"/>
                    <a:gd name="T47" fmla="*/ 486 h 487"/>
                    <a:gd name="T48" fmla="*/ 161 w 246"/>
                    <a:gd name="T49" fmla="*/ 480 h 487"/>
                    <a:gd name="T50" fmla="*/ 149 w 246"/>
                    <a:gd name="T51" fmla="*/ 472 h 487"/>
                    <a:gd name="T52" fmla="*/ 132 w 246"/>
                    <a:gd name="T53" fmla="*/ 461 h 487"/>
                    <a:gd name="T54" fmla="*/ 112 w 246"/>
                    <a:gd name="T55" fmla="*/ 445 h 487"/>
                    <a:gd name="T56" fmla="*/ 91 w 246"/>
                    <a:gd name="T57" fmla="*/ 426 h 487"/>
                    <a:gd name="T58" fmla="*/ 71 w 246"/>
                    <a:gd name="T59" fmla="*/ 403 h 487"/>
                    <a:gd name="T60" fmla="*/ 50 w 246"/>
                    <a:gd name="T61" fmla="*/ 375 h 487"/>
                    <a:gd name="T62" fmla="*/ 31 w 246"/>
                    <a:gd name="T63" fmla="*/ 345 h 487"/>
                    <a:gd name="T64" fmla="*/ 17 w 246"/>
                    <a:gd name="T65" fmla="*/ 310 h 487"/>
                    <a:gd name="T66" fmla="*/ 6 w 246"/>
                    <a:gd name="T67" fmla="*/ 271 h 487"/>
                    <a:gd name="T68" fmla="*/ 0 w 246"/>
                    <a:gd name="T69" fmla="*/ 233 h 487"/>
                    <a:gd name="T70" fmla="*/ 0 w 246"/>
                    <a:gd name="T71" fmla="*/ 196 h 487"/>
                    <a:gd name="T72" fmla="*/ 4 w 246"/>
                    <a:gd name="T73" fmla="*/ 163 h 487"/>
                    <a:gd name="T74" fmla="*/ 11 w 246"/>
                    <a:gd name="T75" fmla="*/ 132 h 487"/>
                    <a:gd name="T76" fmla="*/ 23 w 246"/>
                    <a:gd name="T77" fmla="*/ 103 h 487"/>
                    <a:gd name="T78" fmla="*/ 34 w 246"/>
                    <a:gd name="T79" fmla="*/ 77 h 487"/>
                    <a:gd name="T80" fmla="*/ 47 w 246"/>
                    <a:gd name="T81" fmla="*/ 55 h 487"/>
                    <a:gd name="T82" fmla="*/ 58 w 246"/>
                    <a:gd name="T83" fmla="*/ 37 h 487"/>
                    <a:gd name="T84" fmla="*/ 69 w 246"/>
                    <a:gd name="T85" fmla="*/ 21 h 487"/>
                    <a:gd name="T86" fmla="*/ 78 w 246"/>
                    <a:gd name="T87" fmla="*/ 10 h 487"/>
                    <a:gd name="T88" fmla="*/ 85 w 246"/>
                    <a:gd name="T89" fmla="*/ 3 h 487"/>
                    <a:gd name="T90" fmla="*/ 86 w 246"/>
                    <a:gd name="T9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7">
                      <a:moveTo>
                        <a:pt x="86" y="0"/>
                      </a:moveTo>
                      <a:lnTo>
                        <a:pt x="89" y="3"/>
                      </a:lnTo>
                      <a:lnTo>
                        <a:pt x="98" y="9"/>
                      </a:lnTo>
                      <a:lnTo>
                        <a:pt x="109" y="17"/>
                      </a:lnTo>
                      <a:lnTo>
                        <a:pt x="125" y="31"/>
                      </a:lnTo>
                      <a:lnTo>
                        <a:pt x="141" y="48"/>
                      </a:lnTo>
                      <a:lnTo>
                        <a:pt x="160" y="69"/>
                      </a:lnTo>
                      <a:lnTo>
                        <a:pt x="180" y="94"/>
                      </a:lnTo>
                      <a:lnTo>
                        <a:pt x="198" y="122"/>
                      </a:lnTo>
                      <a:lnTo>
                        <a:pt x="215" y="156"/>
                      </a:lnTo>
                      <a:lnTo>
                        <a:pt x="229" y="192"/>
                      </a:lnTo>
                      <a:lnTo>
                        <a:pt x="240" y="233"/>
                      </a:lnTo>
                      <a:lnTo>
                        <a:pt x="246" y="275"/>
                      </a:lnTo>
                      <a:lnTo>
                        <a:pt x="246" y="312"/>
                      </a:lnTo>
                      <a:lnTo>
                        <a:pt x="242" y="347"/>
                      </a:lnTo>
                      <a:lnTo>
                        <a:pt x="235" y="380"/>
                      </a:lnTo>
                      <a:lnTo>
                        <a:pt x="225" y="406"/>
                      </a:lnTo>
                      <a:lnTo>
                        <a:pt x="214" y="430"/>
                      </a:lnTo>
                      <a:lnTo>
                        <a:pt x="202" y="451"/>
                      </a:lnTo>
                      <a:lnTo>
                        <a:pt x="191" y="466"/>
                      </a:lnTo>
                      <a:lnTo>
                        <a:pt x="182" y="478"/>
                      </a:lnTo>
                      <a:lnTo>
                        <a:pt x="175" y="485"/>
                      </a:lnTo>
                      <a:lnTo>
                        <a:pt x="174" y="487"/>
                      </a:lnTo>
                      <a:lnTo>
                        <a:pt x="170" y="486"/>
                      </a:lnTo>
                      <a:lnTo>
                        <a:pt x="161" y="480"/>
                      </a:lnTo>
                      <a:lnTo>
                        <a:pt x="149" y="472"/>
                      </a:lnTo>
                      <a:lnTo>
                        <a:pt x="132" y="461"/>
                      </a:lnTo>
                      <a:lnTo>
                        <a:pt x="112" y="445"/>
                      </a:lnTo>
                      <a:lnTo>
                        <a:pt x="91" y="426"/>
                      </a:lnTo>
                      <a:lnTo>
                        <a:pt x="71" y="403"/>
                      </a:lnTo>
                      <a:lnTo>
                        <a:pt x="50" y="375"/>
                      </a:lnTo>
                      <a:lnTo>
                        <a:pt x="31" y="345"/>
                      </a:lnTo>
                      <a:lnTo>
                        <a:pt x="17" y="310"/>
                      </a:lnTo>
                      <a:lnTo>
                        <a:pt x="6" y="271"/>
                      </a:lnTo>
                      <a:lnTo>
                        <a:pt x="0" y="233"/>
                      </a:lnTo>
                      <a:lnTo>
                        <a:pt x="0" y="196"/>
                      </a:lnTo>
                      <a:lnTo>
                        <a:pt x="4" y="163"/>
                      </a:lnTo>
                      <a:lnTo>
                        <a:pt x="11" y="132"/>
                      </a:lnTo>
                      <a:lnTo>
                        <a:pt x="23" y="103"/>
                      </a:lnTo>
                      <a:lnTo>
                        <a:pt x="34" y="77"/>
                      </a:lnTo>
                      <a:lnTo>
                        <a:pt x="47" y="55"/>
                      </a:lnTo>
                      <a:lnTo>
                        <a:pt x="58" y="37"/>
                      </a:lnTo>
                      <a:lnTo>
                        <a:pt x="69" y="21"/>
                      </a:lnTo>
                      <a:lnTo>
                        <a:pt x="78" y="10"/>
                      </a:lnTo>
                      <a:lnTo>
                        <a:pt x="85" y="3"/>
                      </a:lnTo>
                      <a:lnTo>
                        <a:pt x="86"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0" name="任意多边形: 形状 19">
                  <a:extLst>
                    <a:ext uri="{FF2B5EF4-FFF2-40B4-BE49-F238E27FC236}">
                      <a16:creationId xmlns:a16="http://schemas.microsoft.com/office/drawing/2014/main" id="{939ABF71-944A-47E3-8383-C4B7DFEBE383}"/>
                    </a:ext>
                  </a:extLst>
                </p:cNvPr>
                <p:cNvSpPr>
                  <a:spLocks/>
                </p:cNvSpPr>
                <p:nvPr/>
              </p:nvSpPr>
              <p:spPr bwMode="auto">
                <a:xfrm>
                  <a:off x="10527054" y="4932779"/>
                  <a:ext cx="272236" cy="558083"/>
                </a:xfrm>
                <a:custGeom>
                  <a:avLst/>
                  <a:gdLst>
                    <a:gd name="T0" fmla="*/ 109 w 242"/>
                    <a:gd name="T1" fmla="*/ 0 h 492"/>
                    <a:gd name="T2" fmla="*/ 112 w 242"/>
                    <a:gd name="T3" fmla="*/ 2 h 492"/>
                    <a:gd name="T4" fmla="*/ 119 w 242"/>
                    <a:gd name="T5" fmla="*/ 8 h 492"/>
                    <a:gd name="T6" fmla="*/ 130 w 242"/>
                    <a:gd name="T7" fmla="*/ 19 h 492"/>
                    <a:gd name="T8" fmla="*/ 143 w 242"/>
                    <a:gd name="T9" fmla="*/ 33 h 492"/>
                    <a:gd name="T10" fmla="*/ 159 w 242"/>
                    <a:gd name="T11" fmla="*/ 51 h 492"/>
                    <a:gd name="T12" fmla="*/ 176 w 242"/>
                    <a:gd name="T13" fmla="*/ 75 h 492"/>
                    <a:gd name="T14" fmla="*/ 193 w 242"/>
                    <a:gd name="T15" fmla="*/ 102 h 492"/>
                    <a:gd name="T16" fmla="*/ 208 w 242"/>
                    <a:gd name="T17" fmla="*/ 131 h 492"/>
                    <a:gd name="T18" fmla="*/ 222 w 242"/>
                    <a:gd name="T19" fmla="*/ 166 h 492"/>
                    <a:gd name="T20" fmla="*/ 232 w 242"/>
                    <a:gd name="T21" fmla="*/ 204 h 492"/>
                    <a:gd name="T22" fmla="*/ 241 w 242"/>
                    <a:gd name="T23" fmla="*/ 246 h 492"/>
                    <a:gd name="T24" fmla="*/ 242 w 242"/>
                    <a:gd name="T25" fmla="*/ 288 h 492"/>
                    <a:gd name="T26" fmla="*/ 239 w 242"/>
                    <a:gd name="T27" fmla="*/ 326 h 492"/>
                    <a:gd name="T28" fmla="*/ 231 w 242"/>
                    <a:gd name="T29" fmla="*/ 361 h 492"/>
                    <a:gd name="T30" fmla="*/ 221 w 242"/>
                    <a:gd name="T31" fmla="*/ 390 h 492"/>
                    <a:gd name="T32" fmla="*/ 208 w 242"/>
                    <a:gd name="T33" fmla="*/ 416 h 492"/>
                    <a:gd name="T34" fmla="*/ 195 w 242"/>
                    <a:gd name="T35" fmla="*/ 440 h 492"/>
                    <a:gd name="T36" fmla="*/ 181 w 242"/>
                    <a:gd name="T37" fmla="*/ 458 h 492"/>
                    <a:gd name="T38" fmla="*/ 169 w 242"/>
                    <a:gd name="T39" fmla="*/ 472 h 492"/>
                    <a:gd name="T40" fmla="*/ 159 w 242"/>
                    <a:gd name="T41" fmla="*/ 484 h 492"/>
                    <a:gd name="T42" fmla="*/ 152 w 242"/>
                    <a:gd name="T43" fmla="*/ 491 h 492"/>
                    <a:gd name="T44" fmla="*/ 150 w 242"/>
                    <a:gd name="T45" fmla="*/ 492 h 492"/>
                    <a:gd name="T46" fmla="*/ 146 w 242"/>
                    <a:gd name="T47" fmla="*/ 491 h 492"/>
                    <a:gd name="T48" fmla="*/ 139 w 242"/>
                    <a:gd name="T49" fmla="*/ 485 h 492"/>
                    <a:gd name="T50" fmla="*/ 126 w 242"/>
                    <a:gd name="T51" fmla="*/ 475 h 492"/>
                    <a:gd name="T52" fmla="*/ 111 w 242"/>
                    <a:gd name="T53" fmla="*/ 461 h 492"/>
                    <a:gd name="T54" fmla="*/ 92 w 242"/>
                    <a:gd name="T55" fmla="*/ 444 h 492"/>
                    <a:gd name="T56" fmla="*/ 74 w 242"/>
                    <a:gd name="T57" fmla="*/ 423 h 492"/>
                    <a:gd name="T58" fmla="*/ 54 w 242"/>
                    <a:gd name="T59" fmla="*/ 398 h 492"/>
                    <a:gd name="T60" fmla="*/ 37 w 242"/>
                    <a:gd name="T61" fmla="*/ 370 h 492"/>
                    <a:gd name="T62" fmla="*/ 22 w 242"/>
                    <a:gd name="T63" fmla="*/ 337 h 492"/>
                    <a:gd name="T64" fmla="*/ 10 w 242"/>
                    <a:gd name="T65" fmla="*/ 300 h 492"/>
                    <a:gd name="T66" fmla="*/ 3 w 242"/>
                    <a:gd name="T67" fmla="*/ 260 h 492"/>
                    <a:gd name="T68" fmla="*/ 0 w 242"/>
                    <a:gd name="T69" fmla="*/ 222 h 492"/>
                    <a:gd name="T70" fmla="*/ 5 w 242"/>
                    <a:gd name="T71" fmla="*/ 187 h 492"/>
                    <a:gd name="T72" fmla="*/ 12 w 242"/>
                    <a:gd name="T73" fmla="*/ 153 h 492"/>
                    <a:gd name="T74" fmla="*/ 22 w 242"/>
                    <a:gd name="T75" fmla="*/ 124 h 492"/>
                    <a:gd name="T76" fmla="*/ 34 w 242"/>
                    <a:gd name="T77" fmla="*/ 96 h 492"/>
                    <a:gd name="T78" fmla="*/ 48 w 242"/>
                    <a:gd name="T79" fmla="*/ 71 h 492"/>
                    <a:gd name="T80" fmla="*/ 64 w 242"/>
                    <a:gd name="T81" fmla="*/ 50 h 492"/>
                    <a:gd name="T82" fmla="*/ 77 w 242"/>
                    <a:gd name="T83" fmla="*/ 33 h 492"/>
                    <a:gd name="T84" fmla="*/ 89 w 242"/>
                    <a:gd name="T85" fmla="*/ 18 h 492"/>
                    <a:gd name="T86" fmla="*/ 99 w 242"/>
                    <a:gd name="T87" fmla="*/ 8 h 492"/>
                    <a:gd name="T88" fmla="*/ 106 w 242"/>
                    <a:gd name="T89" fmla="*/ 2 h 492"/>
                    <a:gd name="T90" fmla="*/ 109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09" y="0"/>
                      </a:moveTo>
                      <a:lnTo>
                        <a:pt x="112" y="2"/>
                      </a:lnTo>
                      <a:lnTo>
                        <a:pt x="119" y="8"/>
                      </a:lnTo>
                      <a:lnTo>
                        <a:pt x="130" y="19"/>
                      </a:lnTo>
                      <a:lnTo>
                        <a:pt x="143" y="33"/>
                      </a:lnTo>
                      <a:lnTo>
                        <a:pt x="159" y="51"/>
                      </a:lnTo>
                      <a:lnTo>
                        <a:pt x="176" y="75"/>
                      </a:lnTo>
                      <a:lnTo>
                        <a:pt x="193" y="102"/>
                      </a:lnTo>
                      <a:lnTo>
                        <a:pt x="208" y="131"/>
                      </a:lnTo>
                      <a:lnTo>
                        <a:pt x="222" y="166"/>
                      </a:lnTo>
                      <a:lnTo>
                        <a:pt x="232" y="204"/>
                      </a:lnTo>
                      <a:lnTo>
                        <a:pt x="241" y="246"/>
                      </a:lnTo>
                      <a:lnTo>
                        <a:pt x="242" y="288"/>
                      </a:lnTo>
                      <a:lnTo>
                        <a:pt x="239" y="326"/>
                      </a:lnTo>
                      <a:lnTo>
                        <a:pt x="231" y="361"/>
                      </a:lnTo>
                      <a:lnTo>
                        <a:pt x="221" y="390"/>
                      </a:lnTo>
                      <a:lnTo>
                        <a:pt x="208" y="416"/>
                      </a:lnTo>
                      <a:lnTo>
                        <a:pt x="195" y="440"/>
                      </a:lnTo>
                      <a:lnTo>
                        <a:pt x="181" y="458"/>
                      </a:lnTo>
                      <a:lnTo>
                        <a:pt x="169" y="472"/>
                      </a:lnTo>
                      <a:lnTo>
                        <a:pt x="159" y="484"/>
                      </a:lnTo>
                      <a:lnTo>
                        <a:pt x="152" y="491"/>
                      </a:lnTo>
                      <a:lnTo>
                        <a:pt x="150" y="492"/>
                      </a:lnTo>
                      <a:lnTo>
                        <a:pt x="146" y="491"/>
                      </a:lnTo>
                      <a:lnTo>
                        <a:pt x="139" y="485"/>
                      </a:lnTo>
                      <a:lnTo>
                        <a:pt x="126" y="475"/>
                      </a:lnTo>
                      <a:lnTo>
                        <a:pt x="111" y="461"/>
                      </a:lnTo>
                      <a:lnTo>
                        <a:pt x="92" y="444"/>
                      </a:lnTo>
                      <a:lnTo>
                        <a:pt x="74" y="423"/>
                      </a:lnTo>
                      <a:lnTo>
                        <a:pt x="54" y="398"/>
                      </a:lnTo>
                      <a:lnTo>
                        <a:pt x="37" y="370"/>
                      </a:lnTo>
                      <a:lnTo>
                        <a:pt x="22" y="337"/>
                      </a:lnTo>
                      <a:lnTo>
                        <a:pt x="10" y="300"/>
                      </a:lnTo>
                      <a:lnTo>
                        <a:pt x="3" y="260"/>
                      </a:lnTo>
                      <a:lnTo>
                        <a:pt x="0" y="222"/>
                      </a:lnTo>
                      <a:lnTo>
                        <a:pt x="5" y="187"/>
                      </a:lnTo>
                      <a:lnTo>
                        <a:pt x="12" y="153"/>
                      </a:lnTo>
                      <a:lnTo>
                        <a:pt x="22" y="124"/>
                      </a:lnTo>
                      <a:lnTo>
                        <a:pt x="34" y="96"/>
                      </a:lnTo>
                      <a:lnTo>
                        <a:pt x="48" y="71"/>
                      </a:lnTo>
                      <a:lnTo>
                        <a:pt x="64" y="50"/>
                      </a:lnTo>
                      <a:lnTo>
                        <a:pt x="77" y="33"/>
                      </a:lnTo>
                      <a:lnTo>
                        <a:pt x="89" y="18"/>
                      </a:lnTo>
                      <a:lnTo>
                        <a:pt x="99" y="8"/>
                      </a:lnTo>
                      <a:lnTo>
                        <a:pt x="106" y="2"/>
                      </a:lnTo>
                      <a:lnTo>
                        <a:pt x="10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1" name="任意多边形: 形状 20">
                  <a:extLst>
                    <a:ext uri="{FF2B5EF4-FFF2-40B4-BE49-F238E27FC236}">
                      <a16:creationId xmlns:a16="http://schemas.microsoft.com/office/drawing/2014/main" id="{8408DF3C-53C5-454D-97EF-38ACF32C5BAD}"/>
                    </a:ext>
                  </a:extLst>
                </p:cNvPr>
                <p:cNvSpPr>
                  <a:spLocks/>
                </p:cNvSpPr>
                <p:nvPr/>
              </p:nvSpPr>
              <p:spPr bwMode="auto">
                <a:xfrm>
                  <a:off x="10234401" y="5239045"/>
                  <a:ext cx="272236" cy="547873"/>
                </a:xfrm>
                <a:custGeom>
                  <a:avLst/>
                  <a:gdLst>
                    <a:gd name="T0" fmla="*/ 182 w 241"/>
                    <a:gd name="T1" fmla="*/ 0 h 482"/>
                    <a:gd name="T2" fmla="*/ 183 w 241"/>
                    <a:gd name="T3" fmla="*/ 2 h 482"/>
                    <a:gd name="T4" fmla="*/ 189 w 241"/>
                    <a:gd name="T5" fmla="*/ 11 h 482"/>
                    <a:gd name="T6" fmla="*/ 196 w 241"/>
                    <a:gd name="T7" fmla="*/ 23 h 482"/>
                    <a:gd name="T8" fmla="*/ 206 w 241"/>
                    <a:gd name="T9" fmla="*/ 42 h 482"/>
                    <a:gd name="T10" fmla="*/ 215 w 241"/>
                    <a:gd name="T11" fmla="*/ 64 h 482"/>
                    <a:gd name="T12" fmla="*/ 224 w 241"/>
                    <a:gd name="T13" fmla="*/ 91 h 482"/>
                    <a:gd name="T14" fmla="*/ 233 w 241"/>
                    <a:gd name="T15" fmla="*/ 120 h 482"/>
                    <a:gd name="T16" fmla="*/ 239 w 241"/>
                    <a:gd name="T17" fmla="*/ 153 h 482"/>
                    <a:gd name="T18" fmla="*/ 241 w 241"/>
                    <a:gd name="T19" fmla="*/ 190 h 482"/>
                    <a:gd name="T20" fmla="*/ 241 w 241"/>
                    <a:gd name="T21" fmla="*/ 230 h 482"/>
                    <a:gd name="T22" fmla="*/ 236 w 241"/>
                    <a:gd name="T23" fmla="*/ 272 h 482"/>
                    <a:gd name="T24" fmla="*/ 226 w 241"/>
                    <a:gd name="T25" fmla="*/ 313 h 482"/>
                    <a:gd name="T26" fmla="*/ 212 w 241"/>
                    <a:gd name="T27" fmla="*/ 348 h 482"/>
                    <a:gd name="T28" fmla="*/ 195 w 241"/>
                    <a:gd name="T29" fmla="*/ 379 h 482"/>
                    <a:gd name="T30" fmla="*/ 175 w 241"/>
                    <a:gd name="T31" fmla="*/ 405 h 482"/>
                    <a:gd name="T32" fmla="*/ 155 w 241"/>
                    <a:gd name="T33" fmla="*/ 428 h 482"/>
                    <a:gd name="T34" fmla="*/ 137 w 241"/>
                    <a:gd name="T35" fmla="*/ 445 h 482"/>
                    <a:gd name="T36" fmla="*/ 118 w 241"/>
                    <a:gd name="T37" fmla="*/ 459 h 482"/>
                    <a:gd name="T38" fmla="*/ 101 w 241"/>
                    <a:gd name="T39" fmla="*/ 470 h 482"/>
                    <a:gd name="T40" fmla="*/ 89 w 241"/>
                    <a:gd name="T41" fmla="*/ 477 h 482"/>
                    <a:gd name="T42" fmla="*/ 80 w 241"/>
                    <a:gd name="T43" fmla="*/ 481 h 482"/>
                    <a:gd name="T44" fmla="*/ 77 w 241"/>
                    <a:gd name="T45" fmla="*/ 482 h 482"/>
                    <a:gd name="T46" fmla="*/ 75 w 241"/>
                    <a:gd name="T47" fmla="*/ 480 h 482"/>
                    <a:gd name="T48" fmla="*/ 69 w 241"/>
                    <a:gd name="T49" fmla="*/ 473 h 482"/>
                    <a:gd name="T50" fmla="*/ 59 w 241"/>
                    <a:gd name="T51" fmla="*/ 459 h 482"/>
                    <a:gd name="T52" fmla="*/ 48 w 241"/>
                    <a:gd name="T53" fmla="*/ 442 h 482"/>
                    <a:gd name="T54" fmla="*/ 36 w 241"/>
                    <a:gd name="T55" fmla="*/ 421 h 482"/>
                    <a:gd name="T56" fmla="*/ 25 w 241"/>
                    <a:gd name="T57" fmla="*/ 396 h 482"/>
                    <a:gd name="T58" fmla="*/ 14 w 241"/>
                    <a:gd name="T59" fmla="*/ 366 h 482"/>
                    <a:gd name="T60" fmla="*/ 5 w 241"/>
                    <a:gd name="T61" fmla="*/ 333 h 482"/>
                    <a:gd name="T62" fmla="*/ 1 w 241"/>
                    <a:gd name="T63" fmla="*/ 298 h 482"/>
                    <a:gd name="T64" fmla="*/ 0 w 241"/>
                    <a:gd name="T65" fmla="*/ 258 h 482"/>
                    <a:gd name="T66" fmla="*/ 5 w 241"/>
                    <a:gd name="T67" fmla="*/ 218 h 482"/>
                    <a:gd name="T68" fmla="*/ 15 w 241"/>
                    <a:gd name="T69" fmla="*/ 179 h 482"/>
                    <a:gd name="T70" fmla="*/ 31 w 241"/>
                    <a:gd name="T71" fmla="*/ 142 h 482"/>
                    <a:gd name="T72" fmla="*/ 49 w 241"/>
                    <a:gd name="T73" fmla="*/ 112 h 482"/>
                    <a:gd name="T74" fmla="*/ 70 w 241"/>
                    <a:gd name="T75" fmla="*/ 85 h 482"/>
                    <a:gd name="T76" fmla="*/ 93 w 241"/>
                    <a:gd name="T77" fmla="*/ 61 h 482"/>
                    <a:gd name="T78" fmla="*/ 114 w 241"/>
                    <a:gd name="T79" fmla="*/ 42 h 482"/>
                    <a:gd name="T80" fmla="*/ 135 w 241"/>
                    <a:gd name="T81" fmla="*/ 26 h 482"/>
                    <a:gd name="T82" fmla="*/ 154 w 241"/>
                    <a:gd name="T83" fmla="*/ 15 h 482"/>
                    <a:gd name="T84" fmla="*/ 169 w 241"/>
                    <a:gd name="T85" fmla="*/ 7 h 482"/>
                    <a:gd name="T86" fmla="*/ 178 w 241"/>
                    <a:gd name="T87" fmla="*/ 1 h 482"/>
                    <a:gd name="T88" fmla="*/ 182 w 241"/>
                    <a:gd name="T8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1" h="482">
                      <a:moveTo>
                        <a:pt x="182" y="0"/>
                      </a:moveTo>
                      <a:lnTo>
                        <a:pt x="183" y="2"/>
                      </a:lnTo>
                      <a:lnTo>
                        <a:pt x="189" y="11"/>
                      </a:lnTo>
                      <a:lnTo>
                        <a:pt x="196" y="23"/>
                      </a:lnTo>
                      <a:lnTo>
                        <a:pt x="206" y="42"/>
                      </a:lnTo>
                      <a:lnTo>
                        <a:pt x="215" y="64"/>
                      </a:lnTo>
                      <a:lnTo>
                        <a:pt x="224" y="91"/>
                      </a:lnTo>
                      <a:lnTo>
                        <a:pt x="233" y="120"/>
                      </a:lnTo>
                      <a:lnTo>
                        <a:pt x="239" y="153"/>
                      </a:lnTo>
                      <a:lnTo>
                        <a:pt x="241" y="190"/>
                      </a:lnTo>
                      <a:lnTo>
                        <a:pt x="241" y="230"/>
                      </a:lnTo>
                      <a:lnTo>
                        <a:pt x="236" y="272"/>
                      </a:lnTo>
                      <a:lnTo>
                        <a:pt x="226" y="313"/>
                      </a:lnTo>
                      <a:lnTo>
                        <a:pt x="212" y="348"/>
                      </a:lnTo>
                      <a:lnTo>
                        <a:pt x="195" y="379"/>
                      </a:lnTo>
                      <a:lnTo>
                        <a:pt x="175" y="405"/>
                      </a:lnTo>
                      <a:lnTo>
                        <a:pt x="155" y="428"/>
                      </a:lnTo>
                      <a:lnTo>
                        <a:pt x="137" y="445"/>
                      </a:lnTo>
                      <a:lnTo>
                        <a:pt x="118" y="459"/>
                      </a:lnTo>
                      <a:lnTo>
                        <a:pt x="101" y="470"/>
                      </a:lnTo>
                      <a:lnTo>
                        <a:pt x="89" y="477"/>
                      </a:lnTo>
                      <a:lnTo>
                        <a:pt x="80" y="481"/>
                      </a:lnTo>
                      <a:lnTo>
                        <a:pt x="77" y="482"/>
                      </a:lnTo>
                      <a:lnTo>
                        <a:pt x="75" y="480"/>
                      </a:lnTo>
                      <a:lnTo>
                        <a:pt x="69" y="473"/>
                      </a:lnTo>
                      <a:lnTo>
                        <a:pt x="59" y="459"/>
                      </a:lnTo>
                      <a:lnTo>
                        <a:pt x="48" y="442"/>
                      </a:lnTo>
                      <a:lnTo>
                        <a:pt x="36" y="421"/>
                      </a:lnTo>
                      <a:lnTo>
                        <a:pt x="25" y="396"/>
                      </a:lnTo>
                      <a:lnTo>
                        <a:pt x="14" y="366"/>
                      </a:lnTo>
                      <a:lnTo>
                        <a:pt x="5" y="333"/>
                      </a:lnTo>
                      <a:lnTo>
                        <a:pt x="1" y="298"/>
                      </a:lnTo>
                      <a:lnTo>
                        <a:pt x="0" y="258"/>
                      </a:lnTo>
                      <a:lnTo>
                        <a:pt x="5" y="218"/>
                      </a:lnTo>
                      <a:lnTo>
                        <a:pt x="15" y="179"/>
                      </a:lnTo>
                      <a:lnTo>
                        <a:pt x="31" y="142"/>
                      </a:lnTo>
                      <a:lnTo>
                        <a:pt x="49" y="112"/>
                      </a:lnTo>
                      <a:lnTo>
                        <a:pt x="70" y="85"/>
                      </a:lnTo>
                      <a:lnTo>
                        <a:pt x="93" y="61"/>
                      </a:lnTo>
                      <a:lnTo>
                        <a:pt x="114" y="42"/>
                      </a:lnTo>
                      <a:lnTo>
                        <a:pt x="135" y="26"/>
                      </a:lnTo>
                      <a:lnTo>
                        <a:pt x="154" y="15"/>
                      </a:lnTo>
                      <a:lnTo>
                        <a:pt x="169" y="7"/>
                      </a:lnTo>
                      <a:lnTo>
                        <a:pt x="178" y="1"/>
                      </a:lnTo>
                      <a:lnTo>
                        <a:pt x="18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2" name="任意多边形: 形状 21">
                  <a:extLst>
                    <a:ext uri="{FF2B5EF4-FFF2-40B4-BE49-F238E27FC236}">
                      <a16:creationId xmlns:a16="http://schemas.microsoft.com/office/drawing/2014/main" id="{660D6CCD-2FB3-4B6D-88C6-9408F4C69F71}"/>
                    </a:ext>
                  </a:extLst>
                </p:cNvPr>
                <p:cNvSpPr>
                  <a:spLocks/>
                </p:cNvSpPr>
                <p:nvPr/>
              </p:nvSpPr>
              <p:spPr bwMode="auto">
                <a:xfrm>
                  <a:off x="11125973" y="3745152"/>
                  <a:ext cx="272236" cy="558083"/>
                </a:xfrm>
                <a:custGeom>
                  <a:avLst/>
                  <a:gdLst>
                    <a:gd name="T0" fmla="*/ 99 w 238"/>
                    <a:gd name="T1" fmla="*/ 0 h 492"/>
                    <a:gd name="T2" fmla="*/ 102 w 238"/>
                    <a:gd name="T3" fmla="*/ 1 h 492"/>
                    <a:gd name="T4" fmla="*/ 112 w 238"/>
                    <a:gd name="T5" fmla="*/ 8 h 492"/>
                    <a:gd name="T6" fmla="*/ 125 w 238"/>
                    <a:gd name="T7" fmla="*/ 19 h 492"/>
                    <a:gd name="T8" fmla="*/ 140 w 238"/>
                    <a:gd name="T9" fmla="*/ 33 h 492"/>
                    <a:gd name="T10" fmla="*/ 159 w 238"/>
                    <a:gd name="T11" fmla="*/ 53 h 492"/>
                    <a:gd name="T12" fmla="*/ 177 w 238"/>
                    <a:gd name="T13" fmla="*/ 75 h 492"/>
                    <a:gd name="T14" fmla="*/ 196 w 238"/>
                    <a:gd name="T15" fmla="*/ 102 h 492"/>
                    <a:gd name="T16" fmla="*/ 212 w 238"/>
                    <a:gd name="T17" fmla="*/ 133 h 492"/>
                    <a:gd name="T18" fmla="*/ 225 w 238"/>
                    <a:gd name="T19" fmla="*/ 166 h 492"/>
                    <a:gd name="T20" fmla="*/ 234 w 238"/>
                    <a:gd name="T21" fmla="*/ 204 h 492"/>
                    <a:gd name="T22" fmla="*/ 238 w 238"/>
                    <a:gd name="T23" fmla="*/ 245 h 492"/>
                    <a:gd name="T24" fmla="*/ 235 w 238"/>
                    <a:gd name="T25" fmla="*/ 287 h 492"/>
                    <a:gd name="T26" fmla="*/ 228 w 238"/>
                    <a:gd name="T27" fmla="*/ 325 h 492"/>
                    <a:gd name="T28" fmla="*/ 218 w 238"/>
                    <a:gd name="T29" fmla="*/ 358 h 492"/>
                    <a:gd name="T30" fmla="*/ 204 w 238"/>
                    <a:gd name="T31" fmla="*/ 389 h 492"/>
                    <a:gd name="T32" fmla="*/ 188 w 238"/>
                    <a:gd name="T33" fmla="*/ 415 h 492"/>
                    <a:gd name="T34" fmla="*/ 173 w 238"/>
                    <a:gd name="T35" fmla="*/ 439 h 492"/>
                    <a:gd name="T36" fmla="*/ 157 w 238"/>
                    <a:gd name="T37" fmla="*/ 457 h 492"/>
                    <a:gd name="T38" fmla="*/ 143 w 238"/>
                    <a:gd name="T39" fmla="*/ 473 h 492"/>
                    <a:gd name="T40" fmla="*/ 132 w 238"/>
                    <a:gd name="T41" fmla="*/ 484 h 492"/>
                    <a:gd name="T42" fmla="*/ 125 w 238"/>
                    <a:gd name="T43" fmla="*/ 491 h 492"/>
                    <a:gd name="T44" fmla="*/ 122 w 238"/>
                    <a:gd name="T45" fmla="*/ 492 h 492"/>
                    <a:gd name="T46" fmla="*/ 119 w 238"/>
                    <a:gd name="T47" fmla="*/ 491 h 492"/>
                    <a:gd name="T48" fmla="*/ 111 w 238"/>
                    <a:gd name="T49" fmla="*/ 485 h 492"/>
                    <a:gd name="T50" fmla="*/ 99 w 238"/>
                    <a:gd name="T51" fmla="*/ 477 h 492"/>
                    <a:gd name="T52" fmla="*/ 85 w 238"/>
                    <a:gd name="T53" fmla="*/ 463 h 492"/>
                    <a:gd name="T54" fmla="*/ 70 w 238"/>
                    <a:gd name="T55" fmla="*/ 446 h 492"/>
                    <a:gd name="T56" fmla="*/ 54 w 238"/>
                    <a:gd name="T57" fmla="*/ 425 h 492"/>
                    <a:gd name="T58" fmla="*/ 37 w 238"/>
                    <a:gd name="T59" fmla="*/ 401 h 492"/>
                    <a:gd name="T60" fmla="*/ 23 w 238"/>
                    <a:gd name="T61" fmla="*/ 372 h 492"/>
                    <a:gd name="T62" fmla="*/ 12 w 238"/>
                    <a:gd name="T63" fmla="*/ 338 h 492"/>
                    <a:gd name="T64" fmla="*/ 5 w 238"/>
                    <a:gd name="T65" fmla="*/ 302 h 492"/>
                    <a:gd name="T66" fmla="*/ 0 w 238"/>
                    <a:gd name="T67" fmla="*/ 260 h 492"/>
                    <a:gd name="T68" fmla="*/ 3 w 238"/>
                    <a:gd name="T69" fmla="*/ 217 h 492"/>
                    <a:gd name="T70" fmla="*/ 9 w 238"/>
                    <a:gd name="T71" fmla="*/ 178 h 492"/>
                    <a:gd name="T72" fmla="*/ 19 w 238"/>
                    <a:gd name="T73" fmla="*/ 143 h 492"/>
                    <a:gd name="T74" fmla="*/ 30 w 238"/>
                    <a:gd name="T75" fmla="*/ 110 h 492"/>
                    <a:gd name="T76" fmla="*/ 43 w 238"/>
                    <a:gd name="T77" fmla="*/ 82 h 492"/>
                    <a:gd name="T78" fmla="*/ 57 w 238"/>
                    <a:gd name="T79" fmla="*/ 57 h 492"/>
                    <a:gd name="T80" fmla="*/ 70 w 238"/>
                    <a:gd name="T81" fmla="*/ 38 h 492"/>
                    <a:gd name="T82" fmla="*/ 81 w 238"/>
                    <a:gd name="T83" fmla="*/ 21 h 492"/>
                    <a:gd name="T84" fmla="*/ 91 w 238"/>
                    <a:gd name="T85" fmla="*/ 10 h 492"/>
                    <a:gd name="T86" fmla="*/ 98 w 238"/>
                    <a:gd name="T87" fmla="*/ 3 h 492"/>
                    <a:gd name="T88" fmla="*/ 99 w 238"/>
                    <a:gd name="T8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2">
                      <a:moveTo>
                        <a:pt x="99" y="0"/>
                      </a:moveTo>
                      <a:lnTo>
                        <a:pt x="102" y="1"/>
                      </a:lnTo>
                      <a:lnTo>
                        <a:pt x="112" y="8"/>
                      </a:lnTo>
                      <a:lnTo>
                        <a:pt x="125" y="19"/>
                      </a:lnTo>
                      <a:lnTo>
                        <a:pt x="140" y="33"/>
                      </a:lnTo>
                      <a:lnTo>
                        <a:pt x="159" y="53"/>
                      </a:lnTo>
                      <a:lnTo>
                        <a:pt x="177" y="75"/>
                      </a:lnTo>
                      <a:lnTo>
                        <a:pt x="196" y="102"/>
                      </a:lnTo>
                      <a:lnTo>
                        <a:pt x="212" y="133"/>
                      </a:lnTo>
                      <a:lnTo>
                        <a:pt x="225" y="166"/>
                      </a:lnTo>
                      <a:lnTo>
                        <a:pt x="234" y="204"/>
                      </a:lnTo>
                      <a:lnTo>
                        <a:pt x="238" y="245"/>
                      </a:lnTo>
                      <a:lnTo>
                        <a:pt x="235" y="287"/>
                      </a:lnTo>
                      <a:lnTo>
                        <a:pt x="228" y="325"/>
                      </a:lnTo>
                      <a:lnTo>
                        <a:pt x="218" y="358"/>
                      </a:lnTo>
                      <a:lnTo>
                        <a:pt x="204" y="389"/>
                      </a:lnTo>
                      <a:lnTo>
                        <a:pt x="188" y="415"/>
                      </a:lnTo>
                      <a:lnTo>
                        <a:pt x="173" y="439"/>
                      </a:lnTo>
                      <a:lnTo>
                        <a:pt x="157" y="457"/>
                      </a:lnTo>
                      <a:lnTo>
                        <a:pt x="143" y="473"/>
                      </a:lnTo>
                      <a:lnTo>
                        <a:pt x="132" y="484"/>
                      </a:lnTo>
                      <a:lnTo>
                        <a:pt x="125" y="491"/>
                      </a:lnTo>
                      <a:lnTo>
                        <a:pt x="122" y="492"/>
                      </a:lnTo>
                      <a:lnTo>
                        <a:pt x="119" y="491"/>
                      </a:lnTo>
                      <a:lnTo>
                        <a:pt x="111" y="485"/>
                      </a:lnTo>
                      <a:lnTo>
                        <a:pt x="99" y="477"/>
                      </a:lnTo>
                      <a:lnTo>
                        <a:pt x="85" y="463"/>
                      </a:lnTo>
                      <a:lnTo>
                        <a:pt x="70" y="446"/>
                      </a:lnTo>
                      <a:lnTo>
                        <a:pt x="54" y="425"/>
                      </a:lnTo>
                      <a:lnTo>
                        <a:pt x="37" y="401"/>
                      </a:lnTo>
                      <a:lnTo>
                        <a:pt x="23" y="372"/>
                      </a:lnTo>
                      <a:lnTo>
                        <a:pt x="12" y="338"/>
                      </a:lnTo>
                      <a:lnTo>
                        <a:pt x="5" y="302"/>
                      </a:lnTo>
                      <a:lnTo>
                        <a:pt x="0" y="260"/>
                      </a:lnTo>
                      <a:lnTo>
                        <a:pt x="3" y="217"/>
                      </a:lnTo>
                      <a:lnTo>
                        <a:pt x="9" y="178"/>
                      </a:lnTo>
                      <a:lnTo>
                        <a:pt x="19" y="143"/>
                      </a:lnTo>
                      <a:lnTo>
                        <a:pt x="30" y="110"/>
                      </a:lnTo>
                      <a:lnTo>
                        <a:pt x="43" y="82"/>
                      </a:lnTo>
                      <a:lnTo>
                        <a:pt x="57" y="57"/>
                      </a:lnTo>
                      <a:lnTo>
                        <a:pt x="70" y="38"/>
                      </a:lnTo>
                      <a:lnTo>
                        <a:pt x="81" y="21"/>
                      </a:lnTo>
                      <a:lnTo>
                        <a:pt x="91" y="10"/>
                      </a:lnTo>
                      <a:lnTo>
                        <a:pt x="98" y="3"/>
                      </a:lnTo>
                      <a:lnTo>
                        <a:pt x="9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3" name="任意多边形: 形状 22">
                  <a:extLst>
                    <a:ext uri="{FF2B5EF4-FFF2-40B4-BE49-F238E27FC236}">
                      <a16:creationId xmlns:a16="http://schemas.microsoft.com/office/drawing/2014/main" id="{C395F38F-8900-430A-82D6-74F78EAA57DD}"/>
                    </a:ext>
                  </a:extLst>
                </p:cNvPr>
                <p:cNvSpPr>
                  <a:spLocks/>
                </p:cNvSpPr>
                <p:nvPr/>
              </p:nvSpPr>
              <p:spPr bwMode="auto">
                <a:xfrm>
                  <a:off x="11309732" y="4670754"/>
                  <a:ext cx="425368" cy="381130"/>
                </a:xfrm>
                <a:custGeom>
                  <a:avLst/>
                  <a:gdLst>
                    <a:gd name="T0" fmla="*/ 359 w 374"/>
                    <a:gd name="T1" fmla="*/ 0 h 334"/>
                    <a:gd name="T2" fmla="*/ 370 w 374"/>
                    <a:gd name="T3" fmla="*/ 1 h 334"/>
                    <a:gd name="T4" fmla="*/ 374 w 374"/>
                    <a:gd name="T5" fmla="*/ 1 h 334"/>
                    <a:gd name="T6" fmla="*/ 374 w 374"/>
                    <a:gd name="T7" fmla="*/ 5 h 334"/>
                    <a:gd name="T8" fmla="*/ 374 w 374"/>
                    <a:gd name="T9" fmla="*/ 15 h 334"/>
                    <a:gd name="T10" fmla="*/ 374 w 374"/>
                    <a:gd name="T11" fmla="*/ 32 h 334"/>
                    <a:gd name="T12" fmla="*/ 373 w 374"/>
                    <a:gd name="T13" fmla="*/ 54 h 334"/>
                    <a:gd name="T14" fmla="*/ 370 w 374"/>
                    <a:gd name="T15" fmla="*/ 79 h 334"/>
                    <a:gd name="T16" fmla="*/ 363 w 374"/>
                    <a:gd name="T17" fmla="*/ 109 h 334"/>
                    <a:gd name="T18" fmla="*/ 354 w 374"/>
                    <a:gd name="T19" fmla="*/ 140 h 334"/>
                    <a:gd name="T20" fmla="*/ 340 w 374"/>
                    <a:gd name="T21" fmla="*/ 170 h 334"/>
                    <a:gd name="T22" fmla="*/ 322 w 374"/>
                    <a:gd name="T23" fmla="*/ 203 h 334"/>
                    <a:gd name="T24" fmla="*/ 298 w 374"/>
                    <a:gd name="T25" fmla="*/ 233 h 334"/>
                    <a:gd name="T26" fmla="*/ 268 w 374"/>
                    <a:gd name="T27" fmla="*/ 261 h 334"/>
                    <a:gd name="T28" fmla="*/ 231 w 374"/>
                    <a:gd name="T29" fmla="*/ 288 h 334"/>
                    <a:gd name="T30" fmla="*/ 193 w 374"/>
                    <a:gd name="T31" fmla="*/ 307 h 334"/>
                    <a:gd name="T32" fmla="*/ 157 w 374"/>
                    <a:gd name="T33" fmla="*/ 320 h 334"/>
                    <a:gd name="T34" fmla="*/ 121 w 374"/>
                    <a:gd name="T35" fmla="*/ 328 h 334"/>
                    <a:gd name="T36" fmla="*/ 89 w 374"/>
                    <a:gd name="T37" fmla="*/ 333 h 334"/>
                    <a:gd name="T38" fmla="*/ 60 w 374"/>
                    <a:gd name="T39" fmla="*/ 334 h 334"/>
                    <a:gd name="T40" fmla="*/ 35 w 374"/>
                    <a:gd name="T41" fmla="*/ 333 h 334"/>
                    <a:gd name="T42" fmla="*/ 17 w 374"/>
                    <a:gd name="T43" fmla="*/ 331 h 334"/>
                    <a:gd name="T44" fmla="*/ 5 w 374"/>
                    <a:gd name="T45" fmla="*/ 330 h 334"/>
                    <a:gd name="T46" fmla="*/ 1 w 374"/>
                    <a:gd name="T47" fmla="*/ 328 h 334"/>
                    <a:gd name="T48" fmla="*/ 1 w 374"/>
                    <a:gd name="T49" fmla="*/ 324 h 334"/>
                    <a:gd name="T50" fmla="*/ 0 w 374"/>
                    <a:gd name="T51" fmla="*/ 313 h 334"/>
                    <a:gd name="T52" fmla="*/ 0 w 374"/>
                    <a:gd name="T53" fmla="*/ 296 h 334"/>
                    <a:gd name="T54" fmla="*/ 2 w 374"/>
                    <a:gd name="T55" fmla="*/ 274 h 334"/>
                    <a:gd name="T56" fmla="*/ 7 w 374"/>
                    <a:gd name="T57" fmla="*/ 247 h 334"/>
                    <a:gd name="T58" fmla="*/ 17 w 374"/>
                    <a:gd name="T59" fmla="*/ 218 h 334"/>
                    <a:gd name="T60" fmla="*/ 29 w 374"/>
                    <a:gd name="T61" fmla="*/ 186 h 334"/>
                    <a:gd name="T62" fmla="*/ 48 w 374"/>
                    <a:gd name="T63" fmla="*/ 154 h 334"/>
                    <a:gd name="T64" fmla="*/ 75 w 374"/>
                    <a:gd name="T65" fmla="*/ 120 h 334"/>
                    <a:gd name="T66" fmla="*/ 107 w 374"/>
                    <a:gd name="T67" fmla="*/ 88 h 334"/>
                    <a:gd name="T68" fmla="*/ 145 w 374"/>
                    <a:gd name="T69" fmla="*/ 61 h 334"/>
                    <a:gd name="T70" fmla="*/ 183 w 374"/>
                    <a:gd name="T71" fmla="*/ 40 h 334"/>
                    <a:gd name="T72" fmla="*/ 220 w 374"/>
                    <a:gd name="T73" fmla="*/ 25 h 334"/>
                    <a:gd name="T74" fmla="*/ 255 w 374"/>
                    <a:gd name="T75" fmla="*/ 14 h 334"/>
                    <a:gd name="T76" fmla="*/ 288 w 374"/>
                    <a:gd name="T77" fmla="*/ 7 h 334"/>
                    <a:gd name="T78" fmla="*/ 316 w 374"/>
                    <a:gd name="T79" fmla="*/ 2 h 334"/>
                    <a:gd name="T80" fmla="*/ 340 w 374"/>
                    <a:gd name="T81" fmla="*/ 1 h 334"/>
                    <a:gd name="T82" fmla="*/ 359 w 374"/>
                    <a:gd name="T8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34">
                      <a:moveTo>
                        <a:pt x="359" y="0"/>
                      </a:moveTo>
                      <a:lnTo>
                        <a:pt x="370" y="1"/>
                      </a:lnTo>
                      <a:lnTo>
                        <a:pt x="374" y="1"/>
                      </a:lnTo>
                      <a:lnTo>
                        <a:pt x="374" y="5"/>
                      </a:lnTo>
                      <a:lnTo>
                        <a:pt x="374" y="15"/>
                      </a:lnTo>
                      <a:lnTo>
                        <a:pt x="374" y="32"/>
                      </a:lnTo>
                      <a:lnTo>
                        <a:pt x="373" y="54"/>
                      </a:lnTo>
                      <a:lnTo>
                        <a:pt x="370" y="79"/>
                      </a:lnTo>
                      <a:lnTo>
                        <a:pt x="363" y="109"/>
                      </a:lnTo>
                      <a:lnTo>
                        <a:pt x="354" y="140"/>
                      </a:lnTo>
                      <a:lnTo>
                        <a:pt x="340" y="170"/>
                      </a:lnTo>
                      <a:lnTo>
                        <a:pt x="322" y="203"/>
                      </a:lnTo>
                      <a:lnTo>
                        <a:pt x="298" y="233"/>
                      </a:lnTo>
                      <a:lnTo>
                        <a:pt x="268" y="261"/>
                      </a:lnTo>
                      <a:lnTo>
                        <a:pt x="231" y="288"/>
                      </a:lnTo>
                      <a:lnTo>
                        <a:pt x="193" y="307"/>
                      </a:lnTo>
                      <a:lnTo>
                        <a:pt x="157" y="320"/>
                      </a:lnTo>
                      <a:lnTo>
                        <a:pt x="121" y="328"/>
                      </a:lnTo>
                      <a:lnTo>
                        <a:pt x="89" y="333"/>
                      </a:lnTo>
                      <a:lnTo>
                        <a:pt x="60" y="334"/>
                      </a:lnTo>
                      <a:lnTo>
                        <a:pt x="35" y="333"/>
                      </a:lnTo>
                      <a:lnTo>
                        <a:pt x="17" y="331"/>
                      </a:lnTo>
                      <a:lnTo>
                        <a:pt x="5" y="330"/>
                      </a:lnTo>
                      <a:lnTo>
                        <a:pt x="1" y="328"/>
                      </a:lnTo>
                      <a:lnTo>
                        <a:pt x="1" y="324"/>
                      </a:lnTo>
                      <a:lnTo>
                        <a:pt x="0" y="313"/>
                      </a:lnTo>
                      <a:lnTo>
                        <a:pt x="0" y="296"/>
                      </a:lnTo>
                      <a:lnTo>
                        <a:pt x="2" y="274"/>
                      </a:lnTo>
                      <a:lnTo>
                        <a:pt x="7" y="247"/>
                      </a:lnTo>
                      <a:lnTo>
                        <a:pt x="17" y="218"/>
                      </a:lnTo>
                      <a:lnTo>
                        <a:pt x="29" y="186"/>
                      </a:lnTo>
                      <a:lnTo>
                        <a:pt x="48" y="154"/>
                      </a:lnTo>
                      <a:lnTo>
                        <a:pt x="75" y="120"/>
                      </a:lnTo>
                      <a:lnTo>
                        <a:pt x="107" y="88"/>
                      </a:lnTo>
                      <a:lnTo>
                        <a:pt x="145" y="61"/>
                      </a:lnTo>
                      <a:lnTo>
                        <a:pt x="183" y="40"/>
                      </a:lnTo>
                      <a:lnTo>
                        <a:pt x="220" y="25"/>
                      </a:lnTo>
                      <a:lnTo>
                        <a:pt x="255" y="14"/>
                      </a:lnTo>
                      <a:lnTo>
                        <a:pt x="288" y="7"/>
                      </a:lnTo>
                      <a:lnTo>
                        <a:pt x="316" y="2"/>
                      </a:lnTo>
                      <a:lnTo>
                        <a:pt x="340" y="1"/>
                      </a:lnTo>
                      <a:lnTo>
                        <a:pt x="3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4" name="任意多边形: 形状 23">
                  <a:extLst>
                    <a:ext uri="{FF2B5EF4-FFF2-40B4-BE49-F238E27FC236}">
                      <a16:creationId xmlns:a16="http://schemas.microsoft.com/office/drawing/2014/main" id="{4B49D7CD-E352-461D-8307-81E7FC62CDC9}"/>
                    </a:ext>
                  </a:extLst>
                </p:cNvPr>
                <p:cNvSpPr>
                  <a:spLocks/>
                </p:cNvSpPr>
                <p:nvPr/>
              </p:nvSpPr>
              <p:spPr bwMode="auto">
                <a:xfrm>
                  <a:off x="11098750" y="5106331"/>
                  <a:ext cx="500232" cy="316473"/>
                </a:xfrm>
                <a:custGeom>
                  <a:avLst/>
                  <a:gdLst>
                    <a:gd name="T0" fmla="*/ 320 w 439"/>
                    <a:gd name="T1" fmla="*/ 0 h 279"/>
                    <a:gd name="T2" fmla="*/ 354 w 439"/>
                    <a:gd name="T3" fmla="*/ 0 h 279"/>
                    <a:gd name="T4" fmla="*/ 382 w 439"/>
                    <a:gd name="T5" fmla="*/ 3 h 279"/>
                    <a:gd name="T6" fmla="*/ 406 w 439"/>
                    <a:gd name="T7" fmla="*/ 6 h 279"/>
                    <a:gd name="T8" fmla="*/ 423 w 439"/>
                    <a:gd name="T9" fmla="*/ 10 h 279"/>
                    <a:gd name="T10" fmla="*/ 434 w 439"/>
                    <a:gd name="T11" fmla="*/ 13 h 279"/>
                    <a:gd name="T12" fmla="*/ 439 w 439"/>
                    <a:gd name="T13" fmla="*/ 14 h 279"/>
                    <a:gd name="T14" fmla="*/ 437 w 439"/>
                    <a:gd name="T15" fmla="*/ 17 h 279"/>
                    <a:gd name="T16" fmla="*/ 436 w 439"/>
                    <a:gd name="T17" fmla="*/ 28 h 279"/>
                    <a:gd name="T18" fmla="*/ 432 w 439"/>
                    <a:gd name="T19" fmla="*/ 44 h 279"/>
                    <a:gd name="T20" fmla="*/ 426 w 439"/>
                    <a:gd name="T21" fmla="*/ 65 h 279"/>
                    <a:gd name="T22" fmla="*/ 416 w 439"/>
                    <a:gd name="T23" fmla="*/ 90 h 279"/>
                    <a:gd name="T24" fmla="*/ 405 w 439"/>
                    <a:gd name="T25" fmla="*/ 117 h 279"/>
                    <a:gd name="T26" fmla="*/ 388 w 439"/>
                    <a:gd name="T27" fmla="*/ 145 h 279"/>
                    <a:gd name="T28" fmla="*/ 368 w 439"/>
                    <a:gd name="T29" fmla="*/ 173 h 279"/>
                    <a:gd name="T30" fmla="*/ 343 w 439"/>
                    <a:gd name="T31" fmla="*/ 199 h 279"/>
                    <a:gd name="T32" fmla="*/ 313 w 439"/>
                    <a:gd name="T33" fmla="*/ 224 h 279"/>
                    <a:gd name="T34" fmla="*/ 277 w 439"/>
                    <a:gd name="T35" fmla="*/ 245 h 279"/>
                    <a:gd name="T36" fmla="*/ 239 w 439"/>
                    <a:gd name="T37" fmla="*/ 262 h 279"/>
                    <a:gd name="T38" fmla="*/ 201 w 439"/>
                    <a:gd name="T39" fmla="*/ 272 h 279"/>
                    <a:gd name="T40" fmla="*/ 166 w 439"/>
                    <a:gd name="T41" fmla="*/ 277 h 279"/>
                    <a:gd name="T42" fmla="*/ 132 w 439"/>
                    <a:gd name="T43" fmla="*/ 279 h 279"/>
                    <a:gd name="T44" fmla="*/ 101 w 439"/>
                    <a:gd name="T45" fmla="*/ 277 h 279"/>
                    <a:gd name="T46" fmla="*/ 73 w 439"/>
                    <a:gd name="T47" fmla="*/ 273 h 279"/>
                    <a:gd name="T48" fmla="*/ 48 w 439"/>
                    <a:gd name="T49" fmla="*/ 268 h 279"/>
                    <a:gd name="T50" fmla="*/ 29 w 439"/>
                    <a:gd name="T51" fmla="*/ 262 h 279"/>
                    <a:gd name="T52" fmla="*/ 13 w 439"/>
                    <a:gd name="T53" fmla="*/ 257 h 279"/>
                    <a:gd name="T54" fmla="*/ 5 w 439"/>
                    <a:gd name="T55" fmla="*/ 254 h 279"/>
                    <a:gd name="T56" fmla="*/ 0 w 439"/>
                    <a:gd name="T57" fmla="*/ 252 h 279"/>
                    <a:gd name="T58" fmla="*/ 2 w 439"/>
                    <a:gd name="T59" fmla="*/ 248 h 279"/>
                    <a:gd name="T60" fmla="*/ 3 w 439"/>
                    <a:gd name="T61" fmla="*/ 240 h 279"/>
                    <a:gd name="T62" fmla="*/ 6 w 439"/>
                    <a:gd name="T63" fmla="*/ 226 h 279"/>
                    <a:gd name="T64" fmla="*/ 12 w 439"/>
                    <a:gd name="T65" fmla="*/ 208 h 279"/>
                    <a:gd name="T66" fmla="*/ 20 w 439"/>
                    <a:gd name="T67" fmla="*/ 185 h 279"/>
                    <a:gd name="T68" fmla="*/ 32 w 439"/>
                    <a:gd name="T69" fmla="*/ 161 h 279"/>
                    <a:gd name="T70" fmla="*/ 47 w 439"/>
                    <a:gd name="T71" fmla="*/ 138 h 279"/>
                    <a:gd name="T72" fmla="*/ 67 w 439"/>
                    <a:gd name="T73" fmla="*/ 111 h 279"/>
                    <a:gd name="T74" fmla="*/ 92 w 439"/>
                    <a:gd name="T75" fmla="*/ 86 h 279"/>
                    <a:gd name="T76" fmla="*/ 123 w 439"/>
                    <a:gd name="T77" fmla="*/ 63 h 279"/>
                    <a:gd name="T78" fmla="*/ 159 w 439"/>
                    <a:gd name="T79" fmla="*/ 41 h 279"/>
                    <a:gd name="T80" fmla="*/ 203 w 439"/>
                    <a:gd name="T81" fmla="*/ 23 h 279"/>
                    <a:gd name="T82" fmla="*/ 244 w 439"/>
                    <a:gd name="T83" fmla="*/ 10 h 279"/>
                    <a:gd name="T84" fmla="*/ 283 w 439"/>
                    <a:gd name="T85" fmla="*/ 3 h 279"/>
                    <a:gd name="T86" fmla="*/ 320 w 439"/>
                    <a:gd name="T8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279">
                      <a:moveTo>
                        <a:pt x="320" y="0"/>
                      </a:moveTo>
                      <a:lnTo>
                        <a:pt x="354" y="0"/>
                      </a:lnTo>
                      <a:lnTo>
                        <a:pt x="382" y="3"/>
                      </a:lnTo>
                      <a:lnTo>
                        <a:pt x="406" y="6"/>
                      </a:lnTo>
                      <a:lnTo>
                        <a:pt x="423" y="10"/>
                      </a:lnTo>
                      <a:lnTo>
                        <a:pt x="434" y="13"/>
                      </a:lnTo>
                      <a:lnTo>
                        <a:pt x="439" y="14"/>
                      </a:lnTo>
                      <a:lnTo>
                        <a:pt x="437" y="17"/>
                      </a:lnTo>
                      <a:lnTo>
                        <a:pt x="436" y="28"/>
                      </a:lnTo>
                      <a:lnTo>
                        <a:pt x="432" y="44"/>
                      </a:lnTo>
                      <a:lnTo>
                        <a:pt x="426" y="65"/>
                      </a:lnTo>
                      <a:lnTo>
                        <a:pt x="416" y="90"/>
                      </a:lnTo>
                      <a:lnTo>
                        <a:pt x="405" y="117"/>
                      </a:lnTo>
                      <a:lnTo>
                        <a:pt x="388" y="145"/>
                      </a:lnTo>
                      <a:lnTo>
                        <a:pt x="368" y="173"/>
                      </a:lnTo>
                      <a:lnTo>
                        <a:pt x="343" y="199"/>
                      </a:lnTo>
                      <a:lnTo>
                        <a:pt x="313" y="224"/>
                      </a:lnTo>
                      <a:lnTo>
                        <a:pt x="277" y="245"/>
                      </a:lnTo>
                      <a:lnTo>
                        <a:pt x="239" y="262"/>
                      </a:lnTo>
                      <a:lnTo>
                        <a:pt x="201" y="272"/>
                      </a:lnTo>
                      <a:lnTo>
                        <a:pt x="166" y="277"/>
                      </a:lnTo>
                      <a:lnTo>
                        <a:pt x="132" y="279"/>
                      </a:lnTo>
                      <a:lnTo>
                        <a:pt x="101" y="277"/>
                      </a:lnTo>
                      <a:lnTo>
                        <a:pt x="73" y="273"/>
                      </a:lnTo>
                      <a:lnTo>
                        <a:pt x="48" y="268"/>
                      </a:lnTo>
                      <a:lnTo>
                        <a:pt x="29" y="262"/>
                      </a:lnTo>
                      <a:lnTo>
                        <a:pt x="13" y="257"/>
                      </a:lnTo>
                      <a:lnTo>
                        <a:pt x="5" y="254"/>
                      </a:lnTo>
                      <a:lnTo>
                        <a:pt x="0" y="252"/>
                      </a:lnTo>
                      <a:lnTo>
                        <a:pt x="2" y="248"/>
                      </a:lnTo>
                      <a:lnTo>
                        <a:pt x="3" y="240"/>
                      </a:lnTo>
                      <a:lnTo>
                        <a:pt x="6" y="226"/>
                      </a:lnTo>
                      <a:lnTo>
                        <a:pt x="12" y="208"/>
                      </a:lnTo>
                      <a:lnTo>
                        <a:pt x="20" y="185"/>
                      </a:lnTo>
                      <a:lnTo>
                        <a:pt x="32" y="161"/>
                      </a:lnTo>
                      <a:lnTo>
                        <a:pt x="47" y="138"/>
                      </a:lnTo>
                      <a:lnTo>
                        <a:pt x="67" y="111"/>
                      </a:lnTo>
                      <a:lnTo>
                        <a:pt x="92" y="86"/>
                      </a:lnTo>
                      <a:lnTo>
                        <a:pt x="123" y="63"/>
                      </a:lnTo>
                      <a:lnTo>
                        <a:pt x="159" y="41"/>
                      </a:lnTo>
                      <a:lnTo>
                        <a:pt x="203" y="23"/>
                      </a:lnTo>
                      <a:lnTo>
                        <a:pt x="244" y="10"/>
                      </a:lnTo>
                      <a:lnTo>
                        <a:pt x="283" y="3"/>
                      </a:lnTo>
                      <a:lnTo>
                        <a:pt x="320"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5" name="任意多边形: 形状 24">
                  <a:extLst>
                    <a:ext uri="{FF2B5EF4-FFF2-40B4-BE49-F238E27FC236}">
                      <a16:creationId xmlns:a16="http://schemas.microsoft.com/office/drawing/2014/main" id="{C7090E25-6E40-41FC-AF8C-3FF38B0FA4D0}"/>
                    </a:ext>
                  </a:extLst>
                </p:cNvPr>
                <p:cNvSpPr>
                  <a:spLocks/>
                </p:cNvSpPr>
                <p:nvPr/>
              </p:nvSpPr>
              <p:spPr bwMode="auto">
                <a:xfrm>
                  <a:off x="10843527" y="5484057"/>
                  <a:ext cx="554680" cy="268832"/>
                </a:xfrm>
                <a:custGeom>
                  <a:avLst/>
                  <a:gdLst>
                    <a:gd name="T0" fmla="*/ 259 w 489"/>
                    <a:gd name="T1" fmla="*/ 0 h 238"/>
                    <a:gd name="T2" fmla="*/ 298 w 489"/>
                    <a:gd name="T3" fmla="*/ 0 h 238"/>
                    <a:gd name="T4" fmla="*/ 335 w 489"/>
                    <a:gd name="T5" fmla="*/ 4 h 238"/>
                    <a:gd name="T6" fmla="*/ 369 w 489"/>
                    <a:gd name="T7" fmla="*/ 11 h 238"/>
                    <a:gd name="T8" fmla="*/ 398 w 489"/>
                    <a:gd name="T9" fmla="*/ 19 h 238"/>
                    <a:gd name="T10" fmla="*/ 425 w 489"/>
                    <a:gd name="T11" fmla="*/ 29 h 238"/>
                    <a:gd name="T12" fmla="*/ 448 w 489"/>
                    <a:gd name="T13" fmla="*/ 39 h 238"/>
                    <a:gd name="T14" fmla="*/ 465 w 489"/>
                    <a:gd name="T15" fmla="*/ 47 h 238"/>
                    <a:gd name="T16" fmla="*/ 479 w 489"/>
                    <a:gd name="T17" fmla="*/ 56 h 238"/>
                    <a:gd name="T18" fmla="*/ 486 w 489"/>
                    <a:gd name="T19" fmla="*/ 60 h 238"/>
                    <a:gd name="T20" fmla="*/ 489 w 489"/>
                    <a:gd name="T21" fmla="*/ 63 h 238"/>
                    <a:gd name="T22" fmla="*/ 488 w 489"/>
                    <a:gd name="T23" fmla="*/ 65 h 238"/>
                    <a:gd name="T24" fmla="*/ 482 w 489"/>
                    <a:gd name="T25" fmla="*/ 75 h 238"/>
                    <a:gd name="T26" fmla="*/ 473 w 489"/>
                    <a:gd name="T27" fmla="*/ 89 h 238"/>
                    <a:gd name="T28" fmla="*/ 462 w 489"/>
                    <a:gd name="T29" fmla="*/ 107 h 238"/>
                    <a:gd name="T30" fmla="*/ 445 w 489"/>
                    <a:gd name="T31" fmla="*/ 128 h 238"/>
                    <a:gd name="T32" fmla="*/ 425 w 489"/>
                    <a:gd name="T33" fmla="*/ 149 h 238"/>
                    <a:gd name="T34" fmla="*/ 401 w 489"/>
                    <a:gd name="T35" fmla="*/ 172 h 238"/>
                    <a:gd name="T36" fmla="*/ 374 w 489"/>
                    <a:gd name="T37" fmla="*/ 191 h 238"/>
                    <a:gd name="T38" fmla="*/ 342 w 489"/>
                    <a:gd name="T39" fmla="*/ 210 h 238"/>
                    <a:gd name="T40" fmla="*/ 305 w 489"/>
                    <a:gd name="T41" fmla="*/ 225 h 238"/>
                    <a:gd name="T42" fmla="*/ 266 w 489"/>
                    <a:gd name="T43" fmla="*/ 235 h 238"/>
                    <a:gd name="T44" fmla="*/ 223 w 489"/>
                    <a:gd name="T45" fmla="*/ 238 h 238"/>
                    <a:gd name="T46" fmla="*/ 185 w 489"/>
                    <a:gd name="T47" fmla="*/ 236 h 238"/>
                    <a:gd name="T48" fmla="*/ 150 w 489"/>
                    <a:gd name="T49" fmla="*/ 231 h 238"/>
                    <a:gd name="T50" fmla="*/ 116 w 489"/>
                    <a:gd name="T51" fmla="*/ 222 h 238"/>
                    <a:gd name="T52" fmla="*/ 87 w 489"/>
                    <a:gd name="T53" fmla="*/ 211 h 238"/>
                    <a:gd name="T54" fmla="*/ 62 w 489"/>
                    <a:gd name="T55" fmla="*/ 198 h 238"/>
                    <a:gd name="T56" fmla="*/ 39 w 489"/>
                    <a:gd name="T57" fmla="*/ 187 h 238"/>
                    <a:gd name="T58" fmla="*/ 22 w 489"/>
                    <a:gd name="T59" fmla="*/ 176 h 238"/>
                    <a:gd name="T60" fmla="*/ 10 w 489"/>
                    <a:gd name="T61" fmla="*/ 166 h 238"/>
                    <a:gd name="T62" fmla="*/ 3 w 489"/>
                    <a:gd name="T63" fmla="*/ 159 h 238"/>
                    <a:gd name="T64" fmla="*/ 0 w 489"/>
                    <a:gd name="T65" fmla="*/ 158 h 238"/>
                    <a:gd name="T66" fmla="*/ 1 w 489"/>
                    <a:gd name="T67" fmla="*/ 155 h 238"/>
                    <a:gd name="T68" fmla="*/ 5 w 489"/>
                    <a:gd name="T69" fmla="*/ 147 h 238"/>
                    <a:gd name="T70" fmla="*/ 13 w 489"/>
                    <a:gd name="T71" fmla="*/ 134 h 238"/>
                    <a:gd name="T72" fmla="*/ 24 w 489"/>
                    <a:gd name="T73" fmla="*/ 119 h 238"/>
                    <a:gd name="T74" fmla="*/ 38 w 489"/>
                    <a:gd name="T75" fmla="*/ 100 h 238"/>
                    <a:gd name="T76" fmla="*/ 56 w 489"/>
                    <a:gd name="T77" fmla="*/ 81 h 238"/>
                    <a:gd name="T78" fmla="*/ 79 w 489"/>
                    <a:gd name="T79" fmla="*/ 61 h 238"/>
                    <a:gd name="T80" fmla="*/ 106 w 489"/>
                    <a:gd name="T81" fmla="*/ 43 h 238"/>
                    <a:gd name="T82" fmla="*/ 138 w 489"/>
                    <a:gd name="T83" fmla="*/ 26 h 238"/>
                    <a:gd name="T84" fmla="*/ 174 w 489"/>
                    <a:gd name="T85" fmla="*/ 14 h 238"/>
                    <a:gd name="T86" fmla="*/ 216 w 489"/>
                    <a:gd name="T87" fmla="*/ 4 h 238"/>
                    <a:gd name="T88" fmla="*/ 259 w 489"/>
                    <a:gd name="T8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38">
                      <a:moveTo>
                        <a:pt x="259" y="0"/>
                      </a:moveTo>
                      <a:lnTo>
                        <a:pt x="298" y="0"/>
                      </a:lnTo>
                      <a:lnTo>
                        <a:pt x="335" y="4"/>
                      </a:lnTo>
                      <a:lnTo>
                        <a:pt x="369" y="11"/>
                      </a:lnTo>
                      <a:lnTo>
                        <a:pt x="398" y="19"/>
                      </a:lnTo>
                      <a:lnTo>
                        <a:pt x="425" y="29"/>
                      </a:lnTo>
                      <a:lnTo>
                        <a:pt x="448" y="39"/>
                      </a:lnTo>
                      <a:lnTo>
                        <a:pt x="465" y="47"/>
                      </a:lnTo>
                      <a:lnTo>
                        <a:pt x="479" y="56"/>
                      </a:lnTo>
                      <a:lnTo>
                        <a:pt x="486" y="60"/>
                      </a:lnTo>
                      <a:lnTo>
                        <a:pt x="489" y="63"/>
                      </a:lnTo>
                      <a:lnTo>
                        <a:pt x="488" y="65"/>
                      </a:lnTo>
                      <a:lnTo>
                        <a:pt x="482" y="75"/>
                      </a:lnTo>
                      <a:lnTo>
                        <a:pt x="473" y="89"/>
                      </a:lnTo>
                      <a:lnTo>
                        <a:pt x="462" y="107"/>
                      </a:lnTo>
                      <a:lnTo>
                        <a:pt x="445" y="128"/>
                      </a:lnTo>
                      <a:lnTo>
                        <a:pt x="425" y="149"/>
                      </a:lnTo>
                      <a:lnTo>
                        <a:pt x="401" y="172"/>
                      </a:lnTo>
                      <a:lnTo>
                        <a:pt x="374" y="191"/>
                      </a:lnTo>
                      <a:lnTo>
                        <a:pt x="342" y="210"/>
                      </a:lnTo>
                      <a:lnTo>
                        <a:pt x="305" y="225"/>
                      </a:lnTo>
                      <a:lnTo>
                        <a:pt x="266" y="235"/>
                      </a:lnTo>
                      <a:lnTo>
                        <a:pt x="223" y="238"/>
                      </a:lnTo>
                      <a:lnTo>
                        <a:pt x="185" y="236"/>
                      </a:lnTo>
                      <a:lnTo>
                        <a:pt x="150" y="231"/>
                      </a:lnTo>
                      <a:lnTo>
                        <a:pt x="116" y="222"/>
                      </a:lnTo>
                      <a:lnTo>
                        <a:pt x="87" y="211"/>
                      </a:lnTo>
                      <a:lnTo>
                        <a:pt x="62" y="198"/>
                      </a:lnTo>
                      <a:lnTo>
                        <a:pt x="39" y="187"/>
                      </a:lnTo>
                      <a:lnTo>
                        <a:pt x="22" y="176"/>
                      </a:lnTo>
                      <a:lnTo>
                        <a:pt x="10" y="166"/>
                      </a:lnTo>
                      <a:lnTo>
                        <a:pt x="3" y="159"/>
                      </a:lnTo>
                      <a:lnTo>
                        <a:pt x="0" y="158"/>
                      </a:lnTo>
                      <a:lnTo>
                        <a:pt x="1" y="155"/>
                      </a:lnTo>
                      <a:lnTo>
                        <a:pt x="5" y="147"/>
                      </a:lnTo>
                      <a:lnTo>
                        <a:pt x="13" y="134"/>
                      </a:lnTo>
                      <a:lnTo>
                        <a:pt x="24" y="119"/>
                      </a:lnTo>
                      <a:lnTo>
                        <a:pt x="38" y="100"/>
                      </a:lnTo>
                      <a:lnTo>
                        <a:pt x="56" y="81"/>
                      </a:lnTo>
                      <a:lnTo>
                        <a:pt x="79" y="61"/>
                      </a:lnTo>
                      <a:lnTo>
                        <a:pt x="106" y="43"/>
                      </a:lnTo>
                      <a:lnTo>
                        <a:pt x="138" y="26"/>
                      </a:lnTo>
                      <a:lnTo>
                        <a:pt x="174" y="14"/>
                      </a:lnTo>
                      <a:lnTo>
                        <a:pt x="216" y="4"/>
                      </a:lnTo>
                      <a:lnTo>
                        <a:pt x="2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6" name="任意多边形: 形状 25">
                  <a:extLst>
                    <a:ext uri="{FF2B5EF4-FFF2-40B4-BE49-F238E27FC236}">
                      <a16:creationId xmlns:a16="http://schemas.microsoft.com/office/drawing/2014/main" id="{E295451D-0A68-4D9D-AC0B-611776004280}"/>
                    </a:ext>
                  </a:extLst>
                </p:cNvPr>
                <p:cNvSpPr>
                  <a:spLocks/>
                </p:cNvSpPr>
                <p:nvPr/>
              </p:nvSpPr>
              <p:spPr bwMode="auto">
                <a:xfrm>
                  <a:off x="10465801" y="5769904"/>
                  <a:ext cx="564889" cy="268832"/>
                </a:xfrm>
                <a:custGeom>
                  <a:avLst/>
                  <a:gdLst>
                    <a:gd name="T0" fmla="*/ 233 w 498"/>
                    <a:gd name="T1" fmla="*/ 0 h 235"/>
                    <a:gd name="T2" fmla="*/ 276 w 498"/>
                    <a:gd name="T3" fmla="*/ 2 h 235"/>
                    <a:gd name="T4" fmla="*/ 315 w 498"/>
                    <a:gd name="T5" fmla="*/ 6 h 235"/>
                    <a:gd name="T6" fmla="*/ 352 w 498"/>
                    <a:gd name="T7" fmla="*/ 14 h 235"/>
                    <a:gd name="T8" fmla="*/ 385 w 498"/>
                    <a:gd name="T9" fmla="*/ 24 h 235"/>
                    <a:gd name="T10" fmla="*/ 413 w 498"/>
                    <a:gd name="T11" fmla="*/ 37 h 235"/>
                    <a:gd name="T12" fmla="*/ 438 w 498"/>
                    <a:gd name="T13" fmla="*/ 49 h 235"/>
                    <a:gd name="T14" fmla="*/ 459 w 498"/>
                    <a:gd name="T15" fmla="*/ 62 h 235"/>
                    <a:gd name="T16" fmla="*/ 476 w 498"/>
                    <a:gd name="T17" fmla="*/ 73 h 235"/>
                    <a:gd name="T18" fmla="*/ 488 w 498"/>
                    <a:gd name="T19" fmla="*/ 81 h 235"/>
                    <a:gd name="T20" fmla="*/ 496 w 498"/>
                    <a:gd name="T21" fmla="*/ 88 h 235"/>
                    <a:gd name="T22" fmla="*/ 498 w 498"/>
                    <a:gd name="T23" fmla="*/ 90 h 235"/>
                    <a:gd name="T24" fmla="*/ 496 w 498"/>
                    <a:gd name="T25" fmla="*/ 94 h 235"/>
                    <a:gd name="T26" fmla="*/ 489 w 498"/>
                    <a:gd name="T27" fmla="*/ 102 h 235"/>
                    <a:gd name="T28" fmla="*/ 479 w 498"/>
                    <a:gd name="T29" fmla="*/ 116 h 235"/>
                    <a:gd name="T30" fmla="*/ 465 w 498"/>
                    <a:gd name="T31" fmla="*/ 132 h 235"/>
                    <a:gd name="T32" fmla="*/ 447 w 498"/>
                    <a:gd name="T33" fmla="*/ 151 h 235"/>
                    <a:gd name="T34" fmla="*/ 424 w 498"/>
                    <a:gd name="T35" fmla="*/ 170 h 235"/>
                    <a:gd name="T36" fmla="*/ 399 w 498"/>
                    <a:gd name="T37" fmla="*/ 189 h 235"/>
                    <a:gd name="T38" fmla="*/ 368 w 498"/>
                    <a:gd name="T39" fmla="*/ 206 h 235"/>
                    <a:gd name="T40" fmla="*/ 334 w 498"/>
                    <a:gd name="T41" fmla="*/ 220 h 235"/>
                    <a:gd name="T42" fmla="*/ 297 w 498"/>
                    <a:gd name="T43" fmla="*/ 230 h 235"/>
                    <a:gd name="T44" fmla="*/ 254 w 498"/>
                    <a:gd name="T45" fmla="*/ 235 h 235"/>
                    <a:gd name="T46" fmla="*/ 213 w 498"/>
                    <a:gd name="T47" fmla="*/ 234 h 235"/>
                    <a:gd name="T48" fmla="*/ 175 w 498"/>
                    <a:gd name="T49" fmla="*/ 228 h 235"/>
                    <a:gd name="T50" fmla="*/ 140 w 498"/>
                    <a:gd name="T51" fmla="*/ 219 h 235"/>
                    <a:gd name="T52" fmla="*/ 109 w 498"/>
                    <a:gd name="T53" fmla="*/ 206 h 235"/>
                    <a:gd name="T54" fmla="*/ 81 w 498"/>
                    <a:gd name="T55" fmla="*/ 191 h 235"/>
                    <a:gd name="T56" fmla="*/ 57 w 498"/>
                    <a:gd name="T57" fmla="*/ 177 h 235"/>
                    <a:gd name="T58" fmla="*/ 37 w 498"/>
                    <a:gd name="T59" fmla="*/ 161 h 235"/>
                    <a:gd name="T60" fmla="*/ 21 w 498"/>
                    <a:gd name="T61" fmla="*/ 149 h 235"/>
                    <a:gd name="T62" fmla="*/ 10 w 498"/>
                    <a:gd name="T63" fmla="*/ 137 h 235"/>
                    <a:gd name="T64" fmla="*/ 3 w 498"/>
                    <a:gd name="T65" fmla="*/ 130 h 235"/>
                    <a:gd name="T66" fmla="*/ 0 w 498"/>
                    <a:gd name="T67" fmla="*/ 128 h 235"/>
                    <a:gd name="T68" fmla="*/ 3 w 498"/>
                    <a:gd name="T69" fmla="*/ 125 h 235"/>
                    <a:gd name="T70" fmla="*/ 7 w 498"/>
                    <a:gd name="T71" fmla="*/ 116 h 235"/>
                    <a:gd name="T72" fmla="*/ 17 w 498"/>
                    <a:gd name="T73" fmla="*/ 105 h 235"/>
                    <a:gd name="T74" fmla="*/ 30 w 498"/>
                    <a:gd name="T75" fmla="*/ 91 h 235"/>
                    <a:gd name="T76" fmla="*/ 47 w 498"/>
                    <a:gd name="T77" fmla="*/ 74 h 235"/>
                    <a:gd name="T78" fmla="*/ 66 w 498"/>
                    <a:gd name="T79" fmla="*/ 58 h 235"/>
                    <a:gd name="T80" fmla="*/ 92 w 498"/>
                    <a:gd name="T81" fmla="*/ 42 h 235"/>
                    <a:gd name="T82" fmla="*/ 120 w 498"/>
                    <a:gd name="T83" fmla="*/ 27 h 235"/>
                    <a:gd name="T84" fmla="*/ 154 w 498"/>
                    <a:gd name="T85" fmla="*/ 14 h 235"/>
                    <a:gd name="T86" fmla="*/ 191 w 498"/>
                    <a:gd name="T87" fmla="*/ 5 h 235"/>
                    <a:gd name="T88" fmla="*/ 233 w 498"/>
                    <a:gd name="T8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8" h="235">
                      <a:moveTo>
                        <a:pt x="233" y="0"/>
                      </a:moveTo>
                      <a:lnTo>
                        <a:pt x="276" y="2"/>
                      </a:lnTo>
                      <a:lnTo>
                        <a:pt x="315" y="6"/>
                      </a:lnTo>
                      <a:lnTo>
                        <a:pt x="352" y="14"/>
                      </a:lnTo>
                      <a:lnTo>
                        <a:pt x="385" y="24"/>
                      </a:lnTo>
                      <a:lnTo>
                        <a:pt x="413" y="37"/>
                      </a:lnTo>
                      <a:lnTo>
                        <a:pt x="438" y="49"/>
                      </a:lnTo>
                      <a:lnTo>
                        <a:pt x="459" y="62"/>
                      </a:lnTo>
                      <a:lnTo>
                        <a:pt x="476" y="73"/>
                      </a:lnTo>
                      <a:lnTo>
                        <a:pt x="488" y="81"/>
                      </a:lnTo>
                      <a:lnTo>
                        <a:pt x="496" y="88"/>
                      </a:lnTo>
                      <a:lnTo>
                        <a:pt x="498" y="90"/>
                      </a:lnTo>
                      <a:lnTo>
                        <a:pt x="496" y="94"/>
                      </a:lnTo>
                      <a:lnTo>
                        <a:pt x="489" y="102"/>
                      </a:lnTo>
                      <a:lnTo>
                        <a:pt x="479" y="116"/>
                      </a:lnTo>
                      <a:lnTo>
                        <a:pt x="465" y="132"/>
                      </a:lnTo>
                      <a:lnTo>
                        <a:pt x="447" y="151"/>
                      </a:lnTo>
                      <a:lnTo>
                        <a:pt x="424" y="170"/>
                      </a:lnTo>
                      <a:lnTo>
                        <a:pt x="399" y="189"/>
                      </a:lnTo>
                      <a:lnTo>
                        <a:pt x="368" y="206"/>
                      </a:lnTo>
                      <a:lnTo>
                        <a:pt x="334" y="220"/>
                      </a:lnTo>
                      <a:lnTo>
                        <a:pt x="297" y="230"/>
                      </a:lnTo>
                      <a:lnTo>
                        <a:pt x="254" y="235"/>
                      </a:lnTo>
                      <a:lnTo>
                        <a:pt x="213" y="234"/>
                      </a:lnTo>
                      <a:lnTo>
                        <a:pt x="175" y="228"/>
                      </a:lnTo>
                      <a:lnTo>
                        <a:pt x="140" y="219"/>
                      </a:lnTo>
                      <a:lnTo>
                        <a:pt x="109" y="206"/>
                      </a:lnTo>
                      <a:lnTo>
                        <a:pt x="81" y="191"/>
                      </a:lnTo>
                      <a:lnTo>
                        <a:pt x="57" y="177"/>
                      </a:lnTo>
                      <a:lnTo>
                        <a:pt x="37" y="161"/>
                      </a:lnTo>
                      <a:lnTo>
                        <a:pt x="21" y="149"/>
                      </a:lnTo>
                      <a:lnTo>
                        <a:pt x="10" y="137"/>
                      </a:lnTo>
                      <a:lnTo>
                        <a:pt x="3" y="130"/>
                      </a:lnTo>
                      <a:lnTo>
                        <a:pt x="0" y="128"/>
                      </a:lnTo>
                      <a:lnTo>
                        <a:pt x="3" y="125"/>
                      </a:lnTo>
                      <a:lnTo>
                        <a:pt x="7" y="116"/>
                      </a:lnTo>
                      <a:lnTo>
                        <a:pt x="17" y="105"/>
                      </a:lnTo>
                      <a:lnTo>
                        <a:pt x="30" y="91"/>
                      </a:lnTo>
                      <a:lnTo>
                        <a:pt x="47" y="74"/>
                      </a:lnTo>
                      <a:lnTo>
                        <a:pt x="66" y="58"/>
                      </a:lnTo>
                      <a:lnTo>
                        <a:pt x="92" y="42"/>
                      </a:lnTo>
                      <a:lnTo>
                        <a:pt x="120" y="27"/>
                      </a:lnTo>
                      <a:lnTo>
                        <a:pt x="154" y="14"/>
                      </a:lnTo>
                      <a:lnTo>
                        <a:pt x="191" y="5"/>
                      </a:lnTo>
                      <a:lnTo>
                        <a:pt x="233"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sp>
            <p:nvSpPr>
              <p:cNvPr id="16" name="任意多边形: 形状 15">
                <a:extLst>
                  <a:ext uri="{FF2B5EF4-FFF2-40B4-BE49-F238E27FC236}">
                    <a16:creationId xmlns:a16="http://schemas.microsoft.com/office/drawing/2014/main" id="{7957518D-E0CE-40E8-BFC3-9BFE2A158954}"/>
                  </a:ext>
                </a:extLst>
              </p:cNvPr>
              <p:cNvSpPr>
                <a:spLocks/>
              </p:cNvSpPr>
              <p:nvPr/>
            </p:nvSpPr>
            <p:spPr bwMode="auto">
              <a:xfrm>
                <a:off x="10132312" y="4384906"/>
                <a:ext cx="1187628" cy="1616399"/>
              </a:xfrm>
              <a:custGeom>
                <a:avLst/>
                <a:gdLst>
                  <a:gd name="T0" fmla="*/ 1036 w 1047"/>
                  <a:gd name="T1" fmla="*/ 0 h 1423"/>
                  <a:gd name="T2" fmla="*/ 1037 w 1047"/>
                  <a:gd name="T3" fmla="*/ 3 h 1423"/>
                  <a:gd name="T4" fmla="*/ 1039 w 1047"/>
                  <a:gd name="T5" fmla="*/ 12 h 1423"/>
                  <a:gd name="T6" fmla="*/ 1041 w 1047"/>
                  <a:gd name="T7" fmla="*/ 26 h 1423"/>
                  <a:gd name="T8" fmla="*/ 1043 w 1047"/>
                  <a:gd name="T9" fmla="*/ 46 h 1423"/>
                  <a:gd name="T10" fmla="*/ 1044 w 1047"/>
                  <a:gd name="T11" fmla="*/ 70 h 1423"/>
                  <a:gd name="T12" fmla="*/ 1046 w 1047"/>
                  <a:gd name="T13" fmla="*/ 99 h 1423"/>
                  <a:gd name="T14" fmla="*/ 1047 w 1047"/>
                  <a:gd name="T15" fmla="*/ 131 h 1423"/>
                  <a:gd name="T16" fmla="*/ 1046 w 1047"/>
                  <a:gd name="T17" fmla="*/ 169 h 1423"/>
                  <a:gd name="T18" fmla="*/ 1043 w 1047"/>
                  <a:gd name="T19" fmla="*/ 210 h 1423"/>
                  <a:gd name="T20" fmla="*/ 1037 w 1047"/>
                  <a:gd name="T21" fmla="*/ 253 h 1423"/>
                  <a:gd name="T22" fmla="*/ 1030 w 1047"/>
                  <a:gd name="T23" fmla="*/ 301 h 1423"/>
                  <a:gd name="T24" fmla="*/ 1019 w 1047"/>
                  <a:gd name="T25" fmla="*/ 351 h 1423"/>
                  <a:gd name="T26" fmla="*/ 1006 w 1047"/>
                  <a:gd name="T27" fmla="*/ 404 h 1423"/>
                  <a:gd name="T28" fmla="*/ 988 w 1047"/>
                  <a:gd name="T29" fmla="*/ 460 h 1423"/>
                  <a:gd name="T30" fmla="*/ 967 w 1047"/>
                  <a:gd name="T31" fmla="*/ 519 h 1423"/>
                  <a:gd name="T32" fmla="*/ 941 w 1047"/>
                  <a:gd name="T33" fmla="*/ 578 h 1423"/>
                  <a:gd name="T34" fmla="*/ 910 w 1047"/>
                  <a:gd name="T35" fmla="*/ 639 h 1423"/>
                  <a:gd name="T36" fmla="*/ 875 w 1047"/>
                  <a:gd name="T37" fmla="*/ 704 h 1423"/>
                  <a:gd name="T38" fmla="*/ 834 w 1047"/>
                  <a:gd name="T39" fmla="*/ 767 h 1423"/>
                  <a:gd name="T40" fmla="*/ 787 w 1047"/>
                  <a:gd name="T41" fmla="*/ 832 h 1423"/>
                  <a:gd name="T42" fmla="*/ 733 w 1047"/>
                  <a:gd name="T43" fmla="*/ 898 h 1423"/>
                  <a:gd name="T44" fmla="*/ 674 w 1047"/>
                  <a:gd name="T45" fmla="*/ 965 h 1423"/>
                  <a:gd name="T46" fmla="*/ 606 w 1047"/>
                  <a:gd name="T47" fmla="*/ 1032 h 1423"/>
                  <a:gd name="T48" fmla="*/ 531 w 1047"/>
                  <a:gd name="T49" fmla="*/ 1098 h 1423"/>
                  <a:gd name="T50" fmla="*/ 449 w 1047"/>
                  <a:gd name="T51" fmla="*/ 1165 h 1423"/>
                  <a:gd name="T52" fmla="*/ 359 w 1047"/>
                  <a:gd name="T53" fmla="*/ 1231 h 1423"/>
                  <a:gd name="T54" fmla="*/ 260 w 1047"/>
                  <a:gd name="T55" fmla="*/ 1297 h 1423"/>
                  <a:gd name="T56" fmla="*/ 152 w 1047"/>
                  <a:gd name="T57" fmla="*/ 1360 h 1423"/>
                  <a:gd name="T58" fmla="*/ 35 w 1047"/>
                  <a:gd name="T59" fmla="*/ 1423 h 1423"/>
                  <a:gd name="T60" fmla="*/ 0 w 1047"/>
                  <a:gd name="T61" fmla="*/ 1356 h 1423"/>
                  <a:gd name="T62" fmla="*/ 116 w 1047"/>
                  <a:gd name="T63" fmla="*/ 1294 h 1423"/>
                  <a:gd name="T64" fmla="*/ 222 w 1047"/>
                  <a:gd name="T65" fmla="*/ 1231 h 1423"/>
                  <a:gd name="T66" fmla="*/ 318 w 1047"/>
                  <a:gd name="T67" fmla="*/ 1167 h 1423"/>
                  <a:gd name="T68" fmla="*/ 407 w 1047"/>
                  <a:gd name="T69" fmla="*/ 1102 h 1423"/>
                  <a:gd name="T70" fmla="*/ 487 w 1047"/>
                  <a:gd name="T71" fmla="*/ 1038 h 1423"/>
                  <a:gd name="T72" fmla="*/ 559 w 1047"/>
                  <a:gd name="T73" fmla="*/ 974 h 1423"/>
                  <a:gd name="T74" fmla="*/ 624 w 1047"/>
                  <a:gd name="T75" fmla="*/ 909 h 1423"/>
                  <a:gd name="T76" fmla="*/ 682 w 1047"/>
                  <a:gd name="T77" fmla="*/ 845 h 1423"/>
                  <a:gd name="T78" fmla="*/ 733 w 1047"/>
                  <a:gd name="T79" fmla="*/ 782 h 1423"/>
                  <a:gd name="T80" fmla="*/ 778 w 1047"/>
                  <a:gd name="T81" fmla="*/ 719 h 1423"/>
                  <a:gd name="T82" fmla="*/ 817 w 1047"/>
                  <a:gd name="T83" fmla="*/ 657 h 1423"/>
                  <a:gd name="T84" fmla="*/ 851 w 1047"/>
                  <a:gd name="T85" fmla="*/ 597 h 1423"/>
                  <a:gd name="T86" fmla="*/ 879 w 1047"/>
                  <a:gd name="T87" fmla="*/ 540 h 1423"/>
                  <a:gd name="T88" fmla="*/ 903 w 1047"/>
                  <a:gd name="T89" fmla="*/ 483 h 1423"/>
                  <a:gd name="T90" fmla="*/ 923 w 1047"/>
                  <a:gd name="T91" fmla="*/ 428 h 1423"/>
                  <a:gd name="T92" fmla="*/ 938 w 1047"/>
                  <a:gd name="T93" fmla="*/ 376 h 1423"/>
                  <a:gd name="T94" fmla="*/ 951 w 1047"/>
                  <a:gd name="T95" fmla="*/ 326 h 1423"/>
                  <a:gd name="T96" fmla="*/ 959 w 1047"/>
                  <a:gd name="T97" fmla="*/ 280 h 1423"/>
                  <a:gd name="T98" fmla="*/ 965 w 1047"/>
                  <a:gd name="T99" fmla="*/ 236 h 1423"/>
                  <a:gd name="T100" fmla="*/ 969 w 1047"/>
                  <a:gd name="T101" fmla="*/ 196 h 1423"/>
                  <a:gd name="T102" fmla="*/ 971 w 1047"/>
                  <a:gd name="T103" fmla="*/ 158 h 1423"/>
                  <a:gd name="T104" fmla="*/ 971 w 1047"/>
                  <a:gd name="T105" fmla="*/ 124 h 1423"/>
                  <a:gd name="T106" fmla="*/ 971 w 1047"/>
                  <a:gd name="T107" fmla="*/ 95 h 1423"/>
                  <a:gd name="T108" fmla="*/ 968 w 1047"/>
                  <a:gd name="T109" fmla="*/ 70 h 1423"/>
                  <a:gd name="T110" fmla="*/ 967 w 1047"/>
                  <a:gd name="T111" fmla="*/ 49 h 1423"/>
                  <a:gd name="T112" fmla="*/ 964 w 1047"/>
                  <a:gd name="T113" fmla="*/ 33 h 1423"/>
                  <a:gd name="T114" fmla="*/ 962 w 1047"/>
                  <a:gd name="T115" fmla="*/ 22 h 1423"/>
                  <a:gd name="T116" fmla="*/ 961 w 1047"/>
                  <a:gd name="T117" fmla="*/ 17 h 1423"/>
                  <a:gd name="T118" fmla="*/ 1036 w 1047"/>
                  <a:gd name="T11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7" h="1423">
                    <a:moveTo>
                      <a:pt x="1036" y="0"/>
                    </a:moveTo>
                    <a:lnTo>
                      <a:pt x="1037" y="3"/>
                    </a:lnTo>
                    <a:lnTo>
                      <a:pt x="1039" y="12"/>
                    </a:lnTo>
                    <a:lnTo>
                      <a:pt x="1041" y="26"/>
                    </a:lnTo>
                    <a:lnTo>
                      <a:pt x="1043" y="46"/>
                    </a:lnTo>
                    <a:lnTo>
                      <a:pt x="1044" y="70"/>
                    </a:lnTo>
                    <a:lnTo>
                      <a:pt x="1046" y="99"/>
                    </a:lnTo>
                    <a:lnTo>
                      <a:pt x="1047" y="131"/>
                    </a:lnTo>
                    <a:lnTo>
                      <a:pt x="1046" y="169"/>
                    </a:lnTo>
                    <a:lnTo>
                      <a:pt x="1043" y="210"/>
                    </a:lnTo>
                    <a:lnTo>
                      <a:pt x="1037" y="253"/>
                    </a:lnTo>
                    <a:lnTo>
                      <a:pt x="1030" y="301"/>
                    </a:lnTo>
                    <a:lnTo>
                      <a:pt x="1019" y="351"/>
                    </a:lnTo>
                    <a:lnTo>
                      <a:pt x="1006" y="404"/>
                    </a:lnTo>
                    <a:lnTo>
                      <a:pt x="988" y="460"/>
                    </a:lnTo>
                    <a:lnTo>
                      <a:pt x="967" y="519"/>
                    </a:lnTo>
                    <a:lnTo>
                      <a:pt x="941" y="578"/>
                    </a:lnTo>
                    <a:lnTo>
                      <a:pt x="910" y="639"/>
                    </a:lnTo>
                    <a:lnTo>
                      <a:pt x="875" y="704"/>
                    </a:lnTo>
                    <a:lnTo>
                      <a:pt x="834" y="767"/>
                    </a:lnTo>
                    <a:lnTo>
                      <a:pt x="787" y="832"/>
                    </a:lnTo>
                    <a:lnTo>
                      <a:pt x="733" y="898"/>
                    </a:lnTo>
                    <a:lnTo>
                      <a:pt x="674" y="965"/>
                    </a:lnTo>
                    <a:lnTo>
                      <a:pt x="606" y="1032"/>
                    </a:lnTo>
                    <a:lnTo>
                      <a:pt x="531" y="1098"/>
                    </a:lnTo>
                    <a:lnTo>
                      <a:pt x="449" y="1165"/>
                    </a:lnTo>
                    <a:lnTo>
                      <a:pt x="359" y="1231"/>
                    </a:lnTo>
                    <a:lnTo>
                      <a:pt x="260" y="1297"/>
                    </a:lnTo>
                    <a:lnTo>
                      <a:pt x="152" y="1360"/>
                    </a:lnTo>
                    <a:lnTo>
                      <a:pt x="35" y="1423"/>
                    </a:lnTo>
                    <a:lnTo>
                      <a:pt x="0" y="1356"/>
                    </a:lnTo>
                    <a:lnTo>
                      <a:pt x="116" y="1294"/>
                    </a:lnTo>
                    <a:lnTo>
                      <a:pt x="222" y="1231"/>
                    </a:lnTo>
                    <a:lnTo>
                      <a:pt x="318" y="1167"/>
                    </a:lnTo>
                    <a:lnTo>
                      <a:pt x="407" y="1102"/>
                    </a:lnTo>
                    <a:lnTo>
                      <a:pt x="487" y="1038"/>
                    </a:lnTo>
                    <a:lnTo>
                      <a:pt x="559" y="974"/>
                    </a:lnTo>
                    <a:lnTo>
                      <a:pt x="624" y="909"/>
                    </a:lnTo>
                    <a:lnTo>
                      <a:pt x="682" y="845"/>
                    </a:lnTo>
                    <a:lnTo>
                      <a:pt x="733" y="782"/>
                    </a:lnTo>
                    <a:lnTo>
                      <a:pt x="778" y="719"/>
                    </a:lnTo>
                    <a:lnTo>
                      <a:pt x="817" y="657"/>
                    </a:lnTo>
                    <a:lnTo>
                      <a:pt x="851" y="597"/>
                    </a:lnTo>
                    <a:lnTo>
                      <a:pt x="879" y="540"/>
                    </a:lnTo>
                    <a:lnTo>
                      <a:pt x="903" y="483"/>
                    </a:lnTo>
                    <a:lnTo>
                      <a:pt x="923" y="428"/>
                    </a:lnTo>
                    <a:lnTo>
                      <a:pt x="938" y="376"/>
                    </a:lnTo>
                    <a:lnTo>
                      <a:pt x="951" y="326"/>
                    </a:lnTo>
                    <a:lnTo>
                      <a:pt x="959" y="280"/>
                    </a:lnTo>
                    <a:lnTo>
                      <a:pt x="965" y="236"/>
                    </a:lnTo>
                    <a:lnTo>
                      <a:pt x="969" y="196"/>
                    </a:lnTo>
                    <a:lnTo>
                      <a:pt x="971" y="158"/>
                    </a:lnTo>
                    <a:lnTo>
                      <a:pt x="971" y="124"/>
                    </a:lnTo>
                    <a:lnTo>
                      <a:pt x="971" y="95"/>
                    </a:lnTo>
                    <a:lnTo>
                      <a:pt x="968" y="70"/>
                    </a:lnTo>
                    <a:lnTo>
                      <a:pt x="967" y="49"/>
                    </a:lnTo>
                    <a:lnTo>
                      <a:pt x="964" y="33"/>
                    </a:lnTo>
                    <a:lnTo>
                      <a:pt x="962" y="22"/>
                    </a:lnTo>
                    <a:lnTo>
                      <a:pt x="961" y="17"/>
                    </a:lnTo>
                    <a:lnTo>
                      <a:pt x="1036"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grpSp>
      <p:grpSp>
        <p:nvGrpSpPr>
          <p:cNvPr id="37" name="组合 36">
            <a:extLst>
              <a:ext uri="{FF2B5EF4-FFF2-40B4-BE49-F238E27FC236}">
                <a16:creationId xmlns:a16="http://schemas.microsoft.com/office/drawing/2014/main" id="{C6C35958-6A95-4D5C-B74C-457CAD254B87}"/>
              </a:ext>
            </a:extLst>
          </p:cNvPr>
          <p:cNvGrpSpPr/>
          <p:nvPr/>
        </p:nvGrpSpPr>
        <p:grpSpPr>
          <a:xfrm>
            <a:off x="7239239" y="1763865"/>
            <a:ext cx="3767559" cy="4007983"/>
            <a:chOff x="7268222" y="2109365"/>
            <a:chExt cx="3767559" cy="4007982"/>
          </a:xfrm>
        </p:grpSpPr>
        <p:grpSp>
          <p:nvGrpSpPr>
            <p:cNvPr id="38" name="组合 37">
              <a:extLst>
                <a:ext uri="{FF2B5EF4-FFF2-40B4-BE49-F238E27FC236}">
                  <a16:creationId xmlns:a16="http://schemas.microsoft.com/office/drawing/2014/main" id="{5643409D-72E2-45BD-8EC8-89E6DB939EDA}"/>
                </a:ext>
              </a:extLst>
            </p:cNvPr>
            <p:cNvGrpSpPr/>
            <p:nvPr/>
          </p:nvGrpSpPr>
          <p:grpSpPr>
            <a:xfrm>
              <a:off x="7268222" y="5273729"/>
              <a:ext cx="3767559" cy="843618"/>
              <a:chOff x="5871033" y="1810977"/>
              <a:chExt cx="3767559" cy="843618"/>
            </a:xfrm>
          </p:grpSpPr>
          <p:sp>
            <p:nvSpPr>
              <p:cNvPr id="48" name="矩形 47">
                <a:extLst>
                  <a:ext uri="{FF2B5EF4-FFF2-40B4-BE49-F238E27FC236}">
                    <a16:creationId xmlns:a16="http://schemas.microsoft.com/office/drawing/2014/main" id="{1CE42ABE-F384-4F8D-9E1E-0604D6E1F70C}"/>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9" name="矩形: 圆角 48">
                <a:extLst>
                  <a:ext uri="{FF2B5EF4-FFF2-40B4-BE49-F238E27FC236}">
                    <a16:creationId xmlns:a16="http://schemas.microsoft.com/office/drawing/2014/main" id="{C7A985CE-72C7-422C-AD2D-BAE0728777C7}"/>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39" name="组合 38">
              <a:extLst>
                <a:ext uri="{FF2B5EF4-FFF2-40B4-BE49-F238E27FC236}">
                  <a16:creationId xmlns:a16="http://schemas.microsoft.com/office/drawing/2014/main" id="{5A6575D3-41DF-47B1-9250-62E140F815AD}"/>
                </a:ext>
              </a:extLst>
            </p:cNvPr>
            <p:cNvGrpSpPr/>
            <p:nvPr/>
          </p:nvGrpSpPr>
          <p:grpSpPr>
            <a:xfrm>
              <a:off x="7268222" y="4218941"/>
              <a:ext cx="3767559" cy="843618"/>
              <a:chOff x="5871033" y="1810977"/>
              <a:chExt cx="3767559" cy="843618"/>
            </a:xfrm>
          </p:grpSpPr>
          <p:sp>
            <p:nvSpPr>
              <p:cNvPr id="46" name="矩形 45">
                <a:extLst>
                  <a:ext uri="{FF2B5EF4-FFF2-40B4-BE49-F238E27FC236}">
                    <a16:creationId xmlns:a16="http://schemas.microsoft.com/office/drawing/2014/main" id="{C2CC1623-0DA8-4290-BC69-5DAF322A8C01}"/>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7" name="矩形: 圆角 46">
                <a:extLst>
                  <a:ext uri="{FF2B5EF4-FFF2-40B4-BE49-F238E27FC236}">
                    <a16:creationId xmlns:a16="http://schemas.microsoft.com/office/drawing/2014/main" id="{F9FE1D7D-D20C-434A-A2F7-43ED67635B96}"/>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40" name="组合 39">
              <a:extLst>
                <a:ext uri="{FF2B5EF4-FFF2-40B4-BE49-F238E27FC236}">
                  <a16:creationId xmlns:a16="http://schemas.microsoft.com/office/drawing/2014/main" id="{9D658B5B-0980-41CC-B1BE-1DDB58F2FA10}"/>
                </a:ext>
              </a:extLst>
            </p:cNvPr>
            <p:cNvGrpSpPr/>
            <p:nvPr/>
          </p:nvGrpSpPr>
          <p:grpSpPr>
            <a:xfrm>
              <a:off x="7268222" y="3164153"/>
              <a:ext cx="3767559" cy="826114"/>
              <a:chOff x="5871033" y="1810977"/>
              <a:chExt cx="3767559" cy="826114"/>
            </a:xfrm>
          </p:grpSpPr>
          <p:sp>
            <p:nvSpPr>
              <p:cNvPr id="44" name="矩形 43">
                <a:extLst>
                  <a:ext uri="{FF2B5EF4-FFF2-40B4-BE49-F238E27FC236}">
                    <a16:creationId xmlns:a16="http://schemas.microsoft.com/office/drawing/2014/main" id="{15535301-4AEA-40B7-8E50-6831794FA501}"/>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5" name="矩形: 圆角 44">
                <a:extLst>
                  <a:ext uri="{FF2B5EF4-FFF2-40B4-BE49-F238E27FC236}">
                    <a16:creationId xmlns:a16="http://schemas.microsoft.com/office/drawing/2014/main" id="{DD886C96-C033-4DC7-A2FF-61FCB21C8E71}"/>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41" name="组合 40">
              <a:extLst>
                <a:ext uri="{FF2B5EF4-FFF2-40B4-BE49-F238E27FC236}">
                  <a16:creationId xmlns:a16="http://schemas.microsoft.com/office/drawing/2014/main" id="{7B04256A-54DB-45AC-A4B9-BE0168CEEAA0}"/>
                </a:ext>
              </a:extLst>
            </p:cNvPr>
            <p:cNvGrpSpPr/>
            <p:nvPr/>
          </p:nvGrpSpPr>
          <p:grpSpPr>
            <a:xfrm>
              <a:off x="7268222" y="2109365"/>
              <a:ext cx="3767559" cy="826114"/>
              <a:chOff x="5871033" y="1810977"/>
              <a:chExt cx="3767559" cy="826114"/>
            </a:xfrm>
          </p:grpSpPr>
          <p:sp>
            <p:nvSpPr>
              <p:cNvPr id="42" name="矩形 41">
                <a:extLst>
                  <a:ext uri="{FF2B5EF4-FFF2-40B4-BE49-F238E27FC236}">
                    <a16:creationId xmlns:a16="http://schemas.microsoft.com/office/drawing/2014/main" id="{A75CB17D-A4CC-4DCD-937C-77A1183DABEC}"/>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3" name="矩形: 圆角 42">
                <a:extLst>
                  <a:ext uri="{FF2B5EF4-FFF2-40B4-BE49-F238E27FC236}">
                    <a16:creationId xmlns:a16="http://schemas.microsoft.com/office/drawing/2014/main" id="{18FB3CAA-8857-4097-AF8C-7CE8ACDDFB3A}"/>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spTree>
    <p:extLst>
      <p:ext uri="{BB962C8B-B14F-4D97-AF65-F5344CB8AC3E}">
        <p14:creationId xmlns:p14="http://schemas.microsoft.com/office/powerpoint/2010/main" val="286361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9">
            <a:extLst>
              <a:ext uri="{FF2B5EF4-FFF2-40B4-BE49-F238E27FC236}">
                <a16:creationId xmlns:a16="http://schemas.microsoft.com/office/drawing/2014/main" id="{A3089FE0-1994-4F6B-807E-2DE2809F882C}"/>
              </a:ext>
            </a:extLst>
          </p:cNvPr>
          <p:cNvCxnSpPr/>
          <p:nvPr/>
        </p:nvCxnSpPr>
        <p:spPr bwMode="auto">
          <a:xfrm flipV="1">
            <a:off x="5798727" y="3130933"/>
            <a:ext cx="523429" cy="212152"/>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 name="组合 2">
            <a:extLst>
              <a:ext uri="{FF2B5EF4-FFF2-40B4-BE49-F238E27FC236}">
                <a16:creationId xmlns:a16="http://schemas.microsoft.com/office/drawing/2014/main" id="{C87DF874-1553-42ED-A807-6E339DF32F94}"/>
              </a:ext>
            </a:extLst>
          </p:cNvPr>
          <p:cNvGrpSpPr/>
          <p:nvPr/>
        </p:nvGrpSpPr>
        <p:grpSpPr>
          <a:xfrm>
            <a:off x="2916184" y="2255107"/>
            <a:ext cx="2848841" cy="2965975"/>
            <a:chOff x="2187137" y="1691330"/>
            <a:chExt cx="2136631" cy="2224481"/>
          </a:xfrm>
        </p:grpSpPr>
        <p:sp>
          <p:nvSpPr>
            <p:cNvPr id="4" name="Oval 40">
              <a:extLst>
                <a:ext uri="{FF2B5EF4-FFF2-40B4-BE49-F238E27FC236}">
                  <a16:creationId xmlns:a16="http://schemas.microsoft.com/office/drawing/2014/main" id="{6A92DEBB-5F8D-427D-8F52-12FB72975976}"/>
                </a:ext>
              </a:extLst>
            </p:cNvPr>
            <p:cNvSpPr/>
            <p:nvPr/>
          </p:nvSpPr>
          <p:spPr bwMode="auto">
            <a:xfrm>
              <a:off x="2187137" y="1779179"/>
              <a:ext cx="2136631" cy="2136632"/>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5" name="TextBox 41">
              <a:extLst>
                <a:ext uri="{FF2B5EF4-FFF2-40B4-BE49-F238E27FC236}">
                  <a16:creationId xmlns:a16="http://schemas.microsoft.com/office/drawing/2014/main" id="{454BF8DD-AFA8-40CA-9B3D-7139E30C59A2}"/>
                </a:ext>
              </a:extLst>
            </p:cNvPr>
            <p:cNvSpPr txBox="1"/>
            <p:nvPr/>
          </p:nvSpPr>
          <p:spPr>
            <a:xfrm>
              <a:off x="2519675" y="2569097"/>
              <a:ext cx="1471557" cy="346249"/>
            </a:xfrm>
            <a:prstGeom prst="rect">
              <a:avLst/>
            </a:prstGeom>
            <a:noFill/>
            <a:effectLst/>
          </p:spPr>
          <p:txBody>
            <a:bodyPr wrap="none" anchor="ctr" anchorCtr="1">
              <a:normAutofit fontScale="85000" lnSpcReduction="20000"/>
            </a:bodyPr>
            <a:lstStyle/>
            <a:p>
              <a:pPr algn="ctr"/>
              <a:r>
                <a:rPr lang="zh-CN" altLang="en-US" sz="4800" b="1" spc="-180" baseline="30000" dirty="0">
                  <a:solidFill>
                    <a:schemeClr val="bg1"/>
                  </a:solidFill>
                  <a:cs typeface="+mn-ea"/>
                  <a:sym typeface="+mn-lt"/>
                </a:rPr>
                <a:t>标题文本预设</a:t>
              </a:r>
            </a:p>
          </p:txBody>
        </p:sp>
        <p:sp>
          <p:nvSpPr>
            <p:cNvPr id="6" name="TextBox 42">
              <a:extLst>
                <a:ext uri="{FF2B5EF4-FFF2-40B4-BE49-F238E27FC236}">
                  <a16:creationId xmlns:a16="http://schemas.microsoft.com/office/drawing/2014/main" id="{502F9585-3003-4F5C-A7A0-48D50129649B}"/>
                </a:ext>
              </a:extLst>
            </p:cNvPr>
            <p:cNvSpPr txBox="1"/>
            <p:nvPr/>
          </p:nvSpPr>
          <p:spPr>
            <a:xfrm>
              <a:off x="2187137" y="2845314"/>
              <a:ext cx="2136631" cy="390780"/>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600">
                  <a:solidFill>
                    <a:schemeClr val="bg1"/>
                  </a:solidFill>
                  <a:cs typeface="+mn-ea"/>
                  <a:sym typeface="+mn-lt"/>
                </a:rPr>
                <a:t>此部分内容作为文字排版占位显示</a:t>
              </a:r>
              <a:br>
                <a:rPr lang="zh-CN" altLang="en-US" sz="1600">
                  <a:solidFill>
                    <a:schemeClr val="bg1"/>
                  </a:solidFill>
                  <a:cs typeface="+mn-ea"/>
                  <a:sym typeface="+mn-lt"/>
                </a:rPr>
              </a:br>
              <a:r>
                <a:rPr lang="zh-CN" altLang="en-US" sz="1600">
                  <a:solidFill>
                    <a:schemeClr val="bg1"/>
                  </a:solidFill>
                  <a:cs typeface="+mn-ea"/>
                  <a:sym typeface="+mn-lt"/>
                </a:rPr>
                <a:t>（建议使用主题字体）</a:t>
              </a:r>
            </a:p>
          </p:txBody>
        </p:sp>
        <p:sp>
          <p:nvSpPr>
            <p:cNvPr id="7" name="Oval 43">
              <a:extLst>
                <a:ext uri="{FF2B5EF4-FFF2-40B4-BE49-F238E27FC236}">
                  <a16:creationId xmlns:a16="http://schemas.microsoft.com/office/drawing/2014/main" id="{D0EC7DC9-FB58-422C-92E6-D5781B17EF15}"/>
                </a:ext>
              </a:extLst>
            </p:cNvPr>
            <p:cNvSpPr>
              <a:spLocks noChangeAspect="1"/>
            </p:cNvSpPr>
            <p:nvPr/>
          </p:nvSpPr>
          <p:spPr bwMode="auto">
            <a:xfrm>
              <a:off x="3535763" y="1691330"/>
              <a:ext cx="496124" cy="497429"/>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8" name="Group 44">
              <a:extLst>
                <a:ext uri="{FF2B5EF4-FFF2-40B4-BE49-F238E27FC236}">
                  <a16:creationId xmlns:a16="http://schemas.microsoft.com/office/drawing/2014/main" id="{C6205B89-C7A8-4AEB-BF99-774C5F787B96}"/>
                </a:ext>
              </a:extLst>
            </p:cNvPr>
            <p:cNvGrpSpPr>
              <a:grpSpLocks/>
            </p:cNvGrpSpPr>
            <p:nvPr/>
          </p:nvGrpSpPr>
          <p:grpSpPr bwMode="auto">
            <a:xfrm>
              <a:off x="3627544" y="1781533"/>
              <a:ext cx="309934" cy="309935"/>
              <a:chOff x="0" y="0"/>
              <a:chExt cx="576" cy="576"/>
            </a:xfrm>
            <a:solidFill>
              <a:schemeClr val="bg1"/>
            </a:solidFill>
            <a:effectLst/>
          </p:grpSpPr>
          <p:sp>
            <p:nvSpPr>
              <p:cNvPr id="9" name="Freeform: Shape 45">
                <a:extLst>
                  <a:ext uri="{FF2B5EF4-FFF2-40B4-BE49-F238E27FC236}">
                    <a16:creationId xmlns:a16="http://schemas.microsoft.com/office/drawing/2014/main" id="{2DEFBF0A-D6F5-4A2E-A793-285DA3149705}"/>
                  </a:ext>
                </a:extLst>
              </p:cNvPr>
              <p:cNvSpPr>
                <a:spLocks/>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0" name="Freeform: Shape 46">
                <a:extLst>
                  <a:ext uri="{FF2B5EF4-FFF2-40B4-BE49-F238E27FC236}">
                    <a16:creationId xmlns:a16="http://schemas.microsoft.com/office/drawing/2014/main" id="{7CFBE606-5316-46AF-A706-6315EAF0DA44}"/>
                  </a:ext>
                </a:extLst>
              </p:cNvPr>
              <p:cNvSpPr>
                <a:spLocks/>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1" name="Freeform: Shape 47">
                <a:extLst>
                  <a:ext uri="{FF2B5EF4-FFF2-40B4-BE49-F238E27FC236}">
                    <a16:creationId xmlns:a16="http://schemas.microsoft.com/office/drawing/2014/main" id="{7DCC114F-0286-4AF7-B30A-6B802815967D}"/>
                  </a:ext>
                </a:extLst>
              </p:cNvPr>
              <p:cNvSpPr>
                <a:spLocks/>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2" name="Freeform: Shape 48">
                <a:extLst>
                  <a:ext uri="{FF2B5EF4-FFF2-40B4-BE49-F238E27FC236}">
                    <a16:creationId xmlns:a16="http://schemas.microsoft.com/office/drawing/2014/main" id="{74AF3164-C2A1-42FA-BCA0-5546E1B0CE8D}"/>
                  </a:ext>
                </a:extLst>
              </p:cNvPr>
              <p:cNvSpPr>
                <a:spLocks/>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3" name="Freeform: Shape 49">
                <a:extLst>
                  <a:ext uri="{FF2B5EF4-FFF2-40B4-BE49-F238E27FC236}">
                    <a16:creationId xmlns:a16="http://schemas.microsoft.com/office/drawing/2014/main" id="{F9085FD5-8F20-44AF-BEF6-09813FE9FA8F}"/>
                  </a:ext>
                </a:extLst>
              </p:cNvPr>
              <p:cNvSpPr>
                <a:spLocks/>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4" name="Freeform: Shape 50">
                <a:extLst>
                  <a:ext uri="{FF2B5EF4-FFF2-40B4-BE49-F238E27FC236}">
                    <a16:creationId xmlns:a16="http://schemas.microsoft.com/office/drawing/2014/main" id="{96229A12-59FE-4B3A-8FF4-229762BCBE29}"/>
                  </a:ext>
                </a:extLst>
              </p:cNvPr>
              <p:cNvSpPr>
                <a:spLocks/>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5" name="Freeform: Shape 51">
                <a:extLst>
                  <a:ext uri="{FF2B5EF4-FFF2-40B4-BE49-F238E27FC236}">
                    <a16:creationId xmlns:a16="http://schemas.microsoft.com/office/drawing/2014/main" id="{02DA2895-6C43-409E-9AAC-8A6373357A8D}"/>
                  </a:ext>
                </a:extLst>
              </p:cNvPr>
              <p:cNvSpPr>
                <a:spLocks/>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6" name="Freeform: Shape 52">
                <a:extLst>
                  <a:ext uri="{FF2B5EF4-FFF2-40B4-BE49-F238E27FC236}">
                    <a16:creationId xmlns:a16="http://schemas.microsoft.com/office/drawing/2014/main" id="{C3993247-6DE4-4D2E-8A7A-5DE4CA471856}"/>
                  </a:ext>
                </a:extLst>
              </p:cNvPr>
              <p:cNvSpPr>
                <a:spLocks/>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7" name="Freeform: Shape 53">
                <a:extLst>
                  <a:ext uri="{FF2B5EF4-FFF2-40B4-BE49-F238E27FC236}">
                    <a16:creationId xmlns:a16="http://schemas.microsoft.com/office/drawing/2014/main" id="{E7AB87FB-165D-4ECC-BDA7-B1A43FEFAAE8}"/>
                  </a:ext>
                </a:extLst>
              </p:cNvPr>
              <p:cNvSpPr>
                <a:spLocks/>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8" name="Freeform: Shape 54">
                <a:extLst>
                  <a:ext uri="{FF2B5EF4-FFF2-40B4-BE49-F238E27FC236}">
                    <a16:creationId xmlns:a16="http://schemas.microsoft.com/office/drawing/2014/main" id="{437E863A-BB1B-415D-974E-9BE1CF83EFA6}"/>
                  </a:ext>
                </a:extLst>
              </p:cNvPr>
              <p:cNvSpPr>
                <a:spLocks/>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9" name="Freeform: Shape 55">
                <a:extLst>
                  <a:ext uri="{FF2B5EF4-FFF2-40B4-BE49-F238E27FC236}">
                    <a16:creationId xmlns:a16="http://schemas.microsoft.com/office/drawing/2014/main" id="{259F9DE2-A9FB-456E-930D-D7C391A8250B}"/>
                  </a:ext>
                </a:extLst>
              </p:cNvPr>
              <p:cNvSpPr>
                <a:spLocks/>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0" name="Freeform: Shape 56">
                <a:extLst>
                  <a:ext uri="{FF2B5EF4-FFF2-40B4-BE49-F238E27FC236}">
                    <a16:creationId xmlns:a16="http://schemas.microsoft.com/office/drawing/2014/main" id="{07620540-0CE1-4405-B4C2-7F8779CDFFD8}"/>
                  </a:ext>
                </a:extLst>
              </p:cNvPr>
              <p:cNvSpPr>
                <a:spLocks/>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1" name="Freeform: Shape 57">
                <a:extLst>
                  <a:ext uri="{FF2B5EF4-FFF2-40B4-BE49-F238E27FC236}">
                    <a16:creationId xmlns:a16="http://schemas.microsoft.com/office/drawing/2014/main" id="{203A6A5A-E664-48FB-BDA1-3E08D375BCEC}"/>
                  </a:ext>
                </a:extLst>
              </p:cNvPr>
              <p:cNvSpPr>
                <a:spLocks/>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2" name="Freeform: Shape 58">
                <a:extLst>
                  <a:ext uri="{FF2B5EF4-FFF2-40B4-BE49-F238E27FC236}">
                    <a16:creationId xmlns:a16="http://schemas.microsoft.com/office/drawing/2014/main" id="{89D26B71-36F0-4BA0-ADC8-EC821D9A0018}"/>
                  </a:ext>
                </a:extLst>
              </p:cNvPr>
              <p:cNvSpPr>
                <a:spLocks/>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3" name="Freeform: Shape 59">
                <a:extLst>
                  <a:ext uri="{FF2B5EF4-FFF2-40B4-BE49-F238E27FC236}">
                    <a16:creationId xmlns:a16="http://schemas.microsoft.com/office/drawing/2014/main" id="{33E69BAA-7E61-4575-8349-80D1970EC2F7}"/>
                  </a:ext>
                </a:extLst>
              </p:cNvPr>
              <p:cNvSpPr>
                <a:spLocks/>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4" name="Freeform: Shape 60">
                <a:extLst>
                  <a:ext uri="{FF2B5EF4-FFF2-40B4-BE49-F238E27FC236}">
                    <a16:creationId xmlns:a16="http://schemas.microsoft.com/office/drawing/2014/main" id="{5557ADD7-1381-459B-966E-40C28877D03D}"/>
                  </a:ext>
                </a:extLst>
              </p:cNvPr>
              <p:cNvSpPr>
                <a:spLocks/>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5" name="Freeform: Shape 61">
                <a:extLst>
                  <a:ext uri="{FF2B5EF4-FFF2-40B4-BE49-F238E27FC236}">
                    <a16:creationId xmlns:a16="http://schemas.microsoft.com/office/drawing/2014/main" id="{B5895571-4025-4618-9E88-A53C0F0F1E2F}"/>
                  </a:ext>
                </a:extLst>
              </p:cNvPr>
              <p:cNvSpPr>
                <a:spLocks/>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6" name="Freeform: Shape 62">
                <a:extLst>
                  <a:ext uri="{FF2B5EF4-FFF2-40B4-BE49-F238E27FC236}">
                    <a16:creationId xmlns:a16="http://schemas.microsoft.com/office/drawing/2014/main" id="{93792A37-E9E5-447C-AD66-843595736670}"/>
                  </a:ext>
                </a:extLst>
              </p:cNvPr>
              <p:cNvSpPr>
                <a:spLocks/>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7" name="Freeform: Shape 63">
                <a:extLst>
                  <a:ext uri="{FF2B5EF4-FFF2-40B4-BE49-F238E27FC236}">
                    <a16:creationId xmlns:a16="http://schemas.microsoft.com/office/drawing/2014/main" id="{E8183CA4-D101-4EC5-AB00-0961D86EB0AF}"/>
                  </a:ext>
                </a:extLst>
              </p:cNvPr>
              <p:cNvSpPr>
                <a:spLocks/>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grpSp>
        <p:nvGrpSpPr>
          <p:cNvPr id="28" name="组合 27">
            <a:extLst>
              <a:ext uri="{FF2B5EF4-FFF2-40B4-BE49-F238E27FC236}">
                <a16:creationId xmlns:a16="http://schemas.microsoft.com/office/drawing/2014/main" id="{FD680093-01F7-46D5-AE63-438B65835793}"/>
              </a:ext>
            </a:extLst>
          </p:cNvPr>
          <p:cNvGrpSpPr/>
          <p:nvPr/>
        </p:nvGrpSpPr>
        <p:grpSpPr>
          <a:xfrm>
            <a:off x="9053595" y="3731476"/>
            <a:ext cx="1972599" cy="2037784"/>
            <a:chOff x="6790196" y="2798607"/>
            <a:chExt cx="1479449" cy="1528338"/>
          </a:xfrm>
        </p:grpSpPr>
        <p:sp>
          <p:nvSpPr>
            <p:cNvPr id="29" name="Oval 65">
              <a:extLst>
                <a:ext uri="{FF2B5EF4-FFF2-40B4-BE49-F238E27FC236}">
                  <a16:creationId xmlns:a16="http://schemas.microsoft.com/office/drawing/2014/main" id="{0AD17409-9C53-4684-9E96-9F8948A9E205}"/>
                </a:ext>
              </a:extLst>
            </p:cNvPr>
            <p:cNvSpPr/>
            <p:nvPr/>
          </p:nvSpPr>
          <p:spPr bwMode="auto">
            <a:xfrm>
              <a:off x="6790196" y="2847496"/>
              <a:ext cx="1479449" cy="1479449"/>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30" name="TextBox 66">
              <a:extLst>
                <a:ext uri="{FF2B5EF4-FFF2-40B4-BE49-F238E27FC236}">
                  <a16:creationId xmlns:a16="http://schemas.microsoft.com/office/drawing/2014/main" id="{0EE00BC5-6FCF-4371-908E-6B88140FD8EE}"/>
                </a:ext>
              </a:extLst>
            </p:cNvPr>
            <p:cNvSpPr txBox="1"/>
            <p:nvPr/>
          </p:nvSpPr>
          <p:spPr>
            <a:xfrm>
              <a:off x="6894901" y="3257313"/>
              <a:ext cx="1244764" cy="300083"/>
            </a:xfrm>
            <a:prstGeom prst="rect">
              <a:avLst/>
            </a:prstGeom>
            <a:noFill/>
            <a:ln>
              <a:noFill/>
            </a:ln>
            <a:effectLst/>
          </p:spPr>
          <p:txBody>
            <a:bodyPr wrap="none" anchor="ctr" anchorCtr="1">
              <a:normAutofit fontScale="85000" lnSpcReduction="20000"/>
            </a:bodyPr>
            <a:lstStyle/>
            <a:p>
              <a:pPr algn="ctr"/>
              <a:r>
                <a:rPr lang="zh-CN" altLang="en-US" sz="2667" b="1" spc="-111" dirty="0">
                  <a:solidFill>
                    <a:schemeClr val="bg1"/>
                  </a:solidFill>
                  <a:cs typeface="+mn-ea"/>
                  <a:sym typeface="+mn-lt"/>
                </a:rPr>
                <a:t>标题文本预设</a:t>
              </a:r>
            </a:p>
          </p:txBody>
        </p:sp>
        <p:sp>
          <p:nvSpPr>
            <p:cNvPr id="31" name="Oval 68">
              <a:extLst>
                <a:ext uri="{FF2B5EF4-FFF2-40B4-BE49-F238E27FC236}">
                  <a16:creationId xmlns:a16="http://schemas.microsoft.com/office/drawing/2014/main" id="{9C3E7937-B2DD-465C-A1A1-32DE2AC6CEE4}"/>
                </a:ext>
              </a:extLst>
            </p:cNvPr>
            <p:cNvSpPr>
              <a:spLocks noChangeAspect="1"/>
            </p:cNvSpPr>
            <p:nvPr/>
          </p:nvSpPr>
          <p:spPr bwMode="auto">
            <a:xfrm>
              <a:off x="7771112" y="2798607"/>
              <a:ext cx="496124" cy="496124"/>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32" name="Group 69">
              <a:extLst>
                <a:ext uri="{FF2B5EF4-FFF2-40B4-BE49-F238E27FC236}">
                  <a16:creationId xmlns:a16="http://schemas.microsoft.com/office/drawing/2014/main" id="{F1DB21A0-D04A-4EB2-8D0D-CD007CE91A5A}"/>
                </a:ext>
              </a:extLst>
            </p:cNvPr>
            <p:cNvGrpSpPr>
              <a:grpSpLocks/>
            </p:cNvGrpSpPr>
            <p:nvPr/>
          </p:nvGrpSpPr>
          <p:grpSpPr bwMode="auto">
            <a:xfrm>
              <a:off x="7863817" y="2914544"/>
              <a:ext cx="283859" cy="252320"/>
              <a:chOff x="0" y="0"/>
              <a:chExt cx="576" cy="515"/>
            </a:xfrm>
            <a:solidFill>
              <a:schemeClr val="bg1"/>
            </a:solidFill>
            <a:effectLst/>
          </p:grpSpPr>
          <p:sp>
            <p:nvSpPr>
              <p:cNvPr id="33" name="Freeform: Shape 70">
                <a:extLst>
                  <a:ext uri="{FF2B5EF4-FFF2-40B4-BE49-F238E27FC236}">
                    <a16:creationId xmlns:a16="http://schemas.microsoft.com/office/drawing/2014/main" id="{DBEA8501-2500-474B-8AC0-1CC7CEEDAA17}"/>
                  </a:ext>
                </a:extLst>
              </p:cNvPr>
              <p:cNvSpPr>
                <a:spLocks/>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34" name="Freeform: Shape 71">
                <a:extLst>
                  <a:ext uri="{FF2B5EF4-FFF2-40B4-BE49-F238E27FC236}">
                    <a16:creationId xmlns:a16="http://schemas.microsoft.com/office/drawing/2014/main" id="{E91596FF-06D1-4891-B7FB-8D4451CEF591}"/>
                  </a:ext>
                </a:extLst>
              </p:cNvPr>
              <p:cNvSpPr>
                <a:spLocks/>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cxnSp>
        <p:nvCxnSpPr>
          <p:cNvPr id="35" name="Straight Connector 77">
            <a:extLst>
              <a:ext uri="{FF2B5EF4-FFF2-40B4-BE49-F238E27FC236}">
                <a16:creationId xmlns:a16="http://schemas.microsoft.com/office/drawing/2014/main" id="{0165D743-08B2-4B52-A563-F07C861A99EA}"/>
              </a:ext>
            </a:extLst>
          </p:cNvPr>
          <p:cNvCxnSpPr/>
          <p:nvPr/>
        </p:nvCxnSpPr>
        <p:spPr bwMode="auto">
          <a:xfrm>
            <a:off x="2770679" y="2930273"/>
            <a:ext cx="274157" cy="95345"/>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6" name="组合 35">
            <a:extLst>
              <a:ext uri="{FF2B5EF4-FFF2-40B4-BE49-F238E27FC236}">
                <a16:creationId xmlns:a16="http://schemas.microsoft.com/office/drawing/2014/main" id="{898FA1EB-C2D3-4623-AF82-2D3CCBCD411A}"/>
              </a:ext>
            </a:extLst>
          </p:cNvPr>
          <p:cNvGrpSpPr/>
          <p:nvPr/>
        </p:nvGrpSpPr>
        <p:grpSpPr>
          <a:xfrm>
            <a:off x="1055829" y="1340769"/>
            <a:ext cx="1722211" cy="2036049"/>
            <a:chOff x="791872" y="1005576"/>
            <a:chExt cx="1291658" cy="1527037"/>
          </a:xfrm>
        </p:grpSpPr>
        <p:sp>
          <p:nvSpPr>
            <p:cNvPr id="37" name="Oval 73">
              <a:extLst>
                <a:ext uri="{FF2B5EF4-FFF2-40B4-BE49-F238E27FC236}">
                  <a16:creationId xmlns:a16="http://schemas.microsoft.com/office/drawing/2014/main" id="{834FC63B-7A4C-4D52-A182-E25784745E67}"/>
                </a:ext>
              </a:extLst>
            </p:cNvPr>
            <p:cNvSpPr/>
            <p:nvPr/>
          </p:nvSpPr>
          <p:spPr bwMode="auto">
            <a:xfrm>
              <a:off x="791872" y="1243646"/>
              <a:ext cx="1288968" cy="1288967"/>
            </a:xfrm>
            <a:prstGeom prst="ellipse">
              <a:avLst/>
            </a:prstGeom>
            <a:solidFill>
              <a:schemeClr val="bg1">
                <a:alpha val="50000"/>
              </a:schemeClr>
            </a:solidFill>
            <a:ln w="28575" cap="flat" cmpd="sng" algn="ctr">
              <a:solidFill>
                <a:schemeClr val="bg1"/>
              </a:solidFill>
              <a:prstDash val="solid"/>
              <a:round/>
              <a:headEnd type="none" w="med" len="med"/>
              <a:tailEnd type="none" w="med" len="med"/>
            </a:ln>
            <a:effectLst/>
          </p:spPr>
          <p:txBody>
            <a:bodyPr anchor="ctr"/>
            <a:lstStyle/>
            <a:p>
              <a:pPr algn="ctr"/>
              <a:endParaRPr sz="3200" dirty="0">
                <a:cs typeface="+mn-ea"/>
                <a:sym typeface="+mn-lt"/>
              </a:endParaRPr>
            </a:p>
          </p:txBody>
        </p:sp>
        <p:sp>
          <p:nvSpPr>
            <p:cNvPr id="38" name="TextBox 74">
              <a:extLst>
                <a:ext uri="{FF2B5EF4-FFF2-40B4-BE49-F238E27FC236}">
                  <a16:creationId xmlns:a16="http://schemas.microsoft.com/office/drawing/2014/main" id="{283B7ED7-B786-47E5-9848-4C3BF00F93F9}"/>
                </a:ext>
              </a:extLst>
            </p:cNvPr>
            <p:cNvSpPr txBox="1"/>
            <p:nvPr/>
          </p:nvSpPr>
          <p:spPr>
            <a:xfrm>
              <a:off x="791872" y="1666052"/>
              <a:ext cx="1291658" cy="300083"/>
            </a:xfrm>
            <a:prstGeom prst="rect">
              <a:avLst/>
            </a:prstGeom>
            <a:noFill/>
            <a:effectLst/>
          </p:spPr>
          <p:txBody>
            <a:bodyPr wrap="none" anchor="ctr" anchorCtr="1">
              <a:normAutofit lnSpcReduction="10000"/>
            </a:bodyPr>
            <a:lstStyle/>
            <a:p>
              <a:pPr algn="ctr"/>
              <a:r>
                <a:rPr lang="zh-CN" altLang="en-US" sz="3200" b="1" spc="-111" baseline="30000" dirty="0">
                  <a:solidFill>
                    <a:schemeClr val="bg1"/>
                  </a:solidFill>
                  <a:cs typeface="+mn-ea"/>
                  <a:sym typeface="+mn-lt"/>
                </a:rPr>
                <a:t>标题文本预设</a:t>
              </a:r>
            </a:p>
          </p:txBody>
        </p:sp>
        <p:sp>
          <p:nvSpPr>
            <p:cNvPr id="39" name="TextBox 75">
              <a:extLst>
                <a:ext uri="{FF2B5EF4-FFF2-40B4-BE49-F238E27FC236}">
                  <a16:creationId xmlns:a16="http://schemas.microsoft.com/office/drawing/2014/main" id="{D161A873-F025-41A0-84B9-0C7390060986}"/>
                </a:ext>
              </a:extLst>
            </p:cNvPr>
            <p:cNvSpPr txBox="1"/>
            <p:nvPr/>
          </p:nvSpPr>
          <p:spPr>
            <a:xfrm>
              <a:off x="791872" y="1966135"/>
              <a:ext cx="1291658" cy="260552"/>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067">
                  <a:solidFill>
                    <a:schemeClr val="bg1"/>
                  </a:solidFill>
                  <a:cs typeface="+mn-ea"/>
                  <a:sym typeface="+mn-lt"/>
                </a:rPr>
                <a:t>此部分内容作为文字排版占位显示</a:t>
              </a:r>
              <a:br>
                <a:rPr lang="zh-CN" altLang="en-US" sz="1067">
                  <a:solidFill>
                    <a:schemeClr val="bg1"/>
                  </a:solidFill>
                  <a:cs typeface="+mn-ea"/>
                  <a:sym typeface="+mn-lt"/>
                </a:rPr>
              </a:br>
              <a:r>
                <a:rPr lang="zh-CN" altLang="en-US" sz="1067">
                  <a:solidFill>
                    <a:schemeClr val="bg1"/>
                  </a:solidFill>
                  <a:cs typeface="+mn-ea"/>
                  <a:sym typeface="+mn-lt"/>
                </a:rPr>
                <a:t>（建议使用主题字体）</a:t>
              </a:r>
            </a:p>
          </p:txBody>
        </p:sp>
        <p:sp>
          <p:nvSpPr>
            <p:cNvPr id="40" name="Oval 76">
              <a:extLst>
                <a:ext uri="{FF2B5EF4-FFF2-40B4-BE49-F238E27FC236}">
                  <a16:creationId xmlns:a16="http://schemas.microsoft.com/office/drawing/2014/main" id="{0ED222EA-23B5-4C8A-BFFD-06EB97487DB6}"/>
                </a:ext>
              </a:extLst>
            </p:cNvPr>
            <p:cNvSpPr>
              <a:spLocks noChangeAspect="1"/>
            </p:cNvSpPr>
            <p:nvPr/>
          </p:nvSpPr>
          <p:spPr bwMode="auto">
            <a:xfrm>
              <a:off x="877021" y="1005576"/>
              <a:ext cx="496124" cy="496124"/>
            </a:xfrm>
            <a:prstGeom prst="ellipse">
              <a:avLst/>
            </a:prstGeom>
            <a:solidFill>
              <a:schemeClr val="bg1">
                <a:alpha val="50000"/>
              </a:schemeClr>
            </a:solidFill>
            <a:ln w="9525" cap="flat" cmpd="sng" algn="ctr">
              <a:solidFill>
                <a:schemeClr val="bg1"/>
              </a:solidFill>
              <a:prstDash val="solid"/>
              <a:miter lim="800000"/>
              <a:headEnd type="none" w="med" len="med"/>
              <a:tailEnd type="none" w="med" len="med"/>
            </a:ln>
            <a:effectLst/>
          </p:spPr>
          <p:txBody>
            <a:bodyPr anchor="ctr"/>
            <a:lstStyle/>
            <a:p>
              <a:pPr algn="ctr"/>
              <a:endParaRPr sz="3200">
                <a:cs typeface="+mn-ea"/>
                <a:sym typeface="+mn-lt"/>
              </a:endParaRPr>
            </a:p>
          </p:txBody>
        </p:sp>
        <p:sp>
          <p:nvSpPr>
            <p:cNvPr id="41" name="Freeform: Shape 78">
              <a:extLst>
                <a:ext uri="{FF2B5EF4-FFF2-40B4-BE49-F238E27FC236}">
                  <a16:creationId xmlns:a16="http://schemas.microsoft.com/office/drawing/2014/main" id="{91D1409A-24AF-4D35-97EC-2A4C3D9778AD}"/>
                </a:ext>
              </a:extLst>
            </p:cNvPr>
            <p:cNvSpPr>
              <a:spLocks/>
            </p:cNvSpPr>
            <p:nvPr/>
          </p:nvSpPr>
          <p:spPr bwMode="auto">
            <a:xfrm>
              <a:off x="1056932" y="1119913"/>
              <a:ext cx="129983" cy="256144"/>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bg1"/>
            </a:solidFill>
            <a:ln>
              <a:noFill/>
            </a:ln>
            <a:effectLst/>
          </p:spPr>
          <p:txBody>
            <a:bodyPr anchor="ctr"/>
            <a:lstStyle/>
            <a:p>
              <a:pPr algn="ctr"/>
              <a:endParaRPr sz="3200">
                <a:cs typeface="+mn-ea"/>
                <a:sym typeface="+mn-lt"/>
              </a:endParaRPr>
            </a:p>
          </p:txBody>
        </p:sp>
      </p:grpSp>
      <p:cxnSp>
        <p:nvCxnSpPr>
          <p:cNvPr id="42" name="Straight Connector 84">
            <a:extLst>
              <a:ext uri="{FF2B5EF4-FFF2-40B4-BE49-F238E27FC236}">
                <a16:creationId xmlns:a16="http://schemas.microsoft.com/office/drawing/2014/main" id="{12615837-C898-44E6-A1C3-56710EBA6A14}"/>
              </a:ext>
            </a:extLst>
          </p:cNvPr>
          <p:cNvCxnSpPr/>
          <p:nvPr/>
        </p:nvCxnSpPr>
        <p:spPr bwMode="auto">
          <a:xfrm>
            <a:off x="8395599" y="3447173"/>
            <a:ext cx="815869" cy="665607"/>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43" name="组合 42">
            <a:extLst>
              <a:ext uri="{FF2B5EF4-FFF2-40B4-BE49-F238E27FC236}">
                <a16:creationId xmlns:a16="http://schemas.microsoft.com/office/drawing/2014/main" id="{DAEE9AD4-C115-4D87-94AA-52BC7E97EC76}"/>
              </a:ext>
            </a:extLst>
          </p:cNvPr>
          <p:cNvGrpSpPr/>
          <p:nvPr/>
        </p:nvGrpSpPr>
        <p:grpSpPr>
          <a:xfrm>
            <a:off x="6068341" y="1359343"/>
            <a:ext cx="2747737" cy="2437320"/>
            <a:chOff x="4551255" y="1019507"/>
            <a:chExt cx="2060803" cy="1827990"/>
          </a:xfrm>
        </p:grpSpPr>
        <p:grpSp>
          <p:nvGrpSpPr>
            <p:cNvPr id="44" name="组合 43">
              <a:extLst>
                <a:ext uri="{FF2B5EF4-FFF2-40B4-BE49-F238E27FC236}">
                  <a16:creationId xmlns:a16="http://schemas.microsoft.com/office/drawing/2014/main" id="{4A6C357C-A877-4812-B3B2-17784FCA1025}"/>
                </a:ext>
              </a:extLst>
            </p:cNvPr>
            <p:cNvGrpSpPr/>
            <p:nvPr/>
          </p:nvGrpSpPr>
          <p:grpSpPr>
            <a:xfrm>
              <a:off x="4741617" y="1019507"/>
              <a:ext cx="1705356" cy="1827990"/>
              <a:chOff x="4741617" y="1019507"/>
              <a:chExt cx="1705356" cy="1827990"/>
            </a:xfrm>
          </p:grpSpPr>
          <p:sp>
            <p:nvSpPr>
              <p:cNvPr id="46" name="Oval 80">
                <a:extLst>
                  <a:ext uri="{FF2B5EF4-FFF2-40B4-BE49-F238E27FC236}">
                    <a16:creationId xmlns:a16="http://schemas.microsoft.com/office/drawing/2014/main" id="{EC9A99AE-2143-44AC-9ABC-2B15A57607F1}"/>
                  </a:ext>
                </a:extLst>
              </p:cNvPr>
              <p:cNvSpPr/>
              <p:nvPr/>
            </p:nvSpPr>
            <p:spPr bwMode="auto">
              <a:xfrm>
                <a:off x="4741617" y="1142142"/>
                <a:ext cx="1705356" cy="1705355"/>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47" name="TextBox 81">
                <a:extLst>
                  <a:ext uri="{FF2B5EF4-FFF2-40B4-BE49-F238E27FC236}">
                    <a16:creationId xmlns:a16="http://schemas.microsoft.com/office/drawing/2014/main" id="{59596A69-CE75-420C-A971-1AFDBD171F67}"/>
                  </a:ext>
                </a:extLst>
              </p:cNvPr>
              <p:cNvSpPr txBox="1"/>
              <p:nvPr/>
            </p:nvSpPr>
            <p:spPr>
              <a:xfrm>
                <a:off x="4935326" y="1653648"/>
                <a:ext cx="1292662" cy="300083"/>
              </a:xfrm>
              <a:prstGeom prst="rect">
                <a:avLst/>
              </a:prstGeom>
              <a:noFill/>
              <a:effectLst/>
            </p:spPr>
            <p:txBody>
              <a:bodyPr wrap="none" anchor="ctr" anchorCtr="1">
                <a:normAutofit fontScale="85000" lnSpcReduction="20000"/>
              </a:bodyPr>
              <a:lstStyle/>
              <a:p>
                <a:pPr algn="ctr"/>
                <a:r>
                  <a:rPr lang="zh-CN" altLang="en-US" sz="2667" b="1" dirty="0">
                    <a:solidFill>
                      <a:srgbClr val="FFFFFF"/>
                    </a:solidFill>
                    <a:cs typeface="+mn-ea"/>
                    <a:sym typeface="+mn-lt"/>
                  </a:rPr>
                  <a:t>标题文本预设</a:t>
                </a:r>
              </a:p>
            </p:txBody>
          </p:sp>
          <p:sp>
            <p:nvSpPr>
              <p:cNvPr id="48" name="Freeform: Shape 83">
                <a:extLst>
                  <a:ext uri="{FF2B5EF4-FFF2-40B4-BE49-F238E27FC236}">
                    <a16:creationId xmlns:a16="http://schemas.microsoft.com/office/drawing/2014/main" id="{C1FB7F55-8E25-4F2C-8D3C-6D5C563A6D9B}"/>
                  </a:ext>
                </a:extLst>
              </p:cNvPr>
              <p:cNvSpPr>
                <a:spLocks/>
              </p:cNvSpPr>
              <p:nvPr/>
            </p:nvSpPr>
            <p:spPr bwMode="auto">
              <a:xfrm>
                <a:off x="5774152" y="1019507"/>
                <a:ext cx="600563" cy="600563"/>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alpha val="50000"/>
                </a:schemeClr>
              </a:solidFill>
              <a:ln w="0">
                <a:noFill/>
                <a:prstDash val="solid"/>
                <a:round/>
                <a:headEnd/>
                <a:tailEnd/>
              </a:ln>
              <a:effectLst/>
            </p:spPr>
            <p:txBody>
              <a:bodyPr anchor="ctr"/>
              <a:lstStyle/>
              <a:p>
                <a:pPr algn="ctr"/>
                <a:endParaRPr sz="3200" dirty="0">
                  <a:cs typeface="+mn-ea"/>
                  <a:sym typeface="+mn-lt"/>
                </a:endParaRPr>
              </a:p>
            </p:txBody>
          </p:sp>
          <p:grpSp>
            <p:nvGrpSpPr>
              <p:cNvPr id="49" name="Group 85">
                <a:extLst>
                  <a:ext uri="{FF2B5EF4-FFF2-40B4-BE49-F238E27FC236}">
                    <a16:creationId xmlns:a16="http://schemas.microsoft.com/office/drawing/2014/main" id="{DEE77CDE-F690-4EF8-9ABD-B92059977441}"/>
                  </a:ext>
                </a:extLst>
              </p:cNvPr>
              <p:cNvGrpSpPr>
                <a:grpSpLocks/>
              </p:cNvGrpSpPr>
              <p:nvPr/>
            </p:nvGrpSpPr>
            <p:grpSpPr bwMode="auto">
              <a:xfrm>
                <a:off x="5965565" y="1157132"/>
                <a:ext cx="283861" cy="250217"/>
                <a:chOff x="52" y="-52"/>
                <a:chExt cx="578" cy="508"/>
              </a:xfrm>
              <a:solidFill>
                <a:schemeClr val="bg1"/>
              </a:solidFill>
              <a:effectLst/>
            </p:grpSpPr>
            <p:sp>
              <p:nvSpPr>
                <p:cNvPr id="50" name="Freeform: Shape 86">
                  <a:extLst>
                    <a:ext uri="{FF2B5EF4-FFF2-40B4-BE49-F238E27FC236}">
                      <a16:creationId xmlns:a16="http://schemas.microsoft.com/office/drawing/2014/main" id="{40846FD5-3F71-4AFC-990A-F723123EF21C}"/>
                    </a:ext>
                  </a:extLst>
                </p:cNvPr>
                <p:cNvSpPr>
                  <a:spLocks/>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51" name="Freeform: Shape 87">
                  <a:extLst>
                    <a:ext uri="{FF2B5EF4-FFF2-40B4-BE49-F238E27FC236}">
                      <a16:creationId xmlns:a16="http://schemas.microsoft.com/office/drawing/2014/main" id="{0CB3EA2F-2C0C-483D-8739-E22680CDA396}"/>
                    </a:ext>
                  </a:extLst>
                </p:cNvPr>
                <p:cNvSpPr>
                  <a:spLocks/>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52" name="Freeform: Shape 88">
                  <a:extLst>
                    <a:ext uri="{FF2B5EF4-FFF2-40B4-BE49-F238E27FC236}">
                      <a16:creationId xmlns:a16="http://schemas.microsoft.com/office/drawing/2014/main" id="{8E7B6437-8D18-4D95-805C-018E943211E2}"/>
                    </a:ext>
                  </a:extLst>
                </p:cNvPr>
                <p:cNvSpPr>
                  <a:spLocks/>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sp>
          <p:nvSpPr>
            <p:cNvPr id="45" name="TextBox 82">
              <a:extLst>
                <a:ext uri="{FF2B5EF4-FFF2-40B4-BE49-F238E27FC236}">
                  <a16:creationId xmlns:a16="http://schemas.microsoft.com/office/drawing/2014/main" id="{23C98386-FB39-43F0-B68B-CDBAEFBD7609}"/>
                </a:ext>
              </a:extLst>
            </p:cNvPr>
            <p:cNvSpPr txBox="1"/>
            <p:nvPr/>
          </p:nvSpPr>
          <p:spPr>
            <a:xfrm>
              <a:off x="4551255" y="2127362"/>
              <a:ext cx="2060803" cy="35822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grpSp>
      <p:sp>
        <p:nvSpPr>
          <p:cNvPr id="53" name="TextBox 67">
            <a:extLst>
              <a:ext uri="{FF2B5EF4-FFF2-40B4-BE49-F238E27FC236}">
                <a16:creationId xmlns:a16="http://schemas.microsoft.com/office/drawing/2014/main" id="{3EBE6681-EA23-46C8-87FB-E4E5D60DF827}"/>
              </a:ext>
            </a:extLst>
          </p:cNvPr>
          <p:cNvSpPr txBox="1"/>
          <p:nvPr/>
        </p:nvSpPr>
        <p:spPr>
          <a:xfrm>
            <a:off x="8649176" y="4743195"/>
            <a:ext cx="2747737" cy="434221"/>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333" dirty="0">
                <a:solidFill>
                  <a:schemeClr val="bg1"/>
                </a:solidFill>
                <a:cs typeface="+mn-ea"/>
                <a:sym typeface="+mn-lt"/>
              </a:rPr>
              <a:t>此部分内容作为文字排版占位显示</a:t>
            </a:r>
            <a:br>
              <a:rPr lang="zh-CN" altLang="en-US" sz="1333" dirty="0">
                <a:solidFill>
                  <a:schemeClr val="bg1"/>
                </a:solidFill>
                <a:cs typeface="+mn-ea"/>
                <a:sym typeface="+mn-lt"/>
              </a:rPr>
            </a:br>
            <a:r>
              <a:rPr lang="zh-CN" altLang="en-US" sz="1333" dirty="0">
                <a:solidFill>
                  <a:schemeClr val="bg1"/>
                </a:solidFill>
                <a:cs typeface="+mn-ea"/>
                <a:sym typeface="+mn-lt"/>
              </a:rPr>
              <a:t>（建议使用主题字体）</a:t>
            </a:r>
          </a:p>
        </p:txBody>
      </p:sp>
    </p:spTree>
    <p:extLst>
      <p:ext uri="{BB962C8B-B14F-4D97-AF65-F5344CB8AC3E}">
        <p14:creationId xmlns:p14="http://schemas.microsoft.com/office/powerpoint/2010/main" val="190955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F292588-8040-4365-A467-F06737B7CE79}"/>
              </a:ext>
            </a:extLst>
          </p:cNvPr>
          <p:cNvGrpSpPr/>
          <p:nvPr/>
        </p:nvGrpSpPr>
        <p:grpSpPr>
          <a:xfrm>
            <a:off x="1143073" y="3962327"/>
            <a:ext cx="4313415" cy="1558960"/>
            <a:chOff x="857304" y="2971745"/>
            <a:chExt cx="3235061" cy="1169220"/>
          </a:xfrm>
        </p:grpSpPr>
        <p:sp>
          <p:nvSpPr>
            <p:cNvPr id="3" name="任意多边形: 形状 2">
              <a:extLst>
                <a:ext uri="{FF2B5EF4-FFF2-40B4-BE49-F238E27FC236}">
                  <a16:creationId xmlns:a16="http://schemas.microsoft.com/office/drawing/2014/main" id="{05A6900D-B924-45D8-B0C8-C4B93D7C31AC}"/>
                </a:ext>
              </a:extLst>
            </p:cNvPr>
            <p:cNvSpPr/>
            <p:nvPr/>
          </p:nvSpPr>
          <p:spPr>
            <a:xfrm>
              <a:off x="857304" y="3343109"/>
              <a:ext cx="1952295"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4" name="任意多边形: 形状 3">
              <a:extLst>
                <a:ext uri="{FF2B5EF4-FFF2-40B4-BE49-F238E27FC236}">
                  <a16:creationId xmlns:a16="http://schemas.microsoft.com/office/drawing/2014/main" id="{D1EE06FF-5F46-44C7-BFAE-097795949364}"/>
                </a:ext>
              </a:extLst>
            </p:cNvPr>
            <p:cNvSpPr/>
            <p:nvPr/>
          </p:nvSpPr>
          <p:spPr>
            <a:xfrm>
              <a:off x="2130384" y="2971745"/>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5" name="矩形 4">
              <a:extLst>
                <a:ext uri="{FF2B5EF4-FFF2-40B4-BE49-F238E27FC236}">
                  <a16:creationId xmlns:a16="http://schemas.microsoft.com/office/drawing/2014/main" id="{3E08A419-44AB-4015-9B2C-C4E00EE874F4}"/>
                </a:ext>
              </a:extLst>
            </p:cNvPr>
            <p:cNvSpPr/>
            <p:nvPr/>
          </p:nvSpPr>
          <p:spPr>
            <a:xfrm>
              <a:off x="2969717" y="3371787"/>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1</a:t>
              </a:r>
            </a:p>
          </p:txBody>
        </p:sp>
        <p:sp>
          <p:nvSpPr>
            <p:cNvPr id="6" name="椭圆 5">
              <a:extLst>
                <a:ext uri="{FF2B5EF4-FFF2-40B4-BE49-F238E27FC236}">
                  <a16:creationId xmlns:a16="http://schemas.microsoft.com/office/drawing/2014/main" id="{1B952204-F237-4518-BB26-DE4104128EB7}"/>
                </a:ext>
              </a:extLst>
            </p:cNvPr>
            <p:cNvSpPr/>
            <p:nvPr/>
          </p:nvSpPr>
          <p:spPr>
            <a:xfrm flipH="1">
              <a:off x="1545689" y="3442844"/>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7" name="任意多边形: 形状 6">
              <a:extLst>
                <a:ext uri="{FF2B5EF4-FFF2-40B4-BE49-F238E27FC236}">
                  <a16:creationId xmlns:a16="http://schemas.microsoft.com/office/drawing/2014/main" id="{136352E7-4B26-4635-9CF6-BC05A34882E3}"/>
                </a:ext>
              </a:extLst>
            </p:cNvPr>
            <p:cNvSpPr/>
            <p:nvPr/>
          </p:nvSpPr>
          <p:spPr>
            <a:xfrm>
              <a:off x="1737931" y="3665516"/>
              <a:ext cx="195450" cy="171495"/>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8" name="组合 7">
            <a:extLst>
              <a:ext uri="{FF2B5EF4-FFF2-40B4-BE49-F238E27FC236}">
                <a16:creationId xmlns:a16="http://schemas.microsoft.com/office/drawing/2014/main" id="{33EABC84-4134-44EC-A547-17811E3EA69F}"/>
              </a:ext>
            </a:extLst>
          </p:cNvPr>
          <p:cNvGrpSpPr/>
          <p:nvPr/>
        </p:nvGrpSpPr>
        <p:grpSpPr>
          <a:xfrm>
            <a:off x="2192700" y="2901531"/>
            <a:ext cx="4333379" cy="1558960"/>
            <a:chOff x="1644525" y="2176148"/>
            <a:chExt cx="3250034" cy="1169220"/>
          </a:xfrm>
        </p:grpSpPr>
        <p:sp>
          <p:nvSpPr>
            <p:cNvPr id="9" name="任意多边形: 形状 8">
              <a:extLst>
                <a:ext uri="{FF2B5EF4-FFF2-40B4-BE49-F238E27FC236}">
                  <a16:creationId xmlns:a16="http://schemas.microsoft.com/office/drawing/2014/main" id="{F757AFC7-AF00-4993-BC45-61D71FB359DB}"/>
                </a:ext>
              </a:extLst>
            </p:cNvPr>
            <p:cNvSpPr/>
            <p:nvPr/>
          </p:nvSpPr>
          <p:spPr>
            <a:xfrm>
              <a:off x="1644525" y="2547512"/>
              <a:ext cx="1950052"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0" name="任意多边形: 形状 9">
              <a:extLst>
                <a:ext uri="{FF2B5EF4-FFF2-40B4-BE49-F238E27FC236}">
                  <a16:creationId xmlns:a16="http://schemas.microsoft.com/office/drawing/2014/main" id="{7246E34B-A9DC-481F-9636-BB2A0752B33C}"/>
                </a:ext>
              </a:extLst>
            </p:cNvPr>
            <p:cNvSpPr/>
            <p:nvPr/>
          </p:nvSpPr>
          <p:spPr>
            <a:xfrm>
              <a:off x="2932578" y="217614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1" name="矩形 10">
              <a:extLst>
                <a:ext uri="{FF2B5EF4-FFF2-40B4-BE49-F238E27FC236}">
                  <a16:creationId xmlns:a16="http://schemas.microsoft.com/office/drawing/2014/main" id="{D075AB39-D183-420D-AD6C-61BC5998464E}"/>
                </a:ext>
              </a:extLst>
            </p:cNvPr>
            <p:cNvSpPr/>
            <p:nvPr/>
          </p:nvSpPr>
          <p:spPr>
            <a:xfrm>
              <a:off x="3870574" y="2586687"/>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2</a:t>
              </a:r>
            </a:p>
          </p:txBody>
        </p:sp>
        <p:sp>
          <p:nvSpPr>
            <p:cNvPr id="12" name="椭圆 11">
              <a:extLst>
                <a:ext uri="{FF2B5EF4-FFF2-40B4-BE49-F238E27FC236}">
                  <a16:creationId xmlns:a16="http://schemas.microsoft.com/office/drawing/2014/main" id="{F6163A76-B365-4AE9-82C5-D2BE57AC0F4A}"/>
                </a:ext>
              </a:extLst>
            </p:cNvPr>
            <p:cNvSpPr/>
            <p:nvPr/>
          </p:nvSpPr>
          <p:spPr>
            <a:xfrm flipH="1">
              <a:off x="2322519" y="2649409"/>
              <a:ext cx="594064" cy="594063"/>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3" name="任意多边形: 形状 12">
              <a:extLst>
                <a:ext uri="{FF2B5EF4-FFF2-40B4-BE49-F238E27FC236}">
                  <a16:creationId xmlns:a16="http://schemas.microsoft.com/office/drawing/2014/main" id="{18F95560-8F28-4DD7-9E97-A22EA70401F2}"/>
                </a:ext>
              </a:extLst>
            </p:cNvPr>
            <p:cNvSpPr/>
            <p:nvPr/>
          </p:nvSpPr>
          <p:spPr>
            <a:xfrm>
              <a:off x="2508371" y="2835260"/>
              <a:ext cx="222360" cy="2223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14" name="组合 13">
            <a:extLst>
              <a:ext uri="{FF2B5EF4-FFF2-40B4-BE49-F238E27FC236}">
                <a16:creationId xmlns:a16="http://schemas.microsoft.com/office/drawing/2014/main" id="{F530BFCF-449E-4942-AE89-69FC3881A110}"/>
              </a:ext>
            </a:extLst>
          </p:cNvPr>
          <p:cNvGrpSpPr/>
          <p:nvPr/>
        </p:nvGrpSpPr>
        <p:grpSpPr>
          <a:xfrm>
            <a:off x="3234796" y="1844825"/>
            <a:ext cx="4356784" cy="1558962"/>
            <a:chOff x="2426097" y="1383618"/>
            <a:chExt cx="3267588" cy="1169221"/>
          </a:xfrm>
        </p:grpSpPr>
        <p:sp>
          <p:nvSpPr>
            <p:cNvPr id="15" name="任意多边形: 形状 14">
              <a:extLst>
                <a:ext uri="{FF2B5EF4-FFF2-40B4-BE49-F238E27FC236}">
                  <a16:creationId xmlns:a16="http://schemas.microsoft.com/office/drawing/2014/main" id="{9ECA8E59-3D78-4D00-9ED9-8DD050895A07}"/>
                </a:ext>
              </a:extLst>
            </p:cNvPr>
            <p:cNvSpPr/>
            <p:nvPr/>
          </p:nvSpPr>
          <p:spPr>
            <a:xfrm>
              <a:off x="2426097" y="1754983"/>
              <a:ext cx="1950391"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6" name="任意多边形: 形状 15">
              <a:extLst>
                <a:ext uri="{FF2B5EF4-FFF2-40B4-BE49-F238E27FC236}">
                  <a16:creationId xmlns:a16="http://schemas.microsoft.com/office/drawing/2014/main" id="{133B798A-E57A-4BD7-829E-AD6CE9FCA676}"/>
                </a:ext>
              </a:extLst>
            </p:cNvPr>
            <p:cNvSpPr/>
            <p:nvPr/>
          </p:nvSpPr>
          <p:spPr>
            <a:xfrm>
              <a:off x="3731704" y="138361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7" name="矩形 16">
              <a:extLst>
                <a:ext uri="{FF2B5EF4-FFF2-40B4-BE49-F238E27FC236}">
                  <a16:creationId xmlns:a16="http://schemas.microsoft.com/office/drawing/2014/main" id="{617A5E2D-3982-440C-990D-FFDAE2B3B01E}"/>
                </a:ext>
              </a:extLst>
            </p:cNvPr>
            <p:cNvSpPr/>
            <p:nvPr/>
          </p:nvSpPr>
          <p:spPr>
            <a:xfrm>
              <a:off x="4712912" y="1777131"/>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3</a:t>
              </a:r>
              <a:endParaRPr lang="en-US" altLang="zh-CN" sz="4267" dirty="0">
                <a:solidFill>
                  <a:schemeClr val="bg1"/>
                </a:solidFill>
                <a:cs typeface="+mn-ea"/>
                <a:sym typeface="+mn-lt"/>
              </a:endParaRPr>
            </a:p>
          </p:txBody>
        </p:sp>
        <p:sp>
          <p:nvSpPr>
            <p:cNvPr id="18" name="椭圆 17">
              <a:extLst>
                <a:ext uri="{FF2B5EF4-FFF2-40B4-BE49-F238E27FC236}">
                  <a16:creationId xmlns:a16="http://schemas.microsoft.com/office/drawing/2014/main" id="{2E0AA411-26DB-49BA-865E-59575C5BD376}"/>
                </a:ext>
              </a:extLst>
            </p:cNvPr>
            <p:cNvSpPr/>
            <p:nvPr/>
          </p:nvSpPr>
          <p:spPr>
            <a:xfrm flipH="1">
              <a:off x="3070638" y="1823729"/>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9" name="任意多边形: 形状 18">
              <a:extLst>
                <a:ext uri="{FF2B5EF4-FFF2-40B4-BE49-F238E27FC236}">
                  <a16:creationId xmlns:a16="http://schemas.microsoft.com/office/drawing/2014/main" id="{F7C90CF9-0F62-44CC-BF22-BE6667821F91}"/>
                </a:ext>
              </a:extLst>
            </p:cNvPr>
            <p:cNvSpPr/>
            <p:nvPr/>
          </p:nvSpPr>
          <p:spPr>
            <a:xfrm>
              <a:off x="3258651" y="2056908"/>
              <a:ext cx="222360" cy="132027"/>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sp>
        <p:nvSpPr>
          <p:cNvPr id="20" name="文本框 16">
            <a:extLst>
              <a:ext uri="{FF2B5EF4-FFF2-40B4-BE49-F238E27FC236}">
                <a16:creationId xmlns:a16="http://schemas.microsoft.com/office/drawing/2014/main" id="{D1656852-B8B3-48F6-84EB-22339FA3F6D8}"/>
              </a:ext>
            </a:extLst>
          </p:cNvPr>
          <p:cNvSpPr txBox="1"/>
          <p:nvPr/>
        </p:nvSpPr>
        <p:spPr>
          <a:xfrm>
            <a:off x="8084453" y="2478230"/>
            <a:ext cx="2964476" cy="592759"/>
          </a:xfrm>
          <a:prstGeom prst="rect">
            <a:avLst/>
          </a:prstGeom>
          <a:noFill/>
        </p:spPr>
        <p:txBody>
          <a:bodyPr wrap="square" anchor="ctr">
            <a:normAutofit fontScale="92500" lnSpcReduction="10000"/>
          </a:bodyPr>
          <a:lstStyle/>
          <a:p>
            <a:pP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
        <p:nvSpPr>
          <p:cNvPr id="21" name="文本框 17">
            <a:extLst>
              <a:ext uri="{FF2B5EF4-FFF2-40B4-BE49-F238E27FC236}">
                <a16:creationId xmlns:a16="http://schemas.microsoft.com/office/drawing/2014/main" id="{E015E5C1-2985-492A-8590-6BC4105FD66C}"/>
              </a:ext>
            </a:extLst>
          </p:cNvPr>
          <p:cNvSpPr txBox="1"/>
          <p:nvPr/>
        </p:nvSpPr>
        <p:spPr>
          <a:xfrm>
            <a:off x="8084453" y="2135330"/>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a:solidFill>
                  <a:schemeClr val="bg1"/>
                </a:solidFill>
                <a:cs typeface="+mn-ea"/>
                <a:sym typeface="+mn-lt"/>
              </a:rPr>
              <a:t>标题文本预设</a:t>
            </a:r>
          </a:p>
        </p:txBody>
      </p:sp>
      <p:sp>
        <p:nvSpPr>
          <p:cNvPr id="22" name="文本框 18">
            <a:extLst>
              <a:ext uri="{FF2B5EF4-FFF2-40B4-BE49-F238E27FC236}">
                <a16:creationId xmlns:a16="http://schemas.microsoft.com/office/drawing/2014/main" id="{77F25829-534C-4DAC-A83D-131792BB172C}"/>
              </a:ext>
            </a:extLst>
          </p:cNvPr>
          <p:cNvSpPr txBox="1"/>
          <p:nvPr/>
        </p:nvSpPr>
        <p:spPr>
          <a:xfrm>
            <a:off x="7017102" y="3736945"/>
            <a:ext cx="2964476" cy="592759"/>
          </a:xfrm>
          <a:prstGeom prst="rect">
            <a:avLst/>
          </a:prstGeom>
          <a:noFill/>
        </p:spPr>
        <p:txBody>
          <a:bodyPr wrap="square" anchor="ctr">
            <a:normAutofit fontScale="92500" lnSpcReduction="10000"/>
          </a:bodyPr>
          <a:lstStyle/>
          <a:p>
            <a:pPr>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3" name="文本框 19">
            <a:extLst>
              <a:ext uri="{FF2B5EF4-FFF2-40B4-BE49-F238E27FC236}">
                <a16:creationId xmlns:a16="http://schemas.microsoft.com/office/drawing/2014/main" id="{77013375-7C42-47CF-858D-575BA78092C4}"/>
              </a:ext>
            </a:extLst>
          </p:cNvPr>
          <p:cNvSpPr txBox="1"/>
          <p:nvPr/>
        </p:nvSpPr>
        <p:spPr>
          <a:xfrm>
            <a:off x="7017102" y="3394046"/>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a:solidFill>
                  <a:schemeClr val="bg1"/>
                </a:solidFill>
                <a:cs typeface="+mn-ea"/>
                <a:sym typeface="+mn-lt"/>
              </a:rPr>
              <a:t>标题文本预设</a:t>
            </a:r>
          </a:p>
        </p:txBody>
      </p:sp>
      <p:sp>
        <p:nvSpPr>
          <p:cNvPr id="24" name="文本框 20">
            <a:extLst>
              <a:ext uri="{FF2B5EF4-FFF2-40B4-BE49-F238E27FC236}">
                <a16:creationId xmlns:a16="http://schemas.microsoft.com/office/drawing/2014/main" id="{B76C454D-0610-4854-8B6C-53D3B7FF231F}"/>
              </a:ext>
            </a:extLst>
          </p:cNvPr>
          <p:cNvSpPr txBox="1"/>
          <p:nvPr/>
        </p:nvSpPr>
        <p:spPr>
          <a:xfrm>
            <a:off x="5938230" y="5078029"/>
            <a:ext cx="2964476" cy="592759"/>
          </a:xfrm>
          <a:prstGeom prst="rect">
            <a:avLst/>
          </a:prstGeom>
          <a:noFill/>
        </p:spPr>
        <p:txBody>
          <a:bodyPr wrap="square" anchor="ctr">
            <a:normAutofit fontScale="92500" lnSpcReduction="10000"/>
          </a:bodyPr>
          <a:lstStyle/>
          <a:p>
            <a:pPr>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5" name="文本框 21">
            <a:extLst>
              <a:ext uri="{FF2B5EF4-FFF2-40B4-BE49-F238E27FC236}">
                <a16:creationId xmlns:a16="http://schemas.microsoft.com/office/drawing/2014/main" id="{9161EED6-4E2D-462B-82CF-8430DC362FAB}"/>
              </a:ext>
            </a:extLst>
          </p:cNvPr>
          <p:cNvSpPr txBox="1"/>
          <p:nvPr/>
        </p:nvSpPr>
        <p:spPr>
          <a:xfrm>
            <a:off x="5938230" y="4735129"/>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dirty="0">
                <a:solidFill>
                  <a:schemeClr val="bg1"/>
                </a:solidFill>
                <a:cs typeface="+mn-ea"/>
                <a:sym typeface="+mn-lt"/>
              </a:rPr>
              <a:t>标题文本预设</a:t>
            </a:r>
          </a:p>
        </p:txBody>
      </p:sp>
    </p:spTree>
    <p:extLst>
      <p:ext uri="{BB962C8B-B14F-4D97-AF65-F5344CB8AC3E}">
        <p14:creationId xmlns:p14="http://schemas.microsoft.com/office/powerpoint/2010/main" val="387344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E89CE96-AAD7-4048-839D-4CEF01EA0CAE}"/>
              </a:ext>
            </a:extLst>
          </p:cNvPr>
          <p:cNvSpPr/>
          <p:nvPr/>
        </p:nvSpPr>
        <p:spPr>
          <a:xfrm>
            <a:off x="735242"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78%</a:t>
            </a:r>
          </a:p>
          <a:p>
            <a:pPr algn="ctr"/>
            <a:endParaRPr lang="en-US" sz="3600" dirty="0">
              <a:solidFill>
                <a:schemeClr val="bg1"/>
              </a:solidFill>
              <a:latin typeface="Open Sans Light" pitchFamily="34" charset="0"/>
              <a:ea typeface="Open Sans Light" pitchFamily="34" charset="0"/>
              <a:cs typeface="Open Sans Light" pitchFamily="34" charset="0"/>
            </a:endParaRPr>
          </a:p>
        </p:txBody>
      </p:sp>
      <p:sp>
        <p:nvSpPr>
          <p:cNvPr id="3" name="Rounded Rectangle 6">
            <a:extLst>
              <a:ext uri="{FF2B5EF4-FFF2-40B4-BE49-F238E27FC236}">
                <a16:creationId xmlns:a16="http://schemas.microsoft.com/office/drawing/2014/main" id="{E0F642F1-34D4-4F02-91D8-B8E3F0567557}"/>
              </a:ext>
            </a:extLst>
          </p:cNvPr>
          <p:cNvSpPr/>
          <p:nvPr/>
        </p:nvSpPr>
        <p:spPr>
          <a:xfrm>
            <a:off x="1048162"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7">
            <a:extLst>
              <a:ext uri="{FF2B5EF4-FFF2-40B4-BE49-F238E27FC236}">
                <a16:creationId xmlns:a16="http://schemas.microsoft.com/office/drawing/2014/main" id="{BD8569A9-82E6-49F8-958D-0F08EB570521}"/>
              </a:ext>
            </a:extLst>
          </p:cNvPr>
          <p:cNvSpPr/>
          <p:nvPr/>
        </p:nvSpPr>
        <p:spPr>
          <a:xfrm>
            <a:off x="3620818"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50%</a:t>
            </a:r>
          </a:p>
          <a:p>
            <a:pPr algn="ctr"/>
            <a:endParaRPr lang="en-US" sz="3600" dirty="0">
              <a:solidFill>
                <a:schemeClr val="bg1"/>
              </a:solidFill>
            </a:endParaRPr>
          </a:p>
        </p:txBody>
      </p:sp>
      <p:sp>
        <p:nvSpPr>
          <p:cNvPr id="5" name="Rounded Rectangle 8">
            <a:extLst>
              <a:ext uri="{FF2B5EF4-FFF2-40B4-BE49-F238E27FC236}">
                <a16:creationId xmlns:a16="http://schemas.microsoft.com/office/drawing/2014/main" id="{6A351DE5-FE5F-4B7E-A209-8BDCD5F1BB0F}"/>
              </a:ext>
            </a:extLst>
          </p:cNvPr>
          <p:cNvSpPr/>
          <p:nvPr/>
        </p:nvSpPr>
        <p:spPr>
          <a:xfrm>
            <a:off x="3933738"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9">
            <a:extLst>
              <a:ext uri="{FF2B5EF4-FFF2-40B4-BE49-F238E27FC236}">
                <a16:creationId xmlns:a16="http://schemas.microsoft.com/office/drawing/2014/main" id="{C00EA1CF-5E9D-419A-B796-F51F5EE9CF5F}"/>
              </a:ext>
            </a:extLst>
          </p:cNvPr>
          <p:cNvSpPr/>
          <p:nvPr/>
        </p:nvSpPr>
        <p:spPr>
          <a:xfrm>
            <a:off x="6794017"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30%</a:t>
            </a:r>
          </a:p>
          <a:p>
            <a:pPr algn="ctr"/>
            <a:endParaRPr lang="en-US" sz="3600" dirty="0">
              <a:solidFill>
                <a:schemeClr val="bg1"/>
              </a:solidFill>
            </a:endParaRPr>
          </a:p>
        </p:txBody>
      </p:sp>
      <p:sp>
        <p:nvSpPr>
          <p:cNvPr id="7" name="Rounded Rectangle 10">
            <a:extLst>
              <a:ext uri="{FF2B5EF4-FFF2-40B4-BE49-F238E27FC236}">
                <a16:creationId xmlns:a16="http://schemas.microsoft.com/office/drawing/2014/main" id="{925AFD37-672B-4B6B-AC9B-F01336032040}"/>
              </a:ext>
            </a:extLst>
          </p:cNvPr>
          <p:cNvSpPr/>
          <p:nvPr/>
        </p:nvSpPr>
        <p:spPr>
          <a:xfrm>
            <a:off x="7106937"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11">
            <a:extLst>
              <a:ext uri="{FF2B5EF4-FFF2-40B4-BE49-F238E27FC236}">
                <a16:creationId xmlns:a16="http://schemas.microsoft.com/office/drawing/2014/main" id="{CE10A893-CA54-4498-9599-AF4141067F42}"/>
              </a:ext>
            </a:extLst>
          </p:cNvPr>
          <p:cNvSpPr/>
          <p:nvPr/>
        </p:nvSpPr>
        <p:spPr>
          <a:xfrm>
            <a:off x="9676366"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85%</a:t>
            </a:r>
          </a:p>
          <a:p>
            <a:pPr algn="ctr"/>
            <a:endParaRPr lang="en-US" sz="3600" dirty="0">
              <a:solidFill>
                <a:schemeClr val="bg1"/>
              </a:solidFill>
            </a:endParaRPr>
          </a:p>
        </p:txBody>
      </p:sp>
      <p:sp>
        <p:nvSpPr>
          <p:cNvPr id="9" name="Rounded Rectangle 12">
            <a:extLst>
              <a:ext uri="{FF2B5EF4-FFF2-40B4-BE49-F238E27FC236}">
                <a16:creationId xmlns:a16="http://schemas.microsoft.com/office/drawing/2014/main" id="{EDF6E281-C15E-4BBA-ACB6-BCB5F28E6253}"/>
              </a:ext>
            </a:extLst>
          </p:cNvPr>
          <p:cNvSpPr/>
          <p:nvPr/>
        </p:nvSpPr>
        <p:spPr>
          <a:xfrm>
            <a:off x="9989286"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17">
            <a:extLst>
              <a:ext uri="{FF2B5EF4-FFF2-40B4-BE49-F238E27FC236}">
                <a16:creationId xmlns:a16="http://schemas.microsoft.com/office/drawing/2014/main" id="{5DF604CE-D7D9-43B0-81D8-67D8EB9AF5BD}"/>
              </a:ext>
            </a:extLst>
          </p:cNvPr>
          <p:cNvGrpSpPr/>
          <p:nvPr/>
        </p:nvGrpSpPr>
        <p:grpSpPr>
          <a:xfrm>
            <a:off x="7401355" y="2753094"/>
            <a:ext cx="389630" cy="679223"/>
            <a:chOff x="5734050" y="3273426"/>
            <a:chExt cx="117475" cy="204788"/>
          </a:xfrm>
          <a:solidFill>
            <a:schemeClr val="bg1"/>
          </a:solidFill>
        </p:grpSpPr>
        <p:sp>
          <p:nvSpPr>
            <p:cNvPr id="11" name="Freeform 22">
              <a:extLst>
                <a:ext uri="{FF2B5EF4-FFF2-40B4-BE49-F238E27FC236}">
                  <a16:creationId xmlns:a16="http://schemas.microsoft.com/office/drawing/2014/main" id="{17F4BD72-4BFB-4CC7-8B41-A61AB6063B60}"/>
                </a:ext>
              </a:extLst>
            </p:cNvPr>
            <p:cNvSpPr>
              <a:spLocks/>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23">
              <a:extLst>
                <a:ext uri="{FF2B5EF4-FFF2-40B4-BE49-F238E27FC236}">
                  <a16:creationId xmlns:a16="http://schemas.microsoft.com/office/drawing/2014/main" id="{7A245485-B665-4EBF-B8CE-7656473B884F}"/>
                </a:ext>
              </a:extLst>
            </p:cNvPr>
            <p:cNvSpPr>
              <a:spLocks/>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3" name="Freeform 58">
            <a:extLst>
              <a:ext uri="{FF2B5EF4-FFF2-40B4-BE49-F238E27FC236}">
                <a16:creationId xmlns:a16="http://schemas.microsoft.com/office/drawing/2014/main" id="{794B96CF-48FA-439C-B0C7-347C262FD7AB}"/>
              </a:ext>
            </a:extLst>
          </p:cNvPr>
          <p:cNvSpPr>
            <a:spLocks/>
          </p:cNvSpPr>
          <p:nvPr/>
        </p:nvSpPr>
        <p:spPr bwMode="auto">
          <a:xfrm>
            <a:off x="4241870" y="2872185"/>
            <a:ext cx="478057" cy="4955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4" name="Group 21">
            <a:extLst>
              <a:ext uri="{FF2B5EF4-FFF2-40B4-BE49-F238E27FC236}">
                <a16:creationId xmlns:a16="http://schemas.microsoft.com/office/drawing/2014/main" id="{78C456AA-D669-4662-A1DD-ED9EA38E6812}"/>
              </a:ext>
            </a:extLst>
          </p:cNvPr>
          <p:cNvGrpSpPr/>
          <p:nvPr/>
        </p:nvGrpSpPr>
        <p:grpSpPr>
          <a:xfrm>
            <a:off x="10351528" y="2815718"/>
            <a:ext cx="366922" cy="553973"/>
            <a:chOff x="549275" y="4406901"/>
            <a:chExt cx="161926" cy="244475"/>
          </a:xfrm>
          <a:solidFill>
            <a:schemeClr val="bg1"/>
          </a:solidFill>
        </p:grpSpPr>
        <p:sp>
          <p:nvSpPr>
            <p:cNvPr id="15" name="Freeform 62">
              <a:extLst>
                <a:ext uri="{FF2B5EF4-FFF2-40B4-BE49-F238E27FC236}">
                  <a16:creationId xmlns:a16="http://schemas.microsoft.com/office/drawing/2014/main" id="{60AD8040-1010-4EE7-A031-386553D1E058}"/>
                </a:ext>
              </a:extLst>
            </p:cNvPr>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63">
              <a:extLst>
                <a:ext uri="{FF2B5EF4-FFF2-40B4-BE49-F238E27FC236}">
                  <a16:creationId xmlns:a16="http://schemas.microsoft.com/office/drawing/2014/main" id="{B546AAC7-E0E6-4BBA-A6E0-11B0ED60F508}"/>
                </a:ext>
              </a:extLst>
            </p:cNvPr>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7" name="Freeform 33">
            <a:extLst>
              <a:ext uri="{FF2B5EF4-FFF2-40B4-BE49-F238E27FC236}">
                <a16:creationId xmlns:a16="http://schemas.microsoft.com/office/drawing/2014/main" id="{4D4884DD-C217-4E34-9E40-9B4F9167E4E3}"/>
              </a:ext>
            </a:extLst>
          </p:cNvPr>
          <p:cNvSpPr>
            <a:spLocks noEditPoints="1"/>
          </p:cNvSpPr>
          <p:nvPr/>
        </p:nvSpPr>
        <p:spPr bwMode="auto">
          <a:xfrm>
            <a:off x="1290494" y="2902925"/>
            <a:ext cx="609657" cy="41508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矩形 17">
            <a:extLst>
              <a:ext uri="{FF2B5EF4-FFF2-40B4-BE49-F238E27FC236}">
                <a16:creationId xmlns:a16="http://schemas.microsoft.com/office/drawing/2014/main" id="{EF2D244A-A19E-43E9-8CC2-99AF81253CC9}"/>
              </a:ext>
            </a:extLst>
          </p:cNvPr>
          <p:cNvSpPr/>
          <p:nvPr/>
        </p:nvSpPr>
        <p:spPr>
          <a:xfrm>
            <a:off x="653784"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9" name="矩形 18">
            <a:extLst>
              <a:ext uri="{FF2B5EF4-FFF2-40B4-BE49-F238E27FC236}">
                <a16:creationId xmlns:a16="http://schemas.microsoft.com/office/drawing/2014/main" id="{7DDD6BDD-B188-4942-B6C9-E537452BD210}"/>
              </a:ext>
            </a:extLst>
          </p:cNvPr>
          <p:cNvSpPr/>
          <p:nvPr/>
        </p:nvSpPr>
        <p:spPr>
          <a:xfrm>
            <a:off x="3539360"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0" name="矩形 19">
            <a:extLst>
              <a:ext uri="{FF2B5EF4-FFF2-40B4-BE49-F238E27FC236}">
                <a16:creationId xmlns:a16="http://schemas.microsoft.com/office/drawing/2014/main" id="{04BD1395-6AC3-46A3-A918-3C22F92A60C2}"/>
              </a:ext>
            </a:extLst>
          </p:cNvPr>
          <p:cNvSpPr/>
          <p:nvPr/>
        </p:nvSpPr>
        <p:spPr>
          <a:xfrm>
            <a:off x="6691489"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1" name="矩形 20">
            <a:extLst>
              <a:ext uri="{FF2B5EF4-FFF2-40B4-BE49-F238E27FC236}">
                <a16:creationId xmlns:a16="http://schemas.microsoft.com/office/drawing/2014/main" id="{0FBF781E-0AF5-43B0-9E67-0DC4F61E2513}"/>
              </a:ext>
            </a:extLst>
          </p:cNvPr>
          <p:cNvSpPr/>
          <p:nvPr/>
        </p:nvSpPr>
        <p:spPr>
          <a:xfrm>
            <a:off x="9566471"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275161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7" grpId="0" animBg="1"/>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1804</Words>
  <Application>Microsoft Office PowerPoint</Application>
  <PresentationFormat>宽屏</PresentationFormat>
  <Paragraphs>280</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맑은 고딕</vt:lpstr>
      <vt:lpstr>Open Sans</vt:lpstr>
      <vt:lpstr>Open Sans Light</vt:lpstr>
      <vt:lpstr>新細明體</vt:lpstr>
      <vt:lpstr>等线</vt:lpstr>
      <vt:lpstr>微软雅黑</vt:lpstr>
      <vt:lpstr>微软雅黑 Light</vt:lpstr>
      <vt:lpstr>Agency FB</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http:/www.ypppt.com</cp:keywords>
  <dc:description>www.ppt818.com-提供资源下载</dc:description>
  <cp:lastModifiedBy>Windows 用户</cp:lastModifiedBy>
  <cp:revision>13</cp:revision>
  <dcterms:created xsi:type="dcterms:W3CDTF">2017-07-07T15:43:17Z</dcterms:created>
  <dcterms:modified xsi:type="dcterms:W3CDTF">2023-04-17T02:04:51Z</dcterms:modified>
</cp:coreProperties>
</file>