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3" r:id="rId3"/>
    <p:sldId id="264" r:id="rId4"/>
    <p:sldId id="257" r:id="rId5"/>
    <p:sldId id="265" r:id="rId6"/>
    <p:sldId id="266" r:id="rId7"/>
    <p:sldId id="258" r:id="rId8"/>
    <p:sldId id="268" r:id="rId9"/>
    <p:sldId id="259" r:id="rId10"/>
    <p:sldId id="260" r:id="rId11"/>
    <p:sldId id="267" r:id="rId12"/>
    <p:sldId id="261" r:id="rId13"/>
    <p:sldId id="262" r:id="rId14"/>
    <p:sldId id="269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6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8A82F"/>
    <a:srgbClr val="21912E"/>
    <a:srgbClr val="24922E"/>
    <a:srgbClr val="FBFBFB"/>
    <a:srgbClr val="00822F"/>
    <a:srgbClr val="FFC000"/>
    <a:srgbClr val="5AB52B"/>
    <a:srgbClr val="FFE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 showGuides="1">
      <p:cViewPr varScale="1">
        <p:scale>
          <a:sx n="143" d="100"/>
          <a:sy n="143" d="100"/>
        </p:scale>
        <p:origin x="684" y="102"/>
      </p:cViewPr>
      <p:guideLst>
        <p:guide orient="horz" pos="1620"/>
        <p:guide pos="26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6B819-DBCF-40DB-AF79-B8FC421A4E6C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F81E0-0193-45C0-BBAF-FDC9414E3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1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468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094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141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92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567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532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698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133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001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644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29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756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802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448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069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056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587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707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607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818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910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913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F81E0-0193-45C0-BBAF-FDC9414E3BC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580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43BE-689E-477E-97B5-EAFB327949B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6790-E5D6-415A-873A-DAAC43A8C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43BE-689E-477E-97B5-EAFB327949B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6790-E5D6-415A-873A-DAAC43A8C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43BE-689E-477E-97B5-EAFB327949B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6790-E5D6-415A-873A-DAAC43A8C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43BE-689E-477E-97B5-EAFB327949B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6790-E5D6-415A-873A-DAAC43A8C28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289854" y="4880404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43BE-689E-477E-97B5-EAFB327949B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6790-E5D6-415A-873A-DAAC43A8C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316"/>
            <a:ext cx="9144001" cy="51431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435" y="3268252"/>
            <a:ext cx="8892565" cy="18203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390" y="0"/>
            <a:ext cx="1307610" cy="1228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43BE-689E-477E-97B5-EAFB327949B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6790-E5D6-415A-873A-DAAC43A8C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43BE-689E-477E-97B5-EAFB327949B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6790-E5D6-415A-873A-DAAC43A8C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43BE-689E-477E-97B5-EAFB327949B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6790-E5D6-415A-873A-DAAC43A8C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43BE-689E-477E-97B5-EAFB327949B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6790-E5D6-415A-873A-DAAC43A8C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43BE-689E-477E-97B5-EAFB327949B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6790-E5D6-415A-873A-DAAC43A8C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D43BE-689E-477E-97B5-EAFB327949B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B6790-E5D6-415A-873A-DAAC43A8C2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9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19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A_图片 6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7"/>
            <a:ext cx="9144060" cy="5143183"/>
          </a:xfrm>
          <a:prstGeom prst="rect">
            <a:avLst/>
          </a:prstGeom>
        </p:spPr>
      </p:pic>
      <p:pic>
        <p:nvPicPr>
          <p:cNvPr id="48" name="PA_图片 47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5169" l="320" r="99120">
                        <a14:foregroundMark x1="12080" y1="18519" x2="20480" y2="85668"/>
                        <a14:foregroundMark x1="20480" y1="85668" x2="20480" y2="85668"/>
                        <a14:foregroundMark x1="4600" y1="83092" x2="93480" y2="99678"/>
                        <a14:foregroundMark x1="93480" y1="99678" x2="97160" y2="84219"/>
                        <a14:foregroundMark x1="97160" y1="84219" x2="99120" y2="60225"/>
                        <a14:foregroundMark x1="99120" y1="60225" x2="97920" y2="42190"/>
                        <a14:foregroundMark x1="54760" y1="51208" x2="90800" y2="39291"/>
                        <a14:foregroundMark x1="90800" y1="39291" x2="96560" y2="31401"/>
                        <a14:foregroundMark x1="96560" y1="31401" x2="96680" y2="31401"/>
                        <a14:foregroundMark x1="98080" y1="95169" x2="80640" y2="94686"/>
                        <a14:foregroundMark x1="77320" y1="38969" x2="56520" y2="39452"/>
                        <a14:foregroundMark x1="56520" y1="39452" x2="49680" y2="51852"/>
                        <a14:foregroundMark x1="1120" y1="44122" x2="3160" y2="91465"/>
                        <a14:foregroundMark x1="3800" y1="30757" x2="14920" y2="9662"/>
                        <a14:foregroundMark x1="21600" y1="32045" x2="18080" y2="21095"/>
                        <a14:foregroundMark x1="17000" y1="5797" x2="7160" y2="24960"/>
                        <a14:foregroundMark x1="320" y1="28180" x2="480" y2="33333"/>
                        <a14:foregroundMark x1="5880" y1="5797" x2="15240" y2="20451"/>
                        <a14:foregroundMark x1="15560" y1="7085" x2="5400" y2="24960"/>
                        <a14:foregroundMark x1="22240" y1="20451" x2="13960" y2="35749"/>
                        <a14:foregroundMark x1="48720" y1="51208" x2="49680" y2="49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931886"/>
            <a:ext cx="9144000" cy="2270578"/>
          </a:xfrm>
          <a:prstGeom prst="rect">
            <a:avLst/>
          </a:prstGeom>
        </p:spPr>
      </p:pic>
      <p:pic>
        <p:nvPicPr>
          <p:cNvPr id="32" name="PA_图片 3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549" y="1221909"/>
            <a:ext cx="2277235" cy="3419954"/>
          </a:xfrm>
          <a:prstGeom prst="rect">
            <a:avLst/>
          </a:prstGeom>
        </p:spPr>
      </p:pic>
      <p:pic>
        <p:nvPicPr>
          <p:cNvPr id="56" name="PA_图片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00732" y="2182621"/>
            <a:ext cx="1702371" cy="2178230"/>
          </a:xfrm>
          <a:prstGeom prst="rect">
            <a:avLst/>
          </a:prstGeom>
        </p:spPr>
      </p:pic>
      <p:pic>
        <p:nvPicPr>
          <p:cNvPr id="30" name="PA_图片 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90864" y="3404944"/>
            <a:ext cx="2311550" cy="1793444"/>
          </a:xfrm>
          <a:prstGeom prst="rect">
            <a:avLst/>
          </a:prstGeom>
        </p:spPr>
      </p:pic>
      <p:pic>
        <p:nvPicPr>
          <p:cNvPr id="64" name="PA_图片 63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367" b="97980" l="4276" r="94408">
                        <a14:foregroundMark x1="39474" y1="6397" x2="72039" y2="3704"/>
                        <a14:foregroundMark x1="8553" y1="26263" x2="11513" y2="49832"/>
                        <a14:foregroundMark x1="26645" y1="28620" x2="67763" y2="18855"/>
                        <a14:foregroundMark x1="37500" y1="16498" x2="60855" y2="94949"/>
                        <a14:foregroundMark x1="60855" y1="94949" x2="61184" y2="95623"/>
                        <a14:foregroundMark x1="56908" y1="10438" x2="50987" y2="70707"/>
                        <a14:foregroundMark x1="50987" y1="70707" x2="41776" y2="95286"/>
                        <a14:foregroundMark x1="76974" y1="27273" x2="82566" y2="89562"/>
                        <a14:foregroundMark x1="73684" y1="57912" x2="67434" y2="86532"/>
                        <a14:foregroundMark x1="70724" y1="90909" x2="33224" y2="95286"/>
                        <a14:foregroundMark x1="33224" y1="95286" x2="9211" y2="67003"/>
                        <a14:foregroundMark x1="9211" y1="67003" x2="4276" y2="29966"/>
                        <a14:foregroundMark x1="4276" y1="29966" x2="4934" y2="27609"/>
                        <a14:foregroundMark x1="7237" y1="37037" x2="30592" y2="76768"/>
                        <a14:foregroundMark x1="13487" y1="35690" x2="41118" y2="90236"/>
                        <a14:foregroundMark x1="4276" y1="47475" x2="6250" y2="53199"/>
                        <a14:foregroundMark x1="13158" y1="28620" x2="74342" y2="10774"/>
                        <a14:foregroundMark x1="30592" y1="19529" x2="61184" y2="10774"/>
                        <a14:foregroundMark x1="39145" y1="12458" x2="44408" y2="15825"/>
                        <a14:foregroundMark x1="33553" y1="35017" x2="48684" y2="71044"/>
                        <a14:foregroundMark x1="48684" y1="71044" x2="49013" y2="72727"/>
                        <a14:foregroundMark x1="59868" y1="29293" x2="49671" y2="64983"/>
                        <a14:foregroundMark x1="49671" y1="64983" x2="49671" y2="65320"/>
                        <a14:foregroundMark x1="67105" y1="28283" x2="67105" y2="72727"/>
                        <a14:foregroundMark x1="61842" y1="25926" x2="72368" y2="23232"/>
                        <a14:foregroundMark x1="73026" y1="35690" x2="82237" y2="36364"/>
                        <a14:foregroundMark x1="84539" y1="50842" x2="89803" y2="75421"/>
                        <a14:foregroundMark x1="93750" y1="65657" x2="95066" y2="74074"/>
                        <a14:foregroundMark x1="77632" y1="80808" x2="63816" y2="89562"/>
                        <a14:foregroundMark x1="34211" y1="87879" x2="24671" y2="94949"/>
                        <a14:foregroundMark x1="50658" y1="97980" x2="58224" y2="95623"/>
                        <a14:foregroundMark x1="34868" y1="62290" x2="44408" y2="76431"/>
                        <a14:foregroundMark x1="28289" y1="41751" x2="36513" y2="55892"/>
                        <a14:foregroundMark x1="27961" y1="31313" x2="31579" y2="48485"/>
                        <a14:foregroundMark x1="18421" y1="38721" x2="40132" y2="40067"/>
                        <a14:foregroundMark x1="25658" y1="44781" x2="30921" y2="57912"/>
                        <a14:foregroundMark x1="66118" y1="54882" x2="63487" y2="84848"/>
                        <a14:foregroundMark x1="61184" y1="50505" x2="60197" y2="70707"/>
                        <a14:backgroundMark x1="9539" y1="3030" x2="16118" y2="337"/>
                        <a14:backgroundMark x1="329" y1="4714" x2="14145" y2="33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9105">
            <a:off x="4508667" y="1837897"/>
            <a:ext cx="1211945" cy="1184703"/>
          </a:xfrm>
          <a:prstGeom prst="rect">
            <a:avLst/>
          </a:prstGeom>
        </p:spPr>
      </p:pic>
      <p:sp>
        <p:nvSpPr>
          <p:cNvPr id="65" name="PA_矩形 64"/>
          <p:cNvSpPr/>
          <p:nvPr/>
        </p:nvSpPr>
        <p:spPr>
          <a:xfrm>
            <a:off x="2563327" y="3203471"/>
            <a:ext cx="401734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青少年禁毒教育知识宣传</a:t>
            </a:r>
            <a:r>
              <a:rPr lang="en-US" altLang="zh-CN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endParaRPr lang="zh-CN" altLang="en-US" b="1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PA_任意多边形 206"/>
          <p:cNvSpPr/>
          <p:nvPr/>
        </p:nvSpPr>
        <p:spPr bwMode="auto">
          <a:xfrm>
            <a:off x="5848545" y="409114"/>
            <a:ext cx="586415" cy="311158"/>
          </a:xfrm>
          <a:custGeom>
            <a:avLst/>
            <a:gdLst>
              <a:gd name="T0" fmla="*/ 179 w 241"/>
              <a:gd name="T1" fmla="*/ 25 h 128"/>
              <a:gd name="T2" fmla="*/ 157 w 241"/>
              <a:gd name="T3" fmla="*/ 31 h 128"/>
              <a:gd name="T4" fmla="*/ 108 w 241"/>
              <a:gd name="T5" fmla="*/ 0 h 128"/>
              <a:gd name="T6" fmla="*/ 58 w 241"/>
              <a:gd name="T7" fmla="*/ 32 h 128"/>
              <a:gd name="T8" fmla="*/ 43 w 241"/>
              <a:gd name="T9" fmla="*/ 26 h 128"/>
              <a:gd name="T10" fmla="*/ 17 w 241"/>
              <a:gd name="T11" fmla="*/ 52 h 128"/>
              <a:gd name="T12" fmla="*/ 18 w 241"/>
              <a:gd name="T13" fmla="*/ 59 h 128"/>
              <a:gd name="T14" fmla="*/ 0 w 241"/>
              <a:gd name="T15" fmla="*/ 91 h 128"/>
              <a:gd name="T16" fmla="*/ 37 w 241"/>
              <a:gd name="T17" fmla="*/ 128 h 128"/>
              <a:gd name="T18" fmla="*/ 37 w 241"/>
              <a:gd name="T19" fmla="*/ 128 h 128"/>
              <a:gd name="T20" fmla="*/ 37 w 241"/>
              <a:gd name="T21" fmla="*/ 128 h 128"/>
              <a:gd name="T22" fmla="*/ 37 w 241"/>
              <a:gd name="T23" fmla="*/ 128 h 128"/>
              <a:gd name="T24" fmla="*/ 38 w 241"/>
              <a:gd name="T25" fmla="*/ 128 h 128"/>
              <a:gd name="T26" fmla="*/ 211 w 241"/>
              <a:gd name="T27" fmla="*/ 128 h 128"/>
              <a:gd name="T28" fmla="*/ 212 w 241"/>
              <a:gd name="T29" fmla="*/ 128 h 128"/>
              <a:gd name="T30" fmla="*/ 241 w 241"/>
              <a:gd name="T31" fmla="*/ 99 h 128"/>
              <a:gd name="T32" fmla="*/ 223 w 241"/>
              <a:gd name="T33" fmla="*/ 72 h 128"/>
              <a:gd name="T34" fmla="*/ 223 w 241"/>
              <a:gd name="T35" fmla="*/ 69 h 128"/>
              <a:gd name="T36" fmla="*/ 179 w 241"/>
              <a:gd name="T37" fmla="*/ 2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1" h="128">
                <a:moveTo>
                  <a:pt x="179" y="25"/>
                </a:moveTo>
                <a:cubicBezTo>
                  <a:pt x="171" y="25"/>
                  <a:pt x="164" y="27"/>
                  <a:pt x="157" y="31"/>
                </a:cubicBezTo>
                <a:cubicBezTo>
                  <a:pt x="148" y="13"/>
                  <a:pt x="129" y="0"/>
                  <a:pt x="108" y="0"/>
                </a:cubicBezTo>
                <a:cubicBezTo>
                  <a:pt x="86" y="0"/>
                  <a:pt x="67" y="13"/>
                  <a:pt x="58" y="32"/>
                </a:cubicBezTo>
                <a:cubicBezTo>
                  <a:pt x="54" y="28"/>
                  <a:pt x="49" y="26"/>
                  <a:pt x="43" y="26"/>
                </a:cubicBezTo>
                <a:cubicBezTo>
                  <a:pt x="29" y="26"/>
                  <a:pt x="17" y="38"/>
                  <a:pt x="17" y="52"/>
                </a:cubicBezTo>
                <a:cubicBezTo>
                  <a:pt x="17" y="54"/>
                  <a:pt x="18" y="57"/>
                  <a:pt x="18" y="59"/>
                </a:cubicBezTo>
                <a:cubicBezTo>
                  <a:pt x="8" y="66"/>
                  <a:pt x="0" y="77"/>
                  <a:pt x="0" y="91"/>
                </a:cubicBezTo>
                <a:cubicBezTo>
                  <a:pt x="0" y="111"/>
                  <a:pt x="17" y="128"/>
                  <a:pt x="37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211" y="128"/>
                  <a:pt x="211" y="128"/>
                  <a:pt x="211" y="128"/>
                </a:cubicBezTo>
                <a:cubicBezTo>
                  <a:pt x="211" y="128"/>
                  <a:pt x="212" y="128"/>
                  <a:pt x="212" y="128"/>
                </a:cubicBezTo>
                <a:cubicBezTo>
                  <a:pt x="228" y="128"/>
                  <a:pt x="241" y="115"/>
                  <a:pt x="241" y="99"/>
                </a:cubicBezTo>
                <a:cubicBezTo>
                  <a:pt x="241" y="87"/>
                  <a:pt x="234" y="76"/>
                  <a:pt x="223" y="72"/>
                </a:cubicBezTo>
                <a:cubicBezTo>
                  <a:pt x="223" y="71"/>
                  <a:pt x="223" y="70"/>
                  <a:pt x="223" y="69"/>
                </a:cubicBezTo>
                <a:cubicBezTo>
                  <a:pt x="223" y="45"/>
                  <a:pt x="204" y="25"/>
                  <a:pt x="179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汉仪悠然体简" pitchFamily="18" charset="-122"/>
              <a:ea typeface="汉仪悠然体简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0036" y="729383"/>
            <a:ext cx="3841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 b="1">
                <a:ln w="12700">
                  <a:solidFill>
                    <a:schemeClr val="bg1"/>
                  </a:solidFill>
                </a:ln>
                <a:solidFill>
                  <a:srgbClr val="5AB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珍爱生命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563327" y="1823890"/>
            <a:ext cx="2176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ln w="12700">
                  <a:solidFill>
                    <a:schemeClr val="bg1"/>
                  </a:solidFill>
                </a:ln>
                <a:solidFill>
                  <a:srgbClr val="5AB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远离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341753" y="1832034"/>
            <a:ext cx="1521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ln w="12700">
                  <a:solidFill>
                    <a:schemeClr val="bg1"/>
                  </a:solidFill>
                </a:ln>
                <a:solidFill>
                  <a:srgbClr val="5AB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:a14="http://schemas.microsoft.com/office/drawing/2010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75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25"/>
                            </p:stCondLst>
                            <p:childTnLst>
                              <p:par>
                                <p:cTn id="3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75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25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97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75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77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8" accel="100000" fill="hold">
                                          <p:stCondLst>
                                            <p:cond delay="87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2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559151" y="-1"/>
            <a:ext cx="3454571" cy="1974041"/>
            <a:chOff x="-559151" y="-1"/>
            <a:chExt cx="3454571" cy="197404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59151" y="-1"/>
              <a:ext cx="3454571" cy="197404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 rot="21099271">
              <a:off x="296809" y="1150054"/>
              <a:ext cx="2004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吸毒的表现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23299" y="1789303"/>
            <a:ext cx="2198851" cy="2205648"/>
            <a:chOff x="1573285" y="1518764"/>
            <a:chExt cx="3211503" cy="3221430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3285" y="1518764"/>
              <a:ext cx="3211503" cy="3221430"/>
              <a:chOff x="1573285" y="1518764"/>
              <a:chExt cx="3211503" cy="3221430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73285" y="1518764"/>
                <a:ext cx="3211503" cy="3221430"/>
              </a:xfrm>
              <a:prstGeom prst="rect">
                <a:avLst/>
              </a:prstGeom>
            </p:spPr>
          </p:pic>
          <p:sp>
            <p:nvSpPr>
              <p:cNvPr id="7" name="椭圆 6"/>
              <p:cNvSpPr/>
              <p:nvPr/>
            </p:nvSpPr>
            <p:spPr>
              <a:xfrm>
                <a:off x="1804133" y="1754576"/>
                <a:ext cx="2749807" cy="27498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8" name="Picture 4" descr="lhh_4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5234" b="89532" l="7186" r="97904">
                          <a14:foregroundMark x1="42814" y1="5234" x2="50000" y2="7713"/>
                          <a14:foregroundMark x1="94012" y1="52893" x2="93713" y2="62810"/>
                          <a14:foregroundMark x1="93713" y1="62810" x2="93413" y2="63361"/>
                          <a14:foregroundMark x1="61677" y1="83196" x2="60778" y2="82645"/>
                          <a14:foregroundMark x1="7186" y1="58127" x2="14072" y2="67769"/>
                          <a14:foregroundMark x1="14072" y1="67769" x2="14072" y2="68044"/>
                          <a14:foregroundMark x1="98204" y1="52893" x2="97605" y2="548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-2796"/>
            <a:stretch>
              <a:fillRect/>
            </a:stretch>
          </p:blipFill>
          <p:spPr bwMode="auto">
            <a:xfrm>
              <a:off x="1915814" y="1740055"/>
              <a:ext cx="2481944" cy="2778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3720277" y="1789303"/>
            <a:ext cx="2198851" cy="2205648"/>
            <a:chOff x="5145191" y="1533285"/>
            <a:chExt cx="3211503" cy="322143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5191" y="1533285"/>
              <a:ext cx="3211503" cy="3221430"/>
            </a:xfrm>
            <a:prstGeom prst="rect">
              <a:avLst/>
            </a:prstGeom>
          </p:spPr>
        </p:pic>
        <p:sp>
          <p:nvSpPr>
            <p:cNvPr id="14" name="椭圆 13"/>
            <p:cNvSpPr/>
            <p:nvPr/>
          </p:nvSpPr>
          <p:spPr>
            <a:xfrm>
              <a:off x="5376039" y="1769097"/>
              <a:ext cx="2749807" cy="27498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Picture 4" descr="lhh_4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6887" b="94215" l="6590" r="95989">
                          <a14:foregroundMark x1="57020" y1="8264" x2="65330" y2="7163"/>
                          <a14:foregroundMark x1="7163" y1="47383" x2="6590" y2="63912"/>
                          <a14:foregroundMark x1="91117" y1="48209" x2="91117" y2="60606"/>
                          <a14:foregroundMark x1="50716" y1="89532" x2="63037" y2="94215"/>
                          <a14:foregroundMark x1="20344" y1="46006" x2="36963" y2="40220"/>
                          <a14:foregroundMark x1="93696" y1="63636" x2="95989" y2="628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9797" y="1815937"/>
              <a:ext cx="2384213" cy="2627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6417254" y="1789303"/>
            <a:ext cx="2198851" cy="2205648"/>
            <a:chOff x="5145191" y="1533285"/>
            <a:chExt cx="3211503" cy="322143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5191" y="1533285"/>
              <a:ext cx="3211503" cy="3221430"/>
            </a:xfrm>
            <a:prstGeom prst="rect">
              <a:avLst/>
            </a:prstGeom>
          </p:spPr>
        </p:pic>
        <p:sp>
          <p:nvSpPr>
            <p:cNvPr id="18" name="椭圆 17"/>
            <p:cNvSpPr/>
            <p:nvPr/>
          </p:nvSpPr>
          <p:spPr>
            <a:xfrm>
              <a:off x="5376039" y="1769097"/>
              <a:ext cx="2749807" cy="27498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Picture 4" descr="lhh_4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6887" b="94215" l="6590" r="95989">
                          <a14:foregroundMark x1="57020" y1="8264" x2="65330" y2="7163"/>
                          <a14:foregroundMark x1="7163" y1="47383" x2="6590" y2="63912"/>
                          <a14:foregroundMark x1="91117" y1="48209" x2="91117" y2="60606"/>
                          <a14:foregroundMark x1="50716" y1="89532" x2="63037" y2="94215"/>
                          <a14:foregroundMark x1="20344" y1="46006" x2="36963" y2="40220"/>
                          <a14:foregroundMark x1="93696" y1="63636" x2="95989" y2="628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9797" y="1815937"/>
              <a:ext cx="2384213" cy="2627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113" y="383576"/>
            <a:ext cx="1074030" cy="105547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031" y="1007391"/>
            <a:ext cx="465303" cy="457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4">
                                          <p:stCondLst>
                                            <p:cond delay="35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7"/>
            <a:ext cx="9144060" cy="514318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5169" l="320" r="99120">
                        <a14:foregroundMark x1="12080" y1="18519" x2="20480" y2="85668"/>
                        <a14:foregroundMark x1="20480" y1="85668" x2="20480" y2="85668"/>
                        <a14:foregroundMark x1="4600" y1="83092" x2="93480" y2="99678"/>
                        <a14:foregroundMark x1="93480" y1="99678" x2="97160" y2="84219"/>
                        <a14:foregroundMark x1="97160" y1="84219" x2="99120" y2="60225"/>
                        <a14:foregroundMark x1="99120" y1="60225" x2="97920" y2="42190"/>
                        <a14:foregroundMark x1="54760" y1="51208" x2="90800" y2="39291"/>
                        <a14:foregroundMark x1="90800" y1="39291" x2="96560" y2="31401"/>
                        <a14:foregroundMark x1="96560" y1="31401" x2="96680" y2="31401"/>
                        <a14:foregroundMark x1="98080" y1="95169" x2="80640" y2="94686"/>
                        <a14:foregroundMark x1="77320" y1="38969" x2="56520" y2="39452"/>
                        <a14:foregroundMark x1="56520" y1="39452" x2="49680" y2="51852"/>
                        <a14:foregroundMark x1="1120" y1="44122" x2="3160" y2="91465"/>
                        <a14:foregroundMark x1="3800" y1="30757" x2="14920" y2="9662"/>
                        <a14:foregroundMark x1="21600" y1="32045" x2="18080" y2="21095"/>
                        <a14:foregroundMark x1="17000" y1="5797" x2="7160" y2="24960"/>
                        <a14:foregroundMark x1="320" y1="28180" x2="480" y2="33333"/>
                        <a14:foregroundMark x1="5880" y1="5797" x2="15240" y2="20451"/>
                        <a14:foregroundMark x1="15560" y1="7085" x2="5400" y2="24960"/>
                        <a14:foregroundMark x1="22240" y1="20451" x2="13960" y2="35749"/>
                        <a14:foregroundMark x1="48720" y1="51208" x2="49680" y2="49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72922"/>
            <a:ext cx="9144000" cy="22705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400" y="1772693"/>
            <a:ext cx="2251819" cy="2881265"/>
          </a:xfrm>
          <a:prstGeom prst="rect">
            <a:avLst/>
          </a:prstGeom>
        </p:spPr>
      </p:pic>
      <p:pic>
        <p:nvPicPr>
          <p:cNvPr id="5" name="图片 4" descr="图片包含 蛋糕, 室内, 绿色&#10;&#10;已生成高可信度的说明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0120"/>
            <a:ext cx="2398221" cy="35573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46" y="259332"/>
            <a:ext cx="1139513" cy="1070788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2712561" y="340069"/>
            <a:ext cx="3718878" cy="2771087"/>
            <a:chOff x="2712561" y="340069"/>
            <a:chExt cx="3718878" cy="277108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2561" y="340069"/>
              <a:ext cx="3718878" cy="2771087"/>
            </a:xfrm>
            <a:prstGeom prst="rect">
              <a:avLst/>
            </a:prstGeom>
          </p:spPr>
        </p:pic>
        <p:sp>
          <p:nvSpPr>
            <p:cNvPr id="15" name="文本框 24"/>
            <p:cNvSpPr txBox="1"/>
            <p:nvPr/>
          </p:nvSpPr>
          <p:spPr>
            <a:xfrm>
              <a:off x="3252751" y="1503048"/>
              <a:ext cx="2489009" cy="87781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ctr" defTabSz="1068705">
                <a:lnSpc>
                  <a:spcPct val="130000"/>
                </a:lnSpc>
                <a:defRPr/>
              </a:pPr>
              <a:r>
                <a:rPr lang="zh-CN" altLang="en-US" sz="3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吸毒的危害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:a14="http://schemas.microsoft.com/office/drawing/2010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559151" y="-1"/>
            <a:ext cx="3454571" cy="1974041"/>
            <a:chOff x="-559151" y="-1"/>
            <a:chExt cx="3454571" cy="197404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59151" y="-1"/>
              <a:ext cx="3454571" cy="197404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 rot="21099271">
              <a:off x="296809" y="1150054"/>
              <a:ext cx="2004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对个人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336944" y="2796448"/>
            <a:ext cx="1688822" cy="1336872"/>
            <a:chOff x="2663032" y="1231228"/>
            <a:chExt cx="1473993" cy="1166813"/>
          </a:xfrm>
        </p:grpSpPr>
        <p:sp>
          <p:nvSpPr>
            <p:cNvPr id="28" name="MH_Other_1"/>
            <p:cNvSpPr/>
            <p:nvPr/>
          </p:nvSpPr>
          <p:spPr>
            <a:xfrm rot="21074577">
              <a:off x="2882106" y="1297904"/>
              <a:ext cx="1191816" cy="1095375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-1" fmla="*/ 0 w 2958182"/>
                <a:gd name="connsiteY0-2" fmla="*/ 0 h 2855644"/>
                <a:gd name="connsiteX1-3" fmla="*/ 2958182 w 2958182"/>
                <a:gd name="connsiteY1-4" fmla="*/ 0 h 2855644"/>
                <a:gd name="connsiteX2-5" fmla="*/ 2958182 w 2958182"/>
                <a:gd name="connsiteY2-6" fmla="*/ 2855644 h 2855644"/>
                <a:gd name="connsiteX3-7" fmla="*/ 99227 w 2958182"/>
                <a:gd name="connsiteY3-8" fmla="*/ 2774555 h 2855644"/>
                <a:gd name="connsiteX4-9" fmla="*/ 0 w 2958182"/>
                <a:gd name="connsiteY4-10" fmla="*/ 0 h 2855644"/>
                <a:gd name="connsiteX0-11" fmla="*/ 0 w 3007415"/>
                <a:gd name="connsiteY0-12" fmla="*/ 0 h 2911415"/>
                <a:gd name="connsiteX1-13" fmla="*/ 3007415 w 3007415"/>
                <a:gd name="connsiteY1-14" fmla="*/ 55771 h 2911415"/>
                <a:gd name="connsiteX2-15" fmla="*/ 3007415 w 3007415"/>
                <a:gd name="connsiteY2-16" fmla="*/ 2911415 h 2911415"/>
                <a:gd name="connsiteX3-17" fmla="*/ 148460 w 3007415"/>
                <a:gd name="connsiteY3-18" fmla="*/ 2830326 h 2911415"/>
                <a:gd name="connsiteX4-19" fmla="*/ 0 w 3007415"/>
                <a:gd name="connsiteY4-20" fmla="*/ 0 h 2911415"/>
                <a:gd name="connsiteX0-21" fmla="*/ 0 w 3007415"/>
                <a:gd name="connsiteY0-22" fmla="*/ 0 h 2911415"/>
                <a:gd name="connsiteX1-23" fmla="*/ 3007415 w 3007415"/>
                <a:gd name="connsiteY1-24" fmla="*/ 55771 h 2911415"/>
                <a:gd name="connsiteX2-25" fmla="*/ 3007415 w 3007415"/>
                <a:gd name="connsiteY2-26" fmla="*/ 2911415 h 2911415"/>
                <a:gd name="connsiteX3-27" fmla="*/ 148460 w 3007415"/>
                <a:gd name="connsiteY3-28" fmla="*/ 2830326 h 2911415"/>
                <a:gd name="connsiteX4-29" fmla="*/ 0 w 3007415"/>
                <a:gd name="connsiteY4-30" fmla="*/ 0 h 2911415"/>
                <a:gd name="connsiteX0-31" fmla="*/ 0 w 3007415"/>
                <a:gd name="connsiteY0-32" fmla="*/ 0 h 2911415"/>
                <a:gd name="connsiteX1-33" fmla="*/ 3007415 w 3007415"/>
                <a:gd name="connsiteY1-34" fmla="*/ 55771 h 2911415"/>
                <a:gd name="connsiteX2-35" fmla="*/ 3007415 w 3007415"/>
                <a:gd name="connsiteY2-36" fmla="*/ 2911415 h 2911415"/>
                <a:gd name="connsiteX3-37" fmla="*/ 148460 w 3007415"/>
                <a:gd name="connsiteY3-38" fmla="*/ 2830326 h 2911415"/>
                <a:gd name="connsiteX4-39" fmla="*/ 0 w 3007415"/>
                <a:gd name="connsiteY4-40" fmla="*/ 0 h 2911415"/>
                <a:gd name="connsiteX0-41" fmla="*/ 0 w 3007415"/>
                <a:gd name="connsiteY0-42" fmla="*/ 0 h 2911415"/>
                <a:gd name="connsiteX1-43" fmla="*/ 3007415 w 3007415"/>
                <a:gd name="connsiteY1-44" fmla="*/ 55771 h 2911415"/>
                <a:gd name="connsiteX2-45" fmla="*/ 3007415 w 3007415"/>
                <a:gd name="connsiteY2-46" fmla="*/ 2911415 h 2911415"/>
                <a:gd name="connsiteX3-47" fmla="*/ 152810 w 3007415"/>
                <a:gd name="connsiteY3-48" fmla="*/ 2802085 h 2911415"/>
                <a:gd name="connsiteX4-49" fmla="*/ 0 w 3007415"/>
                <a:gd name="connsiteY4-50" fmla="*/ 0 h 2911415"/>
                <a:gd name="connsiteX0-51" fmla="*/ 0 w 3007415"/>
                <a:gd name="connsiteY0-52" fmla="*/ 0 h 2911415"/>
                <a:gd name="connsiteX1-53" fmla="*/ 3007415 w 3007415"/>
                <a:gd name="connsiteY1-54" fmla="*/ 55771 h 2911415"/>
                <a:gd name="connsiteX2-55" fmla="*/ 3007415 w 3007415"/>
                <a:gd name="connsiteY2-56" fmla="*/ 2911415 h 2911415"/>
                <a:gd name="connsiteX3-57" fmla="*/ 152810 w 3007415"/>
                <a:gd name="connsiteY3-58" fmla="*/ 2802085 h 2911415"/>
                <a:gd name="connsiteX4-59" fmla="*/ 0 w 3007415"/>
                <a:gd name="connsiteY4-60" fmla="*/ 0 h 2911415"/>
                <a:gd name="connsiteX0-61" fmla="*/ 0 w 3007415"/>
                <a:gd name="connsiteY0-62" fmla="*/ 0 h 2802085"/>
                <a:gd name="connsiteX1-63" fmla="*/ 3007415 w 3007415"/>
                <a:gd name="connsiteY1-64" fmla="*/ 55771 h 2802085"/>
                <a:gd name="connsiteX2-65" fmla="*/ 2795981 w 3007415"/>
                <a:gd name="connsiteY2-66" fmla="*/ 2782473 h 2802085"/>
                <a:gd name="connsiteX3-67" fmla="*/ 152810 w 3007415"/>
                <a:gd name="connsiteY3-68" fmla="*/ 2802085 h 2802085"/>
                <a:gd name="connsiteX4-69" fmla="*/ 0 w 3007415"/>
                <a:gd name="connsiteY4-70" fmla="*/ 0 h 2802085"/>
                <a:gd name="connsiteX0-71" fmla="*/ 0 w 3007415"/>
                <a:gd name="connsiteY0-72" fmla="*/ 0 h 2910528"/>
                <a:gd name="connsiteX1-73" fmla="*/ 3007415 w 3007415"/>
                <a:gd name="connsiteY1-74" fmla="*/ 55771 h 2910528"/>
                <a:gd name="connsiteX2-75" fmla="*/ 2795981 w 3007415"/>
                <a:gd name="connsiteY2-76" fmla="*/ 2782473 h 2910528"/>
                <a:gd name="connsiteX3-77" fmla="*/ 152810 w 3007415"/>
                <a:gd name="connsiteY3-78" fmla="*/ 2802085 h 2910528"/>
                <a:gd name="connsiteX4-79" fmla="*/ 0 w 3007415"/>
                <a:gd name="connsiteY4-80" fmla="*/ 0 h 2910528"/>
                <a:gd name="connsiteX0-81" fmla="*/ 0 w 3016462"/>
                <a:gd name="connsiteY0-82" fmla="*/ 0 h 2910528"/>
                <a:gd name="connsiteX1-83" fmla="*/ 3007415 w 3016462"/>
                <a:gd name="connsiteY1-84" fmla="*/ 55771 h 2910528"/>
                <a:gd name="connsiteX2-85" fmla="*/ 2795981 w 3016462"/>
                <a:gd name="connsiteY2-86" fmla="*/ 2782473 h 2910528"/>
                <a:gd name="connsiteX3-87" fmla="*/ 152810 w 3016462"/>
                <a:gd name="connsiteY3-88" fmla="*/ 2802085 h 2910528"/>
                <a:gd name="connsiteX4-89" fmla="*/ 0 w 3016462"/>
                <a:gd name="connsiteY4-90" fmla="*/ 0 h 2910528"/>
                <a:gd name="connsiteX0-91" fmla="*/ 0 w 3064249"/>
                <a:gd name="connsiteY0-92" fmla="*/ 0 h 2898641"/>
                <a:gd name="connsiteX1-93" fmla="*/ 3007415 w 3064249"/>
                <a:gd name="connsiteY1-94" fmla="*/ 55771 h 2898641"/>
                <a:gd name="connsiteX2-95" fmla="*/ 2875643 w 3064249"/>
                <a:gd name="connsiteY2-96" fmla="*/ 2765832 h 2898641"/>
                <a:gd name="connsiteX3-97" fmla="*/ 152810 w 3064249"/>
                <a:gd name="connsiteY3-98" fmla="*/ 2802085 h 2898641"/>
                <a:gd name="connsiteX4-99" fmla="*/ 0 w 3064249"/>
                <a:gd name="connsiteY4-100" fmla="*/ 0 h 2898641"/>
                <a:gd name="connsiteX0-101" fmla="*/ 0 w 3070540"/>
                <a:gd name="connsiteY0-102" fmla="*/ 0 h 2898641"/>
                <a:gd name="connsiteX1-103" fmla="*/ 3007415 w 3070540"/>
                <a:gd name="connsiteY1-104" fmla="*/ 55771 h 2898641"/>
                <a:gd name="connsiteX2-105" fmla="*/ 2875643 w 3070540"/>
                <a:gd name="connsiteY2-106" fmla="*/ 2765832 h 2898641"/>
                <a:gd name="connsiteX3-107" fmla="*/ 152810 w 3070540"/>
                <a:gd name="connsiteY3-108" fmla="*/ 2802085 h 2898641"/>
                <a:gd name="connsiteX4-109" fmla="*/ 0 w 3070540"/>
                <a:gd name="connsiteY4-110" fmla="*/ 0 h 2898641"/>
                <a:gd name="connsiteX0-111" fmla="*/ 0 w 3050496"/>
                <a:gd name="connsiteY0-112" fmla="*/ 0 h 2831008"/>
                <a:gd name="connsiteX1-113" fmla="*/ 3007415 w 3050496"/>
                <a:gd name="connsiteY1-114" fmla="*/ 55771 h 2831008"/>
                <a:gd name="connsiteX2-115" fmla="*/ 2844527 w 3050496"/>
                <a:gd name="connsiteY2-116" fmla="*/ 2655027 h 2831008"/>
                <a:gd name="connsiteX3-117" fmla="*/ 152810 w 3050496"/>
                <a:gd name="connsiteY3-118" fmla="*/ 2802085 h 2831008"/>
                <a:gd name="connsiteX4-119" fmla="*/ 0 w 3050496"/>
                <a:gd name="connsiteY4-120" fmla="*/ 0 h 2831008"/>
                <a:gd name="connsiteX0-121" fmla="*/ 0 w 3083026"/>
                <a:gd name="connsiteY0-122" fmla="*/ 0 h 2802085"/>
                <a:gd name="connsiteX1-123" fmla="*/ 3007415 w 3083026"/>
                <a:gd name="connsiteY1-124" fmla="*/ 55771 h 2802085"/>
                <a:gd name="connsiteX2-125" fmla="*/ 2894153 w 3083026"/>
                <a:gd name="connsiteY2-126" fmla="*/ 2551842 h 2802085"/>
                <a:gd name="connsiteX3-127" fmla="*/ 152810 w 3083026"/>
                <a:gd name="connsiteY3-128" fmla="*/ 2802085 h 2802085"/>
                <a:gd name="connsiteX4-129" fmla="*/ 0 w 3083026"/>
                <a:gd name="connsiteY4-130" fmla="*/ 0 h 2802085"/>
                <a:gd name="connsiteX0-131" fmla="*/ 0 w 3077100"/>
                <a:gd name="connsiteY0-132" fmla="*/ 0 h 2839147"/>
                <a:gd name="connsiteX1-133" fmla="*/ 3007415 w 3077100"/>
                <a:gd name="connsiteY1-134" fmla="*/ 55771 h 2839147"/>
                <a:gd name="connsiteX2-135" fmla="*/ 2885440 w 3077100"/>
                <a:gd name="connsiteY2-136" fmla="*/ 2670966 h 2839147"/>
                <a:gd name="connsiteX3-137" fmla="*/ 152810 w 3077100"/>
                <a:gd name="connsiteY3-138" fmla="*/ 2802085 h 2839147"/>
                <a:gd name="connsiteX4-139" fmla="*/ 0 w 3077100"/>
                <a:gd name="connsiteY4-140" fmla="*/ 0 h 2839147"/>
                <a:gd name="connsiteX0-141" fmla="*/ 0 w 3084012"/>
                <a:gd name="connsiteY0-142" fmla="*/ 0 h 2810619"/>
                <a:gd name="connsiteX1-143" fmla="*/ 3007415 w 3084012"/>
                <a:gd name="connsiteY1-144" fmla="*/ 55771 h 2810619"/>
                <a:gd name="connsiteX2-145" fmla="*/ 2895591 w 3084012"/>
                <a:gd name="connsiteY2-146" fmla="*/ 2605068 h 2810619"/>
                <a:gd name="connsiteX3-147" fmla="*/ 152810 w 3084012"/>
                <a:gd name="connsiteY3-148" fmla="*/ 2802085 h 2810619"/>
                <a:gd name="connsiteX4-149" fmla="*/ 0 w 3084012"/>
                <a:gd name="connsiteY4-150" fmla="*/ 0 h 2810619"/>
                <a:gd name="connsiteX0-151" fmla="*/ 0 w 3108841"/>
                <a:gd name="connsiteY0-152" fmla="*/ 0 h 2802085"/>
                <a:gd name="connsiteX1-153" fmla="*/ 3007415 w 3108841"/>
                <a:gd name="connsiteY1-154" fmla="*/ 55771 h 2802085"/>
                <a:gd name="connsiteX2-155" fmla="*/ 2930854 w 3108841"/>
                <a:gd name="connsiteY2-156" fmla="*/ 2501276 h 2802085"/>
                <a:gd name="connsiteX3-157" fmla="*/ 152810 w 3108841"/>
                <a:gd name="connsiteY3-158" fmla="*/ 2802085 h 2802085"/>
                <a:gd name="connsiteX4-159" fmla="*/ 0 w 3108841"/>
                <a:gd name="connsiteY4-160" fmla="*/ 0 h 2802085"/>
                <a:gd name="connsiteX0-161" fmla="*/ 0 w 3073089"/>
                <a:gd name="connsiteY0-162" fmla="*/ 0 h 2802085"/>
                <a:gd name="connsiteX1-163" fmla="*/ 3007415 w 3073089"/>
                <a:gd name="connsiteY1-164" fmla="*/ 55771 h 2802085"/>
                <a:gd name="connsiteX2-165" fmla="*/ 2879470 w 3073089"/>
                <a:gd name="connsiteY2-166" fmla="*/ 2334344 h 2802085"/>
                <a:gd name="connsiteX3-167" fmla="*/ 152810 w 3073089"/>
                <a:gd name="connsiteY3-168" fmla="*/ 2802085 h 2802085"/>
                <a:gd name="connsiteX4-169" fmla="*/ 0 w 3073089"/>
                <a:gd name="connsiteY4-170" fmla="*/ 0 h 2802085"/>
                <a:gd name="connsiteX0-171" fmla="*/ 0 w 3142862"/>
                <a:gd name="connsiteY0-172" fmla="*/ 0 h 2802085"/>
                <a:gd name="connsiteX1-173" fmla="*/ 3007415 w 3142862"/>
                <a:gd name="connsiteY1-174" fmla="*/ 55771 h 2802085"/>
                <a:gd name="connsiteX2-175" fmla="*/ 2879470 w 3142862"/>
                <a:gd name="connsiteY2-176" fmla="*/ 2334344 h 2802085"/>
                <a:gd name="connsiteX3-177" fmla="*/ 152810 w 3142862"/>
                <a:gd name="connsiteY3-178" fmla="*/ 2802085 h 2802085"/>
                <a:gd name="connsiteX4-179" fmla="*/ 0 w 3142862"/>
                <a:gd name="connsiteY4-180" fmla="*/ 0 h 2802085"/>
                <a:gd name="connsiteX0-181" fmla="*/ 0 w 3142862"/>
                <a:gd name="connsiteY0-182" fmla="*/ 0 h 2860388"/>
                <a:gd name="connsiteX1-183" fmla="*/ 3007415 w 3142862"/>
                <a:gd name="connsiteY1-184" fmla="*/ 55771 h 2860388"/>
                <a:gd name="connsiteX2-185" fmla="*/ 2879470 w 3142862"/>
                <a:gd name="connsiteY2-186" fmla="*/ 2334344 h 2860388"/>
                <a:gd name="connsiteX3-187" fmla="*/ 187196 w 3142862"/>
                <a:gd name="connsiteY3-188" fmla="*/ 2860388 h 2860388"/>
                <a:gd name="connsiteX4-189" fmla="*/ 0 w 3142862"/>
                <a:gd name="connsiteY4-190" fmla="*/ 0 h 2860388"/>
                <a:gd name="connsiteX0-191" fmla="*/ 0 w 3142862"/>
                <a:gd name="connsiteY0-192" fmla="*/ 0 h 2876373"/>
                <a:gd name="connsiteX1-193" fmla="*/ 3007415 w 3142862"/>
                <a:gd name="connsiteY1-194" fmla="*/ 55771 h 2876373"/>
                <a:gd name="connsiteX2-195" fmla="*/ 2879470 w 3142862"/>
                <a:gd name="connsiteY2-196" fmla="*/ 2334344 h 2876373"/>
                <a:gd name="connsiteX3-197" fmla="*/ 187196 w 3142862"/>
                <a:gd name="connsiteY3-198" fmla="*/ 2860388 h 2876373"/>
                <a:gd name="connsiteX4-199" fmla="*/ 0 w 3142862"/>
                <a:gd name="connsiteY4-200" fmla="*/ 0 h 2876373"/>
                <a:gd name="connsiteX0-201" fmla="*/ 0 w 3142862"/>
                <a:gd name="connsiteY0-202" fmla="*/ 0 h 2869960"/>
                <a:gd name="connsiteX1-203" fmla="*/ 3007415 w 3142862"/>
                <a:gd name="connsiteY1-204" fmla="*/ 55771 h 2869960"/>
                <a:gd name="connsiteX2-205" fmla="*/ 2879470 w 3142862"/>
                <a:gd name="connsiteY2-206" fmla="*/ 2334344 h 2869960"/>
                <a:gd name="connsiteX3-207" fmla="*/ 187196 w 3142862"/>
                <a:gd name="connsiteY3-208" fmla="*/ 2860388 h 2869960"/>
                <a:gd name="connsiteX4-209" fmla="*/ 0 w 3142862"/>
                <a:gd name="connsiteY4-210" fmla="*/ 0 h 2869960"/>
                <a:gd name="connsiteX0-211" fmla="*/ 0 w 3142862"/>
                <a:gd name="connsiteY0-212" fmla="*/ 0 h 2875403"/>
                <a:gd name="connsiteX1-213" fmla="*/ 3007415 w 3142862"/>
                <a:gd name="connsiteY1-214" fmla="*/ 55771 h 2875403"/>
                <a:gd name="connsiteX2-215" fmla="*/ 2879470 w 3142862"/>
                <a:gd name="connsiteY2-216" fmla="*/ 2334344 h 2875403"/>
                <a:gd name="connsiteX3-217" fmla="*/ 187196 w 3142862"/>
                <a:gd name="connsiteY3-218" fmla="*/ 2860388 h 2875403"/>
                <a:gd name="connsiteX4-219" fmla="*/ 0 w 3142862"/>
                <a:gd name="connsiteY4-220" fmla="*/ 0 h 2875403"/>
                <a:gd name="connsiteX0-221" fmla="*/ 0 w 3155056"/>
                <a:gd name="connsiteY0-222" fmla="*/ 0 h 2875403"/>
                <a:gd name="connsiteX1-223" fmla="*/ 3007415 w 3155056"/>
                <a:gd name="connsiteY1-224" fmla="*/ 55771 h 2875403"/>
                <a:gd name="connsiteX2-225" fmla="*/ 2879470 w 3155056"/>
                <a:gd name="connsiteY2-226" fmla="*/ 2334344 h 2875403"/>
                <a:gd name="connsiteX3-227" fmla="*/ 187196 w 3155056"/>
                <a:gd name="connsiteY3-228" fmla="*/ 2860388 h 2875403"/>
                <a:gd name="connsiteX4-229" fmla="*/ 0 w 3155056"/>
                <a:gd name="connsiteY4-230" fmla="*/ 0 h 2875403"/>
                <a:gd name="connsiteX0-231" fmla="*/ 0 w 3111070"/>
                <a:gd name="connsiteY0-232" fmla="*/ 0 h 2875403"/>
                <a:gd name="connsiteX1-233" fmla="*/ 3007415 w 3111070"/>
                <a:gd name="connsiteY1-234" fmla="*/ 55771 h 2875403"/>
                <a:gd name="connsiteX2-235" fmla="*/ 2879470 w 3111070"/>
                <a:gd name="connsiteY2-236" fmla="*/ 2334344 h 2875403"/>
                <a:gd name="connsiteX3-237" fmla="*/ 187196 w 3111070"/>
                <a:gd name="connsiteY3-238" fmla="*/ 2860388 h 2875403"/>
                <a:gd name="connsiteX4-239" fmla="*/ 0 w 3111070"/>
                <a:gd name="connsiteY4-240" fmla="*/ 0 h 2875403"/>
                <a:gd name="connsiteX0-241" fmla="*/ 0 w 3116300"/>
                <a:gd name="connsiteY0-242" fmla="*/ 0 h 2875403"/>
                <a:gd name="connsiteX1-243" fmla="*/ 3007415 w 3116300"/>
                <a:gd name="connsiteY1-244" fmla="*/ 55771 h 2875403"/>
                <a:gd name="connsiteX2-245" fmla="*/ 2879470 w 3116300"/>
                <a:gd name="connsiteY2-246" fmla="*/ 2334344 h 2875403"/>
                <a:gd name="connsiteX3-247" fmla="*/ 187196 w 3116300"/>
                <a:gd name="connsiteY3-248" fmla="*/ 2860388 h 2875403"/>
                <a:gd name="connsiteX4-249" fmla="*/ 0 w 3116300"/>
                <a:gd name="connsiteY4-250" fmla="*/ 0 h 2875403"/>
                <a:gd name="connsiteX0-251" fmla="*/ 0 w 3083363"/>
                <a:gd name="connsiteY0-252" fmla="*/ 0 h 2875403"/>
                <a:gd name="connsiteX1-253" fmla="*/ 2885378 w 3083363"/>
                <a:gd name="connsiteY1-254" fmla="*/ 56216 h 2875403"/>
                <a:gd name="connsiteX2-255" fmla="*/ 2879470 w 3083363"/>
                <a:gd name="connsiteY2-256" fmla="*/ 2334344 h 2875403"/>
                <a:gd name="connsiteX3-257" fmla="*/ 187196 w 3083363"/>
                <a:gd name="connsiteY3-258" fmla="*/ 2860388 h 2875403"/>
                <a:gd name="connsiteX4-259" fmla="*/ 0 w 3083363"/>
                <a:gd name="connsiteY4-260" fmla="*/ 0 h 2875403"/>
                <a:gd name="connsiteX0-261" fmla="*/ 0 w 3096263"/>
                <a:gd name="connsiteY0-262" fmla="*/ 0 h 2875403"/>
                <a:gd name="connsiteX1-263" fmla="*/ 2937628 w 3096263"/>
                <a:gd name="connsiteY1-264" fmla="*/ 51384 h 2875403"/>
                <a:gd name="connsiteX2-265" fmla="*/ 2879470 w 3096263"/>
                <a:gd name="connsiteY2-266" fmla="*/ 2334344 h 2875403"/>
                <a:gd name="connsiteX3-267" fmla="*/ 187196 w 3096263"/>
                <a:gd name="connsiteY3-268" fmla="*/ 2860388 h 2875403"/>
                <a:gd name="connsiteX4-269" fmla="*/ 0 w 3096263"/>
                <a:gd name="connsiteY4-270" fmla="*/ 0 h 2875403"/>
                <a:gd name="connsiteX0-271" fmla="*/ 0 w 3094279"/>
                <a:gd name="connsiteY0-272" fmla="*/ 0 h 2875403"/>
                <a:gd name="connsiteX1-273" fmla="*/ 2930002 w 3094279"/>
                <a:gd name="connsiteY1-274" fmla="*/ 101565 h 2875403"/>
                <a:gd name="connsiteX2-275" fmla="*/ 2879470 w 3094279"/>
                <a:gd name="connsiteY2-276" fmla="*/ 2334344 h 2875403"/>
                <a:gd name="connsiteX3-277" fmla="*/ 187196 w 3094279"/>
                <a:gd name="connsiteY3-278" fmla="*/ 2860388 h 2875403"/>
                <a:gd name="connsiteX4-279" fmla="*/ 0 w 3094279"/>
                <a:gd name="connsiteY4-280" fmla="*/ 0 h 2875403"/>
                <a:gd name="connsiteX0-281" fmla="*/ 0 w 3102449"/>
                <a:gd name="connsiteY0-282" fmla="*/ 0 h 2875403"/>
                <a:gd name="connsiteX1-283" fmla="*/ 2960524 w 3102449"/>
                <a:gd name="connsiteY1-284" fmla="*/ 112644 h 2875403"/>
                <a:gd name="connsiteX2-285" fmla="*/ 2879470 w 3102449"/>
                <a:gd name="connsiteY2-286" fmla="*/ 2334344 h 2875403"/>
                <a:gd name="connsiteX3-287" fmla="*/ 187196 w 3102449"/>
                <a:gd name="connsiteY3-288" fmla="*/ 2860388 h 2875403"/>
                <a:gd name="connsiteX4-289" fmla="*/ 0 w 3102449"/>
                <a:gd name="connsiteY4-290" fmla="*/ 0 h 2875403"/>
                <a:gd name="connsiteX0-291" fmla="*/ 0 w 3104921"/>
                <a:gd name="connsiteY0-292" fmla="*/ 0 h 2875403"/>
                <a:gd name="connsiteX1-293" fmla="*/ 2969318 w 3104921"/>
                <a:gd name="connsiteY1-294" fmla="*/ 139644 h 2875403"/>
                <a:gd name="connsiteX2-295" fmla="*/ 2879470 w 3104921"/>
                <a:gd name="connsiteY2-296" fmla="*/ 2334344 h 2875403"/>
                <a:gd name="connsiteX3-297" fmla="*/ 187196 w 3104921"/>
                <a:gd name="connsiteY3-298" fmla="*/ 2860388 h 2875403"/>
                <a:gd name="connsiteX4-299" fmla="*/ 0 w 3104921"/>
                <a:gd name="connsiteY4-300" fmla="*/ 0 h 2875403"/>
                <a:gd name="connsiteX0-301" fmla="*/ 0 w 3097647"/>
                <a:gd name="connsiteY0-302" fmla="*/ 0 h 2875403"/>
                <a:gd name="connsiteX1-303" fmla="*/ 2942864 w 3097647"/>
                <a:gd name="connsiteY1-304" fmla="*/ 186902 h 2875403"/>
                <a:gd name="connsiteX2-305" fmla="*/ 2879470 w 3097647"/>
                <a:gd name="connsiteY2-306" fmla="*/ 2334344 h 2875403"/>
                <a:gd name="connsiteX3-307" fmla="*/ 187196 w 3097647"/>
                <a:gd name="connsiteY3-308" fmla="*/ 2860388 h 2875403"/>
                <a:gd name="connsiteX4-309" fmla="*/ 0 w 3097647"/>
                <a:gd name="connsiteY4-310" fmla="*/ 0 h 2875403"/>
                <a:gd name="connsiteX0-311" fmla="*/ 0 w 3053237"/>
                <a:gd name="connsiteY0-312" fmla="*/ 0 h 2830026"/>
                <a:gd name="connsiteX1-313" fmla="*/ 2898454 w 3053237"/>
                <a:gd name="connsiteY1-314" fmla="*/ 141525 h 2830026"/>
                <a:gd name="connsiteX2-315" fmla="*/ 2835060 w 3053237"/>
                <a:gd name="connsiteY2-316" fmla="*/ 2288967 h 2830026"/>
                <a:gd name="connsiteX3-317" fmla="*/ 142786 w 3053237"/>
                <a:gd name="connsiteY3-318" fmla="*/ 2815011 h 2830026"/>
                <a:gd name="connsiteX4-319" fmla="*/ 0 w 3053237"/>
                <a:gd name="connsiteY4-320" fmla="*/ 0 h 2830026"/>
                <a:gd name="connsiteX0-321" fmla="*/ 0 w 3002552"/>
                <a:gd name="connsiteY0-322" fmla="*/ 0 h 2783683"/>
                <a:gd name="connsiteX1-323" fmla="*/ 2847769 w 3002552"/>
                <a:gd name="connsiteY1-324" fmla="*/ 95182 h 2783683"/>
                <a:gd name="connsiteX2-325" fmla="*/ 2784375 w 3002552"/>
                <a:gd name="connsiteY2-326" fmla="*/ 2242624 h 2783683"/>
                <a:gd name="connsiteX3-327" fmla="*/ 92101 w 3002552"/>
                <a:gd name="connsiteY3-328" fmla="*/ 2768668 h 2783683"/>
                <a:gd name="connsiteX4-329" fmla="*/ 0 w 3002552"/>
                <a:gd name="connsiteY4-330" fmla="*/ 0 h 2783683"/>
                <a:gd name="connsiteX0-331" fmla="*/ 0 w 3002552"/>
                <a:gd name="connsiteY0-332" fmla="*/ 0 h 2780993"/>
                <a:gd name="connsiteX1-333" fmla="*/ 2847769 w 3002552"/>
                <a:gd name="connsiteY1-334" fmla="*/ 95182 h 2780993"/>
                <a:gd name="connsiteX2-335" fmla="*/ 2784375 w 3002552"/>
                <a:gd name="connsiteY2-336" fmla="*/ 2242624 h 2780993"/>
                <a:gd name="connsiteX3-337" fmla="*/ 92101 w 3002552"/>
                <a:gd name="connsiteY3-338" fmla="*/ 2768668 h 2780993"/>
                <a:gd name="connsiteX4-339" fmla="*/ 0 w 3002552"/>
                <a:gd name="connsiteY4-340" fmla="*/ 0 h 2780993"/>
                <a:gd name="connsiteX0-341" fmla="*/ 0 w 3008312"/>
                <a:gd name="connsiteY0-342" fmla="*/ 0 h 2781844"/>
                <a:gd name="connsiteX1-343" fmla="*/ 2847769 w 3008312"/>
                <a:gd name="connsiteY1-344" fmla="*/ 95182 h 2781844"/>
                <a:gd name="connsiteX2-345" fmla="*/ 2792196 w 3008312"/>
                <a:gd name="connsiteY2-346" fmla="*/ 2275334 h 2781844"/>
                <a:gd name="connsiteX3-347" fmla="*/ 92101 w 3008312"/>
                <a:gd name="connsiteY3-348" fmla="*/ 2768668 h 2781844"/>
                <a:gd name="connsiteX4-349" fmla="*/ 0 w 3008312"/>
                <a:gd name="connsiteY4-350" fmla="*/ 0 h 2781844"/>
                <a:gd name="connsiteX0-351" fmla="*/ 0 w 2989495"/>
                <a:gd name="connsiteY0-352" fmla="*/ 0 h 2781844"/>
                <a:gd name="connsiteX1-353" fmla="*/ 2847769 w 2989495"/>
                <a:gd name="connsiteY1-354" fmla="*/ 95182 h 2781844"/>
                <a:gd name="connsiteX2-355" fmla="*/ 2792196 w 2989495"/>
                <a:gd name="connsiteY2-356" fmla="*/ 2275334 h 2781844"/>
                <a:gd name="connsiteX3-357" fmla="*/ 92101 w 2989495"/>
                <a:gd name="connsiteY3-358" fmla="*/ 2768668 h 2781844"/>
                <a:gd name="connsiteX4-359" fmla="*/ 0 w 2989495"/>
                <a:gd name="connsiteY4-360" fmla="*/ 0 h 2781844"/>
                <a:gd name="connsiteX0-361" fmla="*/ 0 w 3011870"/>
                <a:gd name="connsiteY0-362" fmla="*/ 0 h 2781844"/>
                <a:gd name="connsiteX1-363" fmla="*/ 2847769 w 3011870"/>
                <a:gd name="connsiteY1-364" fmla="*/ 95182 h 2781844"/>
                <a:gd name="connsiteX2-365" fmla="*/ 2792196 w 3011870"/>
                <a:gd name="connsiteY2-366" fmla="*/ 2275334 h 2781844"/>
                <a:gd name="connsiteX3-367" fmla="*/ 92101 w 3011870"/>
                <a:gd name="connsiteY3-368" fmla="*/ 2768668 h 2781844"/>
                <a:gd name="connsiteX4-369" fmla="*/ 0 w 3011870"/>
                <a:gd name="connsiteY4-370" fmla="*/ 0 h 2781844"/>
                <a:gd name="connsiteX0-371" fmla="*/ 0 w 3011870"/>
                <a:gd name="connsiteY0-372" fmla="*/ 0 h 2783262"/>
                <a:gd name="connsiteX1-373" fmla="*/ 2847769 w 3011870"/>
                <a:gd name="connsiteY1-374" fmla="*/ 95182 h 2783262"/>
                <a:gd name="connsiteX2-375" fmla="*/ 2792196 w 3011870"/>
                <a:gd name="connsiteY2-376" fmla="*/ 2275334 h 2783262"/>
                <a:gd name="connsiteX3-377" fmla="*/ 92101 w 3011870"/>
                <a:gd name="connsiteY3-378" fmla="*/ 2768668 h 2783262"/>
                <a:gd name="connsiteX4-379" fmla="*/ 0 w 3011870"/>
                <a:gd name="connsiteY4-380" fmla="*/ 0 h 2783262"/>
                <a:gd name="connsiteX0-381" fmla="*/ 0 w 3011870"/>
                <a:gd name="connsiteY0-382" fmla="*/ 0 h 2767189"/>
                <a:gd name="connsiteX1-383" fmla="*/ 2847769 w 3011870"/>
                <a:gd name="connsiteY1-384" fmla="*/ 95182 h 2767189"/>
                <a:gd name="connsiteX2-385" fmla="*/ 2792196 w 3011870"/>
                <a:gd name="connsiteY2-386" fmla="*/ 2275334 h 2767189"/>
                <a:gd name="connsiteX3-387" fmla="*/ 113833 w 3011870"/>
                <a:gd name="connsiteY3-388" fmla="*/ 2752010 h 2767189"/>
                <a:gd name="connsiteX4-389" fmla="*/ 0 w 3011870"/>
                <a:gd name="connsiteY4-390" fmla="*/ 0 h 2767189"/>
                <a:gd name="connsiteX0-391" fmla="*/ 0 w 3011870"/>
                <a:gd name="connsiteY0-392" fmla="*/ 0 h 2764048"/>
                <a:gd name="connsiteX1-393" fmla="*/ 2847769 w 3011870"/>
                <a:gd name="connsiteY1-394" fmla="*/ 95182 h 2764048"/>
                <a:gd name="connsiteX2-395" fmla="*/ 2792196 w 3011870"/>
                <a:gd name="connsiteY2-396" fmla="*/ 2275334 h 2764048"/>
                <a:gd name="connsiteX3-397" fmla="*/ 128682 w 3011870"/>
                <a:gd name="connsiteY3-398" fmla="*/ 2748749 h 2764048"/>
                <a:gd name="connsiteX4-399" fmla="*/ 0 w 3011870"/>
                <a:gd name="connsiteY4-400" fmla="*/ 0 h 2764048"/>
                <a:gd name="connsiteX0-401" fmla="*/ 0 w 3011870"/>
                <a:gd name="connsiteY0-402" fmla="*/ 0 h 2766482"/>
                <a:gd name="connsiteX1-403" fmla="*/ 2847769 w 3011870"/>
                <a:gd name="connsiteY1-404" fmla="*/ 95182 h 2766482"/>
                <a:gd name="connsiteX2-405" fmla="*/ 2792196 w 3011870"/>
                <a:gd name="connsiteY2-406" fmla="*/ 2275334 h 2766482"/>
                <a:gd name="connsiteX3-407" fmla="*/ 118548 w 3011870"/>
                <a:gd name="connsiteY3-408" fmla="*/ 2751276 h 2766482"/>
                <a:gd name="connsiteX4-409" fmla="*/ 0 w 3011870"/>
                <a:gd name="connsiteY4-410" fmla="*/ 0 h 2766482"/>
                <a:gd name="connsiteX0-411" fmla="*/ 0 w 3011870"/>
                <a:gd name="connsiteY0-412" fmla="*/ 0 h 2769615"/>
                <a:gd name="connsiteX1-413" fmla="*/ 2847769 w 3011870"/>
                <a:gd name="connsiteY1-414" fmla="*/ 95182 h 2769615"/>
                <a:gd name="connsiteX2-415" fmla="*/ 2792196 w 3011870"/>
                <a:gd name="connsiteY2-416" fmla="*/ 2275334 h 2769615"/>
                <a:gd name="connsiteX3-417" fmla="*/ 113120 w 3011870"/>
                <a:gd name="connsiteY3-418" fmla="*/ 2754527 h 2769615"/>
                <a:gd name="connsiteX4-419" fmla="*/ 0 w 3011870"/>
                <a:gd name="connsiteY4-420" fmla="*/ 0 h 2769615"/>
              </a:gdLst>
              <a:ahLst/>
              <a:cxnLst>
                <a:cxn ang="0">
                  <a:pos x="connsiteX0-411" y="connsiteY0-412"/>
                </a:cxn>
                <a:cxn ang="0">
                  <a:pos x="connsiteX1-413" y="connsiteY1-414"/>
                </a:cxn>
                <a:cxn ang="0">
                  <a:pos x="connsiteX2-415" y="connsiteY2-416"/>
                </a:cxn>
                <a:cxn ang="0">
                  <a:pos x="connsiteX3-417" y="connsiteY3-418"/>
                </a:cxn>
                <a:cxn ang="0">
                  <a:pos x="connsiteX4-419" y="connsiteY4-420"/>
                </a:cxn>
              </a:cxnLst>
              <a:rect l="l" t="t" r="r" b="b"/>
              <a:pathLst>
                <a:path w="3011870" h="2769615">
                  <a:moveTo>
                    <a:pt x="0" y="0"/>
                  </a:moveTo>
                  <a:cubicBezTo>
                    <a:pt x="1127017" y="85961"/>
                    <a:pt x="1845297" y="76592"/>
                    <a:pt x="2847769" y="95182"/>
                  </a:cubicBezTo>
                  <a:cubicBezTo>
                    <a:pt x="2777291" y="1004083"/>
                    <a:pt x="3289279" y="2013053"/>
                    <a:pt x="2792196" y="2275334"/>
                  </a:cubicBezTo>
                  <a:cubicBezTo>
                    <a:pt x="2409503" y="2508287"/>
                    <a:pt x="1123783" y="2845055"/>
                    <a:pt x="113120" y="2754527"/>
                  </a:cubicBezTo>
                  <a:cubicBezTo>
                    <a:pt x="-60175" y="1676365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15900" dist="76200" dir="4800000" sx="99000" sy="99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MH_SubTitle_1"/>
            <p:cNvSpPr/>
            <p:nvPr/>
          </p:nvSpPr>
          <p:spPr>
            <a:xfrm rot="21074577">
              <a:off x="2847578" y="1260994"/>
              <a:ext cx="1232297" cy="1137047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-1" fmla="*/ 0 w 2958182"/>
                <a:gd name="connsiteY0-2" fmla="*/ 0 h 2855644"/>
                <a:gd name="connsiteX1-3" fmla="*/ 2958182 w 2958182"/>
                <a:gd name="connsiteY1-4" fmla="*/ 0 h 2855644"/>
                <a:gd name="connsiteX2-5" fmla="*/ 2958182 w 2958182"/>
                <a:gd name="connsiteY2-6" fmla="*/ 2855644 h 2855644"/>
                <a:gd name="connsiteX3-7" fmla="*/ 99227 w 2958182"/>
                <a:gd name="connsiteY3-8" fmla="*/ 2774555 h 2855644"/>
                <a:gd name="connsiteX4-9" fmla="*/ 0 w 2958182"/>
                <a:gd name="connsiteY4-10" fmla="*/ 0 h 2855644"/>
                <a:gd name="connsiteX0-11" fmla="*/ 0 w 3007415"/>
                <a:gd name="connsiteY0-12" fmla="*/ 0 h 2911415"/>
                <a:gd name="connsiteX1-13" fmla="*/ 3007415 w 3007415"/>
                <a:gd name="connsiteY1-14" fmla="*/ 55771 h 2911415"/>
                <a:gd name="connsiteX2-15" fmla="*/ 3007415 w 3007415"/>
                <a:gd name="connsiteY2-16" fmla="*/ 2911415 h 2911415"/>
                <a:gd name="connsiteX3-17" fmla="*/ 148460 w 3007415"/>
                <a:gd name="connsiteY3-18" fmla="*/ 2830326 h 2911415"/>
                <a:gd name="connsiteX4-19" fmla="*/ 0 w 3007415"/>
                <a:gd name="connsiteY4-20" fmla="*/ 0 h 2911415"/>
                <a:gd name="connsiteX0-21" fmla="*/ 0 w 3007415"/>
                <a:gd name="connsiteY0-22" fmla="*/ 0 h 2911415"/>
                <a:gd name="connsiteX1-23" fmla="*/ 3007415 w 3007415"/>
                <a:gd name="connsiteY1-24" fmla="*/ 55771 h 2911415"/>
                <a:gd name="connsiteX2-25" fmla="*/ 3007415 w 3007415"/>
                <a:gd name="connsiteY2-26" fmla="*/ 2911415 h 2911415"/>
                <a:gd name="connsiteX3-27" fmla="*/ 148460 w 3007415"/>
                <a:gd name="connsiteY3-28" fmla="*/ 2830326 h 2911415"/>
                <a:gd name="connsiteX4-29" fmla="*/ 0 w 3007415"/>
                <a:gd name="connsiteY4-30" fmla="*/ 0 h 2911415"/>
                <a:gd name="connsiteX0-31" fmla="*/ 0 w 3007415"/>
                <a:gd name="connsiteY0-32" fmla="*/ 0 h 2911415"/>
                <a:gd name="connsiteX1-33" fmla="*/ 3007415 w 3007415"/>
                <a:gd name="connsiteY1-34" fmla="*/ 55771 h 2911415"/>
                <a:gd name="connsiteX2-35" fmla="*/ 3007415 w 3007415"/>
                <a:gd name="connsiteY2-36" fmla="*/ 2911415 h 2911415"/>
                <a:gd name="connsiteX3-37" fmla="*/ 148460 w 3007415"/>
                <a:gd name="connsiteY3-38" fmla="*/ 2830326 h 2911415"/>
                <a:gd name="connsiteX4-39" fmla="*/ 0 w 3007415"/>
                <a:gd name="connsiteY4-40" fmla="*/ 0 h 2911415"/>
                <a:gd name="connsiteX0-41" fmla="*/ 0 w 3007415"/>
                <a:gd name="connsiteY0-42" fmla="*/ 0 h 2911415"/>
                <a:gd name="connsiteX1-43" fmla="*/ 3007415 w 3007415"/>
                <a:gd name="connsiteY1-44" fmla="*/ 55771 h 2911415"/>
                <a:gd name="connsiteX2-45" fmla="*/ 3007415 w 3007415"/>
                <a:gd name="connsiteY2-46" fmla="*/ 2911415 h 2911415"/>
                <a:gd name="connsiteX3-47" fmla="*/ 152810 w 3007415"/>
                <a:gd name="connsiteY3-48" fmla="*/ 2802085 h 2911415"/>
                <a:gd name="connsiteX4-49" fmla="*/ 0 w 3007415"/>
                <a:gd name="connsiteY4-50" fmla="*/ 0 h 2911415"/>
                <a:gd name="connsiteX0-51" fmla="*/ 0 w 3007415"/>
                <a:gd name="connsiteY0-52" fmla="*/ 0 h 2911415"/>
                <a:gd name="connsiteX1-53" fmla="*/ 3007415 w 3007415"/>
                <a:gd name="connsiteY1-54" fmla="*/ 55771 h 2911415"/>
                <a:gd name="connsiteX2-55" fmla="*/ 3007415 w 3007415"/>
                <a:gd name="connsiteY2-56" fmla="*/ 2911415 h 2911415"/>
                <a:gd name="connsiteX3-57" fmla="*/ 152810 w 3007415"/>
                <a:gd name="connsiteY3-58" fmla="*/ 2802085 h 2911415"/>
                <a:gd name="connsiteX4-59" fmla="*/ 0 w 3007415"/>
                <a:gd name="connsiteY4-60" fmla="*/ 0 h 2911415"/>
                <a:gd name="connsiteX0-61" fmla="*/ 0 w 3007415"/>
                <a:gd name="connsiteY0-62" fmla="*/ 0 h 2802085"/>
                <a:gd name="connsiteX1-63" fmla="*/ 3007415 w 3007415"/>
                <a:gd name="connsiteY1-64" fmla="*/ 55771 h 2802085"/>
                <a:gd name="connsiteX2-65" fmla="*/ 2795981 w 3007415"/>
                <a:gd name="connsiteY2-66" fmla="*/ 2782473 h 2802085"/>
                <a:gd name="connsiteX3-67" fmla="*/ 152810 w 3007415"/>
                <a:gd name="connsiteY3-68" fmla="*/ 2802085 h 2802085"/>
                <a:gd name="connsiteX4-69" fmla="*/ 0 w 3007415"/>
                <a:gd name="connsiteY4-70" fmla="*/ 0 h 2802085"/>
                <a:gd name="connsiteX0-71" fmla="*/ 0 w 3007415"/>
                <a:gd name="connsiteY0-72" fmla="*/ 0 h 2910528"/>
                <a:gd name="connsiteX1-73" fmla="*/ 3007415 w 3007415"/>
                <a:gd name="connsiteY1-74" fmla="*/ 55771 h 2910528"/>
                <a:gd name="connsiteX2-75" fmla="*/ 2795981 w 3007415"/>
                <a:gd name="connsiteY2-76" fmla="*/ 2782473 h 2910528"/>
                <a:gd name="connsiteX3-77" fmla="*/ 152810 w 3007415"/>
                <a:gd name="connsiteY3-78" fmla="*/ 2802085 h 2910528"/>
                <a:gd name="connsiteX4-79" fmla="*/ 0 w 3007415"/>
                <a:gd name="connsiteY4-80" fmla="*/ 0 h 2910528"/>
                <a:gd name="connsiteX0-81" fmla="*/ 0 w 3016462"/>
                <a:gd name="connsiteY0-82" fmla="*/ 0 h 2910528"/>
                <a:gd name="connsiteX1-83" fmla="*/ 3007415 w 3016462"/>
                <a:gd name="connsiteY1-84" fmla="*/ 55771 h 2910528"/>
                <a:gd name="connsiteX2-85" fmla="*/ 2795981 w 3016462"/>
                <a:gd name="connsiteY2-86" fmla="*/ 2782473 h 2910528"/>
                <a:gd name="connsiteX3-87" fmla="*/ 152810 w 3016462"/>
                <a:gd name="connsiteY3-88" fmla="*/ 2802085 h 2910528"/>
                <a:gd name="connsiteX4-89" fmla="*/ 0 w 3016462"/>
                <a:gd name="connsiteY4-90" fmla="*/ 0 h 2910528"/>
                <a:gd name="connsiteX0-91" fmla="*/ 0 w 3064249"/>
                <a:gd name="connsiteY0-92" fmla="*/ 0 h 2898641"/>
                <a:gd name="connsiteX1-93" fmla="*/ 3007415 w 3064249"/>
                <a:gd name="connsiteY1-94" fmla="*/ 55771 h 2898641"/>
                <a:gd name="connsiteX2-95" fmla="*/ 2875643 w 3064249"/>
                <a:gd name="connsiteY2-96" fmla="*/ 2765832 h 2898641"/>
                <a:gd name="connsiteX3-97" fmla="*/ 152810 w 3064249"/>
                <a:gd name="connsiteY3-98" fmla="*/ 2802085 h 2898641"/>
                <a:gd name="connsiteX4-99" fmla="*/ 0 w 3064249"/>
                <a:gd name="connsiteY4-100" fmla="*/ 0 h 2898641"/>
                <a:gd name="connsiteX0-101" fmla="*/ 0 w 3070540"/>
                <a:gd name="connsiteY0-102" fmla="*/ 0 h 2898641"/>
                <a:gd name="connsiteX1-103" fmla="*/ 3007415 w 3070540"/>
                <a:gd name="connsiteY1-104" fmla="*/ 55771 h 2898641"/>
                <a:gd name="connsiteX2-105" fmla="*/ 2875643 w 3070540"/>
                <a:gd name="connsiteY2-106" fmla="*/ 2765832 h 2898641"/>
                <a:gd name="connsiteX3-107" fmla="*/ 152810 w 3070540"/>
                <a:gd name="connsiteY3-108" fmla="*/ 2802085 h 2898641"/>
                <a:gd name="connsiteX4-109" fmla="*/ 0 w 3070540"/>
                <a:gd name="connsiteY4-110" fmla="*/ 0 h 2898641"/>
                <a:gd name="connsiteX0-111" fmla="*/ 0 w 3050496"/>
                <a:gd name="connsiteY0-112" fmla="*/ 0 h 2831008"/>
                <a:gd name="connsiteX1-113" fmla="*/ 3007415 w 3050496"/>
                <a:gd name="connsiteY1-114" fmla="*/ 55771 h 2831008"/>
                <a:gd name="connsiteX2-115" fmla="*/ 2844527 w 3050496"/>
                <a:gd name="connsiteY2-116" fmla="*/ 2655027 h 2831008"/>
                <a:gd name="connsiteX3-117" fmla="*/ 152810 w 3050496"/>
                <a:gd name="connsiteY3-118" fmla="*/ 2802085 h 2831008"/>
                <a:gd name="connsiteX4-119" fmla="*/ 0 w 3050496"/>
                <a:gd name="connsiteY4-120" fmla="*/ 0 h 2831008"/>
                <a:gd name="connsiteX0-121" fmla="*/ 0 w 3083026"/>
                <a:gd name="connsiteY0-122" fmla="*/ 0 h 2802085"/>
                <a:gd name="connsiteX1-123" fmla="*/ 3007415 w 3083026"/>
                <a:gd name="connsiteY1-124" fmla="*/ 55771 h 2802085"/>
                <a:gd name="connsiteX2-125" fmla="*/ 2894153 w 3083026"/>
                <a:gd name="connsiteY2-126" fmla="*/ 2551842 h 2802085"/>
                <a:gd name="connsiteX3-127" fmla="*/ 152810 w 3083026"/>
                <a:gd name="connsiteY3-128" fmla="*/ 2802085 h 2802085"/>
                <a:gd name="connsiteX4-129" fmla="*/ 0 w 3083026"/>
                <a:gd name="connsiteY4-130" fmla="*/ 0 h 2802085"/>
                <a:gd name="connsiteX0-131" fmla="*/ 0 w 3077100"/>
                <a:gd name="connsiteY0-132" fmla="*/ 0 h 2839147"/>
                <a:gd name="connsiteX1-133" fmla="*/ 3007415 w 3077100"/>
                <a:gd name="connsiteY1-134" fmla="*/ 55771 h 2839147"/>
                <a:gd name="connsiteX2-135" fmla="*/ 2885440 w 3077100"/>
                <a:gd name="connsiteY2-136" fmla="*/ 2670966 h 2839147"/>
                <a:gd name="connsiteX3-137" fmla="*/ 152810 w 3077100"/>
                <a:gd name="connsiteY3-138" fmla="*/ 2802085 h 2839147"/>
                <a:gd name="connsiteX4-139" fmla="*/ 0 w 3077100"/>
                <a:gd name="connsiteY4-140" fmla="*/ 0 h 2839147"/>
                <a:gd name="connsiteX0-141" fmla="*/ 0 w 3084012"/>
                <a:gd name="connsiteY0-142" fmla="*/ 0 h 2810619"/>
                <a:gd name="connsiteX1-143" fmla="*/ 3007415 w 3084012"/>
                <a:gd name="connsiteY1-144" fmla="*/ 55771 h 2810619"/>
                <a:gd name="connsiteX2-145" fmla="*/ 2895591 w 3084012"/>
                <a:gd name="connsiteY2-146" fmla="*/ 2605068 h 2810619"/>
                <a:gd name="connsiteX3-147" fmla="*/ 152810 w 3084012"/>
                <a:gd name="connsiteY3-148" fmla="*/ 2802085 h 2810619"/>
                <a:gd name="connsiteX4-149" fmla="*/ 0 w 3084012"/>
                <a:gd name="connsiteY4-150" fmla="*/ 0 h 2810619"/>
                <a:gd name="connsiteX0-151" fmla="*/ 0 w 3108841"/>
                <a:gd name="connsiteY0-152" fmla="*/ 0 h 2802085"/>
                <a:gd name="connsiteX1-153" fmla="*/ 3007415 w 3108841"/>
                <a:gd name="connsiteY1-154" fmla="*/ 55771 h 2802085"/>
                <a:gd name="connsiteX2-155" fmla="*/ 2930854 w 3108841"/>
                <a:gd name="connsiteY2-156" fmla="*/ 2501276 h 2802085"/>
                <a:gd name="connsiteX3-157" fmla="*/ 152810 w 3108841"/>
                <a:gd name="connsiteY3-158" fmla="*/ 2802085 h 2802085"/>
                <a:gd name="connsiteX4-159" fmla="*/ 0 w 3108841"/>
                <a:gd name="connsiteY4-160" fmla="*/ 0 h 2802085"/>
                <a:gd name="connsiteX0-161" fmla="*/ 0 w 3073089"/>
                <a:gd name="connsiteY0-162" fmla="*/ 0 h 2802085"/>
                <a:gd name="connsiteX1-163" fmla="*/ 3007415 w 3073089"/>
                <a:gd name="connsiteY1-164" fmla="*/ 55771 h 2802085"/>
                <a:gd name="connsiteX2-165" fmla="*/ 2879470 w 3073089"/>
                <a:gd name="connsiteY2-166" fmla="*/ 2334344 h 2802085"/>
                <a:gd name="connsiteX3-167" fmla="*/ 152810 w 3073089"/>
                <a:gd name="connsiteY3-168" fmla="*/ 2802085 h 2802085"/>
                <a:gd name="connsiteX4-169" fmla="*/ 0 w 3073089"/>
                <a:gd name="connsiteY4-170" fmla="*/ 0 h 2802085"/>
                <a:gd name="connsiteX0-171" fmla="*/ 0 w 3142862"/>
                <a:gd name="connsiteY0-172" fmla="*/ 0 h 2802085"/>
                <a:gd name="connsiteX1-173" fmla="*/ 3007415 w 3142862"/>
                <a:gd name="connsiteY1-174" fmla="*/ 55771 h 2802085"/>
                <a:gd name="connsiteX2-175" fmla="*/ 2879470 w 3142862"/>
                <a:gd name="connsiteY2-176" fmla="*/ 2334344 h 2802085"/>
                <a:gd name="connsiteX3-177" fmla="*/ 152810 w 3142862"/>
                <a:gd name="connsiteY3-178" fmla="*/ 2802085 h 2802085"/>
                <a:gd name="connsiteX4-179" fmla="*/ 0 w 3142862"/>
                <a:gd name="connsiteY4-180" fmla="*/ 0 h 2802085"/>
                <a:gd name="connsiteX0-181" fmla="*/ 0 w 3142862"/>
                <a:gd name="connsiteY0-182" fmla="*/ 0 h 2860388"/>
                <a:gd name="connsiteX1-183" fmla="*/ 3007415 w 3142862"/>
                <a:gd name="connsiteY1-184" fmla="*/ 55771 h 2860388"/>
                <a:gd name="connsiteX2-185" fmla="*/ 2879470 w 3142862"/>
                <a:gd name="connsiteY2-186" fmla="*/ 2334344 h 2860388"/>
                <a:gd name="connsiteX3-187" fmla="*/ 187196 w 3142862"/>
                <a:gd name="connsiteY3-188" fmla="*/ 2860388 h 2860388"/>
                <a:gd name="connsiteX4-189" fmla="*/ 0 w 3142862"/>
                <a:gd name="connsiteY4-190" fmla="*/ 0 h 2860388"/>
                <a:gd name="connsiteX0-191" fmla="*/ 0 w 3142862"/>
                <a:gd name="connsiteY0-192" fmla="*/ 0 h 2876373"/>
                <a:gd name="connsiteX1-193" fmla="*/ 3007415 w 3142862"/>
                <a:gd name="connsiteY1-194" fmla="*/ 55771 h 2876373"/>
                <a:gd name="connsiteX2-195" fmla="*/ 2879470 w 3142862"/>
                <a:gd name="connsiteY2-196" fmla="*/ 2334344 h 2876373"/>
                <a:gd name="connsiteX3-197" fmla="*/ 187196 w 3142862"/>
                <a:gd name="connsiteY3-198" fmla="*/ 2860388 h 2876373"/>
                <a:gd name="connsiteX4-199" fmla="*/ 0 w 3142862"/>
                <a:gd name="connsiteY4-200" fmla="*/ 0 h 2876373"/>
                <a:gd name="connsiteX0-201" fmla="*/ 0 w 3142862"/>
                <a:gd name="connsiteY0-202" fmla="*/ 0 h 2869960"/>
                <a:gd name="connsiteX1-203" fmla="*/ 3007415 w 3142862"/>
                <a:gd name="connsiteY1-204" fmla="*/ 55771 h 2869960"/>
                <a:gd name="connsiteX2-205" fmla="*/ 2879470 w 3142862"/>
                <a:gd name="connsiteY2-206" fmla="*/ 2334344 h 2869960"/>
                <a:gd name="connsiteX3-207" fmla="*/ 187196 w 3142862"/>
                <a:gd name="connsiteY3-208" fmla="*/ 2860388 h 2869960"/>
                <a:gd name="connsiteX4-209" fmla="*/ 0 w 3142862"/>
                <a:gd name="connsiteY4-210" fmla="*/ 0 h 2869960"/>
                <a:gd name="connsiteX0-211" fmla="*/ 0 w 3142862"/>
                <a:gd name="connsiteY0-212" fmla="*/ 0 h 2875403"/>
                <a:gd name="connsiteX1-213" fmla="*/ 3007415 w 3142862"/>
                <a:gd name="connsiteY1-214" fmla="*/ 55771 h 2875403"/>
                <a:gd name="connsiteX2-215" fmla="*/ 2879470 w 3142862"/>
                <a:gd name="connsiteY2-216" fmla="*/ 2334344 h 2875403"/>
                <a:gd name="connsiteX3-217" fmla="*/ 187196 w 3142862"/>
                <a:gd name="connsiteY3-218" fmla="*/ 2860388 h 2875403"/>
                <a:gd name="connsiteX4-219" fmla="*/ 0 w 3142862"/>
                <a:gd name="connsiteY4-220" fmla="*/ 0 h 2875403"/>
                <a:gd name="connsiteX0-221" fmla="*/ 0 w 3155056"/>
                <a:gd name="connsiteY0-222" fmla="*/ 0 h 2875403"/>
                <a:gd name="connsiteX1-223" fmla="*/ 3007415 w 3155056"/>
                <a:gd name="connsiteY1-224" fmla="*/ 55771 h 2875403"/>
                <a:gd name="connsiteX2-225" fmla="*/ 2879470 w 3155056"/>
                <a:gd name="connsiteY2-226" fmla="*/ 2334344 h 2875403"/>
                <a:gd name="connsiteX3-227" fmla="*/ 187196 w 3155056"/>
                <a:gd name="connsiteY3-228" fmla="*/ 2860388 h 2875403"/>
                <a:gd name="connsiteX4-229" fmla="*/ 0 w 3155056"/>
                <a:gd name="connsiteY4-230" fmla="*/ 0 h 2875403"/>
                <a:gd name="connsiteX0-231" fmla="*/ 0 w 3111070"/>
                <a:gd name="connsiteY0-232" fmla="*/ 0 h 2875403"/>
                <a:gd name="connsiteX1-233" fmla="*/ 3007415 w 3111070"/>
                <a:gd name="connsiteY1-234" fmla="*/ 55771 h 2875403"/>
                <a:gd name="connsiteX2-235" fmla="*/ 2879470 w 3111070"/>
                <a:gd name="connsiteY2-236" fmla="*/ 2334344 h 2875403"/>
                <a:gd name="connsiteX3-237" fmla="*/ 187196 w 3111070"/>
                <a:gd name="connsiteY3-238" fmla="*/ 2860388 h 2875403"/>
                <a:gd name="connsiteX4-239" fmla="*/ 0 w 3111070"/>
                <a:gd name="connsiteY4-240" fmla="*/ 0 h 2875403"/>
                <a:gd name="connsiteX0-241" fmla="*/ 0 w 3116300"/>
                <a:gd name="connsiteY0-242" fmla="*/ 0 h 2875403"/>
                <a:gd name="connsiteX1-243" fmla="*/ 3007415 w 3116300"/>
                <a:gd name="connsiteY1-244" fmla="*/ 55771 h 2875403"/>
                <a:gd name="connsiteX2-245" fmla="*/ 2879470 w 3116300"/>
                <a:gd name="connsiteY2-246" fmla="*/ 2334344 h 2875403"/>
                <a:gd name="connsiteX3-247" fmla="*/ 187196 w 3116300"/>
                <a:gd name="connsiteY3-248" fmla="*/ 2860388 h 2875403"/>
                <a:gd name="connsiteX4-249" fmla="*/ 0 w 3116300"/>
                <a:gd name="connsiteY4-250" fmla="*/ 0 h 2875403"/>
              </a:gdLst>
              <a:ahLst/>
              <a:cxnLst>
                <a:cxn ang="0">
                  <a:pos x="connsiteX0-241" y="connsiteY0-242"/>
                </a:cxn>
                <a:cxn ang="0">
                  <a:pos x="connsiteX1-243" y="connsiteY1-244"/>
                </a:cxn>
                <a:cxn ang="0">
                  <a:pos x="connsiteX2-245" y="connsiteY2-246"/>
                </a:cxn>
                <a:cxn ang="0">
                  <a:pos x="connsiteX3-247" y="connsiteY3-248"/>
                </a:cxn>
                <a:cxn ang="0">
                  <a:pos x="connsiteX4-249" y="connsiteY4-250"/>
                </a:cxn>
              </a:cxnLst>
              <a:rect l="l" t="t" r="r" b="b"/>
              <a:pathLst>
                <a:path w="3116300" h="2875403">
                  <a:moveTo>
                    <a:pt x="0" y="0"/>
                  </a:moveTo>
                  <a:cubicBezTo>
                    <a:pt x="1127017" y="85961"/>
                    <a:pt x="2004943" y="37181"/>
                    <a:pt x="3007415" y="55771"/>
                  </a:cubicBezTo>
                  <a:cubicBezTo>
                    <a:pt x="2936937" y="964672"/>
                    <a:pt x="3368549" y="2290401"/>
                    <a:pt x="2879470" y="2334344"/>
                  </a:cubicBezTo>
                  <a:cubicBezTo>
                    <a:pt x="2708049" y="2614029"/>
                    <a:pt x="1197859" y="2950916"/>
                    <a:pt x="187196" y="2860388"/>
                  </a:cubicBezTo>
                  <a:cubicBezTo>
                    <a:pt x="13901" y="1782226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神经失常</a:t>
              </a:r>
            </a:p>
          </p:txBody>
        </p:sp>
        <p:sp>
          <p:nvSpPr>
            <p:cNvPr id="30" name="MH_Other_2"/>
            <p:cNvSpPr/>
            <p:nvPr/>
          </p:nvSpPr>
          <p:spPr>
            <a:xfrm rot="14260875">
              <a:off x="3770313" y="1877738"/>
              <a:ext cx="133350" cy="600075"/>
            </a:xfrm>
            <a:custGeom>
              <a:avLst/>
              <a:gdLst>
                <a:gd name="connsiteX0" fmla="*/ 0 w 360040"/>
                <a:gd name="connsiteY0" fmla="*/ 1205112 h 1205112"/>
                <a:gd name="connsiteX1" fmla="*/ 0 w 360040"/>
                <a:gd name="connsiteY1" fmla="*/ 0 h 1205112"/>
                <a:gd name="connsiteX2" fmla="*/ 360040 w 360040"/>
                <a:gd name="connsiteY2" fmla="*/ 1205112 h 1205112"/>
                <a:gd name="connsiteX3" fmla="*/ 0 w 360040"/>
                <a:gd name="connsiteY3" fmla="*/ 1205112 h 1205112"/>
                <a:gd name="connsiteX0-1" fmla="*/ 0 w 284031"/>
                <a:gd name="connsiteY0-2" fmla="*/ 1205112 h 1205112"/>
                <a:gd name="connsiteX1-3" fmla="*/ 0 w 284031"/>
                <a:gd name="connsiteY1-4" fmla="*/ 0 h 1205112"/>
                <a:gd name="connsiteX2-5" fmla="*/ 284031 w 284031"/>
                <a:gd name="connsiteY2-6" fmla="*/ 826409 h 1205112"/>
                <a:gd name="connsiteX3-7" fmla="*/ 0 w 284031"/>
                <a:gd name="connsiteY3-8" fmla="*/ 1205112 h 1205112"/>
                <a:gd name="connsiteX0-9" fmla="*/ 0 w 366580"/>
                <a:gd name="connsiteY0-10" fmla="*/ 1205112 h 1205112"/>
                <a:gd name="connsiteX1-11" fmla="*/ 0 w 366580"/>
                <a:gd name="connsiteY1-12" fmla="*/ 0 h 1205112"/>
                <a:gd name="connsiteX2-13" fmla="*/ 366580 w 366580"/>
                <a:gd name="connsiteY2-14" fmla="*/ 963165 h 1205112"/>
                <a:gd name="connsiteX3-15" fmla="*/ 0 w 366580"/>
                <a:gd name="connsiteY3-16" fmla="*/ 1205112 h 1205112"/>
                <a:gd name="connsiteX0-17" fmla="*/ 0 w 366580"/>
                <a:gd name="connsiteY0-18" fmla="*/ 1205112 h 1205112"/>
                <a:gd name="connsiteX1-19" fmla="*/ 0 w 366580"/>
                <a:gd name="connsiteY1-20" fmla="*/ 0 h 1205112"/>
                <a:gd name="connsiteX2-21" fmla="*/ 366580 w 366580"/>
                <a:gd name="connsiteY2-22" fmla="*/ 963165 h 1205112"/>
                <a:gd name="connsiteX3-23" fmla="*/ 0 w 366580"/>
                <a:gd name="connsiteY3-24" fmla="*/ 1205112 h 1205112"/>
                <a:gd name="connsiteX0-25" fmla="*/ 0 w 375287"/>
                <a:gd name="connsiteY0-26" fmla="*/ 1227782 h 1227782"/>
                <a:gd name="connsiteX1-27" fmla="*/ 8707 w 375287"/>
                <a:gd name="connsiteY1-28" fmla="*/ 0 h 1227782"/>
                <a:gd name="connsiteX2-29" fmla="*/ 375287 w 375287"/>
                <a:gd name="connsiteY2-30" fmla="*/ 963165 h 1227782"/>
                <a:gd name="connsiteX3-31" fmla="*/ 0 w 375287"/>
                <a:gd name="connsiteY3-32" fmla="*/ 1227782 h 1227782"/>
                <a:gd name="connsiteX0-33" fmla="*/ 0 w 375287"/>
                <a:gd name="connsiteY0-34" fmla="*/ 1227782 h 1227782"/>
                <a:gd name="connsiteX1-35" fmla="*/ 8707 w 375287"/>
                <a:gd name="connsiteY1-36" fmla="*/ 0 h 1227782"/>
                <a:gd name="connsiteX2-37" fmla="*/ 375287 w 375287"/>
                <a:gd name="connsiteY2-38" fmla="*/ 963165 h 1227782"/>
                <a:gd name="connsiteX3-39" fmla="*/ 0 w 375287"/>
                <a:gd name="connsiteY3-40" fmla="*/ 1227782 h 1227782"/>
                <a:gd name="connsiteX0-41" fmla="*/ 0 w 375287"/>
                <a:gd name="connsiteY0-42" fmla="*/ 1227782 h 1227782"/>
                <a:gd name="connsiteX1-43" fmla="*/ 8707 w 375287"/>
                <a:gd name="connsiteY1-44" fmla="*/ 0 h 1227782"/>
                <a:gd name="connsiteX2-45" fmla="*/ 375287 w 375287"/>
                <a:gd name="connsiteY2-46" fmla="*/ 963165 h 1227782"/>
                <a:gd name="connsiteX3-47" fmla="*/ 0 w 375287"/>
                <a:gd name="connsiteY3-48" fmla="*/ 1227782 h 1227782"/>
                <a:gd name="connsiteX0-49" fmla="*/ 0 w 375287"/>
                <a:gd name="connsiteY0-50" fmla="*/ 1227782 h 1227782"/>
                <a:gd name="connsiteX1-51" fmla="*/ 8707 w 375287"/>
                <a:gd name="connsiteY1-52" fmla="*/ 0 h 1227782"/>
                <a:gd name="connsiteX2-53" fmla="*/ 375287 w 375287"/>
                <a:gd name="connsiteY2-54" fmla="*/ 963165 h 1227782"/>
                <a:gd name="connsiteX3-55" fmla="*/ 0 w 375287"/>
                <a:gd name="connsiteY3-56" fmla="*/ 1227782 h 1227782"/>
                <a:gd name="connsiteX0-57" fmla="*/ 0 w 375287"/>
                <a:gd name="connsiteY0-58" fmla="*/ 1227782 h 1227782"/>
                <a:gd name="connsiteX1-59" fmla="*/ 8707 w 375287"/>
                <a:gd name="connsiteY1-60" fmla="*/ 0 h 1227782"/>
                <a:gd name="connsiteX2-61" fmla="*/ 375287 w 375287"/>
                <a:gd name="connsiteY2-62" fmla="*/ 963165 h 1227782"/>
                <a:gd name="connsiteX3-63" fmla="*/ 0 w 375287"/>
                <a:gd name="connsiteY3-64" fmla="*/ 1227782 h 1227782"/>
                <a:gd name="connsiteX0-65" fmla="*/ 0 w 375287"/>
                <a:gd name="connsiteY0-66" fmla="*/ 1227782 h 1227782"/>
                <a:gd name="connsiteX1-67" fmla="*/ 8707 w 375287"/>
                <a:gd name="connsiteY1-68" fmla="*/ 0 h 1227782"/>
                <a:gd name="connsiteX2-69" fmla="*/ 375287 w 375287"/>
                <a:gd name="connsiteY2-70" fmla="*/ 963165 h 1227782"/>
                <a:gd name="connsiteX3-71" fmla="*/ 0 w 375287"/>
                <a:gd name="connsiteY3-72" fmla="*/ 1227782 h 1227782"/>
                <a:gd name="connsiteX0-73" fmla="*/ 126017 w 501304"/>
                <a:gd name="connsiteY0-74" fmla="*/ 1227782 h 1227782"/>
                <a:gd name="connsiteX1-75" fmla="*/ 134724 w 501304"/>
                <a:gd name="connsiteY1-76" fmla="*/ 0 h 1227782"/>
                <a:gd name="connsiteX2-77" fmla="*/ 501304 w 501304"/>
                <a:gd name="connsiteY2-78" fmla="*/ 963165 h 1227782"/>
                <a:gd name="connsiteX3-79" fmla="*/ 126017 w 501304"/>
                <a:gd name="connsiteY3-80" fmla="*/ 1227782 h 1227782"/>
                <a:gd name="connsiteX0-81" fmla="*/ 129311 w 504598"/>
                <a:gd name="connsiteY0-82" fmla="*/ 1227782 h 1227782"/>
                <a:gd name="connsiteX1-83" fmla="*/ 138018 w 504598"/>
                <a:gd name="connsiteY1-84" fmla="*/ 0 h 1227782"/>
                <a:gd name="connsiteX2-85" fmla="*/ 504598 w 504598"/>
                <a:gd name="connsiteY2-86" fmla="*/ 963165 h 1227782"/>
                <a:gd name="connsiteX3-87" fmla="*/ 129311 w 504598"/>
                <a:gd name="connsiteY3-88" fmla="*/ 1227782 h 1227782"/>
                <a:gd name="connsiteX0-89" fmla="*/ 122131 w 497418"/>
                <a:gd name="connsiteY0-90" fmla="*/ 1406841 h 1406841"/>
                <a:gd name="connsiteX1-91" fmla="*/ 159583 w 497418"/>
                <a:gd name="connsiteY1-92" fmla="*/ 0 h 1406841"/>
                <a:gd name="connsiteX2-93" fmla="*/ 497418 w 497418"/>
                <a:gd name="connsiteY2-94" fmla="*/ 1142224 h 1406841"/>
                <a:gd name="connsiteX3-95" fmla="*/ 122131 w 497418"/>
                <a:gd name="connsiteY3-96" fmla="*/ 1406841 h 1406841"/>
                <a:gd name="connsiteX0-97" fmla="*/ 134513 w 509800"/>
                <a:gd name="connsiteY0-98" fmla="*/ 1406841 h 1406841"/>
                <a:gd name="connsiteX1-99" fmla="*/ 171965 w 509800"/>
                <a:gd name="connsiteY1-100" fmla="*/ 0 h 1406841"/>
                <a:gd name="connsiteX2-101" fmla="*/ 509800 w 509800"/>
                <a:gd name="connsiteY2-102" fmla="*/ 1142224 h 1406841"/>
                <a:gd name="connsiteX3-103" fmla="*/ 134513 w 509800"/>
                <a:gd name="connsiteY3-104" fmla="*/ 1406841 h 1406841"/>
                <a:gd name="connsiteX0-105" fmla="*/ 134513 w 509800"/>
                <a:gd name="connsiteY0-106" fmla="*/ 1406841 h 1406841"/>
                <a:gd name="connsiteX1-107" fmla="*/ 171965 w 509800"/>
                <a:gd name="connsiteY1-108" fmla="*/ 0 h 1406841"/>
                <a:gd name="connsiteX2-109" fmla="*/ 509800 w 509800"/>
                <a:gd name="connsiteY2-110" fmla="*/ 1142224 h 1406841"/>
                <a:gd name="connsiteX3-111" fmla="*/ 134513 w 509800"/>
                <a:gd name="connsiteY3-112" fmla="*/ 1406841 h 1406841"/>
                <a:gd name="connsiteX0-113" fmla="*/ 134513 w 403203"/>
                <a:gd name="connsiteY0-114" fmla="*/ 1406841 h 1406841"/>
                <a:gd name="connsiteX1-115" fmla="*/ 171965 w 403203"/>
                <a:gd name="connsiteY1-116" fmla="*/ 0 h 1406841"/>
                <a:gd name="connsiteX2-117" fmla="*/ 403203 w 403203"/>
                <a:gd name="connsiteY2-118" fmla="*/ 1117809 h 1406841"/>
                <a:gd name="connsiteX3-119" fmla="*/ 134513 w 403203"/>
                <a:gd name="connsiteY3-120" fmla="*/ 1406841 h 1406841"/>
                <a:gd name="connsiteX0-121" fmla="*/ 134513 w 412457"/>
                <a:gd name="connsiteY0-122" fmla="*/ 1406841 h 1406841"/>
                <a:gd name="connsiteX1-123" fmla="*/ 171965 w 412457"/>
                <a:gd name="connsiteY1-124" fmla="*/ 0 h 1406841"/>
                <a:gd name="connsiteX2-125" fmla="*/ 412456 w 412457"/>
                <a:gd name="connsiteY2-126" fmla="*/ 1149013 h 1406841"/>
                <a:gd name="connsiteX3-127" fmla="*/ 134513 w 412457"/>
                <a:gd name="connsiteY3-128" fmla="*/ 1406841 h 1406841"/>
                <a:gd name="connsiteX0-129" fmla="*/ 134513 w 412456"/>
                <a:gd name="connsiteY0-130" fmla="*/ 1406841 h 1406841"/>
                <a:gd name="connsiteX1-131" fmla="*/ 171965 w 412456"/>
                <a:gd name="connsiteY1-132" fmla="*/ 0 h 1406841"/>
                <a:gd name="connsiteX2-133" fmla="*/ 412456 w 412456"/>
                <a:gd name="connsiteY2-134" fmla="*/ 1149013 h 1406841"/>
                <a:gd name="connsiteX3-135" fmla="*/ 134513 w 412456"/>
                <a:gd name="connsiteY3-136" fmla="*/ 1406841 h 1406841"/>
                <a:gd name="connsiteX0-137" fmla="*/ 134513 w 412456"/>
                <a:gd name="connsiteY0-138" fmla="*/ 1406841 h 1406841"/>
                <a:gd name="connsiteX1-139" fmla="*/ 171965 w 412456"/>
                <a:gd name="connsiteY1-140" fmla="*/ 0 h 1406841"/>
                <a:gd name="connsiteX2-141" fmla="*/ 412456 w 412456"/>
                <a:gd name="connsiteY2-142" fmla="*/ 1149013 h 1406841"/>
                <a:gd name="connsiteX3-143" fmla="*/ 134513 w 412456"/>
                <a:gd name="connsiteY3-144" fmla="*/ 1406841 h 1406841"/>
                <a:gd name="connsiteX0-145" fmla="*/ 140084 w 398701"/>
                <a:gd name="connsiteY0-146" fmla="*/ 1442880 h 1442880"/>
                <a:gd name="connsiteX1-147" fmla="*/ 158210 w 398701"/>
                <a:gd name="connsiteY1-148" fmla="*/ 0 h 1442880"/>
                <a:gd name="connsiteX2-149" fmla="*/ 398701 w 398701"/>
                <a:gd name="connsiteY2-150" fmla="*/ 1149013 h 1442880"/>
                <a:gd name="connsiteX3-151" fmla="*/ 140084 w 398701"/>
                <a:gd name="connsiteY3-152" fmla="*/ 1442880 h 1442880"/>
                <a:gd name="connsiteX0-153" fmla="*/ 163454 w 422071"/>
                <a:gd name="connsiteY0-154" fmla="*/ 1442880 h 1442880"/>
                <a:gd name="connsiteX1-155" fmla="*/ 181580 w 422071"/>
                <a:gd name="connsiteY1-156" fmla="*/ 0 h 1442880"/>
                <a:gd name="connsiteX2-157" fmla="*/ 422071 w 422071"/>
                <a:gd name="connsiteY2-158" fmla="*/ 1149013 h 1442880"/>
                <a:gd name="connsiteX3-159" fmla="*/ 163454 w 422071"/>
                <a:gd name="connsiteY3-160" fmla="*/ 1442880 h 1442880"/>
                <a:gd name="connsiteX0-161" fmla="*/ 163454 w 422071"/>
                <a:gd name="connsiteY0-162" fmla="*/ 1442880 h 1442880"/>
                <a:gd name="connsiteX1-163" fmla="*/ 181580 w 422071"/>
                <a:gd name="connsiteY1-164" fmla="*/ 0 h 1442880"/>
                <a:gd name="connsiteX2-165" fmla="*/ 422071 w 422071"/>
                <a:gd name="connsiteY2-166" fmla="*/ 1149013 h 1442880"/>
                <a:gd name="connsiteX3-167" fmla="*/ 163454 w 422071"/>
                <a:gd name="connsiteY3-168" fmla="*/ 1442880 h 1442880"/>
              </a:gdLst>
              <a:ahLst/>
              <a:cxnLst>
                <a:cxn ang="0">
                  <a:pos x="connsiteX0-161" y="connsiteY0-162"/>
                </a:cxn>
                <a:cxn ang="0">
                  <a:pos x="connsiteX1-163" y="connsiteY1-164"/>
                </a:cxn>
                <a:cxn ang="0">
                  <a:pos x="connsiteX2-165" y="connsiteY2-166"/>
                </a:cxn>
                <a:cxn ang="0">
                  <a:pos x="connsiteX3-167" y="connsiteY3-168"/>
                </a:cxn>
              </a:cxnLst>
              <a:rect l="l" t="t" r="r" b="b"/>
              <a:pathLst>
                <a:path w="422071" h="1442880">
                  <a:moveTo>
                    <a:pt x="163454" y="1442880"/>
                  </a:moveTo>
                  <a:cubicBezTo>
                    <a:pt x="-176501" y="1226284"/>
                    <a:pt x="107547" y="307905"/>
                    <a:pt x="181580" y="0"/>
                  </a:cubicBezTo>
                  <a:cubicBezTo>
                    <a:pt x="115191" y="556789"/>
                    <a:pt x="137346" y="827855"/>
                    <a:pt x="422071" y="1149013"/>
                  </a:cubicBezTo>
                  <a:cubicBezTo>
                    <a:pt x="129579" y="963158"/>
                    <a:pt x="66208" y="1301405"/>
                    <a:pt x="163454" y="144288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MH_Other_3"/>
            <p:cNvSpPr/>
            <p:nvPr/>
          </p:nvSpPr>
          <p:spPr>
            <a:xfrm rot="18900000">
              <a:off x="2663032" y="1377675"/>
              <a:ext cx="516731" cy="125016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-1" fmla="*/ 1637 w 1153765"/>
                <a:gd name="connsiteY0-2" fmla="*/ 0 h 242604"/>
                <a:gd name="connsiteX1-3" fmla="*/ 1153765 w 1153765"/>
                <a:gd name="connsiteY1-4" fmla="*/ 0 h 242604"/>
                <a:gd name="connsiteX2-5" fmla="*/ 1153765 w 1153765"/>
                <a:gd name="connsiteY2-6" fmla="*/ 242604 h 242604"/>
                <a:gd name="connsiteX3-7" fmla="*/ 1637 w 1153765"/>
                <a:gd name="connsiteY3-8" fmla="*/ 242604 h 242604"/>
                <a:gd name="connsiteX4-9" fmla="*/ 0 w 1153765"/>
                <a:gd name="connsiteY4-10" fmla="*/ 57657 h 242604"/>
                <a:gd name="connsiteX5" fmla="*/ 1637 w 1153765"/>
                <a:gd name="connsiteY5" fmla="*/ 0 h 242604"/>
                <a:gd name="connsiteX0-11" fmla="*/ 85266 w 1237394"/>
                <a:gd name="connsiteY0-12" fmla="*/ 0 h 242604"/>
                <a:gd name="connsiteX1-13" fmla="*/ 1237394 w 1237394"/>
                <a:gd name="connsiteY1-14" fmla="*/ 0 h 242604"/>
                <a:gd name="connsiteX2-15" fmla="*/ 1237394 w 1237394"/>
                <a:gd name="connsiteY2-16" fmla="*/ 242604 h 242604"/>
                <a:gd name="connsiteX3-17" fmla="*/ 85266 w 1237394"/>
                <a:gd name="connsiteY3-18" fmla="*/ 242604 h 242604"/>
                <a:gd name="connsiteX4-19" fmla="*/ 85314 w 1237394"/>
                <a:gd name="connsiteY4-20" fmla="*/ 96385 h 242604"/>
                <a:gd name="connsiteX5-21" fmla="*/ 83629 w 1237394"/>
                <a:gd name="connsiteY5-22" fmla="*/ 57657 h 242604"/>
                <a:gd name="connsiteX6" fmla="*/ 85266 w 1237394"/>
                <a:gd name="connsiteY6" fmla="*/ 0 h 242604"/>
                <a:gd name="connsiteX0-23" fmla="*/ 105071 w 1257199"/>
                <a:gd name="connsiteY0-24" fmla="*/ 0 h 242604"/>
                <a:gd name="connsiteX1-25" fmla="*/ 1257199 w 1257199"/>
                <a:gd name="connsiteY1-26" fmla="*/ 0 h 242604"/>
                <a:gd name="connsiteX2-27" fmla="*/ 1257199 w 1257199"/>
                <a:gd name="connsiteY2-28" fmla="*/ 242604 h 242604"/>
                <a:gd name="connsiteX3-29" fmla="*/ 105071 w 1257199"/>
                <a:gd name="connsiteY3-30" fmla="*/ 242604 h 242604"/>
                <a:gd name="connsiteX4-31" fmla="*/ 52921 w 1257199"/>
                <a:gd name="connsiteY4-32" fmla="*/ 155317 h 242604"/>
                <a:gd name="connsiteX5-33" fmla="*/ 105119 w 1257199"/>
                <a:gd name="connsiteY5-34" fmla="*/ 96385 h 242604"/>
                <a:gd name="connsiteX6-35" fmla="*/ 103434 w 1257199"/>
                <a:gd name="connsiteY6-36" fmla="*/ 57657 h 242604"/>
                <a:gd name="connsiteX7" fmla="*/ 105071 w 1257199"/>
                <a:gd name="connsiteY7" fmla="*/ 0 h 242604"/>
                <a:gd name="connsiteX0-37" fmla="*/ 123870 w 1275998"/>
                <a:gd name="connsiteY0-38" fmla="*/ 0 h 242604"/>
                <a:gd name="connsiteX1-39" fmla="*/ 1275998 w 1275998"/>
                <a:gd name="connsiteY1-40" fmla="*/ 0 h 242604"/>
                <a:gd name="connsiteX2-41" fmla="*/ 1275998 w 1275998"/>
                <a:gd name="connsiteY2-42" fmla="*/ 242604 h 242604"/>
                <a:gd name="connsiteX3-43" fmla="*/ 123870 w 1275998"/>
                <a:gd name="connsiteY3-44" fmla="*/ 242604 h 242604"/>
                <a:gd name="connsiteX4-45" fmla="*/ 26256 w 1275998"/>
                <a:gd name="connsiteY4-46" fmla="*/ 197412 h 242604"/>
                <a:gd name="connsiteX5-47" fmla="*/ 71720 w 1275998"/>
                <a:gd name="connsiteY5-48" fmla="*/ 155317 h 242604"/>
                <a:gd name="connsiteX6-49" fmla="*/ 123918 w 1275998"/>
                <a:gd name="connsiteY6-50" fmla="*/ 96385 h 242604"/>
                <a:gd name="connsiteX7-51" fmla="*/ 122233 w 1275998"/>
                <a:gd name="connsiteY7-52" fmla="*/ 57657 h 242604"/>
                <a:gd name="connsiteX8" fmla="*/ 123870 w 1275998"/>
                <a:gd name="connsiteY8" fmla="*/ 0 h 242604"/>
                <a:gd name="connsiteX0-53" fmla="*/ 123870 w 1275998"/>
                <a:gd name="connsiteY0-54" fmla="*/ 0 h 242604"/>
                <a:gd name="connsiteX1-55" fmla="*/ 1275998 w 1275998"/>
                <a:gd name="connsiteY1-56" fmla="*/ 0 h 242604"/>
                <a:gd name="connsiteX2-57" fmla="*/ 1275998 w 1275998"/>
                <a:gd name="connsiteY2-58" fmla="*/ 242604 h 242604"/>
                <a:gd name="connsiteX3-59" fmla="*/ 123870 w 1275998"/>
                <a:gd name="connsiteY3-60" fmla="*/ 242604 h 242604"/>
                <a:gd name="connsiteX4-61" fmla="*/ 26256 w 1275998"/>
                <a:gd name="connsiteY4-62" fmla="*/ 197412 h 242604"/>
                <a:gd name="connsiteX5-63" fmla="*/ 71720 w 1275998"/>
                <a:gd name="connsiteY5-64" fmla="*/ 155317 h 242604"/>
                <a:gd name="connsiteX6-65" fmla="*/ 123918 w 1275998"/>
                <a:gd name="connsiteY6-66" fmla="*/ 96385 h 242604"/>
                <a:gd name="connsiteX7-67" fmla="*/ 199688 w 1275998"/>
                <a:gd name="connsiteY7-68" fmla="*/ 57657 h 242604"/>
                <a:gd name="connsiteX8-69" fmla="*/ 123870 w 1275998"/>
                <a:gd name="connsiteY8-70" fmla="*/ 0 h 242604"/>
                <a:gd name="connsiteX0-71" fmla="*/ 123870 w 1275998"/>
                <a:gd name="connsiteY0-72" fmla="*/ 0 h 242604"/>
                <a:gd name="connsiteX1-73" fmla="*/ 1275998 w 1275998"/>
                <a:gd name="connsiteY1-74" fmla="*/ 0 h 242604"/>
                <a:gd name="connsiteX2-75" fmla="*/ 1275998 w 1275998"/>
                <a:gd name="connsiteY2-76" fmla="*/ 242604 h 242604"/>
                <a:gd name="connsiteX3-77" fmla="*/ 123870 w 1275998"/>
                <a:gd name="connsiteY3-78" fmla="*/ 242604 h 242604"/>
                <a:gd name="connsiteX4-79" fmla="*/ 26256 w 1275998"/>
                <a:gd name="connsiteY4-80" fmla="*/ 197412 h 242604"/>
                <a:gd name="connsiteX5-81" fmla="*/ 90242 w 1275998"/>
                <a:gd name="connsiteY5-82" fmla="*/ 150265 h 242604"/>
                <a:gd name="connsiteX6-83" fmla="*/ 123918 w 1275998"/>
                <a:gd name="connsiteY6-84" fmla="*/ 96385 h 242604"/>
                <a:gd name="connsiteX7-85" fmla="*/ 199688 w 1275998"/>
                <a:gd name="connsiteY7-86" fmla="*/ 57657 h 242604"/>
                <a:gd name="connsiteX8-87" fmla="*/ 123870 w 1275998"/>
                <a:gd name="connsiteY8-88" fmla="*/ 0 h 242604"/>
                <a:gd name="connsiteX0-89" fmla="*/ 123870 w 1277318"/>
                <a:gd name="connsiteY0-90" fmla="*/ 0 h 242604"/>
                <a:gd name="connsiteX1-91" fmla="*/ 1275998 w 1277318"/>
                <a:gd name="connsiteY1-92" fmla="*/ 0 h 242604"/>
                <a:gd name="connsiteX2-93" fmla="*/ 1277318 w 1277318"/>
                <a:gd name="connsiteY2-94" fmla="*/ 47554 h 242604"/>
                <a:gd name="connsiteX3-95" fmla="*/ 1275998 w 1277318"/>
                <a:gd name="connsiteY3-96" fmla="*/ 242604 h 242604"/>
                <a:gd name="connsiteX4-97" fmla="*/ 123870 w 1277318"/>
                <a:gd name="connsiteY4-98" fmla="*/ 242604 h 242604"/>
                <a:gd name="connsiteX5-99" fmla="*/ 26256 w 1277318"/>
                <a:gd name="connsiteY5-100" fmla="*/ 197412 h 242604"/>
                <a:gd name="connsiteX6-101" fmla="*/ 90242 w 1277318"/>
                <a:gd name="connsiteY6-102" fmla="*/ 150265 h 242604"/>
                <a:gd name="connsiteX7-103" fmla="*/ 123918 w 1277318"/>
                <a:gd name="connsiteY7-104" fmla="*/ 96385 h 242604"/>
                <a:gd name="connsiteX8-105" fmla="*/ 199688 w 1277318"/>
                <a:gd name="connsiteY8-106" fmla="*/ 57657 h 242604"/>
                <a:gd name="connsiteX9" fmla="*/ 123870 w 1277318"/>
                <a:gd name="connsiteY9" fmla="*/ 0 h 242604"/>
                <a:gd name="connsiteX0-107" fmla="*/ 123870 w 1277318"/>
                <a:gd name="connsiteY0-108" fmla="*/ 0 h 242604"/>
                <a:gd name="connsiteX1-109" fmla="*/ 1275998 w 1277318"/>
                <a:gd name="connsiteY1-110" fmla="*/ 0 h 242604"/>
                <a:gd name="connsiteX2-111" fmla="*/ 1277318 w 1277318"/>
                <a:gd name="connsiteY2-112" fmla="*/ 47554 h 242604"/>
                <a:gd name="connsiteX3-113" fmla="*/ 1277318 w 1277318"/>
                <a:gd name="connsiteY3-114" fmla="*/ 175523 h 242604"/>
                <a:gd name="connsiteX4-115" fmla="*/ 1275998 w 1277318"/>
                <a:gd name="connsiteY4-116" fmla="*/ 242604 h 242604"/>
                <a:gd name="connsiteX5-117" fmla="*/ 123870 w 1277318"/>
                <a:gd name="connsiteY5-118" fmla="*/ 242604 h 242604"/>
                <a:gd name="connsiteX6-119" fmla="*/ 26256 w 1277318"/>
                <a:gd name="connsiteY6-120" fmla="*/ 197412 h 242604"/>
                <a:gd name="connsiteX7-121" fmla="*/ 90242 w 1277318"/>
                <a:gd name="connsiteY7-122" fmla="*/ 150265 h 242604"/>
                <a:gd name="connsiteX8-123" fmla="*/ 123918 w 1277318"/>
                <a:gd name="connsiteY8-124" fmla="*/ 96385 h 242604"/>
                <a:gd name="connsiteX9-125" fmla="*/ 199688 w 1277318"/>
                <a:gd name="connsiteY9-126" fmla="*/ 57657 h 242604"/>
                <a:gd name="connsiteX10" fmla="*/ 123870 w 1277318"/>
                <a:gd name="connsiteY10" fmla="*/ 0 h 242604"/>
                <a:gd name="connsiteX0-127" fmla="*/ 123870 w 1277318"/>
                <a:gd name="connsiteY0-128" fmla="*/ 0 h 242604"/>
                <a:gd name="connsiteX1-129" fmla="*/ 1275998 w 1277318"/>
                <a:gd name="connsiteY1-130" fmla="*/ 0 h 242604"/>
                <a:gd name="connsiteX2-131" fmla="*/ 1277318 w 1277318"/>
                <a:gd name="connsiteY2-132" fmla="*/ 47554 h 242604"/>
                <a:gd name="connsiteX3-133" fmla="*/ 1277317 w 1277318"/>
                <a:gd name="connsiteY3-134" fmla="*/ 98069 h 242604"/>
                <a:gd name="connsiteX4-135" fmla="*/ 1277318 w 1277318"/>
                <a:gd name="connsiteY4-136" fmla="*/ 175523 h 242604"/>
                <a:gd name="connsiteX5-137" fmla="*/ 1275998 w 1277318"/>
                <a:gd name="connsiteY5-138" fmla="*/ 242604 h 242604"/>
                <a:gd name="connsiteX6-139" fmla="*/ 123870 w 1277318"/>
                <a:gd name="connsiteY6-140" fmla="*/ 242604 h 242604"/>
                <a:gd name="connsiteX7-141" fmla="*/ 26256 w 1277318"/>
                <a:gd name="connsiteY7-142" fmla="*/ 197412 h 242604"/>
                <a:gd name="connsiteX8-143" fmla="*/ 90242 w 1277318"/>
                <a:gd name="connsiteY8-144" fmla="*/ 150265 h 242604"/>
                <a:gd name="connsiteX9-145" fmla="*/ 123918 w 1277318"/>
                <a:gd name="connsiteY9-146" fmla="*/ 96385 h 242604"/>
                <a:gd name="connsiteX10-147" fmla="*/ 199688 w 1277318"/>
                <a:gd name="connsiteY10-148" fmla="*/ 57657 h 242604"/>
                <a:gd name="connsiteX11" fmla="*/ 123870 w 1277318"/>
                <a:gd name="connsiteY11" fmla="*/ 0 h 242604"/>
                <a:gd name="connsiteX0-149" fmla="*/ 123870 w 1277318"/>
                <a:gd name="connsiteY0-150" fmla="*/ 0 h 242604"/>
                <a:gd name="connsiteX1-151" fmla="*/ 1275998 w 1277318"/>
                <a:gd name="connsiteY1-152" fmla="*/ 0 h 242604"/>
                <a:gd name="connsiteX2-153" fmla="*/ 1248694 w 1277318"/>
                <a:gd name="connsiteY2-154" fmla="*/ 42503 h 242604"/>
                <a:gd name="connsiteX3-155" fmla="*/ 1277317 w 1277318"/>
                <a:gd name="connsiteY3-156" fmla="*/ 98069 h 242604"/>
                <a:gd name="connsiteX4-157" fmla="*/ 1277318 w 1277318"/>
                <a:gd name="connsiteY4-158" fmla="*/ 175523 h 242604"/>
                <a:gd name="connsiteX5-159" fmla="*/ 1275998 w 1277318"/>
                <a:gd name="connsiteY5-160" fmla="*/ 242604 h 242604"/>
                <a:gd name="connsiteX6-161" fmla="*/ 123870 w 1277318"/>
                <a:gd name="connsiteY6-162" fmla="*/ 242604 h 242604"/>
                <a:gd name="connsiteX7-163" fmla="*/ 26256 w 1277318"/>
                <a:gd name="connsiteY7-164" fmla="*/ 197412 h 242604"/>
                <a:gd name="connsiteX8-165" fmla="*/ 90242 w 1277318"/>
                <a:gd name="connsiteY8-166" fmla="*/ 150265 h 242604"/>
                <a:gd name="connsiteX9-167" fmla="*/ 123918 w 1277318"/>
                <a:gd name="connsiteY9-168" fmla="*/ 96385 h 242604"/>
                <a:gd name="connsiteX10-169" fmla="*/ 199688 w 1277318"/>
                <a:gd name="connsiteY10-170" fmla="*/ 57657 h 242604"/>
                <a:gd name="connsiteX11-171" fmla="*/ 123870 w 1277318"/>
                <a:gd name="connsiteY11-172" fmla="*/ 0 h 242604"/>
                <a:gd name="connsiteX0-173" fmla="*/ 123870 w 1295839"/>
                <a:gd name="connsiteY0-174" fmla="*/ 0 h 242604"/>
                <a:gd name="connsiteX1-175" fmla="*/ 1275998 w 1295839"/>
                <a:gd name="connsiteY1-176" fmla="*/ 0 h 242604"/>
                <a:gd name="connsiteX2-177" fmla="*/ 1248694 w 1295839"/>
                <a:gd name="connsiteY2-178" fmla="*/ 42503 h 242604"/>
                <a:gd name="connsiteX3-179" fmla="*/ 1295839 w 1295839"/>
                <a:gd name="connsiteY3-180" fmla="*/ 89650 h 242604"/>
                <a:gd name="connsiteX4-181" fmla="*/ 1277318 w 1295839"/>
                <a:gd name="connsiteY4-182" fmla="*/ 175523 h 242604"/>
                <a:gd name="connsiteX5-183" fmla="*/ 1275998 w 1295839"/>
                <a:gd name="connsiteY5-184" fmla="*/ 242604 h 242604"/>
                <a:gd name="connsiteX6-185" fmla="*/ 123870 w 1295839"/>
                <a:gd name="connsiteY6-186" fmla="*/ 242604 h 242604"/>
                <a:gd name="connsiteX7-187" fmla="*/ 26256 w 1295839"/>
                <a:gd name="connsiteY7-188" fmla="*/ 197412 h 242604"/>
                <a:gd name="connsiteX8-189" fmla="*/ 90242 w 1295839"/>
                <a:gd name="connsiteY8-190" fmla="*/ 150265 h 242604"/>
                <a:gd name="connsiteX9-191" fmla="*/ 123918 w 1295839"/>
                <a:gd name="connsiteY9-192" fmla="*/ 96385 h 242604"/>
                <a:gd name="connsiteX10-193" fmla="*/ 199688 w 1295839"/>
                <a:gd name="connsiteY10-194" fmla="*/ 57657 h 242604"/>
                <a:gd name="connsiteX11-195" fmla="*/ 123870 w 1295839"/>
                <a:gd name="connsiteY11-196" fmla="*/ 0 h 242604"/>
                <a:gd name="connsiteX0-197" fmla="*/ 123870 w 1296242"/>
                <a:gd name="connsiteY0-198" fmla="*/ 0 h 242604"/>
                <a:gd name="connsiteX1-199" fmla="*/ 1275998 w 1296242"/>
                <a:gd name="connsiteY1-200" fmla="*/ 0 h 242604"/>
                <a:gd name="connsiteX2-201" fmla="*/ 1248694 w 1296242"/>
                <a:gd name="connsiteY2-202" fmla="*/ 42503 h 242604"/>
                <a:gd name="connsiteX3-203" fmla="*/ 1295839 w 1296242"/>
                <a:gd name="connsiteY3-204" fmla="*/ 89650 h 242604"/>
                <a:gd name="connsiteX4-205" fmla="*/ 1243642 w 1296242"/>
                <a:gd name="connsiteY4-206" fmla="*/ 141847 h 242604"/>
                <a:gd name="connsiteX5-207" fmla="*/ 1277318 w 1296242"/>
                <a:gd name="connsiteY5-208" fmla="*/ 175523 h 242604"/>
                <a:gd name="connsiteX6-209" fmla="*/ 1275998 w 1296242"/>
                <a:gd name="connsiteY6-210" fmla="*/ 242604 h 242604"/>
                <a:gd name="connsiteX7-211" fmla="*/ 123870 w 1296242"/>
                <a:gd name="connsiteY7-212" fmla="*/ 242604 h 242604"/>
                <a:gd name="connsiteX8-213" fmla="*/ 26256 w 1296242"/>
                <a:gd name="connsiteY8-214" fmla="*/ 197412 h 242604"/>
                <a:gd name="connsiteX9-215" fmla="*/ 90242 w 1296242"/>
                <a:gd name="connsiteY9-216" fmla="*/ 150265 h 242604"/>
                <a:gd name="connsiteX10-217" fmla="*/ 123918 w 1296242"/>
                <a:gd name="connsiteY10-218" fmla="*/ 96385 h 242604"/>
                <a:gd name="connsiteX11-219" fmla="*/ 199688 w 1296242"/>
                <a:gd name="connsiteY11-220" fmla="*/ 57657 h 242604"/>
                <a:gd name="connsiteX12" fmla="*/ 123870 w 1296242"/>
                <a:gd name="connsiteY12" fmla="*/ 0 h 242604"/>
                <a:gd name="connsiteX0-221" fmla="*/ 123870 w 1307634"/>
                <a:gd name="connsiteY0-222" fmla="*/ 0 h 242604"/>
                <a:gd name="connsiteX1-223" fmla="*/ 1275998 w 1307634"/>
                <a:gd name="connsiteY1-224" fmla="*/ 0 h 242604"/>
                <a:gd name="connsiteX2-225" fmla="*/ 1248694 w 1307634"/>
                <a:gd name="connsiteY2-226" fmla="*/ 42503 h 242604"/>
                <a:gd name="connsiteX3-227" fmla="*/ 1295839 w 1307634"/>
                <a:gd name="connsiteY3-228" fmla="*/ 89650 h 242604"/>
                <a:gd name="connsiteX4-229" fmla="*/ 1243642 w 1307634"/>
                <a:gd name="connsiteY4-230" fmla="*/ 141847 h 242604"/>
                <a:gd name="connsiteX5-231" fmla="*/ 1277318 w 1307634"/>
                <a:gd name="connsiteY5-232" fmla="*/ 175523 h 242604"/>
                <a:gd name="connsiteX6-233" fmla="*/ 1307627 w 1307634"/>
                <a:gd name="connsiteY6-234" fmla="*/ 229404 h 242604"/>
                <a:gd name="connsiteX7-235" fmla="*/ 1275998 w 1307634"/>
                <a:gd name="connsiteY7-236" fmla="*/ 242604 h 242604"/>
                <a:gd name="connsiteX8-237" fmla="*/ 123870 w 1307634"/>
                <a:gd name="connsiteY8-238" fmla="*/ 242604 h 242604"/>
                <a:gd name="connsiteX9-239" fmla="*/ 26256 w 1307634"/>
                <a:gd name="connsiteY9-240" fmla="*/ 197412 h 242604"/>
                <a:gd name="connsiteX10-241" fmla="*/ 90242 w 1307634"/>
                <a:gd name="connsiteY10-242" fmla="*/ 150265 h 242604"/>
                <a:gd name="connsiteX11-243" fmla="*/ 123918 w 1307634"/>
                <a:gd name="connsiteY11-244" fmla="*/ 96385 h 242604"/>
                <a:gd name="connsiteX12-245" fmla="*/ 199688 w 1307634"/>
                <a:gd name="connsiteY12-246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-221" y="connsiteY0-222"/>
                </a:cxn>
                <a:cxn ang="0">
                  <a:pos x="connsiteX1-223" y="connsiteY1-224"/>
                </a:cxn>
                <a:cxn ang="0">
                  <a:pos x="connsiteX2-225" y="connsiteY2-226"/>
                </a:cxn>
                <a:cxn ang="0">
                  <a:pos x="connsiteX3-227" y="connsiteY3-228"/>
                </a:cxn>
                <a:cxn ang="0">
                  <a:pos x="connsiteX4-229" y="connsiteY4-230"/>
                </a:cxn>
                <a:cxn ang="0">
                  <a:pos x="connsiteX5-231" y="connsiteY5-232"/>
                </a:cxn>
                <a:cxn ang="0">
                  <a:pos x="connsiteX6-233" y="connsiteY6-234"/>
                </a:cxn>
                <a:cxn ang="0">
                  <a:pos x="connsiteX7-235" y="connsiteY7-236"/>
                </a:cxn>
                <a:cxn ang="0">
                  <a:pos x="connsiteX8-237" y="connsiteY8-238"/>
                </a:cxn>
                <a:cxn ang="0">
                  <a:pos x="connsiteX9-239" y="connsiteY9-240"/>
                </a:cxn>
                <a:cxn ang="0">
                  <a:pos x="connsiteX10-241" y="connsiteY10-242"/>
                </a:cxn>
                <a:cxn ang="0">
                  <a:pos x="connsiteX11-243" y="connsiteY11-244"/>
                </a:cxn>
                <a:cxn ang="0">
                  <a:pos x="connsiteX12-245" y="connsiteY12-246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MH_Other_4"/>
            <p:cNvSpPr/>
            <p:nvPr/>
          </p:nvSpPr>
          <p:spPr>
            <a:xfrm rot="1741600">
              <a:off x="3567906" y="1231228"/>
              <a:ext cx="538163" cy="119063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-1" fmla="*/ 220 w 1152348"/>
                <a:gd name="connsiteY0-2" fmla="*/ 0 h 242604"/>
                <a:gd name="connsiteX1-3" fmla="*/ 1152348 w 1152348"/>
                <a:gd name="connsiteY1-4" fmla="*/ 0 h 242604"/>
                <a:gd name="connsiteX2-5" fmla="*/ 1152348 w 1152348"/>
                <a:gd name="connsiteY2-6" fmla="*/ 242604 h 242604"/>
                <a:gd name="connsiteX3-7" fmla="*/ 220 w 1152348"/>
                <a:gd name="connsiteY3-8" fmla="*/ 242604 h 242604"/>
                <a:gd name="connsiteX4-9" fmla="*/ 0 w 1152348"/>
                <a:gd name="connsiteY4-10" fmla="*/ 216390 h 242604"/>
                <a:gd name="connsiteX5" fmla="*/ 220 w 1152348"/>
                <a:gd name="connsiteY5" fmla="*/ 0 h 242604"/>
                <a:gd name="connsiteX0-11" fmla="*/ 85407 w 1237535"/>
                <a:gd name="connsiteY0-12" fmla="*/ 0 h 242604"/>
                <a:gd name="connsiteX1-13" fmla="*/ 1237535 w 1237535"/>
                <a:gd name="connsiteY1-14" fmla="*/ 0 h 242604"/>
                <a:gd name="connsiteX2-15" fmla="*/ 1237535 w 1237535"/>
                <a:gd name="connsiteY2-16" fmla="*/ 242604 h 242604"/>
                <a:gd name="connsiteX3-17" fmla="*/ 85407 w 1237535"/>
                <a:gd name="connsiteY3-18" fmla="*/ 242604 h 242604"/>
                <a:gd name="connsiteX4-19" fmla="*/ 85187 w 1237535"/>
                <a:gd name="connsiteY4-20" fmla="*/ 216390 h 242604"/>
                <a:gd name="connsiteX5-21" fmla="*/ 85187 w 1237535"/>
                <a:gd name="connsiteY5-22" fmla="*/ 105258 h 242604"/>
                <a:gd name="connsiteX6" fmla="*/ 85407 w 1237535"/>
                <a:gd name="connsiteY6" fmla="*/ 0 h 242604"/>
                <a:gd name="connsiteX0-23" fmla="*/ 106629 w 1258757"/>
                <a:gd name="connsiteY0-24" fmla="*/ 0 h 242604"/>
                <a:gd name="connsiteX1-25" fmla="*/ 1258757 w 1258757"/>
                <a:gd name="connsiteY1-26" fmla="*/ 0 h 242604"/>
                <a:gd name="connsiteX2-27" fmla="*/ 1258757 w 1258757"/>
                <a:gd name="connsiteY2-28" fmla="*/ 242604 h 242604"/>
                <a:gd name="connsiteX3-29" fmla="*/ 106629 w 1258757"/>
                <a:gd name="connsiteY3-30" fmla="*/ 242604 h 242604"/>
                <a:gd name="connsiteX4-31" fmla="*/ 106409 w 1258757"/>
                <a:gd name="connsiteY4-32" fmla="*/ 216390 h 242604"/>
                <a:gd name="connsiteX5-33" fmla="*/ 106409 w 1258757"/>
                <a:gd name="connsiteY5-34" fmla="*/ 105258 h 242604"/>
                <a:gd name="connsiteX6-35" fmla="*/ 50844 w 1258757"/>
                <a:gd name="connsiteY6-36" fmla="*/ 56429 h 242604"/>
                <a:gd name="connsiteX7" fmla="*/ 106629 w 1258757"/>
                <a:gd name="connsiteY7" fmla="*/ 0 h 242604"/>
                <a:gd name="connsiteX0-37" fmla="*/ 106629 w 1258757"/>
                <a:gd name="connsiteY0-38" fmla="*/ 0 h 242604"/>
                <a:gd name="connsiteX1-39" fmla="*/ 1258757 w 1258757"/>
                <a:gd name="connsiteY1-40" fmla="*/ 0 h 242604"/>
                <a:gd name="connsiteX2-41" fmla="*/ 1258757 w 1258757"/>
                <a:gd name="connsiteY2-42" fmla="*/ 242604 h 242604"/>
                <a:gd name="connsiteX3-43" fmla="*/ 106629 w 1258757"/>
                <a:gd name="connsiteY3-44" fmla="*/ 242604 h 242604"/>
                <a:gd name="connsiteX4-45" fmla="*/ 106409 w 1258757"/>
                <a:gd name="connsiteY4-46" fmla="*/ 216390 h 242604"/>
                <a:gd name="connsiteX5-47" fmla="*/ 156923 w 1258757"/>
                <a:gd name="connsiteY5-48" fmla="*/ 105259 h 242604"/>
                <a:gd name="connsiteX6-49" fmla="*/ 50844 w 1258757"/>
                <a:gd name="connsiteY6-50" fmla="*/ 56429 h 242604"/>
                <a:gd name="connsiteX7-51" fmla="*/ 106629 w 1258757"/>
                <a:gd name="connsiteY7-52" fmla="*/ 0 h 242604"/>
                <a:gd name="connsiteX0-53" fmla="*/ 106629 w 1258757"/>
                <a:gd name="connsiteY0-54" fmla="*/ 0 h 242604"/>
                <a:gd name="connsiteX1-55" fmla="*/ 1258757 w 1258757"/>
                <a:gd name="connsiteY1-56" fmla="*/ 0 h 242604"/>
                <a:gd name="connsiteX2-57" fmla="*/ 1258757 w 1258757"/>
                <a:gd name="connsiteY2-58" fmla="*/ 242604 h 242604"/>
                <a:gd name="connsiteX3-59" fmla="*/ 106629 w 1258757"/>
                <a:gd name="connsiteY3-60" fmla="*/ 242604 h 242604"/>
                <a:gd name="connsiteX4-61" fmla="*/ 106409 w 1258757"/>
                <a:gd name="connsiteY4-62" fmla="*/ 216390 h 242604"/>
                <a:gd name="connsiteX5-63" fmla="*/ 124931 w 1258757"/>
                <a:gd name="connsiteY5-64" fmla="*/ 177662 h 242604"/>
                <a:gd name="connsiteX6-65" fmla="*/ 156923 w 1258757"/>
                <a:gd name="connsiteY6-66" fmla="*/ 105259 h 242604"/>
                <a:gd name="connsiteX7-67" fmla="*/ 50844 w 1258757"/>
                <a:gd name="connsiteY7-68" fmla="*/ 56429 h 242604"/>
                <a:gd name="connsiteX8" fmla="*/ 106629 w 1258757"/>
                <a:gd name="connsiteY8" fmla="*/ 0 h 242604"/>
                <a:gd name="connsiteX0-69" fmla="*/ 106629 w 1258757"/>
                <a:gd name="connsiteY0-70" fmla="*/ 0 h 242604"/>
                <a:gd name="connsiteX1-71" fmla="*/ 1258757 w 1258757"/>
                <a:gd name="connsiteY1-72" fmla="*/ 0 h 242604"/>
                <a:gd name="connsiteX2-73" fmla="*/ 1258757 w 1258757"/>
                <a:gd name="connsiteY2-74" fmla="*/ 242604 h 242604"/>
                <a:gd name="connsiteX3-75" fmla="*/ 106629 w 1258757"/>
                <a:gd name="connsiteY3-76" fmla="*/ 242604 h 242604"/>
                <a:gd name="connsiteX4-77" fmla="*/ 106409 w 1258757"/>
                <a:gd name="connsiteY4-78" fmla="*/ 216390 h 242604"/>
                <a:gd name="connsiteX5-79" fmla="*/ 124931 w 1258757"/>
                <a:gd name="connsiteY5-80" fmla="*/ 177662 h 242604"/>
                <a:gd name="connsiteX6-81" fmla="*/ 156923 w 1258757"/>
                <a:gd name="connsiteY6-82" fmla="*/ 105259 h 242604"/>
                <a:gd name="connsiteX7-83" fmla="*/ 106409 w 1258757"/>
                <a:gd name="connsiteY7-84" fmla="*/ 81686 h 242604"/>
                <a:gd name="connsiteX8-85" fmla="*/ 50844 w 1258757"/>
                <a:gd name="connsiteY8-86" fmla="*/ 56429 h 242604"/>
                <a:gd name="connsiteX9" fmla="*/ 106629 w 1258757"/>
                <a:gd name="connsiteY9" fmla="*/ 0 h 242604"/>
                <a:gd name="connsiteX0-87" fmla="*/ 106629 w 1258757"/>
                <a:gd name="connsiteY0-88" fmla="*/ 0 h 242604"/>
                <a:gd name="connsiteX1-89" fmla="*/ 1258757 w 1258757"/>
                <a:gd name="connsiteY1-90" fmla="*/ 0 h 242604"/>
                <a:gd name="connsiteX2-91" fmla="*/ 1258757 w 1258757"/>
                <a:gd name="connsiteY2-92" fmla="*/ 242604 h 242604"/>
                <a:gd name="connsiteX3-93" fmla="*/ 106629 w 1258757"/>
                <a:gd name="connsiteY3-94" fmla="*/ 242604 h 242604"/>
                <a:gd name="connsiteX4-95" fmla="*/ 106409 w 1258757"/>
                <a:gd name="connsiteY4-96" fmla="*/ 216390 h 242604"/>
                <a:gd name="connsiteX5-97" fmla="*/ 124931 w 1258757"/>
                <a:gd name="connsiteY5-98" fmla="*/ 177662 h 242604"/>
                <a:gd name="connsiteX6-99" fmla="*/ 156923 w 1258757"/>
                <a:gd name="connsiteY6-100" fmla="*/ 105259 h 242604"/>
                <a:gd name="connsiteX7-101" fmla="*/ 97990 w 1258757"/>
                <a:gd name="connsiteY7-102" fmla="*/ 90105 h 242604"/>
                <a:gd name="connsiteX8-103" fmla="*/ 50844 w 1258757"/>
                <a:gd name="connsiteY8-104" fmla="*/ 56429 h 242604"/>
                <a:gd name="connsiteX9-105" fmla="*/ 106629 w 1258757"/>
                <a:gd name="connsiteY9-106" fmla="*/ 0 h 242604"/>
                <a:gd name="connsiteX0-107" fmla="*/ 106629 w 1258757"/>
                <a:gd name="connsiteY0-108" fmla="*/ 0 h 242604"/>
                <a:gd name="connsiteX1-109" fmla="*/ 1258757 w 1258757"/>
                <a:gd name="connsiteY1-110" fmla="*/ 0 h 242604"/>
                <a:gd name="connsiteX2-111" fmla="*/ 1258757 w 1258757"/>
                <a:gd name="connsiteY2-112" fmla="*/ 242604 h 242604"/>
                <a:gd name="connsiteX3-113" fmla="*/ 106629 w 1258757"/>
                <a:gd name="connsiteY3-114" fmla="*/ 242604 h 242604"/>
                <a:gd name="connsiteX4-115" fmla="*/ 106409 w 1258757"/>
                <a:gd name="connsiteY4-116" fmla="*/ 216390 h 242604"/>
                <a:gd name="connsiteX5-117" fmla="*/ 124931 w 1258757"/>
                <a:gd name="connsiteY5-118" fmla="*/ 177662 h 242604"/>
                <a:gd name="connsiteX6-119" fmla="*/ 128299 w 1258757"/>
                <a:gd name="connsiteY6-120" fmla="*/ 117046 h 242604"/>
                <a:gd name="connsiteX7-121" fmla="*/ 97990 w 1258757"/>
                <a:gd name="connsiteY7-122" fmla="*/ 90105 h 242604"/>
                <a:gd name="connsiteX8-123" fmla="*/ 50844 w 1258757"/>
                <a:gd name="connsiteY8-124" fmla="*/ 56429 h 242604"/>
                <a:gd name="connsiteX9-125" fmla="*/ 106629 w 1258757"/>
                <a:gd name="connsiteY9-126" fmla="*/ 0 h 242604"/>
                <a:gd name="connsiteX0-127" fmla="*/ 106629 w 1258757"/>
                <a:gd name="connsiteY0-128" fmla="*/ 0 h 242604"/>
                <a:gd name="connsiteX1-129" fmla="*/ 1258757 w 1258757"/>
                <a:gd name="connsiteY1-130" fmla="*/ 0 h 242604"/>
                <a:gd name="connsiteX2-131" fmla="*/ 1258757 w 1258757"/>
                <a:gd name="connsiteY2-132" fmla="*/ 242604 h 242604"/>
                <a:gd name="connsiteX3-133" fmla="*/ 106629 w 1258757"/>
                <a:gd name="connsiteY3-134" fmla="*/ 242604 h 242604"/>
                <a:gd name="connsiteX4-135" fmla="*/ 106409 w 1258757"/>
                <a:gd name="connsiteY4-136" fmla="*/ 216390 h 242604"/>
                <a:gd name="connsiteX5-137" fmla="*/ 182180 w 1258757"/>
                <a:gd name="connsiteY5-138" fmla="*/ 167559 h 242604"/>
                <a:gd name="connsiteX6-139" fmla="*/ 128299 w 1258757"/>
                <a:gd name="connsiteY6-140" fmla="*/ 117046 h 242604"/>
                <a:gd name="connsiteX7-141" fmla="*/ 97990 w 1258757"/>
                <a:gd name="connsiteY7-142" fmla="*/ 90105 h 242604"/>
                <a:gd name="connsiteX8-143" fmla="*/ 50844 w 1258757"/>
                <a:gd name="connsiteY8-144" fmla="*/ 56429 h 242604"/>
                <a:gd name="connsiteX9-145" fmla="*/ 106629 w 1258757"/>
                <a:gd name="connsiteY9-146" fmla="*/ 0 h 242604"/>
                <a:gd name="connsiteX0-147" fmla="*/ 106629 w 1258757"/>
                <a:gd name="connsiteY0-148" fmla="*/ 0 h 242604"/>
                <a:gd name="connsiteX1-149" fmla="*/ 1258757 w 1258757"/>
                <a:gd name="connsiteY1-150" fmla="*/ 0 h 242604"/>
                <a:gd name="connsiteX2-151" fmla="*/ 1256443 w 1258757"/>
                <a:gd name="connsiteY2-152" fmla="*/ 42958 h 242604"/>
                <a:gd name="connsiteX3-153" fmla="*/ 1258757 w 1258757"/>
                <a:gd name="connsiteY3-154" fmla="*/ 242604 h 242604"/>
                <a:gd name="connsiteX4-155" fmla="*/ 106629 w 1258757"/>
                <a:gd name="connsiteY4-156" fmla="*/ 242604 h 242604"/>
                <a:gd name="connsiteX5-157" fmla="*/ 106409 w 1258757"/>
                <a:gd name="connsiteY5-158" fmla="*/ 216390 h 242604"/>
                <a:gd name="connsiteX6-159" fmla="*/ 182180 w 1258757"/>
                <a:gd name="connsiteY6-160" fmla="*/ 167559 h 242604"/>
                <a:gd name="connsiteX7-161" fmla="*/ 128299 w 1258757"/>
                <a:gd name="connsiteY7-162" fmla="*/ 117046 h 242604"/>
                <a:gd name="connsiteX8-163" fmla="*/ 97990 w 1258757"/>
                <a:gd name="connsiteY8-164" fmla="*/ 90105 h 242604"/>
                <a:gd name="connsiteX9-165" fmla="*/ 50844 w 1258757"/>
                <a:gd name="connsiteY9-166" fmla="*/ 56429 h 242604"/>
                <a:gd name="connsiteX10" fmla="*/ 106629 w 1258757"/>
                <a:gd name="connsiteY10" fmla="*/ 0 h 242604"/>
                <a:gd name="connsiteX0-167" fmla="*/ 106629 w 1343417"/>
                <a:gd name="connsiteY0-168" fmla="*/ 0 h 242604"/>
                <a:gd name="connsiteX1-169" fmla="*/ 1258757 w 1343417"/>
                <a:gd name="connsiteY1-170" fmla="*/ 0 h 242604"/>
                <a:gd name="connsiteX2-171" fmla="*/ 1256443 w 1343417"/>
                <a:gd name="connsiteY2-172" fmla="*/ 42958 h 242604"/>
                <a:gd name="connsiteX3-173" fmla="*/ 1256443 w 1343417"/>
                <a:gd name="connsiteY3-174" fmla="*/ 86737 h 242604"/>
                <a:gd name="connsiteX4-175" fmla="*/ 1258757 w 1343417"/>
                <a:gd name="connsiteY4-176" fmla="*/ 242604 h 242604"/>
                <a:gd name="connsiteX5-177" fmla="*/ 106629 w 1343417"/>
                <a:gd name="connsiteY5-178" fmla="*/ 242604 h 242604"/>
                <a:gd name="connsiteX6-179" fmla="*/ 106409 w 1343417"/>
                <a:gd name="connsiteY6-180" fmla="*/ 216390 h 242604"/>
                <a:gd name="connsiteX7-181" fmla="*/ 182180 w 1343417"/>
                <a:gd name="connsiteY7-182" fmla="*/ 167559 h 242604"/>
                <a:gd name="connsiteX8-183" fmla="*/ 128299 w 1343417"/>
                <a:gd name="connsiteY8-184" fmla="*/ 117046 h 242604"/>
                <a:gd name="connsiteX9-185" fmla="*/ 97990 w 1343417"/>
                <a:gd name="connsiteY9-186" fmla="*/ 90105 h 242604"/>
                <a:gd name="connsiteX10-187" fmla="*/ 50844 w 1343417"/>
                <a:gd name="connsiteY10-188" fmla="*/ 56429 h 242604"/>
                <a:gd name="connsiteX11" fmla="*/ 106629 w 1343417"/>
                <a:gd name="connsiteY11" fmla="*/ 0 h 242604"/>
                <a:gd name="connsiteX0-189" fmla="*/ 106629 w 1354171"/>
                <a:gd name="connsiteY0-190" fmla="*/ 0 h 242604"/>
                <a:gd name="connsiteX1-191" fmla="*/ 1258757 w 1354171"/>
                <a:gd name="connsiteY1-192" fmla="*/ 0 h 242604"/>
                <a:gd name="connsiteX2-193" fmla="*/ 1256443 w 1354171"/>
                <a:gd name="connsiteY2-194" fmla="*/ 42958 h 242604"/>
                <a:gd name="connsiteX3-195" fmla="*/ 1256443 w 1354171"/>
                <a:gd name="connsiteY3-196" fmla="*/ 86737 h 242604"/>
                <a:gd name="connsiteX4-197" fmla="*/ 1286751 w 1354171"/>
                <a:gd name="connsiteY4-198" fmla="*/ 123780 h 242604"/>
                <a:gd name="connsiteX5-199" fmla="*/ 1258757 w 1354171"/>
                <a:gd name="connsiteY5-200" fmla="*/ 242604 h 242604"/>
                <a:gd name="connsiteX6-201" fmla="*/ 106629 w 1354171"/>
                <a:gd name="connsiteY6-202" fmla="*/ 242604 h 242604"/>
                <a:gd name="connsiteX7-203" fmla="*/ 106409 w 1354171"/>
                <a:gd name="connsiteY7-204" fmla="*/ 216390 h 242604"/>
                <a:gd name="connsiteX8-205" fmla="*/ 182180 w 1354171"/>
                <a:gd name="connsiteY8-206" fmla="*/ 167559 h 242604"/>
                <a:gd name="connsiteX9-207" fmla="*/ 128299 w 1354171"/>
                <a:gd name="connsiteY9-208" fmla="*/ 117046 h 242604"/>
                <a:gd name="connsiteX10-209" fmla="*/ 97990 w 1354171"/>
                <a:gd name="connsiteY10-210" fmla="*/ 90105 h 242604"/>
                <a:gd name="connsiteX11-211" fmla="*/ 50844 w 1354171"/>
                <a:gd name="connsiteY11-212" fmla="*/ 56429 h 242604"/>
                <a:gd name="connsiteX12" fmla="*/ 106629 w 1354171"/>
                <a:gd name="connsiteY12" fmla="*/ 0 h 242604"/>
                <a:gd name="connsiteX0-213" fmla="*/ 106629 w 1370394"/>
                <a:gd name="connsiteY0-214" fmla="*/ 0 h 242604"/>
                <a:gd name="connsiteX1-215" fmla="*/ 1258757 w 1370394"/>
                <a:gd name="connsiteY1-216" fmla="*/ 0 h 242604"/>
                <a:gd name="connsiteX2-217" fmla="*/ 1256443 w 1370394"/>
                <a:gd name="connsiteY2-218" fmla="*/ 42958 h 242604"/>
                <a:gd name="connsiteX3-219" fmla="*/ 1256443 w 1370394"/>
                <a:gd name="connsiteY3-220" fmla="*/ 86737 h 242604"/>
                <a:gd name="connsiteX4-221" fmla="*/ 1286751 w 1370394"/>
                <a:gd name="connsiteY4-222" fmla="*/ 123780 h 242604"/>
                <a:gd name="connsiteX5-223" fmla="*/ 1328847 w 1370394"/>
                <a:gd name="connsiteY5-224" fmla="*/ 169243 h 242604"/>
                <a:gd name="connsiteX6-225" fmla="*/ 1258757 w 1370394"/>
                <a:gd name="connsiteY6-226" fmla="*/ 242604 h 242604"/>
                <a:gd name="connsiteX7-227" fmla="*/ 106629 w 1370394"/>
                <a:gd name="connsiteY7-228" fmla="*/ 242604 h 242604"/>
                <a:gd name="connsiteX8-229" fmla="*/ 106409 w 1370394"/>
                <a:gd name="connsiteY8-230" fmla="*/ 216390 h 242604"/>
                <a:gd name="connsiteX9-231" fmla="*/ 182180 w 1370394"/>
                <a:gd name="connsiteY9-232" fmla="*/ 167559 h 242604"/>
                <a:gd name="connsiteX10-233" fmla="*/ 128299 w 1370394"/>
                <a:gd name="connsiteY10-234" fmla="*/ 117046 h 242604"/>
                <a:gd name="connsiteX11-235" fmla="*/ 97990 w 1370394"/>
                <a:gd name="connsiteY11-236" fmla="*/ 90105 h 242604"/>
                <a:gd name="connsiteX12-237" fmla="*/ 50844 w 1370394"/>
                <a:gd name="connsiteY12-238" fmla="*/ 56429 h 242604"/>
                <a:gd name="connsiteX13" fmla="*/ 106629 w 1370394"/>
                <a:gd name="connsiteY13" fmla="*/ 0 h 242604"/>
                <a:gd name="connsiteX0-239" fmla="*/ 106629 w 1375326"/>
                <a:gd name="connsiteY0-240" fmla="*/ 0 h 242894"/>
                <a:gd name="connsiteX1-241" fmla="*/ 1258757 w 1375326"/>
                <a:gd name="connsiteY1-242" fmla="*/ 0 h 242894"/>
                <a:gd name="connsiteX2-243" fmla="*/ 1256443 w 1375326"/>
                <a:gd name="connsiteY2-244" fmla="*/ 42958 h 242894"/>
                <a:gd name="connsiteX3-245" fmla="*/ 1256443 w 1375326"/>
                <a:gd name="connsiteY3-246" fmla="*/ 86737 h 242894"/>
                <a:gd name="connsiteX4-247" fmla="*/ 1286751 w 1375326"/>
                <a:gd name="connsiteY4-248" fmla="*/ 123780 h 242894"/>
                <a:gd name="connsiteX5-249" fmla="*/ 1328847 w 1375326"/>
                <a:gd name="connsiteY5-250" fmla="*/ 169243 h 242894"/>
                <a:gd name="connsiteX6-251" fmla="*/ 1344000 w 1375326"/>
                <a:gd name="connsiteY6-252" fmla="*/ 234911 h 242894"/>
                <a:gd name="connsiteX7-253" fmla="*/ 1258757 w 1375326"/>
                <a:gd name="connsiteY7-254" fmla="*/ 242604 h 242894"/>
                <a:gd name="connsiteX8-255" fmla="*/ 106629 w 1375326"/>
                <a:gd name="connsiteY8-256" fmla="*/ 242604 h 242894"/>
                <a:gd name="connsiteX9-257" fmla="*/ 106409 w 1375326"/>
                <a:gd name="connsiteY9-258" fmla="*/ 216390 h 242894"/>
                <a:gd name="connsiteX10-259" fmla="*/ 182180 w 1375326"/>
                <a:gd name="connsiteY10-260" fmla="*/ 167559 h 242894"/>
                <a:gd name="connsiteX11-261" fmla="*/ 128299 w 1375326"/>
                <a:gd name="connsiteY11-262" fmla="*/ 117046 h 242894"/>
                <a:gd name="connsiteX12-263" fmla="*/ 97990 w 1375326"/>
                <a:gd name="connsiteY12-264" fmla="*/ 90105 h 242894"/>
                <a:gd name="connsiteX13-265" fmla="*/ 50844 w 1375326"/>
                <a:gd name="connsiteY13-266" fmla="*/ 56429 h 242894"/>
                <a:gd name="connsiteX14" fmla="*/ 106629 w 1375326"/>
                <a:gd name="connsiteY14" fmla="*/ 0 h 242894"/>
                <a:gd name="connsiteX0-267" fmla="*/ 106629 w 1358377"/>
                <a:gd name="connsiteY0-268" fmla="*/ 0 h 242604"/>
                <a:gd name="connsiteX1-269" fmla="*/ 1258757 w 1358377"/>
                <a:gd name="connsiteY1-270" fmla="*/ 0 h 242604"/>
                <a:gd name="connsiteX2-271" fmla="*/ 1256443 w 1358377"/>
                <a:gd name="connsiteY2-272" fmla="*/ 42958 h 242604"/>
                <a:gd name="connsiteX3-273" fmla="*/ 1256443 w 1358377"/>
                <a:gd name="connsiteY3-274" fmla="*/ 86737 h 242604"/>
                <a:gd name="connsiteX4-275" fmla="*/ 1286751 w 1358377"/>
                <a:gd name="connsiteY4-276" fmla="*/ 123780 h 242604"/>
                <a:gd name="connsiteX5-277" fmla="*/ 1328847 w 1358377"/>
                <a:gd name="connsiteY5-278" fmla="*/ 169243 h 242604"/>
                <a:gd name="connsiteX6-279" fmla="*/ 1296853 w 1358377"/>
                <a:gd name="connsiteY6-280" fmla="*/ 211337 h 242604"/>
                <a:gd name="connsiteX7-281" fmla="*/ 1258757 w 1358377"/>
                <a:gd name="connsiteY7-282" fmla="*/ 242604 h 242604"/>
                <a:gd name="connsiteX8-283" fmla="*/ 106629 w 1358377"/>
                <a:gd name="connsiteY8-284" fmla="*/ 242604 h 242604"/>
                <a:gd name="connsiteX9-285" fmla="*/ 106409 w 1358377"/>
                <a:gd name="connsiteY9-286" fmla="*/ 216390 h 242604"/>
                <a:gd name="connsiteX10-287" fmla="*/ 182180 w 1358377"/>
                <a:gd name="connsiteY10-288" fmla="*/ 167559 h 242604"/>
                <a:gd name="connsiteX11-289" fmla="*/ 128299 w 1358377"/>
                <a:gd name="connsiteY11-290" fmla="*/ 117046 h 242604"/>
                <a:gd name="connsiteX12-291" fmla="*/ 97990 w 1358377"/>
                <a:gd name="connsiteY12-292" fmla="*/ 90105 h 242604"/>
                <a:gd name="connsiteX13-293" fmla="*/ 50844 w 1358377"/>
                <a:gd name="connsiteY13-294" fmla="*/ 56429 h 242604"/>
                <a:gd name="connsiteX14-295" fmla="*/ 106629 w 1358377"/>
                <a:gd name="connsiteY14-296" fmla="*/ 0 h 242604"/>
                <a:gd name="connsiteX0-297" fmla="*/ 106629 w 1358377"/>
                <a:gd name="connsiteY0-298" fmla="*/ 0 h 242604"/>
                <a:gd name="connsiteX1-299" fmla="*/ 1258757 w 1358377"/>
                <a:gd name="connsiteY1-300" fmla="*/ 0 h 242604"/>
                <a:gd name="connsiteX2-301" fmla="*/ 1256443 w 1358377"/>
                <a:gd name="connsiteY2-302" fmla="*/ 42958 h 242604"/>
                <a:gd name="connsiteX3-303" fmla="*/ 1256443 w 1358377"/>
                <a:gd name="connsiteY3-304" fmla="*/ 86737 h 242604"/>
                <a:gd name="connsiteX4-305" fmla="*/ 1258126 w 1358377"/>
                <a:gd name="connsiteY4-306" fmla="*/ 118728 h 242604"/>
                <a:gd name="connsiteX5-307" fmla="*/ 1328847 w 1358377"/>
                <a:gd name="connsiteY5-308" fmla="*/ 169243 h 242604"/>
                <a:gd name="connsiteX6-309" fmla="*/ 1296853 w 1358377"/>
                <a:gd name="connsiteY6-310" fmla="*/ 211337 h 242604"/>
                <a:gd name="connsiteX7-311" fmla="*/ 1258757 w 1358377"/>
                <a:gd name="connsiteY7-312" fmla="*/ 242604 h 242604"/>
                <a:gd name="connsiteX8-313" fmla="*/ 106629 w 1358377"/>
                <a:gd name="connsiteY8-314" fmla="*/ 242604 h 242604"/>
                <a:gd name="connsiteX9-315" fmla="*/ 106409 w 1358377"/>
                <a:gd name="connsiteY9-316" fmla="*/ 216390 h 242604"/>
                <a:gd name="connsiteX10-317" fmla="*/ 182180 w 1358377"/>
                <a:gd name="connsiteY10-318" fmla="*/ 167559 h 242604"/>
                <a:gd name="connsiteX11-319" fmla="*/ 128299 w 1358377"/>
                <a:gd name="connsiteY11-320" fmla="*/ 117046 h 242604"/>
                <a:gd name="connsiteX12-321" fmla="*/ 97990 w 1358377"/>
                <a:gd name="connsiteY12-322" fmla="*/ 90105 h 242604"/>
                <a:gd name="connsiteX13-323" fmla="*/ 50844 w 1358377"/>
                <a:gd name="connsiteY13-324" fmla="*/ 56429 h 242604"/>
                <a:gd name="connsiteX14-325" fmla="*/ 106629 w 1358377"/>
                <a:gd name="connsiteY14-326" fmla="*/ 0 h 242604"/>
                <a:gd name="connsiteX0-327" fmla="*/ 106629 w 1358377"/>
                <a:gd name="connsiteY0-328" fmla="*/ 0 h 242604"/>
                <a:gd name="connsiteX1-329" fmla="*/ 1258757 w 1358377"/>
                <a:gd name="connsiteY1-330" fmla="*/ 0 h 242604"/>
                <a:gd name="connsiteX2-331" fmla="*/ 1290119 w 1358377"/>
                <a:gd name="connsiteY2-332" fmla="*/ 39590 h 242604"/>
                <a:gd name="connsiteX3-333" fmla="*/ 1256443 w 1358377"/>
                <a:gd name="connsiteY3-334" fmla="*/ 86737 h 242604"/>
                <a:gd name="connsiteX4-335" fmla="*/ 1258126 w 1358377"/>
                <a:gd name="connsiteY4-336" fmla="*/ 118728 h 242604"/>
                <a:gd name="connsiteX5-337" fmla="*/ 1328847 w 1358377"/>
                <a:gd name="connsiteY5-338" fmla="*/ 169243 h 242604"/>
                <a:gd name="connsiteX6-339" fmla="*/ 1296853 w 1358377"/>
                <a:gd name="connsiteY6-340" fmla="*/ 211337 h 242604"/>
                <a:gd name="connsiteX7-341" fmla="*/ 1258757 w 1358377"/>
                <a:gd name="connsiteY7-342" fmla="*/ 242604 h 242604"/>
                <a:gd name="connsiteX8-343" fmla="*/ 106629 w 1358377"/>
                <a:gd name="connsiteY8-344" fmla="*/ 242604 h 242604"/>
                <a:gd name="connsiteX9-345" fmla="*/ 106409 w 1358377"/>
                <a:gd name="connsiteY9-346" fmla="*/ 216390 h 242604"/>
                <a:gd name="connsiteX10-347" fmla="*/ 182180 w 1358377"/>
                <a:gd name="connsiteY10-348" fmla="*/ 167559 h 242604"/>
                <a:gd name="connsiteX11-349" fmla="*/ 128299 w 1358377"/>
                <a:gd name="connsiteY11-350" fmla="*/ 117046 h 242604"/>
                <a:gd name="connsiteX12-351" fmla="*/ 97990 w 1358377"/>
                <a:gd name="connsiteY12-352" fmla="*/ 90105 h 242604"/>
                <a:gd name="connsiteX13-353" fmla="*/ 50844 w 1358377"/>
                <a:gd name="connsiteY13-354" fmla="*/ 56429 h 242604"/>
                <a:gd name="connsiteX14-355" fmla="*/ 106629 w 1358377"/>
                <a:gd name="connsiteY14-356" fmla="*/ 0 h 242604"/>
              </a:gdLst>
              <a:ahLst/>
              <a:cxnLst>
                <a:cxn ang="0">
                  <a:pos x="connsiteX0-327" y="connsiteY0-328"/>
                </a:cxn>
                <a:cxn ang="0">
                  <a:pos x="connsiteX1-329" y="connsiteY1-330"/>
                </a:cxn>
                <a:cxn ang="0">
                  <a:pos x="connsiteX2-331" y="connsiteY2-332"/>
                </a:cxn>
                <a:cxn ang="0">
                  <a:pos x="connsiteX3-333" y="connsiteY3-334"/>
                </a:cxn>
                <a:cxn ang="0">
                  <a:pos x="connsiteX4-335" y="connsiteY4-336"/>
                </a:cxn>
                <a:cxn ang="0">
                  <a:pos x="connsiteX5-337" y="connsiteY5-338"/>
                </a:cxn>
                <a:cxn ang="0">
                  <a:pos x="connsiteX6-339" y="connsiteY6-340"/>
                </a:cxn>
                <a:cxn ang="0">
                  <a:pos x="connsiteX7-341" y="connsiteY7-342"/>
                </a:cxn>
                <a:cxn ang="0">
                  <a:pos x="connsiteX8-343" y="connsiteY8-344"/>
                </a:cxn>
                <a:cxn ang="0">
                  <a:pos x="connsiteX9-345" y="connsiteY9-346"/>
                </a:cxn>
                <a:cxn ang="0">
                  <a:pos x="connsiteX10-347" y="connsiteY10-348"/>
                </a:cxn>
                <a:cxn ang="0">
                  <a:pos x="connsiteX11-349" y="connsiteY11-350"/>
                </a:cxn>
                <a:cxn ang="0">
                  <a:pos x="connsiteX12-351" y="connsiteY12-352"/>
                </a:cxn>
                <a:cxn ang="0">
                  <a:pos x="connsiteX13-353" y="connsiteY13-354"/>
                </a:cxn>
                <a:cxn ang="0">
                  <a:pos x="connsiteX14-355" y="connsiteY14-356"/>
                </a:cxn>
              </a:cxnLst>
              <a:rect l="l" t="t" r="r" b="b"/>
              <a:pathLst>
                <a:path w="1358377" h="242604">
                  <a:moveTo>
                    <a:pt x="106629" y="0"/>
                  </a:moveTo>
                  <a:lnTo>
                    <a:pt x="1258757" y="0"/>
                  </a:lnTo>
                  <a:lnTo>
                    <a:pt x="1290119" y="39590"/>
                  </a:lnTo>
                  <a:cubicBezTo>
                    <a:pt x="1289733" y="54046"/>
                    <a:pt x="1256057" y="53463"/>
                    <a:pt x="1256443" y="86737"/>
                  </a:cubicBezTo>
                  <a:cubicBezTo>
                    <a:pt x="1261494" y="100207"/>
                    <a:pt x="1257740" y="92750"/>
                    <a:pt x="1258126" y="118728"/>
                  </a:cubicBezTo>
                  <a:cubicBezTo>
                    <a:pt x="1270193" y="132479"/>
                    <a:pt x="1333513" y="149439"/>
                    <a:pt x="1328847" y="169243"/>
                  </a:cubicBezTo>
                  <a:cubicBezTo>
                    <a:pt x="1338388" y="187765"/>
                    <a:pt x="1308535" y="199110"/>
                    <a:pt x="1296853" y="211337"/>
                  </a:cubicBezTo>
                  <a:cubicBezTo>
                    <a:pt x="1285171" y="223564"/>
                    <a:pt x="1464985" y="241322"/>
                    <a:pt x="1258757" y="242604"/>
                  </a:cubicBezTo>
                  <a:lnTo>
                    <a:pt x="106629" y="242604"/>
                  </a:lnTo>
                  <a:cubicBezTo>
                    <a:pt x="106556" y="233866"/>
                    <a:pt x="106482" y="225128"/>
                    <a:pt x="106409" y="216390"/>
                  </a:cubicBezTo>
                  <a:cubicBezTo>
                    <a:pt x="109459" y="205566"/>
                    <a:pt x="173761" y="186081"/>
                    <a:pt x="182180" y="167559"/>
                  </a:cubicBezTo>
                  <a:cubicBezTo>
                    <a:pt x="190599" y="149037"/>
                    <a:pt x="131386" y="133042"/>
                    <a:pt x="128299" y="117046"/>
                  </a:cubicBezTo>
                  <a:cubicBezTo>
                    <a:pt x="125212" y="101050"/>
                    <a:pt x="115670" y="98243"/>
                    <a:pt x="97990" y="90105"/>
                  </a:cubicBezTo>
                  <a:cubicBezTo>
                    <a:pt x="80310" y="81967"/>
                    <a:pt x="50807" y="70043"/>
                    <a:pt x="50844" y="56429"/>
                  </a:cubicBezTo>
                  <a:cubicBezTo>
                    <a:pt x="50881" y="38886"/>
                    <a:pt x="-94690" y="9405"/>
                    <a:pt x="10662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700508" y="1173880"/>
            <a:ext cx="1690187" cy="1338235"/>
            <a:chOff x="4543028" y="1531266"/>
            <a:chExt cx="1475184" cy="1168003"/>
          </a:xfrm>
        </p:grpSpPr>
        <p:sp>
          <p:nvSpPr>
            <p:cNvPr id="34" name="MH_Other_5"/>
            <p:cNvSpPr/>
            <p:nvPr/>
          </p:nvSpPr>
          <p:spPr>
            <a:xfrm rot="21074577">
              <a:off x="4763294" y="1597942"/>
              <a:ext cx="1190625" cy="1096565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-1" fmla="*/ 0 w 2958182"/>
                <a:gd name="connsiteY0-2" fmla="*/ 0 h 2855644"/>
                <a:gd name="connsiteX1-3" fmla="*/ 2958182 w 2958182"/>
                <a:gd name="connsiteY1-4" fmla="*/ 0 h 2855644"/>
                <a:gd name="connsiteX2-5" fmla="*/ 2958182 w 2958182"/>
                <a:gd name="connsiteY2-6" fmla="*/ 2855644 h 2855644"/>
                <a:gd name="connsiteX3-7" fmla="*/ 99227 w 2958182"/>
                <a:gd name="connsiteY3-8" fmla="*/ 2774555 h 2855644"/>
                <a:gd name="connsiteX4-9" fmla="*/ 0 w 2958182"/>
                <a:gd name="connsiteY4-10" fmla="*/ 0 h 2855644"/>
                <a:gd name="connsiteX0-11" fmla="*/ 0 w 3007415"/>
                <a:gd name="connsiteY0-12" fmla="*/ 0 h 2911415"/>
                <a:gd name="connsiteX1-13" fmla="*/ 3007415 w 3007415"/>
                <a:gd name="connsiteY1-14" fmla="*/ 55771 h 2911415"/>
                <a:gd name="connsiteX2-15" fmla="*/ 3007415 w 3007415"/>
                <a:gd name="connsiteY2-16" fmla="*/ 2911415 h 2911415"/>
                <a:gd name="connsiteX3-17" fmla="*/ 148460 w 3007415"/>
                <a:gd name="connsiteY3-18" fmla="*/ 2830326 h 2911415"/>
                <a:gd name="connsiteX4-19" fmla="*/ 0 w 3007415"/>
                <a:gd name="connsiteY4-20" fmla="*/ 0 h 2911415"/>
                <a:gd name="connsiteX0-21" fmla="*/ 0 w 3007415"/>
                <a:gd name="connsiteY0-22" fmla="*/ 0 h 2911415"/>
                <a:gd name="connsiteX1-23" fmla="*/ 3007415 w 3007415"/>
                <a:gd name="connsiteY1-24" fmla="*/ 55771 h 2911415"/>
                <a:gd name="connsiteX2-25" fmla="*/ 3007415 w 3007415"/>
                <a:gd name="connsiteY2-26" fmla="*/ 2911415 h 2911415"/>
                <a:gd name="connsiteX3-27" fmla="*/ 148460 w 3007415"/>
                <a:gd name="connsiteY3-28" fmla="*/ 2830326 h 2911415"/>
                <a:gd name="connsiteX4-29" fmla="*/ 0 w 3007415"/>
                <a:gd name="connsiteY4-30" fmla="*/ 0 h 2911415"/>
                <a:gd name="connsiteX0-31" fmla="*/ 0 w 3007415"/>
                <a:gd name="connsiteY0-32" fmla="*/ 0 h 2911415"/>
                <a:gd name="connsiteX1-33" fmla="*/ 3007415 w 3007415"/>
                <a:gd name="connsiteY1-34" fmla="*/ 55771 h 2911415"/>
                <a:gd name="connsiteX2-35" fmla="*/ 3007415 w 3007415"/>
                <a:gd name="connsiteY2-36" fmla="*/ 2911415 h 2911415"/>
                <a:gd name="connsiteX3-37" fmla="*/ 148460 w 3007415"/>
                <a:gd name="connsiteY3-38" fmla="*/ 2830326 h 2911415"/>
                <a:gd name="connsiteX4-39" fmla="*/ 0 w 3007415"/>
                <a:gd name="connsiteY4-40" fmla="*/ 0 h 2911415"/>
                <a:gd name="connsiteX0-41" fmla="*/ 0 w 3007415"/>
                <a:gd name="connsiteY0-42" fmla="*/ 0 h 2911415"/>
                <a:gd name="connsiteX1-43" fmla="*/ 3007415 w 3007415"/>
                <a:gd name="connsiteY1-44" fmla="*/ 55771 h 2911415"/>
                <a:gd name="connsiteX2-45" fmla="*/ 3007415 w 3007415"/>
                <a:gd name="connsiteY2-46" fmla="*/ 2911415 h 2911415"/>
                <a:gd name="connsiteX3-47" fmla="*/ 152810 w 3007415"/>
                <a:gd name="connsiteY3-48" fmla="*/ 2802085 h 2911415"/>
                <a:gd name="connsiteX4-49" fmla="*/ 0 w 3007415"/>
                <a:gd name="connsiteY4-50" fmla="*/ 0 h 2911415"/>
                <a:gd name="connsiteX0-51" fmla="*/ 0 w 3007415"/>
                <a:gd name="connsiteY0-52" fmla="*/ 0 h 2911415"/>
                <a:gd name="connsiteX1-53" fmla="*/ 3007415 w 3007415"/>
                <a:gd name="connsiteY1-54" fmla="*/ 55771 h 2911415"/>
                <a:gd name="connsiteX2-55" fmla="*/ 3007415 w 3007415"/>
                <a:gd name="connsiteY2-56" fmla="*/ 2911415 h 2911415"/>
                <a:gd name="connsiteX3-57" fmla="*/ 152810 w 3007415"/>
                <a:gd name="connsiteY3-58" fmla="*/ 2802085 h 2911415"/>
                <a:gd name="connsiteX4-59" fmla="*/ 0 w 3007415"/>
                <a:gd name="connsiteY4-60" fmla="*/ 0 h 2911415"/>
                <a:gd name="connsiteX0-61" fmla="*/ 0 w 3007415"/>
                <a:gd name="connsiteY0-62" fmla="*/ 0 h 2802085"/>
                <a:gd name="connsiteX1-63" fmla="*/ 3007415 w 3007415"/>
                <a:gd name="connsiteY1-64" fmla="*/ 55771 h 2802085"/>
                <a:gd name="connsiteX2-65" fmla="*/ 2795981 w 3007415"/>
                <a:gd name="connsiteY2-66" fmla="*/ 2782473 h 2802085"/>
                <a:gd name="connsiteX3-67" fmla="*/ 152810 w 3007415"/>
                <a:gd name="connsiteY3-68" fmla="*/ 2802085 h 2802085"/>
                <a:gd name="connsiteX4-69" fmla="*/ 0 w 3007415"/>
                <a:gd name="connsiteY4-70" fmla="*/ 0 h 2802085"/>
                <a:gd name="connsiteX0-71" fmla="*/ 0 w 3007415"/>
                <a:gd name="connsiteY0-72" fmla="*/ 0 h 2910528"/>
                <a:gd name="connsiteX1-73" fmla="*/ 3007415 w 3007415"/>
                <a:gd name="connsiteY1-74" fmla="*/ 55771 h 2910528"/>
                <a:gd name="connsiteX2-75" fmla="*/ 2795981 w 3007415"/>
                <a:gd name="connsiteY2-76" fmla="*/ 2782473 h 2910528"/>
                <a:gd name="connsiteX3-77" fmla="*/ 152810 w 3007415"/>
                <a:gd name="connsiteY3-78" fmla="*/ 2802085 h 2910528"/>
                <a:gd name="connsiteX4-79" fmla="*/ 0 w 3007415"/>
                <a:gd name="connsiteY4-80" fmla="*/ 0 h 2910528"/>
                <a:gd name="connsiteX0-81" fmla="*/ 0 w 3016462"/>
                <a:gd name="connsiteY0-82" fmla="*/ 0 h 2910528"/>
                <a:gd name="connsiteX1-83" fmla="*/ 3007415 w 3016462"/>
                <a:gd name="connsiteY1-84" fmla="*/ 55771 h 2910528"/>
                <a:gd name="connsiteX2-85" fmla="*/ 2795981 w 3016462"/>
                <a:gd name="connsiteY2-86" fmla="*/ 2782473 h 2910528"/>
                <a:gd name="connsiteX3-87" fmla="*/ 152810 w 3016462"/>
                <a:gd name="connsiteY3-88" fmla="*/ 2802085 h 2910528"/>
                <a:gd name="connsiteX4-89" fmla="*/ 0 w 3016462"/>
                <a:gd name="connsiteY4-90" fmla="*/ 0 h 2910528"/>
                <a:gd name="connsiteX0-91" fmla="*/ 0 w 3064249"/>
                <a:gd name="connsiteY0-92" fmla="*/ 0 h 2898641"/>
                <a:gd name="connsiteX1-93" fmla="*/ 3007415 w 3064249"/>
                <a:gd name="connsiteY1-94" fmla="*/ 55771 h 2898641"/>
                <a:gd name="connsiteX2-95" fmla="*/ 2875643 w 3064249"/>
                <a:gd name="connsiteY2-96" fmla="*/ 2765832 h 2898641"/>
                <a:gd name="connsiteX3-97" fmla="*/ 152810 w 3064249"/>
                <a:gd name="connsiteY3-98" fmla="*/ 2802085 h 2898641"/>
                <a:gd name="connsiteX4-99" fmla="*/ 0 w 3064249"/>
                <a:gd name="connsiteY4-100" fmla="*/ 0 h 2898641"/>
                <a:gd name="connsiteX0-101" fmla="*/ 0 w 3070540"/>
                <a:gd name="connsiteY0-102" fmla="*/ 0 h 2898641"/>
                <a:gd name="connsiteX1-103" fmla="*/ 3007415 w 3070540"/>
                <a:gd name="connsiteY1-104" fmla="*/ 55771 h 2898641"/>
                <a:gd name="connsiteX2-105" fmla="*/ 2875643 w 3070540"/>
                <a:gd name="connsiteY2-106" fmla="*/ 2765832 h 2898641"/>
                <a:gd name="connsiteX3-107" fmla="*/ 152810 w 3070540"/>
                <a:gd name="connsiteY3-108" fmla="*/ 2802085 h 2898641"/>
                <a:gd name="connsiteX4-109" fmla="*/ 0 w 3070540"/>
                <a:gd name="connsiteY4-110" fmla="*/ 0 h 2898641"/>
                <a:gd name="connsiteX0-111" fmla="*/ 0 w 3050496"/>
                <a:gd name="connsiteY0-112" fmla="*/ 0 h 2831008"/>
                <a:gd name="connsiteX1-113" fmla="*/ 3007415 w 3050496"/>
                <a:gd name="connsiteY1-114" fmla="*/ 55771 h 2831008"/>
                <a:gd name="connsiteX2-115" fmla="*/ 2844527 w 3050496"/>
                <a:gd name="connsiteY2-116" fmla="*/ 2655027 h 2831008"/>
                <a:gd name="connsiteX3-117" fmla="*/ 152810 w 3050496"/>
                <a:gd name="connsiteY3-118" fmla="*/ 2802085 h 2831008"/>
                <a:gd name="connsiteX4-119" fmla="*/ 0 w 3050496"/>
                <a:gd name="connsiteY4-120" fmla="*/ 0 h 2831008"/>
                <a:gd name="connsiteX0-121" fmla="*/ 0 w 3083026"/>
                <a:gd name="connsiteY0-122" fmla="*/ 0 h 2802085"/>
                <a:gd name="connsiteX1-123" fmla="*/ 3007415 w 3083026"/>
                <a:gd name="connsiteY1-124" fmla="*/ 55771 h 2802085"/>
                <a:gd name="connsiteX2-125" fmla="*/ 2894153 w 3083026"/>
                <a:gd name="connsiteY2-126" fmla="*/ 2551842 h 2802085"/>
                <a:gd name="connsiteX3-127" fmla="*/ 152810 w 3083026"/>
                <a:gd name="connsiteY3-128" fmla="*/ 2802085 h 2802085"/>
                <a:gd name="connsiteX4-129" fmla="*/ 0 w 3083026"/>
                <a:gd name="connsiteY4-130" fmla="*/ 0 h 2802085"/>
                <a:gd name="connsiteX0-131" fmla="*/ 0 w 3077100"/>
                <a:gd name="connsiteY0-132" fmla="*/ 0 h 2839147"/>
                <a:gd name="connsiteX1-133" fmla="*/ 3007415 w 3077100"/>
                <a:gd name="connsiteY1-134" fmla="*/ 55771 h 2839147"/>
                <a:gd name="connsiteX2-135" fmla="*/ 2885440 w 3077100"/>
                <a:gd name="connsiteY2-136" fmla="*/ 2670966 h 2839147"/>
                <a:gd name="connsiteX3-137" fmla="*/ 152810 w 3077100"/>
                <a:gd name="connsiteY3-138" fmla="*/ 2802085 h 2839147"/>
                <a:gd name="connsiteX4-139" fmla="*/ 0 w 3077100"/>
                <a:gd name="connsiteY4-140" fmla="*/ 0 h 2839147"/>
                <a:gd name="connsiteX0-141" fmla="*/ 0 w 3084012"/>
                <a:gd name="connsiteY0-142" fmla="*/ 0 h 2810619"/>
                <a:gd name="connsiteX1-143" fmla="*/ 3007415 w 3084012"/>
                <a:gd name="connsiteY1-144" fmla="*/ 55771 h 2810619"/>
                <a:gd name="connsiteX2-145" fmla="*/ 2895591 w 3084012"/>
                <a:gd name="connsiteY2-146" fmla="*/ 2605068 h 2810619"/>
                <a:gd name="connsiteX3-147" fmla="*/ 152810 w 3084012"/>
                <a:gd name="connsiteY3-148" fmla="*/ 2802085 h 2810619"/>
                <a:gd name="connsiteX4-149" fmla="*/ 0 w 3084012"/>
                <a:gd name="connsiteY4-150" fmla="*/ 0 h 2810619"/>
                <a:gd name="connsiteX0-151" fmla="*/ 0 w 3108841"/>
                <a:gd name="connsiteY0-152" fmla="*/ 0 h 2802085"/>
                <a:gd name="connsiteX1-153" fmla="*/ 3007415 w 3108841"/>
                <a:gd name="connsiteY1-154" fmla="*/ 55771 h 2802085"/>
                <a:gd name="connsiteX2-155" fmla="*/ 2930854 w 3108841"/>
                <a:gd name="connsiteY2-156" fmla="*/ 2501276 h 2802085"/>
                <a:gd name="connsiteX3-157" fmla="*/ 152810 w 3108841"/>
                <a:gd name="connsiteY3-158" fmla="*/ 2802085 h 2802085"/>
                <a:gd name="connsiteX4-159" fmla="*/ 0 w 3108841"/>
                <a:gd name="connsiteY4-160" fmla="*/ 0 h 2802085"/>
                <a:gd name="connsiteX0-161" fmla="*/ 0 w 3073089"/>
                <a:gd name="connsiteY0-162" fmla="*/ 0 h 2802085"/>
                <a:gd name="connsiteX1-163" fmla="*/ 3007415 w 3073089"/>
                <a:gd name="connsiteY1-164" fmla="*/ 55771 h 2802085"/>
                <a:gd name="connsiteX2-165" fmla="*/ 2879470 w 3073089"/>
                <a:gd name="connsiteY2-166" fmla="*/ 2334344 h 2802085"/>
                <a:gd name="connsiteX3-167" fmla="*/ 152810 w 3073089"/>
                <a:gd name="connsiteY3-168" fmla="*/ 2802085 h 2802085"/>
                <a:gd name="connsiteX4-169" fmla="*/ 0 w 3073089"/>
                <a:gd name="connsiteY4-170" fmla="*/ 0 h 2802085"/>
                <a:gd name="connsiteX0-171" fmla="*/ 0 w 3142862"/>
                <a:gd name="connsiteY0-172" fmla="*/ 0 h 2802085"/>
                <a:gd name="connsiteX1-173" fmla="*/ 3007415 w 3142862"/>
                <a:gd name="connsiteY1-174" fmla="*/ 55771 h 2802085"/>
                <a:gd name="connsiteX2-175" fmla="*/ 2879470 w 3142862"/>
                <a:gd name="connsiteY2-176" fmla="*/ 2334344 h 2802085"/>
                <a:gd name="connsiteX3-177" fmla="*/ 152810 w 3142862"/>
                <a:gd name="connsiteY3-178" fmla="*/ 2802085 h 2802085"/>
                <a:gd name="connsiteX4-179" fmla="*/ 0 w 3142862"/>
                <a:gd name="connsiteY4-180" fmla="*/ 0 h 2802085"/>
                <a:gd name="connsiteX0-181" fmla="*/ 0 w 3142862"/>
                <a:gd name="connsiteY0-182" fmla="*/ 0 h 2860388"/>
                <a:gd name="connsiteX1-183" fmla="*/ 3007415 w 3142862"/>
                <a:gd name="connsiteY1-184" fmla="*/ 55771 h 2860388"/>
                <a:gd name="connsiteX2-185" fmla="*/ 2879470 w 3142862"/>
                <a:gd name="connsiteY2-186" fmla="*/ 2334344 h 2860388"/>
                <a:gd name="connsiteX3-187" fmla="*/ 187196 w 3142862"/>
                <a:gd name="connsiteY3-188" fmla="*/ 2860388 h 2860388"/>
                <a:gd name="connsiteX4-189" fmla="*/ 0 w 3142862"/>
                <a:gd name="connsiteY4-190" fmla="*/ 0 h 2860388"/>
                <a:gd name="connsiteX0-191" fmla="*/ 0 w 3142862"/>
                <a:gd name="connsiteY0-192" fmla="*/ 0 h 2876373"/>
                <a:gd name="connsiteX1-193" fmla="*/ 3007415 w 3142862"/>
                <a:gd name="connsiteY1-194" fmla="*/ 55771 h 2876373"/>
                <a:gd name="connsiteX2-195" fmla="*/ 2879470 w 3142862"/>
                <a:gd name="connsiteY2-196" fmla="*/ 2334344 h 2876373"/>
                <a:gd name="connsiteX3-197" fmla="*/ 187196 w 3142862"/>
                <a:gd name="connsiteY3-198" fmla="*/ 2860388 h 2876373"/>
                <a:gd name="connsiteX4-199" fmla="*/ 0 w 3142862"/>
                <a:gd name="connsiteY4-200" fmla="*/ 0 h 2876373"/>
                <a:gd name="connsiteX0-201" fmla="*/ 0 w 3142862"/>
                <a:gd name="connsiteY0-202" fmla="*/ 0 h 2869960"/>
                <a:gd name="connsiteX1-203" fmla="*/ 3007415 w 3142862"/>
                <a:gd name="connsiteY1-204" fmla="*/ 55771 h 2869960"/>
                <a:gd name="connsiteX2-205" fmla="*/ 2879470 w 3142862"/>
                <a:gd name="connsiteY2-206" fmla="*/ 2334344 h 2869960"/>
                <a:gd name="connsiteX3-207" fmla="*/ 187196 w 3142862"/>
                <a:gd name="connsiteY3-208" fmla="*/ 2860388 h 2869960"/>
                <a:gd name="connsiteX4-209" fmla="*/ 0 w 3142862"/>
                <a:gd name="connsiteY4-210" fmla="*/ 0 h 2869960"/>
                <a:gd name="connsiteX0-211" fmla="*/ 0 w 3142862"/>
                <a:gd name="connsiteY0-212" fmla="*/ 0 h 2875403"/>
                <a:gd name="connsiteX1-213" fmla="*/ 3007415 w 3142862"/>
                <a:gd name="connsiteY1-214" fmla="*/ 55771 h 2875403"/>
                <a:gd name="connsiteX2-215" fmla="*/ 2879470 w 3142862"/>
                <a:gd name="connsiteY2-216" fmla="*/ 2334344 h 2875403"/>
                <a:gd name="connsiteX3-217" fmla="*/ 187196 w 3142862"/>
                <a:gd name="connsiteY3-218" fmla="*/ 2860388 h 2875403"/>
                <a:gd name="connsiteX4-219" fmla="*/ 0 w 3142862"/>
                <a:gd name="connsiteY4-220" fmla="*/ 0 h 2875403"/>
                <a:gd name="connsiteX0-221" fmla="*/ 0 w 3155056"/>
                <a:gd name="connsiteY0-222" fmla="*/ 0 h 2875403"/>
                <a:gd name="connsiteX1-223" fmla="*/ 3007415 w 3155056"/>
                <a:gd name="connsiteY1-224" fmla="*/ 55771 h 2875403"/>
                <a:gd name="connsiteX2-225" fmla="*/ 2879470 w 3155056"/>
                <a:gd name="connsiteY2-226" fmla="*/ 2334344 h 2875403"/>
                <a:gd name="connsiteX3-227" fmla="*/ 187196 w 3155056"/>
                <a:gd name="connsiteY3-228" fmla="*/ 2860388 h 2875403"/>
                <a:gd name="connsiteX4-229" fmla="*/ 0 w 3155056"/>
                <a:gd name="connsiteY4-230" fmla="*/ 0 h 2875403"/>
                <a:gd name="connsiteX0-231" fmla="*/ 0 w 3111070"/>
                <a:gd name="connsiteY0-232" fmla="*/ 0 h 2875403"/>
                <a:gd name="connsiteX1-233" fmla="*/ 3007415 w 3111070"/>
                <a:gd name="connsiteY1-234" fmla="*/ 55771 h 2875403"/>
                <a:gd name="connsiteX2-235" fmla="*/ 2879470 w 3111070"/>
                <a:gd name="connsiteY2-236" fmla="*/ 2334344 h 2875403"/>
                <a:gd name="connsiteX3-237" fmla="*/ 187196 w 3111070"/>
                <a:gd name="connsiteY3-238" fmla="*/ 2860388 h 2875403"/>
                <a:gd name="connsiteX4-239" fmla="*/ 0 w 3111070"/>
                <a:gd name="connsiteY4-240" fmla="*/ 0 h 2875403"/>
                <a:gd name="connsiteX0-241" fmla="*/ 0 w 3116300"/>
                <a:gd name="connsiteY0-242" fmla="*/ 0 h 2875403"/>
                <a:gd name="connsiteX1-243" fmla="*/ 3007415 w 3116300"/>
                <a:gd name="connsiteY1-244" fmla="*/ 55771 h 2875403"/>
                <a:gd name="connsiteX2-245" fmla="*/ 2879470 w 3116300"/>
                <a:gd name="connsiteY2-246" fmla="*/ 2334344 h 2875403"/>
                <a:gd name="connsiteX3-247" fmla="*/ 187196 w 3116300"/>
                <a:gd name="connsiteY3-248" fmla="*/ 2860388 h 2875403"/>
                <a:gd name="connsiteX4-249" fmla="*/ 0 w 3116300"/>
                <a:gd name="connsiteY4-250" fmla="*/ 0 h 2875403"/>
                <a:gd name="connsiteX0-251" fmla="*/ 0 w 3083363"/>
                <a:gd name="connsiteY0-252" fmla="*/ 0 h 2875403"/>
                <a:gd name="connsiteX1-253" fmla="*/ 2885378 w 3083363"/>
                <a:gd name="connsiteY1-254" fmla="*/ 56216 h 2875403"/>
                <a:gd name="connsiteX2-255" fmla="*/ 2879470 w 3083363"/>
                <a:gd name="connsiteY2-256" fmla="*/ 2334344 h 2875403"/>
                <a:gd name="connsiteX3-257" fmla="*/ 187196 w 3083363"/>
                <a:gd name="connsiteY3-258" fmla="*/ 2860388 h 2875403"/>
                <a:gd name="connsiteX4-259" fmla="*/ 0 w 3083363"/>
                <a:gd name="connsiteY4-260" fmla="*/ 0 h 2875403"/>
                <a:gd name="connsiteX0-261" fmla="*/ 0 w 3096263"/>
                <a:gd name="connsiteY0-262" fmla="*/ 0 h 2875403"/>
                <a:gd name="connsiteX1-263" fmla="*/ 2937628 w 3096263"/>
                <a:gd name="connsiteY1-264" fmla="*/ 51384 h 2875403"/>
                <a:gd name="connsiteX2-265" fmla="*/ 2879470 w 3096263"/>
                <a:gd name="connsiteY2-266" fmla="*/ 2334344 h 2875403"/>
                <a:gd name="connsiteX3-267" fmla="*/ 187196 w 3096263"/>
                <a:gd name="connsiteY3-268" fmla="*/ 2860388 h 2875403"/>
                <a:gd name="connsiteX4-269" fmla="*/ 0 w 3096263"/>
                <a:gd name="connsiteY4-270" fmla="*/ 0 h 2875403"/>
                <a:gd name="connsiteX0-271" fmla="*/ 0 w 3094279"/>
                <a:gd name="connsiteY0-272" fmla="*/ 0 h 2875403"/>
                <a:gd name="connsiteX1-273" fmla="*/ 2930002 w 3094279"/>
                <a:gd name="connsiteY1-274" fmla="*/ 101565 h 2875403"/>
                <a:gd name="connsiteX2-275" fmla="*/ 2879470 w 3094279"/>
                <a:gd name="connsiteY2-276" fmla="*/ 2334344 h 2875403"/>
                <a:gd name="connsiteX3-277" fmla="*/ 187196 w 3094279"/>
                <a:gd name="connsiteY3-278" fmla="*/ 2860388 h 2875403"/>
                <a:gd name="connsiteX4-279" fmla="*/ 0 w 3094279"/>
                <a:gd name="connsiteY4-280" fmla="*/ 0 h 2875403"/>
                <a:gd name="connsiteX0-281" fmla="*/ 0 w 3102449"/>
                <a:gd name="connsiteY0-282" fmla="*/ 0 h 2875403"/>
                <a:gd name="connsiteX1-283" fmla="*/ 2960524 w 3102449"/>
                <a:gd name="connsiteY1-284" fmla="*/ 112644 h 2875403"/>
                <a:gd name="connsiteX2-285" fmla="*/ 2879470 w 3102449"/>
                <a:gd name="connsiteY2-286" fmla="*/ 2334344 h 2875403"/>
                <a:gd name="connsiteX3-287" fmla="*/ 187196 w 3102449"/>
                <a:gd name="connsiteY3-288" fmla="*/ 2860388 h 2875403"/>
                <a:gd name="connsiteX4-289" fmla="*/ 0 w 3102449"/>
                <a:gd name="connsiteY4-290" fmla="*/ 0 h 2875403"/>
                <a:gd name="connsiteX0-291" fmla="*/ 0 w 3104921"/>
                <a:gd name="connsiteY0-292" fmla="*/ 0 h 2875403"/>
                <a:gd name="connsiteX1-293" fmla="*/ 2969318 w 3104921"/>
                <a:gd name="connsiteY1-294" fmla="*/ 139644 h 2875403"/>
                <a:gd name="connsiteX2-295" fmla="*/ 2879470 w 3104921"/>
                <a:gd name="connsiteY2-296" fmla="*/ 2334344 h 2875403"/>
                <a:gd name="connsiteX3-297" fmla="*/ 187196 w 3104921"/>
                <a:gd name="connsiteY3-298" fmla="*/ 2860388 h 2875403"/>
                <a:gd name="connsiteX4-299" fmla="*/ 0 w 3104921"/>
                <a:gd name="connsiteY4-300" fmla="*/ 0 h 2875403"/>
                <a:gd name="connsiteX0-301" fmla="*/ 0 w 3097647"/>
                <a:gd name="connsiteY0-302" fmla="*/ 0 h 2875403"/>
                <a:gd name="connsiteX1-303" fmla="*/ 2942864 w 3097647"/>
                <a:gd name="connsiteY1-304" fmla="*/ 186902 h 2875403"/>
                <a:gd name="connsiteX2-305" fmla="*/ 2879470 w 3097647"/>
                <a:gd name="connsiteY2-306" fmla="*/ 2334344 h 2875403"/>
                <a:gd name="connsiteX3-307" fmla="*/ 187196 w 3097647"/>
                <a:gd name="connsiteY3-308" fmla="*/ 2860388 h 2875403"/>
                <a:gd name="connsiteX4-309" fmla="*/ 0 w 3097647"/>
                <a:gd name="connsiteY4-310" fmla="*/ 0 h 2875403"/>
                <a:gd name="connsiteX0-311" fmla="*/ 0 w 3053237"/>
                <a:gd name="connsiteY0-312" fmla="*/ 0 h 2830026"/>
                <a:gd name="connsiteX1-313" fmla="*/ 2898454 w 3053237"/>
                <a:gd name="connsiteY1-314" fmla="*/ 141525 h 2830026"/>
                <a:gd name="connsiteX2-315" fmla="*/ 2835060 w 3053237"/>
                <a:gd name="connsiteY2-316" fmla="*/ 2288967 h 2830026"/>
                <a:gd name="connsiteX3-317" fmla="*/ 142786 w 3053237"/>
                <a:gd name="connsiteY3-318" fmla="*/ 2815011 h 2830026"/>
                <a:gd name="connsiteX4-319" fmla="*/ 0 w 3053237"/>
                <a:gd name="connsiteY4-320" fmla="*/ 0 h 2830026"/>
                <a:gd name="connsiteX0-321" fmla="*/ 0 w 3002552"/>
                <a:gd name="connsiteY0-322" fmla="*/ 0 h 2783683"/>
                <a:gd name="connsiteX1-323" fmla="*/ 2847769 w 3002552"/>
                <a:gd name="connsiteY1-324" fmla="*/ 95182 h 2783683"/>
                <a:gd name="connsiteX2-325" fmla="*/ 2784375 w 3002552"/>
                <a:gd name="connsiteY2-326" fmla="*/ 2242624 h 2783683"/>
                <a:gd name="connsiteX3-327" fmla="*/ 92101 w 3002552"/>
                <a:gd name="connsiteY3-328" fmla="*/ 2768668 h 2783683"/>
                <a:gd name="connsiteX4-329" fmla="*/ 0 w 3002552"/>
                <a:gd name="connsiteY4-330" fmla="*/ 0 h 2783683"/>
                <a:gd name="connsiteX0-331" fmla="*/ 0 w 3002552"/>
                <a:gd name="connsiteY0-332" fmla="*/ 0 h 2780993"/>
                <a:gd name="connsiteX1-333" fmla="*/ 2847769 w 3002552"/>
                <a:gd name="connsiteY1-334" fmla="*/ 95182 h 2780993"/>
                <a:gd name="connsiteX2-335" fmla="*/ 2784375 w 3002552"/>
                <a:gd name="connsiteY2-336" fmla="*/ 2242624 h 2780993"/>
                <a:gd name="connsiteX3-337" fmla="*/ 92101 w 3002552"/>
                <a:gd name="connsiteY3-338" fmla="*/ 2768668 h 2780993"/>
                <a:gd name="connsiteX4-339" fmla="*/ 0 w 3002552"/>
                <a:gd name="connsiteY4-340" fmla="*/ 0 h 2780993"/>
                <a:gd name="connsiteX0-341" fmla="*/ 0 w 3008312"/>
                <a:gd name="connsiteY0-342" fmla="*/ 0 h 2781844"/>
                <a:gd name="connsiteX1-343" fmla="*/ 2847769 w 3008312"/>
                <a:gd name="connsiteY1-344" fmla="*/ 95182 h 2781844"/>
                <a:gd name="connsiteX2-345" fmla="*/ 2792196 w 3008312"/>
                <a:gd name="connsiteY2-346" fmla="*/ 2275334 h 2781844"/>
                <a:gd name="connsiteX3-347" fmla="*/ 92101 w 3008312"/>
                <a:gd name="connsiteY3-348" fmla="*/ 2768668 h 2781844"/>
                <a:gd name="connsiteX4-349" fmla="*/ 0 w 3008312"/>
                <a:gd name="connsiteY4-350" fmla="*/ 0 h 2781844"/>
                <a:gd name="connsiteX0-351" fmla="*/ 0 w 2989495"/>
                <a:gd name="connsiteY0-352" fmla="*/ 0 h 2781844"/>
                <a:gd name="connsiteX1-353" fmla="*/ 2847769 w 2989495"/>
                <a:gd name="connsiteY1-354" fmla="*/ 95182 h 2781844"/>
                <a:gd name="connsiteX2-355" fmla="*/ 2792196 w 2989495"/>
                <a:gd name="connsiteY2-356" fmla="*/ 2275334 h 2781844"/>
                <a:gd name="connsiteX3-357" fmla="*/ 92101 w 2989495"/>
                <a:gd name="connsiteY3-358" fmla="*/ 2768668 h 2781844"/>
                <a:gd name="connsiteX4-359" fmla="*/ 0 w 2989495"/>
                <a:gd name="connsiteY4-360" fmla="*/ 0 h 2781844"/>
                <a:gd name="connsiteX0-361" fmla="*/ 0 w 3011870"/>
                <a:gd name="connsiteY0-362" fmla="*/ 0 h 2781844"/>
                <a:gd name="connsiteX1-363" fmla="*/ 2847769 w 3011870"/>
                <a:gd name="connsiteY1-364" fmla="*/ 95182 h 2781844"/>
                <a:gd name="connsiteX2-365" fmla="*/ 2792196 w 3011870"/>
                <a:gd name="connsiteY2-366" fmla="*/ 2275334 h 2781844"/>
                <a:gd name="connsiteX3-367" fmla="*/ 92101 w 3011870"/>
                <a:gd name="connsiteY3-368" fmla="*/ 2768668 h 2781844"/>
                <a:gd name="connsiteX4-369" fmla="*/ 0 w 3011870"/>
                <a:gd name="connsiteY4-370" fmla="*/ 0 h 2781844"/>
                <a:gd name="connsiteX0-371" fmla="*/ 0 w 3011870"/>
                <a:gd name="connsiteY0-372" fmla="*/ 0 h 2783262"/>
                <a:gd name="connsiteX1-373" fmla="*/ 2847769 w 3011870"/>
                <a:gd name="connsiteY1-374" fmla="*/ 95182 h 2783262"/>
                <a:gd name="connsiteX2-375" fmla="*/ 2792196 w 3011870"/>
                <a:gd name="connsiteY2-376" fmla="*/ 2275334 h 2783262"/>
                <a:gd name="connsiteX3-377" fmla="*/ 92101 w 3011870"/>
                <a:gd name="connsiteY3-378" fmla="*/ 2768668 h 2783262"/>
                <a:gd name="connsiteX4-379" fmla="*/ 0 w 3011870"/>
                <a:gd name="connsiteY4-380" fmla="*/ 0 h 2783262"/>
                <a:gd name="connsiteX0-381" fmla="*/ 0 w 3011870"/>
                <a:gd name="connsiteY0-382" fmla="*/ 0 h 2767189"/>
                <a:gd name="connsiteX1-383" fmla="*/ 2847769 w 3011870"/>
                <a:gd name="connsiteY1-384" fmla="*/ 95182 h 2767189"/>
                <a:gd name="connsiteX2-385" fmla="*/ 2792196 w 3011870"/>
                <a:gd name="connsiteY2-386" fmla="*/ 2275334 h 2767189"/>
                <a:gd name="connsiteX3-387" fmla="*/ 113833 w 3011870"/>
                <a:gd name="connsiteY3-388" fmla="*/ 2752010 h 2767189"/>
                <a:gd name="connsiteX4-389" fmla="*/ 0 w 3011870"/>
                <a:gd name="connsiteY4-390" fmla="*/ 0 h 2767189"/>
                <a:gd name="connsiteX0-391" fmla="*/ 0 w 3011870"/>
                <a:gd name="connsiteY0-392" fmla="*/ 0 h 2764048"/>
                <a:gd name="connsiteX1-393" fmla="*/ 2847769 w 3011870"/>
                <a:gd name="connsiteY1-394" fmla="*/ 95182 h 2764048"/>
                <a:gd name="connsiteX2-395" fmla="*/ 2792196 w 3011870"/>
                <a:gd name="connsiteY2-396" fmla="*/ 2275334 h 2764048"/>
                <a:gd name="connsiteX3-397" fmla="*/ 128682 w 3011870"/>
                <a:gd name="connsiteY3-398" fmla="*/ 2748749 h 2764048"/>
                <a:gd name="connsiteX4-399" fmla="*/ 0 w 3011870"/>
                <a:gd name="connsiteY4-400" fmla="*/ 0 h 2764048"/>
                <a:gd name="connsiteX0-401" fmla="*/ 0 w 3011870"/>
                <a:gd name="connsiteY0-402" fmla="*/ 0 h 2766482"/>
                <a:gd name="connsiteX1-403" fmla="*/ 2847769 w 3011870"/>
                <a:gd name="connsiteY1-404" fmla="*/ 95182 h 2766482"/>
                <a:gd name="connsiteX2-405" fmla="*/ 2792196 w 3011870"/>
                <a:gd name="connsiteY2-406" fmla="*/ 2275334 h 2766482"/>
                <a:gd name="connsiteX3-407" fmla="*/ 118548 w 3011870"/>
                <a:gd name="connsiteY3-408" fmla="*/ 2751276 h 2766482"/>
                <a:gd name="connsiteX4-409" fmla="*/ 0 w 3011870"/>
                <a:gd name="connsiteY4-410" fmla="*/ 0 h 2766482"/>
                <a:gd name="connsiteX0-411" fmla="*/ 0 w 3011870"/>
                <a:gd name="connsiteY0-412" fmla="*/ 0 h 2769615"/>
                <a:gd name="connsiteX1-413" fmla="*/ 2847769 w 3011870"/>
                <a:gd name="connsiteY1-414" fmla="*/ 95182 h 2769615"/>
                <a:gd name="connsiteX2-415" fmla="*/ 2792196 w 3011870"/>
                <a:gd name="connsiteY2-416" fmla="*/ 2275334 h 2769615"/>
                <a:gd name="connsiteX3-417" fmla="*/ 113120 w 3011870"/>
                <a:gd name="connsiteY3-418" fmla="*/ 2754527 h 2769615"/>
                <a:gd name="connsiteX4-419" fmla="*/ 0 w 3011870"/>
                <a:gd name="connsiteY4-420" fmla="*/ 0 h 2769615"/>
              </a:gdLst>
              <a:ahLst/>
              <a:cxnLst>
                <a:cxn ang="0">
                  <a:pos x="connsiteX0-411" y="connsiteY0-412"/>
                </a:cxn>
                <a:cxn ang="0">
                  <a:pos x="connsiteX1-413" y="connsiteY1-414"/>
                </a:cxn>
                <a:cxn ang="0">
                  <a:pos x="connsiteX2-415" y="connsiteY2-416"/>
                </a:cxn>
                <a:cxn ang="0">
                  <a:pos x="connsiteX3-417" y="connsiteY3-418"/>
                </a:cxn>
                <a:cxn ang="0">
                  <a:pos x="connsiteX4-419" y="connsiteY4-420"/>
                </a:cxn>
              </a:cxnLst>
              <a:rect l="l" t="t" r="r" b="b"/>
              <a:pathLst>
                <a:path w="3011870" h="2769615">
                  <a:moveTo>
                    <a:pt x="0" y="0"/>
                  </a:moveTo>
                  <a:cubicBezTo>
                    <a:pt x="1127017" y="85961"/>
                    <a:pt x="1845297" y="76592"/>
                    <a:pt x="2847769" y="95182"/>
                  </a:cubicBezTo>
                  <a:cubicBezTo>
                    <a:pt x="2777291" y="1004083"/>
                    <a:pt x="3289279" y="2013053"/>
                    <a:pt x="2792196" y="2275334"/>
                  </a:cubicBezTo>
                  <a:cubicBezTo>
                    <a:pt x="2409503" y="2508287"/>
                    <a:pt x="1123783" y="2845055"/>
                    <a:pt x="113120" y="2754527"/>
                  </a:cubicBezTo>
                  <a:cubicBezTo>
                    <a:pt x="-60175" y="1676365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15900" dist="76200" dir="4800000" sx="99000" sy="99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MH_SubTitle_2"/>
            <p:cNvSpPr/>
            <p:nvPr/>
          </p:nvSpPr>
          <p:spPr>
            <a:xfrm rot="21074577">
              <a:off x="4727576" y="1561031"/>
              <a:ext cx="1232297" cy="1138238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-1" fmla="*/ 0 w 2958182"/>
                <a:gd name="connsiteY0-2" fmla="*/ 0 h 2855644"/>
                <a:gd name="connsiteX1-3" fmla="*/ 2958182 w 2958182"/>
                <a:gd name="connsiteY1-4" fmla="*/ 0 h 2855644"/>
                <a:gd name="connsiteX2-5" fmla="*/ 2958182 w 2958182"/>
                <a:gd name="connsiteY2-6" fmla="*/ 2855644 h 2855644"/>
                <a:gd name="connsiteX3-7" fmla="*/ 99227 w 2958182"/>
                <a:gd name="connsiteY3-8" fmla="*/ 2774555 h 2855644"/>
                <a:gd name="connsiteX4-9" fmla="*/ 0 w 2958182"/>
                <a:gd name="connsiteY4-10" fmla="*/ 0 h 2855644"/>
                <a:gd name="connsiteX0-11" fmla="*/ 0 w 3007415"/>
                <a:gd name="connsiteY0-12" fmla="*/ 0 h 2911415"/>
                <a:gd name="connsiteX1-13" fmla="*/ 3007415 w 3007415"/>
                <a:gd name="connsiteY1-14" fmla="*/ 55771 h 2911415"/>
                <a:gd name="connsiteX2-15" fmla="*/ 3007415 w 3007415"/>
                <a:gd name="connsiteY2-16" fmla="*/ 2911415 h 2911415"/>
                <a:gd name="connsiteX3-17" fmla="*/ 148460 w 3007415"/>
                <a:gd name="connsiteY3-18" fmla="*/ 2830326 h 2911415"/>
                <a:gd name="connsiteX4-19" fmla="*/ 0 w 3007415"/>
                <a:gd name="connsiteY4-20" fmla="*/ 0 h 2911415"/>
                <a:gd name="connsiteX0-21" fmla="*/ 0 w 3007415"/>
                <a:gd name="connsiteY0-22" fmla="*/ 0 h 2911415"/>
                <a:gd name="connsiteX1-23" fmla="*/ 3007415 w 3007415"/>
                <a:gd name="connsiteY1-24" fmla="*/ 55771 h 2911415"/>
                <a:gd name="connsiteX2-25" fmla="*/ 3007415 w 3007415"/>
                <a:gd name="connsiteY2-26" fmla="*/ 2911415 h 2911415"/>
                <a:gd name="connsiteX3-27" fmla="*/ 148460 w 3007415"/>
                <a:gd name="connsiteY3-28" fmla="*/ 2830326 h 2911415"/>
                <a:gd name="connsiteX4-29" fmla="*/ 0 w 3007415"/>
                <a:gd name="connsiteY4-30" fmla="*/ 0 h 2911415"/>
                <a:gd name="connsiteX0-31" fmla="*/ 0 w 3007415"/>
                <a:gd name="connsiteY0-32" fmla="*/ 0 h 2911415"/>
                <a:gd name="connsiteX1-33" fmla="*/ 3007415 w 3007415"/>
                <a:gd name="connsiteY1-34" fmla="*/ 55771 h 2911415"/>
                <a:gd name="connsiteX2-35" fmla="*/ 3007415 w 3007415"/>
                <a:gd name="connsiteY2-36" fmla="*/ 2911415 h 2911415"/>
                <a:gd name="connsiteX3-37" fmla="*/ 148460 w 3007415"/>
                <a:gd name="connsiteY3-38" fmla="*/ 2830326 h 2911415"/>
                <a:gd name="connsiteX4-39" fmla="*/ 0 w 3007415"/>
                <a:gd name="connsiteY4-40" fmla="*/ 0 h 2911415"/>
                <a:gd name="connsiteX0-41" fmla="*/ 0 w 3007415"/>
                <a:gd name="connsiteY0-42" fmla="*/ 0 h 2911415"/>
                <a:gd name="connsiteX1-43" fmla="*/ 3007415 w 3007415"/>
                <a:gd name="connsiteY1-44" fmla="*/ 55771 h 2911415"/>
                <a:gd name="connsiteX2-45" fmla="*/ 3007415 w 3007415"/>
                <a:gd name="connsiteY2-46" fmla="*/ 2911415 h 2911415"/>
                <a:gd name="connsiteX3-47" fmla="*/ 152810 w 3007415"/>
                <a:gd name="connsiteY3-48" fmla="*/ 2802085 h 2911415"/>
                <a:gd name="connsiteX4-49" fmla="*/ 0 w 3007415"/>
                <a:gd name="connsiteY4-50" fmla="*/ 0 h 2911415"/>
                <a:gd name="connsiteX0-51" fmla="*/ 0 w 3007415"/>
                <a:gd name="connsiteY0-52" fmla="*/ 0 h 2911415"/>
                <a:gd name="connsiteX1-53" fmla="*/ 3007415 w 3007415"/>
                <a:gd name="connsiteY1-54" fmla="*/ 55771 h 2911415"/>
                <a:gd name="connsiteX2-55" fmla="*/ 3007415 w 3007415"/>
                <a:gd name="connsiteY2-56" fmla="*/ 2911415 h 2911415"/>
                <a:gd name="connsiteX3-57" fmla="*/ 152810 w 3007415"/>
                <a:gd name="connsiteY3-58" fmla="*/ 2802085 h 2911415"/>
                <a:gd name="connsiteX4-59" fmla="*/ 0 w 3007415"/>
                <a:gd name="connsiteY4-60" fmla="*/ 0 h 2911415"/>
                <a:gd name="connsiteX0-61" fmla="*/ 0 w 3007415"/>
                <a:gd name="connsiteY0-62" fmla="*/ 0 h 2802085"/>
                <a:gd name="connsiteX1-63" fmla="*/ 3007415 w 3007415"/>
                <a:gd name="connsiteY1-64" fmla="*/ 55771 h 2802085"/>
                <a:gd name="connsiteX2-65" fmla="*/ 2795981 w 3007415"/>
                <a:gd name="connsiteY2-66" fmla="*/ 2782473 h 2802085"/>
                <a:gd name="connsiteX3-67" fmla="*/ 152810 w 3007415"/>
                <a:gd name="connsiteY3-68" fmla="*/ 2802085 h 2802085"/>
                <a:gd name="connsiteX4-69" fmla="*/ 0 w 3007415"/>
                <a:gd name="connsiteY4-70" fmla="*/ 0 h 2802085"/>
                <a:gd name="connsiteX0-71" fmla="*/ 0 w 3007415"/>
                <a:gd name="connsiteY0-72" fmla="*/ 0 h 2910528"/>
                <a:gd name="connsiteX1-73" fmla="*/ 3007415 w 3007415"/>
                <a:gd name="connsiteY1-74" fmla="*/ 55771 h 2910528"/>
                <a:gd name="connsiteX2-75" fmla="*/ 2795981 w 3007415"/>
                <a:gd name="connsiteY2-76" fmla="*/ 2782473 h 2910528"/>
                <a:gd name="connsiteX3-77" fmla="*/ 152810 w 3007415"/>
                <a:gd name="connsiteY3-78" fmla="*/ 2802085 h 2910528"/>
                <a:gd name="connsiteX4-79" fmla="*/ 0 w 3007415"/>
                <a:gd name="connsiteY4-80" fmla="*/ 0 h 2910528"/>
                <a:gd name="connsiteX0-81" fmla="*/ 0 w 3016462"/>
                <a:gd name="connsiteY0-82" fmla="*/ 0 h 2910528"/>
                <a:gd name="connsiteX1-83" fmla="*/ 3007415 w 3016462"/>
                <a:gd name="connsiteY1-84" fmla="*/ 55771 h 2910528"/>
                <a:gd name="connsiteX2-85" fmla="*/ 2795981 w 3016462"/>
                <a:gd name="connsiteY2-86" fmla="*/ 2782473 h 2910528"/>
                <a:gd name="connsiteX3-87" fmla="*/ 152810 w 3016462"/>
                <a:gd name="connsiteY3-88" fmla="*/ 2802085 h 2910528"/>
                <a:gd name="connsiteX4-89" fmla="*/ 0 w 3016462"/>
                <a:gd name="connsiteY4-90" fmla="*/ 0 h 2910528"/>
                <a:gd name="connsiteX0-91" fmla="*/ 0 w 3064249"/>
                <a:gd name="connsiteY0-92" fmla="*/ 0 h 2898641"/>
                <a:gd name="connsiteX1-93" fmla="*/ 3007415 w 3064249"/>
                <a:gd name="connsiteY1-94" fmla="*/ 55771 h 2898641"/>
                <a:gd name="connsiteX2-95" fmla="*/ 2875643 w 3064249"/>
                <a:gd name="connsiteY2-96" fmla="*/ 2765832 h 2898641"/>
                <a:gd name="connsiteX3-97" fmla="*/ 152810 w 3064249"/>
                <a:gd name="connsiteY3-98" fmla="*/ 2802085 h 2898641"/>
                <a:gd name="connsiteX4-99" fmla="*/ 0 w 3064249"/>
                <a:gd name="connsiteY4-100" fmla="*/ 0 h 2898641"/>
                <a:gd name="connsiteX0-101" fmla="*/ 0 w 3070540"/>
                <a:gd name="connsiteY0-102" fmla="*/ 0 h 2898641"/>
                <a:gd name="connsiteX1-103" fmla="*/ 3007415 w 3070540"/>
                <a:gd name="connsiteY1-104" fmla="*/ 55771 h 2898641"/>
                <a:gd name="connsiteX2-105" fmla="*/ 2875643 w 3070540"/>
                <a:gd name="connsiteY2-106" fmla="*/ 2765832 h 2898641"/>
                <a:gd name="connsiteX3-107" fmla="*/ 152810 w 3070540"/>
                <a:gd name="connsiteY3-108" fmla="*/ 2802085 h 2898641"/>
                <a:gd name="connsiteX4-109" fmla="*/ 0 w 3070540"/>
                <a:gd name="connsiteY4-110" fmla="*/ 0 h 2898641"/>
                <a:gd name="connsiteX0-111" fmla="*/ 0 w 3050496"/>
                <a:gd name="connsiteY0-112" fmla="*/ 0 h 2831008"/>
                <a:gd name="connsiteX1-113" fmla="*/ 3007415 w 3050496"/>
                <a:gd name="connsiteY1-114" fmla="*/ 55771 h 2831008"/>
                <a:gd name="connsiteX2-115" fmla="*/ 2844527 w 3050496"/>
                <a:gd name="connsiteY2-116" fmla="*/ 2655027 h 2831008"/>
                <a:gd name="connsiteX3-117" fmla="*/ 152810 w 3050496"/>
                <a:gd name="connsiteY3-118" fmla="*/ 2802085 h 2831008"/>
                <a:gd name="connsiteX4-119" fmla="*/ 0 w 3050496"/>
                <a:gd name="connsiteY4-120" fmla="*/ 0 h 2831008"/>
                <a:gd name="connsiteX0-121" fmla="*/ 0 w 3083026"/>
                <a:gd name="connsiteY0-122" fmla="*/ 0 h 2802085"/>
                <a:gd name="connsiteX1-123" fmla="*/ 3007415 w 3083026"/>
                <a:gd name="connsiteY1-124" fmla="*/ 55771 h 2802085"/>
                <a:gd name="connsiteX2-125" fmla="*/ 2894153 w 3083026"/>
                <a:gd name="connsiteY2-126" fmla="*/ 2551842 h 2802085"/>
                <a:gd name="connsiteX3-127" fmla="*/ 152810 w 3083026"/>
                <a:gd name="connsiteY3-128" fmla="*/ 2802085 h 2802085"/>
                <a:gd name="connsiteX4-129" fmla="*/ 0 w 3083026"/>
                <a:gd name="connsiteY4-130" fmla="*/ 0 h 2802085"/>
                <a:gd name="connsiteX0-131" fmla="*/ 0 w 3077100"/>
                <a:gd name="connsiteY0-132" fmla="*/ 0 h 2839147"/>
                <a:gd name="connsiteX1-133" fmla="*/ 3007415 w 3077100"/>
                <a:gd name="connsiteY1-134" fmla="*/ 55771 h 2839147"/>
                <a:gd name="connsiteX2-135" fmla="*/ 2885440 w 3077100"/>
                <a:gd name="connsiteY2-136" fmla="*/ 2670966 h 2839147"/>
                <a:gd name="connsiteX3-137" fmla="*/ 152810 w 3077100"/>
                <a:gd name="connsiteY3-138" fmla="*/ 2802085 h 2839147"/>
                <a:gd name="connsiteX4-139" fmla="*/ 0 w 3077100"/>
                <a:gd name="connsiteY4-140" fmla="*/ 0 h 2839147"/>
                <a:gd name="connsiteX0-141" fmla="*/ 0 w 3084012"/>
                <a:gd name="connsiteY0-142" fmla="*/ 0 h 2810619"/>
                <a:gd name="connsiteX1-143" fmla="*/ 3007415 w 3084012"/>
                <a:gd name="connsiteY1-144" fmla="*/ 55771 h 2810619"/>
                <a:gd name="connsiteX2-145" fmla="*/ 2895591 w 3084012"/>
                <a:gd name="connsiteY2-146" fmla="*/ 2605068 h 2810619"/>
                <a:gd name="connsiteX3-147" fmla="*/ 152810 w 3084012"/>
                <a:gd name="connsiteY3-148" fmla="*/ 2802085 h 2810619"/>
                <a:gd name="connsiteX4-149" fmla="*/ 0 w 3084012"/>
                <a:gd name="connsiteY4-150" fmla="*/ 0 h 2810619"/>
                <a:gd name="connsiteX0-151" fmla="*/ 0 w 3108841"/>
                <a:gd name="connsiteY0-152" fmla="*/ 0 h 2802085"/>
                <a:gd name="connsiteX1-153" fmla="*/ 3007415 w 3108841"/>
                <a:gd name="connsiteY1-154" fmla="*/ 55771 h 2802085"/>
                <a:gd name="connsiteX2-155" fmla="*/ 2930854 w 3108841"/>
                <a:gd name="connsiteY2-156" fmla="*/ 2501276 h 2802085"/>
                <a:gd name="connsiteX3-157" fmla="*/ 152810 w 3108841"/>
                <a:gd name="connsiteY3-158" fmla="*/ 2802085 h 2802085"/>
                <a:gd name="connsiteX4-159" fmla="*/ 0 w 3108841"/>
                <a:gd name="connsiteY4-160" fmla="*/ 0 h 2802085"/>
                <a:gd name="connsiteX0-161" fmla="*/ 0 w 3073089"/>
                <a:gd name="connsiteY0-162" fmla="*/ 0 h 2802085"/>
                <a:gd name="connsiteX1-163" fmla="*/ 3007415 w 3073089"/>
                <a:gd name="connsiteY1-164" fmla="*/ 55771 h 2802085"/>
                <a:gd name="connsiteX2-165" fmla="*/ 2879470 w 3073089"/>
                <a:gd name="connsiteY2-166" fmla="*/ 2334344 h 2802085"/>
                <a:gd name="connsiteX3-167" fmla="*/ 152810 w 3073089"/>
                <a:gd name="connsiteY3-168" fmla="*/ 2802085 h 2802085"/>
                <a:gd name="connsiteX4-169" fmla="*/ 0 w 3073089"/>
                <a:gd name="connsiteY4-170" fmla="*/ 0 h 2802085"/>
                <a:gd name="connsiteX0-171" fmla="*/ 0 w 3142862"/>
                <a:gd name="connsiteY0-172" fmla="*/ 0 h 2802085"/>
                <a:gd name="connsiteX1-173" fmla="*/ 3007415 w 3142862"/>
                <a:gd name="connsiteY1-174" fmla="*/ 55771 h 2802085"/>
                <a:gd name="connsiteX2-175" fmla="*/ 2879470 w 3142862"/>
                <a:gd name="connsiteY2-176" fmla="*/ 2334344 h 2802085"/>
                <a:gd name="connsiteX3-177" fmla="*/ 152810 w 3142862"/>
                <a:gd name="connsiteY3-178" fmla="*/ 2802085 h 2802085"/>
                <a:gd name="connsiteX4-179" fmla="*/ 0 w 3142862"/>
                <a:gd name="connsiteY4-180" fmla="*/ 0 h 2802085"/>
                <a:gd name="connsiteX0-181" fmla="*/ 0 w 3142862"/>
                <a:gd name="connsiteY0-182" fmla="*/ 0 h 2860388"/>
                <a:gd name="connsiteX1-183" fmla="*/ 3007415 w 3142862"/>
                <a:gd name="connsiteY1-184" fmla="*/ 55771 h 2860388"/>
                <a:gd name="connsiteX2-185" fmla="*/ 2879470 w 3142862"/>
                <a:gd name="connsiteY2-186" fmla="*/ 2334344 h 2860388"/>
                <a:gd name="connsiteX3-187" fmla="*/ 187196 w 3142862"/>
                <a:gd name="connsiteY3-188" fmla="*/ 2860388 h 2860388"/>
                <a:gd name="connsiteX4-189" fmla="*/ 0 w 3142862"/>
                <a:gd name="connsiteY4-190" fmla="*/ 0 h 2860388"/>
                <a:gd name="connsiteX0-191" fmla="*/ 0 w 3142862"/>
                <a:gd name="connsiteY0-192" fmla="*/ 0 h 2876373"/>
                <a:gd name="connsiteX1-193" fmla="*/ 3007415 w 3142862"/>
                <a:gd name="connsiteY1-194" fmla="*/ 55771 h 2876373"/>
                <a:gd name="connsiteX2-195" fmla="*/ 2879470 w 3142862"/>
                <a:gd name="connsiteY2-196" fmla="*/ 2334344 h 2876373"/>
                <a:gd name="connsiteX3-197" fmla="*/ 187196 w 3142862"/>
                <a:gd name="connsiteY3-198" fmla="*/ 2860388 h 2876373"/>
                <a:gd name="connsiteX4-199" fmla="*/ 0 w 3142862"/>
                <a:gd name="connsiteY4-200" fmla="*/ 0 h 2876373"/>
                <a:gd name="connsiteX0-201" fmla="*/ 0 w 3142862"/>
                <a:gd name="connsiteY0-202" fmla="*/ 0 h 2869960"/>
                <a:gd name="connsiteX1-203" fmla="*/ 3007415 w 3142862"/>
                <a:gd name="connsiteY1-204" fmla="*/ 55771 h 2869960"/>
                <a:gd name="connsiteX2-205" fmla="*/ 2879470 w 3142862"/>
                <a:gd name="connsiteY2-206" fmla="*/ 2334344 h 2869960"/>
                <a:gd name="connsiteX3-207" fmla="*/ 187196 w 3142862"/>
                <a:gd name="connsiteY3-208" fmla="*/ 2860388 h 2869960"/>
                <a:gd name="connsiteX4-209" fmla="*/ 0 w 3142862"/>
                <a:gd name="connsiteY4-210" fmla="*/ 0 h 2869960"/>
                <a:gd name="connsiteX0-211" fmla="*/ 0 w 3142862"/>
                <a:gd name="connsiteY0-212" fmla="*/ 0 h 2875403"/>
                <a:gd name="connsiteX1-213" fmla="*/ 3007415 w 3142862"/>
                <a:gd name="connsiteY1-214" fmla="*/ 55771 h 2875403"/>
                <a:gd name="connsiteX2-215" fmla="*/ 2879470 w 3142862"/>
                <a:gd name="connsiteY2-216" fmla="*/ 2334344 h 2875403"/>
                <a:gd name="connsiteX3-217" fmla="*/ 187196 w 3142862"/>
                <a:gd name="connsiteY3-218" fmla="*/ 2860388 h 2875403"/>
                <a:gd name="connsiteX4-219" fmla="*/ 0 w 3142862"/>
                <a:gd name="connsiteY4-220" fmla="*/ 0 h 2875403"/>
                <a:gd name="connsiteX0-221" fmla="*/ 0 w 3155056"/>
                <a:gd name="connsiteY0-222" fmla="*/ 0 h 2875403"/>
                <a:gd name="connsiteX1-223" fmla="*/ 3007415 w 3155056"/>
                <a:gd name="connsiteY1-224" fmla="*/ 55771 h 2875403"/>
                <a:gd name="connsiteX2-225" fmla="*/ 2879470 w 3155056"/>
                <a:gd name="connsiteY2-226" fmla="*/ 2334344 h 2875403"/>
                <a:gd name="connsiteX3-227" fmla="*/ 187196 w 3155056"/>
                <a:gd name="connsiteY3-228" fmla="*/ 2860388 h 2875403"/>
                <a:gd name="connsiteX4-229" fmla="*/ 0 w 3155056"/>
                <a:gd name="connsiteY4-230" fmla="*/ 0 h 2875403"/>
                <a:gd name="connsiteX0-231" fmla="*/ 0 w 3111070"/>
                <a:gd name="connsiteY0-232" fmla="*/ 0 h 2875403"/>
                <a:gd name="connsiteX1-233" fmla="*/ 3007415 w 3111070"/>
                <a:gd name="connsiteY1-234" fmla="*/ 55771 h 2875403"/>
                <a:gd name="connsiteX2-235" fmla="*/ 2879470 w 3111070"/>
                <a:gd name="connsiteY2-236" fmla="*/ 2334344 h 2875403"/>
                <a:gd name="connsiteX3-237" fmla="*/ 187196 w 3111070"/>
                <a:gd name="connsiteY3-238" fmla="*/ 2860388 h 2875403"/>
                <a:gd name="connsiteX4-239" fmla="*/ 0 w 3111070"/>
                <a:gd name="connsiteY4-240" fmla="*/ 0 h 2875403"/>
                <a:gd name="connsiteX0-241" fmla="*/ 0 w 3116300"/>
                <a:gd name="connsiteY0-242" fmla="*/ 0 h 2875403"/>
                <a:gd name="connsiteX1-243" fmla="*/ 3007415 w 3116300"/>
                <a:gd name="connsiteY1-244" fmla="*/ 55771 h 2875403"/>
                <a:gd name="connsiteX2-245" fmla="*/ 2879470 w 3116300"/>
                <a:gd name="connsiteY2-246" fmla="*/ 2334344 h 2875403"/>
                <a:gd name="connsiteX3-247" fmla="*/ 187196 w 3116300"/>
                <a:gd name="connsiteY3-248" fmla="*/ 2860388 h 2875403"/>
                <a:gd name="connsiteX4-249" fmla="*/ 0 w 3116300"/>
                <a:gd name="connsiteY4-250" fmla="*/ 0 h 2875403"/>
              </a:gdLst>
              <a:ahLst/>
              <a:cxnLst>
                <a:cxn ang="0">
                  <a:pos x="connsiteX0-241" y="connsiteY0-242"/>
                </a:cxn>
                <a:cxn ang="0">
                  <a:pos x="connsiteX1-243" y="connsiteY1-244"/>
                </a:cxn>
                <a:cxn ang="0">
                  <a:pos x="connsiteX2-245" y="connsiteY2-246"/>
                </a:cxn>
                <a:cxn ang="0">
                  <a:pos x="connsiteX3-247" y="connsiteY3-248"/>
                </a:cxn>
                <a:cxn ang="0">
                  <a:pos x="connsiteX4-249" y="connsiteY4-250"/>
                </a:cxn>
              </a:cxnLst>
              <a:rect l="l" t="t" r="r" b="b"/>
              <a:pathLst>
                <a:path w="3116300" h="2875403">
                  <a:moveTo>
                    <a:pt x="0" y="0"/>
                  </a:moveTo>
                  <a:cubicBezTo>
                    <a:pt x="1127017" y="85961"/>
                    <a:pt x="2004943" y="37181"/>
                    <a:pt x="3007415" y="55771"/>
                  </a:cubicBezTo>
                  <a:cubicBezTo>
                    <a:pt x="2936937" y="964672"/>
                    <a:pt x="3368549" y="2290401"/>
                    <a:pt x="2879470" y="2334344"/>
                  </a:cubicBezTo>
                  <a:cubicBezTo>
                    <a:pt x="2708049" y="2614029"/>
                    <a:pt x="1197859" y="2950916"/>
                    <a:pt x="187196" y="2860388"/>
                  </a:cubicBezTo>
                  <a:cubicBezTo>
                    <a:pt x="13901" y="1782226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摧毁健康</a:t>
              </a:r>
            </a:p>
          </p:txBody>
        </p:sp>
        <p:sp>
          <p:nvSpPr>
            <p:cNvPr id="36" name="MH_Other_6"/>
            <p:cNvSpPr/>
            <p:nvPr/>
          </p:nvSpPr>
          <p:spPr>
            <a:xfrm rot="14260875">
              <a:off x="5650905" y="2177180"/>
              <a:ext cx="133350" cy="601265"/>
            </a:xfrm>
            <a:custGeom>
              <a:avLst/>
              <a:gdLst>
                <a:gd name="connsiteX0" fmla="*/ 0 w 360040"/>
                <a:gd name="connsiteY0" fmla="*/ 1205112 h 1205112"/>
                <a:gd name="connsiteX1" fmla="*/ 0 w 360040"/>
                <a:gd name="connsiteY1" fmla="*/ 0 h 1205112"/>
                <a:gd name="connsiteX2" fmla="*/ 360040 w 360040"/>
                <a:gd name="connsiteY2" fmla="*/ 1205112 h 1205112"/>
                <a:gd name="connsiteX3" fmla="*/ 0 w 360040"/>
                <a:gd name="connsiteY3" fmla="*/ 1205112 h 1205112"/>
                <a:gd name="connsiteX0-1" fmla="*/ 0 w 284031"/>
                <a:gd name="connsiteY0-2" fmla="*/ 1205112 h 1205112"/>
                <a:gd name="connsiteX1-3" fmla="*/ 0 w 284031"/>
                <a:gd name="connsiteY1-4" fmla="*/ 0 h 1205112"/>
                <a:gd name="connsiteX2-5" fmla="*/ 284031 w 284031"/>
                <a:gd name="connsiteY2-6" fmla="*/ 826409 h 1205112"/>
                <a:gd name="connsiteX3-7" fmla="*/ 0 w 284031"/>
                <a:gd name="connsiteY3-8" fmla="*/ 1205112 h 1205112"/>
                <a:gd name="connsiteX0-9" fmla="*/ 0 w 366580"/>
                <a:gd name="connsiteY0-10" fmla="*/ 1205112 h 1205112"/>
                <a:gd name="connsiteX1-11" fmla="*/ 0 w 366580"/>
                <a:gd name="connsiteY1-12" fmla="*/ 0 h 1205112"/>
                <a:gd name="connsiteX2-13" fmla="*/ 366580 w 366580"/>
                <a:gd name="connsiteY2-14" fmla="*/ 963165 h 1205112"/>
                <a:gd name="connsiteX3-15" fmla="*/ 0 w 366580"/>
                <a:gd name="connsiteY3-16" fmla="*/ 1205112 h 1205112"/>
                <a:gd name="connsiteX0-17" fmla="*/ 0 w 366580"/>
                <a:gd name="connsiteY0-18" fmla="*/ 1205112 h 1205112"/>
                <a:gd name="connsiteX1-19" fmla="*/ 0 w 366580"/>
                <a:gd name="connsiteY1-20" fmla="*/ 0 h 1205112"/>
                <a:gd name="connsiteX2-21" fmla="*/ 366580 w 366580"/>
                <a:gd name="connsiteY2-22" fmla="*/ 963165 h 1205112"/>
                <a:gd name="connsiteX3-23" fmla="*/ 0 w 366580"/>
                <a:gd name="connsiteY3-24" fmla="*/ 1205112 h 1205112"/>
                <a:gd name="connsiteX0-25" fmla="*/ 0 w 375287"/>
                <a:gd name="connsiteY0-26" fmla="*/ 1227782 h 1227782"/>
                <a:gd name="connsiteX1-27" fmla="*/ 8707 w 375287"/>
                <a:gd name="connsiteY1-28" fmla="*/ 0 h 1227782"/>
                <a:gd name="connsiteX2-29" fmla="*/ 375287 w 375287"/>
                <a:gd name="connsiteY2-30" fmla="*/ 963165 h 1227782"/>
                <a:gd name="connsiteX3-31" fmla="*/ 0 w 375287"/>
                <a:gd name="connsiteY3-32" fmla="*/ 1227782 h 1227782"/>
                <a:gd name="connsiteX0-33" fmla="*/ 0 w 375287"/>
                <a:gd name="connsiteY0-34" fmla="*/ 1227782 h 1227782"/>
                <a:gd name="connsiteX1-35" fmla="*/ 8707 w 375287"/>
                <a:gd name="connsiteY1-36" fmla="*/ 0 h 1227782"/>
                <a:gd name="connsiteX2-37" fmla="*/ 375287 w 375287"/>
                <a:gd name="connsiteY2-38" fmla="*/ 963165 h 1227782"/>
                <a:gd name="connsiteX3-39" fmla="*/ 0 w 375287"/>
                <a:gd name="connsiteY3-40" fmla="*/ 1227782 h 1227782"/>
                <a:gd name="connsiteX0-41" fmla="*/ 0 w 375287"/>
                <a:gd name="connsiteY0-42" fmla="*/ 1227782 h 1227782"/>
                <a:gd name="connsiteX1-43" fmla="*/ 8707 w 375287"/>
                <a:gd name="connsiteY1-44" fmla="*/ 0 h 1227782"/>
                <a:gd name="connsiteX2-45" fmla="*/ 375287 w 375287"/>
                <a:gd name="connsiteY2-46" fmla="*/ 963165 h 1227782"/>
                <a:gd name="connsiteX3-47" fmla="*/ 0 w 375287"/>
                <a:gd name="connsiteY3-48" fmla="*/ 1227782 h 1227782"/>
                <a:gd name="connsiteX0-49" fmla="*/ 0 w 375287"/>
                <a:gd name="connsiteY0-50" fmla="*/ 1227782 h 1227782"/>
                <a:gd name="connsiteX1-51" fmla="*/ 8707 w 375287"/>
                <a:gd name="connsiteY1-52" fmla="*/ 0 h 1227782"/>
                <a:gd name="connsiteX2-53" fmla="*/ 375287 w 375287"/>
                <a:gd name="connsiteY2-54" fmla="*/ 963165 h 1227782"/>
                <a:gd name="connsiteX3-55" fmla="*/ 0 w 375287"/>
                <a:gd name="connsiteY3-56" fmla="*/ 1227782 h 1227782"/>
                <a:gd name="connsiteX0-57" fmla="*/ 0 w 375287"/>
                <a:gd name="connsiteY0-58" fmla="*/ 1227782 h 1227782"/>
                <a:gd name="connsiteX1-59" fmla="*/ 8707 w 375287"/>
                <a:gd name="connsiteY1-60" fmla="*/ 0 h 1227782"/>
                <a:gd name="connsiteX2-61" fmla="*/ 375287 w 375287"/>
                <a:gd name="connsiteY2-62" fmla="*/ 963165 h 1227782"/>
                <a:gd name="connsiteX3-63" fmla="*/ 0 w 375287"/>
                <a:gd name="connsiteY3-64" fmla="*/ 1227782 h 1227782"/>
                <a:gd name="connsiteX0-65" fmla="*/ 0 w 375287"/>
                <a:gd name="connsiteY0-66" fmla="*/ 1227782 h 1227782"/>
                <a:gd name="connsiteX1-67" fmla="*/ 8707 w 375287"/>
                <a:gd name="connsiteY1-68" fmla="*/ 0 h 1227782"/>
                <a:gd name="connsiteX2-69" fmla="*/ 375287 w 375287"/>
                <a:gd name="connsiteY2-70" fmla="*/ 963165 h 1227782"/>
                <a:gd name="connsiteX3-71" fmla="*/ 0 w 375287"/>
                <a:gd name="connsiteY3-72" fmla="*/ 1227782 h 1227782"/>
                <a:gd name="connsiteX0-73" fmla="*/ 126017 w 501304"/>
                <a:gd name="connsiteY0-74" fmla="*/ 1227782 h 1227782"/>
                <a:gd name="connsiteX1-75" fmla="*/ 134724 w 501304"/>
                <a:gd name="connsiteY1-76" fmla="*/ 0 h 1227782"/>
                <a:gd name="connsiteX2-77" fmla="*/ 501304 w 501304"/>
                <a:gd name="connsiteY2-78" fmla="*/ 963165 h 1227782"/>
                <a:gd name="connsiteX3-79" fmla="*/ 126017 w 501304"/>
                <a:gd name="connsiteY3-80" fmla="*/ 1227782 h 1227782"/>
                <a:gd name="connsiteX0-81" fmla="*/ 129311 w 504598"/>
                <a:gd name="connsiteY0-82" fmla="*/ 1227782 h 1227782"/>
                <a:gd name="connsiteX1-83" fmla="*/ 138018 w 504598"/>
                <a:gd name="connsiteY1-84" fmla="*/ 0 h 1227782"/>
                <a:gd name="connsiteX2-85" fmla="*/ 504598 w 504598"/>
                <a:gd name="connsiteY2-86" fmla="*/ 963165 h 1227782"/>
                <a:gd name="connsiteX3-87" fmla="*/ 129311 w 504598"/>
                <a:gd name="connsiteY3-88" fmla="*/ 1227782 h 1227782"/>
                <a:gd name="connsiteX0-89" fmla="*/ 122131 w 497418"/>
                <a:gd name="connsiteY0-90" fmla="*/ 1406841 h 1406841"/>
                <a:gd name="connsiteX1-91" fmla="*/ 159583 w 497418"/>
                <a:gd name="connsiteY1-92" fmla="*/ 0 h 1406841"/>
                <a:gd name="connsiteX2-93" fmla="*/ 497418 w 497418"/>
                <a:gd name="connsiteY2-94" fmla="*/ 1142224 h 1406841"/>
                <a:gd name="connsiteX3-95" fmla="*/ 122131 w 497418"/>
                <a:gd name="connsiteY3-96" fmla="*/ 1406841 h 1406841"/>
                <a:gd name="connsiteX0-97" fmla="*/ 134513 w 509800"/>
                <a:gd name="connsiteY0-98" fmla="*/ 1406841 h 1406841"/>
                <a:gd name="connsiteX1-99" fmla="*/ 171965 w 509800"/>
                <a:gd name="connsiteY1-100" fmla="*/ 0 h 1406841"/>
                <a:gd name="connsiteX2-101" fmla="*/ 509800 w 509800"/>
                <a:gd name="connsiteY2-102" fmla="*/ 1142224 h 1406841"/>
                <a:gd name="connsiteX3-103" fmla="*/ 134513 w 509800"/>
                <a:gd name="connsiteY3-104" fmla="*/ 1406841 h 1406841"/>
                <a:gd name="connsiteX0-105" fmla="*/ 134513 w 509800"/>
                <a:gd name="connsiteY0-106" fmla="*/ 1406841 h 1406841"/>
                <a:gd name="connsiteX1-107" fmla="*/ 171965 w 509800"/>
                <a:gd name="connsiteY1-108" fmla="*/ 0 h 1406841"/>
                <a:gd name="connsiteX2-109" fmla="*/ 509800 w 509800"/>
                <a:gd name="connsiteY2-110" fmla="*/ 1142224 h 1406841"/>
                <a:gd name="connsiteX3-111" fmla="*/ 134513 w 509800"/>
                <a:gd name="connsiteY3-112" fmla="*/ 1406841 h 1406841"/>
                <a:gd name="connsiteX0-113" fmla="*/ 134513 w 403203"/>
                <a:gd name="connsiteY0-114" fmla="*/ 1406841 h 1406841"/>
                <a:gd name="connsiteX1-115" fmla="*/ 171965 w 403203"/>
                <a:gd name="connsiteY1-116" fmla="*/ 0 h 1406841"/>
                <a:gd name="connsiteX2-117" fmla="*/ 403203 w 403203"/>
                <a:gd name="connsiteY2-118" fmla="*/ 1117809 h 1406841"/>
                <a:gd name="connsiteX3-119" fmla="*/ 134513 w 403203"/>
                <a:gd name="connsiteY3-120" fmla="*/ 1406841 h 1406841"/>
                <a:gd name="connsiteX0-121" fmla="*/ 134513 w 412457"/>
                <a:gd name="connsiteY0-122" fmla="*/ 1406841 h 1406841"/>
                <a:gd name="connsiteX1-123" fmla="*/ 171965 w 412457"/>
                <a:gd name="connsiteY1-124" fmla="*/ 0 h 1406841"/>
                <a:gd name="connsiteX2-125" fmla="*/ 412456 w 412457"/>
                <a:gd name="connsiteY2-126" fmla="*/ 1149013 h 1406841"/>
                <a:gd name="connsiteX3-127" fmla="*/ 134513 w 412457"/>
                <a:gd name="connsiteY3-128" fmla="*/ 1406841 h 1406841"/>
                <a:gd name="connsiteX0-129" fmla="*/ 134513 w 412456"/>
                <a:gd name="connsiteY0-130" fmla="*/ 1406841 h 1406841"/>
                <a:gd name="connsiteX1-131" fmla="*/ 171965 w 412456"/>
                <a:gd name="connsiteY1-132" fmla="*/ 0 h 1406841"/>
                <a:gd name="connsiteX2-133" fmla="*/ 412456 w 412456"/>
                <a:gd name="connsiteY2-134" fmla="*/ 1149013 h 1406841"/>
                <a:gd name="connsiteX3-135" fmla="*/ 134513 w 412456"/>
                <a:gd name="connsiteY3-136" fmla="*/ 1406841 h 1406841"/>
                <a:gd name="connsiteX0-137" fmla="*/ 134513 w 412456"/>
                <a:gd name="connsiteY0-138" fmla="*/ 1406841 h 1406841"/>
                <a:gd name="connsiteX1-139" fmla="*/ 171965 w 412456"/>
                <a:gd name="connsiteY1-140" fmla="*/ 0 h 1406841"/>
                <a:gd name="connsiteX2-141" fmla="*/ 412456 w 412456"/>
                <a:gd name="connsiteY2-142" fmla="*/ 1149013 h 1406841"/>
                <a:gd name="connsiteX3-143" fmla="*/ 134513 w 412456"/>
                <a:gd name="connsiteY3-144" fmla="*/ 1406841 h 1406841"/>
                <a:gd name="connsiteX0-145" fmla="*/ 140084 w 398701"/>
                <a:gd name="connsiteY0-146" fmla="*/ 1442880 h 1442880"/>
                <a:gd name="connsiteX1-147" fmla="*/ 158210 w 398701"/>
                <a:gd name="connsiteY1-148" fmla="*/ 0 h 1442880"/>
                <a:gd name="connsiteX2-149" fmla="*/ 398701 w 398701"/>
                <a:gd name="connsiteY2-150" fmla="*/ 1149013 h 1442880"/>
                <a:gd name="connsiteX3-151" fmla="*/ 140084 w 398701"/>
                <a:gd name="connsiteY3-152" fmla="*/ 1442880 h 1442880"/>
                <a:gd name="connsiteX0-153" fmla="*/ 163454 w 422071"/>
                <a:gd name="connsiteY0-154" fmla="*/ 1442880 h 1442880"/>
                <a:gd name="connsiteX1-155" fmla="*/ 181580 w 422071"/>
                <a:gd name="connsiteY1-156" fmla="*/ 0 h 1442880"/>
                <a:gd name="connsiteX2-157" fmla="*/ 422071 w 422071"/>
                <a:gd name="connsiteY2-158" fmla="*/ 1149013 h 1442880"/>
                <a:gd name="connsiteX3-159" fmla="*/ 163454 w 422071"/>
                <a:gd name="connsiteY3-160" fmla="*/ 1442880 h 1442880"/>
                <a:gd name="connsiteX0-161" fmla="*/ 163454 w 422071"/>
                <a:gd name="connsiteY0-162" fmla="*/ 1442880 h 1442880"/>
                <a:gd name="connsiteX1-163" fmla="*/ 181580 w 422071"/>
                <a:gd name="connsiteY1-164" fmla="*/ 0 h 1442880"/>
                <a:gd name="connsiteX2-165" fmla="*/ 422071 w 422071"/>
                <a:gd name="connsiteY2-166" fmla="*/ 1149013 h 1442880"/>
                <a:gd name="connsiteX3-167" fmla="*/ 163454 w 422071"/>
                <a:gd name="connsiteY3-168" fmla="*/ 1442880 h 1442880"/>
              </a:gdLst>
              <a:ahLst/>
              <a:cxnLst>
                <a:cxn ang="0">
                  <a:pos x="connsiteX0-161" y="connsiteY0-162"/>
                </a:cxn>
                <a:cxn ang="0">
                  <a:pos x="connsiteX1-163" y="connsiteY1-164"/>
                </a:cxn>
                <a:cxn ang="0">
                  <a:pos x="connsiteX2-165" y="connsiteY2-166"/>
                </a:cxn>
                <a:cxn ang="0">
                  <a:pos x="connsiteX3-167" y="connsiteY3-168"/>
                </a:cxn>
              </a:cxnLst>
              <a:rect l="l" t="t" r="r" b="b"/>
              <a:pathLst>
                <a:path w="422071" h="1442880">
                  <a:moveTo>
                    <a:pt x="163454" y="1442880"/>
                  </a:moveTo>
                  <a:cubicBezTo>
                    <a:pt x="-176501" y="1226284"/>
                    <a:pt x="107547" y="307905"/>
                    <a:pt x="181580" y="0"/>
                  </a:cubicBezTo>
                  <a:cubicBezTo>
                    <a:pt x="115191" y="556789"/>
                    <a:pt x="137346" y="827855"/>
                    <a:pt x="422071" y="1149013"/>
                  </a:cubicBezTo>
                  <a:cubicBezTo>
                    <a:pt x="129579" y="963158"/>
                    <a:pt x="66208" y="1301405"/>
                    <a:pt x="163454" y="144288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MH_Other_7"/>
            <p:cNvSpPr/>
            <p:nvPr/>
          </p:nvSpPr>
          <p:spPr>
            <a:xfrm rot="18900000">
              <a:off x="4543028" y="1678904"/>
              <a:ext cx="517922" cy="123825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-1" fmla="*/ 1637 w 1153765"/>
                <a:gd name="connsiteY0-2" fmla="*/ 0 h 242604"/>
                <a:gd name="connsiteX1-3" fmla="*/ 1153765 w 1153765"/>
                <a:gd name="connsiteY1-4" fmla="*/ 0 h 242604"/>
                <a:gd name="connsiteX2-5" fmla="*/ 1153765 w 1153765"/>
                <a:gd name="connsiteY2-6" fmla="*/ 242604 h 242604"/>
                <a:gd name="connsiteX3-7" fmla="*/ 1637 w 1153765"/>
                <a:gd name="connsiteY3-8" fmla="*/ 242604 h 242604"/>
                <a:gd name="connsiteX4-9" fmla="*/ 0 w 1153765"/>
                <a:gd name="connsiteY4-10" fmla="*/ 57657 h 242604"/>
                <a:gd name="connsiteX5" fmla="*/ 1637 w 1153765"/>
                <a:gd name="connsiteY5" fmla="*/ 0 h 242604"/>
                <a:gd name="connsiteX0-11" fmla="*/ 85266 w 1237394"/>
                <a:gd name="connsiteY0-12" fmla="*/ 0 h 242604"/>
                <a:gd name="connsiteX1-13" fmla="*/ 1237394 w 1237394"/>
                <a:gd name="connsiteY1-14" fmla="*/ 0 h 242604"/>
                <a:gd name="connsiteX2-15" fmla="*/ 1237394 w 1237394"/>
                <a:gd name="connsiteY2-16" fmla="*/ 242604 h 242604"/>
                <a:gd name="connsiteX3-17" fmla="*/ 85266 w 1237394"/>
                <a:gd name="connsiteY3-18" fmla="*/ 242604 h 242604"/>
                <a:gd name="connsiteX4-19" fmla="*/ 85314 w 1237394"/>
                <a:gd name="connsiteY4-20" fmla="*/ 96385 h 242604"/>
                <a:gd name="connsiteX5-21" fmla="*/ 83629 w 1237394"/>
                <a:gd name="connsiteY5-22" fmla="*/ 57657 h 242604"/>
                <a:gd name="connsiteX6" fmla="*/ 85266 w 1237394"/>
                <a:gd name="connsiteY6" fmla="*/ 0 h 242604"/>
                <a:gd name="connsiteX0-23" fmla="*/ 105071 w 1257199"/>
                <a:gd name="connsiteY0-24" fmla="*/ 0 h 242604"/>
                <a:gd name="connsiteX1-25" fmla="*/ 1257199 w 1257199"/>
                <a:gd name="connsiteY1-26" fmla="*/ 0 h 242604"/>
                <a:gd name="connsiteX2-27" fmla="*/ 1257199 w 1257199"/>
                <a:gd name="connsiteY2-28" fmla="*/ 242604 h 242604"/>
                <a:gd name="connsiteX3-29" fmla="*/ 105071 w 1257199"/>
                <a:gd name="connsiteY3-30" fmla="*/ 242604 h 242604"/>
                <a:gd name="connsiteX4-31" fmla="*/ 52921 w 1257199"/>
                <a:gd name="connsiteY4-32" fmla="*/ 155317 h 242604"/>
                <a:gd name="connsiteX5-33" fmla="*/ 105119 w 1257199"/>
                <a:gd name="connsiteY5-34" fmla="*/ 96385 h 242604"/>
                <a:gd name="connsiteX6-35" fmla="*/ 103434 w 1257199"/>
                <a:gd name="connsiteY6-36" fmla="*/ 57657 h 242604"/>
                <a:gd name="connsiteX7" fmla="*/ 105071 w 1257199"/>
                <a:gd name="connsiteY7" fmla="*/ 0 h 242604"/>
                <a:gd name="connsiteX0-37" fmla="*/ 123870 w 1275998"/>
                <a:gd name="connsiteY0-38" fmla="*/ 0 h 242604"/>
                <a:gd name="connsiteX1-39" fmla="*/ 1275998 w 1275998"/>
                <a:gd name="connsiteY1-40" fmla="*/ 0 h 242604"/>
                <a:gd name="connsiteX2-41" fmla="*/ 1275998 w 1275998"/>
                <a:gd name="connsiteY2-42" fmla="*/ 242604 h 242604"/>
                <a:gd name="connsiteX3-43" fmla="*/ 123870 w 1275998"/>
                <a:gd name="connsiteY3-44" fmla="*/ 242604 h 242604"/>
                <a:gd name="connsiteX4-45" fmla="*/ 26256 w 1275998"/>
                <a:gd name="connsiteY4-46" fmla="*/ 197412 h 242604"/>
                <a:gd name="connsiteX5-47" fmla="*/ 71720 w 1275998"/>
                <a:gd name="connsiteY5-48" fmla="*/ 155317 h 242604"/>
                <a:gd name="connsiteX6-49" fmla="*/ 123918 w 1275998"/>
                <a:gd name="connsiteY6-50" fmla="*/ 96385 h 242604"/>
                <a:gd name="connsiteX7-51" fmla="*/ 122233 w 1275998"/>
                <a:gd name="connsiteY7-52" fmla="*/ 57657 h 242604"/>
                <a:gd name="connsiteX8" fmla="*/ 123870 w 1275998"/>
                <a:gd name="connsiteY8" fmla="*/ 0 h 242604"/>
                <a:gd name="connsiteX0-53" fmla="*/ 123870 w 1275998"/>
                <a:gd name="connsiteY0-54" fmla="*/ 0 h 242604"/>
                <a:gd name="connsiteX1-55" fmla="*/ 1275998 w 1275998"/>
                <a:gd name="connsiteY1-56" fmla="*/ 0 h 242604"/>
                <a:gd name="connsiteX2-57" fmla="*/ 1275998 w 1275998"/>
                <a:gd name="connsiteY2-58" fmla="*/ 242604 h 242604"/>
                <a:gd name="connsiteX3-59" fmla="*/ 123870 w 1275998"/>
                <a:gd name="connsiteY3-60" fmla="*/ 242604 h 242604"/>
                <a:gd name="connsiteX4-61" fmla="*/ 26256 w 1275998"/>
                <a:gd name="connsiteY4-62" fmla="*/ 197412 h 242604"/>
                <a:gd name="connsiteX5-63" fmla="*/ 71720 w 1275998"/>
                <a:gd name="connsiteY5-64" fmla="*/ 155317 h 242604"/>
                <a:gd name="connsiteX6-65" fmla="*/ 123918 w 1275998"/>
                <a:gd name="connsiteY6-66" fmla="*/ 96385 h 242604"/>
                <a:gd name="connsiteX7-67" fmla="*/ 199688 w 1275998"/>
                <a:gd name="connsiteY7-68" fmla="*/ 57657 h 242604"/>
                <a:gd name="connsiteX8-69" fmla="*/ 123870 w 1275998"/>
                <a:gd name="connsiteY8-70" fmla="*/ 0 h 242604"/>
                <a:gd name="connsiteX0-71" fmla="*/ 123870 w 1275998"/>
                <a:gd name="connsiteY0-72" fmla="*/ 0 h 242604"/>
                <a:gd name="connsiteX1-73" fmla="*/ 1275998 w 1275998"/>
                <a:gd name="connsiteY1-74" fmla="*/ 0 h 242604"/>
                <a:gd name="connsiteX2-75" fmla="*/ 1275998 w 1275998"/>
                <a:gd name="connsiteY2-76" fmla="*/ 242604 h 242604"/>
                <a:gd name="connsiteX3-77" fmla="*/ 123870 w 1275998"/>
                <a:gd name="connsiteY3-78" fmla="*/ 242604 h 242604"/>
                <a:gd name="connsiteX4-79" fmla="*/ 26256 w 1275998"/>
                <a:gd name="connsiteY4-80" fmla="*/ 197412 h 242604"/>
                <a:gd name="connsiteX5-81" fmla="*/ 90242 w 1275998"/>
                <a:gd name="connsiteY5-82" fmla="*/ 150265 h 242604"/>
                <a:gd name="connsiteX6-83" fmla="*/ 123918 w 1275998"/>
                <a:gd name="connsiteY6-84" fmla="*/ 96385 h 242604"/>
                <a:gd name="connsiteX7-85" fmla="*/ 199688 w 1275998"/>
                <a:gd name="connsiteY7-86" fmla="*/ 57657 h 242604"/>
                <a:gd name="connsiteX8-87" fmla="*/ 123870 w 1275998"/>
                <a:gd name="connsiteY8-88" fmla="*/ 0 h 242604"/>
                <a:gd name="connsiteX0-89" fmla="*/ 123870 w 1277318"/>
                <a:gd name="connsiteY0-90" fmla="*/ 0 h 242604"/>
                <a:gd name="connsiteX1-91" fmla="*/ 1275998 w 1277318"/>
                <a:gd name="connsiteY1-92" fmla="*/ 0 h 242604"/>
                <a:gd name="connsiteX2-93" fmla="*/ 1277318 w 1277318"/>
                <a:gd name="connsiteY2-94" fmla="*/ 47554 h 242604"/>
                <a:gd name="connsiteX3-95" fmla="*/ 1275998 w 1277318"/>
                <a:gd name="connsiteY3-96" fmla="*/ 242604 h 242604"/>
                <a:gd name="connsiteX4-97" fmla="*/ 123870 w 1277318"/>
                <a:gd name="connsiteY4-98" fmla="*/ 242604 h 242604"/>
                <a:gd name="connsiteX5-99" fmla="*/ 26256 w 1277318"/>
                <a:gd name="connsiteY5-100" fmla="*/ 197412 h 242604"/>
                <a:gd name="connsiteX6-101" fmla="*/ 90242 w 1277318"/>
                <a:gd name="connsiteY6-102" fmla="*/ 150265 h 242604"/>
                <a:gd name="connsiteX7-103" fmla="*/ 123918 w 1277318"/>
                <a:gd name="connsiteY7-104" fmla="*/ 96385 h 242604"/>
                <a:gd name="connsiteX8-105" fmla="*/ 199688 w 1277318"/>
                <a:gd name="connsiteY8-106" fmla="*/ 57657 h 242604"/>
                <a:gd name="connsiteX9" fmla="*/ 123870 w 1277318"/>
                <a:gd name="connsiteY9" fmla="*/ 0 h 242604"/>
                <a:gd name="connsiteX0-107" fmla="*/ 123870 w 1277318"/>
                <a:gd name="connsiteY0-108" fmla="*/ 0 h 242604"/>
                <a:gd name="connsiteX1-109" fmla="*/ 1275998 w 1277318"/>
                <a:gd name="connsiteY1-110" fmla="*/ 0 h 242604"/>
                <a:gd name="connsiteX2-111" fmla="*/ 1277318 w 1277318"/>
                <a:gd name="connsiteY2-112" fmla="*/ 47554 h 242604"/>
                <a:gd name="connsiteX3-113" fmla="*/ 1277318 w 1277318"/>
                <a:gd name="connsiteY3-114" fmla="*/ 175523 h 242604"/>
                <a:gd name="connsiteX4-115" fmla="*/ 1275998 w 1277318"/>
                <a:gd name="connsiteY4-116" fmla="*/ 242604 h 242604"/>
                <a:gd name="connsiteX5-117" fmla="*/ 123870 w 1277318"/>
                <a:gd name="connsiteY5-118" fmla="*/ 242604 h 242604"/>
                <a:gd name="connsiteX6-119" fmla="*/ 26256 w 1277318"/>
                <a:gd name="connsiteY6-120" fmla="*/ 197412 h 242604"/>
                <a:gd name="connsiteX7-121" fmla="*/ 90242 w 1277318"/>
                <a:gd name="connsiteY7-122" fmla="*/ 150265 h 242604"/>
                <a:gd name="connsiteX8-123" fmla="*/ 123918 w 1277318"/>
                <a:gd name="connsiteY8-124" fmla="*/ 96385 h 242604"/>
                <a:gd name="connsiteX9-125" fmla="*/ 199688 w 1277318"/>
                <a:gd name="connsiteY9-126" fmla="*/ 57657 h 242604"/>
                <a:gd name="connsiteX10" fmla="*/ 123870 w 1277318"/>
                <a:gd name="connsiteY10" fmla="*/ 0 h 242604"/>
                <a:gd name="connsiteX0-127" fmla="*/ 123870 w 1277318"/>
                <a:gd name="connsiteY0-128" fmla="*/ 0 h 242604"/>
                <a:gd name="connsiteX1-129" fmla="*/ 1275998 w 1277318"/>
                <a:gd name="connsiteY1-130" fmla="*/ 0 h 242604"/>
                <a:gd name="connsiteX2-131" fmla="*/ 1277318 w 1277318"/>
                <a:gd name="connsiteY2-132" fmla="*/ 47554 h 242604"/>
                <a:gd name="connsiteX3-133" fmla="*/ 1277317 w 1277318"/>
                <a:gd name="connsiteY3-134" fmla="*/ 98069 h 242604"/>
                <a:gd name="connsiteX4-135" fmla="*/ 1277318 w 1277318"/>
                <a:gd name="connsiteY4-136" fmla="*/ 175523 h 242604"/>
                <a:gd name="connsiteX5-137" fmla="*/ 1275998 w 1277318"/>
                <a:gd name="connsiteY5-138" fmla="*/ 242604 h 242604"/>
                <a:gd name="connsiteX6-139" fmla="*/ 123870 w 1277318"/>
                <a:gd name="connsiteY6-140" fmla="*/ 242604 h 242604"/>
                <a:gd name="connsiteX7-141" fmla="*/ 26256 w 1277318"/>
                <a:gd name="connsiteY7-142" fmla="*/ 197412 h 242604"/>
                <a:gd name="connsiteX8-143" fmla="*/ 90242 w 1277318"/>
                <a:gd name="connsiteY8-144" fmla="*/ 150265 h 242604"/>
                <a:gd name="connsiteX9-145" fmla="*/ 123918 w 1277318"/>
                <a:gd name="connsiteY9-146" fmla="*/ 96385 h 242604"/>
                <a:gd name="connsiteX10-147" fmla="*/ 199688 w 1277318"/>
                <a:gd name="connsiteY10-148" fmla="*/ 57657 h 242604"/>
                <a:gd name="connsiteX11" fmla="*/ 123870 w 1277318"/>
                <a:gd name="connsiteY11" fmla="*/ 0 h 242604"/>
                <a:gd name="connsiteX0-149" fmla="*/ 123870 w 1277318"/>
                <a:gd name="connsiteY0-150" fmla="*/ 0 h 242604"/>
                <a:gd name="connsiteX1-151" fmla="*/ 1275998 w 1277318"/>
                <a:gd name="connsiteY1-152" fmla="*/ 0 h 242604"/>
                <a:gd name="connsiteX2-153" fmla="*/ 1248694 w 1277318"/>
                <a:gd name="connsiteY2-154" fmla="*/ 42503 h 242604"/>
                <a:gd name="connsiteX3-155" fmla="*/ 1277317 w 1277318"/>
                <a:gd name="connsiteY3-156" fmla="*/ 98069 h 242604"/>
                <a:gd name="connsiteX4-157" fmla="*/ 1277318 w 1277318"/>
                <a:gd name="connsiteY4-158" fmla="*/ 175523 h 242604"/>
                <a:gd name="connsiteX5-159" fmla="*/ 1275998 w 1277318"/>
                <a:gd name="connsiteY5-160" fmla="*/ 242604 h 242604"/>
                <a:gd name="connsiteX6-161" fmla="*/ 123870 w 1277318"/>
                <a:gd name="connsiteY6-162" fmla="*/ 242604 h 242604"/>
                <a:gd name="connsiteX7-163" fmla="*/ 26256 w 1277318"/>
                <a:gd name="connsiteY7-164" fmla="*/ 197412 h 242604"/>
                <a:gd name="connsiteX8-165" fmla="*/ 90242 w 1277318"/>
                <a:gd name="connsiteY8-166" fmla="*/ 150265 h 242604"/>
                <a:gd name="connsiteX9-167" fmla="*/ 123918 w 1277318"/>
                <a:gd name="connsiteY9-168" fmla="*/ 96385 h 242604"/>
                <a:gd name="connsiteX10-169" fmla="*/ 199688 w 1277318"/>
                <a:gd name="connsiteY10-170" fmla="*/ 57657 h 242604"/>
                <a:gd name="connsiteX11-171" fmla="*/ 123870 w 1277318"/>
                <a:gd name="connsiteY11-172" fmla="*/ 0 h 242604"/>
                <a:gd name="connsiteX0-173" fmla="*/ 123870 w 1295839"/>
                <a:gd name="connsiteY0-174" fmla="*/ 0 h 242604"/>
                <a:gd name="connsiteX1-175" fmla="*/ 1275998 w 1295839"/>
                <a:gd name="connsiteY1-176" fmla="*/ 0 h 242604"/>
                <a:gd name="connsiteX2-177" fmla="*/ 1248694 w 1295839"/>
                <a:gd name="connsiteY2-178" fmla="*/ 42503 h 242604"/>
                <a:gd name="connsiteX3-179" fmla="*/ 1295839 w 1295839"/>
                <a:gd name="connsiteY3-180" fmla="*/ 89650 h 242604"/>
                <a:gd name="connsiteX4-181" fmla="*/ 1277318 w 1295839"/>
                <a:gd name="connsiteY4-182" fmla="*/ 175523 h 242604"/>
                <a:gd name="connsiteX5-183" fmla="*/ 1275998 w 1295839"/>
                <a:gd name="connsiteY5-184" fmla="*/ 242604 h 242604"/>
                <a:gd name="connsiteX6-185" fmla="*/ 123870 w 1295839"/>
                <a:gd name="connsiteY6-186" fmla="*/ 242604 h 242604"/>
                <a:gd name="connsiteX7-187" fmla="*/ 26256 w 1295839"/>
                <a:gd name="connsiteY7-188" fmla="*/ 197412 h 242604"/>
                <a:gd name="connsiteX8-189" fmla="*/ 90242 w 1295839"/>
                <a:gd name="connsiteY8-190" fmla="*/ 150265 h 242604"/>
                <a:gd name="connsiteX9-191" fmla="*/ 123918 w 1295839"/>
                <a:gd name="connsiteY9-192" fmla="*/ 96385 h 242604"/>
                <a:gd name="connsiteX10-193" fmla="*/ 199688 w 1295839"/>
                <a:gd name="connsiteY10-194" fmla="*/ 57657 h 242604"/>
                <a:gd name="connsiteX11-195" fmla="*/ 123870 w 1295839"/>
                <a:gd name="connsiteY11-196" fmla="*/ 0 h 242604"/>
                <a:gd name="connsiteX0-197" fmla="*/ 123870 w 1296242"/>
                <a:gd name="connsiteY0-198" fmla="*/ 0 h 242604"/>
                <a:gd name="connsiteX1-199" fmla="*/ 1275998 w 1296242"/>
                <a:gd name="connsiteY1-200" fmla="*/ 0 h 242604"/>
                <a:gd name="connsiteX2-201" fmla="*/ 1248694 w 1296242"/>
                <a:gd name="connsiteY2-202" fmla="*/ 42503 h 242604"/>
                <a:gd name="connsiteX3-203" fmla="*/ 1295839 w 1296242"/>
                <a:gd name="connsiteY3-204" fmla="*/ 89650 h 242604"/>
                <a:gd name="connsiteX4-205" fmla="*/ 1243642 w 1296242"/>
                <a:gd name="connsiteY4-206" fmla="*/ 141847 h 242604"/>
                <a:gd name="connsiteX5-207" fmla="*/ 1277318 w 1296242"/>
                <a:gd name="connsiteY5-208" fmla="*/ 175523 h 242604"/>
                <a:gd name="connsiteX6-209" fmla="*/ 1275998 w 1296242"/>
                <a:gd name="connsiteY6-210" fmla="*/ 242604 h 242604"/>
                <a:gd name="connsiteX7-211" fmla="*/ 123870 w 1296242"/>
                <a:gd name="connsiteY7-212" fmla="*/ 242604 h 242604"/>
                <a:gd name="connsiteX8-213" fmla="*/ 26256 w 1296242"/>
                <a:gd name="connsiteY8-214" fmla="*/ 197412 h 242604"/>
                <a:gd name="connsiteX9-215" fmla="*/ 90242 w 1296242"/>
                <a:gd name="connsiteY9-216" fmla="*/ 150265 h 242604"/>
                <a:gd name="connsiteX10-217" fmla="*/ 123918 w 1296242"/>
                <a:gd name="connsiteY10-218" fmla="*/ 96385 h 242604"/>
                <a:gd name="connsiteX11-219" fmla="*/ 199688 w 1296242"/>
                <a:gd name="connsiteY11-220" fmla="*/ 57657 h 242604"/>
                <a:gd name="connsiteX12" fmla="*/ 123870 w 1296242"/>
                <a:gd name="connsiteY12" fmla="*/ 0 h 242604"/>
                <a:gd name="connsiteX0-221" fmla="*/ 123870 w 1307634"/>
                <a:gd name="connsiteY0-222" fmla="*/ 0 h 242604"/>
                <a:gd name="connsiteX1-223" fmla="*/ 1275998 w 1307634"/>
                <a:gd name="connsiteY1-224" fmla="*/ 0 h 242604"/>
                <a:gd name="connsiteX2-225" fmla="*/ 1248694 w 1307634"/>
                <a:gd name="connsiteY2-226" fmla="*/ 42503 h 242604"/>
                <a:gd name="connsiteX3-227" fmla="*/ 1295839 w 1307634"/>
                <a:gd name="connsiteY3-228" fmla="*/ 89650 h 242604"/>
                <a:gd name="connsiteX4-229" fmla="*/ 1243642 w 1307634"/>
                <a:gd name="connsiteY4-230" fmla="*/ 141847 h 242604"/>
                <a:gd name="connsiteX5-231" fmla="*/ 1277318 w 1307634"/>
                <a:gd name="connsiteY5-232" fmla="*/ 175523 h 242604"/>
                <a:gd name="connsiteX6-233" fmla="*/ 1307627 w 1307634"/>
                <a:gd name="connsiteY6-234" fmla="*/ 229404 h 242604"/>
                <a:gd name="connsiteX7-235" fmla="*/ 1275998 w 1307634"/>
                <a:gd name="connsiteY7-236" fmla="*/ 242604 h 242604"/>
                <a:gd name="connsiteX8-237" fmla="*/ 123870 w 1307634"/>
                <a:gd name="connsiteY8-238" fmla="*/ 242604 h 242604"/>
                <a:gd name="connsiteX9-239" fmla="*/ 26256 w 1307634"/>
                <a:gd name="connsiteY9-240" fmla="*/ 197412 h 242604"/>
                <a:gd name="connsiteX10-241" fmla="*/ 90242 w 1307634"/>
                <a:gd name="connsiteY10-242" fmla="*/ 150265 h 242604"/>
                <a:gd name="connsiteX11-243" fmla="*/ 123918 w 1307634"/>
                <a:gd name="connsiteY11-244" fmla="*/ 96385 h 242604"/>
                <a:gd name="connsiteX12-245" fmla="*/ 199688 w 1307634"/>
                <a:gd name="connsiteY12-246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-221" y="connsiteY0-222"/>
                </a:cxn>
                <a:cxn ang="0">
                  <a:pos x="connsiteX1-223" y="connsiteY1-224"/>
                </a:cxn>
                <a:cxn ang="0">
                  <a:pos x="connsiteX2-225" y="connsiteY2-226"/>
                </a:cxn>
                <a:cxn ang="0">
                  <a:pos x="connsiteX3-227" y="connsiteY3-228"/>
                </a:cxn>
                <a:cxn ang="0">
                  <a:pos x="connsiteX4-229" y="connsiteY4-230"/>
                </a:cxn>
                <a:cxn ang="0">
                  <a:pos x="connsiteX5-231" y="connsiteY5-232"/>
                </a:cxn>
                <a:cxn ang="0">
                  <a:pos x="connsiteX6-233" y="connsiteY6-234"/>
                </a:cxn>
                <a:cxn ang="0">
                  <a:pos x="connsiteX7-235" y="connsiteY7-236"/>
                </a:cxn>
                <a:cxn ang="0">
                  <a:pos x="connsiteX8-237" y="connsiteY8-238"/>
                </a:cxn>
                <a:cxn ang="0">
                  <a:pos x="connsiteX9-239" y="connsiteY9-240"/>
                </a:cxn>
                <a:cxn ang="0">
                  <a:pos x="connsiteX10-241" y="connsiteY10-242"/>
                </a:cxn>
                <a:cxn ang="0">
                  <a:pos x="connsiteX11-243" y="connsiteY11-244"/>
                </a:cxn>
                <a:cxn ang="0">
                  <a:pos x="connsiteX12-245" y="connsiteY12-246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MH_Other_8"/>
            <p:cNvSpPr/>
            <p:nvPr/>
          </p:nvSpPr>
          <p:spPr>
            <a:xfrm rot="1741600">
              <a:off x="5449094" y="1531266"/>
              <a:ext cx="536972" cy="120253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-1" fmla="*/ 220 w 1152348"/>
                <a:gd name="connsiteY0-2" fmla="*/ 0 h 242604"/>
                <a:gd name="connsiteX1-3" fmla="*/ 1152348 w 1152348"/>
                <a:gd name="connsiteY1-4" fmla="*/ 0 h 242604"/>
                <a:gd name="connsiteX2-5" fmla="*/ 1152348 w 1152348"/>
                <a:gd name="connsiteY2-6" fmla="*/ 242604 h 242604"/>
                <a:gd name="connsiteX3-7" fmla="*/ 220 w 1152348"/>
                <a:gd name="connsiteY3-8" fmla="*/ 242604 h 242604"/>
                <a:gd name="connsiteX4-9" fmla="*/ 0 w 1152348"/>
                <a:gd name="connsiteY4-10" fmla="*/ 216390 h 242604"/>
                <a:gd name="connsiteX5" fmla="*/ 220 w 1152348"/>
                <a:gd name="connsiteY5" fmla="*/ 0 h 242604"/>
                <a:gd name="connsiteX0-11" fmla="*/ 85407 w 1237535"/>
                <a:gd name="connsiteY0-12" fmla="*/ 0 h 242604"/>
                <a:gd name="connsiteX1-13" fmla="*/ 1237535 w 1237535"/>
                <a:gd name="connsiteY1-14" fmla="*/ 0 h 242604"/>
                <a:gd name="connsiteX2-15" fmla="*/ 1237535 w 1237535"/>
                <a:gd name="connsiteY2-16" fmla="*/ 242604 h 242604"/>
                <a:gd name="connsiteX3-17" fmla="*/ 85407 w 1237535"/>
                <a:gd name="connsiteY3-18" fmla="*/ 242604 h 242604"/>
                <a:gd name="connsiteX4-19" fmla="*/ 85187 w 1237535"/>
                <a:gd name="connsiteY4-20" fmla="*/ 216390 h 242604"/>
                <a:gd name="connsiteX5-21" fmla="*/ 85187 w 1237535"/>
                <a:gd name="connsiteY5-22" fmla="*/ 105258 h 242604"/>
                <a:gd name="connsiteX6" fmla="*/ 85407 w 1237535"/>
                <a:gd name="connsiteY6" fmla="*/ 0 h 242604"/>
                <a:gd name="connsiteX0-23" fmla="*/ 106629 w 1258757"/>
                <a:gd name="connsiteY0-24" fmla="*/ 0 h 242604"/>
                <a:gd name="connsiteX1-25" fmla="*/ 1258757 w 1258757"/>
                <a:gd name="connsiteY1-26" fmla="*/ 0 h 242604"/>
                <a:gd name="connsiteX2-27" fmla="*/ 1258757 w 1258757"/>
                <a:gd name="connsiteY2-28" fmla="*/ 242604 h 242604"/>
                <a:gd name="connsiteX3-29" fmla="*/ 106629 w 1258757"/>
                <a:gd name="connsiteY3-30" fmla="*/ 242604 h 242604"/>
                <a:gd name="connsiteX4-31" fmla="*/ 106409 w 1258757"/>
                <a:gd name="connsiteY4-32" fmla="*/ 216390 h 242604"/>
                <a:gd name="connsiteX5-33" fmla="*/ 106409 w 1258757"/>
                <a:gd name="connsiteY5-34" fmla="*/ 105258 h 242604"/>
                <a:gd name="connsiteX6-35" fmla="*/ 50844 w 1258757"/>
                <a:gd name="connsiteY6-36" fmla="*/ 56429 h 242604"/>
                <a:gd name="connsiteX7" fmla="*/ 106629 w 1258757"/>
                <a:gd name="connsiteY7" fmla="*/ 0 h 242604"/>
                <a:gd name="connsiteX0-37" fmla="*/ 106629 w 1258757"/>
                <a:gd name="connsiteY0-38" fmla="*/ 0 h 242604"/>
                <a:gd name="connsiteX1-39" fmla="*/ 1258757 w 1258757"/>
                <a:gd name="connsiteY1-40" fmla="*/ 0 h 242604"/>
                <a:gd name="connsiteX2-41" fmla="*/ 1258757 w 1258757"/>
                <a:gd name="connsiteY2-42" fmla="*/ 242604 h 242604"/>
                <a:gd name="connsiteX3-43" fmla="*/ 106629 w 1258757"/>
                <a:gd name="connsiteY3-44" fmla="*/ 242604 h 242604"/>
                <a:gd name="connsiteX4-45" fmla="*/ 106409 w 1258757"/>
                <a:gd name="connsiteY4-46" fmla="*/ 216390 h 242604"/>
                <a:gd name="connsiteX5-47" fmla="*/ 156923 w 1258757"/>
                <a:gd name="connsiteY5-48" fmla="*/ 105259 h 242604"/>
                <a:gd name="connsiteX6-49" fmla="*/ 50844 w 1258757"/>
                <a:gd name="connsiteY6-50" fmla="*/ 56429 h 242604"/>
                <a:gd name="connsiteX7-51" fmla="*/ 106629 w 1258757"/>
                <a:gd name="connsiteY7-52" fmla="*/ 0 h 242604"/>
                <a:gd name="connsiteX0-53" fmla="*/ 106629 w 1258757"/>
                <a:gd name="connsiteY0-54" fmla="*/ 0 h 242604"/>
                <a:gd name="connsiteX1-55" fmla="*/ 1258757 w 1258757"/>
                <a:gd name="connsiteY1-56" fmla="*/ 0 h 242604"/>
                <a:gd name="connsiteX2-57" fmla="*/ 1258757 w 1258757"/>
                <a:gd name="connsiteY2-58" fmla="*/ 242604 h 242604"/>
                <a:gd name="connsiteX3-59" fmla="*/ 106629 w 1258757"/>
                <a:gd name="connsiteY3-60" fmla="*/ 242604 h 242604"/>
                <a:gd name="connsiteX4-61" fmla="*/ 106409 w 1258757"/>
                <a:gd name="connsiteY4-62" fmla="*/ 216390 h 242604"/>
                <a:gd name="connsiteX5-63" fmla="*/ 124931 w 1258757"/>
                <a:gd name="connsiteY5-64" fmla="*/ 177662 h 242604"/>
                <a:gd name="connsiteX6-65" fmla="*/ 156923 w 1258757"/>
                <a:gd name="connsiteY6-66" fmla="*/ 105259 h 242604"/>
                <a:gd name="connsiteX7-67" fmla="*/ 50844 w 1258757"/>
                <a:gd name="connsiteY7-68" fmla="*/ 56429 h 242604"/>
                <a:gd name="connsiteX8" fmla="*/ 106629 w 1258757"/>
                <a:gd name="connsiteY8" fmla="*/ 0 h 242604"/>
                <a:gd name="connsiteX0-69" fmla="*/ 106629 w 1258757"/>
                <a:gd name="connsiteY0-70" fmla="*/ 0 h 242604"/>
                <a:gd name="connsiteX1-71" fmla="*/ 1258757 w 1258757"/>
                <a:gd name="connsiteY1-72" fmla="*/ 0 h 242604"/>
                <a:gd name="connsiteX2-73" fmla="*/ 1258757 w 1258757"/>
                <a:gd name="connsiteY2-74" fmla="*/ 242604 h 242604"/>
                <a:gd name="connsiteX3-75" fmla="*/ 106629 w 1258757"/>
                <a:gd name="connsiteY3-76" fmla="*/ 242604 h 242604"/>
                <a:gd name="connsiteX4-77" fmla="*/ 106409 w 1258757"/>
                <a:gd name="connsiteY4-78" fmla="*/ 216390 h 242604"/>
                <a:gd name="connsiteX5-79" fmla="*/ 124931 w 1258757"/>
                <a:gd name="connsiteY5-80" fmla="*/ 177662 h 242604"/>
                <a:gd name="connsiteX6-81" fmla="*/ 156923 w 1258757"/>
                <a:gd name="connsiteY6-82" fmla="*/ 105259 h 242604"/>
                <a:gd name="connsiteX7-83" fmla="*/ 106409 w 1258757"/>
                <a:gd name="connsiteY7-84" fmla="*/ 81686 h 242604"/>
                <a:gd name="connsiteX8-85" fmla="*/ 50844 w 1258757"/>
                <a:gd name="connsiteY8-86" fmla="*/ 56429 h 242604"/>
                <a:gd name="connsiteX9" fmla="*/ 106629 w 1258757"/>
                <a:gd name="connsiteY9" fmla="*/ 0 h 242604"/>
                <a:gd name="connsiteX0-87" fmla="*/ 106629 w 1258757"/>
                <a:gd name="connsiteY0-88" fmla="*/ 0 h 242604"/>
                <a:gd name="connsiteX1-89" fmla="*/ 1258757 w 1258757"/>
                <a:gd name="connsiteY1-90" fmla="*/ 0 h 242604"/>
                <a:gd name="connsiteX2-91" fmla="*/ 1258757 w 1258757"/>
                <a:gd name="connsiteY2-92" fmla="*/ 242604 h 242604"/>
                <a:gd name="connsiteX3-93" fmla="*/ 106629 w 1258757"/>
                <a:gd name="connsiteY3-94" fmla="*/ 242604 h 242604"/>
                <a:gd name="connsiteX4-95" fmla="*/ 106409 w 1258757"/>
                <a:gd name="connsiteY4-96" fmla="*/ 216390 h 242604"/>
                <a:gd name="connsiteX5-97" fmla="*/ 124931 w 1258757"/>
                <a:gd name="connsiteY5-98" fmla="*/ 177662 h 242604"/>
                <a:gd name="connsiteX6-99" fmla="*/ 156923 w 1258757"/>
                <a:gd name="connsiteY6-100" fmla="*/ 105259 h 242604"/>
                <a:gd name="connsiteX7-101" fmla="*/ 97990 w 1258757"/>
                <a:gd name="connsiteY7-102" fmla="*/ 90105 h 242604"/>
                <a:gd name="connsiteX8-103" fmla="*/ 50844 w 1258757"/>
                <a:gd name="connsiteY8-104" fmla="*/ 56429 h 242604"/>
                <a:gd name="connsiteX9-105" fmla="*/ 106629 w 1258757"/>
                <a:gd name="connsiteY9-106" fmla="*/ 0 h 242604"/>
                <a:gd name="connsiteX0-107" fmla="*/ 106629 w 1258757"/>
                <a:gd name="connsiteY0-108" fmla="*/ 0 h 242604"/>
                <a:gd name="connsiteX1-109" fmla="*/ 1258757 w 1258757"/>
                <a:gd name="connsiteY1-110" fmla="*/ 0 h 242604"/>
                <a:gd name="connsiteX2-111" fmla="*/ 1258757 w 1258757"/>
                <a:gd name="connsiteY2-112" fmla="*/ 242604 h 242604"/>
                <a:gd name="connsiteX3-113" fmla="*/ 106629 w 1258757"/>
                <a:gd name="connsiteY3-114" fmla="*/ 242604 h 242604"/>
                <a:gd name="connsiteX4-115" fmla="*/ 106409 w 1258757"/>
                <a:gd name="connsiteY4-116" fmla="*/ 216390 h 242604"/>
                <a:gd name="connsiteX5-117" fmla="*/ 124931 w 1258757"/>
                <a:gd name="connsiteY5-118" fmla="*/ 177662 h 242604"/>
                <a:gd name="connsiteX6-119" fmla="*/ 128299 w 1258757"/>
                <a:gd name="connsiteY6-120" fmla="*/ 117046 h 242604"/>
                <a:gd name="connsiteX7-121" fmla="*/ 97990 w 1258757"/>
                <a:gd name="connsiteY7-122" fmla="*/ 90105 h 242604"/>
                <a:gd name="connsiteX8-123" fmla="*/ 50844 w 1258757"/>
                <a:gd name="connsiteY8-124" fmla="*/ 56429 h 242604"/>
                <a:gd name="connsiteX9-125" fmla="*/ 106629 w 1258757"/>
                <a:gd name="connsiteY9-126" fmla="*/ 0 h 242604"/>
                <a:gd name="connsiteX0-127" fmla="*/ 106629 w 1258757"/>
                <a:gd name="connsiteY0-128" fmla="*/ 0 h 242604"/>
                <a:gd name="connsiteX1-129" fmla="*/ 1258757 w 1258757"/>
                <a:gd name="connsiteY1-130" fmla="*/ 0 h 242604"/>
                <a:gd name="connsiteX2-131" fmla="*/ 1258757 w 1258757"/>
                <a:gd name="connsiteY2-132" fmla="*/ 242604 h 242604"/>
                <a:gd name="connsiteX3-133" fmla="*/ 106629 w 1258757"/>
                <a:gd name="connsiteY3-134" fmla="*/ 242604 h 242604"/>
                <a:gd name="connsiteX4-135" fmla="*/ 106409 w 1258757"/>
                <a:gd name="connsiteY4-136" fmla="*/ 216390 h 242604"/>
                <a:gd name="connsiteX5-137" fmla="*/ 182180 w 1258757"/>
                <a:gd name="connsiteY5-138" fmla="*/ 167559 h 242604"/>
                <a:gd name="connsiteX6-139" fmla="*/ 128299 w 1258757"/>
                <a:gd name="connsiteY6-140" fmla="*/ 117046 h 242604"/>
                <a:gd name="connsiteX7-141" fmla="*/ 97990 w 1258757"/>
                <a:gd name="connsiteY7-142" fmla="*/ 90105 h 242604"/>
                <a:gd name="connsiteX8-143" fmla="*/ 50844 w 1258757"/>
                <a:gd name="connsiteY8-144" fmla="*/ 56429 h 242604"/>
                <a:gd name="connsiteX9-145" fmla="*/ 106629 w 1258757"/>
                <a:gd name="connsiteY9-146" fmla="*/ 0 h 242604"/>
                <a:gd name="connsiteX0-147" fmla="*/ 106629 w 1258757"/>
                <a:gd name="connsiteY0-148" fmla="*/ 0 h 242604"/>
                <a:gd name="connsiteX1-149" fmla="*/ 1258757 w 1258757"/>
                <a:gd name="connsiteY1-150" fmla="*/ 0 h 242604"/>
                <a:gd name="connsiteX2-151" fmla="*/ 1256443 w 1258757"/>
                <a:gd name="connsiteY2-152" fmla="*/ 42958 h 242604"/>
                <a:gd name="connsiteX3-153" fmla="*/ 1258757 w 1258757"/>
                <a:gd name="connsiteY3-154" fmla="*/ 242604 h 242604"/>
                <a:gd name="connsiteX4-155" fmla="*/ 106629 w 1258757"/>
                <a:gd name="connsiteY4-156" fmla="*/ 242604 h 242604"/>
                <a:gd name="connsiteX5-157" fmla="*/ 106409 w 1258757"/>
                <a:gd name="connsiteY5-158" fmla="*/ 216390 h 242604"/>
                <a:gd name="connsiteX6-159" fmla="*/ 182180 w 1258757"/>
                <a:gd name="connsiteY6-160" fmla="*/ 167559 h 242604"/>
                <a:gd name="connsiteX7-161" fmla="*/ 128299 w 1258757"/>
                <a:gd name="connsiteY7-162" fmla="*/ 117046 h 242604"/>
                <a:gd name="connsiteX8-163" fmla="*/ 97990 w 1258757"/>
                <a:gd name="connsiteY8-164" fmla="*/ 90105 h 242604"/>
                <a:gd name="connsiteX9-165" fmla="*/ 50844 w 1258757"/>
                <a:gd name="connsiteY9-166" fmla="*/ 56429 h 242604"/>
                <a:gd name="connsiteX10" fmla="*/ 106629 w 1258757"/>
                <a:gd name="connsiteY10" fmla="*/ 0 h 242604"/>
                <a:gd name="connsiteX0-167" fmla="*/ 106629 w 1343417"/>
                <a:gd name="connsiteY0-168" fmla="*/ 0 h 242604"/>
                <a:gd name="connsiteX1-169" fmla="*/ 1258757 w 1343417"/>
                <a:gd name="connsiteY1-170" fmla="*/ 0 h 242604"/>
                <a:gd name="connsiteX2-171" fmla="*/ 1256443 w 1343417"/>
                <a:gd name="connsiteY2-172" fmla="*/ 42958 h 242604"/>
                <a:gd name="connsiteX3-173" fmla="*/ 1256443 w 1343417"/>
                <a:gd name="connsiteY3-174" fmla="*/ 86737 h 242604"/>
                <a:gd name="connsiteX4-175" fmla="*/ 1258757 w 1343417"/>
                <a:gd name="connsiteY4-176" fmla="*/ 242604 h 242604"/>
                <a:gd name="connsiteX5-177" fmla="*/ 106629 w 1343417"/>
                <a:gd name="connsiteY5-178" fmla="*/ 242604 h 242604"/>
                <a:gd name="connsiteX6-179" fmla="*/ 106409 w 1343417"/>
                <a:gd name="connsiteY6-180" fmla="*/ 216390 h 242604"/>
                <a:gd name="connsiteX7-181" fmla="*/ 182180 w 1343417"/>
                <a:gd name="connsiteY7-182" fmla="*/ 167559 h 242604"/>
                <a:gd name="connsiteX8-183" fmla="*/ 128299 w 1343417"/>
                <a:gd name="connsiteY8-184" fmla="*/ 117046 h 242604"/>
                <a:gd name="connsiteX9-185" fmla="*/ 97990 w 1343417"/>
                <a:gd name="connsiteY9-186" fmla="*/ 90105 h 242604"/>
                <a:gd name="connsiteX10-187" fmla="*/ 50844 w 1343417"/>
                <a:gd name="connsiteY10-188" fmla="*/ 56429 h 242604"/>
                <a:gd name="connsiteX11" fmla="*/ 106629 w 1343417"/>
                <a:gd name="connsiteY11" fmla="*/ 0 h 242604"/>
                <a:gd name="connsiteX0-189" fmla="*/ 106629 w 1354171"/>
                <a:gd name="connsiteY0-190" fmla="*/ 0 h 242604"/>
                <a:gd name="connsiteX1-191" fmla="*/ 1258757 w 1354171"/>
                <a:gd name="connsiteY1-192" fmla="*/ 0 h 242604"/>
                <a:gd name="connsiteX2-193" fmla="*/ 1256443 w 1354171"/>
                <a:gd name="connsiteY2-194" fmla="*/ 42958 h 242604"/>
                <a:gd name="connsiteX3-195" fmla="*/ 1256443 w 1354171"/>
                <a:gd name="connsiteY3-196" fmla="*/ 86737 h 242604"/>
                <a:gd name="connsiteX4-197" fmla="*/ 1286751 w 1354171"/>
                <a:gd name="connsiteY4-198" fmla="*/ 123780 h 242604"/>
                <a:gd name="connsiteX5-199" fmla="*/ 1258757 w 1354171"/>
                <a:gd name="connsiteY5-200" fmla="*/ 242604 h 242604"/>
                <a:gd name="connsiteX6-201" fmla="*/ 106629 w 1354171"/>
                <a:gd name="connsiteY6-202" fmla="*/ 242604 h 242604"/>
                <a:gd name="connsiteX7-203" fmla="*/ 106409 w 1354171"/>
                <a:gd name="connsiteY7-204" fmla="*/ 216390 h 242604"/>
                <a:gd name="connsiteX8-205" fmla="*/ 182180 w 1354171"/>
                <a:gd name="connsiteY8-206" fmla="*/ 167559 h 242604"/>
                <a:gd name="connsiteX9-207" fmla="*/ 128299 w 1354171"/>
                <a:gd name="connsiteY9-208" fmla="*/ 117046 h 242604"/>
                <a:gd name="connsiteX10-209" fmla="*/ 97990 w 1354171"/>
                <a:gd name="connsiteY10-210" fmla="*/ 90105 h 242604"/>
                <a:gd name="connsiteX11-211" fmla="*/ 50844 w 1354171"/>
                <a:gd name="connsiteY11-212" fmla="*/ 56429 h 242604"/>
                <a:gd name="connsiteX12" fmla="*/ 106629 w 1354171"/>
                <a:gd name="connsiteY12" fmla="*/ 0 h 242604"/>
                <a:gd name="connsiteX0-213" fmla="*/ 106629 w 1370394"/>
                <a:gd name="connsiteY0-214" fmla="*/ 0 h 242604"/>
                <a:gd name="connsiteX1-215" fmla="*/ 1258757 w 1370394"/>
                <a:gd name="connsiteY1-216" fmla="*/ 0 h 242604"/>
                <a:gd name="connsiteX2-217" fmla="*/ 1256443 w 1370394"/>
                <a:gd name="connsiteY2-218" fmla="*/ 42958 h 242604"/>
                <a:gd name="connsiteX3-219" fmla="*/ 1256443 w 1370394"/>
                <a:gd name="connsiteY3-220" fmla="*/ 86737 h 242604"/>
                <a:gd name="connsiteX4-221" fmla="*/ 1286751 w 1370394"/>
                <a:gd name="connsiteY4-222" fmla="*/ 123780 h 242604"/>
                <a:gd name="connsiteX5-223" fmla="*/ 1328847 w 1370394"/>
                <a:gd name="connsiteY5-224" fmla="*/ 169243 h 242604"/>
                <a:gd name="connsiteX6-225" fmla="*/ 1258757 w 1370394"/>
                <a:gd name="connsiteY6-226" fmla="*/ 242604 h 242604"/>
                <a:gd name="connsiteX7-227" fmla="*/ 106629 w 1370394"/>
                <a:gd name="connsiteY7-228" fmla="*/ 242604 h 242604"/>
                <a:gd name="connsiteX8-229" fmla="*/ 106409 w 1370394"/>
                <a:gd name="connsiteY8-230" fmla="*/ 216390 h 242604"/>
                <a:gd name="connsiteX9-231" fmla="*/ 182180 w 1370394"/>
                <a:gd name="connsiteY9-232" fmla="*/ 167559 h 242604"/>
                <a:gd name="connsiteX10-233" fmla="*/ 128299 w 1370394"/>
                <a:gd name="connsiteY10-234" fmla="*/ 117046 h 242604"/>
                <a:gd name="connsiteX11-235" fmla="*/ 97990 w 1370394"/>
                <a:gd name="connsiteY11-236" fmla="*/ 90105 h 242604"/>
                <a:gd name="connsiteX12-237" fmla="*/ 50844 w 1370394"/>
                <a:gd name="connsiteY12-238" fmla="*/ 56429 h 242604"/>
                <a:gd name="connsiteX13" fmla="*/ 106629 w 1370394"/>
                <a:gd name="connsiteY13" fmla="*/ 0 h 242604"/>
                <a:gd name="connsiteX0-239" fmla="*/ 106629 w 1375326"/>
                <a:gd name="connsiteY0-240" fmla="*/ 0 h 242894"/>
                <a:gd name="connsiteX1-241" fmla="*/ 1258757 w 1375326"/>
                <a:gd name="connsiteY1-242" fmla="*/ 0 h 242894"/>
                <a:gd name="connsiteX2-243" fmla="*/ 1256443 w 1375326"/>
                <a:gd name="connsiteY2-244" fmla="*/ 42958 h 242894"/>
                <a:gd name="connsiteX3-245" fmla="*/ 1256443 w 1375326"/>
                <a:gd name="connsiteY3-246" fmla="*/ 86737 h 242894"/>
                <a:gd name="connsiteX4-247" fmla="*/ 1286751 w 1375326"/>
                <a:gd name="connsiteY4-248" fmla="*/ 123780 h 242894"/>
                <a:gd name="connsiteX5-249" fmla="*/ 1328847 w 1375326"/>
                <a:gd name="connsiteY5-250" fmla="*/ 169243 h 242894"/>
                <a:gd name="connsiteX6-251" fmla="*/ 1344000 w 1375326"/>
                <a:gd name="connsiteY6-252" fmla="*/ 234911 h 242894"/>
                <a:gd name="connsiteX7-253" fmla="*/ 1258757 w 1375326"/>
                <a:gd name="connsiteY7-254" fmla="*/ 242604 h 242894"/>
                <a:gd name="connsiteX8-255" fmla="*/ 106629 w 1375326"/>
                <a:gd name="connsiteY8-256" fmla="*/ 242604 h 242894"/>
                <a:gd name="connsiteX9-257" fmla="*/ 106409 w 1375326"/>
                <a:gd name="connsiteY9-258" fmla="*/ 216390 h 242894"/>
                <a:gd name="connsiteX10-259" fmla="*/ 182180 w 1375326"/>
                <a:gd name="connsiteY10-260" fmla="*/ 167559 h 242894"/>
                <a:gd name="connsiteX11-261" fmla="*/ 128299 w 1375326"/>
                <a:gd name="connsiteY11-262" fmla="*/ 117046 h 242894"/>
                <a:gd name="connsiteX12-263" fmla="*/ 97990 w 1375326"/>
                <a:gd name="connsiteY12-264" fmla="*/ 90105 h 242894"/>
                <a:gd name="connsiteX13-265" fmla="*/ 50844 w 1375326"/>
                <a:gd name="connsiteY13-266" fmla="*/ 56429 h 242894"/>
                <a:gd name="connsiteX14" fmla="*/ 106629 w 1375326"/>
                <a:gd name="connsiteY14" fmla="*/ 0 h 242894"/>
                <a:gd name="connsiteX0-267" fmla="*/ 106629 w 1358377"/>
                <a:gd name="connsiteY0-268" fmla="*/ 0 h 242604"/>
                <a:gd name="connsiteX1-269" fmla="*/ 1258757 w 1358377"/>
                <a:gd name="connsiteY1-270" fmla="*/ 0 h 242604"/>
                <a:gd name="connsiteX2-271" fmla="*/ 1256443 w 1358377"/>
                <a:gd name="connsiteY2-272" fmla="*/ 42958 h 242604"/>
                <a:gd name="connsiteX3-273" fmla="*/ 1256443 w 1358377"/>
                <a:gd name="connsiteY3-274" fmla="*/ 86737 h 242604"/>
                <a:gd name="connsiteX4-275" fmla="*/ 1286751 w 1358377"/>
                <a:gd name="connsiteY4-276" fmla="*/ 123780 h 242604"/>
                <a:gd name="connsiteX5-277" fmla="*/ 1328847 w 1358377"/>
                <a:gd name="connsiteY5-278" fmla="*/ 169243 h 242604"/>
                <a:gd name="connsiteX6-279" fmla="*/ 1296853 w 1358377"/>
                <a:gd name="connsiteY6-280" fmla="*/ 211337 h 242604"/>
                <a:gd name="connsiteX7-281" fmla="*/ 1258757 w 1358377"/>
                <a:gd name="connsiteY7-282" fmla="*/ 242604 h 242604"/>
                <a:gd name="connsiteX8-283" fmla="*/ 106629 w 1358377"/>
                <a:gd name="connsiteY8-284" fmla="*/ 242604 h 242604"/>
                <a:gd name="connsiteX9-285" fmla="*/ 106409 w 1358377"/>
                <a:gd name="connsiteY9-286" fmla="*/ 216390 h 242604"/>
                <a:gd name="connsiteX10-287" fmla="*/ 182180 w 1358377"/>
                <a:gd name="connsiteY10-288" fmla="*/ 167559 h 242604"/>
                <a:gd name="connsiteX11-289" fmla="*/ 128299 w 1358377"/>
                <a:gd name="connsiteY11-290" fmla="*/ 117046 h 242604"/>
                <a:gd name="connsiteX12-291" fmla="*/ 97990 w 1358377"/>
                <a:gd name="connsiteY12-292" fmla="*/ 90105 h 242604"/>
                <a:gd name="connsiteX13-293" fmla="*/ 50844 w 1358377"/>
                <a:gd name="connsiteY13-294" fmla="*/ 56429 h 242604"/>
                <a:gd name="connsiteX14-295" fmla="*/ 106629 w 1358377"/>
                <a:gd name="connsiteY14-296" fmla="*/ 0 h 242604"/>
                <a:gd name="connsiteX0-297" fmla="*/ 106629 w 1358377"/>
                <a:gd name="connsiteY0-298" fmla="*/ 0 h 242604"/>
                <a:gd name="connsiteX1-299" fmla="*/ 1258757 w 1358377"/>
                <a:gd name="connsiteY1-300" fmla="*/ 0 h 242604"/>
                <a:gd name="connsiteX2-301" fmla="*/ 1256443 w 1358377"/>
                <a:gd name="connsiteY2-302" fmla="*/ 42958 h 242604"/>
                <a:gd name="connsiteX3-303" fmla="*/ 1256443 w 1358377"/>
                <a:gd name="connsiteY3-304" fmla="*/ 86737 h 242604"/>
                <a:gd name="connsiteX4-305" fmla="*/ 1258126 w 1358377"/>
                <a:gd name="connsiteY4-306" fmla="*/ 118728 h 242604"/>
                <a:gd name="connsiteX5-307" fmla="*/ 1328847 w 1358377"/>
                <a:gd name="connsiteY5-308" fmla="*/ 169243 h 242604"/>
                <a:gd name="connsiteX6-309" fmla="*/ 1296853 w 1358377"/>
                <a:gd name="connsiteY6-310" fmla="*/ 211337 h 242604"/>
                <a:gd name="connsiteX7-311" fmla="*/ 1258757 w 1358377"/>
                <a:gd name="connsiteY7-312" fmla="*/ 242604 h 242604"/>
                <a:gd name="connsiteX8-313" fmla="*/ 106629 w 1358377"/>
                <a:gd name="connsiteY8-314" fmla="*/ 242604 h 242604"/>
                <a:gd name="connsiteX9-315" fmla="*/ 106409 w 1358377"/>
                <a:gd name="connsiteY9-316" fmla="*/ 216390 h 242604"/>
                <a:gd name="connsiteX10-317" fmla="*/ 182180 w 1358377"/>
                <a:gd name="connsiteY10-318" fmla="*/ 167559 h 242604"/>
                <a:gd name="connsiteX11-319" fmla="*/ 128299 w 1358377"/>
                <a:gd name="connsiteY11-320" fmla="*/ 117046 h 242604"/>
                <a:gd name="connsiteX12-321" fmla="*/ 97990 w 1358377"/>
                <a:gd name="connsiteY12-322" fmla="*/ 90105 h 242604"/>
                <a:gd name="connsiteX13-323" fmla="*/ 50844 w 1358377"/>
                <a:gd name="connsiteY13-324" fmla="*/ 56429 h 242604"/>
                <a:gd name="connsiteX14-325" fmla="*/ 106629 w 1358377"/>
                <a:gd name="connsiteY14-326" fmla="*/ 0 h 242604"/>
                <a:gd name="connsiteX0-327" fmla="*/ 106629 w 1358377"/>
                <a:gd name="connsiteY0-328" fmla="*/ 0 h 242604"/>
                <a:gd name="connsiteX1-329" fmla="*/ 1258757 w 1358377"/>
                <a:gd name="connsiteY1-330" fmla="*/ 0 h 242604"/>
                <a:gd name="connsiteX2-331" fmla="*/ 1290119 w 1358377"/>
                <a:gd name="connsiteY2-332" fmla="*/ 39590 h 242604"/>
                <a:gd name="connsiteX3-333" fmla="*/ 1256443 w 1358377"/>
                <a:gd name="connsiteY3-334" fmla="*/ 86737 h 242604"/>
                <a:gd name="connsiteX4-335" fmla="*/ 1258126 w 1358377"/>
                <a:gd name="connsiteY4-336" fmla="*/ 118728 h 242604"/>
                <a:gd name="connsiteX5-337" fmla="*/ 1328847 w 1358377"/>
                <a:gd name="connsiteY5-338" fmla="*/ 169243 h 242604"/>
                <a:gd name="connsiteX6-339" fmla="*/ 1296853 w 1358377"/>
                <a:gd name="connsiteY6-340" fmla="*/ 211337 h 242604"/>
                <a:gd name="connsiteX7-341" fmla="*/ 1258757 w 1358377"/>
                <a:gd name="connsiteY7-342" fmla="*/ 242604 h 242604"/>
                <a:gd name="connsiteX8-343" fmla="*/ 106629 w 1358377"/>
                <a:gd name="connsiteY8-344" fmla="*/ 242604 h 242604"/>
                <a:gd name="connsiteX9-345" fmla="*/ 106409 w 1358377"/>
                <a:gd name="connsiteY9-346" fmla="*/ 216390 h 242604"/>
                <a:gd name="connsiteX10-347" fmla="*/ 182180 w 1358377"/>
                <a:gd name="connsiteY10-348" fmla="*/ 167559 h 242604"/>
                <a:gd name="connsiteX11-349" fmla="*/ 128299 w 1358377"/>
                <a:gd name="connsiteY11-350" fmla="*/ 117046 h 242604"/>
                <a:gd name="connsiteX12-351" fmla="*/ 97990 w 1358377"/>
                <a:gd name="connsiteY12-352" fmla="*/ 90105 h 242604"/>
                <a:gd name="connsiteX13-353" fmla="*/ 50844 w 1358377"/>
                <a:gd name="connsiteY13-354" fmla="*/ 56429 h 242604"/>
                <a:gd name="connsiteX14-355" fmla="*/ 106629 w 1358377"/>
                <a:gd name="connsiteY14-356" fmla="*/ 0 h 242604"/>
              </a:gdLst>
              <a:ahLst/>
              <a:cxnLst>
                <a:cxn ang="0">
                  <a:pos x="connsiteX0-327" y="connsiteY0-328"/>
                </a:cxn>
                <a:cxn ang="0">
                  <a:pos x="connsiteX1-329" y="connsiteY1-330"/>
                </a:cxn>
                <a:cxn ang="0">
                  <a:pos x="connsiteX2-331" y="connsiteY2-332"/>
                </a:cxn>
                <a:cxn ang="0">
                  <a:pos x="connsiteX3-333" y="connsiteY3-334"/>
                </a:cxn>
                <a:cxn ang="0">
                  <a:pos x="connsiteX4-335" y="connsiteY4-336"/>
                </a:cxn>
                <a:cxn ang="0">
                  <a:pos x="connsiteX5-337" y="connsiteY5-338"/>
                </a:cxn>
                <a:cxn ang="0">
                  <a:pos x="connsiteX6-339" y="connsiteY6-340"/>
                </a:cxn>
                <a:cxn ang="0">
                  <a:pos x="connsiteX7-341" y="connsiteY7-342"/>
                </a:cxn>
                <a:cxn ang="0">
                  <a:pos x="connsiteX8-343" y="connsiteY8-344"/>
                </a:cxn>
                <a:cxn ang="0">
                  <a:pos x="connsiteX9-345" y="connsiteY9-346"/>
                </a:cxn>
                <a:cxn ang="0">
                  <a:pos x="connsiteX10-347" y="connsiteY10-348"/>
                </a:cxn>
                <a:cxn ang="0">
                  <a:pos x="connsiteX11-349" y="connsiteY11-350"/>
                </a:cxn>
                <a:cxn ang="0">
                  <a:pos x="connsiteX12-351" y="connsiteY12-352"/>
                </a:cxn>
                <a:cxn ang="0">
                  <a:pos x="connsiteX13-353" y="connsiteY13-354"/>
                </a:cxn>
                <a:cxn ang="0">
                  <a:pos x="connsiteX14-355" y="connsiteY14-356"/>
                </a:cxn>
              </a:cxnLst>
              <a:rect l="l" t="t" r="r" b="b"/>
              <a:pathLst>
                <a:path w="1358377" h="242604">
                  <a:moveTo>
                    <a:pt x="106629" y="0"/>
                  </a:moveTo>
                  <a:lnTo>
                    <a:pt x="1258757" y="0"/>
                  </a:lnTo>
                  <a:lnTo>
                    <a:pt x="1290119" y="39590"/>
                  </a:lnTo>
                  <a:cubicBezTo>
                    <a:pt x="1289733" y="54046"/>
                    <a:pt x="1256057" y="53463"/>
                    <a:pt x="1256443" y="86737"/>
                  </a:cubicBezTo>
                  <a:cubicBezTo>
                    <a:pt x="1261494" y="100207"/>
                    <a:pt x="1257740" y="92750"/>
                    <a:pt x="1258126" y="118728"/>
                  </a:cubicBezTo>
                  <a:cubicBezTo>
                    <a:pt x="1270193" y="132479"/>
                    <a:pt x="1333513" y="149439"/>
                    <a:pt x="1328847" y="169243"/>
                  </a:cubicBezTo>
                  <a:cubicBezTo>
                    <a:pt x="1338388" y="187765"/>
                    <a:pt x="1308535" y="199110"/>
                    <a:pt x="1296853" y="211337"/>
                  </a:cubicBezTo>
                  <a:cubicBezTo>
                    <a:pt x="1285171" y="223564"/>
                    <a:pt x="1464985" y="241322"/>
                    <a:pt x="1258757" y="242604"/>
                  </a:cubicBezTo>
                  <a:lnTo>
                    <a:pt x="106629" y="242604"/>
                  </a:lnTo>
                  <a:cubicBezTo>
                    <a:pt x="106556" y="233866"/>
                    <a:pt x="106482" y="225128"/>
                    <a:pt x="106409" y="216390"/>
                  </a:cubicBezTo>
                  <a:cubicBezTo>
                    <a:pt x="109459" y="205566"/>
                    <a:pt x="173761" y="186081"/>
                    <a:pt x="182180" y="167559"/>
                  </a:cubicBezTo>
                  <a:cubicBezTo>
                    <a:pt x="190599" y="149037"/>
                    <a:pt x="131386" y="133042"/>
                    <a:pt x="128299" y="117046"/>
                  </a:cubicBezTo>
                  <a:cubicBezTo>
                    <a:pt x="125212" y="101050"/>
                    <a:pt x="115670" y="98243"/>
                    <a:pt x="97990" y="90105"/>
                  </a:cubicBezTo>
                  <a:cubicBezTo>
                    <a:pt x="80310" y="81967"/>
                    <a:pt x="50807" y="70043"/>
                    <a:pt x="50844" y="56429"/>
                  </a:cubicBezTo>
                  <a:cubicBezTo>
                    <a:pt x="50881" y="38886"/>
                    <a:pt x="-94690" y="9405"/>
                    <a:pt x="10662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430021" y="1173880"/>
            <a:ext cx="1690187" cy="1336872"/>
            <a:chOff x="6377782" y="1007391"/>
            <a:chExt cx="1475184" cy="1166813"/>
          </a:xfrm>
        </p:grpSpPr>
        <p:sp>
          <p:nvSpPr>
            <p:cNvPr id="40" name="MH_Other_9"/>
            <p:cNvSpPr/>
            <p:nvPr/>
          </p:nvSpPr>
          <p:spPr>
            <a:xfrm rot="21074577">
              <a:off x="6598047" y="1072875"/>
              <a:ext cx="1190625" cy="1096566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-1" fmla="*/ 0 w 2958182"/>
                <a:gd name="connsiteY0-2" fmla="*/ 0 h 2855644"/>
                <a:gd name="connsiteX1-3" fmla="*/ 2958182 w 2958182"/>
                <a:gd name="connsiteY1-4" fmla="*/ 0 h 2855644"/>
                <a:gd name="connsiteX2-5" fmla="*/ 2958182 w 2958182"/>
                <a:gd name="connsiteY2-6" fmla="*/ 2855644 h 2855644"/>
                <a:gd name="connsiteX3-7" fmla="*/ 99227 w 2958182"/>
                <a:gd name="connsiteY3-8" fmla="*/ 2774555 h 2855644"/>
                <a:gd name="connsiteX4-9" fmla="*/ 0 w 2958182"/>
                <a:gd name="connsiteY4-10" fmla="*/ 0 h 2855644"/>
                <a:gd name="connsiteX0-11" fmla="*/ 0 w 3007415"/>
                <a:gd name="connsiteY0-12" fmla="*/ 0 h 2911415"/>
                <a:gd name="connsiteX1-13" fmla="*/ 3007415 w 3007415"/>
                <a:gd name="connsiteY1-14" fmla="*/ 55771 h 2911415"/>
                <a:gd name="connsiteX2-15" fmla="*/ 3007415 w 3007415"/>
                <a:gd name="connsiteY2-16" fmla="*/ 2911415 h 2911415"/>
                <a:gd name="connsiteX3-17" fmla="*/ 148460 w 3007415"/>
                <a:gd name="connsiteY3-18" fmla="*/ 2830326 h 2911415"/>
                <a:gd name="connsiteX4-19" fmla="*/ 0 w 3007415"/>
                <a:gd name="connsiteY4-20" fmla="*/ 0 h 2911415"/>
                <a:gd name="connsiteX0-21" fmla="*/ 0 w 3007415"/>
                <a:gd name="connsiteY0-22" fmla="*/ 0 h 2911415"/>
                <a:gd name="connsiteX1-23" fmla="*/ 3007415 w 3007415"/>
                <a:gd name="connsiteY1-24" fmla="*/ 55771 h 2911415"/>
                <a:gd name="connsiteX2-25" fmla="*/ 3007415 w 3007415"/>
                <a:gd name="connsiteY2-26" fmla="*/ 2911415 h 2911415"/>
                <a:gd name="connsiteX3-27" fmla="*/ 148460 w 3007415"/>
                <a:gd name="connsiteY3-28" fmla="*/ 2830326 h 2911415"/>
                <a:gd name="connsiteX4-29" fmla="*/ 0 w 3007415"/>
                <a:gd name="connsiteY4-30" fmla="*/ 0 h 2911415"/>
                <a:gd name="connsiteX0-31" fmla="*/ 0 w 3007415"/>
                <a:gd name="connsiteY0-32" fmla="*/ 0 h 2911415"/>
                <a:gd name="connsiteX1-33" fmla="*/ 3007415 w 3007415"/>
                <a:gd name="connsiteY1-34" fmla="*/ 55771 h 2911415"/>
                <a:gd name="connsiteX2-35" fmla="*/ 3007415 w 3007415"/>
                <a:gd name="connsiteY2-36" fmla="*/ 2911415 h 2911415"/>
                <a:gd name="connsiteX3-37" fmla="*/ 148460 w 3007415"/>
                <a:gd name="connsiteY3-38" fmla="*/ 2830326 h 2911415"/>
                <a:gd name="connsiteX4-39" fmla="*/ 0 w 3007415"/>
                <a:gd name="connsiteY4-40" fmla="*/ 0 h 2911415"/>
                <a:gd name="connsiteX0-41" fmla="*/ 0 w 3007415"/>
                <a:gd name="connsiteY0-42" fmla="*/ 0 h 2911415"/>
                <a:gd name="connsiteX1-43" fmla="*/ 3007415 w 3007415"/>
                <a:gd name="connsiteY1-44" fmla="*/ 55771 h 2911415"/>
                <a:gd name="connsiteX2-45" fmla="*/ 3007415 w 3007415"/>
                <a:gd name="connsiteY2-46" fmla="*/ 2911415 h 2911415"/>
                <a:gd name="connsiteX3-47" fmla="*/ 152810 w 3007415"/>
                <a:gd name="connsiteY3-48" fmla="*/ 2802085 h 2911415"/>
                <a:gd name="connsiteX4-49" fmla="*/ 0 w 3007415"/>
                <a:gd name="connsiteY4-50" fmla="*/ 0 h 2911415"/>
                <a:gd name="connsiteX0-51" fmla="*/ 0 w 3007415"/>
                <a:gd name="connsiteY0-52" fmla="*/ 0 h 2911415"/>
                <a:gd name="connsiteX1-53" fmla="*/ 3007415 w 3007415"/>
                <a:gd name="connsiteY1-54" fmla="*/ 55771 h 2911415"/>
                <a:gd name="connsiteX2-55" fmla="*/ 3007415 w 3007415"/>
                <a:gd name="connsiteY2-56" fmla="*/ 2911415 h 2911415"/>
                <a:gd name="connsiteX3-57" fmla="*/ 152810 w 3007415"/>
                <a:gd name="connsiteY3-58" fmla="*/ 2802085 h 2911415"/>
                <a:gd name="connsiteX4-59" fmla="*/ 0 w 3007415"/>
                <a:gd name="connsiteY4-60" fmla="*/ 0 h 2911415"/>
                <a:gd name="connsiteX0-61" fmla="*/ 0 w 3007415"/>
                <a:gd name="connsiteY0-62" fmla="*/ 0 h 2802085"/>
                <a:gd name="connsiteX1-63" fmla="*/ 3007415 w 3007415"/>
                <a:gd name="connsiteY1-64" fmla="*/ 55771 h 2802085"/>
                <a:gd name="connsiteX2-65" fmla="*/ 2795981 w 3007415"/>
                <a:gd name="connsiteY2-66" fmla="*/ 2782473 h 2802085"/>
                <a:gd name="connsiteX3-67" fmla="*/ 152810 w 3007415"/>
                <a:gd name="connsiteY3-68" fmla="*/ 2802085 h 2802085"/>
                <a:gd name="connsiteX4-69" fmla="*/ 0 w 3007415"/>
                <a:gd name="connsiteY4-70" fmla="*/ 0 h 2802085"/>
                <a:gd name="connsiteX0-71" fmla="*/ 0 w 3007415"/>
                <a:gd name="connsiteY0-72" fmla="*/ 0 h 2910528"/>
                <a:gd name="connsiteX1-73" fmla="*/ 3007415 w 3007415"/>
                <a:gd name="connsiteY1-74" fmla="*/ 55771 h 2910528"/>
                <a:gd name="connsiteX2-75" fmla="*/ 2795981 w 3007415"/>
                <a:gd name="connsiteY2-76" fmla="*/ 2782473 h 2910528"/>
                <a:gd name="connsiteX3-77" fmla="*/ 152810 w 3007415"/>
                <a:gd name="connsiteY3-78" fmla="*/ 2802085 h 2910528"/>
                <a:gd name="connsiteX4-79" fmla="*/ 0 w 3007415"/>
                <a:gd name="connsiteY4-80" fmla="*/ 0 h 2910528"/>
                <a:gd name="connsiteX0-81" fmla="*/ 0 w 3016462"/>
                <a:gd name="connsiteY0-82" fmla="*/ 0 h 2910528"/>
                <a:gd name="connsiteX1-83" fmla="*/ 3007415 w 3016462"/>
                <a:gd name="connsiteY1-84" fmla="*/ 55771 h 2910528"/>
                <a:gd name="connsiteX2-85" fmla="*/ 2795981 w 3016462"/>
                <a:gd name="connsiteY2-86" fmla="*/ 2782473 h 2910528"/>
                <a:gd name="connsiteX3-87" fmla="*/ 152810 w 3016462"/>
                <a:gd name="connsiteY3-88" fmla="*/ 2802085 h 2910528"/>
                <a:gd name="connsiteX4-89" fmla="*/ 0 w 3016462"/>
                <a:gd name="connsiteY4-90" fmla="*/ 0 h 2910528"/>
                <a:gd name="connsiteX0-91" fmla="*/ 0 w 3064249"/>
                <a:gd name="connsiteY0-92" fmla="*/ 0 h 2898641"/>
                <a:gd name="connsiteX1-93" fmla="*/ 3007415 w 3064249"/>
                <a:gd name="connsiteY1-94" fmla="*/ 55771 h 2898641"/>
                <a:gd name="connsiteX2-95" fmla="*/ 2875643 w 3064249"/>
                <a:gd name="connsiteY2-96" fmla="*/ 2765832 h 2898641"/>
                <a:gd name="connsiteX3-97" fmla="*/ 152810 w 3064249"/>
                <a:gd name="connsiteY3-98" fmla="*/ 2802085 h 2898641"/>
                <a:gd name="connsiteX4-99" fmla="*/ 0 w 3064249"/>
                <a:gd name="connsiteY4-100" fmla="*/ 0 h 2898641"/>
                <a:gd name="connsiteX0-101" fmla="*/ 0 w 3070540"/>
                <a:gd name="connsiteY0-102" fmla="*/ 0 h 2898641"/>
                <a:gd name="connsiteX1-103" fmla="*/ 3007415 w 3070540"/>
                <a:gd name="connsiteY1-104" fmla="*/ 55771 h 2898641"/>
                <a:gd name="connsiteX2-105" fmla="*/ 2875643 w 3070540"/>
                <a:gd name="connsiteY2-106" fmla="*/ 2765832 h 2898641"/>
                <a:gd name="connsiteX3-107" fmla="*/ 152810 w 3070540"/>
                <a:gd name="connsiteY3-108" fmla="*/ 2802085 h 2898641"/>
                <a:gd name="connsiteX4-109" fmla="*/ 0 w 3070540"/>
                <a:gd name="connsiteY4-110" fmla="*/ 0 h 2898641"/>
                <a:gd name="connsiteX0-111" fmla="*/ 0 w 3050496"/>
                <a:gd name="connsiteY0-112" fmla="*/ 0 h 2831008"/>
                <a:gd name="connsiteX1-113" fmla="*/ 3007415 w 3050496"/>
                <a:gd name="connsiteY1-114" fmla="*/ 55771 h 2831008"/>
                <a:gd name="connsiteX2-115" fmla="*/ 2844527 w 3050496"/>
                <a:gd name="connsiteY2-116" fmla="*/ 2655027 h 2831008"/>
                <a:gd name="connsiteX3-117" fmla="*/ 152810 w 3050496"/>
                <a:gd name="connsiteY3-118" fmla="*/ 2802085 h 2831008"/>
                <a:gd name="connsiteX4-119" fmla="*/ 0 w 3050496"/>
                <a:gd name="connsiteY4-120" fmla="*/ 0 h 2831008"/>
                <a:gd name="connsiteX0-121" fmla="*/ 0 w 3083026"/>
                <a:gd name="connsiteY0-122" fmla="*/ 0 h 2802085"/>
                <a:gd name="connsiteX1-123" fmla="*/ 3007415 w 3083026"/>
                <a:gd name="connsiteY1-124" fmla="*/ 55771 h 2802085"/>
                <a:gd name="connsiteX2-125" fmla="*/ 2894153 w 3083026"/>
                <a:gd name="connsiteY2-126" fmla="*/ 2551842 h 2802085"/>
                <a:gd name="connsiteX3-127" fmla="*/ 152810 w 3083026"/>
                <a:gd name="connsiteY3-128" fmla="*/ 2802085 h 2802085"/>
                <a:gd name="connsiteX4-129" fmla="*/ 0 w 3083026"/>
                <a:gd name="connsiteY4-130" fmla="*/ 0 h 2802085"/>
                <a:gd name="connsiteX0-131" fmla="*/ 0 w 3077100"/>
                <a:gd name="connsiteY0-132" fmla="*/ 0 h 2839147"/>
                <a:gd name="connsiteX1-133" fmla="*/ 3007415 w 3077100"/>
                <a:gd name="connsiteY1-134" fmla="*/ 55771 h 2839147"/>
                <a:gd name="connsiteX2-135" fmla="*/ 2885440 w 3077100"/>
                <a:gd name="connsiteY2-136" fmla="*/ 2670966 h 2839147"/>
                <a:gd name="connsiteX3-137" fmla="*/ 152810 w 3077100"/>
                <a:gd name="connsiteY3-138" fmla="*/ 2802085 h 2839147"/>
                <a:gd name="connsiteX4-139" fmla="*/ 0 w 3077100"/>
                <a:gd name="connsiteY4-140" fmla="*/ 0 h 2839147"/>
                <a:gd name="connsiteX0-141" fmla="*/ 0 w 3084012"/>
                <a:gd name="connsiteY0-142" fmla="*/ 0 h 2810619"/>
                <a:gd name="connsiteX1-143" fmla="*/ 3007415 w 3084012"/>
                <a:gd name="connsiteY1-144" fmla="*/ 55771 h 2810619"/>
                <a:gd name="connsiteX2-145" fmla="*/ 2895591 w 3084012"/>
                <a:gd name="connsiteY2-146" fmla="*/ 2605068 h 2810619"/>
                <a:gd name="connsiteX3-147" fmla="*/ 152810 w 3084012"/>
                <a:gd name="connsiteY3-148" fmla="*/ 2802085 h 2810619"/>
                <a:gd name="connsiteX4-149" fmla="*/ 0 w 3084012"/>
                <a:gd name="connsiteY4-150" fmla="*/ 0 h 2810619"/>
                <a:gd name="connsiteX0-151" fmla="*/ 0 w 3108841"/>
                <a:gd name="connsiteY0-152" fmla="*/ 0 h 2802085"/>
                <a:gd name="connsiteX1-153" fmla="*/ 3007415 w 3108841"/>
                <a:gd name="connsiteY1-154" fmla="*/ 55771 h 2802085"/>
                <a:gd name="connsiteX2-155" fmla="*/ 2930854 w 3108841"/>
                <a:gd name="connsiteY2-156" fmla="*/ 2501276 h 2802085"/>
                <a:gd name="connsiteX3-157" fmla="*/ 152810 w 3108841"/>
                <a:gd name="connsiteY3-158" fmla="*/ 2802085 h 2802085"/>
                <a:gd name="connsiteX4-159" fmla="*/ 0 w 3108841"/>
                <a:gd name="connsiteY4-160" fmla="*/ 0 h 2802085"/>
                <a:gd name="connsiteX0-161" fmla="*/ 0 w 3073089"/>
                <a:gd name="connsiteY0-162" fmla="*/ 0 h 2802085"/>
                <a:gd name="connsiteX1-163" fmla="*/ 3007415 w 3073089"/>
                <a:gd name="connsiteY1-164" fmla="*/ 55771 h 2802085"/>
                <a:gd name="connsiteX2-165" fmla="*/ 2879470 w 3073089"/>
                <a:gd name="connsiteY2-166" fmla="*/ 2334344 h 2802085"/>
                <a:gd name="connsiteX3-167" fmla="*/ 152810 w 3073089"/>
                <a:gd name="connsiteY3-168" fmla="*/ 2802085 h 2802085"/>
                <a:gd name="connsiteX4-169" fmla="*/ 0 w 3073089"/>
                <a:gd name="connsiteY4-170" fmla="*/ 0 h 2802085"/>
                <a:gd name="connsiteX0-171" fmla="*/ 0 w 3142862"/>
                <a:gd name="connsiteY0-172" fmla="*/ 0 h 2802085"/>
                <a:gd name="connsiteX1-173" fmla="*/ 3007415 w 3142862"/>
                <a:gd name="connsiteY1-174" fmla="*/ 55771 h 2802085"/>
                <a:gd name="connsiteX2-175" fmla="*/ 2879470 w 3142862"/>
                <a:gd name="connsiteY2-176" fmla="*/ 2334344 h 2802085"/>
                <a:gd name="connsiteX3-177" fmla="*/ 152810 w 3142862"/>
                <a:gd name="connsiteY3-178" fmla="*/ 2802085 h 2802085"/>
                <a:gd name="connsiteX4-179" fmla="*/ 0 w 3142862"/>
                <a:gd name="connsiteY4-180" fmla="*/ 0 h 2802085"/>
                <a:gd name="connsiteX0-181" fmla="*/ 0 w 3142862"/>
                <a:gd name="connsiteY0-182" fmla="*/ 0 h 2860388"/>
                <a:gd name="connsiteX1-183" fmla="*/ 3007415 w 3142862"/>
                <a:gd name="connsiteY1-184" fmla="*/ 55771 h 2860388"/>
                <a:gd name="connsiteX2-185" fmla="*/ 2879470 w 3142862"/>
                <a:gd name="connsiteY2-186" fmla="*/ 2334344 h 2860388"/>
                <a:gd name="connsiteX3-187" fmla="*/ 187196 w 3142862"/>
                <a:gd name="connsiteY3-188" fmla="*/ 2860388 h 2860388"/>
                <a:gd name="connsiteX4-189" fmla="*/ 0 w 3142862"/>
                <a:gd name="connsiteY4-190" fmla="*/ 0 h 2860388"/>
                <a:gd name="connsiteX0-191" fmla="*/ 0 w 3142862"/>
                <a:gd name="connsiteY0-192" fmla="*/ 0 h 2876373"/>
                <a:gd name="connsiteX1-193" fmla="*/ 3007415 w 3142862"/>
                <a:gd name="connsiteY1-194" fmla="*/ 55771 h 2876373"/>
                <a:gd name="connsiteX2-195" fmla="*/ 2879470 w 3142862"/>
                <a:gd name="connsiteY2-196" fmla="*/ 2334344 h 2876373"/>
                <a:gd name="connsiteX3-197" fmla="*/ 187196 w 3142862"/>
                <a:gd name="connsiteY3-198" fmla="*/ 2860388 h 2876373"/>
                <a:gd name="connsiteX4-199" fmla="*/ 0 w 3142862"/>
                <a:gd name="connsiteY4-200" fmla="*/ 0 h 2876373"/>
                <a:gd name="connsiteX0-201" fmla="*/ 0 w 3142862"/>
                <a:gd name="connsiteY0-202" fmla="*/ 0 h 2869960"/>
                <a:gd name="connsiteX1-203" fmla="*/ 3007415 w 3142862"/>
                <a:gd name="connsiteY1-204" fmla="*/ 55771 h 2869960"/>
                <a:gd name="connsiteX2-205" fmla="*/ 2879470 w 3142862"/>
                <a:gd name="connsiteY2-206" fmla="*/ 2334344 h 2869960"/>
                <a:gd name="connsiteX3-207" fmla="*/ 187196 w 3142862"/>
                <a:gd name="connsiteY3-208" fmla="*/ 2860388 h 2869960"/>
                <a:gd name="connsiteX4-209" fmla="*/ 0 w 3142862"/>
                <a:gd name="connsiteY4-210" fmla="*/ 0 h 2869960"/>
                <a:gd name="connsiteX0-211" fmla="*/ 0 w 3142862"/>
                <a:gd name="connsiteY0-212" fmla="*/ 0 h 2875403"/>
                <a:gd name="connsiteX1-213" fmla="*/ 3007415 w 3142862"/>
                <a:gd name="connsiteY1-214" fmla="*/ 55771 h 2875403"/>
                <a:gd name="connsiteX2-215" fmla="*/ 2879470 w 3142862"/>
                <a:gd name="connsiteY2-216" fmla="*/ 2334344 h 2875403"/>
                <a:gd name="connsiteX3-217" fmla="*/ 187196 w 3142862"/>
                <a:gd name="connsiteY3-218" fmla="*/ 2860388 h 2875403"/>
                <a:gd name="connsiteX4-219" fmla="*/ 0 w 3142862"/>
                <a:gd name="connsiteY4-220" fmla="*/ 0 h 2875403"/>
                <a:gd name="connsiteX0-221" fmla="*/ 0 w 3155056"/>
                <a:gd name="connsiteY0-222" fmla="*/ 0 h 2875403"/>
                <a:gd name="connsiteX1-223" fmla="*/ 3007415 w 3155056"/>
                <a:gd name="connsiteY1-224" fmla="*/ 55771 h 2875403"/>
                <a:gd name="connsiteX2-225" fmla="*/ 2879470 w 3155056"/>
                <a:gd name="connsiteY2-226" fmla="*/ 2334344 h 2875403"/>
                <a:gd name="connsiteX3-227" fmla="*/ 187196 w 3155056"/>
                <a:gd name="connsiteY3-228" fmla="*/ 2860388 h 2875403"/>
                <a:gd name="connsiteX4-229" fmla="*/ 0 w 3155056"/>
                <a:gd name="connsiteY4-230" fmla="*/ 0 h 2875403"/>
                <a:gd name="connsiteX0-231" fmla="*/ 0 w 3111070"/>
                <a:gd name="connsiteY0-232" fmla="*/ 0 h 2875403"/>
                <a:gd name="connsiteX1-233" fmla="*/ 3007415 w 3111070"/>
                <a:gd name="connsiteY1-234" fmla="*/ 55771 h 2875403"/>
                <a:gd name="connsiteX2-235" fmla="*/ 2879470 w 3111070"/>
                <a:gd name="connsiteY2-236" fmla="*/ 2334344 h 2875403"/>
                <a:gd name="connsiteX3-237" fmla="*/ 187196 w 3111070"/>
                <a:gd name="connsiteY3-238" fmla="*/ 2860388 h 2875403"/>
                <a:gd name="connsiteX4-239" fmla="*/ 0 w 3111070"/>
                <a:gd name="connsiteY4-240" fmla="*/ 0 h 2875403"/>
                <a:gd name="connsiteX0-241" fmla="*/ 0 w 3116300"/>
                <a:gd name="connsiteY0-242" fmla="*/ 0 h 2875403"/>
                <a:gd name="connsiteX1-243" fmla="*/ 3007415 w 3116300"/>
                <a:gd name="connsiteY1-244" fmla="*/ 55771 h 2875403"/>
                <a:gd name="connsiteX2-245" fmla="*/ 2879470 w 3116300"/>
                <a:gd name="connsiteY2-246" fmla="*/ 2334344 h 2875403"/>
                <a:gd name="connsiteX3-247" fmla="*/ 187196 w 3116300"/>
                <a:gd name="connsiteY3-248" fmla="*/ 2860388 h 2875403"/>
                <a:gd name="connsiteX4-249" fmla="*/ 0 w 3116300"/>
                <a:gd name="connsiteY4-250" fmla="*/ 0 h 2875403"/>
                <a:gd name="connsiteX0-251" fmla="*/ 0 w 3083363"/>
                <a:gd name="connsiteY0-252" fmla="*/ 0 h 2875403"/>
                <a:gd name="connsiteX1-253" fmla="*/ 2885378 w 3083363"/>
                <a:gd name="connsiteY1-254" fmla="*/ 56216 h 2875403"/>
                <a:gd name="connsiteX2-255" fmla="*/ 2879470 w 3083363"/>
                <a:gd name="connsiteY2-256" fmla="*/ 2334344 h 2875403"/>
                <a:gd name="connsiteX3-257" fmla="*/ 187196 w 3083363"/>
                <a:gd name="connsiteY3-258" fmla="*/ 2860388 h 2875403"/>
                <a:gd name="connsiteX4-259" fmla="*/ 0 w 3083363"/>
                <a:gd name="connsiteY4-260" fmla="*/ 0 h 2875403"/>
                <a:gd name="connsiteX0-261" fmla="*/ 0 w 3096263"/>
                <a:gd name="connsiteY0-262" fmla="*/ 0 h 2875403"/>
                <a:gd name="connsiteX1-263" fmla="*/ 2937628 w 3096263"/>
                <a:gd name="connsiteY1-264" fmla="*/ 51384 h 2875403"/>
                <a:gd name="connsiteX2-265" fmla="*/ 2879470 w 3096263"/>
                <a:gd name="connsiteY2-266" fmla="*/ 2334344 h 2875403"/>
                <a:gd name="connsiteX3-267" fmla="*/ 187196 w 3096263"/>
                <a:gd name="connsiteY3-268" fmla="*/ 2860388 h 2875403"/>
                <a:gd name="connsiteX4-269" fmla="*/ 0 w 3096263"/>
                <a:gd name="connsiteY4-270" fmla="*/ 0 h 2875403"/>
                <a:gd name="connsiteX0-271" fmla="*/ 0 w 3094279"/>
                <a:gd name="connsiteY0-272" fmla="*/ 0 h 2875403"/>
                <a:gd name="connsiteX1-273" fmla="*/ 2930002 w 3094279"/>
                <a:gd name="connsiteY1-274" fmla="*/ 101565 h 2875403"/>
                <a:gd name="connsiteX2-275" fmla="*/ 2879470 w 3094279"/>
                <a:gd name="connsiteY2-276" fmla="*/ 2334344 h 2875403"/>
                <a:gd name="connsiteX3-277" fmla="*/ 187196 w 3094279"/>
                <a:gd name="connsiteY3-278" fmla="*/ 2860388 h 2875403"/>
                <a:gd name="connsiteX4-279" fmla="*/ 0 w 3094279"/>
                <a:gd name="connsiteY4-280" fmla="*/ 0 h 2875403"/>
                <a:gd name="connsiteX0-281" fmla="*/ 0 w 3102449"/>
                <a:gd name="connsiteY0-282" fmla="*/ 0 h 2875403"/>
                <a:gd name="connsiteX1-283" fmla="*/ 2960524 w 3102449"/>
                <a:gd name="connsiteY1-284" fmla="*/ 112644 h 2875403"/>
                <a:gd name="connsiteX2-285" fmla="*/ 2879470 w 3102449"/>
                <a:gd name="connsiteY2-286" fmla="*/ 2334344 h 2875403"/>
                <a:gd name="connsiteX3-287" fmla="*/ 187196 w 3102449"/>
                <a:gd name="connsiteY3-288" fmla="*/ 2860388 h 2875403"/>
                <a:gd name="connsiteX4-289" fmla="*/ 0 w 3102449"/>
                <a:gd name="connsiteY4-290" fmla="*/ 0 h 2875403"/>
                <a:gd name="connsiteX0-291" fmla="*/ 0 w 3104921"/>
                <a:gd name="connsiteY0-292" fmla="*/ 0 h 2875403"/>
                <a:gd name="connsiteX1-293" fmla="*/ 2969318 w 3104921"/>
                <a:gd name="connsiteY1-294" fmla="*/ 139644 h 2875403"/>
                <a:gd name="connsiteX2-295" fmla="*/ 2879470 w 3104921"/>
                <a:gd name="connsiteY2-296" fmla="*/ 2334344 h 2875403"/>
                <a:gd name="connsiteX3-297" fmla="*/ 187196 w 3104921"/>
                <a:gd name="connsiteY3-298" fmla="*/ 2860388 h 2875403"/>
                <a:gd name="connsiteX4-299" fmla="*/ 0 w 3104921"/>
                <a:gd name="connsiteY4-300" fmla="*/ 0 h 2875403"/>
                <a:gd name="connsiteX0-301" fmla="*/ 0 w 3097647"/>
                <a:gd name="connsiteY0-302" fmla="*/ 0 h 2875403"/>
                <a:gd name="connsiteX1-303" fmla="*/ 2942864 w 3097647"/>
                <a:gd name="connsiteY1-304" fmla="*/ 186902 h 2875403"/>
                <a:gd name="connsiteX2-305" fmla="*/ 2879470 w 3097647"/>
                <a:gd name="connsiteY2-306" fmla="*/ 2334344 h 2875403"/>
                <a:gd name="connsiteX3-307" fmla="*/ 187196 w 3097647"/>
                <a:gd name="connsiteY3-308" fmla="*/ 2860388 h 2875403"/>
                <a:gd name="connsiteX4-309" fmla="*/ 0 w 3097647"/>
                <a:gd name="connsiteY4-310" fmla="*/ 0 h 2875403"/>
                <a:gd name="connsiteX0-311" fmla="*/ 0 w 3053237"/>
                <a:gd name="connsiteY0-312" fmla="*/ 0 h 2830026"/>
                <a:gd name="connsiteX1-313" fmla="*/ 2898454 w 3053237"/>
                <a:gd name="connsiteY1-314" fmla="*/ 141525 h 2830026"/>
                <a:gd name="connsiteX2-315" fmla="*/ 2835060 w 3053237"/>
                <a:gd name="connsiteY2-316" fmla="*/ 2288967 h 2830026"/>
                <a:gd name="connsiteX3-317" fmla="*/ 142786 w 3053237"/>
                <a:gd name="connsiteY3-318" fmla="*/ 2815011 h 2830026"/>
                <a:gd name="connsiteX4-319" fmla="*/ 0 w 3053237"/>
                <a:gd name="connsiteY4-320" fmla="*/ 0 h 2830026"/>
                <a:gd name="connsiteX0-321" fmla="*/ 0 w 3002552"/>
                <a:gd name="connsiteY0-322" fmla="*/ 0 h 2783683"/>
                <a:gd name="connsiteX1-323" fmla="*/ 2847769 w 3002552"/>
                <a:gd name="connsiteY1-324" fmla="*/ 95182 h 2783683"/>
                <a:gd name="connsiteX2-325" fmla="*/ 2784375 w 3002552"/>
                <a:gd name="connsiteY2-326" fmla="*/ 2242624 h 2783683"/>
                <a:gd name="connsiteX3-327" fmla="*/ 92101 w 3002552"/>
                <a:gd name="connsiteY3-328" fmla="*/ 2768668 h 2783683"/>
                <a:gd name="connsiteX4-329" fmla="*/ 0 w 3002552"/>
                <a:gd name="connsiteY4-330" fmla="*/ 0 h 2783683"/>
                <a:gd name="connsiteX0-331" fmla="*/ 0 w 3002552"/>
                <a:gd name="connsiteY0-332" fmla="*/ 0 h 2780993"/>
                <a:gd name="connsiteX1-333" fmla="*/ 2847769 w 3002552"/>
                <a:gd name="connsiteY1-334" fmla="*/ 95182 h 2780993"/>
                <a:gd name="connsiteX2-335" fmla="*/ 2784375 w 3002552"/>
                <a:gd name="connsiteY2-336" fmla="*/ 2242624 h 2780993"/>
                <a:gd name="connsiteX3-337" fmla="*/ 92101 w 3002552"/>
                <a:gd name="connsiteY3-338" fmla="*/ 2768668 h 2780993"/>
                <a:gd name="connsiteX4-339" fmla="*/ 0 w 3002552"/>
                <a:gd name="connsiteY4-340" fmla="*/ 0 h 2780993"/>
                <a:gd name="connsiteX0-341" fmla="*/ 0 w 3008312"/>
                <a:gd name="connsiteY0-342" fmla="*/ 0 h 2781844"/>
                <a:gd name="connsiteX1-343" fmla="*/ 2847769 w 3008312"/>
                <a:gd name="connsiteY1-344" fmla="*/ 95182 h 2781844"/>
                <a:gd name="connsiteX2-345" fmla="*/ 2792196 w 3008312"/>
                <a:gd name="connsiteY2-346" fmla="*/ 2275334 h 2781844"/>
                <a:gd name="connsiteX3-347" fmla="*/ 92101 w 3008312"/>
                <a:gd name="connsiteY3-348" fmla="*/ 2768668 h 2781844"/>
                <a:gd name="connsiteX4-349" fmla="*/ 0 w 3008312"/>
                <a:gd name="connsiteY4-350" fmla="*/ 0 h 2781844"/>
                <a:gd name="connsiteX0-351" fmla="*/ 0 w 2989495"/>
                <a:gd name="connsiteY0-352" fmla="*/ 0 h 2781844"/>
                <a:gd name="connsiteX1-353" fmla="*/ 2847769 w 2989495"/>
                <a:gd name="connsiteY1-354" fmla="*/ 95182 h 2781844"/>
                <a:gd name="connsiteX2-355" fmla="*/ 2792196 w 2989495"/>
                <a:gd name="connsiteY2-356" fmla="*/ 2275334 h 2781844"/>
                <a:gd name="connsiteX3-357" fmla="*/ 92101 w 2989495"/>
                <a:gd name="connsiteY3-358" fmla="*/ 2768668 h 2781844"/>
                <a:gd name="connsiteX4-359" fmla="*/ 0 w 2989495"/>
                <a:gd name="connsiteY4-360" fmla="*/ 0 h 2781844"/>
                <a:gd name="connsiteX0-361" fmla="*/ 0 w 3011870"/>
                <a:gd name="connsiteY0-362" fmla="*/ 0 h 2781844"/>
                <a:gd name="connsiteX1-363" fmla="*/ 2847769 w 3011870"/>
                <a:gd name="connsiteY1-364" fmla="*/ 95182 h 2781844"/>
                <a:gd name="connsiteX2-365" fmla="*/ 2792196 w 3011870"/>
                <a:gd name="connsiteY2-366" fmla="*/ 2275334 h 2781844"/>
                <a:gd name="connsiteX3-367" fmla="*/ 92101 w 3011870"/>
                <a:gd name="connsiteY3-368" fmla="*/ 2768668 h 2781844"/>
                <a:gd name="connsiteX4-369" fmla="*/ 0 w 3011870"/>
                <a:gd name="connsiteY4-370" fmla="*/ 0 h 2781844"/>
                <a:gd name="connsiteX0-371" fmla="*/ 0 w 3011870"/>
                <a:gd name="connsiteY0-372" fmla="*/ 0 h 2783262"/>
                <a:gd name="connsiteX1-373" fmla="*/ 2847769 w 3011870"/>
                <a:gd name="connsiteY1-374" fmla="*/ 95182 h 2783262"/>
                <a:gd name="connsiteX2-375" fmla="*/ 2792196 w 3011870"/>
                <a:gd name="connsiteY2-376" fmla="*/ 2275334 h 2783262"/>
                <a:gd name="connsiteX3-377" fmla="*/ 92101 w 3011870"/>
                <a:gd name="connsiteY3-378" fmla="*/ 2768668 h 2783262"/>
                <a:gd name="connsiteX4-379" fmla="*/ 0 w 3011870"/>
                <a:gd name="connsiteY4-380" fmla="*/ 0 h 2783262"/>
                <a:gd name="connsiteX0-381" fmla="*/ 0 w 3011870"/>
                <a:gd name="connsiteY0-382" fmla="*/ 0 h 2767189"/>
                <a:gd name="connsiteX1-383" fmla="*/ 2847769 w 3011870"/>
                <a:gd name="connsiteY1-384" fmla="*/ 95182 h 2767189"/>
                <a:gd name="connsiteX2-385" fmla="*/ 2792196 w 3011870"/>
                <a:gd name="connsiteY2-386" fmla="*/ 2275334 h 2767189"/>
                <a:gd name="connsiteX3-387" fmla="*/ 113833 w 3011870"/>
                <a:gd name="connsiteY3-388" fmla="*/ 2752010 h 2767189"/>
                <a:gd name="connsiteX4-389" fmla="*/ 0 w 3011870"/>
                <a:gd name="connsiteY4-390" fmla="*/ 0 h 2767189"/>
                <a:gd name="connsiteX0-391" fmla="*/ 0 w 3011870"/>
                <a:gd name="connsiteY0-392" fmla="*/ 0 h 2764048"/>
                <a:gd name="connsiteX1-393" fmla="*/ 2847769 w 3011870"/>
                <a:gd name="connsiteY1-394" fmla="*/ 95182 h 2764048"/>
                <a:gd name="connsiteX2-395" fmla="*/ 2792196 w 3011870"/>
                <a:gd name="connsiteY2-396" fmla="*/ 2275334 h 2764048"/>
                <a:gd name="connsiteX3-397" fmla="*/ 128682 w 3011870"/>
                <a:gd name="connsiteY3-398" fmla="*/ 2748749 h 2764048"/>
                <a:gd name="connsiteX4-399" fmla="*/ 0 w 3011870"/>
                <a:gd name="connsiteY4-400" fmla="*/ 0 h 2764048"/>
                <a:gd name="connsiteX0-401" fmla="*/ 0 w 3011870"/>
                <a:gd name="connsiteY0-402" fmla="*/ 0 h 2766482"/>
                <a:gd name="connsiteX1-403" fmla="*/ 2847769 w 3011870"/>
                <a:gd name="connsiteY1-404" fmla="*/ 95182 h 2766482"/>
                <a:gd name="connsiteX2-405" fmla="*/ 2792196 w 3011870"/>
                <a:gd name="connsiteY2-406" fmla="*/ 2275334 h 2766482"/>
                <a:gd name="connsiteX3-407" fmla="*/ 118548 w 3011870"/>
                <a:gd name="connsiteY3-408" fmla="*/ 2751276 h 2766482"/>
                <a:gd name="connsiteX4-409" fmla="*/ 0 w 3011870"/>
                <a:gd name="connsiteY4-410" fmla="*/ 0 h 2766482"/>
                <a:gd name="connsiteX0-411" fmla="*/ 0 w 3011870"/>
                <a:gd name="connsiteY0-412" fmla="*/ 0 h 2769615"/>
                <a:gd name="connsiteX1-413" fmla="*/ 2847769 w 3011870"/>
                <a:gd name="connsiteY1-414" fmla="*/ 95182 h 2769615"/>
                <a:gd name="connsiteX2-415" fmla="*/ 2792196 w 3011870"/>
                <a:gd name="connsiteY2-416" fmla="*/ 2275334 h 2769615"/>
                <a:gd name="connsiteX3-417" fmla="*/ 113120 w 3011870"/>
                <a:gd name="connsiteY3-418" fmla="*/ 2754527 h 2769615"/>
                <a:gd name="connsiteX4-419" fmla="*/ 0 w 3011870"/>
                <a:gd name="connsiteY4-420" fmla="*/ 0 h 2769615"/>
              </a:gdLst>
              <a:ahLst/>
              <a:cxnLst>
                <a:cxn ang="0">
                  <a:pos x="connsiteX0-411" y="connsiteY0-412"/>
                </a:cxn>
                <a:cxn ang="0">
                  <a:pos x="connsiteX1-413" y="connsiteY1-414"/>
                </a:cxn>
                <a:cxn ang="0">
                  <a:pos x="connsiteX2-415" y="connsiteY2-416"/>
                </a:cxn>
                <a:cxn ang="0">
                  <a:pos x="connsiteX3-417" y="connsiteY3-418"/>
                </a:cxn>
                <a:cxn ang="0">
                  <a:pos x="connsiteX4-419" y="connsiteY4-420"/>
                </a:cxn>
              </a:cxnLst>
              <a:rect l="l" t="t" r="r" b="b"/>
              <a:pathLst>
                <a:path w="3011870" h="2769615">
                  <a:moveTo>
                    <a:pt x="0" y="0"/>
                  </a:moveTo>
                  <a:cubicBezTo>
                    <a:pt x="1127017" y="85961"/>
                    <a:pt x="1845297" y="76592"/>
                    <a:pt x="2847769" y="95182"/>
                  </a:cubicBezTo>
                  <a:cubicBezTo>
                    <a:pt x="2777291" y="1004083"/>
                    <a:pt x="3289279" y="2013053"/>
                    <a:pt x="2792196" y="2275334"/>
                  </a:cubicBezTo>
                  <a:cubicBezTo>
                    <a:pt x="2409503" y="2508287"/>
                    <a:pt x="1123783" y="2845055"/>
                    <a:pt x="113120" y="2754527"/>
                  </a:cubicBezTo>
                  <a:cubicBezTo>
                    <a:pt x="-60175" y="1676365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15900" dist="76200" dir="4800000" sx="99000" sy="99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MH_SubTitle_3"/>
            <p:cNvSpPr/>
            <p:nvPr/>
          </p:nvSpPr>
          <p:spPr>
            <a:xfrm rot="21074577">
              <a:off x="6562328" y="1035966"/>
              <a:ext cx="1233488" cy="1138238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-1" fmla="*/ 0 w 2958182"/>
                <a:gd name="connsiteY0-2" fmla="*/ 0 h 2855644"/>
                <a:gd name="connsiteX1-3" fmla="*/ 2958182 w 2958182"/>
                <a:gd name="connsiteY1-4" fmla="*/ 0 h 2855644"/>
                <a:gd name="connsiteX2-5" fmla="*/ 2958182 w 2958182"/>
                <a:gd name="connsiteY2-6" fmla="*/ 2855644 h 2855644"/>
                <a:gd name="connsiteX3-7" fmla="*/ 99227 w 2958182"/>
                <a:gd name="connsiteY3-8" fmla="*/ 2774555 h 2855644"/>
                <a:gd name="connsiteX4-9" fmla="*/ 0 w 2958182"/>
                <a:gd name="connsiteY4-10" fmla="*/ 0 h 2855644"/>
                <a:gd name="connsiteX0-11" fmla="*/ 0 w 3007415"/>
                <a:gd name="connsiteY0-12" fmla="*/ 0 h 2911415"/>
                <a:gd name="connsiteX1-13" fmla="*/ 3007415 w 3007415"/>
                <a:gd name="connsiteY1-14" fmla="*/ 55771 h 2911415"/>
                <a:gd name="connsiteX2-15" fmla="*/ 3007415 w 3007415"/>
                <a:gd name="connsiteY2-16" fmla="*/ 2911415 h 2911415"/>
                <a:gd name="connsiteX3-17" fmla="*/ 148460 w 3007415"/>
                <a:gd name="connsiteY3-18" fmla="*/ 2830326 h 2911415"/>
                <a:gd name="connsiteX4-19" fmla="*/ 0 w 3007415"/>
                <a:gd name="connsiteY4-20" fmla="*/ 0 h 2911415"/>
                <a:gd name="connsiteX0-21" fmla="*/ 0 w 3007415"/>
                <a:gd name="connsiteY0-22" fmla="*/ 0 h 2911415"/>
                <a:gd name="connsiteX1-23" fmla="*/ 3007415 w 3007415"/>
                <a:gd name="connsiteY1-24" fmla="*/ 55771 h 2911415"/>
                <a:gd name="connsiteX2-25" fmla="*/ 3007415 w 3007415"/>
                <a:gd name="connsiteY2-26" fmla="*/ 2911415 h 2911415"/>
                <a:gd name="connsiteX3-27" fmla="*/ 148460 w 3007415"/>
                <a:gd name="connsiteY3-28" fmla="*/ 2830326 h 2911415"/>
                <a:gd name="connsiteX4-29" fmla="*/ 0 w 3007415"/>
                <a:gd name="connsiteY4-30" fmla="*/ 0 h 2911415"/>
                <a:gd name="connsiteX0-31" fmla="*/ 0 w 3007415"/>
                <a:gd name="connsiteY0-32" fmla="*/ 0 h 2911415"/>
                <a:gd name="connsiteX1-33" fmla="*/ 3007415 w 3007415"/>
                <a:gd name="connsiteY1-34" fmla="*/ 55771 h 2911415"/>
                <a:gd name="connsiteX2-35" fmla="*/ 3007415 w 3007415"/>
                <a:gd name="connsiteY2-36" fmla="*/ 2911415 h 2911415"/>
                <a:gd name="connsiteX3-37" fmla="*/ 148460 w 3007415"/>
                <a:gd name="connsiteY3-38" fmla="*/ 2830326 h 2911415"/>
                <a:gd name="connsiteX4-39" fmla="*/ 0 w 3007415"/>
                <a:gd name="connsiteY4-40" fmla="*/ 0 h 2911415"/>
                <a:gd name="connsiteX0-41" fmla="*/ 0 w 3007415"/>
                <a:gd name="connsiteY0-42" fmla="*/ 0 h 2911415"/>
                <a:gd name="connsiteX1-43" fmla="*/ 3007415 w 3007415"/>
                <a:gd name="connsiteY1-44" fmla="*/ 55771 h 2911415"/>
                <a:gd name="connsiteX2-45" fmla="*/ 3007415 w 3007415"/>
                <a:gd name="connsiteY2-46" fmla="*/ 2911415 h 2911415"/>
                <a:gd name="connsiteX3-47" fmla="*/ 152810 w 3007415"/>
                <a:gd name="connsiteY3-48" fmla="*/ 2802085 h 2911415"/>
                <a:gd name="connsiteX4-49" fmla="*/ 0 w 3007415"/>
                <a:gd name="connsiteY4-50" fmla="*/ 0 h 2911415"/>
                <a:gd name="connsiteX0-51" fmla="*/ 0 w 3007415"/>
                <a:gd name="connsiteY0-52" fmla="*/ 0 h 2911415"/>
                <a:gd name="connsiteX1-53" fmla="*/ 3007415 w 3007415"/>
                <a:gd name="connsiteY1-54" fmla="*/ 55771 h 2911415"/>
                <a:gd name="connsiteX2-55" fmla="*/ 3007415 w 3007415"/>
                <a:gd name="connsiteY2-56" fmla="*/ 2911415 h 2911415"/>
                <a:gd name="connsiteX3-57" fmla="*/ 152810 w 3007415"/>
                <a:gd name="connsiteY3-58" fmla="*/ 2802085 h 2911415"/>
                <a:gd name="connsiteX4-59" fmla="*/ 0 w 3007415"/>
                <a:gd name="connsiteY4-60" fmla="*/ 0 h 2911415"/>
                <a:gd name="connsiteX0-61" fmla="*/ 0 w 3007415"/>
                <a:gd name="connsiteY0-62" fmla="*/ 0 h 2802085"/>
                <a:gd name="connsiteX1-63" fmla="*/ 3007415 w 3007415"/>
                <a:gd name="connsiteY1-64" fmla="*/ 55771 h 2802085"/>
                <a:gd name="connsiteX2-65" fmla="*/ 2795981 w 3007415"/>
                <a:gd name="connsiteY2-66" fmla="*/ 2782473 h 2802085"/>
                <a:gd name="connsiteX3-67" fmla="*/ 152810 w 3007415"/>
                <a:gd name="connsiteY3-68" fmla="*/ 2802085 h 2802085"/>
                <a:gd name="connsiteX4-69" fmla="*/ 0 w 3007415"/>
                <a:gd name="connsiteY4-70" fmla="*/ 0 h 2802085"/>
                <a:gd name="connsiteX0-71" fmla="*/ 0 w 3007415"/>
                <a:gd name="connsiteY0-72" fmla="*/ 0 h 2910528"/>
                <a:gd name="connsiteX1-73" fmla="*/ 3007415 w 3007415"/>
                <a:gd name="connsiteY1-74" fmla="*/ 55771 h 2910528"/>
                <a:gd name="connsiteX2-75" fmla="*/ 2795981 w 3007415"/>
                <a:gd name="connsiteY2-76" fmla="*/ 2782473 h 2910528"/>
                <a:gd name="connsiteX3-77" fmla="*/ 152810 w 3007415"/>
                <a:gd name="connsiteY3-78" fmla="*/ 2802085 h 2910528"/>
                <a:gd name="connsiteX4-79" fmla="*/ 0 w 3007415"/>
                <a:gd name="connsiteY4-80" fmla="*/ 0 h 2910528"/>
                <a:gd name="connsiteX0-81" fmla="*/ 0 w 3016462"/>
                <a:gd name="connsiteY0-82" fmla="*/ 0 h 2910528"/>
                <a:gd name="connsiteX1-83" fmla="*/ 3007415 w 3016462"/>
                <a:gd name="connsiteY1-84" fmla="*/ 55771 h 2910528"/>
                <a:gd name="connsiteX2-85" fmla="*/ 2795981 w 3016462"/>
                <a:gd name="connsiteY2-86" fmla="*/ 2782473 h 2910528"/>
                <a:gd name="connsiteX3-87" fmla="*/ 152810 w 3016462"/>
                <a:gd name="connsiteY3-88" fmla="*/ 2802085 h 2910528"/>
                <a:gd name="connsiteX4-89" fmla="*/ 0 w 3016462"/>
                <a:gd name="connsiteY4-90" fmla="*/ 0 h 2910528"/>
                <a:gd name="connsiteX0-91" fmla="*/ 0 w 3064249"/>
                <a:gd name="connsiteY0-92" fmla="*/ 0 h 2898641"/>
                <a:gd name="connsiteX1-93" fmla="*/ 3007415 w 3064249"/>
                <a:gd name="connsiteY1-94" fmla="*/ 55771 h 2898641"/>
                <a:gd name="connsiteX2-95" fmla="*/ 2875643 w 3064249"/>
                <a:gd name="connsiteY2-96" fmla="*/ 2765832 h 2898641"/>
                <a:gd name="connsiteX3-97" fmla="*/ 152810 w 3064249"/>
                <a:gd name="connsiteY3-98" fmla="*/ 2802085 h 2898641"/>
                <a:gd name="connsiteX4-99" fmla="*/ 0 w 3064249"/>
                <a:gd name="connsiteY4-100" fmla="*/ 0 h 2898641"/>
                <a:gd name="connsiteX0-101" fmla="*/ 0 w 3070540"/>
                <a:gd name="connsiteY0-102" fmla="*/ 0 h 2898641"/>
                <a:gd name="connsiteX1-103" fmla="*/ 3007415 w 3070540"/>
                <a:gd name="connsiteY1-104" fmla="*/ 55771 h 2898641"/>
                <a:gd name="connsiteX2-105" fmla="*/ 2875643 w 3070540"/>
                <a:gd name="connsiteY2-106" fmla="*/ 2765832 h 2898641"/>
                <a:gd name="connsiteX3-107" fmla="*/ 152810 w 3070540"/>
                <a:gd name="connsiteY3-108" fmla="*/ 2802085 h 2898641"/>
                <a:gd name="connsiteX4-109" fmla="*/ 0 w 3070540"/>
                <a:gd name="connsiteY4-110" fmla="*/ 0 h 2898641"/>
                <a:gd name="connsiteX0-111" fmla="*/ 0 w 3050496"/>
                <a:gd name="connsiteY0-112" fmla="*/ 0 h 2831008"/>
                <a:gd name="connsiteX1-113" fmla="*/ 3007415 w 3050496"/>
                <a:gd name="connsiteY1-114" fmla="*/ 55771 h 2831008"/>
                <a:gd name="connsiteX2-115" fmla="*/ 2844527 w 3050496"/>
                <a:gd name="connsiteY2-116" fmla="*/ 2655027 h 2831008"/>
                <a:gd name="connsiteX3-117" fmla="*/ 152810 w 3050496"/>
                <a:gd name="connsiteY3-118" fmla="*/ 2802085 h 2831008"/>
                <a:gd name="connsiteX4-119" fmla="*/ 0 w 3050496"/>
                <a:gd name="connsiteY4-120" fmla="*/ 0 h 2831008"/>
                <a:gd name="connsiteX0-121" fmla="*/ 0 w 3083026"/>
                <a:gd name="connsiteY0-122" fmla="*/ 0 h 2802085"/>
                <a:gd name="connsiteX1-123" fmla="*/ 3007415 w 3083026"/>
                <a:gd name="connsiteY1-124" fmla="*/ 55771 h 2802085"/>
                <a:gd name="connsiteX2-125" fmla="*/ 2894153 w 3083026"/>
                <a:gd name="connsiteY2-126" fmla="*/ 2551842 h 2802085"/>
                <a:gd name="connsiteX3-127" fmla="*/ 152810 w 3083026"/>
                <a:gd name="connsiteY3-128" fmla="*/ 2802085 h 2802085"/>
                <a:gd name="connsiteX4-129" fmla="*/ 0 w 3083026"/>
                <a:gd name="connsiteY4-130" fmla="*/ 0 h 2802085"/>
                <a:gd name="connsiteX0-131" fmla="*/ 0 w 3077100"/>
                <a:gd name="connsiteY0-132" fmla="*/ 0 h 2839147"/>
                <a:gd name="connsiteX1-133" fmla="*/ 3007415 w 3077100"/>
                <a:gd name="connsiteY1-134" fmla="*/ 55771 h 2839147"/>
                <a:gd name="connsiteX2-135" fmla="*/ 2885440 w 3077100"/>
                <a:gd name="connsiteY2-136" fmla="*/ 2670966 h 2839147"/>
                <a:gd name="connsiteX3-137" fmla="*/ 152810 w 3077100"/>
                <a:gd name="connsiteY3-138" fmla="*/ 2802085 h 2839147"/>
                <a:gd name="connsiteX4-139" fmla="*/ 0 w 3077100"/>
                <a:gd name="connsiteY4-140" fmla="*/ 0 h 2839147"/>
                <a:gd name="connsiteX0-141" fmla="*/ 0 w 3084012"/>
                <a:gd name="connsiteY0-142" fmla="*/ 0 h 2810619"/>
                <a:gd name="connsiteX1-143" fmla="*/ 3007415 w 3084012"/>
                <a:gd name="connsiteY1-144" fmla="*/ 55771 h 2810619"/>
                <a:gd name="connsiteX2-145" fmla="*/ 2895591 w 3084012"/>
                <a:gd name="connsiteY2-146" fmla="*/ 2605068 h 2810619"/>
                <a:gd name="connsiteX3-147" fmla="*/ 152810 w 3084012"/>
                <a:gd name="connsiteY3-148" fmla="*/ 2802085 h 2810619"/>
                <a:gd name="connsiteX4-149" fmla="*/ 0 w 3084012"/>
                <a:gd name="connsiteY4-150" fmla="*/ 0 h 2810619"/>
                <a:gd name="connsiteX0-151" fmla="*/ 0 w 3108841"/>
                <a:gd name="connsiteY0-152" fmla="*/ 0 h 2802085"/>
                <a:gd name="connsiteX1-153" fmla="*/ 3007415 w 3108841"/>
                <a:gd name="connsiteY1-154" fmla="*/ 55771 h 2802085"/>
                <a:gd name="connsiteX2-155" fmla="*/ 2930854 w 3108841"/>
                <a:gd name="connsiteY2-156" fmla="*/ 2501276 h 2802085"/>
                <a:gd name="connsiteX3-157" fmla="*/ 152810 w 3108841"/>
                <a:gd name="connsiteY3-158" fmla="*/ 2802085 h 2802085"/>
                <a:gd name="connsiteX4-159" fmla="*/ 0 w 3108841"/>
                <a:gd name="connsiteY4-160" fmla="*/ 0 h 2802085"/>
                <a:gd name="connsiteX0-161" fmla="*/ 0 w 3073089"/>
                <a:gd name="connsiteY0-162" fmla="*/ 0 h 2802085"/>
                <a:gd name="connsiteX1-163" fmla="*/ 3007415 w 3073089"/>
                <a:gd name="connsiteY1-164" fmla="*/ 55771 h 2802085"/>
                <a:gd name="connsiteX2-165" fmla="*/ 2879470 w 3073089"/>
                <a:gd name="connsiteY2-166" fmla="*/ 2334344 h 2802085"/>
                <a:gd name="connsiteX3-167" fmla="*/ 152810 w 3073089"/>
                <a:gd name="connsiteY3-168" fmla="*/ 2802085 h 2802085"/>
                <a:gd name="connsiteX4-169" fmla="*/ 0 w 3073089"/>
                <a:gd name="connsiteY4-170" fmla="*/ 0 h 2802085"/>
                <a:gd name="connsiteX0-171" fmla="*/ 0 w 3142862"/>
                <a:gd name="connsiteY0-172" fmla="*/ 0 h 2802085"/>
                <a:gd name="connsiteX1-173" fmla="*/ 3007415 w 3142862"/>
                <a:gd name="connsiteY1-174" fmla="*/ 55771 h 2802085"/>
                <a:gd name="connsiteX2-175" fmla="*/ 2879470 w 3142862"/>
                <a:gd name="connsiteY2-176" fmla="*/ 2334344 h 2802085"/>
                <a:gd name="connsiteX3-177" fmla="*/ 152810 w 3142862"/>
                <a:gd name="connsiteY3-178" fmla="*/ 2802085 h 2802085"/>
                <a:gd name="connsiteX4-179" fmla="*/ 0 w 3142862"/>
                <a:gd name="connsiteY4-180" fmla="*/ 0 h 2802085"/>
                <a:gd name="connsiteX0-181" fmla="*/ 0 w 3142862"/>
                <a:gd name="connsiteY0-182" fmla="*/ 0 h 2860388"/>
                <a:gd name="connsiteX1-183" fmla="*/ 3007415 w 3142862"/>
                <a:gd name="connsiteY1-184" fmla="*/ 55771 h 2860388"/>
                <a:gd name="connsiteX2-185" fmla="*/ 2879470 w 3142862"/>
                <a:gd name="connsiteY2-186" fmla="*/ 2334344 h 2860388"/>
                <a:gd name="connsiteX3-187" fmla="*/ 187196 w 3142862"/>
                <a:gd name="connsiteY3-188" fmla="*/ 2860388 h 2860388"/>
                <a:gd name="connsiteX4-189" fmla="*/ 0 w 3142862"/>
                <a:gd name="connsiteY4-190" fmla="*/ 0 h 2860388"/>
                <a:gd name="connsiteX0-191" fmla="*/ 0 w 3142862"/>
                <a:gd name="connsiteY0-192" fmla="*/ 0 h 2876373"/>
                <a:gd name="connsiteX1-193" fmla="*/ 3007415 w 3142862"/>
                <a:gd name="connsiteY1-194" fmla="*/ 55771 h 2876373"/>
                <a:gd name="connsiteX2-195" fmla="*/ 2879470 w 3142862"/>
                <a:gd name="connsiteY2-196" fmla="*/ 2334344 h 2876373"/>
                <a:gd name="connsiteX3-197" fmla="*/ 187196 w 3142862"/>
                <a:gd name="connsiteY3-198" fmla="*/ 2860388 h 2876373"/>
                <a:gd name="connsiteX4-199" fmla="*/ 0 w 3142862"/>
                <a:gd name="connsiteY4-200" fmla="*/ 0 h 2876373"/>
                <a:gd name="connsiteX0-201" fmla="*/ 0 w 3142862"/>
                <a:gd name="connsiteY0-202" fmla="*/ 0 h 2869960"/>
                <a:gd name="connsiteX1-203" fmla="*/ 3007415 w 3142862"/>
                <a:gd name="connsiteY1-204" fmla="*/ 55771 h 2869960"/>
                <a:gd name="connsiteX2-205" fmla="*/ 2879470 w 3142862"/>
                <a:gd name="connsiteY2-206" fmla="*/ 2334344 h 2869960"/>
                <a:gd name="connsiteX3-207" fmla="*/ 187196 w 3142862"/>
                <a:gd name="connsiteY3-208" fmla="*/ 2860388 h 2869960"/>
                <a:gd name="connsiteX4-209" fmla="*/ 0 w 3142862"/>
                <a:gd name="connsiteY4-210" fmla="*/ 0 h 2869960"/>
                <a:gd name="connsiteX0-211" fmla="*/ 0 w 3142862"/>
                <a:gd name="connsiteY0-212" fmla="*/ 0 h 2875403"/>
                <a:gd name="connsiteX1-213" fmla="*/ 3007415 w 3142862"/>
                <a:gd name="connsiteY1-214" fmla="*/ 55771 h 2875403"/>
                <a:gd name="connsiteX2-215" fmla="*/ 2879470 w 3142862"/>
                <a:gd name="connsiteY2-216" fmla="*/ 2334344 h 2875403"/>
                <a:gd name="connsiteX3-217" fmla="*/ 187196 w 3142862"/>
                <a:gd name="connsiteY3-218" fmla="*/ 2860388 h 2875403"/>
                <a:gd name="connsiteX4-219" fmla="*/ 0 w 3142862"/>
                <a:gd name="connsiteY4-220" fmla="*/ 0 h 2875403"/>
                <a:gd name="connsiteX0-221" fmla="*/ 0 w 3155056"/>
                <a:gd name="connsiteY0-222" fmla="*/ 0 h 2875403"/>
                <a:gd name="connsiteX1-223" fmla="*/ 3007415 w 3155056"/>
                <a:gd name="connsiteY1-224" fmla="*/ 55771 h 2875403"/>
                <a:gd name="connsiteX2-225" fmla="*/ 2879470 w 3155056"/>
                <a:gd name="connsiteY2-226" fmla="*/ 2334344 h 2875403"/>
                <a:gd name="connsiteX3-227" fmla="*/ 187196 w 3155056"/>
                <a:gd name="connsiteY3-228" fmla="*/ 2860388 h 2875403"/>
                <a:gd name="connsiteX4-229" fmla="*/ 0 w 3155056"/>
                <a:gd name="connsiteY4-230" fmla="*/ 0 h 2875403"/>
                <a:gd name="connsiteX0-231" fmla="*/ 0 w 3111070"/>
                <a:gd name="connsiteY0-232" fmla="*/ 0 h 2875403"/>
                <a:gd name="connsiteX1-233" fmla="*/ 3007415 w 3111070"/>
                <a:gd name="connsiteY1-234" fmla="*/ 55771 h 2875403"/>
                <a:gd name="connsiteX2-235" fmla="*/ 2879470 w 3111070"/>
                <a:gd name="connsiteY2-236" fmla="*/ 2334344 h 2875403"/>
                <a:gd name="connsiteX3-237" fmla="*/ 187196 w 3111070"/>
                <a:gd name="connsiteY3-238" fmla="*/ 2860388 h 2875403"/>
                <a:gd name="connsiteX4-239" fmla="*/ 0 w 3111070"/>
                <a:gd name="connsiteY4-240" fmla="*/ 0 h 2875403"/>
                <a:gd name="connsiteX0-241" fmla="*/ 0 w 3116300"/>
                <a:gd name="connsiteY0-242" fmla="*/ 0 h 2875403"/>
                <a:gd name="connsiteX1-243" fmla="*/ 3007415 w 3116300"/>
                <a:gd name="connsiteY1-244" fmla="*/ 55771 h 2875403"/>
                <a:gd name="connsiteX2-245" fmla="*/ 2879470 w 3116300"/>
                <a:gd name="connsiteY2-246" fmla="*/ 2334344 h 2875403"/>
                <a:gd name="connsiteX3-247" fmla="*/ 187196 w 3116300"/>
                <a:gd name="connsiteY3-248" fmla="*/ 2860388 h 2875403"/>
                <a:gd name="connsiteX4-249" fmla="*/ 0 w 3116300"/>
                <a:gd name="connsiteY4-250" fmla="*/ 0 h 2875403"/>
              </a:gdLst>
              <a:ahLst/>
              <a:cxnLst>
                <a:cxn ang="0">
                  <a:pos x="connsiteX0-241" y="connsiteY0-242"/>
                </a:cxn>
                <a:cxn ang="0">
                  <a:pos x="connsiteX1-243" y="connsiteY1-244"/>
                </a:cxn>
                <a:cxn ang="0">
                  <a:pos x="connsiteX2-245" y="connsiteY2-246"/>
                </a:cxn>
                <a:cxn ang="0">
                  <a:pos x="connsiteX3-247" y="connsiteY3-248"/>
                </a:cxn>
                <a:cxn ang="0">
                  <a:pos x="connsiteX4-249" y="connsiteY4-250"/>
                </a:cxn>
              </a:cxnLst>
              <a:rect l="l" t="t" r="r" b="b"/>
              <a:pathLst>
                <a:path w="3116300" h="2875403">
                  <a:moveTo>
                    <a:pt x="0" y="0"/>
                  </a:moveTo>
                  <a:cubicBezTo>
                    <a:pt x="1127017" y="85961"/>
                    <a:pt x="2004943" y="37181"/>
                    <a:pt x="3007415" y="55771"/>
                  </a:cubicBezTo>
                  <a:cubicBezTo>
                    <a:pt x="2936937" y="964672"/>
                    <a:pt x="3368549" y="2290401"/>
                    <a:pt x="2879470" y="2334344"/>
                  </a:cubicBezTo>
                  <a:cubicBezTo>
                    <a:pt x="2708049" y="2614029"/>
                    <a:pt x="1197859" y="2950916"/>
                    <a:pt x="187196" y="2860388"/>
                  </a:cubicBezTo>
                  <a:cubicBezTo>
                    <a:pt x="13901" y="1782226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心理变态</a:t>
              </a:r>
            </a:p>
          </p:txBody>
        </p:sp>
        <p:sp>
          <p:nvSpPr>
            <p:cNvPr id="42" name="MH_Other_10"/>
            <p:cNvSpPr/>
            <p:nvPr/>
          </p:nvSpPr>
          <p:spPr>
            <a:xfrm rot="14260875">
              <a:off x="7485063" y="1652710"/>
              <a:ext cx="134540" cy="601266"/>
            </a:xfrm>
            <a:custGeom>
              <a:avLst/>
              <a:gdLst>
                <a:gd name="connsiteX0" fmla="*/ 0 w 360040"/>
                <a:gd name="connsiteY0" fmla="*/ 1205112 h 1205112"/>
                <a:gd name="connsiteX1" fmla="*/ 0 w 360040"/>
                <a:gd name="connsiteY1" fmla="*/ 0 h 1205112"/>
                <a:gd name="connsiteX2" fmla="*/ 360040 w 360040"/>
                <a:gd name="connsiteY2" fmla="*/ 1205112 h 1205112"/>
                <a:gd name="connsiteX3" fmla="*/ 0 w 360040"/>
                <a:gd name="connsiteY3" fmla="*/ 1205112 h 1205112"/>
                <a:gd name="connsiteX0-1" fmla="*/ 0 w 284031"/>
                <a:gd name="connsiteY0-2" fmla="*/ 1205112 h 1205112"/>
                <a:gd name="connsiteX1-3" fmla="*/ 0 w 284031"/>
                <a:gd name="connsiteY1-4" fmla="*/ 0 h 1205112"/>
                <a:gd name="connsiteX2-5" fmla="*/ 284031 w 284031"/>
                <a:gd name="connsiteY2-6" fmla="*/ 826409 h 1205112"/>
                <a:gd name="connsiteX3-7" fmla="*/ 0 w 284031"/>
                <a:gd name="connsiteY3-8" fmla="*/ 1205112 h 1205112"/>
                <a:gd name="connsiteX0-9" fmla="*/ 0 w 366580"/>
                <a:gd name="connsiteY0-10" fmla="*/ 1205112 h 1205112"/>
                <a:gd name="connsiteX1-11" fmla="*/ 0 w 366580"/>
                <a:gd name="connsiteY1-12" fmla="*/ 0 h 1205112"/>
                <a:gd name="connsiteX2-13" fmla="*/ 366580 w 366580"/>
                <a:gd name="connsiteY2-14" fmla="*/ 963165 h 1205112"/>
                <a:gd name="connsiteX3-15" fmla="*/ 0 w 366580"/>
                <a:gd name="connsiteY3-16" fmla="*/ 1205112 h 1205112"/>
                <a:gd name="connsiteX0-17" fmla="*/ 0 w 366580"/>
                <a:gd name="connsiteY0-18" fmla="*/ 1205112 h 1205112"/>
                <a:gd name="connsiteX1-19" fmla="*/ 0 w 366580"/>
                <a:gd name="connsiteY1-20" fmla="*/ 0 h 1205112"/>
                <a:gd name="connsiteX2-21" fmla="*/ 366580 w 366580"/>
                <a:gd name="connsiteY2-22" fmla="*/ 963165 h 1205112"/>
                <a:gd name="connsiteX3-23" fmla="*/ 0 w 366580"/>
                <a:gd name="connsiteY3-24" fmla="*/ 1205112 h 1205112"/>
                <a:gd name="connsiteX0-25" fmla="*/ 0 w 375287"/>
                <a:gd name="connsiteY0-26" fmla="*/ 1227782 h 1227782"/>
                <a:gd name="connsiteX1-27" fmla="*/ 8707 w 375287"/>
                <a:gd name="connsiteY1-28" fmla="*/ 0 h 1227782"/>
                <a:gd name="connsiteX2-29" fmla="*/ 375287 w 375287"/>
                <a:gd name="connsiteY2-30" fmla="*/ 963165 h 1227782"/>
                <a:gd name="connsiteX3-31" fmla="*/ 0 w 375287"/>
                <a:gd name="connsiteY3-32" fmla="*/ 1227782 h 1227782"/>
                <a:gd name="connsiteX0-33" fmla="*/ 0 w 375287"/>
                <a:gd name="connsiteY0-34" fmla="*/ 1227782 h 1227782"/>
                <a:gd name="connsiteX1-35" fmla="*/ 8707 w 375287"/>
                <a:gd name="connsiteY1-36" fmla="*/ 0 h 1227782"/>
                <a:gd name="connsiteX2-37" fmla="*/ 375287 w 375287"/>
                <a:gd name="connsiteY2-38" fmla="*/ 963165 h 1227782"/>
                <a:gd name="connsiteX3-39" fmla="*/ 0 w 375287"/>
                <a:gd name="connsiteY3-40" fmla="*/ 1227782 h 1227782"/>
                <a:gd name="connsiteX0-41" fmla="*/ 0 w 375287"/>
                <a:gd name="connsiteY0-42" fmla="*/ 1227782 h 1227782"/>
                <a:gd name="connsiteX1-43" fmla="*/ 8707 w 375287"/>
                <a:gd name="connsiteY1-44" fmla="*/ 0 h 1227782"/>
                <a:gd name="connsiteX2-45" fmla="*/ 375287 w 375287"/>
                <a:gd name="connsiteY2-46" fmla="*/ 963165 h 1227782"/>
                <a:gd name="connsiteX3-47" fmla="*/ 0 w 375287"/>
                <a:gd name="connsiteY3-48" fmla="*/ 1227782 h 1227782"/>
                <a:gd name="connsiteX0-49" fmla="*/ 0 w 375287"/>
                <a:gd name="connsiteY0-50" fmla="*/ 1227782 h 1227782"/>
                <a:gd name="connsiteX1-51" fmla="*/ 8707 w 375287"/>
                <a:gd name="connsiteY1-52" fmla="*/ 0 h 1227782"/>
                <a:gd name="connsiteX2-53" fmla="*/ 375287 w 375287"/>
                <a:gd name="connsiteY2-54" fmla="*/ 963165 h 1227782"/>
                <a:gd name="connsiteX3-55" fmla="*/ 0 w 375287"/>
                <a:gd name="connsiteY3-56" fmla="*/ 1227782 h 1227782"/>
                <a:gd name="connsiteX0-57" fmla="*/ 0 w 375287"/>
                <a:gd name="connsiteY0-58" fmla="*/ 1227782 h 1227782"/>
                <a:gd name="connsiteX1-59" fmla="*/ 8707 w 375287"/>
                <a:gd name="connsiteY1-60" fmla="*/ 0 h 1227782"/>
                <a:gd name="connsiteX2-61" fmla="*/ 375287 w 375287"/>
                <a:gd name="connsiteY2-62" fmla="*/ 963165 h 1227782"/>
                <a:gd name="connsiteX3-63" fmla="*/ 0 w 375287"/>
                <a:gd name="connsiteY3-64" fmla="*/ 1227782 h 1227782"/>
                <a:gd name="connsiteX0-65" fmla="*/ 0 w 375287"/>
                <a:gd name="connsiteY0-66" fmla="*/ 1227782 h 1227782"/>
                <a:gd name="connsiteX1-67" fmla="*/ 8707 w 375287"/>
                <a:gd name="connsiteY1-68" fmla="*/ 0 h 1227782"/>
                <a:gd name="connsiteX2-69" fmla="*/ 375287 w 375287"/>
                <a:gd name="connsiteY2-70" fmla="*/ 963165 h 1227782"/>
                <a:gd name="connsiteX3-71" fmla="*/ 0 w 375287"/>
                <a:gd name="connsiteY3-72" fmla="*/ 1227782 h 1227782"/>
                <a:gd name="connsiteX0-73" fmla="*/ 126017 w 501304"/>
                <a:gd name="connsiteY0-74" fmla="*/ 1227782 h 1227782"/>
                <a:gd name="connsiteX1-75" fmla="*/ 134724 w 501304"/>
                <a:gd name="connsiteY1-76" fmla="*/ 0 h 1227782"/>
                <a:gd name="connsiteX2-77" fmla="*/ 501304 w 501304"/>
                <a:gd name="connsiteY2-78" fmla="*/ 963165 h 1227782"/>
                <a:gd name="connsiteX3-79" fmla="*/ 126017 w 501304"/>
                <a:gd name="connsiteY3-80" fmla="*/ 1227782 h 1227782"/>
                <a:gd name="connsiteX0-81" fmla="*/ 129311 w 504598"/>
                <a:gd name="connsiteY0-82" fmla="*/ 1227782 h 1227782"/>
                <a:gd name="connsiteX1-83" fmla="*/ 138018 w 504598"/>
                <a:gd name="connsiteY1-84" fmla="*/ 0 h 1227782"/>
                <a:gd name="connsiteX2-85" fmla="*/ 504598 w 504598"/>
                <a:gd name="connsiteY2-86" fmla="*/ 963165 h 1227782"/>
                <a:gd name="connsiteX3-87" fmla="*/ 129311 w 504598"/>
                <a:gd name="connsiteY3-88" fmla="*/ 1227782 h 1227782"/>
                <a:gd name="connsiteX0-89" fmla="*/ 122131 w 497418"/>
                <a:gd name="connsiteY0-90" fmla="*/ 1406841 h 1406841"/>
                <a:gd name="connsiteX1-91" fmla="*/ 159583 w 497418"/>
                <a:gd name="connsiteY1-92" fmla="*/ 0 h 1406841"/>
                <a:gd name="connsiteX2-93" fmla="*/ 497418 w 497418"/>
                <a:gd name="connsiteY2-94" fmla="*/ 1142224 h 1406841"/>
                <a:gd name="connsiteX3-95" fmla="*/ 122131 w 497418"/>
                <a:gd name="connsiteY3-96" fmla="*/ 1406841 h 1406841"/>
                <a:gd name="connsiteX0-97" fmla="*/ 134513 w 509800"/>
                <a:gd name="connsiteY0-98" fmla="*/ 1406841 h 1406841"/>
                <a:gd name="connsiteX1-99" fmla="*/ 171965 w 509800"/>
                <a:gd name="connsiteY1-100" fmla="*/ 0 h 1406841"/>
                <a:gd name="connsiteX2-101" fmla="*/ 509800 w 509800"/>
                <a:gd name="connsiteY2-102" fmla="*/ 1142224 h 1406841"/>
                <a:gd name="connsiteX3-103" fmla="*/ 134513 w 509800"/>
                <a:gd name="connsiteY3-104" fmla="*/ 1406841 h 1406841"/>
                <a:gd name="connsiteX0-105" fmla="*/ 134513 w 509800"/>
                <a:gd name="connsiteY0-106" fmla="*/ 1406841 h 1406841"/>
                <a:gd name="connsiteX1-107" fmla="*/ 171965 w 509800"/>
                <a:gd name="connsiteY1-108" fmla="*/ 0 h 1406841"/>
                <a:gd name="connsiteX2-109" fmla="*/ 509800 w 509800"/>
                <a:gd name="connsiteY2-110" fmla="*/ 1142224 h 1406841"/>
                <a:gd name="connsiteX3-111" fmla="*/ 134513 w 509800"/>
                <a:gd name="connsiteY3-112" fmla="*/ 1406841 h 1406841"/>
                <a:gd name="connsiteX0-113" fmla="*/ 134513 w 403203"/>
                <a:gd name="connsiteY0-114" fmla="*/ 1406841 h 1406841"/>
                <a:gd name="connsiteX1-115" fmla="*/ 171965 w 403203"/>
                <a:gd name="connsiteY1-116" fmla="*/ 0 h 1406841"/>
                <a:gd name="connsiteX2-117" fmla="*/ 403203 w 403203"/>
                <a:gd name="connsiteY2-118" fmla="*/ 1117809 h 1406841"/>
                <a:gd name="connsiteX3-119" fmla="*/ 134513 w 403203"/>
                <a:gd name="connsiteY3-120" fmla="*/ 1406841 h 1406841"/>
                <a:gd name="connsiteX0-121" fmla="*/ 134513 w 412457"/>
                <a:gd name="connsiteY0-122" fmla="*/ 1406841 h 1406841"/>
                <a:gd name="connsiteX1-123" fmla="*/ 171965 w 412457"/>
                <a:gd name="connsiteY1-124" fmla="*/ 0 h 1406841"/>
                <a:gd name="connsiteX2-125" fmla="*/ 412456 w 412457"/>
                <a:gd name="connsiteY2-126" fmla="*/ 1149013 h 1406841"/>
                <a:gd name="connsiteX3-127" fmla="*/ 134513 w 412457"/>
                <a:gd name="connsiteY3-128" fmla="*/ 1406841 h 1406841"/>
                <a:gd name="connsiteX0-129" fmla="*/ 134513 w 412456"/>
                <a:gd name="connsiteY0-130" fmla="*/ 1406841 h 1406841"/>
                <a:gd name="connsiteX1-131" fmla="*/ 171965 w 412456"/>
                <a:gd name="connsiteY1-132" fmla="*/ 0 h 1406841"/>
                <a:gd name="connsiteX2-133" fmla="*/ 412456 w 412456"/>
                <a:gd name="connsiteY2-134" fmla="*/ 1149013 h 1406841"/>
                <a:gd name="connsiteX3-135" fmla="*/ 134513 w 412456"/>
                <a:gd name="connsiteY3-136" fmla="*/ 1406841 h 1406841"/>
                <a:gd name="connsiteX0-137" fmla="*/ 134513 w 412456"/>
                <a:gd name="connsiteY0-138" fmla="*/ 1406841 h 1406841"/>
                <a:gd name="connsiteX1-139" fmla="*/ 171965 w 412456"/>
                <a:gd name="connsiteY1-140" fmla="*/ 0 h 1406841"/>
                <a:gd name="connsiteX2-141" fmla="*/ 412456 w 412456"/>
                <a:gd name="connsiteY2-142" fmla="*/ 1149013 h 1406841"/>
                <a:gd name="connsiteX3-143" fmla="*/ 134513 w 412456"/>
                <a:gd name="connsiteY3-144" fmla="*/ 1406841 h 1406841"/>
                <a:gd name="connsiteX0-145" fmla="*/ 140084 w 398701"/>
                <a:gd name="connsiteY0-146" fmla="*/ 1442880 h 1442880"/>
                <a:gd name="connsiteX1-147" fmla="*/ 158210 w 398701"/>
                <a:gd name="connsiteY1-148" fmla="*/ 0 h 1442880"/>
                <a:gd name="connsiteX2-149" fmla="*/ 398701 w 398701"/>
                <a:gd name="connsiteY2-150" fmla="*/ 1149013 h 1442880"/>
                <a:gd name="connsiteX3-151" fmla="*/ 140084 w 398701"/>
                <a:gd name="connsiteY3-152" fmla="*/ 1442880 h 1442880"/>
                <a:gd name="connsiteX0-153" fmla="*/ 163454 w 422071"/>
                <a:gd name="connsiteY0-154" fmla="*/ 1442880 h 1442880"/>
                <a:gd name="connsiteX1-155" fmla="*/ 181580 w 422071"/>
                <a:gd name="connsiteY1-156" fmla="*/ 0 h 1442880"/>
                <a:gd name="connsiteX2-157" fmla="*/ 422071 w 422071"/>
                <a:gd name="connsiteY2-158" fmla="*/ 1149013 h 1442880"/>
                <a:gd name="connsiteX3-159" fmla="*/ 163454 w 422071"/>
                <a:gd name="connsiteY3-160" fmla="*/ 1442880 h 1442880"/>
                <a:gd name="connsiteX0-161" fmla="*/ 163454 w 422071"/>
                <a:gd name="connsiteY0-162" fmla="*/ 1442880 h 1442880"/>
                <a:gd name="connsiteX1-163" fmla="*/ 181580 w 422071"/>
                <a:gd name="connsiteY1-164" fmla="*/ 0 h 1442880"/>
                <a:gd name="connsiteX2-165" fmla="*/ 422071 w 422071"/>
                <a:gd name="connsiteY2-166" fmla="*/ 1149013 h 1442880"/>
                <a:gd name="connsiteX3-167" fmla="*/ 163454 w 422071"/>
                <a:gd name="connsiteY3-168" fmla="*/ 1442880 h 1442880"/>
              </a:gdLst>
              <a:ahLst/>
              <a:cxnLst>
                <a:cxn ang="0">
                  <a:pos x="connsiteX0-161" y="connsiteY0-162"/>
                </a:cxn>
                <a:cxn ang="0">
                  <a:pos x="connsiteX1-163" y="connsiteY1-164"/>
                </a:cxn>
                <a:cxn ang="0">
                  <a:pos x="connsiteX2-165" y="connsiteY2-166"/>
                </a:cxn>
                <a:cxn ang="0">
                  <a:pos x="connsiteX3-167" y="connsiteY3-168"/>
                </a:cxn>
              </a:cxnLst>
              <a:rect l="l" t="t" r="r" b="b"/>
              <a:pathLst>
                <a:path w="422071" h="1442880">
                  <a:moveTo>
                    <a:pt x="163454" y="1442880"/>
                  </a:moveTo>
                  <a:cubicBezTo>
                    <a:pt x="-176501" y="1226284"/>
                    <a:pt x="107547" y="307905"/>
                    <a:pt x="181580" y="0"/>
                  </a:cubicBezTo>
                  <a:cubicBezTo>
                    <a:pt x="115191" y="556789"/>
                    <a:pt x="137346" y="827855"/>
                    <a:pt x="422071" y="1149013"/>
                  </a:cubicBezTo>
                  <a:cubicBezTo>
                    <a:pt x="129579" y="963158"/>
                    <a:pt x="66208" y="1301405"/>
                    <a:pt x="163454" y="144288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MH_Other_11"/>
            <p:cNvSpPr/>
            <p:nvPr/>
          </p:nvSpPr>
          <p:spPr>
            <a:xfrm rot="18900000">
              <a:off x="6377782" y="1153838"/>
              <a:ext cx="517922" cy="123825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-1" fmla="*/ 1637 w 1153765"/>
                <a:gd name="connsiteY0-2" fmla="*/ 0 h 242604"/>
                <a:gd name="connsiteX1-3" fmla="*/ 1153765 w 1153765"/>
                <a:gd name="connsiteY1-4" fmla="*/ 0 h 242604"/>
                <a:gd name="connsiteX2-5" fmla="*/ 1153765 w 1153765"/>
                <a:gd name="connsiteY2-6" fmla="*/ 242604 h 242604"/>
                <a:gd name="connsiteX3-7" fmla="*/ 1637 w 1153765"/>
                <a:gd name="connsiteY3-8" fmla="*/ 242604 h 242604"/>
                <a:gd name="connsiteX4-9" fmla="*/ 0 w 1153765"/>
                <a:gd name="connsiteY4-10" fmla="*/ 57657 h 242604"/>
                <a:gd name="connsiteX5" fmla="*/ 1637 w 1153765"/>
                <a:gd name="connsiteY5" fmla="*/ 0 h 242604"/>
                <a:gd name="connsiteX0-11" fmla="*/ 85266 w 1237394"/>
                <a:gd name="connsiteY0-12" fmla="*/ 0 h 242604"/>
                <a:gd name="connsiteX1-13" fmla="*/ 1237394 w 1237394"/>
                <a:gd name="connsiteY1-14" fmla="*/ 0 h 242604"/>
                <a:gd name="connsiteX2-15" fmla="*/ 1237394 w 1237394"/>
                <a:gd name="connsiteY2-16" fmla="*/ 242604 h 242604"/>
                <a:gd name="connsiteX3-17" fmla="*/ 85266 w 1237394"/>
                <a:gd name="connsiteY3-18" fmla="*/ 242604 h 242604"/>
                <a:gd name="connsiteX4-19" fmla="*/ 85314 w 1237394"/>
                <a:gd name="connsiteY4-20" fmla="*/ 96385 h 242604"/>
                <a:gd name="connsiteX5-21" fmla="*/ 83629 w 1237394"/>
                <a:gd name="connsiteY5-22" fmla="*/ 57657 h 242604"/>
                <a:gd name="connsiteX6" fmla="*/ 85266 w 1237394"/>
                <a:gd name="connsiteY6" fmla="*/ 0 h 242604"/>
                <a:gd name="connsiteX0-23" fmla="*/ 105071 w 1257199"/>
                <a:gd name="connsiteY0-24" fmla="*/ 0 h 242604"/>
                <a:gd name="connsiteX1-25" fmla="*/ 1257199 w 1257199"/>
                <a:gd name="connsiteY1-26" fmla="*/ 0 h 242604"/>
                <a:gd name="connsiteX2-27" fmla="*/ 1257199 w 1257199"/>
                <a:gd name="connsiteY2-28" fmla="*/ 242604 h 242604"/>
                <a:gd name="connsiteX3-29" fmla="*/ 105071 w 1257199"/>
                <a:gd name="connsiteY3-30" fmla="*/ 242604 h 242604"/>
                <a:gd name="connsiteX4-31" fmla="*/ 52921 w 1257199"/>
                <a:gd name="connsiteY4-32" fmla="*/ 155317 h 242604"/>
                <a:gd name="connsiteX5-33" fmla="*/ 105119 w 1257199"/>
                <a:gd name="connsiteY5-34" fmla="*/ 96385 h 242604"/>
                <a:gd name="connsiteX6-35" fmla="*/ 103434 w 1257199"/>
                <a:gd name="connsiteY6-36" fmla="*/ 57657 h 242604"/>
                <a:gd name="connsiteX7" fmla="*/ 105071 w 1257199"/>
                <a:gd name="connsiteY7" fmla="*/ 0 h 242604"/>
                <a:gd name="connsiteX0-37" fmla="*/ 123870 w 1275998"/>
                <a:gd name="connsiteY0-38" fmla="*/ 0 h 242604"/>
                <a:gd name="connsiteX1-39" fmla="*/ 1275998 w 1275998"/>
                <a:gd name="connsiteY1-40" fmla="*/ 0 h 242604"/>
                <a:gd name="connsiteX2-41" fmla="*/ 1275998 w 1275998"/>
                <a:gd name="connsiteY2-42" fmla="*/ 242604 h 242604"/>
                <a:gd name="connsiteX3-43" fmla="*/ 123870 w 1275998"/>
                <a:gd name="connsiteY3-44" fmla="*/ 242604 h 242604"/>
                <a:gd name="connsiteX4-45" fmla="*/ 26256 w 1275998"/>
                <a:gd name="connsiteY4-46" fmla="*/ 197412 h 242604"/>
                <a:gd name="connsiteX5-47" fmla="*/ 71720 w 1275998"/>
                <a:gd name="connsiteY5-48" fmla="*/ 155317 h 242604"/>
                <a:gd name="connsiteX6-49" fmla="*/ 123918 w 1275998"/>
                <a:gd name="connsiteY6-50" fmla="*/ 96385 h 242604"/>
                <a:gd name="connsiteX7-51" fmla="*/ 122233 w 1275998"/>
                <a:gd name="connsiteY7-52" fmla="*/ 57657 h 242604"/>
                <a:gd name="connsiteX8" fmla="*/ 123870 w 1275998"/>
                <a:gd name="connsiteY8" fmla="*/ 0 h 242604"/>
                <a:gd name="connsiteX0-53" fmla="*/ 123870 w 1275998"/>
                <a:gd name="connsiteY0-54" fmla="*/ 0 h 242604"/>
                <a:gd name="connsiteX1-55" fmla="*/ 1275998 w 1275998"/>
                <a:gd name="connsiteY1-56" fmla="*/ 0 h 242604"/>
                <a:gd name="connsiteX2-57" fmla="*/ 1275998 w 1275998"/>
                <a:gd name="connsiteY2-58" fmla="*/ 242604 h 242604"/>
                <a:gd name="connsiteX3-59" fmla="*/ 123870 w 1275998"/>
                <a:gd name="connsiteY3-60" fmla="*/ 242604 h 242604"/>
                <a:gd name="connsiteX4-61" fmla="*/ 26256 w 1275998"/>
                <a:gd name="connsiteY4-62" fmla="*/ 197412 h 242604"/>
                <a:gd name="connsiteX5-63" fmla="*/ 71720 w 1275998"/>
                <a:gd name="connsiteY5-64" fmla="*/ 155317 h 242604"/>
                <a:gd name="connsiteX6-65" fmla="*/ 123918 w 1275998"/>
                <a:gd name="connsiteY6-66" fmla="*/ 96385 h 242604"/>
                <a:gd name="connsiteX7-67" fmla="*/ 199688 w 1275998"/>
                <a:gd name="connsiteY7-68" fmla="*/ 57657 h 242604"/>
                <a:gd name="connsiteX8-69" fmla="*/ 123870 w 1275998"/>
                <a:gd name="connsiteY8-70" fmla="*/ 0 h 242604"/>
                <a:gd name="connsiteX0-71" fmla="*/ 123870 w 1275998"/>
                <a:gd name="connsiteY0-72" fmla="*/ 0 h 242604"/>
                <a:gd name="connsiteX1-73" fmla="*/ 1275998 w 1275998"/>
                <a:gd name="connsiteY1-74" fmla="*/ 0 h 242604"/>
                <a:gd name="connsiteX2-75" fmla="*/ 1275998 w 1275998"/>
                <a:gd name="connsiteY2-76" fmla="*/ 242604 h 242604"/>
                <a:gd name="connsiteX3-77" fmla="*/ 123870 w 1275998"/>
                <a:gd name="connsiteY3-78" fmla="*/ 242604 h 242604"/>
                <a:gd name="connsiteX4-79" fmla="*/ 26256 w 1275998"/>
                <a:gd name="connsiteY4-80" fmla="*/ 197412 h 242604"/>
                <a:gd name="connsiteX5-81" fmla="*/ 90242 w 1275998"/>
                <a:gd name="connsiteY5-82" fmla="*/ 150265 h 242604"/>
                <a:gd name="connsiteX6-83" fmla="*/ 123918 w 1275998"/>
                <a:gd name="connsiteY6-84" fmla="*/ 96385 h 242604"/>
                <a:gd name="connsiteX7-85" fmla="*/ 199688 w 1275998"/>
                <a:gd name="connsiteY7-86" fmla="*/ 57657 h 242604"/>
                <a:gd name="connsiteX8-87" fmla="*/ 123870 w 1275998"/>
                <a:gd name="connsiteY8-88" fmla="*/ 0 h 242604"/>
                <a:gd name="connsiteX0-89" fmla="*/ 123870 w 1277318"/>
                <a:gd name="connsiteY0-90" fmla="*/ 0 h 242604"/>
                <a:gd name="connsiteX1-91" fmla="*/ 1275998 w 1277318"/>
                <a:gd name="connsiteY1-92" fmla="*/ 0 h 242604"/>
                <a:gd name="connsiteX2-93" fmla="*/ 1277318 w 1277318"/>
                <a:gd name="connsiteY2-94" fmla="*/ 47554 h 242604"/>
                <a:gd name="connsiteX3-95" fmla="*/ 1275998 w 1277318"/>
                <a:gd name="connsiteY3-96" fmla="*/ 242604 h 242604"/>
                <a:gd name="connsiteX4-97" fmla="*/ 123870 w 1277318"/>
                <a:gd name="connsiteY4-98" fmla="*/ 242604 h 242604"/>
                <a:gd name="connsiteX5-99" fmla="*/ 26256 w 1277318"/>
                <a:gd name="connsiteY5-100" fmla="*/ 197412 h 242604"/>
                <a:gd name="connsiteX6-101" fmla="*/ 90242 w 1277318"/>
                <a:gd name="connsiteY6-102" fmla="*/ 150265 h 242604"/>
                <a:gd name="connsiteX7-103" fmla="*/ 123918 w 1277318"/>
                <a:gd name="connsiteY7-104" fmla="*/ 96385 h 242604"/>
                <a:gd name="connsiteX8-105" fmla="*/ 199688 w 1277318"/>
                <a:gd name="connsiteY8-106" fmla="*/ 57657 h 242604"/>
                <a:gd name="connsiteX9" fmla="*/ 123870 w 1277318"/>
                <a:gd name="connsiteY9" fmla="*/ 0 h 242604"/>
                <a:gd name="connsiteX0-107" fmla="*/ 123870 w 1277318"/>
                <a:gd name="connsiteY0-108" fmla="*/ 0 h 242604"/>
                <a:gd name="connsiteX1-109" fmla="*/ 1275998 w 1277318"/>
                <a:gd name="connsiteY1-110" fmla="*/ 0 h 242604"/>
                <a:gd name="connsiteX2-111" fmla="*/ 1277318 w 1277318"/>
                <a:gd name="connsiteY2-112" fmla="*/ 47554 h 242604"/>
                <a:gd name="connsiteX3-113" fmla="*/ 1277318 w 1277318"/>
                <a:gd name="connsiteY3-114" fmla="*/ 175523 h 242604"/>
                <a:gd name="connsiteX4-115" fmla="*/ 1275998 w 1277318"/>
                <a:gd name="connsiteY4-116" fmla="*/ 242604 h 242604"/>
                <a:gd name="connsiteX5-117" fmla="*/ 123870 w 1277318"/>
                <a:gd name="connsiteY5-118" fmla="*/ 242604 h 242604"/>
                <a:gd name="connsiteX6-119" fmla="*/ 26256 w 1277318"/>
                <a:gd name="connsiteY6-120" fmla="*/ 197412 h 242604"/>
                <a:gd name="connsiteX7-121" fmla="*/ 90242 w 1277318"/>
                <a:gd name="connsiteY7-122" fmla="*/ 150265 h 242604"/>
                <a:gd name="connsiteX8-123" fmla="*/ 123918 w 1277318"/>
                <a:gd name="connsiteY8-124" fmla="*/ 96385 h 242604"/>
                <a:gd name="connsiteX9-125" fmla="*/ 199688 w 1277318"/>
                <a:gd name="connsiteY9-126" fmla="*/ 57657 h 242604"/>
                <a:gd name="connsiteX10" fmla="*/ 123870 w 1277318"/>
                <a:gd name="connsiteY10" fmla="*/ 0 h 242604"/>
                <a:gd name="connsiteX0-127" fmla="*/ 123870 w 1277318"/>
                <a:gd name="connsiteY0-128" fmla="*/ 0 h 242604"/>
                <a:gd name="connsiteX1-129" fmla="*/ 1275998 w 1277318"/>
                <a:gd name="connsiteY1-130" fmla="*/ 0 h 242604"/>
                <a:gd name="connsiteX2-131" fmla="*/ 1277318 w 1277318"/>
                <a:gd name="connsiteY2-132" fmla="*/ 47554 h 242604"/>
                <a:gd name="connsiteX3-133" fmla="*/ 1277317 w 1277318"/>
                <a:gd name="connsiteY3-134" fmla="*/ 98069 h 242604"/>
                <a:gd name="connsiteX4-135" fmla="*/ 1277318 w 1277318"/>
                <a:gd name="connsiteY4-136" fmla="*/ 175523 h 242604"/>
                <a:gd name="connsiteX5-137" fmla="*/ 1275998 w 1277318"/>
                <a:gd name="connsiteY5-138" fmla="*/ 242604 h 242604"/>
                <a:gd name="connsiteX6-139" fmla="*/ 123870 w 1277318"/>
                <a:gd name="connsiteY6-140" fmla="*/ 242604 h 242604"/>
                <a:gd name="connsiteX7-141" fmla="*/ 26256 w 1277318"/>
                <a:gd name="connsiteY7-142" fmla="*/ 197412 h 242604"/>
                <a:gd name="connsiteX8-143" fmla="*/ 90242 w 1277318"/>
                <a:gd name="connsiteY8-144" fmla="*/ 150265 h 242604"/>
                <a:gd name="connsiteX9-145" fmla="*/ 123918 w 1277318"/>
                <a:gd name="connsiteY9-146" fmla="*/ 96385 h 242604"/>
                <a:gd name="connsiteX10-147" fmla="*/ 199688 w 1277318"/>
                <a:gd name="connsiteY10-148" fmla="*/ 57657 h 242604"/>
                <a:gd name="connsiteX11" fmla="*/ 123870 w 1277318"/>
                <a:gd name="connsiteY11" fmla="*/ 0 h 242604"/>
                <a:gd name="connsiteX0-149" fmla="*/ 123870 w 1277318"/>
                <a:gd name="connsiteY0-150" fmla="*/ 0 h 242604"/>
                <a:gd name="connsiteX1-151" fmla="*/ 1275998 w 1277318"/>
                <a:gd name="connsiteY1-152" fmla="*/ 0 h 242604"/>
                <a:gd name="connsiteX2-153" fmla="*/ 1248694 w 1277318"/>
                <a:gd name="connsiteY2-154" fmla="*/ 42503 h 242604"/>
                <a:gd name="connsiteX3-155" fmla="*/ 1277317 w 1277318"/>
                <a:gd name="connsiteY3-156" fmla="*/ 98069 h 242604"/>
                <a:gd name="connsiteX4-157" fmla="*/ 1277318 w 1277318"/>
                <a:gd name="connsiteY4-158" fmla="*/ 175523 h 242604"/>
                <a:gd name="connsiteX5-159" fmla="*/ 1275998 w 1277318"/>
                <a:gd name="connsiteY5-160" fmla="*/ 242604 h 242604"/>
                <a:gd name="connsiteX6-161" fmla="*/ 123870 w 1277318"/>
                <a:gd name="connsiteY6-162" fmla="*/ 242604 h 242604"/>
                <a:gd name="connsiteX7-163" fmla="*/ 26256 w 1277318"/>
                <a:gd name="connsiteY7-164" fmla="*/ 197412 h 242604"/>
                <a:gd name="connsiteX8-165" fmla="*/ 90242 w 1277318"/>
                <a:gd name="connsiteY8-166" fmla="*/ 150265 h 242604"/>
                <a:gd name="connsiteX9-167" fmla="*/ 123918 w 1277318"/>
                <a:gd name="connsiteY9-168" fmla="*/ 96385 h 242604"/>
                <a:gd name="connsiteX10-169" fmla="*/ 199688 w 1277318"/>
                <a:gd name="connsiteY10-170" fmla="*/ 57657 h 242604"/>
                <a:gd name="connsiteX11-171" fmla="*/ 123870 w 1277318"/>
                <a:gd name="connsiteY11-172" fmla="*/ 0 h 242604"/>
                <a:gd name="connsiteX0-173" fmla="*/ 123870 w 1295839"/>
                <a:gd name="connsiteY0-174" fmla="*/ 0 h 242604"/>
                <a:gd name="connsiteX1-175" fmla="*/ 1275998 w 1295839"/>
                <a:gd name="connsiteY1-176" fmla="*/ 0 h 242604"/>
                <a:gd name="connsiteX2-177" fmla="*/ 1248694 w 1295839"/>
                <a:gd name="connsiteY2-178" fmla="*/ 42503 h 242604"/>
                <a:gd name="connsiteX3-179" fmla="*/ 1295839 w 1295839"/>
                <a:gd name="connsiteY3-180" fmla="*/ 89650 h 242604"/>
                <a:gd name="connsiteX4-181" fmla="*/ 1277318 w 1295839"/>
                <a:gd name="connsiteY4-182" fmla="*/ 175523 h 242604"/>
                <a:gd name="connsiteX5-183" fmla="*/ 1275998 w 1295839"/>
                <a:gd name="connsiteY5-184" fmla="*/ 242604 h 242604"/>
                <a:gd name="connsiteX6-185" fmla="*/ 123870 w 1295839"/>
                <a:gd name="connsiteY6-186" fmla="*/ 242604 h 242604"/>
                <a:gd name="connsiteX7-187" fmla="*/ 26256 w 1295839"/>
                <a:gd name="connsiteY7-188" fmla="*/ 197412 h 242604"/>
                <a:gd name="connsiteX8-189" fmla="*/ 90242 w 1295839"/>
                <a:gd name="connsiteY8-190" fmla="*/ 150265 h 242604"/>
                <a:gd name="connsiteX9-191" fmla="*/ 123918 w 1295839"/>
                <a:gd name="connsiteY9-192" fmla="*/ 96385 h 242604"/>
                <a:gd name="connsiteX10-193" fmla="*/ 199688 w 1295839"/>
                <a:gd name="connsiteY10-194" fmla="*/ 57657 h 242604"/>
                <a:gd name="connsiteX11-195" fmla="*/ 123870 w 1295839"/>
                <a:gd name="connsiteY11-196" fmla="*/ 0 h 242604"/>
                <a:gd name="connsiteX0-197" fmla="*/ 123870 w 1296242"/>
                <a:gd name="connsiteY0-198" fmla="*/ 0 h 242604"/>
                <a:gd name="connsiteX1-199" fmla="*/ 1275998 w 1296242"/>
                <a:gd name="connsiteY1-200" fmla="*/ 0 h 242604"/>
                <a:gd name="connsiteX2-201" fmla="*/ 1248694 w 1296242"/>
                <a:gd name="connsiteY2-202" fmla="*/ 42503 h 242604"/>
                <a:gd name="connsiteX3-203" fmla="*/ 1295839 w 1296242"/>
                <a:gd name="connsiteY3-204" fmla="*/ 89650 h 242604"/>
                <a:gd name="connsiteX4-205" fmla="*/ 1243642 w 1296242"/>
                <a:gd name="connsiteY4-206" fmla="*/ 141847 h 242604"/>
                <a:gd name="connsiteX5-207" fmla="*/ 1277318 w 1296242"/>
                <a:gd name="connsiteY5-208" fmla="*/ 175523 h 242604"/>
                <a:gd name="connsiteX6-209" fmla="*/ 1275998 w 1296242"/>
                <a:gd name="connsiteY6-210" fmla="*/ 242604 h 242604"/>
                <a:gd name="connsiteX7-211" fmla="*/ 123870 w 1296242"/>
                <a:gd name="connsiteY7-212" fmla="*/ 242604 h 242604"/>
                <a:gd name="connsiteX8-213" fmla="*/ 26256 w 1296242"/>
                <a:gd name="connsiteY8-214" fmla="*/ 197412 h 242604"/>
                <a:gd name="connsiteX9-215" fmla="*/ 90242 w 1296242"/>
                <a:gd name="connsiteY9-216" fmla="*/ 150265 h 242604"/>
                <a:gd name="connsiteX10-217" fmla="*/ 123918 w 1296242"/>
                <a:gd name="connsiteY10-218" fmla="*/ 96385 h 242604"/>
                <a:gd name="connsiteX11-219" fmla="*/ 199688 w 1296242"/>
                <a:gd name="connsiteY11-220" fmla="*/ 57657 h 242604"/>
                <a:gd name="connsiteX12" fmla="*/ 123870 w 1296242"/>
                <a:gd name="connsiteY12" fmla="*/ 0 h 242604"/>
                <a:gd name="connsiteX0-221" fmla="*/ 123870 w 1307634"/>
                <a:gd name="connsiteY0-222" fmla="*/ 0 h 242604"/>
                <a:gd name="connsiteX1-223" fmla="*/ 1275998 w 1307634"/>
                <a:gd name="connsiteY1-224" fmla="*/ 0 h 242604"/>
                <a:gd name="connsiteX2-225" fmla="*/ 1248694 w 1307634"/>
                <a:gd name="connsiteY2-226" fmla="*/ 42503 h 242604"/>
                <a:gd name="connsiteX3-227" fmla="*/ 1295839 w 1307634"/>
                <a:gd name="connsiteY3-228" fmla="*/ 89650 h 242604"/>
                <a:gd name="connsiteX4-229" fmla="*/ 1243642 w 1307634"/>
                <a:gd name="connsiteY4-230" fmla="*/ 141847 h 242604"/>
                <a:gd name="connsiteX5-231" fmla="*/ 1277318 w 1307634"/>
                <a:gd name="connsiteY5-232" fmla="*/ 175523 h 242604"/>
                <a:gd name="connsiteX6-233" fmla="*/ 1307627 w 1307634"/>
                <a:gd name="connsiteY6-234" fmla="*/ 229404 h 242604"/>
                <a:gd name="connsiteX7-235" fmla="*/ 1275998 w 1307634"/>
                <a:gd name="connsiteY7-236" fmla="*/ 242604 h 242604"/>
                <a:gd name="connsiteX8-237" fmla="*/ 123870 w 1307634"/>
                <a:gd name="connsiteY8-238" fmla="*/ 242604 h 242604"/>
                <a:gd name="connsiteX9-239" fmla="*/ 26256 w 1307634"/>
                <a:gd name="connsiteY9-240" fmla="*/ 197412 h 242604"/>
                <a:gd name="connsiteX10-241" fmla="*/ 90242 w 1307634"/>
                <a:gd name="connsiteY10-242" fmla="*/ 150265 h 242604"/>
                <a:gd name="connsiteX11-243" fmla="*/ 123918 w 1307634"/>
                <a:gd name="connsiteY11-244" fmla="*/ 96385 h 242604"/>
                <a:gd name="connsiteX12-245" fmla="*/ 199688 w 1307634"/>
                <a:gd name="connsiteY12-246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-221" y="connsiteY0-222"/>
                </a:cxn>
                <a:cxn ang="0">
                  <a:pos x="connsiteX1-223" y="connsiteY1-224"/>
                </a:cxn>
                <a:cxn ang="0">
                  <a:pos x="connsiteX2-225" y="connsiteY2-226"/>
                </a:cxn>
                <a:cxn ang="0">
                  <a:pos x="connsiteX3-227" y="connsiteY3-228"/>
                </a:cxn>
                <a:cxn ang="0">
                  <a:pos x="connsiteX4-229" y="connsiteY4-230"/>
                </a:cxn>
                <a:cxn ang="0">
                  <a:pos x="connsiteX5-231" y="connsiteY5-232"/>
                </a:cxn>
                <a:cxn ang="0">
                  <a:pos x="connsiteX6-233" y="connsiteY6-234"/>
                </a:cxn>
                <a:cxn ang="0">
                  <a:pos x="connsiteX7-235" y="connsiteY7-236"/>
                </a:cxn>
                <a:cxn ang="0">
                  <a:pos x="connsiteX8-237" y="connsiteY8-238"/>
                </a:cxn>
                <a:cxn ang="0">
                  <a:pos x="connsiteX9-239" y="connsiteY9-240"/>
                </a:cxn>
                <a:cxn ang="0">
                  <a:pos x="connsiteX10-241" y="connsiteY10-242"/>
                </a:cxn>
                <a:cxn ang="0">
                  <a:pos x="connsiteX11-243" y="connsiteY11-244"/>
                </a:cxn>
                <a:cxn ang="0">
                  <a:pos x="connsiteX12-245" y="connsiteY12-246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MH_Other_12"/>
            <p:cNvSpPr/>
            <p:nvPr/>
          </p:nvSpPr>
          <p:spPr>
            <a:xfrm rot="1741600">
              <a:off x="7283847" y="1007391"/>
              <a:ext cx="536972" cy="119063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-1" fmla="*/ 220 w 1152348"/>
                <a:gd name="connsiteY0-2" fmla="*/ 0 h 242604"/>
                <a:gd name="connsiteX1-3" fmla="*/ 1152348 w 1152348"/>
                <a:gd name="connsiteY1-4" fmla="*/ 0 h 242604"/>
                <a:gd name="connsiteX2-5" fmla="*/ 1152348 w 1152348"/>
                <a:gd name="connsiteY2-6" fmla="*/ 242604 h 242604"/>
                <a:gd name="connsiteX3-7" fmla="*/ 220 w 1152348"/>
                <a:gd name="connsiteY3-8" fmla="*/ 242604 h 242604"/>
                <a:gd name="connsiteX4-9" fmla="*/ 0 w 1152348"/>
                <a:gd name="connsiteY4-10" fmla="*/ 216390 h 242604"/>
                <a:gd name="connsiteX5" fmla="*/ 220 w 1152348"/>
                <a:gd name="connsiteY5" fmla="*/ 0 h 242604"/>
                <a:gd name="connsiteX0-11" fmla="*/ 85407 w 1237535"/>
                <a:gd name="connsiteY0-12" fmla="*/ 0 h 242604"/>
                <a:gd name="connsiteX1-13" fmla="*/ 1237535 w 1237535"/>
                <a:gd name="connsiteY1-14" fmla="*/ 0 h 242604"/>
                <a:gd name="connsiteX2-15" fmla="*/ 1237535 w 1237535"/>
                <a:gd name="connsiteY2-16" fmla="*/ 242604 h 242604"/>
                <a:gd name="connsiteX3-17" fmla="*/ 85407 w 1237535"/>
                <a:gd name="connsiteY3-18" fmla="*/ 242604 h 242604"/>
                <a:gd name="connsiteX4-19" fmla="*/ 85187 w 1237535"/>
                <a:gd name="connsiteY4-20" fmla="*/ 216390 h 242604"/>
                <a:gd name="connsiteX5-21" fmla="*/ 85187 w 1237535"/>
                <a:gd name="connsiteY5-22" fmla="*/ 105258 h 242604"/>
                <a:gd name="connsiteX6" fmla="*/ 85407 w 1237535"/>
                <a:gd name="connsiteY6" fmla="*/ 0 h 242604"/>
                <a:gd name="connsiteX0-23" fmla="*/ 106629 w 1258757"/>
                <a:gd name="connsiteY0-24" fmla="*/ 0 h 242604"/>
                <a:gd name="connsiteX1-25" fmla="*/ 1258757 w 1258757"/>
                <a:gd name="connsiteY1-26" fmla="*/ 0 h 242604"/>
                <a:gd name="connsiteX2-27" fmla="*/ 1258757 w 1258757"/>
                <a:gd name="connsiteY2-28" fmla="*/ 242604 h 242604"/>
                <a:gd name="connsiteX3-29" fmla="*/ 106629 w 1258757"/>
                <a:gd name="connsiteY3-30" fmla="*/ 242604 h 242604"/>
                <a:gd name="connsiteX4-31" fmla="*/ 106409 w 1258757"/>
                <a:gd name="connsiteY4-32" fmla="*/ 216390 h 242604"/>
                <a:gd name="connsiteX5-33" fmla="*/ 106409 w 1258757"/>
                <a:gd name="connsiteY5-34" fmla="*/ 105258 h 242604"/>
                <a:gd name="connsiteX6-35" fmla="*/ 50844 w 1258757"/>
                <a:gd name="connsiteY6-36" fmla="*/ 56429 h 242604"/>
                <a:gd name="connsiteX7" fmla="*/ 106629 w 1258757"/>
                <a:gd name="connsiteY7" fmla="*/ 0 h 242604"/>
                <a:gd name="connsiteX0-37" fmla="*/ 106629 w 1258757"/>
                <a:gd name="connsiteY0-38" fmla="*/ 0 h 242604"/>
                <a:gd name="connsiteX1-39" fmla="*/ 1258757 w 1258757"/>
                <a:gd name="connsiteY1-40" fmla="*/ 0 h 242604"/>
                <a:gd name="connsiteX2-41" fmla="*/ 1258757 w 1258757"/>
                <a:gd name="connsiteY2-42" fmla="*/ 242604 h 242604"/>
                <a:gd name="connsiteX3-43" fmla="*/ 106629 w 1258757"/>
                <a:gd name="connsiteY3-44" fmla="*/ 242604 h 242604"/>
                <a:gd name="connsiteX4-45" fmla="*/ 106409 w 1258757"/>
                <a:gd name="connsiteY4-46" fmla="*/ 216390 h 242604"/>
                <a:gd name="connsiteX5-47" fmla="*/ 156923 w 1258757"/>
                <a:gd name="connsiteY5-48" fmla="*/ 105259 h 242604"/>
                <a:gd name="connsiteX6-49" fmla="*/ 50844 w 1258757"/>
                <a:gd name="connsiteY6-50" fmla="*/ 56429 h 242604"/>
                <a:gd name="connsiteX7-51" fmla="*/ 106629 w 1258757"/>
                <a:gd name="connsiteY7-52" fmla="*/ 0 h 242604"/>
                <a:gd name="connsiteX0-53" fmla="*/ 106629 w 1258757"/>
                <a:gd name="connsiteY0-54" fmla="*/ 0 h 242604"/>
                <a:gd name="connsiteX1-55" fmla="*/ 1258757 w 1258757"/>
                <a:gd name="connsiteY1-56" fmla="*/ 0 h 242604"/>
                <a:gd name="connsiteX2-57" fmla="*/ 1258757 w 1258757"/>
                <a:gd name="connsiteY2-58" fmla="*/ 242604 h 242604"/>
                <a:gd name="connsiteX3-59" fmla="*/ 106629 w 1258757"/>
                <a:gd name="connsiteY3-60" fmla="*/ 242604 h 242604"/>
                <a:gd name="connsiteX4-61" fmla="*/ 106409 w 1258757"/>
                <a:gd name="connsiteY4-62" fmla="*/ 216390 h 242604"/>
                <a:gd name="connsiteX5-63" fmla="*/ 124931 w 1258757"/>
                <a:gd name="connsiteY5-64" fmla="*/ 177662 h 242604"/>
                <a:gd name="connsiteX6-65" fmla="*/ 156923 w 1258757"/>
                <a:gd name="connsiteY6-66" fmla="*/ 105259 h 242604"/>
                <a:gd name="connsiteX7-67" fmla="*/ 50844 w 1258757"/>
                <a:gd name="connsiteY7-68" fmla="*/ 56429 h 242604"/>
                <a:gd name="connsiteX8" fmla="*/ 106629 w 1258757"/>
                <a:gd name="connsiteY8" fmla="*/ 0 h 242604"/>
                <a:gd name="connsiteX0-69" fmla="*/ 106629 w 1258757"/>
                <a:gd name="connsiteY0-70" fmla="*/ 0 h 242604"/>
                <a:gd name="connsiteX1-71" fmla="*/ 1258757 w 1258757"/>
                <a:gd name="connsiteY1-72" fmla="*/ 0 h 242604"/>
                <a:gd name="connsiteX2-73" fmla="*/ 1258757 w 1258757"/>
                <a:gd name="connsiteY2-74" fmla="*/ 242604 h 242604"/>
                <a:gd name="connsiteX3-75" fmla="*/ 106629 w 1258757"/>
                <a:gd name="connsiteY3-76" fmla="*/ 242604 h 242604"/>
                <a:gd name="connsiteX4-77" fmla="*/ 106409 w 1258757"/>
                <a:gd name="connsiteY4-78" fmla="*/ 216390 h 242604"/>
                <a:gd name="connsiteX5-79" fmla="*/ 124931 w 1258757"/>
                <a:gd name="connsiteY5-80" fmla="*/ 177662 h 242604"/>
                <a:gd name="connsiteX6-81" fmla="*/ 156923 w 1258757"/>
                <a:gd name="connsiteY6-82" fmla="*/ 105259 h 242604"/>
                <a:gd name="connsiteX7-83" fmla="*/ 106409 w 1258757"/>
                <a:gd name="connsiteY7-84" fmla="*/ 81686 h 242604"/>
                <a:gd name="connsiteX8-85" fmla="*/ 50844 w 1258757"/>
                <a:gd name="connsiteY8-86" fmla="*/ 56429 h 242604"/>
                <a:gd name="connsiteX9" fmla="*/ 106629 w 1258757"/>
                <a:gd name="connsiteY9" fmla="*/ 0 h 242604"/>
                <a:gd name="connsiteX0-87" fmla="*/ 106629 w 1258757"/>
                <a:gd name="connsiteY0-88" fmla="*/ 0 h 242604"/>
                <a:gd name="connsiteX1-89" fmla="*/ 1258757 w 1258757"/>
                <a:gd name="connsiteY1-90" fmla="*/ 0 h 242604"/>
                <a:gd name="connsiteX2-91" fmla="*/ 1258757 w 1258757"/>
                <a:gd name="connsiteY2-92" fmla="*/ 242604 h 242604"/>
                <a:gd name="connsiteX3-93" fmla="*/ 106629 w 1258757"/>
                <a:gd name="connsiteY3-94" fmla="*/ 242604 h 242604"/>
                <a:gd name="connsiteX4-95" fmla="*/ 106409 w 1258757"/>
                <a:gd name="connsiteY4-96" fmla="*/ 216390 h 242604"/>
                <a:gd name="connsiteX5-97" fmla="*/ 124931 w 1258757"/>
                <a:gd name="connsiteY5-98" fmla="*/ 177662 h 242604"/>
                <a:gd name="connsiteX6-99" fmla="*/ 156923 w 1258757"/>
                <a:gd name="connsiteY6-100" fmla="*/ 105259 h 242604"/>
                <a:gd name="connsiteX7-101" fmla="*/ 97990 w 1258757"/>
                <a:gd name="connsiteY7-102" fmla="*/ 90105 h 242604"/>
                <a:gd name="connsiteX8-103" fmla="*/ 50844 w 1258757"/>
                <a:gd name="connsiteY8-104" fmla="*/ 56429 h 242604"/>
                <a:gd name="connsiteX9-105" fmla="*/ 106629 w 1258757"/>
                <a:gd name="connsiteY9-106" fmla="*/ 0 h 242604"/>
                <a:gd name="connsiteX0-107" fmla="*/ 106629 w 1258757"/>
                <a:gd name="connsiteY0-108" fmla="*/ 0 h 242604"/>
                <a:gd name="connsiteX1-109" fmla="*/ 1258757 w 1258757"/>
                <a:gd name="connsiteY1-110" fmla="*/ 0 h 242604"/>
                <a:gd name="connsiteX2-111" fmla="*/ 1258757 w 1258757"/>
                <a:gd name="connsiteY2-112" fmla="*/ 242604 h 242604"/>
                <a:gd name="connsiteX3-113" fmla="*/ 106629 w 1258757"/>
                <a:gd name="connsiteY3-114" fmla="*/ 242604 h 242604"/>
                <a:gd name="connsiteX4-115" fmla="*/ 106409 w 1258757"/>
                <a:gd name="connsiteY4-116" fmla="*/ 216390 h 242604"/>
                <a:gd name="connsiteX5-117" fmla="*/ 124931 w 1258757"/>
                <a:gd name="connsiteY5-118" fmla="*/ 177662 h 242604"/>
                <a:gd name="connsiteX6-119" fmla="*/ 128299 w 1258757"/>
                <a:gd name="connsiteY6-120" fmla="*/ 117046 h 242604"/>
                <a:gd name="connsiteX7-121" fmla="*/ 97990 w 1258757"/>
                <a:gd name="connsiteY7-122" fmla="*/ 90105 h 242604"/>
                <a:gd name="connsiteX8-123" fmla="*/ 50844 w 1258757"/>
                <a:gd name="connsiteY8-124" fmla="*/ 56429 h 242604"/>
                <a:gd name="connsiteX9-125" fmla="*/ 106629 w 1258757"/>
                <a:gd name="connsiteY9-126" fmla="*/ 0 h 242604"/>
                <a:gd name="connsiteX0-127" fmla="*/ 106629 w 1258757"/>
                <a:gd name="connsiteY0-128" fmla="*/ 0 h 242604"/>
                <a:gd name="connsiteX1-129" fmla="*/ 1258757 w 1258757"/>
                <a:gd name="connsiteY1-130" fmla="*/ 0 h 242604"/>
                <a:gd name="connsiteX2-131" fmla="*/ 1258757 w 1258757"/>
                <a:gd name="connsiteY2-132" fmla="*/ 242604 h 242604"/>
                <a:gd name="connsiteX3-133" fmla="*/ 106629 w 1258757"/>
                <a:gd name="connsiteY3-134" fmla="*/ 242604 h 242604"/>
                <a:gd name="connsiteX4-135" fmla="*/ 106409 w 1258757"/>
                <a:gd name="connsiteY4-136" fmla="*/ 216390 h 242604"/>
                <a:gd name="connsiteX5-137" fmla="*/ 182180 w 1258757"/>
                <a:gd name="connsiteY5-138" fmla="*/ 167559 h 242604"/>
                <a:gd name="connsiteX6-139" fmla="*/ 128299 w 1258757"/>
                <a:gd name="connsiteY6-140" fmla="*/ 117046 h 242604"/>
                <a:gd name="connsiteX7-141" fmla="*/ 97990 w 1258757"/>
                <a:gd name="connsiteY7-142" fmla="*/ 90105 h 242604"/>
                <a:gd name="connsiteX8-143" fmla="*/ 50844 w 1258757"/>
                <a:gd name="connsiteY8-144" fmla="*/ 56429 h 242604"/>
                <a:gd name="connsiteX9-145" fmla="*/ 106629 w 1258757"/>
                <a:gd name="connsiteY9-146" fmla="*/ 0 h 242604"/>
                <a:gd name="connsiteX0-147" fmla="*/ 106629 w 1258757"/>
                <a:gd name="connsiteY0-148" fmla="*/ 0 h 242604"/>
                <a:gd name="connsiteX1-149" fmla="*/ 1258757 w 1258757"/>
                <a:gd name="connsiteY1-150" fmla="*/ 0 h 242604"/>
                <a:gd name="connsiteX2-151" fmla="*/ 1256443 w 1258757"/>
                <a:gd name="connsiteY2-152" fmla="*/ 42958 h 242604"/>
                <a:gd name="connsiteX3-153" fmla="*/ 1258757 w 1258757"/>
                <a:gd name="connsiteY3-154" fmla="*/ 242604 h 242604"/>
                <a:gd name="connsiteX4-155" fmla="*/ 106629 w 1258757"/>
                <a:gd name="connsiteY4-156" fmla="*/ 242604 h 242604"/>
                <a:gd name="connsiteX5-157" fmla="*/ 106409 w 1258757"/>
                <a:gd name="connsiteY5-158" fmla="*/ 216390 h 242604"/>
                <a:gd name="connsiteX6-159" fmla="*/ 182180 w 1258757"/>
                <a:gd name="connsiteY6-160" fmla="*/ 167559 h 242604"/>
                <a:gd name="connsiteX7-161" fmla="*/ 128299 w 1258757"/>
                <a:gd name="connsiteY7-162" fmla="*/ 117046 h 242604"/>
                <a:gd name="connsiteX8-163" fmla="*/ 97990 w 1258757"/>
                <a:gd name="connsiteY8-164" fmla="*/ 90105 h 242604"/>
                <a:gd name="connsiteX9-165" fmla="*/ 50844 w 1258757"/>
                <a:gd name="connsiteY9-166" fmla="*/ 56429 h 242604"/>
                <a:gd name="connsiteX10" fmla="*/ 106629 w 1258757"/>
                <a:gd name="connsiteY10" fmla="*/ 0 h 242604"/>
                <a:gd name="connsiteX0-167" fmla="*/ 106629 w 1343417"/>
                <a:gd name="connsiteY0-168" fmla="*/ 0 h 242604"/>
                <a:gd name="connsiteX1-169" fmla="*/ 1258757 w 1343417"/>
                <a:gd name="connsiteY1-170" fmla="*/ 0 h 242604"/>
                <a:gd name="connsiteX2-171" fmla="*/ 1256443 w 1343417"/>
                <a:gd name="connsiteY2-172" fmla="*/ 42958 h 242604"/>
                <a:gd name="connsiteX3-173" fmla="*/ 1256443 w 1343417"/>
                <a:gd name="connsiteY3-174" fmla="*/ 86737 h 242604"/>
                <a:gd name="connsiteX4-175" fmla="*/ 1258757 w 1343417"/>
                <a:gd name="connsiteY4-176" fmla="*/ 242604 h 242604"/>
                <a:gd name="connsiteX5-177" fmla="*/ 106629 w 1343417"/>
                <a:gd name="connsiteY5-178" fmla="*/ 242604 h 242604"/>
                <a:gd name="connsiteX6-179" fmla="*/ 106409 w 1343417"/>
                <a:gd name="connsiteY6-180" fmla="*/ 216390 h 242604"/>
                <a:gd name="connsiteX7-181" fmla="*/ 182180 w 1343417"/>
                <a:gd name="connsiteY7-182" fmla="*/ 167559 h 242604"/>
                <a:gd name="connsiteX8-183" fmla="*/ 128299 w 1343417"/>
                <a:gd name="connsiteY8-184" fmla="*/ 117046 h 242604"/>
                <a:gd name="connsiteX9-185" fmla="*/ 97990 w 1343417"/>
                <a:gd name="connsiteY9-186" fmla="*/ 90105 h 242604"/>
                <a:gd name="connsiteX10-187" fmla="*/ 50844 w 1343417"/>
                <a:gd name="connsiteY10-188" fmla="*/ 56429 h 242604"/>
                <a:gd name="connsiteX11" fmla="*/ 106629 w 1343417"/>
                <a:gd name="connsiteY11" fmla="*/ 0 h 242604"/>
                <a:gd name="connsiteX0-189" fmla="*/ 106629 w 1354171"/>
                <a:gd name="connsiteY0-190" fmla="*/ 0 h 242604"/>
                <a:gd name="connsiteX1-191" fmla="*/ 1258757 w 1354171"/>
                <a:gd name="connsiteY1-192" fmla="*/ 0 h 242604"/>
                <a:gd name="connsiteX2-193" fmla="*/ 1256443 w 1354171"/>
                <a:gd name="connsiteY2-194" fmla="*/ 42958 h 242604"/>
                <a:gd name="connsiteX3-195" fmla="*/ 1256443 w 1354171"/>
                <a:gd name="connsiteY3-196" fmla="*/ 86737 h 242604"/>
                <a:gd name="connsiteX4-197" fmla="*/ 1286751 w 1354171"/>
                <a:gd name="connsiteY4-198" fmla="*/ 123780 h 242604"/>
                <a:gd name="connsiteX5-199" fmla="*/ 1258757 w 1354171"/>
                <a:gd name="connsiteY5-200" fmla="*/ 242604 h 242604"/>
                <a:gd name="connsiteX6-201" fmla="*/ 106629 w 1354171"/>
                <a:gd name="connsiteY6-202" fmla="*/ 242604 h 242604"/>
                <a:gd name="connsiteX7-203" fmla="*/ 106409 w 1354171"/>
                <a:gd name="connsiteY7-204" fmla="*/ 216390 h 242604"/>
                <a:gd name="connsiteX8-205" fmla="*/ 182180 w 1354171"/>
                <a:gd name="connsiteY8-206" fmla="*/ 167559 h 242604"/>
                <a:gd name="connsiteX9-207" fmla="*/ 128299 w 1354171"/>
                <a:gd name="connsiteY9-208" fmla="*/ 117046 h 242604"/>
                <a:gd name="connsiteX10-209" fmla="*/ 97990 w 1354171"/>
                <a:gd name="connsiteY10-210" fmla="*/ 90105 h 242604"/>
                <a:gd name="connsiteX11-211" fmla="*/ 50844 w 1354171"/>
                <a:gd name="connsiteY11-212" fmla="*/ 56429 h 242604"/>
                <a:gd name="connsiteX12" fmla="*/ 106629 w 1354171"/>
                <a:gd name="connsiteY12" fmla="*/ 0 h 242604"/>
                <a:gd name="connsiteX0-213" fmla="*/ 106629 w 1370394"/>
                <a:gd name="connsiteY0-214" fmla="*/ 0 h 242604"/>
                <a:gd name="connsiteX1-215" fmla="*/ 1258757 w 1370394"/>
                <a:gd name="connsiteY1-216" fmla="*/ 0 h 242604"/>
                <a:gd name="connsiteX2-217" fmla="*/ 1256443 w 1370394"/>
                <a:gd name="connsiteY2-218" fmla="*/ 42958 h 242604"/>
                <a:gd name="connsiteX3-219" fmla="*/ 1256443 w 1370394"/>
                <a:gd name="connsiteY3-220" fmla="*/ 86737 h 242604"/>
                <a:gd name="connsiteX4-221" fmla="*/ 1286751 w 1370394"/>
                <a:gd name="connsiteY4-222" fmla="*/ 123780 h 242604"/>
                <a:gd name="connsiteX5-223" fmla="*/ 1328847 w 1370394"/>
                <a:gd name="connsiteY5-224" fmla="*/ 169243 h 242604"/>
                <a:gd name="connsiteX6-225" fmla="*/ 1258757 w 1370394"/>
                <a:gd name="connsiteY6-226" fmla="*/ 242604 h 242604"/>
                <a:gd name="connsiteX7-227" fmla="*/ 106629 w 1370394"/>
                <a:gd name="connsiteY7-228" fmla="*/ 242604 h 242604"/>
                <a:gd name="connsiteX8-229" fmla="*/ 106409 w 1370394"/>
                <a:gd name="connsiteY8-230" fmla="*/ 216390 h 242604"/>
                <a:gd name="connsiteX9-231" fmla="*/ 182180 w 1370394"/>
                <a:gd name="connsiteY9-232" fmla="*/ 167559 h 242604"/>
                <a:gd name="connsiteX10-233" fmla="*/ 128299 w 1370394"/>
                <a:gd name="connsiteY10-234" fmla="*/ 117046 h 242604"/>
                <a:gd name="connsiteX11-235" fmla="*/ 97990 w 1370394"/>
                <a:gd name="connsiteY11-236" fmla="*/ 90105 h 242604"/>
                <a:gd name="connsiteX12-237" fmla="*/ 50844 w 1370394"/>
                <a:gd name="connsiteY12-238" fmla="*/ 56429 h 242604"/>
                <a:gd name="connsiteX13" fmla="*/ 106629 w 1370394"/>
                <a:gd name="connsiteY13" fmla="*/ 0 h 242604"/>
                <a:gd name="connsiteX0-239" fmla="*/ 106629 w 1375326"/>
                <a:gd name="connsiteY0-240" fmla="*/ 0 h 242894"/>
                <a:gd name="connsiteX1-241" fmla="*/ 1258757 w 1375326"/>
                <a:gd name="connsiteY1-242" fmla="*/ 0 h 242894"/>
                <a:gd name="connsiteX2-243" fmla="*/ 1256443 w 1375326"/>
                <a:gd name="connsiteY2-244" fmla="*/ 42958 h 242894"/>
                <a:gd name="connsiteX3-245" fmla="*/ 1256443 w 1375326"/>
                <a:gd name="connsiteY3-246" fmla="*/ 86737 h 242894"/>
                <a:gd name="connsiteX4-247" fmla="*/ 1286751 w 1375326"/>
                <a:gd name="connsiteY4-248" fmla="*/ 123780 h 242894"/>
                <a:gd name="connsiteX5-249" fmla="*/ 1328847 w 1375326"/>
                <a:gd name="connsiteY5-250" fmla="*/ 169243 h 242894"/>
                <a:gd name="connsiteX6-251" fmla="*/ 1344000 w 1375326"/>
                <a:gd name="connsiteY6-252" fmla="*/ 234911 h 242894"/>
                <a:gd name="connsiteX7-253" fmla="*/ 1258757 w 1375326"/>
                <a:gd name="connsiteY7-254" fmla="*/ 242604 h 242894"/>
                <a:gd name="connsiteX8-255" fmla="*/ 106629 w 1375326"/>
                <a:gd name="connsiteY8-256" fmla="*/ 242604 h 242894"/>
                <a:gd name="connsiteX9-257" fmla="*/ 106409 w 1375326"/>
                <a:gd name="connsiteY9-258" fmla="*/ 216390 h 242894"/>
                <a:gd name="connsiteX10-259" fmla="*/ 182180 w 1375326"/>
                <a:gd name="connsiteY10-260" fmla="*/ 167559 h 242894"/>
                <a:gd name="connsiteX11-261" fmla="*/ 128299 w 1375326"/>
                <a:gd name="connsiteY11-262" fmla="*/ 117046 h 242894"/>
                <a:gd name="connsiteX12-263" fmla="*/ 97990 w 1375326"/>
                <a:gd name="connsiteY12-264" fmla="*/ 90105 h 242894"/>
                <a:gd name="connsiteX13-265" fmla="*/ 50844 w 1375326"/>
                <a:gd name="connsiteY13-266" fmla="*/ 56429 h 242894"/>
                <a:gd name="connsiteX14" fmla="*/ 106629 w 1375326"/>
                <a:gd name="connsiteY14" fmla="*/ 0 h 242894"/>
                <a:gd name="connsiteX0-267" fmla="*/ 106629 w 1358377"/>
                <a:gd name="connsiteY0-268" fmla="*/ 0 h 242604"/>
                <a:gd name="connsiteX1-269" fmla="*/ 1258757 w 1358377"/>
                <a:gd name="connsiteY1-270" fmla="*/ 0 h 242604"/>
                <a:gd name="connsiteX2-271" fmla="*/ 1256443 w 1358377"/>
                <a:gd name="connsiteY2-272" fmla="*/ 42958 h 242604"/>
                <a:gd name="connsiteX3-273" fmla="*/ 1256443 w 1358377"/>
                <a:gd name="connsiteY3-274" fmla="*/ 86737 h 242604"/>
                <a:gd name="connsiteX4-275" fmla="*/ 1286751 w 1358377"/>
                <a:gd name="connsiteY4-276" fmla="*/ 123780 h 242604"/>
                <a:gd name="connsiteX5-277" fmla="*/ 1328847 w 1358377"/>
                <a:gd name="connsiteY5-278" fmla="*/ 169243 h 242604"/>
                <a:gd name="connsiteX6-279" fmla="*/ 1296853 w 1358377"/>
                <a:gd name="connsiteY6-280" fmla="*/ 211337 h 242604"/>
                <a:gd name="connsiteX7-281" fmla="*/ 1258757 w 1358377"/>
                <a:gd name="connsiteY7-282" fmla="*/ 242604 h 242604"/>
                <a:gd name="connsiteX8-283" fmla="*/ 106629 w 1358377"/>
                <a:gd name="connsiteY8-284" fmla="*/ 242604 h 242604"/>
                <a:gd name="connsiteX9-285" fmla="*/ 106409 w 1358377"/>
                <a:gd name="connsiteY9-286" fmla="*/ 216390 h 242604"/>
                <a:gd name="connsiteX10-287" fmla="*/ 182180 w 1358377"/>
                <a:gd name="connsiteY10-288" fmla="*/ 167559 h 242604"/>
                <a:gd name="connsiteX11-289" fmla="*/ 128299 w 1358377"/>
                <a:gd name="connsiteY11-290" fmla="*/ 117046 h 242604"/>
                <a:gd name="connsiteX12-291" fmla="*/ 97990 w 1358377"/>
                <a:gd name="connsiteY12-292" fmla="*/ 90105 h 242604"/>
                <a:gd name="connsiteX13-293" fmla="*/ 50844 w 1358377"/>
                <a:gd name="connsiteY13-294" fmla="*/ 56429 h 242604"/>
                <a:gd name="connsiteX14-295" fmla="*/ 106629 w 1358377"/>
                <a:gd name="connsiteY14-296" fmla="*/ 0 h 242604"/>
                <a:gd name="connsiteX0-297" fmla="*/ 106629 w 1358377"/>
                <a:gd name="connsiteY0-298" fmla="*/ 0 h 242604"/>
                <a:gd name="connsiteX1-299" fmla="*/ 1258757 w 1358377"/>
                <a:gd name="connsiteY1-300" fmla="*/ 0 h 242604"/>
                <a:gd name="connsiteX2-301" fmla="*/ 1256443 w 1358377"/>
                <a:gd name="connsiteY2-302" fmla="*/ 42958 h 242604"/>
                <a:gd name="connsiteX3-303" fmla="*/ 1256443 w 1358377"/>
                <a:gd name="connsiteY3-304" fmla="*/ 86737 h 242604"/>
                <a:gd name="connsiteX4-305" fmla="*/ 1258126 w 1358377"/>
                <a:gd name="connsiteY4-306" fmla="*/ 118728 h 242604"/>
                <a:gd name="connsiteX5-307" fmla="*/ 1328847 w 1358377"/>
                <a:gd name="connsiteY5-308" fmla="*/ 169243 h 242604"/>
                <a:gd name="connsiteX6-309" fmla="*/ 1296853 w 1358377"/>
                <a:gd name="connsiteY6-310" fmla="*/ 211337 h 242604"/>
                <a:gd name="connsiteX7-311" fmla="*/ 1258757 w 1358377"/>
                <a:gd name="connsiteY7-312" fmla="*/ 242604 h 242604"/>
                <a:gd name="connsiteX8-313" fmla="*/ 106629 w 1358377"/>
                <a:gd name="connsiteY8-314" fmla="*/ 242604 h 242604"/>
                <a:gd name="connsiteX9-315" fmla="*/ 106409 w 1358377"/>
                <a:gd name="connsiteY9-316" fmla="*/ 216390 h 242604"/>
                <a:gd name="connsiteX10-317" fmla="*/ 182180 w 1358377"/>
                <a:gd name="connsiteY10-318" fmla="*/ 167559 h 242604"/>
                <a:gd name="connsiteX11-319" fmla="*/ 128299 w 1358377"/>
                <a:gd name="connsiteY11-320" fmla="*/ 117046 h 242604"/>
                <a:gd name="connsiteX12-321" fmla="*/ 97990 w 1358377"/>
                <a:gd name="connsiteY12-322" fmla="*/ 90105 h 242604"/>
                <a:gd name="connsiteX13-323" fmla="*/ 50844 w 1358377"/>
                <a:gd name="connsiteY13-324" fmla="*/ 56429 h 242604"/>
                <a:gd name="connsiteX14-325" fmla="*/ 106629 w 1358377"/>
                <a:gd name="connsiteY14-326" fmla="*/ 0 h 242604"/>
                <a:gd name="connsiteX0-327" fmla="*/ 106629 w 1358377"/>
                <a:gd name="connsiteY0-328" fmla="*/ 0 h 242604"/>
                <a:gd name="connsiteX1-329" fmla="*/ 1258757 w 1358377"/>
                <a:gd name="connsiteY1-330" fmla="*/ 0 h 242604"/>
                <a:gd name="connsiteX2-331" fmla="*/ 1290119 w 1358377"/>
                <a:gd name="connsiteY2-332" fmla="*/ 39590 h 242604"/>
                <a:gd name="connsiteX3-333" fmla="*/ 1256443 w 1358377"/>
                <a:gd name="connsiteY3-334" fmla="*/ 86737 h 242604"/>
                <a:gd name="connsiteX4-335" fmla="*/ 1258126 w 1358377"/>
                <a:gd name="connsiteY4-336" fmla="*/ 118728 h 242604"/>
                <a:gd name="connsiteX5-337" fmla="*/ 1328847 w 1358377"/>
                <a:gd name="connsiteY5-338" fmla="*/ 169243 h 242604"/>
                <a:gd name="connsiteX6-339" fmla="*/ 1296853 w 1358377"/>
                <a:gd name="connsiteY6-340" fmla="*/ 211337 h 242604"/>
                <a:gd name="connsiteX7-341" fmla="*/ 1258757 w 1358377"/>
                <a:gd name="connsiteY7-342" fmla="*/ 242604 h 242604"/>
                <a:gd name="connsiteX8-343" fmla="*/ 106629 w 1358377"/>
                <a:gd name="connsiteY8-344" fmla="*/ 242604 h 242604"/>
                <a:gd name="connsiteX9-345" fmla="*/ 106409 w 1358377"/>
                <a:gd name="connsiteY9-346" fmla="*/ 216390 h 242604"/>
                <a:gd name="connsiteX10-347" fmla="*/ 182180 w 1358377"/>
                <a:gd name="connsiteY10-348" fmla="*/ 167559 h 242604"/>
                <a:gd name="connsiteX11-349" fmla="*/ 128299 w 1358377"/>
                <a:gd name="connsiteY11-350" fmla="*/ 117046 h 242604"/>
                <a:gd name="connsiteX12-351" fmla="*/ 97990 w 1358377"/>
                <a:gd name="connsiteY12-352" fmla="*/ 90105 h 242604"/>
                <a:gd name="connsiteX13-353" fmla="*/ 50844 w 1358377"/>
                <a:gd name="connsiteY13-354" fmla="*/ 56429 h 242604"/>
                <a:gd name="connsiteX14-355" fmla="*/ 106629 w 1358377"/>
                <a:gd name="connsiteY14-356" fmla="*/ 0 h 242604"/>
              </a:gdLst>
              <a:ahLst/>
              <a:cxnLst>
                <a:cxn ang="0">
                  <a:pos x="connsiteX0-327" y="connsiteY0-328"/>
                </a:cxn>
                <a:cxn ang="0">
                  <a:pos x="connsiteX1-329" y="connsiteY1-330"/>
                </a:cxn>
                <a:cxn ang="0">
                  <a:pos x="connsiteX2-331" y="connsiteY2-332"/>
                </a:cxn>
                <a:cxn ang="0">
                  <a:pos x="connsiteX3-333" y="connsiteY3-334"/>
                </a:cxn>
                <a:cxn ang="0">
                  <a:pos x="connsiteX4-335" y="connsiteY4-336"/>
                </a:cxn>
                <a:cxn ang="0">
                  <a:pos x="connsiteX5-337" y="connsiteY5-338"/>
                </a:cxn>
                <a:cxn ang="0">
                  <a:pos x="connsiteX6-339" y="connsiteY6-340"/>
                </a:cxn>
                <a:cxn ang="0">
                  <a:pos x="connsiteX7-341" y="connsiteY7-342"/>
                </a:cxn>
                <a:cxn ang="0">
                  <a:pos x="connsiteX8-343" y="connsiteY8-344"/>
                </a:cxn>
                <a:cxn ang="0">
                  <a:pos x="connsiteX9-345" y="connsiteY9-346"/>
                </a:cxn>
                <a:cxn ang="0">
                  <a:pos x="connsiteX10-347" y="connsiteY10-348"/>
                </a:cxn>
                <a:cxn ang="0">
                  <a:pos x="connsiteX11-349" y="connsiteY11-350"/>
                </a:cxn>
                <a:cxn ang="0">
                  <a:pos x="connsiteX12-351" y="connsiteY12-352"/>
                </a:cxn>
                <a:cxn ang="0">
                  <a:pos x="connsiteX13-353" y="connsiteY13-354"/>
                </a:cxn>
                <a:cxn ang="0">
                  <a:pos x="connsiteX14-355" y="connsiteY14-356"/>
                </a:cxn>
              </a:cxnLst>
              <a:rect l="l" t="t" r="r" b="b"/>
              <a:pathLst>
                <a:path w="1358377" h="242604">
                  <a:moveTo>
                    <a:pt x="106629" y="0"/>
                  </a:moveTo>
                  <a:lnTo>
                    <a:pt x="1258757" y="0"/>
                  </a:lnTo>
                  <a:lnTo>
                    <a:pt x="1290119" y="39590"/>
                  </a:lnTo>
                  <a:cubicBezTo>
                    <a:pt x="1289733" y="54046"/>
                    <a:pt x="1256057" y="53463"/>
                    <a:pt x="1256443" y="86737"/>
                  </a:cubicBezTo>
                  <a:cubicBezTo>
                    <a:pt x="1261494" y="100207"/>
                    <a:pt x="1257740" y="92750"/>
                    <a:pt x="1258126" y="118728"/>
                  </a:cubicBezTo>
                  <a:cubicBezTo>
                    <a:pt x="1270193" y="132479"/>
                    <a:pt x="1333513" y="149439"/>
                    <a:pt x="1328847" y="169243"/>
                  </a:cubicBezTo>
                  <a:cubicBezTo>
                    <a:pt x="1338388" y="187765"/>
                    <a:pt x="1308535" y="199110"/>
                    <a:pt x="1296853" y="211337"/>
                  </a:cubicBezTo>
                  <a:cubicBezTo>
                    <a:pt x="1285171" y="223564"/>
                    <a:pt x="1464985" y="241322"/>
                    <a:pt x="1258757" y="242604"/>
                  </a:cubicBezTo>
                  <a:lnTo>
                    <a:pt x="106629" y="242604"/>
                  </a:lnTo>
                  <a:cubicBezTo>
                    <a:pt x="106556" y="233866"/>
                    <a:pt x="106482" y="225128"/>
                    <a:pt x="106409" y="216390"/>
                  </a:cubicBezTo>
                  <a:cubicBezTo>
                    <a:pt x="109459" y="205566"/>
                    <a:pt x="173761" y="186081"/>
                    <a:pt x="182180" y="167559"/>
                  </a:cubicBezTo>
                  <a:cubicBezTo>
                    <a:pt x="190599" y="149037"/>
                    <a:pt x="131386" y="133042"/>
                    <a:pt x="128299" y="117046"/>
                  </a:cubicBezTo>
                  <a:cubicBezTo>
                    <a:pt x="125212" y="101050"/>
                    <a:pt x="115670" y="98243"/>
                    <a:pt x="97990" y="90105"/>
                  </a:cubicBezTo>
                  <a:cubicBezTo>
                    <a:pt x="80310" y="81967"/>
                    <a:pt x="50807" y="70043"/>
                    <a:pt x="50844" y="56429"/>
                  </a:cubicBezTo>
                  <a:cubicBezTo>
                    <a:pt x="50881" y="38886"/>
                    <a:pt x="-94690" y="9405"/>
                    <a:pt x="10662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065265" y="2796448"/>
            <a:ext cx="1690188" cy="1338236"/>
            <a:chOff x="3429794" y="3106462"/>
            <a:chExt cx="1475185" cy="1168004"/>
          </a:xfrm>
        </p:grpSpPr>
        <p:sp>
          <p:nvSpPr>
            <p:cNvPr id="46" name="MH_Other_13"/>
            <p:cNvSpPr/>
            <p:nvPr/>
          </p:nvSpPr>
          <p:spPr>
            <a:xfrm rot="21074577">
              <a:off x="3650060" y="3173138"/>
              <a:ext cx="1190625" cy="1096566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-1" fmla="*/ 0 w 2958182"/>
                <a:gd name="connsiteY0-2" fmla="*/ 0 h 2855644"/>
                <a:gd name="connsiteX1-3" fmla="*/ 2958182 w 2958182"/>
                <a:gd name="connsiteY1-4" fmla="*/ 0 h 2855644"/>
                <a:gd name="connsiteX2-5" fmla="*/ 2958182 w 2958182"/>
                <a:gd name="connsiteY2-6" fmla="*/ 2855644 h 2855644"/>
                <a:gd name="connsiteX3-7" fmla="*/ 99227 w 2958182"/>
                <a:gd name="connsiteY3-8" fmla="*/ 2774555 h 2855644"/>
                <a:gd name="connsiteX4-9" fmla="*/ 0 w 2958182"/>
                <a:gd name="connsiteY4-10" fmla="*/ 0 h 2855644"/>
                <a:gd name="connsiteX0-11" fmla="*/ 0 w 3007415"/>
                <a:gd name="connsiteY0-12" fmla="*/ 0 h 2911415"/>
                <a:gd name="connsiteX1-13" fmla="*/ 3007415 w 3007415"/>
                <a:gd name="connsiteY1-14" fmla="*/ 55771 h 2911415"/>
                <a:gd name="connsiteX2-15" fmla="*/ 3007415 w 3007415"/>
                <a:gd name="connsiteY2-16" fmla="*/ 2911415 h 2911415"/>
                <a:gd name="connsiteX3-17" fmla="*/ 148460 w 3007415"/>
                <a:gd name="connsiteY3-18" fmla="*/ 2830326 h 2911415"/>
                <a:gd name="connsiteX4-19" fmla="*/ 0 w 3007415"/>
                <a:gd name="connsiteY4-20" fmla="*/ 0 h 2911415"/>
                <a:gd name="connsiteX0-21" fmla="*/ 0 w 3007415"/>
                <a:gd name="connsiteY0-22" fmla="*/ 0 h 2911415"/>
                <a:gd name="connsiteX1-23" fmla="*/ 3007415 w 3007415"/>
                <a:gd name="connsiteY1-24" fmla="*/ 55771 h 2911415"/>
                <a:gd name="connsiteX2-25" fmla="*/ 3007415 w 3007415"/>
                <a:gd name="connsiteY2-26" fmla="*/ 2911415 h 2911415"/>
                <a:gd name="connsiteX3-27" fmla="*/ 148460 w 3007415"/>
                <a:gd name="connsiteY3-28" fmla="*/ 2830326 h 2911415"/>
                <a:gd name="connsiteX4-29" fmla="*/ 0 w 3007415"/>
                <a:gd name="connsiteY4-30" fmla="*/ 0 h 2911415"/>
                <a:gd name="connsiteX0-31" fmla="*/ 0 w 3007415"/>
                <a:gd name="connsiteY0-32" fmla="*/ 0 h 2911415"/>
                <a:gd name="connsiteX1-33" fmla="*/ 3007415 w 3007415"/>
                <a:gd name="connsiteY1-34" fmla="*/ 55771 h 2911415"/>
                <a:gd name="connsiteX2-35" fmla="*/ 3007415 w 3007415"/>
                <a:gd name="connsiteY2-36" fmla="*/ 2911415 h 2911415"/>
                <a:gd name="connsiteX3-37" fmla="*/ 148460 w 3007415"/>
                <a:gd name="connsiteY3-38" fmla="*/ 2830326 h 2911415"/>
                <a:gd name="connsiteX4-39" fmla="*/ 0 w 3007415"/>
                <a:gd name="connsiteY4-40" fmla="*/ 0 h 2911415"/>
                <a:gd name="connsiteX0-41" fmla="*/ 0 w 3007415"/>
                <a:gd name="connsiteY0-42" fmla="*/ 0 h 2911415"/>
                <a:gd name="connsiteX1-43" fmla="*/ 3007415 w 3007415"/>
                <a:gd name="connsiteY1-44" fmla="*/ 55771 h 2911415"/>
                <a:gd name="connsiteX2-45" fmla="*/ 3007415 w 3007415"/>
                <a:gd name="connsiteY2-46" fmla="*/ 2911415 h 2911415"/>
                <a:gd name="connsiteX3-47" fmla="*/ 152810 w 3007415"/>
                <a:gd name="connsiteY3-48" fmla="*/ 2802085 h 2911415"/>
                <a:gd name="connsiteX4-49" fmla="*/ 0 w 3007415"/>
                <a:gd name="connsiteY4-50" fmla="*/ 0 h 2911415"/>
                <a:gd name="connsiteX0-51" fmla="*/ 0 w 3007415"/>
                <a:gd name="connsiteY0-52" fmla="*/ 0 h 2911415"/>
                <a:gd name="connsiteX1-53" fmla="*/ 3007415 w 3007415"/>
                <a:gd name="connsiteY1-54" fmla="*/ 55771 h 2911415"/>
                <a:gd name="connsiteX2-55" fmla="*/ 3007415 w 3007415"/>
                <a:gd name="connsiteY2-56" fmla="*/ 2911415 h 2911415"/>
                <a:gd name="connsiteX3-57" fmla="*/ 152810 w 3007415"/>
                <a:gd name="connsiteY3-58" fmla="*/ 2802085 h 2911415"/>
                <a:gd name="connsiteX4-59" fmla="*/ 0 w 3007415"/>
                <a:gd name="connsiteY4-60" fmla="*/ 0 h 2911415"/>
                <a:gd name="connsiteX0-61" fmla="*/ 0 w 3007415"/>
                <a:gd name="connsiteY0-62" fmla="*/ 0 h 2802085"/>
                <a:gd name="connsiteX1-63" fmla="*/ 3007415 w 3007415"/>
                <a:gd name="connsiteY1-64" fmla="*/ 55771 h 2802085"/>
                <a:gd name="connsiteX2-65" fmla="*/ 2795981 w 3007415"/>
                <a:gd name="connsiteY2-66" fmla="*/ 2782473 h 2802085"/>
                <a:gd name="connsiteX3-67" fmla="*/ 152810 w 3007415"/>
                <a:gd name="connsiteY3-68" fmla="*/ 2802085 h 2802085"/>
                <a:gd name="connsiteX4-69" fmla="*/ 0 w 3007415"/>
                <a:gd name="connsiteY4-70" fmla="*/ 0 h 2802085"/>
                <a:gd name="connsiteX0-71" fmla="*/ 0 w 3007415"/>
                <a:gd name="connsiteY0-72" fmla="*/ 0 h 2910528"/>
                <a:gd name="connsiteX1-73" fmla="*/ 3007415 w 3007415"/>
                <a:gd name="connsiteY1-74" fmla="*/ 55771 h 2910528"/>
                <a:gd name="connsiteX2-75" fmla="*/ 2795981 w 3007415"/>
                <a:gd name="connsiteY2-76" fmla="*/ 2782473 h 2910528"/>
                <a:gd name="connsiteX3-77" fmla="*/ 152810 w 3007415"/>
                <a:gd name="connsiteY3-78" fmla="*/ 2802085 h 2910528"/>
                <a:gd name="connsiteX4-79" fmla="*/ 0 w 3007415"/>
                <a:gd name="connsiteY4-80" fmla="*/ 0 h 2910528"/>
                <a:gd name="connsiteX0-81" fmla="*/ 0 w 3016462"/>
                <a:gd name="connsiteY0-82" fmla="*/ 0 h 2910528"/>
                <a:gd name="connsiteX1-83" fmla="*/ 3007415 w 3016462"/>
                <a:gd name="connsiteY1-84" fmla="*/ 55771 h 2910528"/>
                <a:gd name="connsiteX2-85" fmla="*/ 2795981 w 3016462"/>
                <a:gd name="connsiteY2-86" fmla="*/ 2782473 h 2910528"/>
                <a:gd name="connsiteX3-87" fmla="*/ 152810 w 3016462"/>
                <a:gd name="connsiteY3-88" fmla="*/ 2802085 h 2910528"/>
                <a:gd name="connsiteX4-89" fmla="*/ 0 w 3016462"/>
                <a:gd name="connsiteY4-90" fmla="*/ 0 h 2910528"/>
                <a:gd name="connsiteX0-91" fmla="*/ 0 w 3064249"/>
                <a:gd name="connsiteY0-92" fmla="*/ 0 h 2898641"/>
                <a:gd name="connsiteX1-93" fmla="*/ 3007415 w 3064249"/>
                <a:gd name="connsiteY1-94" fmla="*/ 55771 h 2898641"/>
                <a:gd name="connsiteX2-95" fmla="*/ 2875643 w 3064249"/>
                <a:gd name="connsiteY2-96" fmla="*/ 2765832 h 2898641"/>
                <a:gd name="connsiteX3-97" fmla="*/ 152810 w 3064249"/>
                <a:gd name="connsiteY3-98" fmla="*/ 2802085 h 2898641"/>
                <a:gd name="connsiteX4-99" fmla="*/ 0 w 3064249"/>
                <a:gd name="connsiteY4-100" fmla="*/ 0 h 2898641"/>
                <a:gd name="connsiteX0-101" fmla="*/ 0 w 3070540"/>
                <a:gd name="connsiteY0-102" fmla="*/ 0 h 2898641"/>
                <a:gd name="connsiteX1-103" fmla="*/ 3007415 w 3070540"/>
                <a:gd name="connsiteY1-104" fmla="*/ 55771 h 2898641"/>
                <a:gd name="connsiteX2-105" fmla="*/ 2875643 w 3070540"/>
                <a:gd name="connsiteY2-106" fmla="*/ 2765832 h 2898641"/>
                <a:gd name="connsiteX3-107" fmla="*/ 152810 w 3070540"/>
                <a:gd name="connsiteY3-108" fmla="*/ 2802085 h 2898641"/>
                <a:gd name="connsiteX4-109" fmla="*/ 0 w 3070540"/>
                <a:gd name="connsiteY4-110" fmla="*/ 0 h 2898641"/>
                <a:gd name="connsiteX0-111" fmla="*/ 0 w 3050496"/>
                <a:gd name="connsiteY0-112" fmla="*/ 0 h 2831008"/>
                <a:gd name="connsiteX1-113" fmla="*/ 3007415 w 3050496"/>
                <a:gd name="connsiteY1-114" fmla="*/ 55771 h 2831008"/>
                <a:gd name="connsiteX2-115" fmla="*/ 2844527 w 3050496"/>
                <a:gd name="connsiteY2-116" fmla="*/ 2655027 h 2831008"/>
                <a:gd name="connsiteX3-117" fmla="*/ 152810 w 3050496"/>
                <a:gd name="connsiteY3-118" fmla="*/ 2802085 h 2831008"/>
                <a:gd name="connsiteX4-119" fmla="*/ 0 w 3050496"/>
                <a:gd name="connsiteY4-120" fmla="*/ 0 h 2831008"/>
                <a:gd name="connsiteX0-121" fmla="*/ 0 w 3083026"/>
                <a:gd name="connsiteY0-122" fmla="*/ 0 h 2802085"/>
                <a:gd name="connsiteX1-123" fmla="*/ 3007415 w 3083026"/>
                <a:gd name="connsiteY1-124" fmla="*/ 55771 h 2802085"/>
                <a:gd name="connsiteX2-125" fmla="*/ 2894153 w 3083026"/>
                <a:gd name="connsiteY2-126" fmla="*/ 2551842 h 2802085"/>
                <a:gd name="connsiteX3-127" fmla="*/ 152810 w 3083026"/>
                <a:gd name="connsiteY3-128" fmla="*/ 2802085 h 2802085"/>
                <a:gd name="connsiteX4-129" fmla="*/ 0 w 3083026"/>
                <a:gd name="connsiteY4-130" fmla="*/ 0 h 2802085"/>
                <a:gd name="connsiteX0-131" fmla="*/ 0 w 3077100"/>
                <a:gd name="connsiteY0-132" fmla="*/ 0 h 2839147"/>
                <a:gd name="connsiteX1-133" fmla="*/ 3007415 w 3077100"/>
                <a:gd name="connsiteY1-134" fmla="*/ 55771 h 2839147"/>
                <a:gd name="connsiteX2-135" fmla="*/ 2885440 w 3077100"/>
                <a:gd name="connsiteY2-136" fmla="*/ 2670966 h 2839147"/>
                <a:gd name="connsiteX3-137" fmla="*/ 152810 w 3077100"/>
                <a:gd name="connsiteY3-138" fmla="*/ 2802085 h 2839147"/>
                <a:gd name="connsiteX4-139" fmla="*/ 0 w 3077100"/>
                <a:gd name="connsiteY4-140" fmla="*/ 0 h 2839147"/>
                <a:gd name="connsiteX0-141" fmla="*/ 0 w 3084012"/>
                <a:gd name="connsiteY0-142" fmla="*/ 0 h 2810619"/>
                <a:gd name="connsiteX1-143" fmla="*/ 3007415 w 3084012"/>
                <a:gd name="connsiteY1-144" fmla="*/ 55771 h 2810619"/>
                <a:gd name="connsiteX2-145" fmla="*/ 2895591 w 3084012"/>
                <a:gd name="connsiteY2-146" fmla="*/ 2605068 h 2810619"/>
                <a:gd name="connsiteX3-147" fmla="*/ 152810 w 3084012"/>
                <a:gd name="connsiteY3-148" fmla="*/ 2802085 h 2810619"/>
                <a:gd name="connsiteX4-149" fmla="*/ 0 w 3084012"/>
                <a:gd name="connsiteY4-150" fmla="*/ 0 h 2810619"/>
                <a:gd name="connsiteX0-151" fmla="*/ 0 w 3108841"/>
                <a:gd name="connsiteY0-152" fmla="*/ 0 h 2802085"/>
                <a:gd name="connsiteX1-153" fmla="*/ 3007415 w 3108841"/>
                <a:gd name="connsiteY1-154" fmla="*/ 55771 h 2802085"/>
                <a:gd name="connsiteX2-155" fmla="*/ 2930854 w 3108841"/>
                <a:gd name="connsiteY2-156" fmla="*/ 2501276 h 2802085"/>
                <a:gd name="connsiteX3-157" fmla="*/ 152810 w 3108841"/>
                <a:gd name="connsiteY3-158" fmla="*/ 2802085 h 2802085"/>
                <a:gd name="connsiteX4-159" fmla="*/ 0 w 3108841"/>
                <a:gd name="connsiteY4-160" fmla="*/ 0 h 2802085"/>
                <a:gd name="connsiteX0-161" fmla="*/ 0 w 3073089"/>
                <a:gd name="connsiteY0-162" fmla="*/ 0 h 2802085"/>
                <a:gd name="connsiteX1-163" fmla="*/ 3007415 w 3073089"/>
                <a:gd name="connsiteY1-164" fmla="*/ 55771 h 2802085"/>
                <a:gd name="connsiteX2-165" fmla="*/ 2879470 w 3073089"/>
                <a:gd name="connsiteY2-166" fmla="*/ 2334344 h 2802085"/>
                <a:gd name="connsiteX3-167" fmla="*/ 152810 w 3073089"/>
                <a:gd name="connsiteY3-168" fmla="*/ 2802085 h 2802085"/>
                <a:gd name="connsiteX4-169" fmla="*/ 0 w 3073089"/>
                <a:gd name="connsiteY4-170" fmla="*/ 0 h 2802085"/>
                <a:gd name="connsiteX0-171" fmla="*/ 0 w 3142862"/>
                <a:gd name="connsiteY0-172" fmla="*/ 0 h 2802085"/>
                <a:gd name="connsiteX1-173" fmla="*/ 3007415 w 3142862"/>
                <a:gd name="connsiteY1-174" fmla="*/ 55771 h 2802085"/>
                <a:gd name="connsiteX2-175" fmla="*/ 2879470 w 3142862"/>
                <a:gd name="connsiteY2-176" fmla="*/ 2334344 h 2802085"/>
                <a:gd name="connsiteX3-177" fmla="*/ 152810 w 3142862"/>
                <a:gd name="connsiteY3-178" fmla="*/ 2802085 h 2802085"/>
                <a:gd name="connsiteX4-179" fmla="*/ 0 w 3142862"/>
                <a:gd name="connsiteY4-180" fmla="*/ 0 h 2802085"/>
                <a:gd name="connsiteX0-181" fmla="*/ 0 w 3142862"/>
                <a:gd name="connsiteY0-182" fmla="*/ 0 h 2860388"/>
                <a:gd name="connsiteX1-183" fmla="*/ 3007415 w 3142862"/>
                <a:gd name="connsiteY1-184" fmla="*/ 55771 h 2860388"/>
                <a:gd name="connsiteX2-185" fmla="*/ 2879470 w 3142862"/>
                <a:gd name="connsiteY2-186" fmla="*/ 2334344 h 2860388"/>
                <a:gd name="connsiteX3-187" fmla="*/ 187196 w 3142862"/>
                <a:gd name="connsiteY3-188" fmla="*/ 2860388 h 2860388"/>
                <a:gd name="connsiteX4-189" fmla="*/ 0 w 3142862"/>
                <a:gd name="connsiteY4-190" fmla="*/ 0 h 2860388"/>
                <a:gd name="connsiteX0-191" fmla="*/ 0 w 3142862"/>
                <a:gd name="connsiteY0-192" fmla="*/ 0 h 2876373"/>
                <a:gd name="connsiteX1-193" fmla="*/ 3007415 w 3142862"/>
                <a:gd name="connsiteY1-194" fmla="*/ 55771 h 2876373"/>
                <a:gd name="connsiteX2-195" fmla="*/ 2879470 w 3142862"/>
                <a:gd name="connsiteY2-196" fmla="*/ 2334344 h 2876373"/>
                <a:gd name="connsiteX3-197" fmla="*/ 187196 w 3142862"/>
                <a:gd name="connsiteY3-198" fmla="*/ 2860388 h 2876373"/>
                <a:gd name="connsiteX4-199" fmla="*/ 0 w 3142862"/>
                <a:gd name="connsiteY4-200" fmla="*/ 0 h 2876373"/>
                <a:gd name="connsiteX0-201" fmla="*/ 0 w 3142862"/>
                <a:gd name="connsiteY0-202" fmla="*/ 0 h 2869960"/>
                <a:gd name="connsiteX1-203" fmla="*/ 3007415 w 3142862"/>
                <a:gd name="connsiteY1-204" fmla="*/ 55771 h 2869960"/>
                <a:gd name="connsiteX2-205" fmla="*/ 2879470 w 3142862"/>
                <a:gd name="connsiteY2-206" fmla="*/ 2334344 h 2869960"/>
                <a:gd name="connsiteX3-207" fmla="*/ 187196 w 3142862"/>
                <a:gd name="connsiteY3-208" fmla="*/ 2860388 h 2869960"/>
                <a:gd name="connsiteX4-209" fmla="*/ 0 w 3142862"/>
                <a:gd name="connsiteY4-210" fmla="*/ 0 h 2869960"/>
                <a:gd name="connsiteX0-211" fmla="*/ 0 w 3142862"/>
                <a:gd name="connsiteY0-212" fmla="*/ 0 h 2875403"/>
                <a:gd name="connsiteX1-213" fmla="*/ 3007415 w 3142862"/>
                <a:gd name="connsiteY1-214" fmla="*/ 55771 h 2875403"/>
                <a:gd name="connsiteX2-215" fmla="*/ 2879470 w 3142862"/>
                <a:gd name="connsiteY2-216" fmla="*/ 2334344 h 2875403"/>
                <a:gd name="connsiteX3-217" fmla="*/ 187196 w 3142862"/>
                <a:gd name="connsiteY3-218" fmla="*/ 2860388 h 2875403"/>
                <a:gd name="connsiteX4-219" fmla="*/ 0 w 3142862"/>
                <a:gd name="connsiteY4-220" fmla="*/ 0 h 2875403"/>
                <a:gd name="connsiteX0-221" fmla="*/ 0 w 3155056"/>
                <a:gd name="connsiteY0-222" fmla="*/ 0 h 2875403"/>
                <a:gd name="connsiteX1-223" fmla="*/ 3007415 w 3155056"/>
                <a:gd name="connsiteY1-224" fmla="*/ 55771 h 2875403"/>
                <a:gd name="connsiteX2-225" fmla="*/ 2879470 w 3155056"/>
                <a:gd name="connsiteY2-226" fmla="*/ 2334344 h 2875403"/>
                <a:gd name="connsiteX3-227" fmla="*/ 187196 w 3155056"/>
                <a:gd name="connsiteY3-228" fmla="*/ 2860388 h 2875403"/>
                <a:gd name="connsiteX4-229" fmla="*/ 0 w 3155056"/>
                <a:gd name="connsiteY4-230" fmla="*/ 0 h 2875403"/>
                <a:gd name="connsiteX0-231" fmla="*/ 0 w 3111070"/>
                <a:gd name="connsiteY0-232" fmla="*/ 0 h 2875403"/>
                <a:gd name="connsiteX1-233" fmla="*/ 3007415 w 3111070"/>
                <a:gd name="connsiteY1-234" fmla="*/ 55771 h 2875403"/>
                <a:gd name="connsiteX2-235" fmla="*/ 2879470 w 3111070"/>
                <a:gd name="connsiteY2-236" fmla="*/ 2334344 h 2875403"/>
                <a:gd name="connsiteX3-237" fmla="*/ 187196 w 3111070"/>
                <a:gd name="connsiteY3-238" fmla="*/ 2860388 h 2875403"/>
                <a:gd name="connsiteX4-239" fmla="*/ 0 w 3111070"/>
                <a:gd name="connsiteY4-240" fmla="*/ 0 h 2875403"/>
                <a:gd name="connsiteX0-241" fmla="*/ 0 w 3116300"/>
                <a:gd name="connsiteY0-242" fmla="*/ 0 h 2875403"/>
                <a:gd name="connsiteX1-243" fmla="*/ 3007415 w 3116300"/>
                <a:gd name="connsiteY1-244" fmla="*/ 55771 h 2875403"/>
                <a:gd name="connsiteX2-245" fmla="*/ 2879470 w 3116300"/>
                <a:gd name="connsiteY2-246" fmla="*/ 2334344 h 2875403"/>
                <a:gd name="connsiteX3-247" fmla="*/ 187196 w 3116300"/>
                <a:gd name="connsiteY3-248" fmla="*/ 2860388 h 2875403"/>
                <a:gd name="connsiteX4-249" fmla="*/ 0 w 3116300"/>
                <a:gd name="connsiteY4-250" fmla="*/ 0 h 2875403"/>
                <a:gd name="connsiteX0-251" fmla="*/ 0 w 3083363"/>
                <a:gd name="connsiteY0-252" fmla="*/ 0 h 2875403"/>
                <a:gd name="connsiteX1-253" fmla="*/ 2885378 w 3083363"/>
                <a:gd name="connsiteY1-254" fmla="*/ 56216 h 2875403"/>
                <a:gd name="connsiteX2-255" fmla="*/ 2879470 w 3083363"/>
                <a:gd name="connsiteY2-256" fmla="*/ 2334344 h 2875403"/>
                <a:gd name="connsiteX3-257" fmla="*/ 187196 w 3083363"/>
                <a:gd name="connsiteY3-258" fmla="*/ 2860388 h 2875403"/>
                <a:gd name="connsiteX4-259" fmla="*/ 0 w 3083363"/>
                <a:gd name="connsiteY4-260" fmla="*/ 0 h 2875403"/>
                <a:gd name="connsiteX0-261" fmla="*/ 0 w 3096263"/>
                <a:gd name="connsiteY0-262" fmla="*/ 0 h 2875403"/>
                <a:gd name="connsiteX1-263" fmla="*/ 2937628 w 3096263"/>
                <a:gd name="connsiteY1-264" fmla="*/ 51384 h 2875403"/>
                <a:gd name="connsiteX2-265" fmla="*/ 2879470 w 3096263"/>
                <a:gd name="connsiteY2-266" fmla="*/ 2334344 h 2875403"/>
                <a:gd name="connsiteX3-267" fmla="*/ 187196 w 3096263"/>
                <a:gd name="connsiteY3-268" fmla="*/ 2860388 h 2875403"/>
                <a:gd name="connsiteX4-269" fmla="*/ 0 w 3096263"/>
                <a:gd name="connsiteY4-270" fmla="*/ 0 h 2875403"/>
                <a:gd name="connsiteX0-271" fmla="*/ 0 w 3094279"/>
                <a:gd name="connsiteY0-272" fmla="*/ 0 h 2875403"/>
                <a:gd name="connsiteX1-273" fmla="*/ 2930002 w 3094279"/>
                <a:gd name="connsiteY1-274" fmla="*/ 101565 h 2875403"/>
                <a:gd name="connsiteX2-275" fmla="*/ 2879470 w 3094279"/>
                <a:gd name="connsiteY2-276" fmla="*/ 2334344 h 2875403"/>
                <a:gd name="connsiteX3-277" fmla="*/ 187196 w 3094279"/>
                <a:gd name="connsiteY3-278" fmla="*/ 2860388 h 2875403"/>
                <a:gd name="connsiteX4-279" fmla="*/ 0 w 3094279"/>
                <a:gd name="connsiteY4-280" fmla="*/ 0 h 2875403"/>
                <a:gd name="connsiteX0-281" fmla="*/ 0 w 3102449"/>
                <a:gd name="connsiteY0-282" fmla="*/ 0 h 2875403"/>
                <a:gd name="connsiteX1-283" fmla="*/ 2960524 w 3102449"/>
                <a:gd name="connsiteY1-284" fmla="*/ 112644 h 2875403"/>
                <a:gd name="connsiteX2-285" fmla="*/ 2879470 w 3102449"/>
                <a:gd name="connsiteY2-286" fmla="*/ 2334344 h 2875403"/>
                <a:gd name="connsiteX3-287" fmla="*/ 187196 w 3102449"/>
                <a:gd name="connsiteY3-288" fmla="*/ 2860388 h 2875403"/>
                <a:gd name="connsiteX4-289" fmla="*/ 0 w 3102449"/>
                <a:gd name="connsiteY4-290" fmla="*/ 0 h 2875403"/>
                <a:gd name="connsiteX0-291" fmla="*/ 0 w 3104921"/>
                <a:gd name="connsiteY0-292" fmla="*/ 0 h 2875403"/>
                <a:gd name="connsiteX1-293" fmla="*/ 2969318 w 3104921"/>
                <a:gd name="connsiteY1-294" fmla="*/ 139644 h 2875403"/>
                <a:gd name="connsiteX2-295" fmla="*/ 2879470 w 3104921"/>
                <a:gd name="connsiteY2-296" fmla="*/ 2334344 h 2875403"/>
                <a:gd name="connsiteX3-297" fmla="*/ 187196 w 3104921"/>
                <a:gd name="connsiteY3-298" fmla="*/ 2860388 h 2875403"/>
                <a:gd name="connsiteX4-299" fmla="*/ 0 w 3104921"/>
                <a:gd name="connsiteY4-300" fmla="*/ 0 h 2875403"/>
                <a:gd name="connsiteX0-301" fmla="*/ 0 w 3097647"/>
                <a:gd name="connsiteY0-302" fmla="*/ 0 h 2875403"/>
                <a:gd name="connsiteX1-303" fmla="*/ 2942864 w 3097647"/>
                <a:gd name="connsiteY1-304" fmla="*/ 186902 h 2875403"/>
                <a:gd name="connsiteX2-305" fmla="*/ 2879470 w 3097647"/>
                <a:gd name="connsiteY2-306" fmla="*/ 2334344 h 2875403"/>
                <a:gd name="connsiteX3-307" fmla="*/ 187196 w 3097647"/>
                <a:gd name="connsiteY3-308" fmla="*/ 2860388 h 2875403"/>
                <a:gd name="connsiteX4-309" fmla="*/ 0 w 3097647"/>
                <a:gd name="connsiteY4-310" fmla="*/ 0 h 2875403"/>
                <a:gd name="connsiteX0-311" fmla="*/ 0 w 3053237"/>
                <a:gd name="connsiteY0-312" fmla="*/ 0 h 2830026"/>
                <a:gd name="connsiteX1-313" fmla="*/ 2898454 w 3053237"/>
                <a:gd name="connsiteY1-314" fmla="*/ 141525 h 2830026"/>
                <a:gd name="connsiteX2-315" fmla="*/ 2835060 w 3053237"/>
                <a:gd name="connsiteY2-316" fmla="*/ 2288967 h 2830026"/>
                <a:gd name="connsiteX3-317" fmla="*/ 142786 w 3053237"/>
                <a:gd name="connsiteY3-318" fmla="*/ 2815011 h 2830026"/>
                <a:gd name="connsiteX4-319" fmla="*/ 0 w 3053237"/>
                <a:gd name="connsiteY4-320" fmla="*/ 0 h 2830026"/>
                <a:gd name="connsiteX0-321" fmla="*/ 0 w 3002552"/>
                <a:gd name="connsiteY0-322" fmla="*/ 0 h 2783683"/>
                <a:gd name="connsiteX1-323" fmla="*/ 2847769 w 3002552"/>
                <a:gd name="connsiteY1-324" fmla="*/ 95182 h 2783683"/>
                <a:gd name="connsiteX2-325" fmla="*/ 2784375 w 3002552"/>
                <a:gd name="connsiteY2-326" fmla="*/ 2242624 h 2783683"/>
                <a:gd name="connsiteX3-327" fmla="*/ 92101 w 3002552"/>
                <a:gd name="connsiteY3-328" fmla="*/ 2768668 h 2783683"/>
                <a:gd name="connsiteX4-329" fmla="*/ 0 w 3002552"/>
                <a:gd name="connsiteY4-330" fmla="*/ 0 h 2783683"/>
                <a:gd name="connsiteX0-331" fmla="*/ 0 w 3002552"/>
                <a:gd name="connsiteY0-332" fmla="*/ 0 h 2780993"/>
                <a:gd name="connsiteX1-333" fmla="*/ 2847769 w 3002552"/>
                <a:gd name="connsiteY1-334" fmla="*/ 95182 h 2780993"/>
                <a:gd name="connsiteX2-335" fmla="*/ 2784375 w 3002552"/>
                <a:gd name="connsiteY2-336" fmla="*/ 2242624 h 2780993"/>
                <a:gd name="connsiteX3-337" fmla="*/ 92101 w 3002552"/>
                <a:gd name="connsiteY3-338" fmla="*/ 2768668 h 2780993"/>
                <a:gd name="connsiteX4-339" fmla="*/ 0 w 3002552"/>
                <a:gd name="connsiteY4-340" fmla="*/ 0 h 2780993"/>
                <a:gd name="connsiteX0-341" fmla="*/ 0 w 3008312"/>
                <a:gd name="connsiteY0-342" fmla="*/ 0 h 2781844"/>
                <a:gd name="connsiteX1-343" fmla="*/ 2847769 w 3008312"/>
                <a:gd name="connsiteY1-344" fmla="*/ 95182 h 2781844"/>
                <a:gd name="connsiteX2-345" fmla="*/ 2792196 w 3008312"/>
                <a:gd name="connsiteY2-346" fmla="*/ 2275334 h 2781844"/>
                <a:gd name="connsiteX3-347" fmla="*/ 92101 w 3008312"/>
                <a:gd name="connsiteY3-348" fmla="*/ 2768668 h 2781844"/>
                <a:gd name="connsiteX4-349" fmla="*/ 0 w 3008312"/>
                <a:gd name="connsiteY4-350" fmla="*/ 0 h 2781844"/>
                <a:gd name="connsiteX0-351" fmla="*/ 0 w 2989495"/>
                <a:gd name="connsiteY0-352" fmla="*/ 0 h 2781844"/>
                <a:gd name="connsiteX1-353" fmla="*/ 2847769 w 2989495"/>
                <a:gd name="connsiteY1-354" fmla="*/ 95182 h 2781844"/>
                <a:gd name="connsiteX2-355" fmla="*/ 2792196 w 2989495"/>
                <a:gd name="connsiteY2-356" fmla="*/ 2275334 h 2781844"/>
                <a:gd name="connsiteX3-357" fmla="*/ 92101 w 2989495"/>
                <a:gd name="connsiteY3-358" fmla="*/ 2768668 h 2781844"/>
                <a:gd name="connsiteX4-359" fmla="*/ 0 w 2989495"/>
                <a:gd name="connsiteY4-360" fmla="*/ 0 h 2781844"/>
                <a:gd name="connsiteX0-361" fmla="*/ 0 w 3011870"/>
                <a:gd name="connsiteY0-362" fmla="*/ 0 h 2781844"/>
                <a:gd name="connsiteX1-363" fmla="*/ 2847769 w 3011870"/>
                <a:gd name="connsiteY1-364" fmla="*/ 95182 h 2781844"/>
                <a:gd name="connsiteX2-365" fmla="*/ 2792196 w 3011870"/>
                <a:gd name="connsiteY2-366" fmla="*/ 2275334 h 2781844"/>
                <a:gd name="connsiteX3-367" fmla="*/ 92101 w 3011870"/>
                <a:gd name="connsiteY3-368" fmla="*/ 2768668 h 2781844"/>
                <a:gd name="connsiteX4-369" fmla="*/ 0 w 3011870"/>
                <a:gd name="connsiteY4-370" fmla="*/ 0 h 2781844"/>
                <a:gd name="connsiteX0-371" fmla="*/ 0 w 3011870"/>
                <a:gd name="connsiteY0-372" fmla="*/ 0 h 2783262"/>
                <a:gd name="connsiteX1-373" fmla="*/ 2847769 w 3011870"/>
                <a:gd name="connsiteY1-374" fmla="*/ 95182 h 2783262"/>
                <a:gd name="connsiteX2-375" fmla="*/ 2792196 w 3011870"/>
                <a:gd name="connsiteY2-376" fmla="*/ 2275334 h 2783262"/>
                <a:gd name="connsiteX3-377" fmla="*/ 92101 w 3011870"/>
                <a:gd name="connsiteY3-378" fmla="*/ 2768668 h 2783262"/>
                <a:gd name="connsiteX4-379" fmla="*/ 0 w 3011870"/>
                <a:gd name="connsiteY4-380" fmla="*/ 0 h 2783262"/>
                <a:gd name="connsiteX0-381" fmla="*/ 0 w 3011870"/>
                <a:gd name="connsiteY0-382" fmla="*/ 0 h 2767189"/>
                <a:gd name="connsiteX1-383" fmla="*/ 2847769 w 3011870"/>
                <a:gd name="connsiteY1-384" fmla="*/ 95182 h 2767189"/>
                <a:gd name="connsiteX2-385" fmla="*/ 2792196 w 3011870"/>
                <a:gd name="connsiteY2-386" fmla="*/ 2275334 h 2767189"/>
                <a:gd name="connsiteX3-387" fmla="*/ 113833 w 3011870"/>
                <a:gd name="connsiteY3-388" fmla="*/ 2752010 h 2767189"/>
                <a:gd name="connsiteX4-389" fmla="*/ 0 w 3011870"/>
                <a:gd name="connsiteY4-390" fmla="*/ 0 h 2767189"/>
                <a:gd name="connsiteX0-391" fmla="*/ 0 w 3011870"/>
                <a:gd name="connsiteY0-392" fmla="*/ 0 h 2764048"/>
                <a:gd name="connsiteX1-393" fmla="*/ 2847769 w 3011870"/>
                <a:gd name="connsiteY1-394" fmla="*/ 95182 h 2764048"/>
                <a:gd name="connsiteX2-395" fmla="*/ 2792196 w 3011870"/>
                <a:gd name="connsiteY2-396" fmla="*/ 2275334 h 2764048"/>
                <a:gd name="connsiteX3-397" fmla="*/ 128682 w 3011870"/>
                <a:gd name="connsiteY3-398" fmla="*/ 2748749 h 2764048"/>
                <a:gd name="connsiteX4-399" fmla="*/ 0 w 3011870"/>
                <a:gd name="connsiteY4-400" fmla="*/ 0 h 2764048"/>
                <a:gd name="connsiteX0-401" fmla="*/ 0 w 3011870"/>
                <a:gd name="connsiteY0-402" fmla="*/ 0 h 2766482"/>
                <a:gd name="connsiteX1-403" fmla="*/ 2847769 w 3011870"/>
                <a:gd name="connsiteY1-404" fmla="*/ 95182 h 2766482"/>
                <a:gd name="connsiteX2-405" fmla="*/ 2792196 w 3011870"/>
                <a:gd name="connsiteY2-406" fmla="*/ 2275334 h 2766482"/>
                <a:gd name="connsiteX3-407" fmla="*/ 118548 w 3011870"/>
                <a:gd name="connsiteY3-408" fmla="*/ 2751276 h 2766482"/>
                <a:gd name="connsiteX4-409" fmla="*/ 0 w 3011870"/>
                <a:gd name="connsiteY4-410" fmla="*/ 0 h 2766482"/>
                <a:gd name="connsiteX0-411" fmla="*/ 0 w 3011870"/>
                <a:gd name="connsiteY0-412" fmla="*/ 0 h 2769615"/>
                <a:gd name="connsiteX1-413" fmla="*/ 2847769 w 3011870"/>
                <a:gd name="connsiteY1-414" fmla="*/ 95182 h 2769615"/>
                <a:gd name="connsiteX2-415" fmla="*/ 2792196 w 3011870"/>
                <a:gd name="connsiteY2-416" fmla="*/ 2275334 h 2769615"/>
                <a:gd name="connsiteX3-417" fmla="*/ 113120 w 3011870"/>
                <a:gd name="connsiteY3-418" fmla="*/ 2754527 h 2769615"/>
                <a:gd name="connsiteX4-419" fmla="*/ 0 w 3011870"/>
                <a:gd name="connsiteY4-420" fmla="*/ 0 h 2769615"/>
              </a:gdLst>
              <a:ahLst/>
              <a:cxnLst>
                <a:cxn ang="0">
                  <a:pos x="connsiteX0-411" y="connsiteY0-412"/>
                </a:cxn>
                <a:cxn ang="0">
                  <a:pos x="connsiteX1-413" y="connsiteY1-414"/>
                </a:cxn>
                <a:cxn ang="0">
                  <a:pos x="connsiteX2-415" y="connsiteY2-416"/>
                </a:cxn>
                <a:cxn ang="0">
                  <a:pos x="connsiteX3-417" y="connsiteY3-418"/>
                </a:cxn>
                <a:cxn ang="0">
                  <a:pos x="connsiteX4-419" y="connsiteY4-420"/>
                </a:cxn>
              </a:cxnLst>
              <a:rect l="l" t="t" r="r" b="b"/>
              <a:pathLst>
                <a:path w="3011870" h="2769615">
                  <a:moveTo>
                    <a:pt x="0" y="0"/>
                  </a:moveTo>
                  <a:cubicBezTo>
                    <a:pt x="1127017" y="85961"/>
                    <a:pt x="1845297" y="76592"/>
                    <a:pt x="2847769" y="95182"/>
                  </a:cubicBezTo>
                  <a:cubicBezTo>
                    <a:pt x="2777291" y="1004083"/>
                    <a:pt x="3289279" y="2013053"/>
                    <a:pt x="2792196" y="2275334"/>
                  </a:cubicBezTo>
                  <a:cubicBezTo>
                    <a:pt x="2409503" y="2508287"/>
                    <a:pt x="1123783" y="2845055"/>
                    <a:pt x="113120" y="2754527"/>
                  </a:cubicBezTo>
                  <a:cubicBezTo>
                    <a:pt x="-60175" y="1676365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15900" dist="76200" dir="4800000" sx="99000" sy="99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MH_SubTitle_4"/>
            <p:cNvSpPr/>
            <p:nvPr/>
          </p:nvSpPr>
          <p:spPr>
            <a:xfrm rot="21074577">
              <a:off x="3614341" y="3136228"/>
              <a:ext cx="1233488" cy="1138238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-1" fmla="*/ 0 w 2958182"/>
                <a:gd name="connsiteY0-2" fmla="*/ 0 h 2855644"/>
                <a:gd name="connsiteX1-3" fmla="*/ 2958182 w 2958182"/>
                <a:gd name="connsiteY1-4" fmla="*/ 0 h 2855644"/>
                <a:gd name="connsiteX2-5" fmla="*/ 2958182 w 2958182"/>
                <a:gd name="connsiteY2-6" fmla="*/ 2855644 h 2855644"/>
                <a:gd name="connsiteX3-7" fmla="*/ 99227 w 2958182"/>
                <a:gd name="connsiteY3-8" fmla="*/ 2774555 h 2855644"/>
                <a:gd name="connsiteX4-9" fmla="*/ 0 w 2958182"/>
                <a:gd name="connsiteY4-10" fmla="*/ 0 h 2855644"/>
                <a:gd name="connsiteX0-11" fmla="*/ 0 w 3007415"/>
                <a:gd name="connsiteY0-12" fmla="*/ 0 h 2911415"/>
                <a:gd name="connsiteX1-13" fmla="*/ 3007415 w 3007415"/>
                <a:gd name="connsiteY1-14" fmla="*/ 55771 h 2911415"/>
                <a:gd name="connsiteX2-15" fmla="*/ 3007415 w 3007415"/>
                <a:gd name="connsiteY2-16" fmla="*/ 2911415 h 2911415"/>
                <a:gd name="connsiteX3-17" fmla="*/ 148460 w 3007415"/>
                <a:gd name="connsiteY3-18" fmla="*/ 2830326 h 2911415"/>
                <a:gd name="connsiteX4-19" fmla="*/ 0 w 3007415"/>
                <a:gd name="connsiteY4-20" fmla="*/ 0 h 2911415"/>
                <a:gd name="connsiteX0-21" fmla="*/ 0 w 3007415"/>
                <a:gd name="connsiteY0-22" fmla="*/ 0 h 2911415"/>
                <a:gd name="connsiteX1-23" fmla="*/ 3007415 w 3007415"/>
                <a:gd name="connsiteY1-24" fmla="*/ 55771 h 2911415"/>
                <a:gd name="connsiteX2-25" fmla="*/ 3007415 w 3007415"/>
                <a:gd name="connsiteY2-26" fmla="*/ 2911415 h 2911415"/>
                <a:gd name="connsiteX3-27" fmla="*/ 148460 w 3007415"/>
                <a:gd name="connsiteY3-28" fmla="*/ 2830326 h 2911415"/>
                <a:gd name="connsiteX4-29" fmla="*/ 0 w 3007415"/>
                <a:gd name="connsiteY4-30" fmla="*/ 0 h 2911415"/>
                <a:gd name="connsiteX0-31" fmla="*/ 0 w 3007415"/>
                <a:gd name="connsiteY0-32" fmla="*/ 0 h 2911415"/>
                <a:gd name="connsiteX1-33" fmla="*/ 3007415 w 3007415"/>
                <a:gd name="connsiteY1-34" fmla="*/ 55771 h 2911415"/>
                <a:gd name="connsiteX2-35" fmla="*/ 3007415 w 3007415"/>
                <a:gd name="connsiteY2-36" fmla="*/ 2911415 h 2911415"/>
                <a:gd name="connsiteX3-37" fmla="*/ 148460 w 3007415"/>
                <a:gd name="connsiteY3-38" fmla="*/ 2830326 h 2911415"/>
                <a:gd name="connsiteX4-39" fmla="*/ 0 w 3007415"/>
                <a:gd name="connsiteY4-40" fmla="*/ 0 h 2911415"/>
                <a:gd name="connsiteX0-41" fmla="*/ 0 w 3007415"/>
                <a:gd name="connsiteY0-42" fmla="*/ 0 h 2911415"/>
                <a:gd name="connsiteX1-43" fmla="*/ 3007415 w 3007415"/>
                <a:gd name="connsiteY1-44" fmla="*/ 55771 h 2911415"/>
                <a:gd name="connsiteX2-45" fmla="*/ 3007415 w 3007415"/>
                <a:gd name="connsiteY2-46" fmla="*/ 2911415 h 2911415"/>
                <a:gd name="connsiteX3-47" fmla="*/ 152810 w 3007415"/>
                <a:gd name="connsiteY3-48" fmla="*/ 2802085 h 2911415"/>
                <a:gd name="connsiteX4-49" fmla="*/ 0 w 3007415"/>
                <a:gd name="connsiteY4-50" fmla="*/ 0 h 2911415"/>
                <a:gd name="connsiteX0-51" fmla="*/ 0 w 3007415"/>
                <a:gd name="connsiteY0-52" fmla="*/ 0 h 2911415"/>
                <a:gd name="connsiteX1-53" fmla="*/ 3007415 w 3007415"/>
                <a:gd name="connsiteY1-54" fmla="*/ 55771 h 2911415"/>
                <a:gd name="connsiteX2-55" fmla="*/ 3007415 w 3007415"/>
                <a:gd name="connsiteY2-56" fmla="*/ 2911415 h 2911415"/>
                <a:gd name="connsiteX3-57" fmla="*/ 152810 w 3007415"/>
                <a:gd name="connsiteY3-58" fmla="*/ 2802085 h 2911415"/>
                <a:gd name="connsiteX4-59" fmla="*/ 0 w 3007415"/>
                <a:gd name="connsiteY4-60" fmla="*/ 0 h 2911415"/>
                <a:gd name="connsiteX0-61" fmla="*/ 0 w 3007415"/>
                <a:gd name="connsiteY0-62" fmla="*/ 0 h 2802085"/>
                <a:gd name="connsiteX1-63" fmla="*/ 3007415 w 3007415"/>
                <a:gd name="connsiteY1-64" fmla="*/ 55771 h 2802085"/>
                <a:gd name="connsiteX2-65" fmla="*/ 2795981 w 3007415"/>
                <a:gd name="connsiteY2-66" fmla="*/ 2782473 h 2802085"/>
                <a:gd name="connsiteX3-67" fmla="*/ 152810 w 3007415"/>
                <a:gd name="connsiteY3-68" fmla="*/ 2802085 h 2802085"/>
                <a:gd name="connsiteX4-69" fmla="*/ 0 w 3007415"/>
                <a:gd name="connsiteY4-70" fmla="*/ 0 h 2802085"/>
                <a:gd name="connsiteX0-71" fmla="*/ 0 w 3007415"/>
                <a:gd name="connsiteY0-72" fmla="*/ 0 h 2910528"/>
                <a:gd name="connsiteX1-73" fmla="*/ 3007415 w 3007415"/>
                <a:gd name="connsiteY1-74" fmla="*/ 55771 h 2910528"/>
                <a:gd name="connsiteX2-75" fmla="*/ 2795981 w 3007415"/>
                <a:gd name="connsiteY2-76" fmla="*/ 2782473 h 2910528"/>
                <a:gd name="connsiteX3-77" fmla="*/ 152810 w 3007415"/>
                <a:gd name="connsiteY3-78" fmla="*/ 2802085 h 2910528"/>
                <a:gd name="connsiteX4-79" fmla="*/ 0 w 3007415"/>
                <a:gd name="connsiteY4-80" fmla="*/ 0 h 2910528"/>
                <a:gd name="connsiteX0-81" fmla="*/ 0 w 3016462"/>
                <a:gd name="connsiteY0-82" fmla="*/ 0 h 2910528"/>
                <a:gd name="connsiteX1-83" fmla="*/ 3007415 w 3016462"/>
                <a:gd name="connsiteY1-84" fmla="*/ 55771 h 2910528"/>
                <a:gd name="connsiteX2-85" fmla="*/ 2795981 w 3016462"/>
                <a:gd name="connsiteY2-86" fmla="*/ 2782473 h 2910528"/>
                <a:gd name="connsiteX3-87" fmla="*/ 152810 w 3016462"/>
                <a:gd name="connsiteY3-88" fmla="*/ 2802085 h 2910528"/>
                <a:gd name="connsiteX4-89" fmla="*/ 0 w 3016462"/>
                <a:gd name="connsiteY4-90" fmla="*/ 0 h 2910528"/>
                <a:gd name="connsiteX0-91" fmla="*/ 0 w 3064249"/>
                <a:gd name="connsiteY0-92" fmla="*/ 0 h 2898641"/>
                <a:gd name="connsiteX1-93" fmla="*/ 3007415 w 3064249"/>
                <a:gd name="connsiteY1-94" fmla="*/ 55771 h 2898641"/>
                <a:gd name="connsiteX2-95" fmla="*/ 2875643 w 3064249"/>
                <a:gd name="connsiteY2-96" fmla="*/ 2765832 h 2898641"/>
                <a:gd name="connsiteX3-97" fmla="*/ 152810 w 3064249"/>
                <a:gd name="connsiteY3-98" fmla="*/ 2802085 h 2898641"/>
                <a:gd name="connsiteX4-99" fmla="*/ 0 w 3064249"/>
                <a:gd name="connsiteY4-100" fmla="*/ 0 h 2898641"/>
                <a:gd name="connsiteX0-101" fmla="*/ 0 w 3070540"/>
                <a:gd name="connsiteY0-102" fmla="*/ 0 h 2898641"/>
                <a:gd name="connsiteX1-103" fmla="*/ 3007415 w 3070540"/>
                <a:gd name="connsiteY1-104" fmla="*/ 55771 h 2898641"/>
                <a:gd name="connsiteX2-105" fmla="*/ 2875643 w 3070540"/>
                <a:gd name="connsiteY2-106" fmla="*/ 2765832 h 2898641"/>
                <a:gd name="connsiteX3-107" fmla="*/ 152810 w 3070540"/>
                <a:gd name="connsiteY3-108" fmla="*/ 2802085 h 2898641"/>
                <a:gd name="connsiteX4-109" fmla="*/ 0 w 3070540"/>
                <a:gd name="connsiteY4-110" fmla="*/ 0 h 2898641"/>
                <a:gd name="connsiteX0-111" fmla="*/ 0 w 3050496"/>
                <a:gd name="connsiteY0-112" fmla="*/ 0 h 2831008"/>
                <a:gd name="connsiteX1-113" fmla="*/ 3007415 w 3050496"/>
                <a:gd name="connsiteY1-114" fmla="*/ 55771 h 2831008"/>
                <a:gd name="connsiteX2-115" fmla="*/ 2844527 w 3050496"/>
                <a:gd name="connsiteY2-116" fmla="*/ 2655027 h 2831008"/>
                <a:gd name="connsiteX3-117" fmla="*/ 152810 w 3050496"/>
                <a:gd name="connsiteY3-118" fmla="*/ 2802085 h 2831008"/>
                <a:gd name="connsiteX4-119" fmla="*/ 0 w 3050496"/>
                <a:gd name="connsiteY4-120" fmla="*/ 0 h 2831008"/>
                <a:gd name="connsiteX0-121" fmla="*/ 0 w 3083026"/>
                <a:gd name="connsiteY0-122" fmla="*/ 0 h 2802085"/>
                <a:gd name="connsiteX1-123" fmla="*/ 3007415 w 3083026"/>
                <a:gd name="connsiteY1-124" fmla="*/ 55771 h 2802085"/>
                <a:gd name="connsiteX2-125" fmla="*/ 2894153 w 3083026"/>
                <a:gd name="connsiteY2-126" fmla="*/ 2551842 h 2802085"/>
                <a:gd name="connsiteX3-127" fmla="*/ 152810 w 3083026"/>
                <a:gd name="connsiteY3-128" fmla="*/ 2802085 h 2802085"/>
                <a:gd name="connsiteX4-129" fmla="*/ 0 w 3083026"/>
                <a:gd name="connsiteY4-130" fmla="*/ 0 h 2802085"/>
                <a:gd name="connsiteX0-131" fmla="*/ 0 w 3077100"/>
                <a:gd name="connsiteY0-132" fmla="*/ 0 h 2839147"/>
                <a:gd name="connsiteX1-133" fmla="*/ 3007415 w 3077100"/>
                <a:gd name="connsiteY1-134" fmla="*/ 55771 h 2839147"/>
                <a:gd name="connsiteX2-135" fmla="*/ 2885440 w 3077100"/>
                <a:gd name="connsiteY2-136" fmla="*/ 2670966 h 2839147"/>
                <a:gd name="connsiteX3-137" fmla="*/ 152810 w 3077100"/>
                <a:gd name="connsiteY3-138" fmla="*/ 2802085 h 2839147"/>
                <a:gd name="connsiteX4-139" fmla="*/ 0 w 3077100"/>
                <a:gd name="connsiteY4-140" fmla="*/ 0 h 2839147"/>
                <a:gd name="connsiteX0-141" fmla="*/ 0 w 3084012"/>
                <a:gd name="connsiteY0-142" fmla="*/ 0 h 2810619"/>
                <a:gd name="connsiteX1-143" fmla="*/ 3007415 w 3084012"/>
                <a:gd name="connsiteY1-144" fmla="*/ 55771 h 2810619"/>
                <a:gd name="connsiteX2-145" fmla="*/ 2895591 w 3084012"/>
                <a:gd name="connsiteY2-146" fmla="*/ 2605068 h 2810619"/>
                <a:gd name="connsiteX3-147" fmla="*/ 152810 w 3084012"/>
                <a:gd name="connsiteY3-148" fmla="*/ 2802085 h 2810619"/>
                <a:gd name="connsiteX4-149" fmla="*/ 0 w 3084012"/>
                <a:gd name="connsiteY4-150" fmla="*/ 0 h 2810619"/>
                <a:gd name="connsiteX0-151" fmla="*/ 0 w 3108841"/>
                <a:gd name="connsiteY0-152" fmla="*/ 0 h 2802085"/>
                <a:gd name="connsiteX1-153" fmla="*/ 3007415 w 3108841"/>
                <a:gd name="connsiteY1-154" fmla="*/ 55771 h 2802085"/>
                <a:gd name="connsiteX2-155" fmla="*/ 2930854 w 3108841"/>
                <a:gd name="connsiteY2-156" fmla="*/ 2501276 h 2802085"/>
                <a:gd name="connsiteX3-157" fmla="*/ 152810 w 3108841"/>
                <a:gd name="connsiteY3-158" fmla="*/ 2802085 h 2802085"/>
                <a:gd name="connsiteX4-159" fmla="*/ 0 w 3108841"/>
                <a:gd name="connsiteY4-160" fmla="*/ 0 h 2802085"/>
                <a:gd name="connsiteX0-161" fmla="*/ 0 w 3073089"/>
                <a:gd name="connsiteY0-162" fmla="*/ 0 h 2802085"/>
                <a:gd name="connsiteX1-163" fmla="*/ 3007415 w 3073089"/>
                <a:gd name="connsiteY1-164" fmla="*/ 55771 h 2802085"/>
                <a:gd name="connsiteX2-165" fmla="*/ 2879470 w 3073089"/>
                <a:gd name="connsiteY2-166" fmla="*/ 2334344 h 2802085"/>
                <a:gd name="connsiteX3-167" fmla="*/ 152810 w 3073089"/>
                <a:gd name="connsiteY3-168" fmla="*/ 2802085 h 2802085"/>
                <a:gd name="connsiteX4-169" fmla="*/ 0 w 3073089"/>
                <a:gd name="connsiteY4-170" fmla="*/ 0 h 2802085"/>
                <a:gd name="connsiteX0-171" fmla="*/ 0 w 3142862"/>
                <a:gd name="connsiteY0-172" fmla="*/ 0 h 2802085"/>
                <a:gd name="connsiteX1-173" fmla="*/ 3007415 w 3142862"/>
                <a:gd name="connsiteY1-174" fmla="*/ 55771 h 2802085"/>
                <a:gd name="connsiteX2-175" fmla="*/ 2879470 w 3142862"/>
                <a:gd name="connsiteY2-176" fmla="*/ 2334344 h 2802085"/>
                <a:gd name="connsiteX3-177" fmla="*/ 152810 w 3142862"/>
                <a:gd name="connsiteY3-178" fmla="*/ 2802085 h 2802085"/>
                <a:gd name="connsiteX4-179" fmla="*/ 0 w 3142862"/>
                <a:gd name="connsiteY4-180" fmla="*/ 0 h 2802085"/>
                <a:gd name="connsiteX0-181" fmla="*/ 0 w 3142862"/>
                <a:gd name="connsiteY0-182" fmla="*/ 0 h 2860388"/>
                <a:gd name="connsiteX1-183" fmla="*/ 3007415 w 3142862"/>
                <a:gd name="connsiteY1-184" fmla="*/ 55771 h 2860388"/>
                <a:gd name="connsiteX2-185" fmla="*/ 2879470 w 3142862"/>
                <a:gd name="connsiteY2-186" fmla="*/ 2334344 h 2860388"/>
                <a:gd name="connsiteX3-187" fmla="*/ 187196 w 3142862"/>
                <a:gd name="connsiteY3-188" fmla="*/ 2860388 h 2860388"/>
                <a:gd name="connsiteX4-189" fmla="*/ 0 w 3142862"/>
                <a:gd name="connsiteY4-190" fmla="*/ 0 h 2860388"/>
                <a:gd name="connsiteX0-191" fmla="*/ 0 w 3142862"/>
                <a:gd name="connsiteY0-192" fmla="*/ 0 h 2876373"/>
                <a:gd name="connsiteX1-193" fmla="*/ 3007415 w 3142862"/>
                <a:gd name="connsiteY1-194" fmla="*/ 55771 h 2876373"/>
                <a:gd name="connsiteX2-195" fmla="*/ 2879470 w 3142862"/>
                <a:gd name="connsiteY2-196" fmla="*/ 2334344 h 2876373"/>
                <a:gd name="connsiteX3-197" fmla="*/ 187196 w 3142862"/>
                <a:gd name="connsiteY3-198" fmla="*/ 2860388 h 2876373"/>
                <a:gd name="connsiteX4-199" fmla="*/ 0 w 3142862"/>
                <a:gd name="connsiteY4-200" fmla="*/ 0 h 2876373"/>
                <a:gd name="connsiteX0-201" fmla="*/ 0 w 3142862"/>
                <a:gd name="connsiteY0-202" fmla="*/ 0 h 2869960"/>
                <a:gd name="connsiteX1-203" fmla="*/ 3007415 w 3142862"/>
                <a:gd name="connsiteY1-204" fmla="*/ 55771 h 2869960"/>
                <a:gd name="connsiteX2-205" fmla="*/ 2879470 w 3142862"/>
                <a:gd name="connsiteY2-206" fmla="*/ 2334344 h 2869960"/>
                <a:gd name="connsiteX3-207" fmla="*/ 187196 w 3142862"/>
                <a:gd name="connsiteY3-208" fmla="*/ 2860388 h 2869960"/>
                <a:gd name="connsiteX4-209" fmla="*/ 0 w 3142862"/>
                <a:gd name="connsiteY4-210" fmla="*/ 0 h 2869960"/>
                <a:gd name="connsiteX0-211" fmla="*/ 0 w 3142862"/>
                <a:gd name="connsiteY0-212" fmla="*/ 0 h 2875403"/>
                <a:gd name="connsiteX1-213" fmla="*/ 3007415 w 3142862"/>
                <a:gd name="connsiteY1-214" fmla="*/ 55771 h 2875403"/>
                <a:gd name="connsiteX2-215" fmla="*/ 2879470 w 3142862"/>
                <a:gd name="connsiteY2-216" fmla="*/ 2334344 h 2875403"/>
                <a:gd name="connsiteX3-217" fmla="*/ 187196 w 3142862"/>
                <a:gd name="connsiteY3-218" fmla="*/ 2860388 h 2875403"/>
                <a:gd name="connsiteX4-219" fmla="*/ 0 w 3142862"/>
                <a:gd name="connsiteY4-220" fmla="*/ 0 h 2875403"/>
                <a:gd name="connsiteX0-221" fmla="*/ 0 w 3155056"/>
                <a:gd name="connsiteY0-222" fmla="*/ 0 h 2875403"/>
                <a:gd name="connsiteX1-223" fmla="*/ 3007415 w 3155056"/>
                <a:gd name="connsiteY1-224" fmla="*/ 55771 h 2875403"/>
                <a:gd name="connsiteX2-225" fmla="*/ 2879470 w 3155056"/>
                <a:gd name="connsiteY2-226" fmla="*/ 2334344 h 2875403"/>
                <a:gd name="connsiteX3-227" fmla="*/ 187196 w 3155056"/>
                <a:gd name="connsiteY3-228" fmla="*/ 2860388 h 2875403"/>
                <a:gd name="connsiteX4-229" fmla="*/ 0 w 3155056"/>
                <a:gd name="connsiteY4-230" fmla="*/ 0 h 2875403"/>
                <a:gd name="connsiteX0-231" fmla="*/ 0 w 3111070"/>
                <a:gd name="connsiteY0-232" fmla="*/ 0 h 2875403"/>
                <a:gd name="connsiteX1-233" fmla="*/ 3007415 w 3111070"/>
                <a:gd name="connsiteY1-234" fmla="*/ 55771 h 2875403"/>
                <a:gd name="connsiteX2-235" fmla="*/ 2879470 w 3111070"/>
                <a:gd name="connsiteY2-236" fmla="*/ 2334344 h 2875403"/>
                <a:gd name="connsiteX3-237" fmla="*/ 187196 w 3111070"/>
                <a:gd name="connsiteY3-238" fmla="*/ 2860388 h 2875403"/>
                <a:gd name="connsiteX4-239" fmla="*/ 0 w 3111070"/>
                <a:gd name="connsiteY4-240" fmla="*/ 0 h 2875403"/>
                <a:gd name="connsiteX0-241" fmla="*/ 0 w 3116300"/>
                <a:gd name="connsiteY0-242" fmla="*/ 0 h 2875403"/>
                <a:gd name="connsiteX1-243" fmla="*/ 3007415 w 3116300"/>
                <a:gd name="connsiteY1-244" fmla="*/ 55771 h 2875403"/>
                <a:gd name="connsiteX2-245" fmla="*/ 2879470 w 3116300"/>
                <a:gd name="connsiteY2-246" fmla="*/ 2334344 h 2875403"/>
                <a:gd name="connsiteX3-247" fmla="*/ 187196 w 3116300"/>
                <a:gd name="connsiteY3-248" fmla="*/ 2860388 h 2875403"/>
                <a:gd name="connsiteX4-249" fmla="*/ 0 w 3116300"/>
                <a:gd name="connsiteY4-250" fmla="*/ 0 h 2875403"/>
              </a:gdLst>
              <a:ahLst/>
              <a:cxnLst>
                <a:cxn ang="0">
                  <a:pos x="connsiteX0-241" y="connsiteY0-242"/>
                </a:cxn>
                <a:cxn ang="0">
                  <a:pos x="connsiteX1-243" y="connsiteY1-244"/>
                </a:cxn>
                <a:cxn ang="0">
                  <a:pos x="connsiteX2-245" y="connsiteY2-246"/>
                </a:cxn>
                <a:cxn ang="0">
                  <a:pos x="connsiteX3-247" y="connsiteY3-248"/>
                </a:cxn>
                <a:cxn ang="0">
                  <a:pos x="connsiteX4-249" y="connsiteY4-250"/>
                </a:cxn>
              </a:cxnLst>
              <a:rect l="l" t="t" r="r" b="b"/>
              <a:pathLst>
                <a:path w="3116300" h="2875403">
                  <a:moveTo>
                    <a:pt x="0" y="0"/>
                  </a:moveTo>
                  <a:cubicBezTo>
                    <a:pt x="1127017" y="85961"/>
                    <a:pt x="2004943" y="37181"/>
                    <a:pt x="3007415" y="55771"/>
                  </a:cubicBezTo>
                  <a:cubicBezTo>
                    <a:pt x="2936937" y="964672"/>
                    <a:pt x="3368549" y="2290401"/>
                    <a:pt x="2879470" y="2334344"/>
                  </a:cubicBezTo>
                  <a:cubicBezTo>
                    <a:pt x="2708049" y="2614029"/>
                    <a:pt x="1197859" y="2950916"/>
                    <a:pt x="187196" y="2860388"/>
                  </a:cubicBezTo>
                  <a:cubicBezTo>
                    <a:pt x="13901" y="1782226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备受歧视</a:t>
              </a:r>
            </a:p>
          </p:txBody>
        </p:sp>
        <p:sp>
          <p:nvSpPr>
            <p:cNvPr id="48" name="MH_Other_14"/>
            <p:cNvSpPr/>
            <p:nvPr/>
          </p:nvSpPr>
          <p:spPr>
            <a:xfrm rot="14260875">
              <a:off x="4537671" y="3752377"/>
              <a:ext cx="133350" cy="601266"/>
            </a:xfrm>
            <a:custGeom>
              <a:avLst/>
              <a:gdLst>
                <a:gd name="connsiteX0" fmla="*/ 0 w 360040"/>
                <a:gd name="connsiteY0" fmla="*/ 1205112 h 1205112"/>
                <a:gd name="connsiteX1" fmla="*/ 0 w 360040"/>
                <a:gd name="connsiteY1" fmla="*/ 0 h 1205112"/>
                <a:gd name="connsiteX2" fmla="*/ 360040 w 360040"/>
                <a:gd name="connsiteY2" fmla="*/ 1205112 h 1205112"/>
                <a:gd name="connsiteX3" fmla="*/ 0 w 360040"/>
                <a:gd name="connsiteY3" fmla="*/ 1205112 h 1205112"/>
                <a:gd name="connsiteX0-1" fmla="*/ 0 w 284031"/>
                <a:gd name="connsiteY0-2" fmla="*/ 1205112 h 1205112"/>
                <a:gd name="connsiteX1-3" fmla="*/ 0 w 284031"/>
                <a:gd name="connsiteY1-4" fmla="*/ 0 h 1205112"/>
                <a:gd name="connsiteX2-5" fmla="*/ 284031 w 284031"/>
                <a:gd name="connsiteY2-6" fmla="*/ 826409 h 1205112"/>
                <a:gd name="connsiteX3-7" fmla="*/ 0 w 284031"/>
                <a:gd name="connsiteY3-8" fmla="*/ 1205112 h 1205112"/>
                <a:gd name="connsiteX0-9" fmla="*/ 0 w 366580"/>
                <a:gd name="connsiteY0-10" fmla="*/ 1205112 h 1205112"/>
                <a:gd name="connsiteX1-11" fmla="*/ 0 w 366580"/>
                <a:gd name="connsiteY1-12" fmla="*/ 0 h 1205112"/>
                <a:gd name="connsiteX2-13" fmla="*/ 366580 w 366580"/>
                <a:gd name="connsiteY2-14" fmla="*/ 963165 h 1205112"/>
                <a:gd name="connsiteX3-15" fmla="*/ 0 w 366580"/>
                <a:gd name="connsiteY3-16" fmla="*/ 1205112 h 1205112"/>
                <a:gd name="connsiteX0-17" fmla="*/ 0 w 366580"/>
                <a:gd name="connsiteY0-18" fmla="*/ 1205112 h 1205112"/>
                <a:gd name="connsiteX1-19" fmla="*/ 0 w 366580"/>
                <a:gd name="connsiteY1-20" fmla="*/ 0 h 1205112"/>
                <a:gd name="connsiteX2-21" fmla="*/ 366580 w 366580"/>
                <a:gd name="connsiteY2-22" fmla="*/ 963165 h 1205112"/>
                <a:gd name="connsiteX3-23" fmla="*/ 0 w 366580"/>
                <a:gd name="connsiteY3-24" fmla="*/ 1205112 h 1205112"/>
                <a:gd name="connsiteX0-25" fmla="*/ 0 w 375287"/>
                <a:gd name="connsiteY0-26" fmla="*/ 1227782 h 1227782"/>
                <a:gd name="connsiteX1-27" fmla="*/ 8707 w 375287"/>
                <a:gd name="connsiteY1-28" fmla="*/ 0 h 1227782"/>
                <a:gd name="connsiteX2-29" fmla="*/ 375287 w 375287"/>
                <a:gd name="connsiteY2-30" fmla="*/ 963165 h 1227782"/>
                <a:gd name="connsiteX3-31" fmla="*/ 0 w 375287"/>
                <a:gd name="connsiteY3-32" fmla="*/ 1227782 h 1227782"/>
                <a:gd name="connsiteX0-33" fmla="*/ 0 w 375287"/>
                <a:gd name="connsiteY0-34" fmla="*/ 1227782 h 1227782"/>
                <a:gd name="connsiteX1-35" fmla="*/ 8707 w 375287"/>
                <a:gd name="connsiteY1-36" fmla="*/ 0 h 1227782"/>
                <a:gd name="connsiteX2-37" fmla="*/ 375287 w 375287"/>
                <a:gd name="connsiteY2-38" fmla="*/ 963165 h 1227782"/>
                <a:gd name="connsiteX3-39" fmla="*/ 0 w 375287"/>
                <a:gd name="connsiteY3-40" fmla="*/ 1227782 h 1227782"/>
                <a:gd name="connsiteX0-41" fmla="*/ 0 w 375287"/>
                <a:gd name="connsiteY0-42" fmla="*/ 1227782 h 1227782"/>
                <a:gd name="connsiteX1-43" fmla="*/ 8707 w 375287"/>
                <a:gd name="connsiteY1-44" fmla="*/ 0 h 1227782"/>
                <a:gd name="connsiteX2-45" fmla="*/ 375287 w 375287"/>
                <a:gd name="connsiteY2-46" fmla="*/ 963165 h 1227782"/>
                <a:gd name="connsiteX3-47" fmla="*/ 0 w 375287"/>
                <a:gd name="connsiteY3-48" fmla="*/ 1227782 h 1227782"/>
                <a:gd name="connsiteX0-49" fmla="*/ 0 w 375287"/>
                <a:gd name="connsiteY0-50" fmla="*/ 1227782 h 1227782"/>
                <a:gd name="connsiteX1-51" fmla="*/ 8707 w 375287"/>
                <a:gd name="connsiteY1-52" fmla="*/ 0 h 1227782"/>
                <a:gd name="connsiteX2-53" fmla="*/ 375287 w 375287"/>
                <a:gd name="connsiteY2-54" fmla="*/ 963165 h 1227782"/>
                <a:gd name="connsiteX3-55" fmla="*/ 0 w 375287"/>
                <a:gd name="connsiteY3-56" fmla="*/ 1227782 h 1227782"/>
                <a:gd name="connsiteX0-57" fmla="*/ 0 w 375287"/>
                <a:gd name="connsiteY0-58" fmla="*/ 1227782 h 1227782"/>
                <a:gd name="connsiteX1-59" fmla="*/ 8707 w 375287"/>
                <a:gd name="connsiteY1-60" fmla="*/ 0 h 1227782"/>
                <a:gd name="connsiteX2-61" fmla="*/ 375287 w 375287"/>
                <a:gd name="connsiteY2-62" fmla="*/ 963165 h 1227782"/>
                <a:gd name="connsiteX3-63" fmla="*/ 0 w 375287"/>
                <a:gd name="connsiteY3-64" fmla="*/ 1227782 h 1227782"/>
                <a:gd name="connsiteX0-65" fmla="*/ 0 w 375287"/>
                <a:gd name="connsiteY0-66" fmla="*/ 1227782 h 1227782"/>
                <a:gd name="connsiteX1-67" fmla="*/ 8707 w 375287"/>
                <a:gd name="connsiteY1-68" fmla="*/ 0 h 1227782"/>
                <a:gd name="connsiteX2-69" fmla="*/ 375287 w 375287"/>
                <a:gd name="connsiteY2-70" fmla="*/ 963165 h 1227782"/>
                <a:gd name="connsiteX3-71" fmla="*/ 0 w 375287"/>
                <a:gd name="connsiteY3-72" fmla="*/ 1227782 h 1227782"/>
                <a:gd name="connsiteX0-73" fmla="*/ 126017 w 501304"/>
                <a:gd name="connsiteY0-74" fmla="*/ 1227782 h 1227782"/>
                <a:gd name="connsiteX1-75" fmla="*/ 134724 w 501304"/>
                <a:gd name="connsiteY1-76" fmla="*/ 0 h 1227782"/>
                <a:gd name="connsiteX2-77" fmla="*/ 501304 w 501304"/>
                <a:gd name="connsiteY2-78" fmla="*/ 963165 h 1227782"/>
                <a:gd name="connsiteX3-79" fmla="*/ 126017 w 501304"/>
                <a:gd name="connsiteY3-80" fmla="*/ 1227782 h 1227782"/>
                <a:gd name="connsiteX0-81" fmla="*/ 129311 w 504598"/>
                <a:gd name="connsiteY0-82" fmla="*/ 1227782 h 1227782"/>
                <a:gd name="connsiteX1-83" fmla="*/ 138018 w 504598"/>
                <a:gd name="connsiteY1-84" fmla="*/ 0 h 1227782"/>
                <a:gd name="connsiteX2-85" fmla="*/ 504598 w 504598"/>
                <a:gd name="connsiteY2-86" fmla="*/ 963165 h 1227782"/>
                <a:gd name="connsiteX3-87" fmla="*/ 129311 w 504598"/>
                <a:gd name="connsiteY3-88" fmla="*/ 1227782 h 1227782"/>
                <a:gd name="connsiteX0-89" fmla="*/ 122131 w 497418"/>
                <a:gd name="connsiteY0-90" fmla="*/ 1406841 h 1406841"/>
                <a:gd name="connsiteX1-91" fmla="*/ 159583 w 497418"/>
                <a:gd name="connsiteY1-92" fmla="*/ 0 h 1406841"/>
                <a:gd name="connsiteX2-93" fmla="*/ 497418 w 497418"/>
                <a:gd name="connsiteY2-94" fmla="*/ 1142224 h 1406841"/>
                <a:gd name="connsiteX3-95" fmla="*/ 122131 w 497418"/>
                <a:gd name="connsiteY3-96" fmla="*/ 1406841 h 1406841"/>
                <a:gd name="connsiteX0-97" fmla="*/ 134513 w 509800"/>
                <a:gd name="connsiteY0-98" fmla="*/ 1406841 h 1406841"/>
                <a:gd name="connsiteX1-99" fmla="*/ 171965 w 509800"/>
                <a:gd name="connsiteY1-100" fmla="*/ 0 h 1406841"/>
                <a:gd name="connsiteX2-101" fmla="*/ 509800 w 509800"/>
                <a:gd name="connsiteY2-102" fmla="*/ 1142224 h 1406841"/>
                <a:gd name="connsiteX3-103" fmla="*/ 134513 w 509800"/>
                <a:gd name="connsiteY3-104" fmla="*/ 1406841 h 1406841"/>
                <a:gd name="connsiteX0-105" fmla="*/ 134513 w 509800"/>
                <a:gd name="connsiteY0-106" fmla="*/ 1406841 h 1406841"/>
                <a:gd name="connsiteX1-107" fmla="*/ 171965 w 509800"/>
                <a:gd name="connsiteY1-108" fmla="*/ 0 h 1406841"/>
                <a:gd name="connsiteX2-109" fmla="*/ 509800 w 509800"/>
                <a:gd name="connsiteY2-110" fmla="*/ 1142224 h 1406841"/>
                <a:gd name="connsiteX3-111" fmla="*/ 134513 w 509800"/>
                <a:gd name="connsiteY3-112" fmla="*/ 1406841 h 1406841"/>
                <a:gd name="connsiteX0-113" fmla="*/ 134513 w 403203"/>
                <a:gd name="connsiteY0-114" fmla="*/ 1406841 h 1406841"/>
                <a:gd name="connsiteX1-115" fmla="*/ 171965 w 403203"/>
                <a:gd name="connsiteY1-116" fmla="*/ 0 h 1406841"/>
                <a:gd name="connsiteX2-117" fmla="*/ 403203 w 403203"/>
                <a:gd name="connsiteY2-118" fmla="*/ 1117809 h 1406841"/>
                <a:gd name="connsiteX3-119" fmla="*/ 134513 w 403203"/>
                <a:gd name="connsiteY3-120" fmla="*/ 1406841 h 1406841"/>
                <a:gd name="connsiteX0-121" fmla="*/ 134513 w 412457"/>
                <a:gd name="connsiteY0-122" fmla="*/ 1406841 h 1406841"/>
                <a:gd name="connsiteX1-123" fmla="*/ 171965 w 412457"/>
                <a:gd name="connsiteY1-124" fmla="*/ 0 h 1406841"/>
                <a:gd name="connsiteX2-125" fmla="*/ 412456 w 412457"/>
                <a:gd name="connsiteY2-126" fmla="*/ 1149013 h 1406841"/>
                <a:gd name="connsiteX3-127" fmla="*/ 134513 w 412457"/>
                <a:gd name="connsiteY3-128" fmla="*/ 1406841 h 1406841"/>
                <a:gd name="connsiteX0-129" fmla="*/ 134513 w 412456"/>
                <a:gd name="connsiteY0-130" fmla="*/ 1406841 h 1406841"/>
                <a:gd name="connsiteX1-131" fmla="*/ 171965 w 412456"/>
                <a:gd name="connsiteY1-132" fmla="*/ 0 h 1406841"/>
                <a:gd name="connsiteX2-133" fmla="*/ 412456 w 412456"/>
                <a:gd name="connsiteY2-134" fmla="*/ 1149013 h 1406841"/>
                <a:gd name="connsiteX3-135" fmla="*/ 134513 w 412456"/>
                <a:gd name="connsiteY3-136" fmla="*/ 1406841 h 1406841"/>
                <a:gd name="connsiteX0-137" fmla="*/ 134513 w 412456"/>
                <a:gd name="connsiteY0-138" fmla="*/ 1406841 h 1406841"/>
                <a:gd name="connsiteX1-139" fmla="*/ 171965 w 412456"/>
                <a:gd name="connsiteY1-140" fmla="*/ 0 h 1406841"/>
                <a:gd name="connsiteX2-141" fmla="*/ 412456 w 412456"/>
                <a:gd name="connsiteY2-142" fmla="*/ 1149013 h 1406841"/>
                <a:gd name="connsiteX3-143" fmla="*/ 134513 w 412456"/>
                <a:gd name="connsiteY3-144" fmla="*/ 1406841 h 1406841"/>
                <a:gd name="connsiteX0-145" fmla="*/ 140084 w 398701"/>
                <a:gd name="connsiteY0-146" fmla="*/ 1442880 h 1442880"/>
                <a:gd name="connsiteX1-147" fmla="*/ 158210 w 398701"/>
                <a:gd name="connsiteY1-148" fmla="*/ 0 h 1442880"/>
                <a:gd name="connsiteX2-149" fmla="*/ 398701 w 398701"/>
                <a:gd name="connsiteY2-150" fmla="*/ 1149013 h 1442880"/>
                <a:gd name="connsiteX3-151" fmla="*/ 140084 w 398701"/>
                <a:gd name="connsiteY3-152" fmla="*/ 1442880 h 1442880"/>
                <a:gd name="connsiteX0-153" fmla="*/ 163454 w 422071"/>
                <a:gd name="connsiteY0-154" fmla="*/ 1442880 h 1442880"/>
                <a:gd name="connsiteX1-155" fmla="*/ 181580 w 422071"/>
                <a:gd name="connsiteY1-156" fmla="*/ 0 h 1442880"/>
                <a:gd name="connsiteX2-157" fmla="*/ 422071 w 422071"/>
                <a:gd name="connsiteY2-158" fmla="*/ 1149013 h 1442880"/>
                <a:gd name="connsiteX3-159" fmla="*/ 163454 w 422071"/>
                <a:gd name="connsiteY3-160" fmla="*/ 1442880 h 1442880"/>
                <a:gd name="connsiteX0-161" fmla="*/ 163454 w 422071"/>
                <a:gd name="connsiteY0-162" fmla="*/ 1442880 h 1442880"/>
                <a:gd name="connsiteX1-163" fmla="*/ 181580 w 422071"/>
                <a:gd name="connsiteY1-164" fmla="*/ 0 h 1442880"/>
                <a:gd name="connsiteX2-165" fmla="*/ 422071 w 422071"/>
                <a:gd name="connsiteY2-166" fmla="*/ 1149013 h 1442880"/>
                <a:gd name="connsiteX3-167" fmla="*/ 163454 w 422071"/>
                <a:gd name="connsiteY3-168" fmla="*/ 1442880 h 1442880"/>
              </a:gdLst>
              <a:ahLst/>
              <a:cxnLst>
                <a:cxn ang="0">
                  <a:pos x="connsiteX0-161" y="connsiteY0-162"/>
                </a:cxn>
                <a:cxn ang="0">
                  <a:pos x="connsiteX1-163" y="connsiteY1-164"/>
                </a:cxn>
                <a:cxn ang="0">
                  <a:pos x="connsiteX2-165" y="connsiteY2-166"/>
                </a:cxn>
                <a:cxn ang="0">
                  <a:pos x="connsiteX3-167" y="connsiteY3-168"/>
                </a:cxn>
              </a:cxnLst>
              <a:rect l="l" t="t" r="r" b="b"/>
              <a:pathLst>
                <a:path w="422071" h="1442880">
                  <a:moveTo>
                    <a:pt x="163454" y="1442880"/>
                  </a:moveTo>
                  <a:cubicBezTo>
                    <a:pt x="-176501" y="1226284"/>
                    <a:pt x="107547" y="307905"/>
                    <a:pt x="181580" y="0"/>
                  </a:cubicBezTo>
                  <a:cubicBezTo>
                    <a:pt x="115191" y="556789"/>
                    <a:pt x="137346" y="827855"/>
                    <a:pt x="422071" y="1149013"/>
                  </a:cubicBezTo>
                  <a:cubicBezTo>
                    <a:pt x="129579" y="963158"/>
                    <a:pt x="66208" y="1301405"/>
                    <a:pt x="163454" y="144288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MH_Other_15"/>
            <p:cNvSpPr/>
            <p:nvPr/>
          </p:nvSpPr>
          <p:spPr>
            <a:xfrm rot="18900000">
              <a:off x="3429794" y="3254100"/>
              <a:ext cx="517922" cy="123825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-1" fmla="*/ 1637 w 1153765"/>
                <a:gd name="connsiteY0-2" fmla="*/ 0 h 242604"/>
                <a:gd name="connsiteX1-3" fmla="*/ 1153765 w 1153765"/>
                <a:gd name="connsiteY1-4" fmla="*/ 0 h 242604"/>
                <a:gd name="connsiteX2-5" fmla="*/ 1153765 w 1153765"/>
                <a:gd name="connsiteY2-6" fmla="*/ 242604 h 242604"/>
                <a:gd name="connsiteX3-7" fmla="*/ 1637 w 1153765"/>
                <a:gd name="connsiteY3-8" fmla="*/ 242604 h 242604"/>
                <a:gd name="connsiteX4-9" fmla="*/ 0 w 1153765"/>
                <a:gd name="connsiteY4-10" fmla="*/ 57657 h 242604"/>
                <a:gd name="connsiteX5" fmla="*/ 1637 w 1153765"/>
                <a:gd name="connsiteY5" fmla="*/ 0 h 242604"/>
                <a:gd name="connsiteX0-11" fmla="*/ 85266 w 1237394"/>
                <a:gd name="connsiteY0-12" fmla="*/ 0 h 242604"/>
                <a:gd name="connsiteX1-13" fmla="*/ 1237394 w 1237394"/>
                <a:gd name="connsiteY1-14" fmla="*/ 0 h 242604"/>
                <a:gd name="connsiteX2-15" fmla="*/ 1237394 w 1237394"/>
                <a:gd name="connsiteY2-16" fmla="*/ 242604 h 242604"/>
                <a:gd name="connsiteX3-17" fmla="*/ 85266 w 1237394"/>
                <a:gd name="connsiteY3-18" fmla="*/ 242604 h 242604"/>
                <a:gd name="connsiteX4-19" fmla="*/ 85314 w 1237394"/>
                <a:gd name="connsiteY4-20" fmla="*/ 96385 h 242604"/>
                <a:gd name="connsiteX5-21" fmla="*/ 83629 w 1237394"/>
                <a:gd name="connsiteY5-22" fmla="*/ 57657 h 242604"/>
                <a:gd name="connsiteX6" fmla="*/ 85266 w 1237394"/>
                <a:gd name="connsiteY6" fmla="*/ 0 h 242604"/>
                <a:gd name="connsiteX0-23" fmla="*/ 105071 w 1257199"/>
                <a:gd name="connsiteY0-24" fmla="*/ 0 h 242604"/>
                <a:gd name="connsiteX1-25" fmla="*/ 1257199 w 1257199"/>
                <a:gd name="connsiteY1-26" fmla="*/ 0 h 242604"/>
                <a:gd name="connsiteX2-27" fmla="*/ 1257199 w 1257199"/>
                <a:gd name="connsiteY2-28" fmla="*/ 242604 h 242604"/>
                <a:gd name="connsiteX3-29" fmla="*/ 105071 w 1257199"/>
                <a:gd name="connsiteY3-30" fmla="*/ 242604 h 242604"/>
                <a:gd name="connsiteX4-31" fmla="*/ 52921 w 1257199"/>
                <a:gd name="connsiteY4-32" fmla="*/ 155317 h 242604"/>
                <a:gd name="connsiteX5-33" fmla="*/ 105119 w 1257199"/>
                <a:gd name="connsiteY5-34" fmla="*/ 96385 h 242604"/>
                <a:gd name="connsiteX6-35" fmla="*/ 103434 w 1257199"/>
                <a:gd name="connsiteY6-36" fmla="*/ 57657 h 242604"/>
                <a:gd name="connsiteX7" fmla="*/ 105071 w 1257199"/>
                <a:gd name="connsiteY7" fmla="*/ 0 h 242604"/>
                <a:gd name="connsiteX0-37" fmla="*/ 123870 w 1275998"/>
                <a:gd name="connsiteY0-38" fmla="*/ 0 h 242604"/>
                <a:gd name="connsiteX1-39" fmla="*/ 1275998 w 1275998"/>
                <a:gd name="connsiteY1-40" fmla="*/ 0 h 242604"/>
                <a:gd name="connsiteX2-41" fmla="*/ 1275998 w 1275998"/>
                <a:gd name="connsiteY2-42" fmla="*/ 242604 h 242604"/>
                <a:gd name="connsiteX3-43" fmla="*/ 123870 w 1275998"/>
                <a:gd name="connsiteY3-44" fmla="*/ 242604 h 242604"/>
                <a:gd name="connsiteX4-45" fmla="*/ 26256 w 1275998"/>
                <a:gd name="connsiteY4-46" fmla="*/ 197412 h 242604"/>
                <a:gd name="connsiteX5-47" fmla="*/ 71720 w 1275998"/>
                <a:gd name="connsiteY5-48" fmla="*/ 155317 h 242604"/>
                <a:gd name="connsiteX6-49" fmla="*/ 123918 w 1275998"/>
                <a:gd name="connsiteY6-50" fmla="*/ 96385 h 242604"/>
                <a:gd name="connsiteX7-51" fmla="*/ 122233 w 1275998"/>
                <a:gd name="connsiteY7-52" fmla="*/ 57657 h 242604"/>
                <a:gd name="connsiteX8" fmla="*/ 123870 w 1275998"/>
                <a:gd name="connsiteY8" fmla="*/ 0 h 242604"/>
                <a:gd name="connsiteX0-53" fmla="*/ 123870 w 1275998"/>
                <a:gd name="connsiteY0-54" fmla="*/ 0 h 242604"/>
                <a:gd name="connsiteX1-55" fmla="*/ 1275998 w 1275998"/>
                <a:gd name="connsiteY1-56" fmla="*/ 0 h 242604"/>
                <a:gd name="connsiteX2-57" fmla="*/ 1275998 w 1275998"/>
                <a:gd name="connsiteY2-58" fmla="*/ 242604 h 242604"/>
                <a:gd name="connsiteX3-59" fmla="*/ 123870 w 1275998"/>
                <a:gd name="connsiteY3-60" fmla="*/ 242604 h 242604"/>
                <a:gd name="connsiteX4-61" fmla="*/ 26256 w 1275998"/>
                <a:gd name="connsiteY4-62" fmla="*/ 197412 h 242604"/>
                <a:gd name="connsiteX5-63" fmla="*/ 71720 w 1275998"/>
                <a:gd name="connsiteY5-64" fmla="*/ 155317 h 242604"/>
                <a:gd name="connsiteX6-65" fmla="*/ 123918 w 1275998"/>
                <a:gd name="connsiteY6-66" fmla="*/ 96385 h 242604"/>
                <a:gd name="connsiteX7-67" fmla="*/ 199688 w 1275998"/>
                <a:gd name="connsiteY7-68" fmla="*/ 57657 h 242604"/>
                <a:gd name="connsiteX8-69" fmla="*/ 123870 w 1275998"/>
                <a:gd name="connsiteY8-70" fmla="*/ 0 h 242604"/>
                <a:gd name="connsiteX0-71" fmla="*/ 123870 w 1275998"/>
                <a:gd name="connsiteY0-72" fmla="*/ 0 h 242604"/>
                <a:gd name="connsiteX1-73" fmla="*/ 1275998 w 1275998"/>
                <a:gd name="connsiteY1-74" fmla="*/ 0 h 242604"/>
                <a:gd name="connsiteX2-75" fmla="*/ 1275998 w 1275998"/>
                <a:gd name="connsiteY2-76" fmla="*/ 242604 h 242604"/>
                <a:gd name="connsiteX3-77" fmla="*/ 123870 w 1275998"/>
                <a:gd name="connsiteY3-78" fmla="*/ 242604 h 242604"/>
                <a:gd name="connsiteX4-79" fmla="*/ 26256 w 1275998"/>
                <a:gd name="connsiteY4-80" fmla="*/ 197412 h 242604"/>
                <a:gd name="connsiteX5-81" fmla="*/ 90242 w 1275998"/>
                <a:gd name="connsiteY5-82" fmla="*/ 150265 h 242604"/>
                <a:gd name="connsiteX6-83" fmla="*/ 123918 w 1275998"/>
                <a:gd name="connsiteY6-84" fmla="*/ 96385 h 242604"/>
                <a:gd name="connsiteX7-85" fmla="*/ 199688 w 1275998"/>
                <a:gd name="connsiteY7-86" fmla="*/ 57657 h 242604"/>
                <a:gd name="connsiteX8-87" fmla="*/ 123870 w 1275998"/>
                <a:gd name="connsiteY8-88" fmla="*/ 0 h 242604"/>
                <a:gd name="connsiteX0-89" fmla="*/ 123870 w 1277318"/>
                <a:gd name="connsiteY0-90" fmla="*/ 0 h 242604"/>
                <a:gd name="connsiteX1-91" fmla="*/ 1275998 w 1277318"/>
                <a:gd name="connsiteY1-92" fmla="*/ 0 h 242604"/>
                <a:gd name="connsiteX2-93" fmla="*/ 1277318 w 1277318"/>
                <a:gd name="connsiteY2-94" fmla="*/ 47554 h 242604"/>
                <a:gd name="connsiteX3-95" fmla="*/ 1275998 w 1277318"/>
                <a:gd name="connsiteY3-96" fmla="*/ 242604 h 242604"/>
                <a:gd name="connsiteX4-97" fmla="*/ 123870 w 1277318"/>
                <a:gd name="connsiteY4-98" fmla="*/ 242604 h 242604"/>
                <a:gd name="connsiteX5-99" fmla="*/ 26256 w 1277318"/>
                <a:gd name="connsiteY5-100" fmla="*/ 197412 h 242604"/>
                <a:gd name="connsiteX6-101" fmla="*/ 90242 w 1277318"/>
                <a:gd name="connsiteY6-102" fmla="*/ 150265 h 242604"/>
                <a:gd name="connsiteX7-103" fmla="*/ 123918 w 1277318"/>
                <a:gd name="connsiteY7-104" fmla="*/ 96385 h 242604"/>
                <a:gd name="connsiteX8-105" fmla="*/ 199688 w 1277318"/>
                <a:gd name="connsiteY8-106" fmla="*/ 57657 h 242604"/>
                <a:gd name="connsiteX9" fmla="*/ 123870 w 1277318"/>
                <a:gd name="connsiteY9" fmla="*/ 0 h 242604"/>
                <a:gd name="connsiteX0-107" fmla="*/ 123870 w 1277318"/>
                <a:gd name="connsiteY0-108" fmla="*/ 0 h 242604"/>
                <a:gd name="connsiteX1-109" fmla="*/ 1275998 w 1277318"/>
                <a:gd name="connsiteY1-110" fmla="*/ 0 h 242604"/>
                <a:gd name="connsiteX2-111" fmla="*/ 1277318 w 1277318"/>
                <a:gd name="connsiteY2-112" fmla="*/ 47554 h 242604"/>
                <a:gd name="connsiteX3-113" fmla="*/ 1277318 w 1277318"/>
                <a:gd name="connsiteY3-114" fmla="*/ 175523 h 242604"/>
                <a:gd name="connsiteX4-115" fmla="*/ 1275998 w 1277318"/>
                <a:gd name="connsiteY4-116" fmla="*/ 242604 h 242604"/>
                <a:gd name="connsiteX5-117" fmla="*/ 123870 w 1277318"/>
                <a:gd name="connsiteY5-118" fmla="*/ 242604 h 242604"/>
                <a:gd name="connsiteX6-119" fmla="*/ 26256 w 1277318"/>
                <a:gd name="connsiteY6-120" fmla="*/ 197412 h 242604"/>
                <a:gd name="connsiteX7-121" fmla="*/ 90242 w 1277318"/>
                <a:gd name="connsiteY7-122" fmla="*/ 150265 h 242604"/>
                <a:gd name="connsiteX8-123" fmla="*/ 123918 w 1277318"/>
                <a:gd name="connsiteY8-124" fmla="*/ 96385 h 242604"/>
                <a:gd name="connsiteX9-125" fmla="*/ 199688 w 1277318"/>
                <a:gd name="connsiteY9-126" fmla="*/ 57657 h 242604"/>
                <a:gd name="connsiteX10" fmla="*/ 123870 w 1277318"/>
                <a:gd name="connsiteY10" fmla="*/ 0 h 242604"/>
                <a:gd name="connsiteX0-127" fmla="*/ 123870 w 1277318"/>
                <a:gd name="connsiteY0-128" fmla="*/ 0 h 242604"/>
                <a:gd name="connsiteX1-129" fmla="*/ 1275998 w 1277318"/>
                <a:gd name="connsiteY1-130" fmla="*/ 0 h 242604"/>
                <a:gd name="connsiteX2-131" fmla="*/ 1277318 w 1277318"/>
                <a:gd name="connsiteY2-132" fmla="*/ 47554 h 242604"/>
                <a:gd name="connsiteX3-133" fmla="*/ 1277317 w 1277318"/>
                <a:gd name="connsiteY3-134" fmla="*/ 98069 h 242604"/>
                <a:gd name="connsiteX4-135" fmla="*/ 1277318 w 1277318"/>
                <a:gd name="connsiteY4-136" fmla="*/ 175523 h 242604"/>
                <a:gd name="connsiteX5-137" fmla="*/ 1275998 w 1277318"/>
                <a:gd name="connsiteY5-138" fmla="*/ 242604 h 242604"/>
                <a:gd name="connsiteX6-139" fmla="*/ 123870 w 1277318"/>
                <a:gd name="connsiteY6-140" fmla="*/ 242604 h 242604"/>
                <a:gd name="connsiteX7-141" fmla="*/ 26256 w 1277318"/>
                <a:gd name="connsiteY7-142" fmla="*/ 197412 h 242604"/>
                <a:gd name="connsiteX8-143" fmla="*/ 90242 w 1277318"/>
                <a:gd name="connsiteY8-144" fmla="*/ 150265 h 242604"/>
                <a:gd name="connsiteX9-145" fmla="*/ 123918 w 1277318"/>
                <a:gd name="connsiteY9-146" fmla="*/ 96385 h 242604"/>
                <a:gd name="connsiteX10-147" fmla="*/ 199688 w 1277318"/>
                <a:gd name="connsiteY10-148" fmla="*/ 57657 h 242604"/>
                <a:gd name="connsiteX11" fmla="*/ 123870 w 1277318"/>
                <a:gd name="connsiteY11" fmla="*/ 0 h 242604"/>
                <a:gd name="connsiteX0-149" fmla="*/ 123870 w 1277318"/>
                <a:gd name="connsiteY0-150" fmla="*/ 0 h 242604"/>
                <a:gd name="connsiteX1-151" fmla="*/ 1275998 w 1277318"/>
                <a:gd name="connsiteY1-152" fmla="*/ 0 h 242604"/>
                <a:gd name="connsiteX2-153" fmla="*/ 1248694 w 1277318"/>
                <a:gd name="connsiteY2-154" fmla="*/ 42503 h 242604"/>
                <a:gd name="connsiteX3-155" fmla="*/ 1277317 w 1277318"/>
                <a:gd name="connsiteY3-156" fmla="*/ 98069 h 242604"/>
                <a:gd name="connsiteX4-157" fmla="*/ 1277318 w 1277318"/>
                <a:gd name="connsiteY4-158" fmla="*/ 175523 h 242604"/>
                <a:gd name="connsiteX5-159" fmla="*/ 1275998 w 1277318"/>
                <a:gd name="connsiteY5-160" fmla="*/ 242604 h 242604"/>
                <a:gd name="connsiteX6-161" fmla="*/ 123870 w 1277318"/>
                <a:gd name="connsiteY6-162" fmla="*/ 242604 h 242604"/>
                <a:gd name="connsiteX7-163" fmla="*/ 26256 w 1277318"/>
                <a:gd name="connsiteY7-164" fmla="*/ 197412 h 242604"/>
                <a:gd name="connsiteX8-165" fmla="*/ 90242 w 1277318"/>
                <a:gd name="connsiteY8-166" fmla="*/ 150265 h 242604"/>
                <a:gd name="connsiteX9-167" fmla="*/ 123918 w 1277318"/>
                <a:gd name="connsiteY9-168" fmla="*/ 96385 h 242604"/>
                <a:gd name="connsiteX10-169" fmla="*/ 199688 w 1277318"/>
                <a:gd name="connsiteY10-170" fmla="*/ 57657 h 242604"/>
                <a:gd name="connsiteX11-171" fmla="*/ 123870 w 1277318"/>
                <a:gd name="connsiteY11-172" fmla="*/ 0 h 242604"/>
                <a:gd name="connsiteX0-173" fmla="*/ 123870 w 1295839"/>
                <a:gd name="connsiteY0-174" fmla="*/ 0 h 242604"/>
                <a:gd name="connsiteX1-175" fmla="*/ 1275998 w 1295839"/>
                <a:gd name="connsiteY1-176" fmla="*/ 0 h 242604"/>
                <a:gd name="connsiteX2-177" fmla="*/ 1248694 w 1295839"/>
                <a:gd name="connsiteY2-178" fmla="*/ 42503 h 242604"/>
                <a:gd name="connsiteX3-179" fmla="*/ 1295839 w 1295839"/>
                <a:gd name="connsiteY3-180" fmla="*/ 89650 h 242604"/>
                <a:gd name="connsiteX4-181" fmla="*/ 1277318 w 1295839"/>
                <a:gd name="connsiteY4-182" fmla="*/ 175523 h 242604"/>
                <a:gd name="connsiteX5-183" fmla="*/ 1275998 w 1295839"/>
                <a:gd name="connsiteY5-184" fmla="*/ 242604 h 242604"/>
                <a:gd name="connsiteX6-185" fmla="*/ 123870 w 1295839"/>
                <a:gd name="connsiteY6-186" fmla="*/ 242604 h 242604"/>
                <a:gd name="connsiteX7-187" fmla="*/ 26256 w 1295839"/>
                <a:gd name="connsiteY7-188" fmla="*/ 197412 h 242604"/>
                <a:gd name="connsiteX8-189" fmla="*/ 90242 w 1295839"/>
                <a:gd name="connsiteY8-190" fmla="*/ 150265 h 242604"/>
                <a:gd name="connsiteX9-191" fmla="*/ 123918 w 1295839"/>
                <a:gd name="connsiteY9-192" fmla="*/ 96385 h 242604"/>
                <a:gd name="connsiteX10-193" fmla="*/ 199688 w 1295839"/>
                <a:gd name="connsiteY10-194" fmla="*/ 57657 h 242604"/>
                <a:gd name="connsiteX11-195" fmla="*/ 123870 w 1295839"/>
                <a:gd name="connsiteY11-196" fmla="*/ 0 h 242604"/>
                <a:gd name="connsiteX0-197" fmla="*/ 123870 w 1296242"/>
                <a:gd name="connsiteY0-198" fmla="*/ 0 h 242604"/>
                <a:gd name="connsiteX1-199" fmla="*/ 1275998 w 1296242"/>
                <a:gd name="connsiteY1-200" fmla="*/ 0 h 242604"/>
                <a:gd name="connsiteX2-201" fmla="*/ 1248694 w 1296242"/>
                <a:gd name="connsiteY2-202" fmla="*/ 42503 h 242604"/>
                <a:gd name="connsiteX3-203" fmla="*/ 1295839 w 1296242"/>
                <a:gd name="connsiteY3-204" fmla="*/ 89650 h 242604"/>
                <a:gd name="connsiteX4-205" fmla="*/ 1243642 w 1296242"/>
                <a:gd name="connsiteY4-206" fmla="*/ 141847 h 242604"/>
                <a:gd name="connsiteX5-207" fmla="*/ 1277318 w 1296242"/>
                <a:gd name="connsiteY5-208" fmla="*/ 175523 h 242604"/>
                <a:gd name="connsiteX6-209" fmla="*/ 1275998 w 1296242"/>
                <a:gd name="connsiteY6-210" fmla="*/ 242604 h 242604"/>
                <a:gd name="connsiteX7-211" fmla="*/ 123870 w 1296242"/>
                <a:gd name="connsiteY7-212" fmla="*/ 242604 h 242604"/>
                <a:gd name="connsiteX8-213" fmla="*/ 26256 w 1296242"/>
                <a:gd name="connsiteY8-214" fmla="*/ 197412 h 242604"/>
                <a:gd name="connsiteX9-215" fmla="*/ 90242 w 1296242"/>
                <a:gd name="connsiteY9-216" fmla="*/ 150265 h 242604"/>
                <a:gd name="connsiteX10-217" fmla="*/ 123918 w 1296242"/>
                <a:gd name="connsiteY10-218" fmla="*/ 96385 h 242604"/>
                <a:gd name="connsiteX11-219" fmla="*/ 199688 w 1296242"/>
                <a:gd name="connsiteY11-220" fmla="*/ 57657 h 242604"/>
                <a:gd name="connsiteX12" fmla="*/ 123870 w 1296242"/>
                <a:gd name="connsiteY12" fmla="*/ 0 h 242604"/>
                <a:gd name="connsiteX0-221" fmla="*/ 123870 w 1307634"/>
                <a:gd name="connsiteY0-222" fmla="*/ 0 h 242604"/>
                <a:gd name="connsiteX1-223" fmla="*/ 1275998 w 1307634"/>
                <a:gd name="connsiteY1-224" fmla="*/ 0 h 242604"/>
                <a:gd name="connsiteX2-225" fmla="*/ 1248694 w 1307634"/>
                <a:gd name="connsiteY2-226" fmla="*/ 42503 h 242604"/>
                <a:gd name="connsiteX3-227" fmla="*/ 1295839 w 1307634"/>
                <a:gd name="connsiteY3-228" fmla="*/ 89650 h 242604"/>
                <a:gd name="connsiteX4-229" fmla="*/ 1243642 w 1307634"/>
                <a:gd name="connsiteY4-230" fmla="*/ 141847 h 242604"/>
                <a:gd name="connsiteX5-231" fmla="*/ 1277318 w 1307634"/>
                <a:gd name="connsiteY5-232" fmla="*/ 175523 h 242604"/>
                <a:gd name="connsiteX6-233" fmla="*/ 1307627 w 1307634"/>
                <a:gd name="connsiteY6-234" fmla="*/ 229404 h 242604"/>
                <a:gd name="connsiteX7-235" fmla="*/ 1275998 w 1307634"/>
                <a:gd name="connsiteY7-236" fmla="*/ 242604 h 242604"/>
                <a:gd name="connsiteX8-237" fmla="*/ 123870 w 1307634"/>
                <a:gd name="connsiteY8-238" fmla="*/ 242604 h 242604"/>
                <a:gd name="connsiteX9-239" fmla="*/ 26256 w 1307634"/>
                <a:gd name="connsiteY9-240" fmla="*/ 197412 h 242604"/>
                <a:gd name="connsiteX10-241" fmla="*/ 90242 w 1307634"/>
                <a:gd name="connsiteY10-242" fmla="*/ 150265 h 242604"/>
                <a:gd name="connsiteX11-243" fmla="*/ 123918 w 1307634"/>
                <a:gd name="connsiteY11-244" fmla="*/ 96385 h 242604"/>
                <a:gd name="connsiteX12-245" fmla="*/ 199688 w 1307634"/>
                <a:gd name="connsiteY12-246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-221" y="connsiteY0-222"/>
                </a:cxn>
                <a:cxn ang="0">
                  <a:pos x="connsiteX1-223" y="connsiteY1-224"/>
                </a:cxn>
                <a:cxn ang="0">
                  <a:pos x="connsiteX2-225" y="connsiteY2-226"/>
                </a:cxn>
                <a:cxn ang="0">
                  <a:pos x="connsiteX3-227" y="connsiteY3-228"/>
                </a:cxn>
                <a:cxn ang="0">
                  <a:pos x="connsiteX4-229" y="connsiteY4-230"/>
                </a:cxn>
                <a:cxn ang="0">
                  <a:pos x="connsiteX5-231" y="connsiteY5-232"/>
                </a:cxn>
                <a:cxn ang="0">
                  <a:pos x="connsiteX6-233" y="connsiteY6-234"/>
                </a:cxn>
                <a:cxn ang="0">
                  <a:pos x="connsiteX7-235" y="connsiteY7-236"/>
                </a:cxn>
                <a:cxn ang="0">
                  <a:pos x="connsiteX8-237" y="connsiteY8-238"/>
                </a:cxn>
                <a:cxn ang="0">
                  <a:pos x="connsiteX9-239" y="connsiteY9-240"/>
                </a:cxn>
                <a:cxn ang="0">
                  <a:pos x="connsiteX10-241" y="connsiteY10-242"/>
                </a:cxn>
                <a:cxn ang="0">
                  <a:pos x="connsiteX11-243" y="connsiteY11-244"/>
                </a:cxn>
                <a:cxn ang="0">
                  <a:pos x="connsiteX12-245" y="connsiteY12-246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MH_Other_16"/>
            <p:cNvSpPr/>
            <p:nvPr/>
          </p:nvSpPr>
          <p:spPr>
            <a:xfrm rot="1741600">
              <a:off x="4335860" y="3106462"/>
              <a:ext cx="536972" cy="120254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-1" fmla="*/ 220 w 1152348"/>
                <a:gd name="connsiteY0-2" fmla="*/ 0 h 242604"/>
                <a:gd name="connsiteX1-3" fmla="*/ 1152348 w 1152348"/>
                <a:gd name="connsiteY1-4" fmla="*/ 0 h 242604"/>
                <a:gd name="connsiteX2-5" fmla="*/ 1152348 w 1152348"/>
                <a:gd name="connsiteY2-6" fmla="*/ 242604 h 242604"/>
                <a:gd name="connsiteX3-7" fmla="*/ 220 w 1152348"/>
                <a:gd name="connsiteY3-8" fmla="*/ 242604 h 242604"/>
                <a:gd name="connsiteX4-9" fmla="*/ 0 w 1152348"/>
                <a:gd name="connsiteY4-10" fmla="*/ 216390 h 242604"/>
                <a:gd name="connsiteX5" fmla="*/ 220 w 1152348"/>
                <a:gd name="connsiteY5" fmla="*/ 0 h 242604"/>
                <a:gd name="connsiteX0-11" fmla="*/ 85407 w 1237535"/>
                <a:gd name="connsiteY0-12" fmla="*/ 0 h 242604"/>
                <a:gd name="connsiteX1-13" fmla="*/ 1237535 w 1237535"/>
                <a:gd name="connsiteY1-14" fmla="*/ 0 h 242604"/>
                <a:gd name="connsiteX2-15" fmla="*/ 1237535 w 1237535"/>
                <a:gd name="connsiteY2-16" fmla="*/ 242604 h 242604"/>
                <a:gd name="connsiteX3-17" fmla="*/ 85407 w 1237535"/>
                <a:gd name="connsiteY3-18" fmla="*/ 242604 h 242604"/>
                <a:gd name="connsiteX4-19" fmla="*/ 85187 w 1237535"/>
                <a:gd name="connsiteY4-20" fmla="*/ 216390 h 242604"/>
                <a:gd name="connsiteX5-21" fmla="*/ 85187 w 1237535"/>
                <a:gd name="connsiteY5-22" fmla="*/ 105258 h 242604"/>
                <a:gd name="connsiteX6" fmla="*/ 85407 w 1237535"/>
                <a:gd name="connsiteY6" fmla="*/ 0 h 242604"/>
                <a:gd name="connsiteX0-23" fmla="*/ 106629 w 1258757"/>
                <a:gd name="connsiteY0-24" fmla="*/ 0 h 242604"/>
                <a:gd name="connsiteX1-25" fmla="*/ 1258757 w 1258757"/>
                <a:gd name="connsiteY1-26" fmla="*/ 0 h 242604"/>
                <a:gd name="connsiteX2-27" fmla="*/ 1258757 w 1258757"/>
                <a:gd name="connsiteY2-28" fmla="*/ 242604 h 242604"/>
                <a:gd name="connsiteX3-29" fmla="*/ 106629 w 1258757"/>
                <a:gd name="connsiteY3-30" fmla="*/ 242604 h 242604"/>
                <a:gd name="connsiteX4-31" fmla="*/ 106409 w 1258757"/>
                <a:gd name="connsiteY4-32" fmla="*/ 216390 h 242604"/>
                <a:gd name="connsiteX5-33" fmla="*/ 106409 w 1258757"/>
                <a:gd name="connsiteY5-34" fmla="*/ 105258 h 242604"/>
                <a:gd name="connsiteX6-35" fmla="*/ 50844 w 1258757"/>
                <a:gd name="connsiteY6-36" fmla="*/ 56429 h 242604"/>
                <a:gd name="connsiteX7" fmla="*/ 106629 w 1258757"/>
                <a:gd name="connsiteY7" fmla="*/ 0 h 242604"/>
                <a:gd name="connsiteX0-37" fmla="*/ 106629 w 1258757"/>
                <a:gd name="connsiteY0-38" fmla="*/ 0 h 242604"/>
                <a:gd name="connsiteX1-39" fmla="*/ 1258757 w 1258757"/>
                <a:gd name="connsiteY1-40" fmla="*/ 0 h 242604"/>
                <a:gd name="connsiteX2-41" fmla="*/ 1258757 w 1258757"/>
                <a:gd name="connsiteY2-42" fmla="*/ 242604 h 242604"/>
                <a:gd name="connsiteX3-43" fmla="*/ 106629 w 1258757"/>
                <a:gd name="connsiteY3-44" fmla="*/ 242604 h 242604"/>
                <a:gd name="connsiteX4-45" fmla="*/ 106409 w 1258757"/>
                <a:gd name="connsiteY4-46" fmla="*/ 216390 h 242604"/>
                <a:gd name="connsiteX5-47" fmla="*/ 156923 w 1258757"/>
                <a:gd name="connsiteY5-48" fmla="*/ 105259 h 242604"/>
                <a:gd name="connsiteX6-49" fmla="*/ 50844 w 1258757"/>
                <a:gd name="connsiteY6-50" fmla="*/ 56429 h 242604"/>
                <a:gd name="connsiteX7-51" fmla="*/ 106629 w 1258757"/>
                <a:gd name="connsiteY7-52" fmla="*/ 0 h 242604"/>
                <a:gd name="connsiteX0-53" fmla="*/ 106629 w 1258757"/>
                <a:gd name="connsiteY0-54" fmla="*/ 0 h 242604"/>
                <a:gd name="connsiteX1-55" fmla="*/ 1258757 w 1258757"/>
                <a:gd name="connsiteY1-56" fmla="*/ 0 h 242604"/>
                <a:gd name="connsiteX2-57" fmla="*/ 1258757 w 1258757"/>
                <a:gd name="connsiteY2-58" fmla="*/ 242604 h 242604"/>
                <a:gd name="connsiteX3-59" fmla="*/ 106629 w 1258757"/>
                <a:gd name="connsiteY3-60" fmla="*/ 242604 h 242604"/>
                <a:gd name="connsiteX4-61" fmla="*/ 106409 w 1258757"/>
                <a:gd name="connsiteY4-62" fmla="*/ 216390 h 242604"/>
                <a:gd name="connsiteX5-63" fmla="*/ 124931 w 1258757"/>
                <a:gd name="connsiteY5-64" fmla="*/ 177662 h 242604"/>
                <a:gd name="connsiteX6-65" fmla="*/ 156923 w 1258757"/>
                <a:gd name="connsiteY6-66" fmla="*/ 105259 h 242604"/>
                <a:gd name="connsiteX7-67" fmla="*/ 50844 w 1258757"/>
                <a:gd name="connsiteY7-68" fmla="*/ 56429 h 242604"/>
                <a:gd name="connsiteX8" fmla="*/ 106629 w 1258757"/>
                <a:gd name="connsiteY8" fmla="*/ 0 h 242604"/>
                <a:gd name="connsiteX0-69" fmla="*/ 106629 w 1258757"/>
                <a:gd name="connsiteY0-70" fmla="*/ 0 h 242604"/>
                <a:gd name="connsiteX1-71" fmla="*/ 1258757 w 1258757"/>
                <a:gd name="connsiteY1-72" fmla="*/ 0 h 242604"/>
                <a:gd name="connsiteX2-73" fmla="*/ 1258757 w 1258757"/>
                <a:gd name="connsiteY2-74" fmla="*/ 242604 h 242604"/>
                <a:gd name="connsiteX3-75" fmla="*/ 106629 w 1258757"/>
                <a:gd name="connsiteY3-76" fmla="*/ 242604 h 242604"/>
                <a:gd name="connsiteX4-77" fmla="*/ 106409 w 1258757"/>
                <a:gd name="connsiteY4-78" fmla="*/ 216390 h 242604"/>
                <a:gd name="connsiteX5-79" fmla="*/ 124931 w 1258757"/>
                <a:gd name="connsiteY5-80" fmla="*/ 177662 h 242604"/>
                <a:gd name="connsiteX6-81" fmla="*/ 156923 w 1258757"/>
                <a:gd name="connsiteY6-82" fmla="*/ 105259 h 242604"/>
                <a:gd name="connsiteX7-83" fmla="*/ 106409 w 1258757"/>
                <a:gd name="connsiteY7-84" fmla="*/ 81686 h 242604"/>
                <a:gd name="connsiteX8-85" fmla="*/ 50844 w 1258757"/>
                <a:gd name="connsiteY8-86" fmla="*/ 56429 h 242604"/>
                <a:gd name="connsiteX9" fmla="*/ 106629 w 1258757"/>
                <a:gd name="connsiteY9" fmla="*/ 0 h 242604"/>
                <a:gd name="connsiteX0-87" fmla="*/ 106629 w 1258757"/>
                <a:gd name="connsiteY0-88" fmla="*/ 0 h 242604"/>
                <a:gd name="connsiteX1-89" fmla="*/ 1258757 w 1258757"/>
                <a:gd name="connsiteY1-90" fmla="*/ 0 h 242604"/>
                <a:gd name="connsiteX2-91" fmla="*/ 1258757 w 1258757"/>
                <a:gd name="connsiteY2-92" fmla="*/ 242604 h 242604"/>
                <a:gd name="connsiteX3-93" fmla="*/ 106629 w 1258757"/>
                <a:gd name="connsiteY3-94" fmla="*/ 242604 h 242604"/>
                <a:gd name="connsiteX4-95" fmla="*/ 106409 w 1258757"/>
                <a:gd name="connsiteY4-96" fmla="*/ 216390 h 242604"/>
                <a:gd name="connsiteX5-97" fmla="*/ 124931 w 1258757"/>
                <a:gd name="connsiteY5-98" fmla="*/ 177662 h 242604"/>
                <a:gd name="connsiteX6-99" fmla="*/ 156923 w 1258757"/>
                <a:gd name="connsiteY6-100" fmla="*/ 105259 h 242604"/>
                <a:gd name="connsiteX7-101" fmla="*/ 97990 w 1258757"/>
                <a:gd name="connsiteY7-102" fmla="*/ 90105 h 242604"/>
                <a:gd name="connsiteX8-103" fmla="*/ 50844 w 1258757"/>
                <a:gd name="connsiteY8-104" fmla="*/ 56429 h 242604"/>
                <a:gd name="connsiteX9-105" fmla="*/ 106629 w 1258757"/>
                <a:gd name="connsiteY9-106" fmla="*/ 0 h 242604"/>
                <a:gd name="connsiteX0-107" fmla="*/ 106629 w 1258757"/>
                <a:gd name="connsiteY0-108" fmla="*/ 0 h 242604"/>
                <a:gd name="connsiteX1-109" fmla="*/ 1258757 w 1258757"/>
                <a:gd name="connsiteY1-110" fmla="*/ 0 h 242604"/>
                <a:gd name="connsiteX2-111" fmla="*/ 1258757 w 1258757"/>
                <a:gd name="connsiteY2-112" fmla="*/ 242604 h 242604"/>
                <a:gd name="connsiteX3-113" fmla="*/ 106629 w 1258757"/>
                <a:gd name="connsiteY3-114" fmla="*/ 242604 h 242604"/>
                <a:gd name="connsiteX4-115" fmla="*/ 106409 w 1258757"/>
                <a:gd name="connsiteY4-116" fmla="*/ 216390 h 242604"/>
                <a:gd name="connsiteX5-117" fmla="*/ 124931 w 1258757"/>
                <a:gd name="connsiteY5-118" fmla="*/ 177662 h 242604"/>
                <a:gd name="connsiteX6-119" fmla="*/ 128299 w 1258757"/>
                <a:gd name="connsiteY6-120" fmla="*/ 117046 h 242604"/>
                <a:gd name="connsiteX7-121" fmla="*/ 97990 w 1258757"/>
                <a:gd name="connsiteY7-122" fmla="*/ 90105 h 242604"/>
                <a:gd name="connsiteX8-123" fmla="*/ 50844 w 1258757"/>
                <a:gd name="connsiteY8-124" fmla="*/ 56429 h 242604"/>
                <a:gd name="connsiteX9-125" fmla="*/ 106629 w 1258757"/>
                <a:gd name="connsiteY9-126" fmla="*/ 0 h 242604"/>
                <a:gd name="connsiteX0-127" fmla="*/ 106629 w 1258757"/>
                <a:gd name="connsiteY0-128" fmla="*/ 0 h 242604"/>
                <a:gd name="connsiteX1-129" fmla="*/ 1258757 w 1258757"/>
                <a:gd name="connsiteY1-130" fmla="*/ 0 h 242604"/>
                <a:gd name="connsiteX2-131" fmla="*/ 1258757 w 1258757"/>
                <a:gd name="connsiteY2-132" fmla="*/ 242604 h 242604"/>
                <a:gd name="connsiteX3-133" fmla="*/ 106629 w 1258757"/>
                <a:gd name="connsiteY3-134" fmla="*/ 242604 h 242604"/>
                <a:gd name="connsiteX4-135" fmla="*/ 106409 w 1258757"/>
                <a:gd name="connsiteY4-136" fmla="*/ 216390 h 242604"/>
                <a:gd name="connsiteX5-137" fmla="*/ 182180 w 1258757"/>
                <a:gd name="connsiteY5-138" fmla="*/ 167559 h 242604"/>
                <a:gd name="connsiteX6-139" fmla="*/ 128299 w 1258757"/>
                <a:gd name="connsiteY6-140" fmla="*/ 117046 h 242604"/>
                <a:gd name="connsiteX7-141" fmla="*/ 97990 w 1258757"/>
                <a:gd name="connsiteY7-142" fmla="*/ 90105 h 242604"/>
                <a:gd name="connsiteX8-143" fmla="*/ 50844 w 1258757"/>
                <a:gd name="connsiteY8-144" fmla="*/ 56429 h 242604"/>
                <a:gd name="connsiteX9-145" fmla="*/ 106629 w 1258757"/>
                <a:gd name="connsiteY9-146" fmla="*/ 0 h 242604"/>
                <a:gd name="connsiteX0-147" fmla="*/ 106629 w 1258757"/>
                <a:gd name="connsiteY0-148" fmla="*/ 0 h 242604"/>
                <a:gd name="connsiteX1-149" fmla="*/ 1258757 w 1258757"/>
                <a:gd name="connsiteY1-150" fmla="*/ 0 h 242604"/>
                <a:gd name="connsiteX2-151" fmla="*/ 1256443 w 1258757"/>
                <a:gd name="connsiteY2-152" fmla="*/ 42958 h 242604"/>
                <a:gd name="connsiteX3-153" fmla="*/ 1258757 w 1258757"/>
                <a:gd name="connsiteY3-154" fmla="*/ 242604 h 242604"/>
                <a:gd name="connsiteX4-155" fmla="*/ 106629 w 1258757"/>
                <a:gd name="connsiteY4-156" fmla="*/ 242604 h 242604"/>
                <a:gd name="connsiteX5-157" fmla="*/ 106409 w 1258757"/>
                <a:gd name="connsiteY5-158" fmla="*/ 216390 h 242604"/>
                <a:gd name="connsiteX6-159" fmla="*/ 182180 w 1258757"/>
                <a:gd name="connsiteY6-160" fmla="*/ 167559 h 242604"/>
                <a:gd name="connsiteX7-161" fmla="*/ 128299 w 1258757"/>
                <a:gd name="connsiteY7-162" fmla="*/ 117046 h 242604"/>
                <a:gd name="connsiteX8-163" fmla="*/ 97990 w 1258757"/>
                <a:gd name="connsiteY8-164" fmla="*/ 90105 h 242604"/>
                <a:gd name="connsiteX9-165" fmla="*/ 50844 w 1258757"/>
                <a:gd name="connsiteY9-166" fmla="*/ 56429 h 242604"/>
                <a:gd name="connsiteX10" fmla="*/ 106629 w 1258757"/>
                <a:gd name="connsiteY10" fmla="*/ 0 h 242604"/>
                <a:gd name="connsiteX0-167" fmla="*/ 106629 w 1343417"/>
                <a:gd name="connsiteY0-168" fmla="*/ 0 h 242604"/>
                <a:gd name="connsiteX1-169" fmla="*/ 1258757 w 1343417"/>
                <a:gd name="connsiteY1-170" fmla="*/ 0 h 242604"/>
                <a:gd name="connsiteX2-171" fmla="*/ 1256443 w 1343417"/>
                <a:gd name="connsiteY2-172" fmla="*/ 42958 h 242604"/>
                <a:gd name="connsiteX3-173" fmla="*/ 1256443 w 1343417"/>
                <a:gd name="connsiteY3-174" fmla="*/ 86737 h 242604"/>
                <a:gd name="connsiteX4-175" fmla="*/ 1258757 w 1343417"/>
                <a:gd name="connsiteY4-176" fmla="*/ 242604 h 242604"/>
                <a:gd name="connsiteX5-177" fmla="*/ 106629 w 1343417"/>
                <a:gd name="connsiteY5-178" fmla="*/ 242604 h 242604"/>
                <a:gd name="connsiteX6-179" fmla="*/ 106409 w 1343417"/>
                <a:gd name="connsiteY6-180" fmla="*/ 216390 h 242604"/>
                <a:gd name="connsiteX7-181" fmla="*/ 182180 w 1343417"/>
                <a:gd name="connsiteY7-182" fmla="*/ 167559 h 242604"/>
                <a:gd name="connsiteX8-183" fmla="*/ 128299 w 1343417"/>
                <a:gd name="connsiteY8-184" fmla="*/ 117046 h 242604"/>
                <a:gd name="connsiteX9-185" fmla="*/ 97990 w 1343417"/>
                <a:gd name="connsiteY9-186" fmla="*/ 90105 h 242604"/>
                <a:gd name="connsiteX10-187" fmla="*/ 50844 w 1343417"/>
                <a:gd name="connsiteY10-188" fmla="*/ 56429 h 242604"/>
                <a:gd name="connsiteX11" fmla="*/ 106629 w 1343417"/>
                <a:gd name="connsiteY11" fmla="*/ 0 h 242604"/>
                <a:gd name="connsiteX0-189" fmla="*/ 106629 w 1354171"/>
                <a:gd name="connsiteY0-190" fmla="*/ 0 h 242604"/>
                <a:gd name="connsiteX1-191" fmla="*/ 1258757 w 1354171"/>
                <a:gd name="connsiteY1-192" fmla="*/ 0 h 242604"/>
                <a:gd name="connsiteX2-193" fmla="*/ 1256443 w 1354171"/>
                <a:gd name="connsiteY2-194" fmla="*/ 42958 h 242604"/>
                <a:gd name="connsiteX3-195" fmla="*/ 1256443 w 1354171"/>
                <a:gd name="connsiteY3-196" fmla="*/ 86737 h 242604"/>
                <a:gd name="connsiteX4-197" fmla="*/ 1286751 w 1354171"/>
                <a:gd name="connsiteY4-198" fmla="*/ 123780 h 242604"/>
                <a:gd name="connsiteX5-199" fmla="*/ 1258757 w 1354171"/>
                <a:gd name="connsiteY5-200" fmla="*/ 242604 h 242604"/>
                <a:gd name="connsiteX6-201" fmla="*/ 106629 w 1354171"/>
                <a:gd name="connsiteY6-202" fmla="*/ 242604 h 242604"/>
                <a:gd name="connsiteX7-203" fmla="*/ 106409 w 1354171"/>
                <a:gd name="connsiteY7-204" fmla="*/ 216390 h 242604"/>
                <a:gd name="connsiteX8-205" fmla="*/ 182180 w 1354171"/>
                <a:gd name="connsiteY8-206" fmla="*/ 167559 h 242604"/>
                <a:gd name="connsiteX9-207" fmla="*/ 128299 w 1354171"/>
                <a:gd name="connsiteY9-208" fmla="*/ 117046 h 242604"/>
                <a:gd name="connsiteX10-209" fmla="*/ 97990 w 1354171"/>
                <a:gd name="connsiteY10-210" fmla="*/ 90105 h 242604"/>
                <a:gd name="connsiteX11-211" fmla="*/ 50844 w 1354171"/>
                <a:gd name="connsiteY11-212" fmla="*/ 56429 h 242604"/>
                <a:gd name="connsiteX12" fmla="*/ 106629 w 1354171"/>
                <a:gd name="connsiteY12" fmla="*/ 0 h 242604"/>
                <a:gd name="connsiteX0-213" fmla="*/ 106629 w 1370394"/>
                <a:gd name="connsiteY0-214" fmla="*/ 0 h 242604"/>
                <a:gd name="connsiteX1-215" fmla="*/ 1258757 w 1370394"/>
                <a:gd name="connsiteY1-216" fmla="*/ 0 h 242604"/>
                <a:gd name="connsiteX2-217" fmla="*/ 1256443 w 1370394"/>
                <a:gd name="connsiteY2-218" fmla="*/ 42958 h 242604"/>
                <a:gd name="connsiteX3-219" fmla="*/ 1256443 w 1370394"/>
                <a:gd name="connsiteY3-220" fmla="*/ 86737 h 242604"/>
                <a:gd name="connsiteX4-221" fmla="*/ 1286751 w 1370394"/>
                <a:gd name="connsiteY4-222" fmla="*/ 123780 h 242604"/>
                <a:gd name="connsiteX5-223" fmla="*/ 1328847 w 1370394"/>
                <a:gd name="connsiteY5-224" fmla="*/ 169243 h 242604"/>
                <a:gd name="connsiteX6-225" fmla="*/ 1258757 w 1370394"/>
                <a:gd name="connsiteY6-226" fmla="*/ 242604 h 242604"/>
                <a:gd name="connsiteX7-227" fmla="*/ 106629 w 1370394"/>
                <a:gd name="connsiteY7-228" fmla="*/ 242604 h 242604"/>
                <a:gd name="connsiteX8-229" fmla="*/ 106409 w 1370394"/>
                <a:gd name="connsiteY8-230" fmla="*/ 216390 h 242604"/>
                <a:gd name="connsiteX9-231" fmla="*/ 182180 w 1370394"/>
                <a:gd name="connsiteY9-232" fmla="*/ 167559 h 242604"/>
                <a:gd name="connsiteX10-233" fmla="*/ 128299 w 1370394"/>
                <a:gd name="connsiteY10-234" fmla="*/ 117046 h 242604"/>
                <a:gd name="connsiteX11-235" fmla="*/ 97990 w 1370394"/>
                <a:gd name="connsiteY11-236" fmla="*/ 90105 h 242604"/>
                <a:gd name="connsiteX12-237" fmla="*/ 50844 w 1370394"/>
                <a:gd name="connsiteY12-238" fmla="*/ 56429 h 242604"/>
                <a:gd name="connsiteX13" fmla="*/ 106629 w 1370394"/>
                <a:gd name="connsiteY13" fmla="*/ 0 h 242604"/>
                <a:gd name="connsiteX0-239" fmla="*/ 106629 w 1375326"/>
                <a:gd name="connsiteY0-240" fmla="*/ 0 h 242894"/>
                <a:gd name="connsiteX1-241" fmla="*/ 1258757 w 1375326"/>
                <a:gd name="connsiteY1-242" fmla="*/ 0 h 242894"/>
                <a:gd name="connsiteX2-243" fmla="*/ 1256443 w 1375326"/>
                <a:gd name="connsiteY2-244" fmla="*/ 42958 h 242894"/>
                <a:gd name="connsiteX3-245" fmla="*/ 1256443 w 1375326"/>
                <a:gd name="connsiteY3-246" fmla="*/ 86737 h 242894"/>
                <a:gd name="connsiteX4-247" fmla="*/ 1286751 w 1375326"/>
                <a:gd name="connsiteY4-248" fmla="*/ 123780 h 242894"/>
                <a:gd name="connsiteX5-249" fmla="*/ 1328847 w 1375326"/>
                <a:gd name="connsiteY5-250" fmla="*/ 169243 h 242894"/>
                <a:gd name="connsiteX6-251" fmla="*/ 1344000 w 1375326"/>
                <a:gd name="connsiteY6-252" fmla="*/ 234911 h 242894"/>
                <a:gd name="connsiteX7-253" fmla="*/ 1258757 w 1375326"/>
                <a:gd name="connsiteY7-254" fmla="*/ 242604 h 242894"/>
                <a:gd name="connsiteX8-255" fmla="*/ 106629 w 1375326"/>
                <a:gd name="connsiteY8-256" fmla="*/ 242604 h 242894"/>
                <a:gd name="connsiteX9-257" fmla="*/ 106409 w 1375326"/>
                <a:gd name="connsiteY9-258" fmla="*/ 216390 h 242894"/>
                <a:gd name="connsiteX10-259" fmla="*/ 182180 w 1375326"/>
                <a:gd name="connsiteY10-260" fmla="*/ 167559 h 242894"/>
                <a:gd name="connsiteX11-261" fmla="*/ 128299 w 1375326"/>
                <a:gd name="connsiteY11-262" fmla="*/ 117046 h 242894"/>
                <a:gd name="connsiteX12-263" fmla="*/ 97990 w 1375326"/>
                <a:gd name="connsiteY12-264" fmla="*/ 90105 h 242894"/>
                <a:gd name="connsiteX13-265" fmla="*/ 50844 w 1375326"/>
                <a:gd name="connsiteY13-266" fmla="*/ 56429 h 242894"/>
                <a:gd name="connsiteX14" fmla="*/ 106629 w 1375326"/>
                <a:gd name="connsiteY14" fmla="*/ 0 h 242894"/>
                <a:gd name="connsiteX0-267" fmla="*/ 106629 w 1358377"/>
                <a:gd name="connsiteY0-268" fmla="*/ 0 h 242604"/>
                <a:gd name="connsiteX1-269" fmla="*/ 1258757 w 1358377"/>
                <a:gd name="connsiteY1-270" fmla="*/ 0 h 242604"/>
                <a:gd name="connsiteX2-271" fmla="*/ 1256443 w 1358377"/>
                <a:gd name="connsiteY2-272" fmla="*/ 42958 h 242604"/>
                <a:gd name="connsiteX3-273" fmla="*/ 1256443 w 1358377"/>
                <a:gd name="connsiteY3-274" fmla="*/ 86737 h 242604"/>
                <a:gd name="connsiteX4-275" fmla="*/ 1286751 w 1358377"/>
                <a:gd name="connsiteY4-276" fmla="*/ 123780 h 242604"/>
                <a:gd name="connsiteX5-277" fmla="*/ 1328847 w 1358377"/>
                <a:gd name="connsiteY5-278" fmla="*/ 169243 h 242604"/>
                <a:gd name="connsiteX6-279" fmla="*/ 1296853 w 1358377"/>
                <a:gd name="connsiteY6-280" fmla="*/ 211337 h 242604"/>
                <a:gd name="connsiteX7-281" fmla="*/ 1258757 w 1358377"/>
                <a:gd name="connsiteY7-282" fmla="*/ 242604 h 242604"/>
                <a:gd name="connsiteX8-283" fmla="*/ 106629 w 1358377"/>
                <a:gd name="connsiteY8-284" fmla="*/ 242604 h 242604"/>
                <a:gd name="connsiteX9-285" fmla="*/ 106409 w 1358377"/>
                <a:gd name="connsiteY9-286" fmla="*/ 216390 h 242604"/>
                <a:gd name="connsiteX10-287" fmla="*/ 182180 w 1358377"/>
                <a:gd name="connsiteY10-288" fmla="*/ 167559 h 242604"/>
                <a:gd name="connsiteX11-289" fmla="*/ 128299 w 1358377"/>
                <a:gd name="connsiteY11-290" fmla="*/ 117046 h 242604"/>
                <a:gd name="connsiteX12-291" fmla="*/ 97990 w 1358377"/>
                <a:gd name="connsiteY12-292" fmla="*/ 90105 h 242604"/>
                <a:gd name="connsiteX13-293" fmla="*/ 50844 w 1358377"/>
                <a:gd name="connsiteY13-294" fmla="*/ 56429 h 242604"/>
                <a:gd name="connsiteX14-295" fmla="*/ 106629 w 1358377"/>
                <a:gd name="connsiteY14-296" fmla="*/ 0 h 242604"/>
                <a:gd name="connsiteX0-297" fmla="*/ 106629 w 1358377"/>
                <a:gd name="connsiteY0-298" fmla="*/ 0 h 242604"/>
                <a:gd name="connsiteX1-299" fmla="*/ 1258757 w 1358377"/>
                <a:gd name="connsiteY1-300" fmla="*/ 0 h 242604"/>
                <a:gd name="connsiteX2-301" fmla="*/ 1256443 w 1358377"/>
                <a:gd name="connsiteY2-302" fmla="*/ 42958 h 242604"/>
                <a:gd name="connsiteX3-303" fmla="*/ 1256443 w 1358377"/>
                <a:gd name="connsiteY3-304" fmla="*/ 86737 h 242604"/>
                <a:gd name="connsiteX4-305" fmla="*/ 1258126 w 1358377"/>
                <a:gd name="connsiteY4-306" fmla="*/ 118728 h 242604"/>
                <a:gd name="connsiteX5-307" fmla="*/ 1328847 w 1358377"/>
                <a:gd name="connsiteY5-308" fmla="*/ 169243 h 242604"/>
                <a:gd name="connsiteX6-309" fmla="*/ 1296853 w 1358377"/>
                <a:gd name="connsiteY6-310" fmla="*/ 211337 h 242604"/>
                <a:gd name="connsiteX7-311" fmla="*/ 1258757 w 1358377"/>
                <a:gd name="connsiteY7-312" fmla="*/ 242604 h 242604"/>
                <a:gd name="connsiteX8-313" fmla="*/ 106629 w 1358377"/>
                <a:gd name="connsiteY8-314" fmla="*/ 242604 h 242604"/>
                <a:gd name="connsiteX9-315" fmla="*/ 106409 w 1358377"/>
                <a:gd name="connsiteY9-316" fmla="*/ 216390 h 242604"/>
                <a:gd name="connsiteX10-317" fmla="*/ 182180 w 1358377"/>
                <a:gd name="connsiteY10-318" fmla="*/ 167559 h 242604"/>
                <a:gd name="connsiteX11-319" fmla="*/ 128299 w 1358377"/>
                <a:gd name="connsiteY11-320" fmla="*/ 117046 h 242604"/>
                <a:gd name="connsiteX12-321" fmla="*/ 97990 w 1358377"/>
                <a:gd name="connsiteY12-322" fmla="*/ 90105 h 242604"/>
                <a:gd name="connsiteX13-323" fmla="*/ 50844 w 1358377"/>
                <a:gd name="connsiteY13-324" fmla="*/ 56429 h 242604"/>
                <a:gd name="connsiteX14-325" fmla="*/ 106629 w 1358377"/>
                <a:gd name="connsiteY14-326" fmla="*/ 0 h 242604"/>
                <a:gd name="connsiteX0-327" fmla="*/ 106629 w 1358377"/>
                <a:gd name="connsiteY0-328" fmla="*/ 0 h 242604"/>
                <a:gd name="connsiteX1-329" fmla="*/ 1258757 w 1358377"/>
                <a:gd name="connsiteY1-330" fmla="*/ 0 h 242604"/>
                <a:gd name="connsiteX2-331" fmla="*/ 1290119 w 1358377"/>
                <a:gd name="connsiteY2-332" fmla="*/ 39590 h 242604"/>
                <a:gd name="connsiteX3-333" fmla="*/ 1256443 w 1358377"/>
                <a:gd name="connsiteY3-334" fmla="*/ 86737 h 242604"/>
                <a:gd name="connsiteX4-335" fmla="*/ 1258126 w 1358377"/>
                <a:gd name="connsiteY4-336" fmla="*/ 118728 h 242604"/>
                <a:gd name="connsiteX5-337" fmla="*/ 1328847 w 1358377"/>
                <a:gd name="connsiteY5-338" fmla="*/ 169243 h 242604"/>
                <a:gd name="connsiteX6-339" fmla="*/ 1296853 w 1358377"/>
                <a:gd name="connsiteY6-340" fmla="*/ 211337 h 242604"/>
                <a:gd name="connsiteX7-341" fmla="*/ 1258757 w 1358377"/>
                <a:gd name="connsiteY7-342" fmla="*/ 242604 h 242604"/>
                <a:gd name="connsiteX8-343" fmla="*/ 106629 w 1358377"/>
                <a:gd name="connsiteY8-344" fmla="*/ 242604 h 242604"/>
                <a:gd name="connsiteX9-345" fmla="*/ 106409 w 1358377"/>
                <a:gd name="connsiteY9-346" fmla="*/ 216390 h 242604"/>
                <a:gd name="connsiteX10-347" fmla="*/ 182180 w 1358377"/>
                <a:gd name="connsiteY10-348" fmla="*/ 167559 h 242604"/>
                <a:gd name="connsiteX11-349" fmla="*/ 128299 w 1358377"/>
                <a:gd name="connsiteY11-350" fmla="*/ 117046 h 242604"/>
                <a:gd name="connsiteX12-351" fmla="*/ 97990 w 1358377"/>
                <a:gd name="connsiteY12-352" fmla="*/ 90105 h 242604"/>
                <a:gd name="connsiteX13-353" fmla="*/ 50844 w 1358377"/>
                <a:gd name="connsiteY13-354" fmla="*/ 56429 h 242604"/>
                <a:gd name="connsiteX14-355" fmla="*/ 106629 w 1358377"/>
                <a:gd name="connsiteY14-356" fmla="*/ 0 h 242604"/>
              </a:gdLst>
              <a:ahLst/>
              <a:cxnLst>
                <a:cxn ang="0">
                  <a:pos x="connsiteX0-327" y="connsiteY0-328"/>
                </a:cxn>
                <a:cxn ang="0">
                  <a:pos x="connsiteX1-329" y="connsiteY1-330"/>
                </a:cxn>
                <a:cxn ang="0">
                  <a:pos x="connsiteX2-331" y="connsiteY2-332"/>
                </a:cxn>
                <a:cxn ang="0">
                  <a:pos x="connsiteX3-333" y="connsiteY3-334"/>
                </a:cxn>
                <a:cxn ang="0">
                  <a:pos x="connsiteX4-335" y="connsiteY4-336"/>
                </a:cxn>
                <a:cxn ang="0">
                  <a:pos x="connsiteX5-337" y="connsiteY5-338"/>
                </a:cxn>
                <a:cxn ang="0">
                  <a:pos x="connsiteX6-339" y="connsiteY6-340"/>
                </a:cxn>
                <a:cxn ang="0">
                  <a:pos x="connsiteX7-341" y="connsiteY7-342"/>
                </a:cxn>
                <a:cxn ang="0">
                  <a:pos x="connsiteX8-343" y="connsiteY8-344"/>
                </a:cxn>
                <a:cxn ang="0">
                  <a:pos x="connsiteX9-345" y="connsiteY9-346"/>
                </a:cxn>
                <a:cxn ang="0">
                  <a:pos x="connsiteX10-347" y="connsiteY10-348"/>
                </a:cxn>
                <a:cxn ang="0">
                  <a:pos x="connsiteX11-349" y="connsiteY11-350"/>
                </a:cxn>
                <a:cxn ang="0">
                  <a:pos x="connsiteX12-351" y="connsiteY12-352"/>
                </a:cxn>
                <a:cxn ang="0">
                  <a:pos x="connsiteX13-353" y="connsiteY13-354"/>
                </a:cxn>
                <a:cxn ang="0">
                  <a:pos x="connsiteX14-355" y="connsiteY14-356"/>
                </a:cxn>
              </a:cxnLst>
              <a:rect l="l" t="t" r="r" b="b"/>
              <a:pathLst>
                <a:path w="1358377" h="242604">
                  <a:moveTo>
                    <a:pt x="106629" y="0"/>
                  </a:moveTo>
                  <a:lnTo>
                    <a:pt x="1258757" y="0"/>
                  </a:lnTo>
                  <a:lnTo>
                    <a:pt x="1290119" y="39590"/>
                  </a:lnTo>
                  <a:cubicBezTo>
                    <a:pt x="1289733" y="54046"/>
                    <a:pt x="1256057" y="53463"/>
                    <a:pt x="1256443" y="86737"/>
                  </a:cubicBezTo>
                  <a:cubicBezTo>
                    <a:pt x="1261494" y="100207"/>
                    <a:pt x="1257740" y="92750"/>
                    <a:pt x="1258126" y="118728"/>
                  </a:cubicBezTo>
                  <a:cubicBezTo>
                    <a:pt x="1270193" y="132479"/>
                    <a:pt x="1333513" y="149439"/>
                    <a:pt x="1328847" y="169243"/>
                  </a:cubicBezTo>
                  <a:cubicBezTo>
                    <a:pt x="1338388" y="187765"/>
                    <a:pt x="1308535" y="199110"/>
                    <a:pt x="1296853" y="211337"/>
                  </a:cubicBezTo>
                  <a:cubicBezTo>
                    <a:pt x="1285171" y="223564"/>
                    <a:pt x="1464985" y="241322"/>
                    <a:pt x="1258757" y="242604"/>
                  </a:cubicBezTo>
                  <a:lnTo>
                    <a:pt x="106629" y="242604"/>
                  </a:lnTo>
                  <a:cubicBezTo>
                    <a:pt x="106556" y="233866"/>
                    <a:pt x="106482" y="225128"/>
                    <a:pt x="106409" y="216390"/>
                  </a:cubicBezTo>
                  <a:cubicBezTo>
                    <a:pt x="109459" y="205566"/>
                    <a:pt x="173761" y="186081"/>
                    <a:pt x="182180" y="167559"/>
                  </a:cubicBezTo>
                  <a:cubicBezTo>
                    <a:pt x="190599" y="149037"/>
                    <a:pt x="131386" y="133042"/>
                    <a:pt x="128299" y="117046"/>
                  </a:cubicBezTo>
                  <a:cubicBezTo>
                    <a:pt x="125212" y="101050"/>
                    <a:pt x="115670" y="98243"/>
                    <a:pt x="97990" y="90105"/>
                  </a:cubicBezTo>
                  <a:cubicBezTo>
                    <a:pt x="80310" y="81967"/>
                    <a:pt x="50807" y="70043"/>
                    <a:pt x="50844" y="56429"/>
                  </a:cubicBezTo>
                  <a:cubicBezTo>
                    <a:pt x="50881" y="38886"/>
                    <a:pt x="-94690" y="9405"/>
                    <a:pt x="10662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794778" y="2796448"/>
            <a:ext cx="1688822" cy="1336872"/>
            <a:chOff x="5902723" y="2883816"/>
            <a:chExt cx="1473993" cy="1166813"/>
          </a:xfrm>
        </p:grpSpPr>
        <p:sp>
          <p:nvSpPr>
            <p:cNvPr id="52" name="MH_Other_17"/>
            <p:cNvSpPr/>
            <p:nvPr/>
          </p:nvSpPr>
          <p:spPr>
            <a:xfrm rot="21074577">
              <a:off x="6121798" y="2950491"/>
              <a:ext cx="1191815" cy="1095375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-1" fmla="*/ 0 w 2958182"/>
                <a:gd name="connsiteY0-2" fmla="*/ 0 h 2855644"/>
                <a:gd name="connsiteX1-3" fmla="*/ 2958182 w 2958182"/>
                <a:gd name="connsiteY1-4" fmla="*/ 0 h 2855644"/>
                <a:gd name="connsiteX2-5" fmla="*/ 2958182 w 2958182"/>
                <a:gd name="connsiteY2-6" fmla="*/ 2855644 h 2855644"/>
                <a:gd name="connsiteX3-7" fmla="*/ 99227 w 2958182"/>
                <a:gd name="connsiteY3-8" fmla="*/ 2774555 h 2855644"/>
                <a:gd name="connsiteX4-9" fmla="*/ 0 w 2958182"/>
                <a:gd name="connsiteY4-10" fmla="*/ 0 h 2855644"/>
                <a:gd name="connsiteX0-11" fmla="*/ 0 w 3007415"/>
                <a:gd name="connsiteY0-12" fmla="*/ 0 h 2911415"/>
                <a:gd name="connsiteX1-13" fmla="*/ 3007415 w 3007415"/>
                <a:gd name="connsiteY1-14" fmla="*/ 55771 h 2911415"/>
                <a:gd name="connsiteX2-15" fmla="*/ 3007415 w 3007415"/>
                <a:gd name="connsiteY2-16" fmla="*/ 2911415 h 2911415"/>
                <a:gd name="connsiteX3-17" fmla="*/ 148460 w 3007415"/>
                <a:gd name="connsiteY3-18" fmla="*/ 2830326 h 2911415"/>
                <a:gd name="connsiteX4-19" fmla="*/ 0 w 3007415"/>
                <a:gd name="connsiteY4-20" fmla="*/ 0 h 2911415"/>
                <a:gd name="connsiteX0-21" fmla="*/ 0 w 3007415"/>
                <a:gd name="connsiteY0-22" fmla="*/ 0 h 2911415"/>
                <a:gd name="connsiteX1-23" fmla="*/ 3007415 w 3007415"/>
                <a:gd name="connsiteY1-24" fmla="*/ 55771 h 2911415"/>
                <a:gd name="connsiteX2-25" fmla="*/ 3007415 w 3007415"/>
                <a:gd name="connsiteY2-26" fmla="*/ 2911415 h 2911415"/>
                <a:gd name="connsiteX3-27" fmla="*/ 148460 w 3007415"/>
                <a:gd name="connsiteY3-28" fmla="*/ 2830326 h 2911415"/>
                <a:gd name="connsiteX4-29" fmla="*/ 0 w 3007415"/>
                <a:gd name="connsiteY4-30" fmla="*/ 0 h 2911415"/>
                <a:gd name="connsiteX0-31" fmla="*/ 0 w 3007415"/>
                <a:gd name="connsiteY0-32" fmla="*/ 0 h 2911415"/>
                <a:gd name="connsiteX1-33" fmla="*/ 3007415 w 3007415"/>
                <a:gd name="connsiteY1-34" fmla="*/ 55771 h 2911415"/>
                <a:gd name="connsiteX2-35" fmla="*/ 3007415 w 3007415"/>
                <a:gd name="connsiteY2-36" fmla="*/ 2911415 h 2911415"/>
                <a:gd name="connsiteX3-37" fmla="*/ 148460 w 3007415"/>
                <a:gd name="connsiteY3-38" fmla="*/ 2830326 h 2911415"/>
                <a:gd name="connsiteX4-39" fmla="*/ 0 w 3007415"/>
                <a:gd name="connsiteY4-40" fmla="*/ 0 h 2911415"/>
                <a:gd name="connsiteX0-41" fmla="*/ 0 w 3007415"/>
                <a:gd name="connsiteY0-42" fmla="*/ 0 h 2911415"/>
                <a:gd name="connsiteX1-43" fmla="*/ 3007415 w 3007415"/>
                <a:gd name="connsiteY1-44" fmla="*/ 55771 h 2911415"/>
                <a:gd name="connsiteX2-45" fmla="*/ 3007415 w 3007415"/>
                <a:gd name="connsiteY2-46" fmla="*/ 2911415 h 2911415"/>
                <a:gd name="connsiteX3-47" fmla="*/ 152810 w 3007415"/>
                <a:gd name="connsiteY3-48" fmla="*/ 2802085 h 2911415"/>
                <a:gd name="connsiteX4-49" fmla="*/ 0 w 3007415"/>
                <a:gd name="connsiteY4-50" fmla="*/ 0 h 2911415"/>
                <a:gd name="connsiteX0-51" fmla="*/ 0 w 3007415"/>
                <a:gd name="connsiteY0-52" fmla="*/ 0 h 2911415"/>
                <a:gd name="connsiteX1-53" fmla="*/ 3007415 w 3007415"/>
                <a:gd name="connsiteY1-54" fmla="*/ 55771 h 2911415"/>
                <a:gd name="connsiteX2-55" fmla="*/ 3007415 w 3007415"/>
                <a:gd name="connsiteY2-56" fmla="*/ 2911415 h 2911415"/>
                <a:gd name="connsiteX3-57" fmla="*/ 152810 w 3007415"/>
                <a:gd name="connsiteY3-58" fmla="*/ 2802085 h 2911415"/>
                <a:gd name="connsiteX4-59" fmla="*/ 0 w 3007415"/>
                <a:gd name="connsiteY4-60" fmla="*/ 0 h 2911415"/>
                <a:gd name="connsiteX0-61" fmla="*/ 0 w 3007415"/>
                <a:gd name="connsiteY0-62" fmla="*/ 0 h 2802085"/>
                <a:gd name="connsiteX1-63" fmla="*/ 3007415 w 3007415"/>
                <a:gd name="connsiteY1-64" fmla="*/ 55771 h 2802085"/>
                <a:gd name="connsiteX2-65" fmla="*/ 2795981 w 3007415"/>
                <a:gd name="connsiteY2-66" fmla="*/ 2782473 h 2802085"/>
                <a:gd name="connsiteX3-67" fmla="*/ 152810 w 3007415"/>
                <a:gd name="connsiteY3-68" fmla="*/ 2802085 h 2802085"/>
                <a:gd name="connsiteX4-69" fmla="*/ 0 w 3007415"/>
                <a:gd name="connsiteY4-70" fmla="*/ 0 h 2802085"/>
                <a:gd name="connsiteX0-71" fmla="*/ 0 w 3007415"/>
                <a:gd name="connsiteY0-72" fmla="*/ 0 h 2910528"/>
                <a:gd name="connsiteX1-73" fmla="*/ 3007415 w 3007415"/>
                <a:gd name="connsiteY1-74" fmla="*/ 55771 h 2910528"/>
                <a:gd name="connsiteX2-75" fmla="*/ 2795981 w 3007415"/>
                <a:gd name="connsiteY2-76" fmla="*/ 2782473 h 2910528"/>
                <a:gd name="connsiteX3-77" fmla="*/ 152810 w 3007415"/>
                <a:gd name="connsiteY3-78" fmla="*/ 2802085 h 2910528"/>
                <a:gd name="connsiteX4-79" fmla="*/ 0 w 3007415"/>
                <a:gd name="connsiteY4-80" fmla="*/ 0 h 2910528"/>
                <a:gd name="connsiteX0-81" fmla="*/ 0 w 3016462"/>
                <a:gd name="connsiteY0-82" fmla="*/ 0 h 2910528"/>
                <a:gd name="connsiteX1-83" fmla="*/ 3007415 w 3016462"/>
                <a:gd name="connsiteY1-84" fmla="*/ 55771 h 2910528"/>
                <a:gd name="connsiteX2-85" fmla="*/ 2795981 w 3016462"/>
                <a:gd name="connsiteY2-86" fmla="*/ 2782473 h 2910528"/>
                <a:gd name="connsiteX3-87" fmla="*/ 152810 w 3016462"/>
                <a:gd name="connsiteY3-88" fmla="*/ 2802085 h 2910528"/>
                <a:gd name="connsiteX4-89" fmla="*/ 0 w 3016462"/>
                <a:gd name="connsiteY4-90" fmla="*/ 0 h 2910528"/>
                <a:gd name="connsiteX0-91" fmla="*/ 0 w 3064249"/>
                <a:gd name="connsiteY0-92" fmla="*/ 0 h 2898641"/>
                <a:gd name="connsiteX1-93" fmla="*/ 3007415 w 3064249"/>
                <a:gd name="connsiteY1-94" fmla="*/ 55771 h 2898641"/>
                <a:gd name="connsiteX2-95" fmla="*/ 2875643 w 3064249"/>
                <a:gd name="connsiteY2-96" fmla="*/ 2765832 h 2898641"/>
                <a:gd name="connsiteX3-97" fmla="*/ 152810 w 3064249"/>
                <a:gd name="connsiteY3-98" fmla="*/ 2802085 h 2898641"/>
                <a:gd name="connsiteX4-99" fmla="*/ 0 w 3064249"/>
                <a:gd name="connsiteY4-100" fmla="*/ 0 h 2898641"/>
                <a:gd name="connsiteX0-101" fmla="*/ 0 w 3070540"/>
                <a:gd name="connsiteY0-102" fmla="*/ 0 h 2898641"/>
                <a:gd name="connsiteX1-103" fmla="*/ 3007415 w 3070540"/>
                <a:gd name="connsiteY1-104" fmla="*/ 55771 h 2898641"/>
                <a:gd name="connsiteX2-105" fmla="*/ 2875643 w 3070540"/>
                <a:gd name="connsiteY2-106" fmla="*/ 2765832 h 2898641"/>
                <a:gd name="connsiteX3-107" fmla="*/ 152810 w 3070540"/>
                <a:gd name="connsiteY3-108" fmla="*/ 2802085 h 2898641"/>
                <a:gd name="connsiteX4-109" fmla="*/ 0 w 3070540"/>
                <a:gd name="connsiteY4-110" fmla="*/ 0 h 2898641"/>
                <a:gd name="connsiteX0-111" fmla="*/ 0 w 3050496"/>
                <a:gd name="connsiteY0-112" fmla="*/ 0 h 2831008"/>
                <a:gd name="connsiteX1-113" fmla="*/ 3007415 w 3050496"/>
                <a:gd name="connsiteY1-114" fmla="*/ 55771 h 2831008"/>
                <a:gd name="connsiteX2-115" fmla="*/ 2844527 w 3050496"/>
                <a:gd name="connsiteY2-116" fmla="*/ 2655027 h 2831008"/>
                <a:gd name="connsiteX3-117" fmla="*/ 152810 w 3050496"/>
                <a:gd name="connsiteY3-118" fmla="*/ 2802085 h 2831008"/>
                <a:gd name="connsiteX4-119" fmla="*/ 0 w 3050496"/>
                <a:gd name="connsiteY4-120" fmla="*/ 0 h 2831008"/>
                <a:gd name="connsiteX0-121" fmla="*/ 0 w 3083026"/>
                <a:gd name="connsiteY0-122" fmla="*/ 0 h 2802085"/>
                <a:gd name="connsiteX1-123" fmla="*/ 3007415 w 3083026"/>
                <a:gd name="connsiteY1-124" fmla="*/ 55771 h 2802085"/>
                <a:gd name="connsiteX2-125" fmla="*/ 2894153 w 3083026"/>
                <a:gd name="connsiteY2-126" fmla="*/ 2551842 h 2802085"/>
                <a:gd name="connsiteX3-127" fmla="*/ 152810 w 3083026"/>
                <a:gd name="connsiteY3-128" fmla="*/ 2802085 h 2802085"/>
                <a:gd name="connsiteX4-129" fmla="*/ 0 w 3083026"/>
                <a:gd name="connsiteY4-130" fmla="*/ 0 h 2802085"/>
                <a:gd name="connsiteX0-131" fmla="*/ 0 w 3077100"/>
                <a:gd name="connsiteY0-132" fmla="*/ 0 h 2839147"/>
                <a:gd name="connsiteX1-133" fmla="*/ 3007415 w 3077100"/>
                <a:gd name="connsiteY1-134" fmla="*/ 55771 h 2839147"/>
                <a:gd name="connsiteX2-135" fmla="*/ 2885440 w 3077100"/>
                <a:gd name="connsiteY2-136" fmla="*/ 2670966 h 2839147"/>
                <a:gd name="connsiteX3-137" fmla="*/ 152810 w 3077100"/>
                <a:gd name="connsiteY3-138" fmla="*/ 2802085 h 2839147"/>
                <a:gd name="connsiteX4-139" fmla="*/ 0 w 3077100"/>
                <a:gd name="connsiteY4-140" fmla="*/ 0 h 2839147"/>
                <a:gd name="connsiteX0-141" fmla="*/ 0 w 3084012"/>
                <a:gd name="connsiteY0-142" fmla="*/ 0 h 2810619"/>
                <a:gd name="connsiteX1-143" fmla="*/ 3007415 w 3084012"/>
                <a:gd name="connsiteY1-144" fmla="*/ 55771 h 2810619"/>
                <a:gd name="connsiteX2-145" fmla="*/ 2895591 w 3084012"/>
                <a:gd name="connsiteY2-146" fmla="*/ 2605068 h 2810619"/>
                <a:gd name="connsiteX3-147" fmla="*/ 152810 w 3084012"/>
                <a:gd name="connsiteY3-148" fmla="*/ 2802085 h 2810619"/>
                <a:gd name="connsiteX4-149" fmla="*/ 0 w 3084012"/>
                <a:gd name="connsiteY4-150" fmla="*/ 0 h 2810619"/>
                <a:gd name="connsiteX0-151" fmla="*/ 0 w 3108841"/>
                <a:gd name="connsiteY0-152" fmla="*/ 0 h 2802085"/>
                <a:gd name="connsiteX1-153" fmla="*/ 3007415 w 3108841"/>
                <a:gd name="connsiteY1-154" fmla="*/ 55771 h 2802085"/>
                <a:gd name="connsiteX2-155" fmla="*/ 2930854 w 3108841"/>
                <a:gd name="connsiteY2-156" fmla="*/ 2501276 h 2802085"/>
                <a:gd name="connsiteX3-157" fmla="*/ 152810 w 3108841"/>
                <a:gd name="connsiteY3-158" fmla="*/ 2802085 h 2802085"/>
                <a:gd name="connsiteX4-159" fmla="*/ 0 w 3108841"/>
                <a:gd name="connsiteY4-160" fmla="*/ 0 h 2802085"/>
                <a:gd name="connsiteX0-161" fmla="*/ 0 w 3073089"/>
                <a:gd name="connsiteY0-162" fmla="*/ 0 h 2802085"/>
                <a:gd name="connsiteX1-163" fmla="*/ 3007415 w 3073089"/>
                <a:gd name="connsiteY1-164" fmla="*/ 55771 h 2802085"/>
                <a:gd name="connsiteX2-165" fmla="*/ 2879470 w 3073089"/>
                <a:gd name="connsiteY2-166" fmla="*/ 2334344 h 2802085"/>
                <a:gd name="connsiteX3-167" fmla="*/ 152810 w 3073089"/>
                <a:gd name="connsiteY3-168" fmla="*/ 2802085 h 2802085"/>
                <a:gd name="connsiteX4-169" fmla="*/ 0 w 3073089"/>
                <a:gd name="connsiteY4-170" fmla="*/ 0 h 2802085"/>
                <a:gd name="connsiteX0-171" fmla="*/ 0 w 3142862"/>
                <a:gd name="connsiteY0-172" fmla="*/ 0 h 2802085"/>
                <a:gd name="connsiteX1-173" fmla="*/ 3007415 w 3142862"/>
                <a:gd name="connsiteY1-174" fmla="*/ 55771 h 2802085"/>
                <a:gd name="connsiteX2-175" fmla="*/ 2879470 w 3142862"/>
                <a:gd name="connsiteY2-176" fmla="*/ 2334344 h 2802085"/>
                <a:gd name="connsiteX3-177" fmla="*/ 152810 w 3142862"/>
                <a:gd name="connsiteY3-178" fmla="*/ 2802085 h 2802085"/>
                <a:gd name="connsiteX4-179" fmla="*/ 0 w 3142862"/>
                <a:gd name="connsiteY4-180" fmla="*/ 0 h 2802085"/>
                <a:gd name="connsiteX0-181" fmla="*/ 0 w 3142862"/>
                <a:gd name="connsiteY0-182" fmla="*/ 0 h 2860388"/>
                <a:gd name="connsiteX1-183" fmla="*/ 3007415 w 3142862"/>
                <a:gd name="connsiteY1-184" fmla="*/ 55771 h 2860388"/>
                <a:gd name="connsiteX2-185" fmla="*/ 2879470 w 3142862"/>
                <a:gd name="connsiteY2-186" fmla="*/ 2334344 h 2860388"/>
                <a:gd name="connsiteX3-187" fmla="*/ 187196 w 3142862"/>
                <a:gd name="connsiteY3-188" fmla="*/ 2860388 h 2860388"/>
                <a:gd name="connsiteX4-189" fmla="*/ 0 w 3142862"/>
                <a:gd name="connsiteY4-190" fmla="*/ 0 h 2860388"/>
                <a:gd name="connsiteX0-191" fmla="*/ 0 w 3142862"/>
                <a:gd name="connsiteY0-192" fmla="*/ 0 h 2876373"/>
                <a:gd name="connsiteX1-193" fmla="*/ 3007415 w 3142862"/>
                <a:gd name="connsiteY1-194" fmla="*/ 55771 h 2876373"/>
                <a:gd name="connsiteX2-195" fmla="*/ 2879470 w 3142862"/>
                <a:gd name="connsiteY2-196" fmla="*/ 2334344 h 2876373"/>
                <a:gd name="connsiteX3-197" fmla="*/ 187196 w 3142862"/>
                <a:gd name="connsiteY3-198" fmla="*/ 2860388 h 2876373"/>
                <a:gd name="connsiteX4-199" fmla="*/ 0 w 3142862"/>
                <a:gd name="connsiteY4-200" fmla="*/ 0 h 2876373"/>
                <a:gd name="connsiteX0-201" fmla="*/ 0 w 3142862"/>
                <a:gd name="connsiteY0-202" fmla="*/ 0 h 2869960"/>
                <a:gd name="connsiteX1-203" fmla="*/ 3007415 w 3142862"/>
                <a:gd name="connsiteY1-204" fmla="*/ 55771 h 2869960"/>
                <a:gd name="connsiteX2-205" fmla="*/ 2879470 w 3142862"/>
                <a:gd name="connsiteY2-206" fmla="*/ 2334344 h 2869960"/>
                <a:gd name="connsiteX3-207" fmla="*/ 187196 w 3142862"/>
                <a:gd name="connsiteY3-208" fmla="*/ 2860388 h 2869960"/>
                <a:gd name="connsiteX4-209" fmla="*/ 0 w 3142862"/>
                <a:gd name="connsiteY4-210" fmla="*/ 0 h 2869960"/>
                <a:gd name="connsiteX0-211" fmla="*/ 0 w 3142862"/>
                <a:gd name="connsiteY0-212" fmla="*/ 0 h 2875403"/>
                <a:gd name="connsiteX1-213" fmla="*/ 3007415 w 3142862"/>
                <a:gd name="connsiteY1-214" fmla="*/ 55771 h 2875403"/>
                <a:gd name="connsiteX2-215" fmla="*/ 2879470 w 3142862"/>
                <a:gd name="connsiteY2-216" fmla="*/ 2334344 h 2875403"/>
                <a:gd name="connsiteX3-217" fmla="*/ 187196 w 3142862"/>
                <a:gd name="connsiteY3-218" fmla="*/ 2860388 h 2875403"/>
                <a:gd name="connsiteX4-219" fmla="*/ 0 w 3142862"/>
                <a:gd name="connsiteY4-220" fmla="*/ 0 h 2875403"/>
                <a:gd name="connsiteX0-221" fmla="*/ 0 w 3155056"/>
                <a:gd name="connsiteY0-222" fmla="*/ 0 h 2875403"/>
                <a:gd name="connsiteX1-223" fmla="*/ 3007415 w 3155056"/>
                <a:gd name="connsiteY1-224" fmla="*/ 55771 h 2875403"/>
                <a:gd name="connsiteX2-225" fmla="*/ 2879470 w 3155056"/>
                <a:gd name="connsiteY2-226" fmla="*/ 2334344 h 2875403"/>
                <a:gd name="connsiteX3-227" fmla="*/ 187196 w 3155056"/>
                <a:gd name="connsiteY3-228" fmla="*/ 2860388 h 2875403"/>
                <a:gd name="connsiteX4-229" fmla="*/ 0 w 3155056"/>
                <a:gd name="connsiteY4-230" fmla="*/ 0 h 2875403"/>
                <a:gd name="connsiteX0-231" fmla="*/ 0 w 3111070"/>
                <a:gd name="connsiteY0-232" fmla="*/ 0 h 2875403"/>
                <a:gd name="connsiteX1-233" fmla="*/ 3007415 w 3111070"/>
                <a:gd name="connsiteY1-234" fmla="*/ 55771 h 2875403"/>
                <a:gd name="connsiteX2-235" fmla="*/ 2879470 w 3111070"/>
                <a:gd name="connsiteY2-236" fmla="*/ 2334344 h 2875403"/>
                <a:gd name="connsiteX3-237" fmla="*/ 187196 w 3111070"/>
                <a:gd name="connsiteY3-238" fmla="*/ 2860388 h 2875403"/>
                <a:gd name="connsiteX4-239" fmla="*/ 0 w 3111070"/>
                <a:gd name="connsiteY4-240" fmla="*/ 0 h 2875403"/>
                <a:gd name="connsiteX0-241" fmla="*/ 0 w 3116300"/>
                <a:gd name="connsiteY0-242" fmla="*/ 0 h 2875403"/>
                <a:gd name="connsiteX1-243" fmla="*/ 3007415 w 3116300"/>
                <a:gd name="connsiteY1-244" fmla="*/ 55771 h 2875403"/>
                <a:gd name="connsiteX2-245" fmla="*/ 2879470 w 3116300"/>
                <a:gd name="connsiteY2-246" fmla="*/ 2334344 h 2875403"/>
                <a:gd name="connsiteX3-247" fmla="*/ 187196 w 3116300"/>
                <a:gd name="connsiteY3-248" fmla="*/ 2860388 h 2875403"/>
                <a:gd name="connsiteX4-249" fmla="*/ 0 w 3116300"/>
                <a:gd name="connsiteY4-250" fmla="*/ 0 h 2875403"/>
                <a:gd name="connsiteX0-251" fmla="*/ 0 w 3083363"/>
                <a:gd name="connsiteY0-252" fmla="*/ 0 h 2875403"/>
                <a:gd name="connsiteX1-253" fmla="*/ 2885378 w 3083363"/>
                <a:gd name="connsiteY1-254" fmla="*/ 56216 h 2875403"/>
                <a:gd name="connsiteX2-255" fmla="*/ 2879470 w 3083363"/>
                <a:gd name="connsiteY2-256" fmla="*/ 2334344 h 2875403"/>
                <a:gd name="connsiteX3-257" fmla="*/ 187196 w 3083363"/>
                <a:gd name="connsiteY3-258" fmla="*/ 2860388 h 2875403"/>
                <a:gd name="connsiteX4-259" fmla="*/ 0 w 3083363"/>
                <a:gd name="connsiteY4-260" fmla="*/ 0 h 2875403"/>
                <a:gd name="connsiteX0-261" fmla="*/ 0 w 3096263"/>
                <a:gd name="connsiteY0-262" fmla="*/ 0 h 2875403"/>
                <a:gd name="connsiteX1-263" fmla="*/ 2937628 w 3096263"/>
                <a:gd name="connsiteY1-264" fmla="*/ 51384 h 2875403"/>
                <a:gd name="connsiteX2-265" fmla="*/ 2879470 w 3096263"/>
                <a:gd name="connsiteY2-266" fmla="*/ 2334344 h 2875403"/>
                <a:gd name="connsiteX3-267" fmla="*/ 187196 w 3096263"/>
                <a:gd name="connsiteY3-268" fmla="*/ 2860388 h 2875403"/>
                <a:gd name="connsiteX4-269" fmla="*/ 0 w 3096263"/>
                <a:gd name="connsiteY4-270" fmla="*/ 0 h 2875403"/>
                <a:gd name="connsiteX0-271" fmla="*/ 0 w 3094279"/>
                <a:gd name="connsiteY0-272" fmla="*/ 0 h 2875403"/>
                <a:gd name="connsiteX1-273" fmla="*/ 2930002 w 3094279"/>
                <a:gd name="connsiteY1-274" fmla="*/ 101565 h 2875403"/>
                <a:gd name="connsiteX2-275" fmla="*/ 2879470 w 3094279"/>
                <a:gd name="connsiteY2-276" fmla="*/ 2334344 h 2875403"/>
                <a:gd name="connsiteX3-277" fmla="*/ 187196 w 3094279"/>
                <a:gd name="connsiteY3-278" fmla="*/ 2860388 h 2875403"/>
                <a:gd name="connsiteX4-279" fmla="*/ 0 w 3094279"/>
                <a:gd name="connsiteY4-280" fmla="*/ 0 h 2875403"/>
                <a:gd name="connsiteX0-281" fmla="*/ 0 w 3102449"/>
                <a:gd name="connsiteY0-282" fmla="*/ 0 h 2875403"/>
                <a:gd name="connsiteX1-283" fmla="*/ 2960524 w 3102449"/>
                <a:gd name="connsiteY1-284" fmla="*/ 112644 h 2875403"/>
                <a:gd name="connsiteX2-285" fmla="*/ 2879470 w 3102449"/>
                <a:gd name="connsiteY2-286" fmla="*/ 2334344 h 2875403"/>
                <a:gd name="connsiteX3-287" fmla="*/ 187196 w 3102449"/>
                <a:gd name="connsiteY3-288" fmla="*/ 2860388 h 2875403"/>
                <a:gd name="connsiteX4-289" fmla="*/ 0 w 3102449"/>
                <a:gd name="connsiteY4-290" fmla="*/ 0 h 2875403"/>
                <a:gd name="connsiteX0-291" fmla="*/ 0 w 3104921"/>
                <a:gd name="connsiteY0-292" fmla="*/ 0 h 2875403"/>
                <a:gd name="connsiteX1-293" fmla="*/ 2969318 w 3104921"/>
                <a:gd name="connsiteY1-294" fmla="*/ 139644 h 2875403"/>
                <a:gd name="connsiteX2-295" fmla="*/ 2879470 w 3104921"/>
                <a:gd name="connsiteY2-296" fmla="*/ 2334344 h 2875403"/>
                <a:gd name="connsiteX3-297" fmla="*/ 187196 w 3104921"/>
                <a:gd name="connsiteY3-298" fmla="*/ 2860388 h 2875403"/>
                <a:gd name="connsiteX4-299" fmla="*/ 0 w 3104921"/>
                <a:gd name="connsiteY4-300" fmla="*/ 0 h 2875403"/>
                <a:gd name="connsiteX0-301" fmla="*/ 0 w 3097647"/>
                <a:gd name="connsiteY0-302" fmla="*/ 0 h 2875403"/>
                <a:gd name="connsiteX1-303" fmla="*/ 2942864 w 3097647"/>
                <a:gd name="connsiteY1-304" fmla="*/ 186902 h 2875403"/>
                <a:gd name="connsiteX2-305" fmla="*/ 2879470 w 3097647"/>
                <a:gd name="connsiteY2-306" fmla="*/ 2334344 h 2875403"/>
                <a:gd name="connsiteX3-307" fmla="*/ 187196 w 3097647"/>
                <a:gd name="connsiteY3-308" fmla="*/ 2860388 h 2875403"/>
                <a:gd name="connsiteX4-309" fmla="*/ 0 w 3097647"/>
                <a:gd name="connsiteY4-310" fmla="*/ 0 h 2875403"/>
                <a:gd name="connsiteX0-311" fmla="*/ 0 w 3053237"/>
                <a:gd name="connsiteY0-312" fmla="*/ 0 h 2830026"/>
                <a:gd name="connsiteX1-313" fmla="*/ 2898454 w 3053237"/>
                <a:gd name="connsiteY1-314" fmla="*/ 141525 h 2830026"/>
                <a:gd name="connsiteX2-315" fmla="*/ 2835060 w 3053237"/>
                <a:gd name="connsiteY2-316" fmla="*/ 2288967 h 2830026"/>
                <a:gd name="connsiteX3-317" fmla="*/ 142786 w 3053237"/>
                <a:gd name="connsiteY3-318" fmla="*/ 2815011 h 2830026"/>
                <a:gd name="connsiteX4-319" fmla="*/ 0 w 3053237"/>
                <a:gd name="connsiteY4-320" fmla="*/ 0 h 2830026"/>
                <a:gd name="connsiteX0-321" fmla="*/ 0 w 3002552"/>
                <a:gd name="connsiteY0-322" fmla="*/ 0 h 2783683"/>
                <a:gd name="connsiteX1-323" fmla="*/ 2847769 w 3002552"/>
                <a:gd name="connsiteY1-324" fmla="*/ 95182 h 2783683"/>
                <a:gd name="connsiteX2-325" fmla="*/ 2784375 w 3002552"/>
                <a:gd name="connsiteY2-326" fmla="*/ 2242624 h 2783683"/>
                <a:gd name="connsiteX3-327" fmla="*/ 92101 w 3002552"/>
                <a:gd name="connsiteY3-328" fmla="*/ 2768668 h 2783683"/>
                <a:gd name="connsiteX4-329" fmla="*/ 0 w 3002552"/>
                <a:gd name="connsiteY4-330" fmla="*/ 0 h 2783683"/>
                <a:gd name="connsiteX0-331" fmla="*/ 0 w 3002552"/>
                <a:gd name="connsiteY0-332" fmla="*/ 0 h 2780993"/>
                <a:gd name="connsiteX1-333" fmla="*/ 2847769 w 3002552"/>
                <a:gd name="connsiteY1-334" fmla="*/ 95182 h 2780993"/>
                <a:gd name="connsiteX2-335" fmla="*/ 2784375 w 3002552"/>
                <a:gd name="connsiteY2-336" fmla="*/ 2242624 h 2780993"/>
                <a:gd name="connsiteX3-337" fmla="*/ 92101 w 3002552"/>
                <a:gd name="connsiteY3-338" fmla="*/ 2768668 h 2780993"/>
                <a:gd name="connsiteX4-339" fmla="*/ 0 w 3002552"/>
                <a:gd name="connsiteY4-340" fmla="*/ 0 h 2780993"/>
                <a:gd name="connsiteX0-341" fmla="*/ 0 w 3008312"/>
                <a:gd name="connsiteY0-342" fmla="*/ 0 h 2781844"/>
                <a:gd name="connsiteX1-343" fmla="*/ 2847769 w 3008312"/>
                <a:gd name="connsiteY1-344" fmla="*/ 95182 h 2781844"/>
                <a:gd name="connsiteX2-345" fmla="*/ 2792196 w 3008312"/>
                <a:gd name="connsiteY2-346" fmla="*/ 2275334 h 2781844"/>
                <a:gd name="connsiteX3-347" fmla="*/ 92101 w 3008312"/>
                <a:gd name="connsiteY3-348" fmla="*/ 2768668 h 2781844"/>
                <a:gd name="connsiteX4-349" fmla="*/ 0 w 3008312"/>
                <a:gd name="connsiteY4-350" fmla="*/ 0 h 2781844"/>
                <a:gd name="connsiteX0-351" fmla="*/ 0 w 2989495"/>
                <a:gd name="connsiteY0-352" fmla="*/ 0 h 2781844"/>
                <a:gd name="connsiteX1-353" fmla="*/ 2847769 w 2989495"/>
                <a:gd name="connsiteY1-354" fmla="*/ 95182 h 2781844"/>
                <a:gd name="connsiteX2-355" fmla="*/ 2792196 w 2989495"/>
                <a:gd name="connsiteY2-356" fmla="*/ 2275334 h 2781844"/>
                <a:gd name="connsiteX3-357" fmla="*/ 92101 w 2989495"/>
                <a:gd name="connsiteY3-358" fmla="*/ 2768668 h 2781844"/>
                <a:gd name="connsiteX4-359" fmla="*/ 0 w 2989495"/>
                <a:gd name="connsiteY4-360" fmla="*/ 0 h 2781844"/>
                <a:gd name="connsiteX0-361" fmla="*/ 0 w 3011870"/>
                <a:gd name="connsiteY0-362" fmla="*/ 0 h 2781844"/>
                <a:gd name="connsiteX1-363" fmla="*/ 2847769 w 3011870"/>
                <a:gd name="connsiteY1-364" fmla="*/ 95182 h 2781844"/>
                <a:gd name="connsiteX2-365" fmla="*/ 2792196 w 3011870"/>
                <a:gd name="connsiteY2-366" fmla="*/ 2275334 h 2781844"/>
                <a:gd name="connsiteX3-367" fmla="*/ 92101 w 3011870"/>
                <a:gd name="connsiteY3-368" fmla="*/ 2768668 h 2781844"/>
                <a:gd name="connsiteX4-369" fmla="*/ 0 w 3011870"/>
                <a:gd name="connsiteY4-370" fmla="*/ 0 h 2781844"/>
                <a:gd name="connsiteX0-371" fmla="*/ 0 w 3011870"/>
                <a:gd name="connsiteY0-372" fmla="*/ 0 h 2783262"/>
                <a:gd name="connsiteX1-373" fmla="*/ 2847769 w 3011870"/>
                <a:gd name="connsiteY1-374" fmla="*/ 95182 h 2783262"/>
                <a:gd name="connsiteX2-375" fmla="*/ 2792196 w 3011870"/>
                <a:gd name="connsiteY2-376" fmla="*/ 2275334 h 2783262"/>
                <a:gd name="connsiteX3-377" fmla="*/ 92101 w 3011870"/>
                <a:gd name="connsiteY3-378" fmla="*/ 2768668 h 2783262"/>
                <a:gd name="connsiteX4-379" fmla="*/ 0 w 3011870"/>
                <a:gd name="connsiteY4-380" fmla="*/ 0 h 2783262"/>
                <a:gd name="connsiteX0-381" fmla="*/ 0 w 3011870"/>
                <a:gd name="connsiteY0-382" fmla="*/ 0 h 2767189"/>
                <a:gd name="connsiteX1-383" fmla="*/ 2847769 w 3011870"/>
                <a:gd name="connsiteY1-384" fmla="*/ 95182 h 2767189"/>
                <a:gd name="connsiteX2-385" fmla="*/ 2792196 w 3011870"/>
                <a:gd name="connsiteY2-386" fmla="*/ 2275334 h 2767189"/>
                <a:gd name="connsiteX3-387" fmla="*/ 113833 w 3011870"/>
                <a:gd name="connsiteY3-388" fmla="*/ 2752010 h 2767189"/>
                <a:gd name="connsiteX4-389" fmla="*/ 0 w 3011870"/>
                <a:gd name="connsiteY4-390" fmla="*/ 0 h 2767189"/>
                <a:gd name="connsiteX0-391" fmla="*/ 0 w 3011870"/>
                <a:gd name="connsiteY0-392" fmla="*/ 0 h 2764048"/>
                <a:gd name="connsiteX1-393" fmla="*/ 2847769 w 3011870"/>
                <a:gd name="connsiteY1-394" fmla="*/ 95182 h 2764048"/>
                <a:gd name="connsiteX2-395" fmla="*/ 2792196 w 3011870"/>
                <a:gd name="connsiteY2-396" fmla="*/ 2275334 h 2764048"/>
                <a:gd name="connsiteX3-397" fmla="*/ 128682 w 3011870"/>
                <a:gd name="connsiteY3-398" fmla="*/ 2748749 h 2764048"/>
                <a:gd name="connsiteX4-399" fmla="*/ 0 w 3011870"/>
                <a:gd name="connsiteY4-400" fmla="*/ 0 h 2764048"/>
                <a:gd name="connsiteX0-401" fmla="*/ 0 w 3011870"/>
                <a:gd name="connsiteY0-402" fmla="*/ 0 h 2766482"/>
                <a:gd name="connsiteX1-403" fmla="*/ 2847769 w 3011870"/>
                <a:gd name="connsiteY1-404" fmla="*/ 95182 h 2766482"/>
                <a:gd name="connsiteX2-405" fmla="*/ 2792196 w 3011870"/>
                <a:gd name="connsiteY2-406" fmla="*/ 2275334 h 2766482"/>
                <a:gd name="connsiteX3-407" fmla="*/ 118548 w 3011870"/>
                <a:gd name="connsiteY3-408" fmla="*/ 2751276 h 2766482"/>
                <a:gd name="connsiteX4-409" fmla="*/ 0 w 3011870"/>
                <a:gd name="connsiteY4-410" fmla="*/ 0 h 2766482"/>
                <a:gd name="connsiteX0-411" fmla="*/ 0 w 3011870"/>
                <a:gd name="connsiteY0-412" fmla="*/ 0 h 2769615"/>
                <a:gd name="connsiteX1-413" fmla="*/ 2847769 w 3011870"/>
                <a:gd name="connsiteY1-414" fmla="*/ 95182 h 2769615"/>
                <a:gd name="connsiteX2-415" fmla="*/ 2792196 w 3011870"/>
                <a:gd name="connsiteY2-416" fmla="*/ 2275334 h 2769615"/>
                <a:gd name="connsiteX3-417" fmla="*/ 113120 w 3011870"/>
                <a:gd name="connsiteY3-418" fmla="*/ 2754527 h 2769615"/>
                <a:gd name="connsiteX4-419" fmla="*/ 0 w 3011870"/>
                <a:gd name="connsiteY4-420" fmla="*/ 0 h 2769615"/>
              </a:gdLst>
              <a:ahLst/>
              <a:cxnLst>
                <a:cxn ang="0">
                  <a:pos x="connsiteX0-411" y="connsiteY0-412"/>
                </a:cxn>
                <a:cxn ang="0">
                  <a:pos x="connsiteX1-413" y="connsiteY1-414"/>
                </a:cxn>
                <a:cxn ang="0">
                  <a:pos x="connsiteX2-415" y="connsiteY2-416"/>
                </a:cxn>
                <a:cxn ang="0">
                  <a:pos x="connsiteX3-417" y="connsiteY3-418"/>
                </a:cxn>
                <a:cxn ang="0">
                  <a:pos x="connsiteX4-419" y="connsiteY4-420"/>
                </a:cxn>
              </a:cxnLst>
              <a:rect l="l" t="t" r="r" b="b"/>
              <a:pathLst>
                <a:path w="3011870" h="2769615">
                  <a:moveTo>
                    <a:pt x="0" y="0"/>
                  </a:moveTo>
                  <a:cubicBezTo>
                    <a:pt x="1127017" y="85961"/>
                    <a:pt x="1845297" y="76592"/>
                    <a:pt x="2847769" y="95182"/>
                  </a:cubicBezTo>
                  <a:cubicBezTo>
                    <a:pt x="2777291" y="1004083"/>
                    <a:pt x="3289279" y="2013053"/>
                    <a:pt x="2792196" y="2275334"/>
                  </a:cubicBezTo>
                  <a:cubicBezTo>
                    <a:pt x="2409503" y="2508287"/>
                    <a:pt x="1123783" y="2845055"/>
                    <a:pt x="113120" y="2754527"/>
                  </a:cubicBezTo>
                  <a:cubicBezTo>
                    <a:pt x="-60175" y="1676365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15900" dist="76200" dir="4800000" sx="99000" sy="99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MH_SubTitle_5"/>
            <p:cNvSpPr/>
            <p:nvPr/>
          </p:nvSpPr>
          <p:spPr>
            <a:xfrm rot="21074577">
              <a:off x="6086078" y="2913582"/>
              <a:ext cx="1233488" cy="1137047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-1" fmla="*/ 0 w 2958182"/>
                <a:gd name="connsiteY0-2" fmla="*/ 0 h 2855644"/>
                <a:gd name="connsiteX1-3" fmla="*/ 2958182 w 2958182"/>
                <a:gd name="connsiteY1-4" fmla="*/ 0 h 2855644"/>
                <a:gd name="connsiteX2-5" fmla="*/ 2958182 w 2958182"/>
                <a:gd name="connsiteY2-6" fmla="*/ 2855644 h 2855644"/>
                <a:gd name="connsiteX3-7" fmla="*/ 99227 w 2958182"/>
                <a:gd name="connsiteY3-8" fmla="*/ 2774555 h 2855644"/>
                <a:gd name="connsiteX4-9" fmla="*/ 0 w 2958182"/>
                <a:gd name="connsiteY4-10" fmla="*/ 0 h 2855644"/>
                <a:gd name="connsiteX0-11" fmla="*/ 0 w 3007415"/>
                <a:gd name="connsiteY0-12" fmla="*/ 0 h 2911415"/>
                <a:gd name="connsiteX1-13" fmla="*/ 3007415 w 3007415"/>
                <a:gd name="connsiteY1-14" fmla="*/ 55771 h 2911415"/>
                <a:gd name="connsiteX2-15" fmla="*/ 3007415 w 3007415"/>
                <a:gd name="connsiteY2-16" fmla="*/ 2911415 h 2911415"/>
                <a:gd name="connsiteX3-17" fmla="*/ 148460 w 3007415"/>
                <a:gd name="connsiteY3-18" fmla="*/ 2830326 h 2911415"/>
                <a:gd name="connsiteX4-19" fmla="*/ 0 w 3007415"/>
                <a:gd name="connsiteY4-20" fmla="*/ 0 h 2911415"/>
                <a:gd name="connsiteX0-21" fmla="*/ 0 w 3007415"/>
                <a:gd name="connsiteY0-22" fmla="*/ 0 h 2911415"/>
                <a:gd name="connsiteX1-23" fmla="*/ 3007415 w 3007415"/>
                <a:gd name="connsiteY1-24" fmla="*/ 55771 h 2911415"/>
                <a:gd name="connsiteX2-25" fmla="*/ 3007415 w 3007415"/>
                <a:gd name="connsiteY2-26" fmla="*/ 2911415 h 2911415"/>
                <a:gd name="connsiteX3-27" fmla="*/ 148460 w 3007415"/>
                <a:gd name="connsiteY3-28" fmla="*/ 2830326 h 2911415"/>
                <a:gd name="connsiteX4-29" fmla="*/ 0 w 3007415"/>
                <a:gd name="connsiteY4-30" fmla="*/ 0 h 2911415"/>
                <a:gd name="connsiteX0-31" fmla="*/ 0 w 3007415"/>
                <a:gd name="connsiteY0-32" fmla="*/ 0 h 2911415"/>
                <a:gd name="connsiteX1-33" fmla="*/ 3007415 w 3007415"/>
                <a:gd name="connsiteY1-34" fmla="*/ 55771 h 2911415"/>
                <a:gd name="connsiteX2-35" fmla="*/ 3007415 w 3007415"/>
                <a:gd name="connsiteY2-36" fmla="*/ 2911415 h 2911415"/>
                <a:gd name="connsiteX3-37" fmla="*/ 148460 w 3007415"/>
                <a:gd name="connsiteY3-38" fmla="*/ 2830326 h 2911415"/>
                <a:gd name="connsiteX4-39" fmla="*/ 0 w 3007415"/>
                <a:gd name="connsiteY4-40" fmla="*/ 0 h 2911415"/>
                <a:gd name="connsiteX0-41" fmla="*/ 0 w 3007415"/>
                <a:gd name="connsiteY0-42" fmla="*/ 0 h 2911415"/>
                <a:gd name="connsiteX1-43" fmla="*/ 3007415 w 3007415"/>
                <a:gd name="connsiteY1-44" fmla="*/ 55771 h 2911415"/>
                <a:gd name="connsiteX2-45" fmla="*/ 3007415 w 3007415"/>
                <a:gd name="connsiteY2-46" fmla="*/ 2911415 h 2911415"/>
                <a:gd name="connsiteX3-47" fmla="*/ 152810 w 3007415"/>
                <a:gd name="connsiteY3-48" fmla="*/ 2802085 h 2911415"/>
                <a:gd name="connsiteX4-49" fmla="*/ 0 w 3007415"/>
                <a:gd name="connsiteY4-50" fmla="*/ 0 h 2911415"/>
                <a:gd name="connsiteX0-51" fmla="*/ 0 w 3007415"/>
                <a:gd name="connsiteY0-52" fmla="*/ 0 h 2911415"/>
                <a:gd name="connsiteX1-53" fmla="*/ 3007415 w 3007415"/>
                <a:gd name="connsiteY1-54" fmla="*/ 55771 h 2911415"/>
                <a:gd name="connsiteX2-55" fmla="*/ 3007415 w 3007415"/>
                <a:gd name="connsiteY2-56" fmla="*/ 2911415 h 2911415"/>
                <a:gd name="connsiteX3-57" fmla="*/ 152810 w 3007415"/>
                <a:gd name="connsiteY3-58" fmla="*/ 2802085 h 2911415"/>
                <a:gd name="connsiteX4-59" fmla="*/ 0 w 3007415"/>
                <a:gd name="connsiteY4-60" fmla="*/ 0 h 2911415"/>
                <a:gd name="connsiteX0-61" fmla="*/ 0 w 3007415"/>
                <a:gd name="connsiteY0-62" fmla="*/ 0 h 2802085"/>
                <a:gd name="connsiteX1-63" fmla="*/ 3007415 w 3007415"/>
                <a:gd name="connsiteY1-64" fmla="*/ 55771 h 2802085"/>
                <a:gd name="connsiteX2-65" fmla="*/ 2795981 w 3007415"/>
                <a:gd name="connsiteY2-66" fmla="*/ 2782473 h 2802085"/>
                <a:gd name="connsiteX3-67" fmla="*/ 152810 w 3007415"/>
                <a:gd name="connsiteY3-68" fmla="*/ 2802085 h 2802085"/>
                <a:gd name="connsiteX4-69" fmla="*/ 0 w 3007415"/>
                <a:gd name="connsiteY4-70" fmla="*/ 0 h 2802085"/>
                <a:gd name="connsiteX0-71" fmla="*/ 0 w 3007415"/>
                <a:gd name="connsiteY0-72" fmla="*/ 0 h 2910528"/>
                <a:gd name="connsiteX1-73" fmla="*/ 3007415 w 3007415"/>
                <a:gd name="connsiteY1-74" fmla="*/ 55771 h 2910528"/>
                <a:gd name="connsiteX2-75" fmla="*/ 2795981 w 3007415"/>
                <a:gd name="connsiteY2-76" fmla="*/ 2782473 h 2910528"/>
                <a:gd name="connsiteX3-77" fmla="*/ 152810 w 3007415"/>
                <a:gd name="connsiteY3-78" fmla="*/ 2802085 h 2910528"/>
                <a:gd name="connsiteX4-79" fmla="*/ 0 w 3007415"/>
                <a:gd name="connsiteY4-80" fmla="*/ 0 h 2910528"/>
                <a:gd name="connsiteX0-81" fmla="*/ 0 w 3016462"/>
                <a:gd name="connsiteY0-82" fmla="*/ 0 h 2910528"/>
                <a:gd name="connsiteX1-83" fmla="*/ 3007415 w 3016462"/>
                <a:gd name="connsiteY1-84" fmla="*/ 55771 h 2910528"/>
                <a:gd name="connsiteX2-85" fmla="*/ 2795981 w 3016462"/>
                <a:gd name="connsiteY2-86" fmla="*/ 2782473 h 2910528"/>
                <a:gd name="connsiteX3-87" fmla="*/ 152810 w 3016462"/>
                <a:gd name="connsiteY3-88" fmla="*/ 2802085 h 2910528"/>
                <a:gd name="connsiteX4-89" fmla="*/ 0 w 3016462"/>
                <a:gd name="connsiteY4-90" fmla="*/ 0 h 2910528"/>
                <a:gd name="connsiteX0-91" fmla="*/ 0 w 3064249"/>
                <a:gd name="connsiteY0-92" fmla="*/ 0 h 2898641"/>
                <a:gd name="connsiteX1-93" fmla="*/ 3007415 w 3064249"/>
                <a:gd name="connsiteY1-94" fmla="*/ 55771 h 2898641"/>
                <a:gd name="connsiteX2-95" fmla="*/ 2875643 w 3064249"/>
                <a:gd name="connsiteY2-96" fmla="*/ 2765832 h 2898641"/>
                <a:gd name="connsiteX3-97" fmla="*/ 152810 w 3064249"/>
                <a:gd name="connsiteY3-98" fmla="*/ 2802085 h 2898641"/>
                <a:gd name="connsiteX4-99" fmla="*/ 0 w 3064249"/>
                <a:gd name="connsiteY4-100" fmla="*/ 0 h 2898641"/>
                <a:gd name="connsiteX0-101" fmla="*/ 0 w 3070540"/>
                <a:gd name="connsiteY0-102" fmla="*/ 0 h 2898641"/>
                <a:gd name="connsiteX1-103" fmla="*/ 3007415 w 3070540"/>
                <a:gd name="connsiteY1-104" fmla="*/ 55771 h 2898641"/>
                <a:gd name="connsiteX2-105" fmla="*/ 2875643 w 3070540"/>
                <a:gd name="connsiteY2-106" fmla="*/ 2765832 h 2898641"/>
                <a:gd name="connsiteX3-107" fmla="*/ 152810 w 3070540"/>
                <a:gd name="connsiteY3-108" fmla="*/ 2802085 h 2898641"/>
                <a:gd name="connsiteX4-109" fmla="*/ 0 w 3070540"/>
                <a:gd name="connsiteY4-110" fmla="*/ 0 h 2898641"/>
                <a:gd name="connsiteX0-111" fmla="*/ 0 w 3050496"/>
                <a:gd name="connsiteY0-112" fmla="*/ 0 h 2831008"/>
                <a:gd name="connsiteX1-113" fmla="*/ 3007415 w 3050496"/>
                <a:gd name="connsiteY1-114" fmla="*/ 55771 h 2831008"/>
                <a:gd name="connsiteX2-115" fmla="*/ 2844527 w 3050496"/>
                <a:gd name="connsiteY2-116" fmla="*/ 2655027 h 2831008"/>
                <a:gd name="connsiteX3-117" fmla="*/ 152810 w 3050496"/>
                <a:gd name="connsiteY3-118" fmla="*/ 2802085 h 2831008"/>
                <a:gd name="connsiteX4-119" fmla="*/ 0 w 3050496"/>
                <a:gd name="connsiteY4-120" fmla="*/ 0 h 2831008"/>
                <a:gd name="connsiteX0-121" fmla="*/ 0 w 3083026"/>
                <a:gd name="connsiteY0-122" fmla="*/ 0 h 2802085"/>
                <a:gd name="connsiteX1-123" fmla="*/ 3007415 w 3083026"/>
                <a:gd name="connsiteY1-124" fmla="*/ 55771 h 2802085"/>
                <a:gd name="connsiteX2-125" fmla="*/ 2894153 w 3083026"/>
                <a:gd name="connsiteY2-126" fmla="*/ 2551842 h 2802085"/>
                <a:gd name="connsiteX3-127" fmla="*/ 152810 w 3083026"/>
                <a:gd name="connsiteY3-128" fmla="*/ 2802085 h 2802085"/>
                <a:gd name="connsiteX4-129" fmla="*/ 0 w 3083026"/>
                <a:gd name="connsiteY4-130" fmla="*/ 0 h 2802085"/>
                <a:gd name="connsiteX0-131" fmla="*/ 0 w 3077100"/>
                <a:gd name="connsiteY0-132" fmla="*/ 0 h 2839147"/>
                <a:gd name="connsiteX1-133" fmla="*/ 3007415 w 3077100"/>
                <a:gd name="connsiteY1-134" fmla="*/ 55771 h 2839147"/>
                <a:gd name="connsiteX2-135" fmla="*/ 2885440 w 3077100"/>
                <a:gd name="connsiteY2-136" fmla="*/ 2670966 h 2839147"/>
                <a:gd name="connsiteX3-137" fmla="*/ 152810 w 3077100"/>
                <a:gd name="connsiteY3-138" fmla="*/ 2802085 h 2839147"/>
                <a:gd name="connsiteX4-139" fmla="*/ 0 w 3077100"/>
                <a:gd name="connsiteY4-140" fmla="*/ 0 h 2839147"/>
                <a:gd name="connsiteX0-141" fmla="*/ 0 w 3084012"/>
                <a:gd name="connsiteY0-142" fmla="*/ 0 h 2810619"/>
                <a:gd name="connsiteX1-143" fmla="*/ 3007415 w 3084012"/>
                <a:gd name="connsiteY1-144" fmla="*/ 55771 h 2810619"/>
                <a:gd name="connsiteX2-145" fmla="*/ 2895591 w 3084012"/>
                <a:gd name="connsiteY2-146" fmla="*/ 2605068 h 2810619"/>
                <a:gd name="connsiteX3-147" fmla="*/ 152810 w 3084012"/>
                <a:gd name="connsiteY3-148" fmla="*/ 2802085 h 2810619"/>
                <a:gd name="connsiteX4-149" fmla="*/ 0 w 3084012"/>
                <a:gd name="connsiteY4-150" fmla="*/ 0 h 2810619"/>
                <a:gd name="connsiteX0-151" fmla="*/ 0 w 3108841"/>
                <a:gd name="connsiteY0-152" fmla="*/ 0 h 2802085"/>
                <a:gd name="connsiteX1-153" fmla="*/ 3007415 w 3108841"/>
                <a:gd name="connsiteY1-154" fmla="*/ 55771 h 2802085"/>
                <a:gd name="connsiteX2-155" fmla="*/ 2930854 w 3108841"/>
                <a:gd name="connsiteY2-156" fmla="*/ 2501276 h 2802085"/>
                <a:gd name="connsiteX3-157" fmla="*/ 152810 w 3108841"/>
                <a:gd name="connsiteY3-158" fmla="*/ 2802085 h 2802085"/>
                <a:gd name="connsiteX4-159" fmla="*/ 0 w 3108841"/>
                <a:gd name="connsiteY4-160" fmla="*/ 0 h 2802085"/>
                <a:gd name="connsiteX0-161" fmla="*/ 0 w 3073089"/>
                <a:gd name="connsiteY0-162" fmla="*/ 0 h 2802085"/>
                <a:gd name="connsiteX1-163" fmla="*/ 3007415 w 3073089"/>
                <a:gd name="connsiteY1-164" fmla="*/ 55771 h 2802085"/>
                <a:gd name="connsiteX2-165" fmla="*/ 2879470 w 3073089"/>
                <a:gd name="connsiteY2-166" fmla="*/ 2334344 h 2802085"/>
                <a:gd name="connsiteX3-167" fmla="*/ 152810 w 3073089"/>
                <a:gd name="connsiteY3-168" fmla="*/ 2802085 h 2802085"/>
                <a:gd name="connsiteX4-169" fmla="*/ 0 w 3073089"/>
                <a:gd name="connsiteY4-170" fmla="*/ 0 h 2802085"/>
                <a:gd name="connsiteX0-171" fmla="*/ 0 w 3142862"/>
                <a:gd name="connsiteY0-172" fmla="*/ 0 h 2802085"/>
                <a:gd name="connsiteX1-173" fmla="*/ 3007415 w 3142862"/>
                <a:gd name="connsiteY1-174" fmla="*/ 55771 h 2802085"/>
                <a:gd name="connsiteX2-175" fmla="*/ 2879470 w 3142862"/>
                <a:gd name="connsiteY2-176" fmla="*/ 2334344 h 2802085"/>
                <a:gd name="connsiteX3-177" fmla="*/ 152810 w 3142862"/>
                <a:gd name="connsiteY3-178" fmla="*/ 2802085 h 2802085"/>
                <a:gd name="connsiteX4-179" fmla="*/ 0 w 3142862"/>
                <a:gd name="connsiteY4-180" fmla="*/ 0 h 2802085"/>
                <a:gd name="connsiteX0-181" fmla="*/ 0 w 3142862"/>
                <a:gd name="connsiteY0-182" fmla="*/ 0 h 2860388"/>
                <a:gd name="connsiteX1-183" fmla="*/ 3007415 w 3142862"/>
                <a:gd name="connsiteY1-184" fmla="*/ 55771 h 2860388"/>
                <a:gd name="connsiteX2-185" fmla="*/ 2879470 w 3142862"/>
                <a:gd name="connsiteY2-186" fmla="*/ 2334344 h 2860388"/>
                <a:gd name="connsiteX3-187" fmla="*/ 187196 w 3142862"/>
                <a:gd name="connsiteY3-188" fmla="*/ 2860388 h 2860388"/>
                <a:gd name="connsiteX4-189" fmla="*/ 0 w 3142862"/>
                <a:gd name="connsiteY4-190" fmla="*/ 0 h 2860388"/>
                <a:gd name="connsiteX0-191" fmla="*/ 0 w 3142862"/>
                <a:gd name="connsiteY0-192" fmla="*/ 0 h 2876373"/>
                <a:gd name="connsiteX1-193" fmla="*/ 3007415 w 3142862"/>
                <a:gd name="connsiteY1-194" fmla="*/ 55771 h 2876373"/>
                <a:gd name="connsiteX2-195" fmla="*/ 2879470 w 3142862"/>
                <a:gd name="connsiteY2-196" fmla="*/ 2334344 h 2876373"/>
                <a:gd name="connsiteX3-197" fmla="*/ 187196 w 3142862"/>
                <a:gd name="connsiteY3-198" fmla="*/ 2860388 h 2876373"/>
                <a:gd name="connsiteX4-199" fmla="*/ 0 w 3142862"/>
                <a:gd name="connsiteY4-200" fmla="*/ 0 h 2876373"/>
                <a:gd name="connsiteX0-201" fmla="*/ 0 w 3142862"/>
                <a:gd name="connsiteY0-202" fmla="*/ 0 h 2869960"/>
                <a:gd name="connsiteX1-203" fmla="*/ 3007415 w 3142862"/>
                <a:gd name="connsiteY1-204" fmla="*/ 55771 h 2869960"/>
                <a:gd name="connsiteX2-205" fmla="*/ 2879470 w 3142862"/>
                <a:gd name="connsiteY2-206" fmla="*/ 2334344 h 2869960"/>
                <a:gd name="connsiteX3-207" fmla="*/ 187196 w 3142862"/>
                <a:gd name="connsiteY3-208" fmla="*/ 2860388 h 2869960"/>
                <a:gd name="connsiteX4-209" fmla="*/ 0 w 3142862"/>
                <a:gd name="connsiteY4-210" fmla="*/ 0 h 2869960"/>
                <a:gd name="connsiteX0-211" fmla="*/ 0 w 3142862"/>
                <a:gd name="connsiteY0-212" fmla="*/ 0 h 2875403"/>
                <a:gd name="connsiteX1-213" fmla="*/ 3007415 w 3142862"/>
                <a:gd name="connsiteY1-214" fmla="*/ 55771 h 2875403"/>
                <a:gd name="connsiteX2-215" fmla="*/ 2879470 w 3142862"/>
                <a:gd name="connsiteY2-216" fmla="*/ 2334344 h 2875403"/>
                <a:gd name="connsiteX3-217" fmla="*/ 187196 w 3142862"/>
                <a:gd name="connsiteY3-218" fmla="*/ 2860388 h 2875403"/>
                <a:gd name="connsiteX4-219" fmla="*/ 0 w 3142862"/>
                <a:gd name="connsiteY4-220" fmla="*/ 0 h 2875403"/>
                <a:gd name="connsiteX0-221" fmla="*/ 0 w 3155056"/>
                <a:gd name="connsiteY0-222" fmla="*/ 0 h 2875403"/>
                <a:gd name="connsiteX1-223" fmla="*/ 3007415 w 3155056"/>
                <a:gd name="connsiteY1-224" fmla="*/ 55771 h 2875403"/>
                <a:gd name="connsiteX2-225" fmla="*/ 2879470 w 3155056"/>
                <a:gd name="connsiteY2-226" fmla="*/ 2334344 h 2875403"/>
                <a:gd name="connsiteX3-227" fmla="*/ 187196 w 3155056"/>
                <a:gd name="connsiteY3-228" fmla="*/ 2860388 h 2875403"/>
                <a:gd name="connsiteX4-229" fmla="*/ 0 w 3155056"/>
                <a:gd name="connsiteY4-230" fmla="*/ 0 h 2875403"/>
                <a:gd name="connsiteX0-231" fmla="*/ 0 w 3111070"/>
                <a:gd name="connsiteY0-232" fmla="*/ 0 h 2875403"/>
                <a:gd name="connsiteX1-233" fmla="*/ 3007415 w 3111070"/>
                <a:gd name="connsiteY1-234" fmla="*/ 55771 h 2875403"/>
                <a:gd name="connsiteX2-235" fmla="*/ 2879470 w 3111070"/>
                <a:gd name="connsiteY2-236" fmla="*/ 2334344 h 2875403"/>
                <a:gd name="connsiteX3-237" fmla="*/ 187196 w 3111070"/>
                <a:gd name="connsiteY3-238" fmla="*/ 2860388 h 2875403"/>
                <a:gd name="connsiteX4-239" fmla="*/ 0 w 3111070"/>
                <a:gd name="connsiteY4-240" fmla="*/ 0 h 2875403"/>
                <a:gd name="connsiteX0-241" fmla="*/ 0 w 3116300"/>
                <a:gd name="connsiteY0-242" fmla="*/ 0 h 2875403"/>
                <a:gd name="connsiteX1-243" fmla="*/ 3007415 w 3116300"/>
                <a:gd name="connsiteY1-244" fmla="*/ 55771 h 2875403"/>
                <a:gd name="connsiteX2-245" fmla="*/ 2879470 w 3116300"/>
                <a:gd name="connsiteY2-246" fmla="*/ 2334344 h 2875403"/>
                <a:gd name="connsiteX3-247" fmla="*/ 187196 w 3116300"/>
                <a:gd name="connsiteY3-248" fmla="*/ 2860388 h 2875403"/>
                <a:gd name="connsiteX4-249" fmla="*/ 0 w 3116300"/>
                <a:gd name="connsiteY4-250" fmla="*/ 0 h 2875403"/>
              </a:gdLst>
              <a:ahLst/>
              <a:cxnLst>
                <a:cxn ang="0">
                  <a:pos x="connsiteX0-241" y="connsiteY0-242"/>
                </a:cxn>
                <a:cxn ang="0">
                  <a:pos x="connsiteX1-243" y="connsiteY1-244"/>
                </a:cxn>
                <a:cxn ang="0">
                  <a:pos x="connsiteX2-245" y="connsiteY2-246"/>
                </a:cxn>
                <a:cxn ang="0">
                  <a:pos x="connsiteX3-247" y="connsiteY3-248"/>
                </a:cxn>
                <a:cxn ang="0">
                  <a:pos x="connsiteX4-249" y="connsiteY4-250"/>
                </a:cxn>
              </a:cxnLst>
              <a:rect l="l" t="t" r="r" b="b"/>
              <a:pathLst>
                <a:path w="3116300" h="2875403">
                  <a:moveTo>
                    <a:pt x="0" y="0"/>
                  </a:moveTo>
                  <a:cubicBezTo>
                    <a:pt x="1127017" y="85961"/>
                    <a:pt x="2004943" y="37181"/>
                    <a:pt x="3007415" y="55771"/>
                  </a:cubicBezTo>
                  <a:cubicBezTo>
                    <a:pt x="2936937" y="964672"/>
                    <a:pt x="3368549" y="2290401"/>
                    <a:pt x="2879470" y="2334344"/>
                  </a:cubicBezTo>
                  <a:cubicBezTo>
                    <a:pt x="2708049" y="2614029"/>
                    <a:pt x="1197859" y="2950916"/>
                    <a:pt x="187196" y="2860388"/>
                  </a:cubicBezTo>
                  <a:cubicBezTo>
                    <a:pt x="13901" y="1782226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走上绝路</a:t>
              </a:r>
            </a:p>
          </p:txBody>
        </p:sp>
        <p:sp>
          <p:nvSpPr>
            <p:cNvPr id="54" name="MH_Other_18"/>
            <p:cNvSpPr/>
            <p:nvPr/>
          </p:nvSpPr>
          <p:spPr>
            <a:xfrm rot="14260875">
              <a:off x="7009408" y="3529730"/>
              <a:ext cx="133350" cy="601266"/>
            </a:xfrm>
            <a:custGeom>
              <a:avLst/>
              <a:gdLst>
                <a:gd name="connsiteX0" fmla="*/ 0 w 360040"/>
                <a:gd name="connsiteY0" fmla="*/ 1205112 h 1205112"/>
                <a:gd name="connsiteX1" fmla="*/ 0 w 360040"/>
                <a:gd name="connsiteY1" fmla="*/ 0 h 1205112"/>
                <a:gd name="connsiteX2" fmla="*/ 360040 w 360040"/>
                <a:gd name="connsiteY2" fmla="*/ 1205112 h 1205112"/>
                <a:gd name="connsiteX3" fmla="*/ 0 w 360040"/>
                <a:gd name="connsiteY3" fmla="*/ 1205112 h 1205112"/>
                <a:gd name="connsiteX0-1" fmla="*/ 0 w 284031"/>
                <a:gd name="connsiteY0-2" fmla="*/ 1205112 h 1205112"/>
                <a:gd name="connsiteX1-3" fmla="*/ 0 w 284031"/>
                <a:gd name="connsiteY1-4" fmla="*/ 0 h 1205112"/>
                <a:gd name="connsiteX2-5" fmla="*/ 284031 w 284031"/>
                <a:gd name="connsiteY2-6" fmla="*/ 826409 h 1205112"/>
                <a:gd name="connsiteX3-7" fmla="*/ 0 w 284031"/>
                <a:gd name="connsiteY3-8" fmla="*/ 1205112 h 1205112"/>
                <a:gd name="connsiteX0-9" fmla="*/ 0 w 366580"/>
                <a:gd name="connsiteY0-10" fmla="*/ 1205112 h 1205112"/>
                <a:gd name="connsiteX1-11" fmla="*/ 0 w 366580"/>
                <a:gd name="connsiteY1-12" fmla="*/ 0 h 1205112"/>
                <a:gd name="connsiteX2-13" fmla="*/ 366580 w 366580"/>
                <a:gd name="connsiteY2-14" fmla="*/ 963165 h 1205112"/>
                <a:gd name="connsiteX3-15" fmla="*/ 0 w 366580"/>
                <a:gd name="connsiteY3-16" fmla="*/ 1205112 h 1205112"/>
                <a:gd name="connsiteX0-17" fmla="*/ 0 w 366580"/>
                <a:gd name="connsiteY0-18" fmla="*/ 1205112 h 1205112"/>
                <a:gd name="connsiteX1-19" fmla="*/ 0 w 366580"/>
                <a:gd name="connsiteY1-20" fmla="*/ 0 h 1205112"/>
                <a:gd name="connsiteX2-21" fmla="*/ 366580 w 366580"/>
                <a:gd name="connsiteY2-22" fmla="*/ 963165 h 1205112"/>
                <a:gd name="connsiteX3-23" fmla="*/ 0 w 366580"/>
                <a:gd name="connsiteY3-24" fmla="*/ 1205112 h 1205112"/>
                <a:gd name="connsiteX0-25" fmla="*/ 0 w 375287"/>
                <a:gd name="connsiteY0-26" fmla="*/ 1227782 h 1227782"/>
                <a:gd name="connsiteX1-27" fmla="*/ 8707 w 375287"/>
                <a:gd name="connsiteY1-28" fmla="*/ 0 h 1227782"/>
                <a:gd name="connsiteX2-29" fmla="*/ 375287 w 375287"/>
                <a:gd name="connsiteY2-30" fmla="*/ 963165 h 1227782"/>
                <a:gd name="connsiteX3-31" fmla="*/ 0 w 375287"/>
                <a:gd name="connsiteY3-32" fmla="*/ 1227782 h 1227782"/>
                <a:gd name="connsiteX0-33" fmla="*/ 0 w 375287"/>
                <a:gd name="connsiteY0-34" fmla="*/ 1227782 h 1227782"/>
                <a:gd name="connsiteX1-35" fmla="*/ 8707 w 375287"/>
                <a:gd name="connsiteY1-36" fmla="*/ 0 h 1227782"/>
                <a:gd name="connsiteX2-37" fmla="*/ 375287 w 375287"/>
                <a:gd name="connsiteY2-38" fmla="*/ 963165 h 1227782"/>
                <a:gd name="connsiteX3-39" fmla="*/ 0 w 375287"/>
                <a:gd name="connsiteY3-40" fmla="*/ 1227782 h 1227782"/>
                <a:gd name="connsiteX0-41" fmla="*/ 0 w 375287"/>
                <a:gd name="connsiteY0-42" fmla="*/ 1227782 h 1227782"/>
                <a:gd name="connsiteX1-43" fmla="*/ 8707 w 375287"/>
                <a:gd name="connsiteY1-44" fmla="*/ 0 h 1227782"/>
                <a:gd name="connsiteX2-45" fmla="*/ 375287 w 375287"/>
                <a:gd name="connsiteY2-46" fmla="*/ 963165 h 1227782"/>
                <a:gd name="connsiteX3-47" fmla="*/ 0 w 375287"/>
                <a:gd name="connsiteY3-48" fmla="*/ 1227782 h 1227782"/>
                <a:gd name="connsiteX0-49" fmla="*/ 0 w 375287"/>
                <a:gd name="connsiteY0-50" fmla="*/ 1227782 h 1227782"/>
                <a:gd name="connsiteX1-51" fmla="*/ 8707 w 375287"/>
                <a:gd name="connsiteY1-52" fmla="*/ 0 h 1227782"/>
                <a:gd name="connsiteX2-53" fmla="*/ 375287 w 375287"/>
                <a:gd name="connsiteY2-54" fmla="*/ 963165 h 1227782"/>
                <a:gd name="connsiteX3-55" fmla="*/ 0 w 375287"/>
                <a:gd name="connsiteY3-56" fmla="*/ 1227782 h 1227782"/>
                <a:gd name="connsiteX0-57" fmla="*/ 0 w 375287"/>
                <a:gd name="connsiteY0-58" fmla="*/ 1227782 h 1227782"/>
                <a:gd name="connsiteX1-59" fmla="*/ 8707 w 375287"/>
                <a:gd name="connsiteY1-60" fmla="*/ 0 h 1227782"/>
                <a:gd name="connsiteX2-61" fmla="*/ 375287 w 375287"/>
                <a:gd name="connsiteY2-62" fmla="*/ 963165 h 1227782"/>
                <a:gd name="connsiteX3-63" fmla="*/ 0 w 375287"/>
                <a:gd name="connsiteY3-64" fmla="*/ 1227782 h 1227782"/>
                <a:gd name="connsiteX0-65" fmla="*/ 0 w 375287"/>
                <a:gd name="connsiteY0-66" fmla="*/ 1227782 h 1227782"/>
                <a:gd name="connsiteX1-67" fmla="*/ 8707 w 375287"/>
                <a:gd name="connsiteY1-68" fmla="*/ 0 h 1227782"/>
                <a:gd name="connsiteX2-69" fmla="*/ 375287 w 375287"/>
                <a:gd name="connsiteY2-70" fmla="*/ 963165 h 1227782"/>
                <a:gd name="connsiteX3-71" fmla="*/ 0 w 375287"/>
                <a:gd name="connsiteY3-72" fmla="*/ 1227782 h 1227782"/>
                <a:gd name="connsiteX0-73" fmla="*/ 126017 w 501304"/>
                <a:gd name="connsiteY0-74" fmla="*/ 1227782 h 1227782"/>
                <a:gd name="connsiteX1-75" fmla="*/ 134724 w 501304"/>
                <a:gd name="connsiteY1-76" fmla="*/ 0 h 1227782"/>
                <a:gd name="connsiteX2-77" fmla="*/ 501304 w 501304"/>
                <a:gd name="connsiteY2-78" fmla="*/ 963165 h 1227782"/>
                <a:gd name="connsiteX3-79" fmla="*/ 126017 w 501304"/>
                <a:gd name="connsiteY3-80" fmla="*/ 1227782 h 1227782"/>
                <a:gd name="connsiteX0-81" fmla="*/ 129311 w 504598"/>
                <a:gd name="connsiteY0-82" fmla="*/ 1227782 h 1227782"/>
                <a:gd name="connsiteX1-83" fmla="*/ 138018 w 504598"/>
                <a:gd name="connsiteY1-84" fmla="*/ 0 h 1227782"/>
                <a:gd name="connsiteX2-85" fmla="*/ 504598 w 504598"/>
                <a:gd name="connsiteY2-86" fmla="*/ 963165 h 1227782"/>
                <a:gd name="connsiteX3-87" fmla="*/ 129311 w 504598"/>
                <a:gd name="connsiteY3-88" fmla="*/ 1227782 h 1227782"/>
                <a:gd name="connsiteX0-89" fmla="*/ 122131 w 497418"/>
                <a:gd name="connsiteY0-90" fmla="*/ 1406841 h 1406841"/>
                <a:gd name="connsiteX1-91" fmla="*/ 159583 w 497418"/>
                <a:gd name="connsiteY1-92" fmla="*/ 0 h 1406841"/>
                <a:gd name="connsiteX2-93" fmla="*/ 497418 w 497418"/>
                <a:gd name="connsiteY2-94" fmla="*/ 1142224 h 1406841"/>
                <a:gd name="connsiteX3-95" fmla="*/ 122131 w 497418"/>
                <a:gd name="connsiteY3-96" fmla="*/ 1406841 h 1406841"/>
                <a:gd name="connsiteX0-97" fmla="*/ 134513 w 509800"/>
                <a:gd name="connsiteY0-98" fmla="*/ 1406841 h 1406841"/>
                <a:gd name="connsiteX1-99" fmla="*/ 171965 w 509800"/>
                <a:gd name="connsiteY1-100" fmla="*/ 0 h 1406841"/>
                <a:gd name="connsiteX2-101" fmla="*/ 509800 w 509800"/>
                <a:gd name="connsiteY2-102" fmla="*/ 1142224 h 1406841"/>
                <a:gd name="connsiteX3-103" fmla="*/ 134513 w 509800"/>
                <a:gd name="connsiteY3-104" fmla="*/ 1406841 h 1406841"/>
                <a:gd name="connsiteX0-105" fmla="*/ 134513 w 509800"/>
                <a:gd name="connsiteY0-106" fmla="*/ 1406841 h 1406841"/>
                <a:gd name="connsiteX1-107" fmla="*/ 171965 w 509800"/>
                <a:gd name="connsiteY1-108" fmla="*/ 0 h 1406841"/>
                <a:gd name="connsiteX2-109" fmla="*/ 509800 w 509800"/>
                <a:gd name="connsiteY2-110" fmla="*/ 1142224 h 1406841"/>
                <a:gd name="connsiteX3-111" fmla="*/ 134513 w 509800"/>
                <a:gd name="connsiteY3-112" fmla="*/ 1406841 h 1406841"/>
                <a:gd name="connsiteX0-113" fmla="*/ 134513 w 403203"/>
                <a:gd name="connsiteY0-114" fmla="*/ 1406841 h 1406841"/>
                <a:gd name="connsiteX1-115" fmla="*/ 171965 w 403203"/>
                <a:gd name="connsiteY1-116" fmla="*/ 0 h 1406841"/>
                <a:gd name="connsiteX2-117" fmla="*/ 403203 w 403203"/>
                <a:gd name="connsiteY2-118" fmla="*/ 1117809 h 1406841"/>
                <a:gd name="connsiteX3-119" fmla="*/ 134513 w 403203"/>
                <a:gd name="connsiteY3-120" fmla="*/ 1406841 h 1406841"/>
                <a:gd name="connsiteX0-121" fmla="*/ 134513 w 412457"/>
                <a:gd name="connsiteY0-122" fmla="*/ 1406841 h 1406841"/>
                <a:gd name="connsiteX1-123" fmla="*/ 171965 w 412457"/>
                <a:gd name="connsiteY1-124" fmla="*/ 0 h 1406841"/>
                <a:gd name="connsiteX2-125" fmla="*/ 412456 w 412457"/>
                <a:gd name="connsiteY2-126" fmla="*/ 1149013 h 1406841"/>
                <a:gd name="connsiteX3-127" fmla="*/ 134513 w 412457"/>
                <a:gd name="connsiteY3-128" fmla="*/ 1406841 h 1406841"/>
                <a:gd name="connsiteX0-129" fmla="*/ 134513 w 412456"/>
                <a:gd name="connsiteY0-130" fmla="*/ 1406841 h 1406841"/>
                <a:gd name="connsiteX1-131" fmla="*/ 171965 w 412456"/>
                <a:gd name="connsiteY1-132" fmla="*/ 0 h 1406841"/>
                <a:gd name="connsiteX2-133" fmla="*/ 412456 w 412456"/>
                <a:gd name="connsiteY2-134" fmla="*/ 1149013 h 1406841"/>
                <a:gd name="connsiteX3-135" fmla="*/ 134513 w 412456"/>
                <a:gd name="connsiteY3-136" fmla="*/ 1406841 h 1406841"/>
                <a:gd name="connsiteX0-137" fmla="*/ 134513 w 412456"/>
                <a:gd name="connsiteY0-138" fmla="*/ 1406841 h 1406841"/>
                <a:gd name="connsiteX1-139" fmla="*/ 171965 w 412456"/>
                <a:gd name="connsiteY1-140" fmla="*/ 0 h 1406841"/>
                <a:gd name="connsiteX2-141" fmla="*/ 412456 w 412456"/>
                <a:gd name="connsiteY2-142" fmla="*/ 1149013 h 1406841"/>
                <a:gd name="connsiteX3-143" fmla="*/ 134513 w 412456"/>
                <a:gd name="connsiteY3-144" fmla="*/ 1406841 h 1406841"/>
                <a:gd name="connsiteX0-145" fmla="*/ 140084 w 398701"/>
                <a:gd name="connsiteY0-146" fmla="*/ 1442880 h 1442880"/>
                <a:gd name="connsiteX1-147" fmla="*/ 158210 w 398701"/>
                <a:gd name="connsiteY1-148" fmla="*/ 0 h 1442880"/>
                <a:gd name="connsiteX2-149" fmla="*/ 398701 w 398701"/>
                <a:gd name="connsiteY2-150" fmla="*/ 1149013 h 1442880"/>
                <a:gd name="connsiteX3-151" fmla="*/ 140084 w 398701"/>
                <a:gd name="connsiteY3-152" fmla="*/ 1442880 h 1442880"/>
                <a:gd name="connsiteX0-153" fmla="*/ 163454 w 422071"/>
                <a:gd name="connsiteY0-154" fmla="*/ 1442880 h 1442880"/>
                <a:gd name="connsiteX1-155" fmla="*/ 181580 w 422071"/>
                <a:gd name="connsiteY1-156" fmla="*/ 0 h 1442880"/>
                <a:gd name="connsiteX2-157" fmla="*/ 422071 w 422071"/>
                <a:gd name="connsiteY2-158" fmla="*/ 1149013 h 1442880"/>
                <a:gd name="connsiteX3-159" fmla="*/ 163454 w 422071"/>
                <a:gd name="connsiteY3-160" fmla="*/ 1442880 h 1442880"/>
                <a:gd name="connsiteX0-161" fmla="*/ 163454 w 422071"/>
                <a:gd name="connsiteY0-162" fmla="*/ 1442880 h 1442880"/>
                <a:gd name="connsiteX1-163" fmla="*/ 181580 w 422071"/>
                <a:gd name="connsiteY1-164" fmla="*/ 0 h 1442880"/>
                <a:gd name="connsiteX2-165" fmla="*/ 422071 w 422071"/>
                <a:gd name="connsiteY2-166" fmla="*/ 1149013 h 1442880"/>
                <a:gd name="connsiteX3-167" fmla="*/ 163454 w 422071"/>
                <a:gd name="connsiteY3-168" fmla="*/ 1442880 h 1442880"/>
              </a:gdLst>
              <a:ahLst/>
              <a:cxnLst>
                <a:cxn ang="0">
                  <a:pos x="connsiteX0-161" y="connsiteY0-162"/>
                </a:cxn>
                <a:cxn ang="0">
                  <a:pos x="connsiteX1-163" y="connsiteY1-164"/>
                </a:cxn>
                <a:cxn ang="0">
                  <a:pos x="connsiteX2-165" y="connsiteY2-166"/>
                </a:cxn>
                <a:cxn ang="0">
                  <a:pos x="connsiteX3-167" y="connsiteY3-168"/>
                </a:cxn>
              </a:cxnLst>
              <a:rect l="l" t="t" r="r" b="b"/>
              <a:pathLst>
                <a:path w="422071" h="1442880">
                  <a:moveTo>
                    <a:pt x="163454" y="1442880"/>
                  </a:moveTo>
                  <a:cubicBezTo>
                    <a:pt x="-176501" y="1226284"/>
                    <a:pt x="107547" y="307905"/>
                    <a:pt x="181580" y="0"/>
                  </a:cubicBezTo>
                  <a:cubicBezTo>
                    <a:pt x="115191" y="556789"/>
                    <a:pt x="137346" y="827855"/>
                    <a:pt x="422071" y="1149013"/>
                  </a:cubicBezTo>
                  <a:cubicBezTo>
                    <a:pt x="129579" y="963158"/>
                    <a:pt x="66208" y="1301405"/>
                    <a:pt x="163454" y="144288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MH_Other_19"/>
            <p:cNvSpPr/>
            <p:nvPr/>
          </p:nvSpPr>
          <p:spPr>
            <a:xfrm rot="18900000">
              <a:off x="5902723" y="3030263"/>
              <a:ext cx="516731" cy="125016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-1" fmla="*/ 1637 w 1153765"/>
                <a:gd name="connsiteY0-2" fmla="*/ 0 h 242604"/>
                <a:gd name="connsiteX1-3" fmla="*/ 1153765 w 1153765"/>
                <a:gd name="connsiteY1-4" fmla="*/ 0 h 242604"/>
                <a:gd name="connsiteX2-5" fmla="*/ 1153765 w 1153765"/>
                <a:gd name="connsiteY2-6" fmla="*/ 242604 h 242604"/>
                <a:gd name="connsiteX3-7" fmla="*/ 1637 w 1153765"/>
                <a:gd name="connsiteY3-8" fmla="*/ 242604 h 242604"/>
                <a:gd name="connsiteX4-9" fmla="*/ 0 w 1153765"/>
                <a:gd name="connsiteY4-10" fmla="*/ 57657 h 242604"/>
                <a:gd name="connsiteX5" fmla="*/ 1637 w 1153765"/>
                <a:gd name="connsiteY5" fmla="*/ 0 h 242604"/>
                <a:gd name="connsiteX0-11" fmla="*/ 85266 w 1237394"/>
                <a:gd name="connsiteY0-12" fmla="*/ 0 h 242604"/>
                <a:gd name="connsiteX1-13" fmla="*/ 1237394 w 1237394"/>
                <a:gd name="connsiteY1-14" fmla="*/ 0 h 242604"/>
                <a:gd name="connsiteX2-15" fmla="*/ 1237394 w 1237394"/>
                <a:gd name="connsiteY2-16" fmla="*/ 242604 h 242604"/>
                <a:gd name="connsiteX3-17" fmla="*/ 85266 w 1237394"/>
                <a:gd name="connsiteY3-18" fmla="*/ 242604 h 242604"/>
                <a:gd name="connsiteX4-19" fmla="*/ 85314 w 1237394"/>
                <a:gd name="connsiteY4-20" fmla="*/ 96385 h 242604"/>
                <a:gd name="connsiteX5-21" fmla="*/ 83629 w 1237394"/>
                <a:gd name="connsiteY5-22" fmla="*/ 57657 h 242604"/>
                <a:gd name="connsiteX6" fmla="*/ 85266 w 1237394"/>
                <a:gd name="connsiteY6" fmla="*/ 0 h 242604"/>
                <a:gd name="connsiteX0-23" fmla="*/ 105071 w 1257199"/>
                <a:gd name="connsiteY0-24" fmla="*/ 0 h 242604"/>
                <a:gd name="connsiteX1-25" fmla="*/ 1257199 w 1257199"/>
                <a:gd name="connsiteY1-26" fmla="*/ 0 h 242604"/>
                <a:gd name="connsiteX2-27" fmla="*/ 1257199 w 1257199"/>
                <a:gd name="connsiteY2-28" fmla="*/ 242604 h 242604"/>
                <a:gd name="connsiteX3-29" fmla="*/ 105071 w 1257199"/>
                <a:gd name="connsiteY3-30" fmla="*/ 242604 h 242604"/>
                <a:gd name="connsiteX4-31" fmla="*/ 52921 w 1257199"/>
                <a:gd name="connsiteY4-32" fmla="*/ 155317 h 242604"/>
                <a:gd name="connsiteX5-33" fmla="*/ 105119 w 1257199"/>
                <a:gd name="connsiteY5-34" fmla="*/ 96385 h 242604"/>
                <a:gd name="connsiteX6-35" fmla="*/ 103434 w 1257199"/>
                <a:gd name="connsiteY6-36" fmla="*/ 57657 h 242604"/>
                <a:gd name="connsiteX7" fmla="*/ 105071 w 1257199"/>
                <a:gd name="connsiteY7" fmla="*/ 0 h 242604"/>
                <a:gd name="connsiteX0-37" fmla="*/ 123870 w 1275998"/>
                <a:gd name="connsiteY0-38" fmla="*/ 0 h 242604"/>
                <a:gd name="connsiteX1-39" fmla="*/ 1275998 w 1275998"/>
                <a:gd name="connsiteY1-40" fmla="*/ 0 h 242604"/>
                <a:gd name="connsiteX2-41" fmla="*/ 1275998 w 1275998"/>
                <a:gd name="connsiteY2-42" fmla="*/ 242604 h 242604"/>
                <a:gd name="connsiteX3-43" fmla="*/ 123870 w 1275998"/>
                <a:gd name="connsiteY3-44" fmla="*/ 242604 h 242604"/>
                <a:gd name="connsiteX4-45" fmla="*/ 26256 w 1275998"/>
                <a:gd name="connsiteY4-46" fmla="*/ 197412 h 242604"/>
                <a:gd name="connsiteX5-47" fmla="*/ 71720 w 1275998"/>
                <a:gd name="connsiteY5-48" fmla="*/ 155317 h 242604"/>
                <a:gd name="connsiteX6-49" fmla="*/ 123918 w 1275998"/>
                <a:gd name="connsiteY6-50" fmla="*/ 96385 h 242604"/>
                <a:gd name="connsiteX7-51" fmla="*/ 122233 w 1275998"/>
                <a:gd name="connsiteY7-52" fmla="*/ 57657 h 242604"/>
                <a:gd name="connsiteX8" fmla="*/ 123870 w 1275998"/>
                <a:gd name="connsiteY8" fmla="*/ 0 h 242604"/>
                <a:gd name="connsiteX0-53" fmla="*/ 123870 w 1275998"/>
                <a:gd name="connsiteY0-54" fmla="*/ 0 h 242604"/>
                <a:gd name="connsiteX1-55" fmla="*/ 1275998 w 1275998"/>
                <a:gd name="connsiteY1-56" fmla="*/ 0 h 242604"/>
                <a:gd name="connsiteX2-57" fmla="*/ 1275998 w 1275998"/>
                <a:gd name="connsiteY2-58" fmla="*/ 242604 h 242604"/>
                <a:gd name="connsiteX3-59" fmla="*/ 123870 w 1275998"/>
                <a:gd name="connsiteY3-60" fmla="*/ 242604 h 242604"/>
                <a:gd name="connsiteX4-61" fmla="*/ 26256 w 1275998"/>
                <a:gd name="connsiteY4-62" fmla="*/ 197412 h 242604"/>
                <a:gd name="connsiteX5-63" fmla="*/ 71720 w 1275998"/>
                <a:gd name="connsiteY5-64" fmla="*/ 155317 h 242604"/>
                <a:gd name="connsiteX6-65" fmla="*/ 123918 w 1275998"/>
                <a:gd name="connsiteY6-66" fmla="*/ 96385 h 242604"/>
                <a:gd name="connsiteX7-67" fmla="*/ 199688 w 1275998"/>
                <a:gd name="connsiteY7-68" fmla="*/ 57657 h 242604"/>
                <a:gd name="connsiteX8-69" fmla="*/ 123870 w 1275998"/>
                <a:gd name="connsiteY8-70" fmla="*/ 0 h 242604"/>
                <a:gd name="connsiteX0-71" fmla="*/ 123870 w 1275998"/>
                <a:gd name="connsiteY0-72" fmla="*/ 0 h 242604"/>
                <a:gd name="connsiteX1-73" fmla="*/ 1275998 w 1275998"/>
                <a:gd name="connsiteY1-74" fmla="*/ 0 h 242604"/>
                <a:gd name="connsiteX2-75" fmla="*/ 1275998 w 1275998"/>
                <a:gd name="connsiteY2-76" fmla="*/ 242604 h 242604"/>
                <a:gd name="connsiteX3-77" fmla="*/ 123870 w 1275998"/>
                <a:gd name="connsiteY3-78" fmla="*/ 242604 h 242604"/>
                <a:gd name="connsiteX4-79" fmla="*/ 26256 w 1275998"/>
                <a:gd name="connsiteY4-80" fmla="*/ 197412 h 242604"/>
                <a:gd name="connsiteX5-81" fmla="*/ 90242 w 1275998"/>
                <a:gd name="connsiteY5-82" fmla="*/ 150265 h 242604"/>
                <a:gd name="connsiteX6-83" fmla="*/ 123918 w 1275998"/>
                <a:gd name="connsiteY6-84" fmla="*/ 96385 h 242604"/>
                <a:gd name="connsiteX7-85" fmla="*/ 199688 w 1275998"/>
                <a:gd name="connsiteY7-86" fmla="*/ 57657 h 242604"/>
                <a:gd name="connsiteX8-87" fmla="*/ 123870 w 1275998"/>
                <a:gd name="connsiteY8-88" fmla="*/ 0 h 242604"/>
                <a:gd name="connsiteX0-89" fmla="*/ 123870 w 1277318"/>
                <a:gd name="connsiteY0-90" fmla="*/ 0 h 242604"/>
                <a:gd name="connsiteX1-91" fmla="*/ 1275998 w 1277318"/>
                <a:gd name="connsiteY1-92" fmla="*/ 0 h 242604"/>
                <a:gd name="connsiteX2-93" fmla="*/ 1277318 w 1277318"/>
                <a:gd name="connsiteY2-94" fmla="*/ 47554 h 242604"/>
                <a:gd name="connsiteX3-95" fmla="*/ 1275998 w 1277318"/>
                <a:gd name="connsiteY3-96" fmla="*/ 242604 h 242604"/>
                <a:gd name="connsiteX4-97" fmla="*/ 123870 w 1277318"/>
                <a:gd name="connsiteY4-98" fmla="*/ 242604 h 242604"/>
                <a:gd name="connsiteX5-99" fmla="*/ 26256 w 1277318"/>
                <a:gd name="connsiteY5-100" fmla="*/ 197412 h 242604"/>
                <a:gd name="connsiteX6-101" fmla="*/ 90242 w 1277318"/>
                <a:gd name="connsiteY6-102" fmla="*/ 150265 h 242604"/>
                <a:gd name="connsiteX7-103" fmla="*/ 123918 w 1277318"/>
                <a:gd name="connsiteY7-104" fmla="*/ 96385 h 242604"/>
                <a:gd name="connsiteX8-105" fmla="*/ 199688 w 1277318"/>
                <a:gd name="connsiteY8-106" fmla="*/ 57657 h 242604"/>
                <a:gd name="connsiteX9" fmla="*/ 123870 w 1277318"/>
                <a:gd name="connsiteY9" fmla="*/ 0 h 242604"/>
                <a:gd name="connsiteX0-107" fmla="*/ 123870 w 1277318"/>
                <a:gd name="connsiteY0-108" fmla="*/ 0 h 242604"/>
                <a:gd name="connsiteX1-109" fmla="*/ 1275998 w 1277318"/>
                <a:gd name="connsiteY1-110" fmla="*/ 0 h 242604"/>
                <a:gd name="connsiteX2-111" fmla="*/ 1277318 w 1277318"/>
                <a:gd name="connsiteY2-112" fmla="*/ 47554 h 242604"/>
                <a:gd name="connsiteX3-113" fmla="*/ 1277318 w 1277318"/>
                <a:gd name="connsiteY3-114" fmla="*/ 175523 h 242604"/>
                <a:gd name="connsiteX4-115" fmla="*/ 1275998 w 1277318"/>
                <a:gd name="connsiteY4-116" fmla="*/ 242604 h 242604"/>
                <a:gd name="connsiteX5-117" fmla="*/ 123870 w 1277318"/>
                <a:gd name="connsiteY5-118" fmla="*/ 242604 h 242604"/>
                <a:gd name="connsiteX6-119" fmla="*/ 26256 w 1277318"/>
                <a:gd name="connsiteY6-120" fmla="*/ 197412 h 242604"/>
                <a:gd name="connsiteX7-121" fmla="*/ 90242 w 1277318"/>
                <a:gd name="connsiteY7-122" fmla="*/ 150265 h 242604"/>
                <a:gd name="connsiteX8-123" fmla="*/ 123918 w 1277318"/>
                <a:gd name="connsiteY8-124" fmla="*/ 96385 h 242604"/>
                <a:gd name="connsiteX9-125" fmla="*/ 199688 w 1277318"/>
                <a:gd name="connsiteY9-126" fmla="*/ 57657 h 242604"/>
                <a:gd name="connsiteX10" fmla="*/ 123870 w 1277318"/>
                <a:gd name="connsiteY10" fmla="*/ 0 h 242604"/>
                <a:gd name="connsiteX0-127" fmla="*/ 123870 w 1277318"/>
                <a:gd name="connsiteY0-128" fmla="*/ 0 h 242604"/>
                <a:gd name="connsiteX1-129" fmla="*/ 1275998 w 1277318"/>
                <a:gd name="connsiteY1-130" fmla="*/ 0 h 242604"/>
                <a:gd name="connsiteX2-131" fmla="*/ 1277318 w 1277318"/>
                <a:gd name="connsiteY2-132" fmla="*/ 47554 h 242604"/>
                <a:gd name="connsiteX3-133" fmla="*/ 1277317 w 1277318"/>
                <a:gd name="connsiteY3-134" fmla="*/ 98069 h 242604"/>
                <a:gd name="connsiteX4-135" fmla="*/ 1277318 w 1277318"/>
                <a:gd name="connsiteY4-136" fmla="*/ 175523 h 242604"/>
                <a:gd name="connsiteX5-137" fmla="*/ 1275998 w 1277318"/>
                <a:gd name="connsiteY5-138" fmla="*/ 242604 h 242604"/>
                <a:gd name="connsiteX6-139" fmla="*/ 123870 w 1277318"/>
                <a:gd name="connsiteY6-140" fmla="*/ 242604 h 242604"/>
                <a:gd name="connsiteX7-141" fmla="*/ 26256 w 1277318"/>
                <a:gd name="connsiteY7-142" fmla="*/ 197412 h 242604"/>
                <a:gd name="connsiteX8-143" fmla="*/ 90242 w 1277318"/>
                <a:gd name="connsiteY8-144" fmla="*/ 150265 h 242604"/>
                <a:gd name="connsiteX9-145" fmla="*/ 123918 w 1277318"/>
                <a:gd name="connsiteY9-146" fmla="*/ 96385 h 242604"/>
                <a:gd name="connsiteX10-147" fmla="*/ 199688 w 1277318"/>
                <a:gd name="connsiteY10-148" fmla="*/ 57657 h 242604"/>
                <a:gd name="connsiteX11" fmla="*/ 123870 w 1277318"/>
                <a:gd name="connsiteY11" fmla="*/ 0 h 242604"/>
                <a:gd name="connsiteX0-149" fmla="*/ 123870 w 1277318"/>
                <a:gd name="connsiteY0-150" fmla="*/ 0 h 242604"/>
                <a:gd name="connsiteX1-151" fmla="*/ 1275998 w 1277318"/>
                <a:gd name="connsiteY1-152" fmla="*/ 0 h 242604"/>
                <a:gd name="connsiteX2-153" fmla="*/ 1248694 w 1277318"/>
                <a:gd name="connsiteY2-154" fmla="*/ 42503 h 242604"/>
                <a:gd name="connsiteX3-155" fmla="*/ 1277317 w 1277318"/>
                <a:gd name="connsiteY3-156" fmla="*/ 98069 h 242604"/>
                <a:gd name="connsiteX4-157" fmla="*/ 1277318 w 1277318"/>
                <a:gd name="connsiteY4-158" fmla="*/ 175523 h 242604"/>
                <a:gd name="connsiteX5-159" fmla="*/ 1275998 w 1277318"/>
                <a:gd name="connsiteY5-160" fmla="*/ 242604 h 242604"/>
                <a:gd name="connsiteX6-161" fmla="*/ 123870 w 1277318"/>
                <a:gd name="connsiteY6-162" fmla="*/ 242604 h 242604"/>
                <a:gd name="connsiteX7-163" fmla="*/ 26256 w 1277318"/>
                <a:gd name="connsiteY7-164" fmla="*/ 197412 h 242604"/>
                <a:gd name="connsiteX8-165" fmla="*/ 90242 w 1277318"/>
                <a:gd name="connsiteY8-166" fmla="*/ 150265 h 242604"/>
                <a:gd name="connsiteX9-167" fmla="*/ 123918 w 1277318"/>
                <a:gd name="connsiteY9-168" fmla="*/ 96385 h 242604"/>
                <a:gd name="connsiteX10-169" fmla="*/ 199688 w 1277318"/>
                <a:gd name="connsiteY10-170" fmla="*/ 57657 h 242604"/>
                <a:gd name="connsiteX11-171" fmla="*/ 123870 w 1277318"/>
                <a:gd name="connsiteY11-172" fmla="*/ 0 h 242604"/>
                <a:gd name="connsiteX0-173" fmla="*/ 123870 w 1295839"/>
                <a:gd name="connsiteY0-174" fmla="*/ 0 h 242604"/>
                <a:gd name="connsiteX1-175" fmla="*/ 1275998 w 1295839"/>
                <a:gd name="connsiteY1-176" fmla="*/ 0 h 242604"/>
                <a:gd name="connsiteX2-177" fmla="*/ 1248694 w 1295839"/>
                <a:gd name="connsiteY2-178" fmla="*/ 42503 h 242604"/>
                <a:gd name="connsiteX3-179" fmla="*/ 1295839 w 1295839"/>
                <a:gd name="connsiteY3-180" fmla="*/ 89650 h 242604"/>
                <a:gd name="connsiteX4-181" fmla="*/ 1277318 w 1295839"/>
                <a:gd name="connsiteY4-182" fmla="*/ 175523 h 242604"/>
                <a:gd name="connsiteX5-183" fmla="*/ 1275998 w 1295839"/>
                <a:gd name="connsiteY5-184" fmla="*/ 242604 h 242604"/>
                <a:gd name="connsiteX6-185" fmla="*/ 123870 w 1295839"/>
                <a:gd name="connsiteY6-186" fmla="*/ 242604 h 242604"/>
                <a:gd name="connsiteX7-187" fmla="*/ 26256 w 1295839"/>
                <a:gd name="connsiteY7-188" fmla="*/ 197412 h 242604"/>
                <a:gd name="connsiteX8-189" fmla="*/ 90242 w 1295839"/>
                <a:gd name="connsiteY8-190" fmla="*/ 150265 h 242604"/>
                <a:gd name="connsiteX9-191" fmla="*/ 123918 w 1295839"/>
                <a:gd name="connsiteY9-192" fmla="*/ 96385 h 242604"/>
                <a:gd name="connsiteX10-193" fmla="*/ 199688 w 1295839"/>
                <a:gd name="connsiteY10-194" fmla="*/ 57657 h 242604"/>
                <a:gd name="connsiteX11-195" fmla="*/ 123870 w 1295839"/>
                <a:gd name="connsiteY11-196" fmla="*/ 0 h 242604"/>
                <a:gd name="connsiteX0-197" fmla="*/ 123870 w 1296242"/>
                <a:gd name="connsiteY0-198" fmla="*/ 0 h 242604"/>
                <a:gd name="connsiteX1-199" fmla="*/ 1275998 w 1296242"/>
                <a:gd name="connsiteY1-200" fmla="*/ 0 h 242604"/>
                <a:gd name="connsiteX2-201" fmla="*/ 1248694 w 1296242"/>
                <a:gd name="connsiteY2-202" fmla="*/ 42503 h 242604"/>
                <a:gd name="connsiteX3-203" fmla="*/ 1295839 w 1296242"/>
                <a:gd name="connsiteY3-204" fmla="*/ 89650 h 242604"/>
                <a:gd name="connsiteX4-205" fmla="*/ 1243642 w 1296242"/>
                <a:gd name="connsiteY4-206" fmla="*/ 141847 h 242604"/>
                <a:gd name="connsiteX5-207" fmla="*/ 1277318 w 1296242"/>
                <a:gd name="connsiteY5-208" fmla="*/ 175523 h 242604"/>
                <a:gd name="connsiteX6-209" fmla="*/ 1275998 w 1296242"/>
                <a:gd name="connsiteY6-210" fmla="*/ 242604 h 242604"/>
                <a:gd name="connsiteX7-211" fmla="*/ 123870 w 1296242"/>
                <a:gd name="connsiteY7-212" fmla="*/ 242604 h 242604"/>
                <a:gd name="connsiteX8-213" fmla="*/ 26256 w 1296242"/>
                <a:gd name="connsiteY8-214" fmla="*/ 197412 h 242604"/>
                <a:gd name="connsiteX9-215" fmla="*/ 90242 w 1296242"/>
                <a:gd name="connsiteY9-216" fmla="*/ 150265 h 242604"/>
                <a:gd name="connsiteX10-217" fmla="*/ 123918 w 1296242"/>
                <a:gd name="connsiteY10-218" fmla="*/ 96385 h 242604"/>
                <a:gd name="connsiteX11-219" fmla="*/ 199688 w 1296242"/>
                <a:gd name="connsiteY11-220" fmla="*/ 57657 h 242604"/>
                <a:gd name="connsiteX12" fmla="*/ 123870 w 1296242"/>
                <a:gd name="connsiteY12" fmla="*/ 0 h 242604"/>
                <a:gd name="connsiteX0-221" fmla="*/ 123870 w 1307634"/>
                <a:gd name="connsiteY0-222" fmla="*/ 0 h 242604"/>
                <a:gd name="connsiteX1-223" fmla="*/ 1275998 w 1307634"/>
                <a:gd name="connsiteY1-224" fmla="*/ 0 h 242604"/>
                <a:gd name="connsiteX2-225" fmla="*/ 1248694 w 1307634"/>
                <a:gd name="connsiteY2-226" fmla="*/ 42503 h 242604"/>
                <a:gd name="connsiteX3-227" fmla="*/ 1295839 w 1307634"/>
                <a:gd name="connsiteY3-228" fmla="*/ 89650 h 242604"/>
                <a:gd name="connsiteX4-229" fmla="*/ 1243642 w 1307634"/>
                <a:gd name="connsiteY4-230" fmla="*/ 141847 h 242604"/>
                <a:gd name="connsiteX5-231" fmla="*/ 1277318 w 1307634"/>
                <a:gd name="connsiteY5-232" fmla="*/ 175523 h 242604"/>
                <a:gd name="connsiteX6-233" fmla="*/ 1307627 w 1307634"/>
                <a:gd name="connsiteY6-234" fmla="*/ 229404 h 242604"/>
                <a:gd name="connsiteX7-235" fmla="*/ 1275998 w 1307634"/>
                <a:gd name="connsiteY7-236" fmla="*/ 242604 h 242604"/>
                <a:gd name="connsiteX8-237" fmla="*/ 123870 w 1307634"/>
                <a:gd name="connsiteY8-238" fmla="*/ 242604 h 242604"/>
                <a:gd name="connsiteX9-239" fmla="*/ 26256 w 1307634"/>
                <a:gd name="connsiteY9-240" fmla="*/ 197412 h 242604"/>
                <a:gd name="connsiteX10-241" fmla="*/ 90242 w 1307634"/>
                <a:gd name="connsiteY10-242" fmla="*/ 150265 h 242604"/>
                <a:gd name="connsiteX11-243" fmla="*/ 123918 w 1307634"/>
                <a:gd name="connsiteY11-244" fmla="*/ 96385 h 242604"/>
                <a:gd name="connsiteX12-245" fmla="*/ 199688 w 1307634"/>
                <a:gd name="connsiteY12-246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-221" y="connsiteY0-222"/>
                </a:cxn>
                <a:cxn ang="0">
                  <a:pos x="connsiteX1-223" y="connsiteY1-224"/>
                </a:cxn>
                <a:cxn ang="0">
                  <a:pos x="connsiteX2-225" y="connsiteY2-226"/>
                </a:cxn>
                <a:cxn ang="0">
                  <a:pos x="connsiteX3-227" y="connsiteY3-228"/>
                </a:cxn>
                <a:cxn ang="0">
                  <a:pos x="connsiteX4-229" y="connsiteY4-230"/>
                </a:cxn>
                <a:cxn ang="0">
                  <a:pos x="connsiteX5-231" y="connsiteY5-232"/>
                </a:cxn>
                <a:cxn ang="0">
                  <a:pos x="connsiteX6-233" y="connsiteY6-234"/>
                </a:cxn>
                <a:cxn ang="0">
                  <a:pos x="connsiteX7-235" y="connsiteY7-236"/>
                </a:cxn>
                <a:cxn ang="0">
                  <a:pos x="connsiteX8-237" y="connsiteY8-238"/>
                </a:cxn>
                <a:cxn ang="0">
                  <a:pos x="connsiteX9-239" y="connsiteY9-240"/>
                </a:cxn>
                <a:cxn ang="0">
                  <a:pos x="connsiteX10-241" y="connsiteY10-242"/>
                </a:cxn>
                <a:cxn ang="0">
                  <a:pos x="connsiteX11-243" y="connsiteY11-244"/>
                </a:cxn>
                <a:cxn ang="0">
                  <a:pos x="connsiteX12-245" y="connsiteY12-246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MH_Other_20"/>
            <p:cNvSpPr/>
            <p:nvPr/>
          </p:nvSpPr>
          <p:spPr>
            <a:xfrm rot="1741600">
              <a:off x="6807597" y="2883816"/>
              <a:ext cx="538163" cy="120253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-1" fmla="*/ 220 w 1152348"/>
                <a:gd name="connsiteY0-2" fmla="*/ 0 h 242604"/>
                <a:gd name="connsiteX1-3" fmla="*/ 1152348 w 1152348"/>
                <a:gd name="connsiteY1-4" fmla="*/ 0 h 242604"/>
                <a:gd name="connsiteX2-5" fmla="*/ 1152348 w 1152348"/>
                <a:gd name="connsiteY2-6" fmla="*/ 242604 h 242604"/>
                <a:gd name="connsiteX3-7" fmla="*/ 220 w 1152348"/>
                <a:gd name="connsiteY3-8" fmla="*/ 242604 h 242604"/>
                <a:gd name="connsiteX4-9" fmla="*/ 0 w 1152348"/>
                <a:gd name="connsiteY4-10" fmla="*/ 216390 h 242604"/>
                <a:gd name="connsiteX5" fmla="*/ 220 w 1152348"/>
                <a:gd name="connsiteY5" fmla="*/ 0 h 242604"/>
                <a:gd name="connsiteX0-11" fmla="*/ 85407 w 1237535"/>
                <a:gd name="connsiteY0-12" fmla="*/ 0 h 242604"/>
                <a:gd name="connsiteX1-13" fmla="*/ 1237535 w 1237535"/>
                <a:gd name="connsiteY1-14" fmla="*/ 0 h 242604"/>
                <a:gd name="connsiteX2-15" fmla="*/ 1237535 w 1237535"/>
                <a:gd name="connsiteY2-16" fmla="*/ 242604 h 242604"/>
                <a:gd name="connsiteX3-17" fmla="*/ 85407 w 1237535"/>
                <a:gd name="connsiteY3-18" fmla="*/ 242604 h 242604"/>
                <a:gd name="connsiteX4-19" fmla="*/ 85187 w 1237535"/>
                <a:gd name="connsiteY4-20" fmla="*/ 216390 h 242604"/>
                <a:gd name="connsiteX5-21" fmla="*/ 85187 w 1237535"/>
                <a:gd name="connsiteY5-22" fmla="*/ 105258 h 242604"/>
                <a:gd name="connsiteX6" fmla="*/ 85407 w 1237535"/>
                <a:gd name="connsiteY6" fmla="*/ 0 h 242604"/>
                <a:gd name="connsiteX0-23" fmla="*/ 106629 w 1258757"/>
                <a:gd name="connsiteY0-24" fmla="*/ 0 h 242604"/>
                <a:gd name="connsiteX1-25" fmla="*/ 1258757 w 1258757"/>
                <a:gd name="connsiteY1-26" fmla="*/ 0 h 242604"/>
                <a:gd name="connsiteX2-27" fmla="*/ 1258757 w 1258757"/>
                <a:gd name="connsiteY2-28" fmla="*/ 242604 h 242604"/>
                <a:gd name="connsiteX3-29" fmla="*/ 106629 w 1258757"/>
                <a:gd name="connsiteY3-30" fmla="*/ 242604 h 242604"/>
                <a:gd name="connsiteX4-31" fmla="*/ 106409 w 1258757"/>
                <a:gd name="connsiteY4-32" fmla="*/ 216390 h 242604"/>
                <a:gd name="connsiteX5-33" fmla="*/ 106409 w 1258757"/>
                <a:gd name="connsiteY5-34" fmla="*/ 105258 h 242604"/>
                <a:gd name="connsiteX6-35" fmla="*/ 50844 w 1258757"/>
                <a:gd name="connsiteY6-36" fmla="*/ 56429 h 242604"/>
                <a:gd name="connsiteX7" fmla="*/ 106629 w 1258757"/>
                <a:gd name="connsiteY7" fmla="*/ 0 h 242604"/>
                <a:gd name="connsiteX0-37" fmla="*/ 106629 w 1258757"/>
                <a:gd name="connsiteY0-38" fmla="*/ 0 h 242604"/>
                <a:gd name="connsiteX1-39" fmla="*/ 1258757 w 1258757"/>
                <a:gd name="connsiteY1-40" fmla="*/ 0 h 242604"/>
                <a:gd name="connsiteX2-41" fmla="*/ 1258757 w 1258757"/>
                <a:gd name="connsiteY2-42" fmla="*/ 242604 h 242604"/>
                <a:gd name="connsiteX3-43" fmla="*/ 106629 w 1258757"/>
                <a:gd name="connsiteY3-44" fmla="*/ 242604 h 242604"/>
                <a:gd name="connsiteX4-45" fmla="*/ 106409 w 1258757"/>
                <a:gd name="connsiteY4-46" fmla="*/ 216390 h 242604"/>
                <a:gd name="connsiteX5-47" fmla="*/ 156923 w 1258757"/>
                <a:gd name="connsiteY5-48" fmla="*/ 105259 h 242604"/>
                <a:gd name="connsiteX6-49" fmla="*/ 50844 w 1258757"/>
                <a:gd name="connsiteY6-50" fmla="*/ 56429 h 242604"/>
                <a:gd name="connsiteX7-51" fmla="*/ 106629 w 1258757"/>
                <a:gd name="connsiteY7-52" fmla="*/ 0 h 242604"/>
                <a:gd name="connsiteX0-53" fmla="*/ 106629 w 1258757"/>
                <a:gd name="connsiteY0-54" fmla="*/ 0 h 242604"/>
                <a:gd name="connsiteX1-55" fmla="*/ 1258757 w 1258757"/>
                <a:gd name="connsiteY1-56" fmla="*/ 0 h 242604"/>
                <a:gd name="connsiteX2-57" fmla="*/ 1258757 w 1258757"/>
                <a:gd name="connsiteY2-58" fmla="*/ 242604 h 242604"/>
                <a:gd name="connsiteX3-59" fmla="*/ 106629 w 1258757"/>
                <a:gd name="connsiteY3-60" fmla="*/ 242604 h 242604"/>
                <a:gd name="connsiteX4-61" fmla="*/ 106409 w 1258757"/>
                <a:gd name="connsiteY4-62" fmla="*/ 216390 h 242604"/>
                <a:gd name="connsiteX5-63" fmla="*/ 124931 w 1258757"/>
                <a:gd name="connsiteY5-64" fmla="*/ 177662 h 242604"/>
                <a:gd name="connsiteX6-65" fmla="*/ 156923 w 1258757"/>
                <a:gd name="connsiteY6-66" fmla="*/ 105259 h 242604"/>
                <a:gd name="connsiteX7-67" fmla="*/ 50844 w 1258757"/>
                <a:gd name="connsiteY7-68" fmla="*/ 56429 h 242604"/>
                <a:gd name="connsiteX8" fmla="*/ 106629 w 1258757"/>
                <a:gd name="connsiteY8" fmla="*/ 0 h 242604"/>
                <a:gd name="connsiteX0-69" fmla="*/ 106629 w 1258757"/>
                <a:gd name="connsiteY0-70" fmla="*/ 0 h 242604"/>
                <a:gd name="connsiteX1-71" fmla="*/ 1258757 w 1258757"/>
                <a:gd name="connsiteY1-72" fmla="*/ 0 h 242604"/>
                <a:gd name="connsiteX2-73" fmla="*/ 1258757 w 1258757"/>
                <a:gd name="connsiteY2-74" fmla="*/ 242604 h 242604"/>
                <a:gd name="connsiteX3-75" fmla="*/ 106629 w 1258757"/>
                <a:gd name="connsiteY3-76" fmla="*/ 242604 h 242604"/>
                <a:gd name="connsiteX4-77" fmla="*/ 106409 w 1258757"/>
                <a:gd name="connsiteY4-78" fmla="*/ 216390 h 242604"/>
                <a:gd name="connsiteX5-79" fmla="*/ 124931 w 1258757"/>
                <a:gd name="connsiteY5-80" fmla="*/ 177662 h 242604"/>
                <a:gd name="connsiteX6-81" fmla="*/ 156923 w 1258757"/>
                <a:gd name="connsiteY6-82" fmla="*/ 105259 h 242604"/>
                <a:gd name="connsiteX7-83" fmla="*/ 106409 w 1258757"/>
                <a:gd name="connsiteY7-84" fmla="*/ 81686 h 242604"/>
                <a:gd name="connsiteX8-85" fmla="*/ 50844 w 1258757"/>
                <a:gd name="connsiteY8-86" fmla="*/ 56429 h 242604"/>
                <a:gd name="connsiteX9" fmla="*/ 106629 w 1258757"/>
                <a:gd name="connsiteY9" fmla="*/ 0 h 242604"/>
                <a:gd name="connsiteX0-87" fmla="*/ 106629 w 1258757"/>
                <a:gd name="connsiteY0-88" fmla="*/ 0 h 242604"/>
                <a:gd name="connsiteX1-89" fmla="*/ 1258757 w 1258757"/>
                <a:gd name="connsiteY1-90" fmla="*/ 0 h 242604"/>
                <a:gd name="connsiteX2-91" fmla="*/ 1258757 w 1258757"/>
                <a:gd name="connsiteY2-92" fmla="*/ 242604 h 242604"/>
                <a:gd name="connsiteX3-93" fmla="*/ 106629 w 1258757"/>
                <a:gd name="connsiteY3-94" fmla="*/ 242604 h 242604"/>
                <a:gd name="connsiteX4-95" fmla="*/ 106409 w 1258757"/>
                <a:gd name="connsiteY4-96" fmla="*/ 216390 h 242604"/>
                <a:gd name="connsiteX5-97" fmla="*/ 124931 w 1258757"/>
                <a:gd name="connsiteY5-98" fmla="*/ 177662 h 242604"/>
                <a:gd name="connsiteX6-99" fmla="*/ 156923 w 1258757"/>
                <a:gd name="connsiteY6-100" fmla="*/ 105259 h 242604"/>
                <a:gd name="connsiteX7-101" fmla="*/ 97990 w 1258757"/>
                <a:gd name="connsiteY7-102" fmla="*/ 90105 h 242604"/>
                <a:gd name="connsiteX8-103" fmla="*/ 50844 w 1258757"/>
                <a:gd name="connsiteY8-104" fmla="*/ 56429 h 242604"/>
                <a:gd name="connsiteX9-105" fmla="*/ 106629 w 1258757"/>
                <a:gd name="connsiteY9-106" fmla="*/ 0 h 242604"/>
                <a:gd name="connsiteX0-107" fmla="*/ 106629 w 1258757"/>
                <a:gd name="connsiteY0-108" fmla="*/ 0 h 242604"/>
                <a:gd name="connsiteX1-109" fmla="*/ 1258757 w 1258757"/>
                <a:gd name="connsiteY1-110" fmla="*/ 0 h 242604"/>
                <a:gd name="connsiteX2-111" fmla="*/ 1258757 w 1258757"/>
                <a:gd name="connsiteY2-112" fmla="*/ 242604 h 242604"/>
                <a:gd name="connsiteX3-113" fmla="*/ 106629 w 1258757"/>
                <a:gd name="connsiteY3-114" fmla="*/ 242604 h 242604"/>
                <a:gd name="connsiteX4-115" fmla="*/ 106409 w 1258757"/>
                <a:gd name="connsiteY4-116" fmla="*/ 216390 h 242604"/>
                <a:gd name="connsiteX5-117" fmla="*/ 124931 w 1258757"/>
                <a:gd name="connsiteY5-118" fmla="*/ 177662 h 242604"/>
                <a:gd name="connsiteX6-119" fmla="*/ 128299 w 1258757"/>
                <a:gd name="connsiteY6-120" fmla="*/ 117046 h 242604"/>
                <a:gd name="connsiteX7-121" fmla="*/ 97990 w 1258757"/>
                <a:gd name="connsiteY7-122" fmla="*/ 90105 h 242604"/>
                <a:gd name="connsiteX8-123" fmla="*/ 50844 w 1258757"/>
                <a:gd name="connsiteY8-124" fmla="*/ 56429 h 242604"/>
                <a:gd name="connsiteX9-125" fmla="*/ 106629 w 1258757"/>
                <a:gd name="connsiteY9-126" fmla="*/ 0 h 242604"/>
                <a:gd name="connsiteX0-127" fmla="*/ 106629 w 1258757"/>
                <a:gd name="connsiteY0-128" fmla="*/ 0 h 242604"/>
                <a:gd name="connsiteX1-129" fmla="*/ 1258757 w 1258757"/>
                <a:gd name="connsiteY1-130" fmla="*/ 0 h 242604"/>
                <a:gd name="connsiteX2-131" fmla="*/ 1258757 w 1258757"/>
                <a:gd name="connsiteY2-132" fmla="*/ 242604 h 242604"/>
                <a:gd name="connsiteX3-133" fmla="*/ 106629 w 1258757"/>
                <a:gd name="connsiteY3-134" fmla="*/ 242604 h 242604"/>
                <a:gd name="connsiteX4-135" fmla="*/ 106409 w 1258757"/>
                <a:gd name="connsiteY4-136" fmla="*/ 216390 h 242604"/>
                <a:gd name="connsiteX5-137" fmla="*/ 182180 w 1258757"/>
                <a:gd name="connsiteY5-138" fmla="*/ 167559 h 242604"/>
                <a:gd name="connsiteX6-139" fmla="*/ 128299 w 1258757"/>
                <a:gd name="connsiteY6-140" fmla="*/ 117046 h 242604"/>
                <a:gd name="connsiteX7-141" fmla="*/ 97990 w 1258757"/>
                <a:gd name="connsiteY7-142" fmla="*/ 90105 h 242604"/>
                <a:gd name="connsiteX8-143" fmla="*/ 50844 w 1258757"/>
                <a:gd name="connsiteY8-144" fmla="*/ 56429 h 242604"/>
                <a:gd name="connsiteX9-145" fmla="*/ 106629 w 1258757"/>
                <a:gd name="connsiteY9-146" fmla="*/ 0 h 242604"/>
                <a:gd name="connsiteX0-147" fmla="*/ 106629 w 1258757"/>
                <a:gd name="connsiteY0-148" fmla="*/ 0 h 242604"/>
                <a:gd name="connsiteX1-149" fmla="*/ 1258757 w 1258757"/>
                <a:gd name="connsiteY1-150" fmla="*/ 0 h 242604"/>
                <a:gd name="connsiteX2-151" fmla="*/ 1256443 w 1258757"/>
                <a:gd name="connsiteY2-152" fmla="*/ 42958 h 242604"/>
                <a:gd name="connsiteX3-153" fmla="*/ 1258757 w 1258757"/>
                <a:gd name="connsiteY3-154" fmla="*/ 242604 h 242604"/>
                <a:gd name="connsiteX4-155" fmla="*/ 106629 w 1258757"/>
                <a:gd name="connsiteY4-156" fmla="*/ 242604 h 242604"/>
                <a:gd name="connsiteX5-157" fmla="*/ 106409 w 1258757"/>
                <a:gd name="connsiteY5-158" fmla="*/ 216390 h 242604"/>
                <a:gd name="connsiteX6-159" fmla="*/ 182180 w 1258757"/>
                <a:gd name="connsiteY6-160" fmla="*/ 167559 h 242604"/>
                <a:gd name="connsiteX7-161" fmla="*/ 128299 w 1258757"/>
                <a:gd name="connsiteY7-162" fmla="*/ 117046 h 242604"/>
                <a:gd name="connsiteX8-163" fmla="*/ 97990 w 1258757"/>
                <a:gd name="connsiteY8-164" fmla="*/ 90105 h 242604"/>
                <a:gd name="connsiteX9-165" fmla="*/ 50844 w 1258757"/>
                <a:gd name="connsiteY9-166" fmla="*/ 56429 h 242604"/>
                <a:gd name="connsiteX10" fmla="*/ 106629 w 1258757"/>
                <a:gd name="connsiteY10" fmla="*/ 0 h 242604"/>
                <a:gd name="connsiteX0-167" fmla="*/ 106629 w 1343417"/>
                <a:gd name="connsiteY0-168" fmla="*/ 0 h 242604"/>
                <a:gd name="connsiteX1-169" fmla="*/ 1258757 w 1343417"/>
                <a:gd name="connsiteY1-170" fmla="*/ 0 h 242604"/>
                <a:gd name="connsiteX2-171" fmla="*/ 1256443 w 1343417"/>
                <a:gd name="connsiteY2-172" fmla="*/ 42958 h 242604"/>
                <a:gd name="connsiteX3-173" fmla="*/ 1256443 w 1343417"/>
                <a:gd name="connsiteY3-174" fmla="*/ 86737 h 242604"/>
                <a:gd name="connsiteX4-175" fmla="*/ 1258757 w 1343417"/>
                <a:gd name="connsiteY4-176" fmla="*/ 242604 h 242604"/>
                <a:gd name="connsiteX5-177" fmla="*/ 106629 w 1343417"/>
                <a:gd name="connsiteY5-178" fmla="*/ 242604 h 242604"/>
                <a:gd name="connsiteX6-179" fmla="*/ 106409 w 1343417"/>
                <a:gd name="connsiteY6-180" fmla="*/ 216390 h 242604"/>
                <a:gd name="connsiteX7-181" fmla="*/ 182180 w 1343417"/>
                <a:gd name="connsiteY7-182" fmla="*/ 167559 h 242604"/>
                <a:gd name="connsiteX8-183" fmla="*/ 128299 w 1343417"/>
                <a:gd name="connsiteY8-184" fmla="*/ 117046 h 242604"/>
                <a:gd name="connsiteX9-185" fmla="*/ 97990 w 1343417"/>
                <a:gd name="connsiteY9-186" fmla="*/ 90105 h 242604"/>
                <a:gd name="connsiteX10-187" fmla="*/ 50844 w 1343417"/>
                <a:gd name="connsiteY10-188" fmla="*/ 56429 h 242604"/>
                <a:gd name="connsiteX11" fmla="*/ 106629 w 1343417"/>
                <a:gd name="connsiteY11" fmla="*/ 0 h 242604"/>
                <a:gd name="connsiteX0-189" fmla="*/ 106629 w 1354171"/>
                <a:gd name="connsiteY0-190" fmla="*/ 0 h 242604"/>
                <a:gd name="connsiteX1-191" fmla="*/ 1258757 w 1354171"/>
                <a:gd name="connsiteY1-192" fmla="*/ 0 h 242604"/>
                <a:gd name="connsiteX2-193" fmla="*/ 1256443 w 1354171"/>
                <a:gd name="connsiteY2-194" fmla="*/ 42958 h 242604"/>
                <a:gd name="connsiteX3-195" fmla="*/ 1256443 w 1354171"/>
                <a:gd name="connsiteY3-196" fmla="*/ 86737 h 242604"/>
                <a:gd name="connsiteX4-197" fmla="*/ 1286751 w 1354171"/>
                <a:gd name="connsiteY4-198" fmla="*/ 123780 h 242604"/>
                <a:gd name="connsiteX5-199" fmla="*/ 1258757 w 1354171"/>
                <a:gd name="connsiteY5-200" fmla="*/ 242604 h 242604"/>
                <a:gd name="connsiteX6-201" fmla="*/ 106629 w 1354171"/>
                <a:gd name="connsiteY6-202" fmla="*/ 242604 h 242604"/>
                <a:gd name="connsiteX7-203" fmla="*/ 106409 w 1354171"/>
                <a:gd name="connsiteY7-204" fmla="*/ 216390 h 242604"/>
                <a:gd name="connsiteX8-205" fmla="*/ 182180 w 1354171"/>
                <a:gd name="connsiteY8-206" fmla="*/ 167559 h 242604"/>
                <a:gd name="connsiteX9-207" fmla="*/ 128299 w 1354171"/>
                <a:gd name="connsiteY9-208" fmla="*/ 117046 h 242604"/>
                <a:gd name="connsiteX10-209" fmla="*/ 97990 w 1354171"/>
                <a:gd name="connsiteY10-210" fmla="*/ 90105 h 242604"/>
                <a:gd name="connsiteX11-211" fmla="*/ 50844 w 1354171"/>
                <a:gd name="connsiteY11-212" fmla="*/ 56429 h 242604"/>
                <a:gd name="connsiteX12" fmla="*/ 106629 w 1354171"/>
                <a:gd name="connsiteY12" fmla="*/ 0 h 242604"/>
                <a:gd name="connsiteX0-213" fmla="*/ 106629 w 1370394"/>
                <a:gd name="connsiteY0-214" fmla="*/ 0 h 242604"/>
                <a:gd name="connsiteX1-215" fmla="*/ 1258757 w 1370394"/>
                <a:gd name="connsiteY1-216" fmla="*/ 0 h 242604"/>
                <a:gd name="connsiteX2-217" fmla="*/ 1256443 w 1370394"/>
                <a:gd name="connsiteY2-218" fmla="*/ 42958 h 242604"/>
                <a:gd name="connsiteX3-219" fmla="*/ 1256443 w 1370394"/>
                <a:gd name="connsiteY3-220" fmla="*/ 86737 h 242604"/>
                <a:gd name="connsiteX4-221" fmla="*/ 1286751 w 1370394"/>
                <a:gd name="connsiteY4-222" fmla="*/ 123780 h 242604"/>
                <a:gd name="connsiteX5-223" fmla="*/ 1328847 w 1370394"/>
                <a:gd name="connsiteY5-224" fmla="*/ 169243 h 242604"/>
                <a:gd name="connsiteX6-225" fmla="*/ 1258757 w 1370394"/>
                <a:gd name="connsiteY6-226" fmla="*/ 242604 h 242604"/>
                <a:gd name="connsiteX7-227" fmla="*/ 106629 w 1370394"/>
                <a:gd name="connsiteY7-228" fmla="*/ 242604 h 242604"/>
                <a:gd name="connsiteX8-229" fmla="*/ 106409 w 1370394"/>
                <a:gd name="connsiteY8-230" fmla="*/ 216390 h 242604"/>
                <a:gd name="connsiteX9-231" fmla="*/ 182180 w 1370394"/>
                <a:gd name="connsiteY9-232" fmla="*/ 167559 h 242604"/>
                <a:gd name="connsiteX10-233" fmla="*/ 128299 w 1370394"/>
                <a:gd name="connsiteY10-234" fmla="*/ 117046 h 242604"/>
                <a:gd name="connsiteX11-235" fmla="*/ 97990 w 1370394"/>
                <a:gd name="connsiteY11-236" fmla="*/ 90105 h 242604"/>
                <a:gd name="connsiteX12-237" fmla="*/ 50844 w 1370394"/>
                <a:gd name="connsiteY12-238" fmla="*/ 56429 h 242604"/>
                <a:gd name="connsiteX13" fmla="*/ 106629 w 1370394"/>
                <a:gd name="connsiteY13" fmla="*/ 0 h 242604"/>
                <a:gd name="connsiteX0-239" fmla="*/ 106629 w 1375326"/>
                <a:gd name="connsiteY0-240" fmla="*/ 0 h 242894"/>
                <a:gd name="connsiteX1-241" fmla="*/ 1258757 w 1375326"/>
                <a:gd name="connsiteY1-242" fmla="*/ 0 h 242894"/>
                <a:gd name="connsiteX2-243" fmla="*/ 1256443 w 1375326"/>
                <a:gd name="connsiteY2-244" fmla="*/ 42958 h 242894"/>
                <a:gd name="connsiteX3-245" fmla="*/ 1256443 w 1375326"/>
                <a:gd name="connsiteY3-246" fmla="*/ 86737 h 242894"/>
                <a:gd name="connsiteX4-247" fmla="*/ 1286751 w 1375326"/>
                <a:gd name="connsiteY4-248" fmla="*/ 123780 h 242894"/>
                <a:gd name="connsiteX5-249" fmla="*/ 1328847 w 1375326"/>
                <a:gd name="connsiteY5-250" fmla="*/ 169243 h 242894"/>
                <a:gd name="connsiteX6-251" fmla="*/ 1344000 w 1375326"/>
                <a:gd name="connsiteY6-252" fmla="*/ 234911 h 242894"/>
                <a:gd name="connsiteX7-253" fmla="*/ 1258757 w 1375326"/>
                <a:gd name="connsiteY7-254" fmla="*/ 242604 h 242894"/>
                <a:gd name="connsiteX8-255" fmla="*/ 106629 w 1375326"/>
                <a:gd name="connsiteY8-256" fmla="*/ 242604 h 242894"/>
                <a:gd name="connsiteX9-257" fmla="*/ 106409 w 1375326"/>
                <a:gd name="connsiteY9-258" fmla="*/ 216390 h 242894"/>
                <a:gd name="connsiteX10-259" fmla="*/ 182180 w 1375326"/>
                <a:gd name="connsiteY10-260" fmla="*/ 167559 h 242894"/>
                <a:gd name="connsiteX11-261" fmla="*/ 128299 w 1375326"/>
                <a:gd name="connsiteY11-262" fmla="*/ 117046 h 242894"/>
                <a:gd name="connsiteX12-263" fmla="*/ 97990 w 1375326"/>
                <a:gd name="connsiteY12-264" fmla="*/ 90105 h 242894"/>
                <a:gd name="connsiteX13-265" fmla="*/ 50844 w 1375326"/>
                <a:gd name="connsiteY13-266" fmla="*/ 56429 h 242894"/>
                <a:gd name="connsiteX14" fmla="*/ 106629 w 1375326"/>
                <a:gd name="connsiteY14" fmla="*/ 0 h 242894"/>
                <a:gd name="connsiteX0-267" fmla="*/ 106629 w 1358377"/>
                <a:gd name="connsiteY0-268" fmla="*/ 0 h 242604"/>
                <a:gd name="connsiteX1-269" fmla="*/ 1258757 w 1358377"/>
                <a:gd name="connsiteY1-270" fmla="*/ 0 h 242604"/>
                <a:gd name="connsiteX2-271" fmla="*/ 1256443 w 1358377"/>
                <a:gd name="connsiteY2-272" fmla="*/ 42958 h 242604"/>
                <a:gd name="connsiteX3-273" fmla="*/ 1256443 w 1358377"/>
                <a:gd name="connsiteY3-274" fmla="*/ 86737 h 242604"/>
                <a:gd name="connsiteX4-275" fmla="*/ 1286751 w 1358377"/>
                <a:gd name="connsiteY4-276" fmla="*/ 123780 h 242604"/>
                <a:gd name="connsiteX5-277" fmla="*/ 1328847 w 1358377"/>
                <a:gd name="connsiteY5-278" fmla="*/ 169243 h 242604"/>
                <a:gd name="connsiteX6-279" fmla="*/ 1296853 w 1358377"/>
                <a:gd name="connsiteY6-280" fmla="*/ 211337 h 242604"/>
                <a:gd name="connsiteX7-281" fmla="*/ 1258757 w 1358377"/>
                <a:gd name="connsiteY7-282" fmla="*/ 242604 h 242604"/>
                <a:gd name="connsiteX8-283" fmla="*/ 106629 w 1358377"/>
                <a:gd name="connsiteY8-284" fmla="*/ 242604 h 242604"/>
                <a:gd name="connsiteX9-285" fmla="*/ 106409 w 1358377"/>
                <a:gd name="connsiteY9-286" fmla="*/ 216390 h 242604"/>
                <a:gd name="connsiteX10-287" fmla="*/ 182180 w 1358377"/>
                <a:gd name="connsiteY10-288" fmla="*/ 167559 h 242604"/>
                <a:gd name="connsiteX11-289" fmla="*/ 128299 w 1358377"/>
                <a:gd name="connsiteY11-290" fmla="*/ 117046 h 242604"/>
                <a:gd name="connsiteX12-291" fmla="*/ 97990 w 1358377"/>
                <a:gd name="connsiteY12-292" fmla="*/ 90105 h 242604"/>
                <a:gd name="connsiteX13-293" fmla="*/ 50844 w 1358377"/>
                <a:gd name="connsiteY13-294" fmla="*/ 56429 h 242604"/>
                <a:gd name="connsiteX14-295" fmla="*/ 106629 w 1358377"/>
                <a:gd name="connsiteY14-296" fmla="*/ 0 h 242604"/>
                <a:gd name="connsiteX0-297" fmla="*/ 106629 w 1358377"/>
                <a:gd name="connsiteY0-298" fmla="*/ 0 h 242604"/>
                <a:gd name="connsiteX1-299" fmla="*/ 1258757 w 1358377"/>
                <a:gd name="connsiteY1-300" fmla="*/ 0 h 242604"/>
                <a:gd name="connsiteX2-301" fmla="*/ 1256443 w 1358377"/>
                <a:gd name="connsiteY2-302" fmla="*/ 42958 h 242604"/>
                <a:gd name="connsiteX3-303" fmla="*/ 1256443 w 1358377"/>
                <a:gd name="connsiteY3-304" fmla="*/ 86737 h 242604"/>
                <a:gd name="connsiteX4-305" fmla="*/ 1258126 w 1358377"/>
                <a:gd name="connsiteY4-306" fmla="*/ 118728 h 242604"/>
                <a:gd name="connsiteX5-307" fmla="*/ 1328847 w 1358377"/>
                <a:gd name="connsiteY5-308" fmla="*/ 169243 h 242604"/>
                <a:gd name="connsiteX6-309" fmla="*/ 1296853 w 1358377"/>
                <a:gd name="connsiteY6-310" fmla="*/ 211337 h 242604"/>
                <a:gd name="connsiteX7-311" fmla="*/ 1258757 w 1358377"/>
                <a:gd name="connsiteY7-312" fmla="*/ 242604 h 242604"/>
                <a:gd name="connsiteX8-313" fmla="*/ 106629 w 1358377"/>
                <a:gd name="connsiteY8-314" fmla="*/ 242604 h 242604"/>
                <a:gd name="connsiteX9-315" fmla="*/ 106409 w 1358377"/>
                <a:gd name="connsiteY9-316" fmla="*/ 216390 h 242604"/>
                <a:gd name="connsiteX10-317" fmla="*/ 182180 w 1358377"/>
                <a:gd name="connsiteY10-318" fmla="*/ 167559 h 242604"/>
                <a:gd name="connsiteX11-319" fmla="*/ 128299 w 1358377"/>
                <a:gd name="connsiteY11-320" fmla="*/ 117046 h 242604"/>
                <a:gd name="connsiteX12-321" fmla="*/ 97990 w 1358377"/>
                <a:gd name="connsiteY12-322" fmla="*/ 90105 h 242604"/>
                <a:gd name="connsiteX13-323" fmla="*/ 50844 w 1358377"/>
                <a:gd name="connsiteY13-324" fmla="*/ 56429 h 242604"/>
                <a:gd name="connsiteX14-325" fmla="*/ 106629 w 1358377"/>
                <a:gd name="connsiteY14-326" fmla="*/ 0 h 242604"/>
                <a:gd name="connsiteX0-327" fmla="*/ 106629 w 1358377"/>
                <a:gd name="connsiteY0-328" fmla="*/ 0 h 242604"/>
                <a:gd name="connsiteX1-329" fmla="*/ 1258757 w 1358377"/>
                <a:gd name="connsiteY1-330" fmla="*/ 0 h 242604"/>
                <a:gd name="connsiteX2-331" fmla="*/ 1290119 w 1358377"/>
                <a:gd name="connsiteY2-332" fmla="*/ 39590 h 242604"/>
                <a:gd name="connsiteX3-333" fmla="*/ 1256443 w 1358377"/>
                <a:gd name="connsiteY3-334" fmla="*/ 86737 h 242604"/>
                <a:gd name="connsiteX4-335" fmla="*/ 1258126 w 1358377"/>
                <a:gd name="connsiteY4-336" fmla="*/ 118728 h 242604"/>
                <a:gd name="connsiteX5-337" fmla="*/ 1328847 w 1358377"/>
                <a:gd name="connsiteY5-338" fmla="*/ 169243 h 242604"/>
                <a:gd name="connsiteX6-339" fmla="*/ 1296853 w 1358377"/>
                <a:gd name="connsiteY6-340" fmla="*/ 211337 h 242604"/>
                <a:gd name="connsiteX7-341" fmla="*/ 1258757 w 1358377"/>
                <a:gd name="connsiteY7-342" fmla="*/ 242604 h 242604"/>
                <a:gd name="connsiteX8-343" fmla="*/ 106629 w 1358377"/>
                <a:gd name="connsiteY8-344" fmla="*/ 242604 h 242604"/>
                <a:gd name="connsiteX9-345" fmla="*/ 106409 w 1358377"/>
                <a:gd name="connsiteY9-346" fmla="*/ 216390 h 242604"/>
                <a:gd name="connsiteX10-347" fmla="*/ 182180 w 1358377"/>
                <a:gd name="connsiteY10-348" fmla="*/ 167559 h 242604"/>
                <a:gd name="connsiteX11-349" fmla="*/ 128299 w 1358377"/>
                <a:gd name="connsiteY11-350" fmla="*/ 117046 h 242604"/>
                <a:gd name="connsiteX12-351" fmla="*/ 97990 w 1358377"/>
                <a:gd name="connsiteY12-352" fmla="*/ 90105 h 242604"/>
                <a:gd name="connsiteX13-353" fmla="*/ 50844 w 1358377"/>
                <a:gd name="connsiteY13-354" fmla="*/ 56429 h 242604"/>
                <a:gd name="connsiteX14-355" fmla="*/ 106629 w 1358377"/>
                <a:gd name="connsiteY14-356" fmla="*/ 0 h 242604"/>
              </a:gdLst>
              <a:ahLst/>
              <a:cxnLst>
                <a:cxn ang="0">
                  <a:pos x="connsiteX0-327" y="connsiteY0-328"/>
                </a:cxn>
                <a:cxn ang="0">
                  <a:pos x="connsiteX1-329" y="connsiteY1-330"/>
                </a:cxn>
                <a:cxn ang="0">
                  <a:pos x="connsiteX2-331" y="connsiteY2-332"/>
                </a:cxn>
                <a:cxn ang="0">
                  <a:pos x="connsiteX3-333" y="connsiteY3-334"/>
                </a:cxn>
                <a:cxn ang="0">
                  <a:pos x="connsiteX4-335" y="connsiteY4-336"/>
                </a:cxn>
                <a:cxn ang="0">
                  <a:pos x="connsiteX5-337" y="connsiteY5-338"/>
                </a:cxn>
                <a:cxn ang="0">
                  <a:pos x="connsiteX6-339" y="connsiteY6-340"/>
                </a:cxn>
                <a:cxn ang="0">
                  <a:pos x="connsiteX7-341" y="connsiteY7-342"/>
                </a:cxn>
                <a:cxn ang="0">
                  <a:pos x="connsiteX8-343" y="connsiteY8-344"/>
                </a:cxn>
                <a:cxn ang="0">
                  <a:pos x="connsiteX9-345" y="connsiteY9-346"/>
                </a:cxn>
                <a:cxn ang="0">
                  <a:pos x="connsiteX10-347" y="connsiteY10-348"/>
                </a:cxn>
                <a:cxn ang="0">
                  <a:pos x="connsiteX11-349" y="connsiteY11-350"/>
                </a:cxn>
                <a:cxn ang="0">
                  <a:pos x="connsiteX12-351" y="connsiteY12-352"/>
                </a:cxn>
                <a:cxn ang="0">
                  <a:pos x="connsiteX13-353" y="connsiteY13-354"/>
                </a:cxn>
                <a:cxn ang="0">
                  <a:pos x="connsiteX14-355" y="connsiteY14-356"/>
                </a:cxn>
              </a:cxnLst>
              <a:rect l="l" t="t" r="r" b="b"/>
              <a:pathLst>
                <a:path w="1358377" h="242604">
                  <a:moveTo>
                    <a:pt x="106629" y="0"/>
                  </a:moveTo>
                  <a:lnTo>
                    <a:pt x="1258757" y="0"/>
                  </a:lnTo>
                  <a:lnTo>
                    <a:pt x="1290119" y="39590"/>
                  </a:lnTo>
                  <a:cubicBezTo>
                    <a:pt x="1289733" y="54046"/>
                    <a:pt x="1256057" y="53463"/>
                    <a:pt x="1256443" y="86737"/>
                  </a:cubicBezTo>
                  <a:cubicBezTo>
                    <a:pt x="1261494" y="100207"/>
                    <a:pt x="1257740" y="92750"/>
                    <a:pt x="1258126" y="118728"/>
                  </a:cubicBezTo>
                  <a:cubicBezTo>
                    <a:pt x="1270193" y="132479"/>
                    <a:pt x="1333513" y="149439"/>
                    <a:pt x="1328847" y="169243"/>
                  </a:cubicBezTo>
                  <a:cubicBezTo>
                    <a:pt x="1338388" y="187765"/>
                    <a:pt x="1308535" y="199110"/>
                    <a:pt x="1296853" y="211337"/>
                  </a:cubicBezTo>
                  <a:cubicBezTo>
                    <a:pt x="1285171" y="223564"/>
                    <a:pt x="1464985" y="241322"/>
                    <a:pt x="1258757" y="242604"/>
                  </a:cubicBezTo>
                  <a:lnTo>
                    <a:pt x="106629" y="242604"/>
                  </a:lnTo>
                  <a:cubicBezTo>
                    <a:pt x="106556" y="233866"/>
                    <a:pt x="106482" y="225128"/>
                    <a:pt x="106409" y="216390"/>
                  </a:cubicBezTo>
                  <a:cubicBezTo>
                    <a:pt x="109459" y="205566"/>
                    <a:pt x="173761" y="186081"/>
                    <a:pt x="182180" y="167559"/>
                  </a:cubicBezTo>
                  <a:cubicBezTo>
                    <a:pt x="190599" y="149037"/>
                    <a:pt x="131386" y="133042"/>
                    <a:pt x="128299" y="117046"/>
                  </a:cubicBezTo>
                  <a:cubicBezTo>
                    <a:pt x="125212" y="101050"/>
                    <a:pt x="115670" y="98243"/>
                    <a:pt x="97990" y="90105"/>
                  </a:cubicBezTo>
                  <a:cubicBezTo>
                    <a:pt x="80310" y="81967"/>
                    <a:pt x="50807" y="70043"/>
                    <a:pt x="50844" y="56429"/>
                  </a:cubicBezTo>
                  <a:cubicBezTo>
                    <a:pt x="50881" y="38886"/>
                    <a:pt x="-94690" y="9405"/>
                    <a:pt x="10662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35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559151" y="-1"/>
            <a:ext cx="3454571" cy="1974041"/>
            <a:chOff x="-559151" y="-1"/>
            <a:chExt cx="3454571" cy="197404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59151" y="-1"/>
              <a:ext cx="3454571" cy="197404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 rot="21099271">
              <a:off x="296809" y="1150054"/>
              <a:ext cx="2004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对家庭</a:t>
              </a:r>
            </a:p>
          </p:txBody>
        </p:sp>
      </p:grpSp>
      <p:sp>
        <p:nvSpPr>
          <p:cNvPr id="69" name="MH_SubTitle_1"/>
          <p:cNvSpPr/>
          <p:nvPr/>
        </p:nvSpPr>
        <p:spPr>
          <a:xfrm>
            <a:off x="1979630" y="2530410"/>
            <a:ext cx="1590758" cy="1242127"/>
          </a:xfrm>
          <a:prstGeom prst="hexagon">
            <a:avLst/>
          </a:prstGeom>
          <a:solidFill>
            <a:srgbClr val="68A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倾家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荡产</a:t>
            </a:r>
          </a:p>
        </p:txBody>
      </p:sp>
      <p:sp>
        <p:nvSpPr>
          <p:cNvPr id="70" name="MH_SubTitle_2"/>
          <p:cNvSpPr/>
          <p:nvPr/>
        </p:nvSpPr>
        <p:spPr>
          <a:xfrm>
            <a:off x="3372175" y="1777363"/>
            <a:ext cx="1592020" cy="1242126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妻离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子散</a:t>
            </a:r>
          </a:p>
        </p:txBody>
      </p:sp>
      <p:sp>
        <p:nvSpPr>
          <p:cNvPr id="71" name="MH_SubTitle_3"/>
          <p:cNvSpPr/>
          <p:nvPr/>
        </p:nvSpPr>
        <p:spPr>
          <a:xfrm>
            <a:off x="4801332" y="2536124"/>
            <a:ext cx="1592020" cy="1242126"/>
          </a:xfrm>
          <a:prstGeom prst="hexagon">
            <a:avLst/>
          </a:prstGeom>
          <a:solidFill>
            <a:srgbClr val="68A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家破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人亡</a:t>
            </a:r>
          </a:p>
        </p:txBody>
      </p:sp>
      <p:sp>
        <p:nvSpPr>
          <p:cNvPr id="72" name="MH_SubTitle_4"/>
          <p:cNvSpPr/>
          <p:nvPr/>
        </p:nvSpPr>
        <p:spPr>
          <a:xfrm>
            <a:off x="6201450" y="1771650"/>
            <a:ext cx="1590758" cy="1242127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危及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后代</a:t>
            </a:r>
          </a:p>
        </p:txBody>
      </p:sp>
      <p:sp>
        <p:nvSpPr>
          <p:cNvPr id="73" name="MH_Other_1"/>
          <p:cNvSpPr/>
          <p:nvPr/>
        </p:nvSpPr>
        <p:spPr>
          <a:xfrm>
            <a:off x="2501046" y="2162456"/>
            <a:ext cx="368652" cy="287964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MH_Other_2"/>
          <p:cNvSpPr/>
          <p:nvPr/>
        </p:nvSpPr>
        <p:spPr>
          <a:xfrm>
            <a:off x="3620888" y="3131476"/>
            <a:ext cx="369915" cy="286821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" name="MH_Other_3"/>
          <p:cNvSpPr/>
          <p:nvPr/>
        </p:nvSpPr>
        <p:spPr>
          <a:xfrm>
            <a:off x="4430155" y="3189754"/>
            <a:ext cx="368652" cy="287964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MH_Other_4"/>
          <p:cNvSpPr/>
          <p:nvPr/>
        </p:nvSpPr>
        <p:spPr>
          <a:xfrm>
            <a:off x="5507071" y="2191026"/>
            <a:ext cx="237352" cy="185119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" name="MH_Other_5"/>
          <p:cNvSpPr/>
          <p:nvPr/>
        </p:nvSpPr>
        <p:spPr>
          <a:xfrm>
            <a:off x="4973033" y="2080181"/>
            <a:ext cx="350977" cy="274251"/>
          </a:xfrm>
          <a:prstGeom prst="hexagon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MH_Other_6"/>
          <p:cNvSpPr/>
          <p:nvPr/>
        </p:nvSpPr>
        <p:spPr>
          <a:xfrm>
            <a:off x="3415101" y="1875637"/>
            <a:ext cx="143925" cy="111985"/>
          </a:xfrm>
          <a:prstGeom prst="hexagon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" name="MH_Other_7"/>
          <p:cNvSpPr/>
          <p:nvPr/>
        </p:nvSpPr>
        <p:spPr>
          <a:xfrm>
            <a:off x="4279916" y="3129190"/>
            <a:ext cx="162864" cy="126842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0" name="MH_Other_8"/>
          <p:cNvSpPr/>
          <p:nvPr/>
        </p:nvSpPr>
        <p:spPr>
          <a:xfrm>
            <a:off x="5312647" y="2353290"/>
            <a:ext cx="170439" cy="132555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" name="MH_Other_9"/>
          <p:cNvSpPr/>
          <p:nvPr/>
        </p:nvSpPr>
        <p:spPr>
          <a:xfrm>
            <a:off x="3167649" y="2007049"/>
            <a:ext cx="284063" cy="221686"/>
          </a:xfrm>
          <a:prstGeom prst="hexagon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" name="MH_Other_10"/>
          <p:cNvSpPr/>
          <p:nvPr/>
        </p:nvSpPr>
        <p:spPr>
          <a:xfrm>
            <a:off x="6432489" y="3090338"/>
            <a:ext cx="350977" cy="274251"/>
          </a:xfrm>
          <a:prstGeom prst="hexagon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MH_Other_11"/>
          <p:cNvSpPr/>
          <p:nvPr/>
        </p:nvSpPr>
        <p:spPr>
          <a:xfrm>
            <a:off x="6864267" y="3059486"/>
            <a:ext cx="252501" cy="197689"/>
          </a:xfrm>
          <a:prstGeom prst="hexagon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MH_Other_12"/>
          <p:cNvSpPr/>
          <p:nvPr/>
        </p:nvSpPr>
        <p:spPr>
          <a:xfrm>
            <a:off x="6788517" y="3298311"/>
            <a:ext cx="169176" cy="132555"/>
          </a:xfrm>
          <a:prstGeom prst="hexagon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MH_Other_13"/>
          <p:cNvSpPr/>
          <p:nvPr/>
        </p:nvSpPr>
        <p:spPr>
          <a:xfrm>
            <a:off x="2923985" y="2200167"/>
            <a:ext cx="237352" cy="185119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MH_Other_3"/>
          <p:cNvSpPr/>
          <p:nvPr/>
        </p:nvSpPr>
        <p:spPr>
          <a:xfrm>
            <a:off x="1605927" y="3189754"/>
            <a:ext cx="368652" cy="287964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7" name="MH_Other_7"/>
          <p:cNvSpPr/>
          <p:nvPr/>
        </p:nvSpPr>
        <p:spPr>
          <a:xfrm>
            <a:off x="1455688" y="3129190"/>
            <a:ext cx="162864" cy="126842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0" name="MH_Other_5"/>
          <p:cNvSpPr/>
          <p:nvPr/>
        </p:nvSpPr>
        <p:spPr>
          <a:xfrm>
            <a:off x="7786574" y="2018475"/>
            <a:ext cx="350977" cy="274251"/>
          </a:xfrm>
          <a:prstGeom prst="hexagon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8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8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9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559151" y="-1"/>
            <a:ext cx="3454571" cy="1974041"/>
            <a:chOff x="-559151" y="-1"/>
            <a:chExt cx="3454571" cy="197404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59151" y="-1"/>
              <a:ext cx="3454571" cy="197404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 rot="21099271">
              <a:off x="296809" y="1150054"/>
              <a:ext cx="2004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对社会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1012" y="2366962"/>
            <a:ext cx="1617662" cy="1617662"/>
            <a:chOff x="1671638" y="1865710"/>
            <a:chExt cx="1098947" cy="1098947"/>
          </a:xfrm>
        </p:grpSpPr>
        <p:sp>
          <p:nvSpPr>
            <p:cNvPr id="7" name="MH_Other_1"/>
            <p:cNvSpPr/>
            <p:nvPr/>
          </p:nvSpPr>
          <p:spPr>
            <a:xfrm>
              <a:off x="1779985" y="1974056"/>
              <a:ext cx="882253" cy="882254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latin typeface="Calibri"/>
                <a:ea typeface="幼圆"/>
              </a:endParaRPr>
            </a:p>
          </p:txBody>
        </p:sp>
        <p:sp>
          <p:nvSpPr>
            <p:cNvPr id="8" name="MH_Other_11"/>
            <p:cNvSpPr/>
            <p:nvPr/>
          </p:nvSpPr>
          <p:spPr>
            <a:xfrm>
              <a:off x="1671638" y="1865710"/>
              <a:ext cx="1098947" cy="1098947"/>
            </a:xfrm>
            <a:prstGeom prst="ellipse">
              <a:avLst/>
            </a:prstGeom>
            <a:noFill/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latin typeface="Calibri"/>
                <a:ea typeface="幼圆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800027" y="1422939"/>
            <a:ext cx="1617662" cy="1617662"/>
            <a:chOff x="1671638" y="1865710"/>
            <a:chExt cx="1098947" cy="1098947"/>
          </a:xfrm>
        </p:grpSpPr>
        <p:sp>
          <p:nvSpPr>
            <p:cNvPr id="10" name="MH_Other_1"/>
            <p:cNvSpPr/>
            <p:nvPr/>
          </p:nvSpPr>
          <p:spPr>
            <a:xfrm>
              <a:off x="1779985" y="1974056"/>
              <a:ext cx="882253" cy="882254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latin typeface="Calibri"/>
                <a:ea typeface="幼圆"/>
              </a:endParaRPr>
            </a:p>
          </p:txBody>
        </p:sp>
        <p:sp>
          <p:nvSpPr>
            <p:cNvPr id="11" name="MH_Other_11"/>
            <p:cNvSpPr/>
            <p:nvPr/>
          </p:nvSpPr>
          <p:spPr>
            <a:xfrm>
              <a:off x="1671638" y="1865710"/>
              <a:ext cx="1098947" cy="1098947"/>
            </a:xfrm>
            <a:prstGeom prst="ellipse">
              <a:avLst/>
            </a:prstGeom>
            <a:noFill/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latin typeface="Calibri"/>
                <a:ea typeface="幼圆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29042" y="2584287"/>
            <a:ext cx="1617662" cy="1617662"/>
            <a:chOff x="1671638" y="1865710"/>
            <a:chExt cx="1098947" cy="1098947"/>
          </a:xfrm>
        </p:grpSpPr>
        <p:sp>
          <p:nvSpPr>
            <p:cNvPr id="17" name="MH_Other_1"/>
            <p:cNvSpPr/>
            <p:nvPr/>
          </p:nvSpPr>
          <p:spPr>
            <a:xfrm>
              <a:off x="1779985" y="1974056"/>
              <a:ext cx="882253" cy="882254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latin typeface="Calibri"/>
                <a:ea typeface="幼圆"/>
              </a:endParaRPr>
            </a:p>
          </p:txBody>
        </p:sp>
        <p:sp>
          <p:nvSpPr>
            <p:cNvPr id="18" name="MH_Other_11"/>
            <p:cNvSpPr/>
            <p:nvPr/>
          </p:nvSpPr>
          <p:spPr>
            <a:xfrm>
              <a:off x="1671638" y="1865710"/>
              <a:ext cx="1098947" cy="1098947"/>
            </a:xfrm>
            <a:prstGeom prst="ellipse">
              <a:avLst/>
            </a:prstGeom>
            <a:noFill/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latin typeface="Calibri"/>
                <a:ea typeface="幼圆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58056" y="1411664"/>
            <a:ext cx="1617662" cy="1617662"/>
            <a:chOff x="1671638" y="1865710"/>
            <a:chExt cx="1098947" cy="1098947"/>
          </a:xfrm>
        </p:grpSpPr>
        <p:sp>
          <p:nvSpPr>
            <p:cNvPr id="20" name="MH_Other_1"/>
            <p:cNvSpPr/>
            <p:nvPr/>
          </p:nvSpPr>
          <p:spPr>
            <a:xfrm>
              <a:off x="1779985" y="1974056"/>
              <a:ext cx="882253" cy="882254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latin typeface="Calibri"/>
                <a:ea typeface="幼圆"/>
              </a:endParaRPr>
            </a:p>
          </p:txBody>
        </p:sp>
        <p:sp>
          <p:nvSpPr>
            <p:cNvPr id="21" name="MH_Other_11"/>
            <p:cNvSpPr/>
            <p:nvPr/>
          </p:nvSpPr>
          <p:spPr>
            <a:xfrm>
              <a:off x="1671638" y="1865710"/>
              <a:ext cx="1098947" cy="1098947"/>
            </a:xfrm>
            <a:prstGeom prst="ellipse">
              <a:avLst/>
            </a:prstGeom>
            <a:noFill/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latin typeface="Calibri"/>
                <a:ea typeface="幼圆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11173" y="191788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偷盗抢劫</a:t>
            </a:r>
          </a:p>
        </p:txBody>
      </p:sp>
      <p:sp>
        <p:nvSpPr>
          <p:cNvPr id="23" name="矩形 22"/>
          <p:cNvSpPr/>
          <p:nvPr/>
        </p:nvSpPr>
        <p:spPr>
          <a:xfrm>
            <a:off x="3087304" y="319801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杀人放火</a:t>
            </a:r>
          </a:p>
        </p:txBody>
      </p:sp>
      <p:sp>
        <p:nvSpPr>
          <p:cNvPr id="24" name="矩形 23"/>
          <p:cNvSpPr/>
          <p:nvPr/>
        </p:nvSpPr>
        <p:spPr>
          <a:xfrm>
            <a:off x="5073147" y="205546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传播疾病</a:t>
            </a:r>
          </a:p>
        </p:txBody>
      </p:sp>
      <p:sp>
        <p:nvSpPr>
          <p:cNvPr id="25" name="矩形 24"/>
          <p:cNvSpPr/>
          <p:nvPr/>
        </p:nvSpPr>
        <p:spPr>
          <a:xfrm>
            <a:off x="7170134" y="313538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累及他人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559151" y="-1"/>
            <a:ext cx="3454571" cy="1974041"/>
            <a:chOff x="-559151" y="-1"/>
            <a:chExt cx="3454571" cy="197404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59151" y="-1"/>
              <a:ext cx="3454571" cy="197404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 rot="21099271">
              <a:off x="296809" y="1150054"/>
              <a:ext cx="2004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吸毒的后果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04" y="2128509"/>
            <a:ext cx="1389639" cy="1389639"/>
          </a:xfrm>
          <a:prstGeom prst="ellips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8" name="MH_SubTitle_1"/>
          <p:cNvSpPr/>
          <p:nvPr/>
        </p:nvSpPr>
        <p:spPr>
          <a:xfrm>
            <a:off x="2133600" y="2411281"/>
            <a:ext cx="1488281" cy="689372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tIns="0" rIns="189000" bIns="0" anchor="ctr">
            <a:norm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吸毒</a:t>
            </a:r>
          </a:p>
        </p:txBody>
      </p:sp>
      <p:sp>
        <p:nvSpPr>
          <p:cNvPr id="9" name="MH_SubTitle_2"/>
          <p:cNvSpPr/>
          <p:nvPr/>
        </p:nvSpPr>
        <p:spPr>
          <a:xfrm>
            <a:off x="3362325" y="2411281"/>
            <a:ext cx="1487091" cy="689372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tIns="0" rIns="189000" bIns="0" anchor="ctr">
            <a:norm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欠债</a:t>
            </a:r>
          </a:p>
        </p:txBody>
      </p:sp>
      <p:sp>
        <p:nvSpPr>
          <p:cNvPr id="10" name="MH_SubTitle_3"/>
          <p:cNvSpPr/>
          <p:nvPr/>
        </p:nvSpPr>
        <p:spPr>
          <a:xfrm>
            <a:off x="4589860" y="2411281"/>
            <a:ext cx="1487090" cy="689372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tIns="0" rIns="189000" bIns="0" anchor="ctr">
            <a:norm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偷盗</a:t>
            </a:r>
          </a:p>
        </p:txBody>
      </p:sp>
      <p:sp>
        <p:nvSpPr>
          <p:cNvPr id="11" name="MH_SubTitle_4"/>
          <p:cNvSpPr/>
          <p:nvPr/>
        </p:nvSpPr>
        <p:spPr>
          <a:xfrm>
            <a:off x="5817394" y="2411281"/>
            <a:ext cx="1488281" cy="689372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tIns="0" rIns="189000" bIns="0" anchor="ctr">
            <a:norm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抢劫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450" y="2128509"/>
            <a:ext cx="1389600" cy="1369826"/>
          </a:xfrm>
          <a:prstGeom prst="ellips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7"/>
            <a:ext cx="9144060" cy="514318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5169" l="320" r="99120">
                        <a14:foregroundMark x1="12080" y1="18519" x2="20480" y2="85668"/>
                        <a14:foregroundMark x1="20480" y1="85668" x2="20480" y2="85668"/>
                        <a14:foregroundMark x1="4600" y1="83092" x2="93480" y2="99678"/>
                        <a14:foregroundMark x1="93480" y1="99678" x2="97160" y2="84219"/>
                        <a14:foregroundMark x1="97160" y1="84219" x2="99120" y2="60225"/>
                        <a14:foregroundMark x1="99120" y1="60225" x2="97920" y2="42190"/>
                        <a14:foregroundMark x1="54760" y1="51208" x2="90800" y2="39291"/>
                        <a14:foregroundMark x1="90800" y1="39291" x2="96560" y2="31401"/>
                        <a14:foregroundMark x1="96560" y1="31401" x2="96680" y2="31401"/>
                        <a14:foregroundMark x1="98080" y1="95169" x2="80640" y2="94686"/>
                        <a14:foregroundMark x1="77320" y1="38969" x2="56520" y2="39452"/>
                        <a14:foregroundMark x1="56520" y1="39452" x2="49680" y2="51852"/>
                        <a14:foregroundMark x1="1120" y1="44122" x2="3160" y2="91465"/>
                        <a14:foregroundMark x1="3800" y1="30757" x2="14920" y2="9662"/>
                        <a14:foregroundMark x1="21600" y1="32045" x2="18080" y2="21095"/>
                        <a14:foregroundMark x1="17000" y1="5797" x2="7160" y2="24960"/>
                        <a14:foregroundMark x1="320" y1="28180" x2="480" y2="33333"/>
                        <a14:foregroundMark x1="5880" y1="5797" x2="15240" y2="20451"/>
                        <a14:foregroundMark x1="15560" y1="7085" x2="5400" y2="24960"/>
                        <a14:foregroundMark x1="22240" y1="20451" x2="13960" y2="35749"/>
                        <a14:foregroundMark x1="48720" y1="51208" x2="49680" y2="49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72922"/>
            <a:ext cx="9144000" cy="22705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400" y="1772693"/>
            <a:ext cx="2251819" cy="2881265"/>
          </a:xfrm>
          <a:prstGeom prst="rect">
            <a:avLst/>
          </a:prstGeom>
        </p:spPr>
      </p:pic>
      <p:pic>
        <p:nvPicPr>
          <p:cNvPr id="5" name="图片 4" descr="图片包含 蛋糕, 室内, 绿色&#10;&#10;已生成高可信度的说明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0120"/>
            <a:ext cx="2398221" cy="35573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46" y="259332"/>
            <a:ext cx="1139513" cy="1070788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2712561" y="340069"/>
            <a:ext cx="3718878" cy="2771087"/>
            <a:chOff x="2712561" y="340069"/>
            <a:chExt cx="3718878" cy="277108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2561" y="340069"/>
              <a:ext cx="3718878" cy="2771087"/>
            </a:xfrm>
            <a:prstGeom prst="rect">
              <a:avLst/>
            </a:prstGeom>
          </p:spPr>
        </p:pic>
        <p:sp>
          <p:nvSpPr>
            <p:cNvPr id="15" name="文本框 24"/>
            <p:cNvSpPr txBox="1"/>
            <p:nvPr/>
          </p:nvSpPr>
          <p:spPr>
            <a:xfrm>
              <a:off x="3252751" y="1503048"/>
              <a:ext cx="2489009" cy="87781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ctr" defTabSz="1068705">
                <a:lnSpc>
                  <a:spcPct val="130000"/>
                </a:lnSpc>
                <a:defRPr/>
              </a:pPr>
              <a:r>
                <a:rPr lang="zh-CN" altLang="en-US" sz="3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毒品预防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:a14="http://schemas.microsoft.com/office/drawing/2010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7112000" y="1513425"/>
            <a:ext cx="1636113" cy="3084279"/>
            <a:chOff x="7306539" y="1634095"/>
            <a:chExt cx="1444957" cy="2723926"/>
          </a:xfrm>
        </p:grpSpPr>
        <p:pic>
          <p:nvPicPr>
            <p:cNvPr id="46" name="PA_图片 4" descr="图片包含 事情, 物体&#10;&#10;已生成极高可信度的说明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6539" y="1634095"/>
              <a:ext cx="1444957" cy="2615306"/>
            </a:xfrm>
            <a:prstGeom prst="rect">
              <a:avLst/>
            </a:prstGeom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7519330" y="2542139"/>
              <a:ext cx="1032906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>
              <a:spAutoFit/>
            </a:bodyPr>
            <a:lstStyle>
              <a:lvl1pPr>
                <a:defRPr kumimoji="1" sz="4000" b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宋体" pitchFamily="2" charset="-122"/>
                  <a:ea typeface="宋体" pitchFamily="2" charset="-122"/>
                </a:defRPr>
              </a:lvl1pPr>
              <a:lvl2pPr marL="742950" indent="-285750">
                <a:defRPr kumimoji="1" sz="4000" b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宋体" pitchFamily="2" charset="-122"/>
                  <a:ea typeface="宋体" pitchFamily="2" charset="-122"/>
                </a:defRPr>
              </a:lvl2pPr>
              <a:lvl3pPr marL="1143000" indent="-228600">
                <a:defRPr kumimoji="1" sz="4000" b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宋体" pitchFamily="2" charset="-122"/>
                  <a:ea typeface="宋体" pitchFamily="2" charset="-122"/>
                </a:defRPr>
              </a:lvl3pPr>
              <a:lvl4pPr marL="1600200" indent="-228600">
                <a:defRPr kumimoji="1" sz="4000" b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宋体" pitchFamily="2" charset="-122"/>
                  <a:ea typeface="宋体" pitchFamily="2" charset="-122"/>
                </a:defRPr>
              </a:lvl4pPr>
              <a:lvl5pPr marL="2057400" indent="-228600">
                <a:defRPr kumimoji="1" sz="4000" b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宋体" pitchFamily="2" charset="-122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宋体" pitchFamily="2" charset="-122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宋体" pitchFamily="2" charset="-122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宋体" pitchFamily="2" charset="-122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宋体" pitchFamily="2" charset="-122"/>
                  <a:ea typeface="宋体" pitchFamily="2" charset="-122"/>
                </a:defRPr>
              </a:lvl9pPr>
            </a:lstStyle>
            <a:p>
              <a:pPr eaLnBrk="1" hangingPunct="1"/>
              <a:r>
                <a:rPr kumimoji="0"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rial" pitchFamily="34" charset="0"/>
                  <a:ea typeface="楷体_GB2312" pitchFamily="49" charset="-122"/>
                </a:rPr>
                <a:t>青少年占</a:t>
              </a:r>
              <a:r>
                <a:rPr kumimoji="0"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rial" pitchFamily="34" charset="0"/>
                  <a:ea typeface="楷体_GB2312" pitchFamily="49" charset="-122"/>
                </a:rPr>
                <a:t>75%</a:t>
              </a:r>
              <a:r>
                <a:rPr kumimoji="0"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rial" pitchFamily="34" charset="0"/>
                  <a:ea typeface="楷体_GB2312" pitchFamily="49" charset="-122"/>
                </a:rPr>
                <a:t>左右</a:t>
              </a:r>
            </a:p>
          </p:txBody>
        </p:sp>
      </p:grp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16312" y="4203465"/>
            <a:ext cx="492542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9pPr>
          </a:lstStyle>
          <a:p>
            <a:pPr algn="r" eaLnBrk="1" hangingPunct="1"/>
            <a:r>
              <a:rPr kumimoji="0"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楷体_GB2312" pitchFamily="49" charset="-122"/>
              </a:rPr>
              <a:t>青少年是吸毒人员的“猎物”</a:t>
            </a:r>
          </a:p>
        </p:txBody>
      </p:sp>
      <p:sp>
        <p:nvSpPr>
          <p:cNvPr id="11" name="CustomText1"/>
          <p:cNvSpPr/>
          <p:nvPr/>
        </p:nvSpPr>
        <p:spPr>
          <a:xfrm>
            <a:off x="1960869" y="1313198"/>
            <a:ext cx="4816140" cy="320897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吸毒者人数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)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59044" y="1737793"/>
            <a:ext cx="5756270" cy="498721"/>
            <a:chOff x="1035505" y="2478078"/>
            <a:chExt cx="7072991" cy="591661"/>
          </a:xfrm>
        </p:grpSpPr>
        <p:sp>
          <p:nvSpPr>
            <p:cNvPr id="6" name="CustomText"/>
            <p:cNvSpPr txBox="1"/>
            <p:nvPr/>
          </p:nvSpPr>
          <p:spPr>
            <a:xfrm>
              <a:off x="1035505" y="2558121"/>
              <a:ext cx="1171819" cy="27699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lnSpcReduction="10000"/>
            </a:bodyPr>
            <a:lstStyle/>
            <a:p>
              <a:r>
                <a:rPr lang="en-US" altLang="zh-CN" sz="1600" b="1" dirty="0">
                  <a:solidFill>
                    <a:sysClr val="windowText" lastClr="000000"/>
                  </a:solidFill>
                </a:rPr>
                <a:t>1980-1988</a:t>
              </a:r>
            </a:p>
          </p:txBody>
        </p:sp>
        <p:sp>
          <p:nvSpPr>
            <p:cNvPr id="7" name="BackShape"/>
            <p:cNvSpPr/>
            <p:nvPr/>
          </p:nvSpPr>
          <p:spPr>
            <a:xfrm>
              <a:off x="2496987" y="2478078"/>
              <a:ext cx="4816140" cy="44012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10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8" name="RelativeShape"/>
            <p:cNvSpPr/>
            <p:nvPr/>
          </p:nvSpPr>
          <p:spPr>
            <a:xfrm>
              <a:off x="2597484" y="2561498"/>
              <a:ext cx="4615146" cy="27328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9" name="ValueShape"/>
            <p:cNvSpPr/>
            <p:nvPr/>
          </p:nvSpPr>
          <p:spPr>
            <a:xfrm>
              <a:off x="2597483" y="2561499"/>
              <a:ext cx="973468" cy="2732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10" name="ValueText"/>
            <p:cNvSpPr txBox="1"/>
            <p:nvPr/>
          </p:nvSpPr>
          <p:spPr>
            <a:xfrm>
              <a:off x="7493255" y="2478078"/>
              <a:ext cx="582781" cy="437086"/>
            </a:xfrm>
            <a:prstGeom prst="rect">
              <a:avLst/>
            </a:prstGeom>
            <a:noFill/>
          </p:spPr>
          <p:txBody>
            <a:bodyPr wrap="square" anchor="ctr" anchorCtr="1">
              <a:prstTxWarp prst="textPlain">
                <a:avLst/>
              </a:prstTxWarp>
              <a:normAutofit fontScale="92500"/>
            </a:bodyPr>
            <a:lstStyle/>
            <a:p>
              <a:r>
                <a:rPr lang="en-US" altLang="zh-CN" sz="1400" dirty="0">
                  <a:solidFill>
                    <a:schemeClr val="accent1">
                      <a:lumMod val="100000"/>
                    </a:schemeClr>
                  </a:solidFill>
                  <a:latin typeface="Impact" pitchFamily="34" charset="0"/>
                </a:rPr>
                <a:t>20%</a:t>
              </a:r>
            </a:p>
          </p:txBody>
        </p:sp>
        <p:cxnSp>
          <p:nvCxnSpPr>
            <p:cNvPr id="12" name="LineShape"/>
            <p:cNvCxnSpPr/>
            <p:nvPr/>
          </p:nvCxnSpPr>
          <p:spPr>
            <a:xfrm flipH="1">
              <a:off x="1035505" y="3069739"/>
              <a:ext cx="7072991" cy="0"/>
            </a:xfrm>
            <a:prstGeom prst="straightConnector1">
              <a:avLst/>
            </a:prstGeom>
            <a:noFill/>
            <a:ln w="3175" cap="flat" cmpd="sng">
              <a:solidFill>
                <a:schemeClr val="tx1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4" name="组合 13"/>
          <p:cNvGrpSpPr/>
          <p:nvPr/>
        </p:nvGrpSpPr>
        <p:grpSpPr>
          <a:xfrm>
            <a:off x="659044" y="2362944"/>
            <a:ext cx="5756270" cy="498721"/>
            <a:chOff x="1035505" y="2478078"/>
            <a:chExt cx="7072991" cy="591661"/>
          </a:xfrm>
        </p:grpSpPr>
        <p:sp>
          <p:nvSpPr>
            <p:cNvPr id="15" name="CustomText"/>
            <p:cNvSpPr txBox="1"/>
            <p:nvPr/>
          </p:nvSpPr>
          <p:spPr>
            <a:xfrm>
              <a:off x="1035505" y="2558121"/>
              <a:ext cx="1171819" cy="27699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lnSpcReduction="10000"/>
            </a:bodyPr>
            <a:lstStyle/>
            <a:p>
              <a:r>
                <a:rPr lang="en-US" altLang="zh-CN" sz="1600" b="1" dirty="0">
                  <a:solidFill>
                    <a:sysClr val="windowText" lastClr="000000"/>
                  </a:solidFill>
                </a:rPr>
                <a:t>1988-1998</a:t>
              </a:r>
            </a:p>
          </p:txBody>
        </p:sp>
        <p:sp>
          <p:nvSpPr>
            <p:cNvPr id="16" name="BackShape"/>
            <p:cNvSpPr/>
            <p:nvPr/>
          </p:nvSpPr>
          <p:spPr>
            <a:xfrm>
              <a:off x="2496987" y="2478078"/>
              <a:ext cx="4816140" cy="440122"/>
            </a:xfrm>
            <a:prstGeom prst="roundRect">
              <a:avLst>
                <a:gd name="adj" fmla="val 50000"/>
              </a:avLst>
            </a:prstGeom>
            <a:solidFill>
              <a:srgbClr val="FFC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17" name="RelativeShape"/>
            <p:cNvSpPr/>
            <p:nvPr/>
          </p:nvSpPr>
          <p:spPr>
            <a:xfrm>
              <a:off x="2597484" y="2561498"/>
              <a:ext cx="4615146" cy="27328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18" name="ValueShape"/>
            <p:cNvSpPr/>
            <p:nvPr/>
          </p:nvSpPr>
          <p:spPr>
            <a:xfrm>
              <a:off x="2597483" y="2561499"/>
              <a:ext cx="2311987" cy="2732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19" name="ValueText"/>
            <p:cNvSpPr txBox="1"/>
            <p:nvPr/>
          </p:nvSpPr>
          <p:spPr>
            <a:xfrm>
              <a:off x="7493255" y="2478078"/>
              <a:ext cx="582781" cy="437086"/>
            </a:xfrm>
            <a:prstGeom prst="rect">
              <a:avLst/>
            </a:prstGeom>
            <a:noFill/>
          </p:spPr>
          <p:txBody>
            <a:bodyPr wrap="square" anchor="ctr" anchorCtr="1">
              <a:prstTxWarp prst="textPlain">
                <a:avLst/>
              </a:prstTxWarp>
              <a:normAutofit/>
            </a:bodyPr>
            <a:lstStyle/>
            <a:p>
              <a:r>
                <a:rPr lang="en-US" altLang="zh-CN" sz="1200" dirty="0">
                  <a:solidFill>
                    <a:srgbClr val="FFC000"/>
                  </a:solidFill>
                  <a:latin typeface="Impact" pitchFamily="34" charset="0"/>
                </a:rPr>
                <a:t>50%</a:t>
              </a:r>
            </a:p>
          </p:txBody>
        </p:sp>
        <p:cxnSp>
          <p:nvCxnSpPr>
            <p:cNvPr id="20" name="LineShape"/>
            <p:cNvCxnSpPr/>
            <p:nvPr/>
          </p:nvCxnSpPr>
          <p:spPr>
            <a:xfrm flipH="1">
              <a:off x="1035505" y="3069739"/>
              <a:ext cx="7072991" cy="0"/>
            </a:xfrm>
            <a:prstGeom prst="straightConnector1">
              <a:avLst/>
            </a:prstGeom>
            <a:noFill/>
            <a:ln w="3175" cap="flat" cmpd="sng">
              <a:solidFill>
                <a:schemeClr val="tx1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21" name="组合 20"/>
          <p:cNvGrpSpPr/>
          <p:nvPr/>
        </p:nvGrpSpPr>
        <p:grpSpPr>
          <a:xfrm>
            <a:off x="659044" y="2988095"/>
            <a:ext cx="5756270" cy="498721"/>
            <a:chOff x="1035505" y="2478078"/>
            <a:chExt cx="7072991" cy="591661"/>
          </a:xfrm>
        </p:grpSpPr>
        <p:sp>
          <p:nvSpPr>
            <p:cNvPr id="22" name="CustomText"/>
            <p:cNvSpPr txBox="1"/>
            <p:nvPr/>
          </p:nvSpPr>
          <p:spPr>
            <a:xfrm>
              <a:off x="1035505" y="2558121"/>
              <a:ext cx="1171819" cy="27699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lnSpcReduction="10000"/>
            </a:bodyPr>
            <a:lstStyle/>
            <a:p>
              <a:r>
                <a:rPr lang="en-US" altLang="zh-CN" sz="1600" b="1" dirty="0">
                  <a:solidFill>
                    <a:sysClr val="windowText" lastClr="000000"/>
                  </a:solidFill>
                </a:rPr>
                <a:t>1998-2004</a:t>
              </a:r>
            </a:p>
          </p:txBody>
        </p:sp>
        <p:sp>
          <p:nvSpPr>
            <p:cNvPr id="23" name="BackShape"/>
            <p:cNvSpPr/>
            <p:nvPr/>
          </p:nvSpPr>
          <p:spPr>
            <a:xfrm>
              <a:off x="2496987" y="2478078"/>
              <a:ext cx="4816140" cy="44012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10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24" name="RelativeShape"/>
            <p:cNvSpPr/>
            <p:nvPr/>
          </p:nvSpPr>
          <p:spPr>
            <a:xfrm>
              <a:off x="2597484" y="2561498"/>
              <a:ext cx="4615146" cy="27328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25" name="ValueShape"/>
            <p:cNvSpPr/>
            <p:nvPr/>
          </p:nvSpPr>
          <p:spPr>
            <a:xfrm>
              <a:off x="2597483" y="2561499"/>
              <a:ext cx="2839283" cy="2732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26" name="ValueText"/>
            <p:cNvSpPr txBox="1"/>
            <p:nvPr/>
          </p:nvSpPr>
          <p:spPr>
            <a:xfrm>
              <a:off x="7493255" y="2478078"/>
              <a:ext cx="582781" cy="437086"/>
            </a:xfrm>
            <a:prstGeom prst="rect">
              <a:avLst/>
            </a:prstGeom>
            <a:noFill/>
          </p:spPr>
          <p:txBody>
            <a:bodyPr wrap="square" anchor="ctr" anchorCtr="1">
              <a:prstTxWarp prst="textPlain">
                <a:avLst/>
              </a:prstTxWarp>
              <a:normAutofit/>
            </a:bodyPr>
            <a:lstStyle/>
            <a:p>
              <a:r>
                <a:rPr lang="en-US" altLang="zh-CN" sz="1400" dirty="0">
                  <a:solidFill>
                    <a:schemeClr val="accent1">
                      <a:lumMod val="100000"/>
                    </a:schemeClr>
                  </a:solidFill>
                  <a:latin typeface="Impact" pitchFamily="34" charset="0"/>
                </a:rPr>
                <a:t>78%</a:t>
              </a:r>
            </a:p>
          </p:txBody>
        </p:sp>
        <p:cxnSp>
          <p:nvCxnSpPr>
            <p:cNvPr id="27" name="LineShape"/>
            <p:cNvCxnSpPr/>
            <p:nvPr/>
          </p:nvCxnSpPr>
          <p:spPr>
            <a:xfrm flipH="1">
              <a:off x="1035505" y="3069739"/>
              <a:ext cx="7072991" cy="0"/>
            </a:xfrm>
            <a:prstGeom prst="straightConnector1">
              <a:avLst/>
            </a:prstGeom>
            <a:noFill/>
            <a:ln w="3175" cap="flat" cmpd="sng">
              <a:solidFill>
                <a:schemeClr val="tx1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28" name="组合 27"/>
          <p:cNvGrpSpPr/>
          <p:nvPr/>
        </p:nvGrpSpPr>
        <p:grpSpPr>
          <a:xfrm>
            <a:off x="659044" y="3613245"/>
            <a:ext cx="5756270" cy="498721"/>
            <a:chOff x="1035505" y="2478078"/>
            <a:chExt cx="7072991" cy="591661"/>
          </a:xfrm>
        </p:grpSpPr>
        <p:sp>
          <p:nvSpPr>
            <p:cNvPr id="29" name="CustomText"/>
            <p:cNvSpPr txBox="1"/>
            <p:nvPr/>
          </p:nvSpPr>
          <p:spPr>
            <a:xfrm>
              <a:off x="1035505" y="2558121"/>
              <a:ext cx="1171819" cy="27699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lnSpcReduction="10000"/>
            </a:bodyPr>
            <a:lstStyle/>
            <a:p>
              <a:r>
                <a:rPr lang="en-US" altLang="zh-CN" sz="1600" b="1" dirty="0">
                  <a:solidFill>
                    <a:sysClr val="windowText" lastClr="000000"/>
                  </a:solidFill>
                </a:rPr>
                <a:t>2006-2008</a:t>
              </a:r>
            </a:p>
          </p:txBody>
        </p:sp>
        <p:sp>
          <p:nvSpPr>
            <p:cNvPr id="30" name="BackShape"/>
            <p:cNvSpPr/>
            <p:nvPr/>
          </p:nvSpPr>
          <p:spPr>
            <a:xfrm>
              <a:off x="2496987" y="2478078"/>
              <a:ext cx="4816140" cy="440122"/>
            </a:xfrm>
            <a:prstGeom prst="roundRect">
              <a:avLst>
                <a:gd name="adj" fmla="val 50000"/>
              </a:avLst>
            </a:prstGeom>
            <a:solidFill>
              <a:srgbClr val="FFC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31" name="RelativeShape"/>
            <p:cNvSpPr/>
            <p:nvPr/>
          </p:nvSpPr>
          <p:spPr>
            <a:xfrm>
              <a:off x="2597484" y="2561498"/>
              <a:ext cx="4615146" cy="27328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32" name="ValueShape"/>
            <p:cNvSpPr/>
            <p:nvPr/>
          </p:nvSpPr>
          <p:spPr>
            <a:xfrm>
              <a:off x="2597483" y="2561499"/>
              <a:ext cx="4299485" cy="2732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33" name="ValueText"/>
            <p:cNvSpPr txBox="1"/>
            <p:nvPr/>
          </p:nvSpPr>
          <p:spPr>
            <a:xfrm>
              <a:off x="7493255" y="2478078"/>
              <a:ext cx="582781" cy="437086"/>
            </a:xfrm>
            <a:prstGeom prst="rect">
              <a:avLst/>
            </a:prstGeom>
            <a:noFill/>
          </p:spPr>
          <p:txBody>
            <a:bodyPr wrap="square" anchor="ctr" anchorCtr="1">
              <a:prstTxWarp prst="textPlain">
                <a:avLst/>
              </a:prstTxWarp>
              <a:normAutofit fontScale="92500"/>
            </a:bodyPr>
            <a:lstStyle/>
            <a:p>
              <a:r>
                <a:rPr lang="en-US" altLang="zh-CN" sz="1200" dirty="0">
                  <a:solidFill>
                    <a:srgbClr val="FFC000"/>
                  </a:solidFill>
                  <a:latin typeface="Impact" pitchFamily="34" charset="0"/>
                </a:rPr>
                <a:t>110%</a:t>
              </a:r>
            </a:p>
          </p:txBody>
        </p:sp>
        <p:cxnSp>
          <p:nvCxnSpPr>
            <p:cNvPr id="34" name="LineShape"/>
            <p:cNvCxnSpPr/>
            <p:nvPr/>
          </p:nvCxnSpPr>
          <p:spPr>
            <a:xfrm flipH="1">
              <a:off x="1035505" y="3069739"/>
              <a:ext cx="7072991" cy="0"/>
            </a:xfrm>
            <a:prstGeom prst="straightConnector1">
              <a:avLst/>
            </a:prstGeom>
            <a:noFill/>
            <a:ln w="3175" cap="flat" cmpd="sng">
              <a:solidFill>
                <a:schemeClr val="tx1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1516312" y="330652"/>
            <a:ext cx="5728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kumimoji="0"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毒品离我们有多远？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79" y="128810"/>
            <a:ext cx="1370433" cy="725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utoUpdateAnimBg="0"/>
      <p:bldP spid="11" grpId="0"/>
      <p:bldP spid="41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516312" y="330652"/>
            <a:ext cx="5728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kumimoji="0"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哪类青少年易沾染上毒品？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79" y="128810"/>
            <a:ext cx="1370433" cy="72571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40963" y="1217379"/>
            <a:ext cx="2867088" cy="2935063"/>
            <a:chOff x="4898839" y="832602"/>
            <a:chExt cx="4032888" cy="4128502"/>
          </a:xfrm>
          <a:effectLst/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8839" y="832602"/>
              <a:ext cx="4032888" cy="412850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5840952" y="2890558"/>
              <a:ext cx="2148662" cy="985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latin typeface="微软雅黑" pitchFamily="34" charset="-122"/>
                  <a:ea typeface="微软雅黑" pitchFamily="34" charset="-122"/>
                </a:rPr>
                <a:t>与社会无业、不良人士接触者；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012579" y="2025708"/>
            <a:ext cx="2867088" cy="2935063"/>
            <a:chOff x="4898839" y="832602"/>
            <a:chExt cx="4032888" cy="412850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8839" y="832602"/>
              <a:ext cx="4032888" cy="4128502"/>
            </a:xfrm>
            <a:prstGeom prst="rect">
              <a:avLst/>
            </a:prstGeom>
            <a:effectLst/>
          </p:spPr>
        </p:pic>
        <p:sp>
          <p:nvSpPr>
            <p:cNvPr id="11" name="矩形 10"/>
            <p:cNvSpPr/>
            <p:nvPr/>
          </p:nvSpPr>
          <p:spPr>
            <a:xfrm>
              <a:off x="5840952" y="2706812"/>
              <a:ext cx="2148662" cy="14400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latin typeface="微软雅黑" pitchFamily="34" charset="-122"/>
                  <a:ea typeface="微软雅黑" pitchFamily="34" charset="-122"/>
                </a:rPr>
                <a:t>出入网吧、</a:t>
              </a:r>
              <a:r>
                <a:rPr lang="en-US" altLang="zh-CN" sz="1400" b="1" dirty="0" err="1">
                  <a:latin typeface="微软雅黑" pitchFamily="34" charset="-122"/>
                  <a:ea typeface="微软雅黑" pitchFamily="34" charset="-122"/>
                </a:rPr>
                <a:t>ktv</a:t>
              </a:r>
              <a:r>
                <a:rPr lang="zh-CN" altLang="en-US" sz="1400" b="1" dirty="0">
                  <a:latin typeface="微软雅黑" pitchFamily="34" charset="-122"/>
                  <a:ea typeface="微软雅黑" pitchFamily="34" charset="-122"/>
                </a:rPr>
                <a:t>、酒吧等不合时宜的场所；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423002" y="1217379"/>
            <a:ext cx="2867088" cy="2935063"/>
            <a:chOff x="4898839" y="832602"/>
            <a:chExt cx="4032888" cy="412850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8839" y="832602"/>
              <a:ext cx="4032888" cy="4128502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5840952" y="2665981"/>
              <a:ext cx="2148662" cy="14400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latin typeface="微软雅黑" pitchFamily="34" charset="-122"/>
                  <a:ea typeface="微软雅黑" pitchFamily="34" charset="-122"/>
                </a:rPr>
                <a:t>易产生挫败感、不能够够承担压力的青少年；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77209" y="2025708"/>
            <a:ext cx="2867088" cy="2935063"/>
            <a:chOff x="4898839" y="832602"/>
            <a:chExt cx="4032888" cy="412850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8839" y="832602"/>
              <a:ext cx="4032888" cy="4128502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5840952" y="2665980"/>
              <a:ext cx="2148662" cy="1493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latin typeface="微软雅黑" pitchFamily="34" charset="-122"/>
                  <a:ea typeface="微软雅黑" pitchFamily="34" charset="-122"/>
                </a:rPr>
                <a:t>警惕性差，随意结交网友、社会朋友的青少年。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516312" y="330652"/>
            <a:ext cx="5728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kumimoji="0"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青少年如何防止吸毒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79" y="128810"/>
            <a:ext cx="1370433" cy="72571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02065" y="1378857"/>
            <a:ext cx="3069730" cy="2967149"/>
            <a:chOff x="1023299" y="1789302"/>
            <a:chExt cx="3069730" cy="3079219"/>
          </a:xfrm>
        </p:grpSpPr>
        <p:grpSp>
          <p:nvGrpSpPr>
            <p:cNvPr id="7" name="组合 6"/>
            <p:cNvGrpSpPr/>
            <p:nvPr/>
          </p:nvGrpSpPr>
          <p:grpSpPr>
            <a:xfrm>
              <a:off x="1023299" y="1789302"/>
              <a:ext cx="3069730" cy="3079219"/>
              <a:chOff x="1023299" y="1789303"/>
              <a:chExt cx="2198851" cy="2205648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3299" y="1789303"/>
                <a:ext cx="2198851" cy="2205648"/>
              </a:xfrm>
              <a:prstGeom prst="rect">
                <a:avLst/>
              </a:prstGeom>
            </p:spPr>
          </p:pic>
          <p:sp>
            <p:nvSpPr>
              <p:cNvPr id="6" name="椭圆 5"/>
              <p:cNvSpPr/>
              <p:nvPr/>
            </p:nvSpPr>
            <p:spPr>
              <a:xfrm>
                <a:off x="1181356" y="1950759"/>
                <a:ext cx="1882737" cy="18827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" name="Picture 4" descr="lhh_11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957" y="2014704"/>
              <a:ext cx="2628416" cy="262841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372690" y="1738932"/>
            <a:ext cx="2086166" cy="44003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牢记“四知道”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260738" y="2329239"/>
            <a:ext cx="4636518" cy="14478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、知道什么是毒品；</a:t>
            </a:r>
          </a:p>
          <a:p>
            <a:pPr marL="0" indent="0">
              <a:buNone/>
            </a:pPr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、知道吸毒极易成瘾，难以戒断；</a:t>
            </a:r>
          </a:p>
          <a:p>
            <a:pPr marL="0" indent="0">
              <a:buNone/>
            </a:pPr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、知道毒品的危害；</a:t>
            </a:r>
          </a:p>
          <a:p>
            <a:pPr marL="0" indent="0">
              <a:buNone/>
            </a:pPr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、知道毒品违法犯罪要受到法律制裁。</a:t>
            </a:r>
            <a:b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1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774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7"/>
            <a:ext cx="9144060" cy="5143183"/>
          </a:xfrm>
          <a:prstGeom prst="rect">
            <a:avLst/>
          </a:prstGeom>
        </p:spPr>
      </p:pic>
      <p:sp>
        <p:nvSpPr>
          <p:cNvPr id="12" name="文本框 24"/>
          <p:cNvSpPr txBox="1"/>
          <p:nvPr/>
        </p:nvSpPr>
        <p:spPr>
          <a:xfrm>
            <a:off x="2532055" y="2168605"/>
            <a:ext cx="1895011" cy="87781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defTabSz="1068705"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什么是吸毒</a:t>
            </a:r>
          </a:p>
        </p:txBody>
      </p:sp>
      <p:sp>
        <p:nvSpPr>
          <p:cNvPr id="17" name="文本框 24"/>
          <p:cNvSpPr txBox="1"/>
          <p:nvPr/>
        </p:nvSpPr>
        <p:spPr>
          <a:xfrm>
            <a:off x="4731971" y="2610294"/>
            <a:ext cx="1810335" cy="87781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defTabSz="1068705"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毒品的危害</a:t>
            </a:r>
          </a:p>
        </p:txBody>
      </p:sp>
      <p:sp>
        <p:nvSpPr>
          <p:cNvPr id="22" name="文本框 24"/>
          <p:cNvSpPr txBox="1"/>
          <p:nvPr/>
        </p:nvSpPr>
        <p:spPr>
          <a:xfrm>
            <a:off x="6890744" y="2195751"/>
            <a:ext cx="1810335" cy="87781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defTabSz="1068705"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毒品的预防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803" y="2010120"/>
            <a:ext cx="1139513" cy="107078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2659" y="1039573"/>
            <a:ext cx="1139513" cy="107078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383" y="1564906"/>
            <a:ext cx="1139513" cy="107078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173" y="1075061"/>
            <a:ext cx="1139513" cy="1070788"/>
          </a:xfrm>
          <a:prstGeom prst="rect">
            <a:avLst/>
          </a:prstGeom>
        </p:spPr>
      </p:pic>
      <p:sp>
        <p:nvSpPr>
          <p:cNvPr id="27" name="文本框 24"/>
          <p:cNvSpPr txBox="1"/>
          <p:nvPr/>
        </p:nvSpPr>
        <p:spPr>
          <a:xfrm>
            <a:off x="496263" y="3206908"/>
            <a:ext cx="1880618" cy="87781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defTabSz="1068705"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毒品介绍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83765" y="8971"/>
            <a:ext cx="2628894" cy="1726883"/>
            <a:chOff x="2712561" y="340069"/>
            <a:chExt cx="3718878" cy="2771087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2561" y="340069"/>
              <a:ext cx="3718878" cy="2771087"/>
            </a:xfrm>
            <a:prstGeom prst="rect">
              <a:avLst/>
            </a:prstGeom>
          </p:spPr>
        </p:pic>
        <p:sp>
          <p:nvSpPr>
            <p:cNvPr id="21" name="文本框 24"/>
            <p:cNvSpPr txBox="1"/>
            <p:nvPr/>
          </p:nvSpPr>
          <p:spPr>
            <a:xfrm>
              <a:off x="3134103" y="1272578"/>
              <a:ext cx="2700924" cy="1720804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ctr" defTabSz="1068705">
                <a:defRPr/>
              </a:pPr>
              <a:r>
                <a:rPr lang="zh-CN" altLang="en-US" sz="3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目录</a:t>
              </a:r>
              <a:endParaRPr lang="en-US" altLang="zh-CN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defTabSz="1068705">
                <a:defRPr/>
              </a:pPr>
              <a:r>
                <a:rPr lang="en-US" altLang="zh-CN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CONTENTS</a:t>
              </a:r>
              <a:endPara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106" y="3191237"/>
            <a:ext cx="3257110" cy="190970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47970" y="3590440"/>
            <a:ext cx="2785055" cy="151050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32055" y="3488110"/>
            <a:ext cx="12590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smtClean="0">
                <a:solidFill>
                  <a:srgbClr val="FFFFFF"/>
                </a:solidFill>
              </a:rPr>
              <a:t>https://www.PPT818.com/</a:t>
            </a:r>
            <a:endParaRPr lang="zh-CN" altLang="en-US" sz="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:a14="http://schemas.microsoft.com/office/drawing/2010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2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516312" y="330652"/>
            <a:ext cx="5728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kumimoji="0"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青少年如何防止吸毒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79" y="128810"/>
            <a:ext cx="1370433" cy="72571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02065" y="1378857"/>
            <a:ext cx="3069730" cy="2967149"/>
            <a:chOff x="1023299" y="1789302"/>
            <a:chExt cx="3069730" cy="3079219"/>
          </a:xfrm>
        </p:grpSpPr>
        <p:grpSp>
          <p:nvGrpSpPr>
            <p:cNvPr id="7" name="组合 6"/>
            <p:cNvGrpSpPr/>
            <p:nvPr/>
          </p:nvGrpSpPr>
          <p:grpSpPr>
            <a:xfrm>
              <a:off x="1023299" y="1789302"/>
              <a:ext cx="3069730" cy="3079219"/>
              <a:chOff x="1023299" y="1789303"/>
              <a:chExt cx="2198851" cy="2205648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3299" y="1789303"/>
                <a:ext cx="2198851" cy="2205648"/>
              </a:xfrm>
              <a:prstGeom prst="rect">
                <a:avLst/>
              </a:prstGeom>
            </p:spPr>
          </p:pic>
          <p:sp>
            <p:nvSpPr>
              <p:cNvPr id="6" name="椭圆 5"/>
              <p:cNvSpPr/>
              <p:nvPr/>
            </p:nvSpPr>
            <p:spPr>
              <a:xfrm>
                <a:off x="1181356" y="1950759"/>
                <a:ext cx="1882737" cy="18827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43957" y="2014705"/>
              <a:ext cx="2628416" cy="262841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257675" y="1306234"/>
            <a:ext cx="4429125" cy="26225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树立正确的人生观，不盲目追求享受，不以好奇心为由侥幸去尝试，不受不良诱惑的影响。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不听信毒品能治病，毒品能解脱烦恼和痛苦，毒品能给人带来快乐等各种花言巧语。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不结交有吸毒、贩毒行为的人。如发现亲朋好友有吸、贩毒行为的人，一要劝阻，二要远离，三要报告公安机关。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516312" y="330652"/>
            <a:ext cx="5728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kumimoji="0"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楷体_GB2312" pitchFamily="49" charset="-122"/>
              </a:rPr>
              <a:t>青少年如何防止吸毒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79" y="128810"/>
            <a:ext cx="1370433" cy="72571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64487" y="1353805"/>
            <a:ext cx="3069730" cy="2967149"/>
            <a:chOff x="1023299" y="1789302"/>
            <a:chExt cx="3069730" cy="3079219"/>
          </a:xfrm>
        </p:grpSpPr>
        <p:grpSp>
          <p:nvGrpSpPr>
            <p:cNvPr id="7" name="组合 6"/>
            <p:cNvGrpSpPr/>
            <p:nvPr/>
          </p:nvGrpSpPr>
          <p:grpSpPr>
            <a:xfrm>
              <a:off x="1023299" y="1789302"/>
              <a:ext cx="3069730" cy="3079219"/>
              <a:chOff x="1023299" y="1789303"/>
              <a:chExt cx="2198851" cy="2205648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3299" y="1789303"/>
                <a:ext cx="2198851" cy="2205648"/>
              </a:xfrm>
              <a:prstGeom prst="rect">
                <a:avLst/>
              </a:prstGeom>
            </p:spPr>
          </p:pic>
          <p:sp>
            <p:nvSpPr>
              <p:cNvPr id="6" name="椭圆 5"/>
              <p:cNvSpPr/>
              <p:nvPr/>
            </p:nvSpPr>
            <p:spPr>
              <a:xfrm>
                <a:off x="1181356" y="1950759"/>
                <a:ext cx="1882737" cy="18827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43957" y="2014705"/>
              <a:ext cx="2628416" cy="262841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260505" y="1596056"/>
            <a:ext cx="4464395" cy="26225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养成良好的行为，杜绝吸烟饮酒等不良嗜好，不涉足青少年不宜进入的场所，决不吸食摇头丸、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K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粉等兴奋剂。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即使自己在不知情的情况下，被引诱、欺骗吸毒一次，也要珍惜自己的生命，坚决不再吸第二次。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78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29" y="552619"/>
            <a:ext cx="5630457" cy="4590881"/>
          </a:xfrm>
          <a:prstGeom prst="rect">
            <a:avLst/>
          </a:prstGeom>
        </p:spPr>
      </p:pic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1114304" y="1082152"/>
            <a:ext cx="4672012" cy="11430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全国人大关于禁毒的决定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1114304" y="1644774"/>
            <a:ext cx="4839509" cy="27622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吸食、注射毒品的，由公安机关处十五日以下拘留，可以单处或者并处二千元以下罚款，并没收毒品和吸食、注射器具。 </a:t>
            </a: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吸食、注射毒品成瘾的，除依照规定处罚外，予以强制戒除，进行治疗、教育。强制戒除后又吸食、注射毒品的，可以实行劳动教养，并在劳动教养中强制戒除。 </a:t>
            </a:r>
            <a:b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86316" y="410605"/>
            <a:ext cx="3242298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63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A_图片 6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7"/>
            <a:ext cx="9144060" cy="5143183"/>
          </a:xfrm>
          <a:prstGeom prst="rect">
            <a:avLst/>
          </a:prstGeom>
        </p:spPr>
      </p:pic>
      <p:pic>
        <p:nvPicPr>
          <p:cNvPr id="48" name="PA_图片 47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5169" l="320" r="99120">
                        <a14:foregroundMark x1="12080" y1="18519" x2="20480" y2="85668"/>
                        <a14:foregroundMark x1="20480" y1="85668" x2="20480" y2="85668"/>
                        <a14:foregroundMark x1="4600" y1="83092" x2="93480" y2="99678"/>
                        <a14:foregroundMark x1="93480" y1="99678" x2="97160" y2="84219"/>
                        <a14:foregroundMark x1="97160" y1="84219" x2="99120" y2="60225"/>
                        <a14:foregroundMark x1="99120" y1="60225" x2="97920" y2="42190"/>
                        <a14:foregroundMark x1="54760" y1="51208" x2="90800" y2="39291"/>
                        <a14:foregroundMark x1="90800" y1="39291" x2="96560" y2="31401"/>
                        <a14:foregroundMark x1="96560" y1="31401" x2="96680" y2="31401"/>
                        <a14:foregroundMark x1="98080" y1="95169" x2="80640" y2="94686"/>
                        <a14:foregroundMark x1="77320" y1="38969" x2="56520" y2="39452"/>
                        <a14:foregroundMark x1="56520" y1="39452" x2="49680" y2="51852"/>
                        <a14:foregroundMark x1="1120" y1="44122" x2="3160" y2="91465"/>
                        <a14:foregroundMark x1="3800" y1="30757" x2="14920" y2="9662"/>
                        <a14:foregroundMark x1="21600" y1="32045" x2="18080" y2="21095"/>
                        <a14:foregroundMark x1="17000" y1="5797" x2="7160" y2="24960"/>
                        <a14:foregroundMark x1="320" y1="28180" x2="480" y2="33333"/>
                        <a14:foregroundMark x1="5880" y1="5797" x2="15240" y2="20451"/>
                        <a14:foregroundMark x1="15560" y1="7085" x2="5400" y2="24960"/>
                        <a14:foregroundMark x1="22240" y1="20451" x2="13960" y2="35749"/>
                        <a14:foregroundMark x1="48720" y1="51208" x2="49680" y2="49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931886"/>
            <a:ext cx="9144000" cy="2270578"/>
          </a:xfrm>
          <a:prstGeom prst="rect">
            <a:avLst/>
          </a:prstGeom>
        </p:spPr>
      </p:pic>
      <p:pic>
        <p:nvPicPr>
          <p:cNvPr id="32" name="PA_图片 3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549" y="1221909"/>
            <a:ext cx="2277235" cy="3419954"/>
          </a:xfrm>
          <a:prstGeom prst="rect">
            <a:avLst/>
          </a:prstGeom>
        </p:spPr>
      </p:pic>
      <p:pic>
        <p:nvPicPr>
          <p:cNvPr id="56" name="PA_图片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00732" y="2182621"/>
            <a:ext cx="1702371" cy="2178230"/>
          </a:xfrm>
          <a:prstGeom prst="rect">
            <a:avLst/>
          </a:prstGeom>
        </p:spPr>
      </p:pic>
      <p:pic>
        <p:nvPicPr>
          <p:cNvPr id="30" name="PA_图片 2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90864" y="3404944"/>
            <a:ext cx="2311550" cy="1793444"/>
          </a:xfrm>
          <a:prstGeom prst="rect">
            <a:avLst/>
          </a:prstGeom>
        </p:spPr>
      </p:pic>
      <p:sp>
        <p:nvSpPr>
          <p:cNvPr id="65" name="PA_矩形 64"/>
          <p:cNvSpPr/>
          <p:nvPr/>
        </p:nvSpPr>
        <p:spPr>
          <a:xfrm>
            <a:off x="2563327" y="1862472"/>
            <a:ext cx="4017346" cy="144655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拒绝毒品 </a:t>
            </a:r>
            <a:endParaRPr lang="en-US" altLang="zh-CN" sz="4400" b="1" spc="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4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44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44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健康人生</a:t>
            </a:r>
          </a:p>
        </p:txBody>
      </p:sp>
      <p:sp>
        <p:nvSpPr>
          <p:cNvPr id="66" name="PA_任意多边形 206"/>
          <p:cNvSpPr/>
          <p:nvPr/>
        </p:nvSpPr>
        <p:spPr bwMode="auto">
          <a:xfrm>
            <a:off x="6364643" y="640396"/>
            <a:ext cx="950571" cy="504383"/>
          </a:xfrm>
          <a:custGeom>
            <a:avLst/>
            <a:gdLst>
              <a:gd name="T0" fmla="*/ 179 w 241"/>
              <a:gd name="T1" fmla="*/ 25 h 128"/>
              <a:gd name="T2" fmla="*/ 157 w 241"/>
              <a:gd name="T3" fmla="*/ 31 h 128"/>
              <a:gd name="T4" fmla="*/ 108 w 241"/>
              <a:gd name="T5" fmla="*/ 0 h 128"/>
              <a:gd name="T6" fmla="*/ 58 w 241"/>
              <a:gd name="T7" fmla="*/ 32 h 128"/>
              <a:gd name="T8" fmla="*/ 43 w 241"/>
              <a:gd name="T9" fmla="*/ 26 h 128"/>
              <a:gd name="T10" fmla="*/ 17 w 241"/>
              <a:gd name="T11" fmla="*/ 52 h 128"/>
              <a:gd name="T12" fmla="*/ 18 w 241"/>
              <a:gd name="T13" fmla="*/ 59 h 128"/>
              <a:gd name="T14" fmla="*/ 0 w 241"/>
              <a:gd name="T15" fmla="*/ 91 h 128"/>
              <a:gd name="T16" fmla="*/ 37 w 241"/>
              <a:gd name="T17" fmla="*/ 128 h 128"/>
              <a:gd name="T18" fmla="*/ 37 w 241"/>
              <a:gd name="T19" fmla="*/ 128 h 128"/>
              <a:gd name="T20" fmla="*/ 37 w 241"/>
              <a:gd name="T21" fmla="*/ 128 h 128"/>
              <a:gd name="T22" fmla="*/ 37 w 241"/>
              <a:gd name="T23" fmla="*/ 128 h 128"/>
              <a:gd name="T24" fmla="*/ 38 w 241"/>
              <a:gd name="T25" fmla="*/ 128 h 128"/>
              <a:gd name="T26" fmla="*/ 211 w 241"/>
              <a:gd name="T27" fmla="*/ 128 h 128"/>
              <a:gd name="T28" fmla="*/ 212 w 241"/>
              <a:gd name="T29" fmla="*/ 128 h 128"/>
              <a:gd name="T30" fmla="*/ 241 w 241"/>
              <a:gd name="T31" fmla="*/ 99 h 128"/>
              <a:gd name="T32" fmla="*/ 223 w 241"/>
              <a:gd name="T33" fmla="*/ 72 h 128"/>
              <a:gd name="T34" fmla="*/ 223 w 241"/>
              <a:gd name="T35" fmla="*/ 69 h 128"/>
              <a:gd name="T36" fmla="*/ 179 w 241"/>
              <a:gd name="T37" fmla="*/ 2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1" h="128">
                <a:moveTo>
                  <a:pt x="179" y="25"/>
                </a:moveTo>
                <a:cubicBezTo>
                  <a:pt x="171" y="25"/>
                  <a:pt x="164" y="27"/>
                  <a:pt x="157" y="31"/>
                </a:cubicBezTo>
                <a:cubicBezTo>
                  <a:pt x="148" y="13"/>
                  <a:pt x="129" y="0"/>
                  <a:pt x="108" y="0"/>
                </a:cubicBezTo>
                <a:cubicBezTo>
                  <a:pt x="86" y="0"/>
                  <a:pt x="67" y="13"/>
                  <a:pt x="58" y="32"/>
                </a:cubicBezTo>
                <a:cubicBezTo>
                  <a:pt x="54" y="28"/>
                  <a:pt x="49" y="26"/>
                  <a:pt x="43" y="26"/>
                </a:cubicBezTo>
                <a:cubicBezTo>
                  <a:pt x="29" y="26"/>
                  <a:pt x="17" y="38"/>
                  <a:pt x="17" y="52"/>
                </a:cubicBezTo>
                <a:cubicBezTo>
                  <a:pt x="17" y="54"/>
                  <a:pt x="18" y="57"/>
                  <a:pt x="18" y="59"/>
                </a:cubicBezTo>
                <a:cubicBezTo>
                  <a:pt x="8" y="66"/>
                  <a:pt x="0" y="77"/>
                  <a:pt x="0" y="91"/>
                </a:cubicBezTo>
                <a:cubicBezTo>
                  <a:pt x="0" y="111"/>
                  <a:pt x="17" y="128"/>
                  <a:pt x="37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211" y="128"/>
                  <a:pt x="211" y="128"/>
                  <a:pt x="211" y="128"/>
                </a:cubicBezTo>
                <a:cubicBezTo>
                  <a:pt x="211" y="128"/>
                  <a:pt x="212" y="128"/>
                  <a:pt x="212" y="128"/>
                </a:cubicBezTo>
                <a:cubicBezTo>
                  <a:pt x="228" y="128"/>
                  <a:pt x="241" y="115"/>
                  <a:pt x="241" y="99"/>
                </a:cubicBezTo>
                <a:cubicBezTo>
                  <a:pt x="241" y="87"/>
                  <a:pt x="234" y="76"/>
                  <a:pt x="223" y="72"/>
                </a:cubicBezTo>
                <a:cubicBezTo>
                  <a:pt x="223" y="71"/>
                  <a:pt x="223" y="70"/>
                  <a:pt x="223" y="69"/>
                </a:cubicBezTo>
                <a:cubicBezTo>
                  <a:pt x="223" y="45"/>
                  <a:pt x="204" y="25"/>
                  <a:pt x="179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汉仪悠然体简" pitchFamily="18" charset="-122"/>
              <a:ea typeface="汉仪悠然体简" pitchFamily="18" charset="-122"/>
            </a:endParaRPr>
          </a:p>
        </p:txBody>
      </p:sp>
      <p:sp>
        <p:nvSpPr>
          <p:cNvPr id="67" name="PA_任意多边形 206"/>
          <p:cNvSpPr/>
          <p:nvPr/>
        </p:nvSpPr>
        <p:spPr bwMode="auto">
          <a:xfrm>
            <a:off x="5848545" y="409114"/>
            <a:ext cx="586415" cy="311158"/>
          </a:xfrm>
          <a:custGeom>
            <a:avLst/>
            <a:gdLst>
              <a:gd name="T0" fmla="*/ 179 w 241"/>
              <a:gd name="T1" fmla="*/ 25 h 128"/>
              <a:gd name="T2" fmla="*/ 157 w 241"/>
              <a:gd name="T3" fmla="*/ 31 h 128"/>
              <a:gd name="T4" fmla="*/ 108 w 241"/>
              <a:gd name="T5" fmla="*/ 0 h 128"/>
              <a:gd name="T6" fmla="*/ 58 w 241"/>
              <a:gd name="T7" fmla="*/ 32 h 128"/>
              <a:gd name="T8" fmla="*/ 43 w 241"/>
              <a:gd name="T9" fmla="*/ 26 h 128"/>
              <a:gd name="T10" fmla="*/ 17 w 241"/>
              <a:gd name="T11" fmla="*/ 52 h 128"/>
              <a:gd name="T12" fmla="*/ 18 w 241"/>
              <a:gd name="T13" fmla="*/ 59 h 128"/>
              <a:gd name="T14" fmla="*/ 0 w 241"/>
              <a:gd name="T15" fmla="*/ 91 h 128"/>
              <a:gd name="T16" fmla="*/ 37 w 241"/>
              <a:gd name="T17" fmla="*/ 128 h 128"/>
              <a:gd name="T18" fmla="*/ 37 w 241"/>
              <a:gd name="T19" fmla="*/ 128 h 128"/>
              <a:gd name="T20" fmla="*/ 37 w 241"/>
              <a:gd name="T21" fmla="*/ 128 h 128"/>
              <a:gd name="T22" fmla="*/ 37 w 241"/>
              <a:gd name="T23" fmla="*/ 128 h 128"/>
              <a:gd name="T24" fmla="*/ 38 w 241"/>
              <a:gd name="T25" fmla="*/ 128 h 128"/>
              <a:gd name="T26" fmla="*/ 211 w 241"/>
              <a:gd name="T27" fmla="*/ 128 h 128"/>
              <a:gd name="T28" fmla="*/ 212 w 241"/>
              <a:gd name="T29" fmla="*/ 128 h 128"/>
              <a:gd name="T30" fmla="*/ 241 w 241"/>
              <a:gd name="T31" fmla="*/ 99 h 128"/>
              <a:gd name="T32" fmla="*/ 223 w 241"/>
              <a:gd name="T33" fmla="*/ 72 h 128"/>
              <a:gd name="T34" fmla="*/ 223 w 241"/>
              <a:gd name="T35" fmla="*/ 69 h 128"/>
              <a:gd name="T36" fmla="*/ 179 w 241"/>
              <a:gd name="T37" fmla="*/ 2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1" h="128">
                <a:moveTo>
                  <a:pt x="179" y="25"/>
                </a:moveTo>
                <a:cubicBezTo>
                  <a:pt x="171" y="25"/>
                  <a:pt x="164" y="27"/>
                  <a:pt x="157" y="31"/>
                </a:cubicBezTo>
                <a:cubicBezTo>
                  <a:pt x="148" y="13"/>
                  <a:pt x="129" y="0"/>
                  <a:pt x="108" y="0"/>
                </a:cubicBezTo>
                <a:cubicBezTo>
                  <a:pt x="86" y="0"/>
                  <a:pt x="67" y="13"/>
                  <a:pt x="58" y="32"/>
                </a:cubicBezTo>
                <a:cubicBezTo>
                  <a:pt x="54" y="28"/>
                  <a:pt x="49" y="26"/>
                  <a:pt x="43" y="26"/>
                </a:cubicBezTo>
                <a:cubicBezTo>
                  <a:pt x="29" y="26"/>
                  <a:pt x="17" y="38"/>
                  <a:pt x="17" y="52"/>
                </a:cubicBezTo>
                <a:cubicBezTo>
                  <a:pt x="17" y="54"/>
                  <a:pt x="18" y="57"/>
                  <a:pt x="18" y="59"/>
                </a:cubicBezTo>
                <a:cubicBezTo>
                  <a:pt x="8" y="66"/>
                  <a:pt x="0" y="77"/>
                  <a:pt x="0" y="91"/>
                </a:cubicBezTo>
                <a:cubicBezTo>
                  <a:pt x="0" y="111"/>
                  <a:pt x="17" y="128"/>
                  <a:pt x="37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211" y="128"/>
                  <a:pt x="211" y="128"/>
                  <a:pt x="211" y="128"/>
                </a:cubicBezTo>
                <a:cubicBezTo>
                  <a:pt x="211" y="128"/>
                  <a:pt x="212" y="128"/>
                  <a:pt x="212" y="128"/>
                </a:cubicBezTo>
                <a:cubicBezTo>
                  <a:pt x="228" y="128"/>
                  <a:pt x="241" y="115"/>
                  <a:pt x="241" y="99"/>
                </a:cubicBezTo>
                <a:cubicBezTo>
                  <a:pt x="241" y="87"/>
                  <a:pt x="234" y="76"/>
                  <a:pt x="223" y="72"/>
                </a:cubicBezTo>
                <a:cubicBezTo>
                  <a:pt x="223" y="71"/>
                  <a:pt x="223" y="70"/>
                  <a:pt x="223" y="69"/>
                </a:cubicBezTo>
                <a:cubicBezTo>
                  <a:pt x="223" y="45"/>
                  <a:pt x="204" y="25"/>
                  <a:pt x="179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汉仪悠然体简" pitchFamily="18" charset="-122"/>
              <a:ea typeface="汉仪悠然体简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:a14="http://schemas.microsoft.com/office/drawing/2010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7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75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77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8" accel="100000" fill="hold">
                                          <p:stCondLst>
                                            <p:cond delay="87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7"/>
            <a:ext cx="9144060" cy="514318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5169" l="320" r="99120">
                        <a14:foregroundMark x1="12080" y1="18519" x2="20480" y2="85668"/>
                        <a14:foregroundMark x1="20480" y1="85668" x2="20480" y2="85668"/>
                        <a14:foregroundMark x1="4600" y1="83092" x2="93480" y2="99678"/>
                        <a14:foregroundMark x1="93480" y1="99678" x2="97160" y2="84219"/>
                        <a14:foregroundMark x1="97160" y1="84219" x2="99120" y2="60225"/>
                        <a14:foregroundMark x1="99120" y1="60225" x2="97920" y2="42190"/>
                        <a14:foregroundMark x1="54760" y1="51208" x2="90800" y2="39291"/>
                        <a14:foregroundMark x1="90800" y1="39291" x2="96560" y2="31401"/>
                        <a14:foregroundMark x1="96560" y1="31401" x2="96680" y2="31401"/>
                        <a14:foregroundMark x1="98080" y1="95169" x2="80640" y2="94686"/>
                        <a14:foregroundMark x1="77320" y1="38969" x2="56520" y2="39452"/>
                        <a14:foregroundMark x1="56520" y1="39452" x2="49680" y2="51852"/>
                        <a14:foregroundMark x1="1120" y1="44122" x2="3160" y2="91465"/>
                        <a14:foregroundMark x1="3800" y1="30757" x2="14920" y2="9662"/>
                        <a14:foregroundMark x1="21600" y1="32045" x2="18080" y2="21095"/>
                        <a14:foregroundMark x1="17000" y1="5797" x2="7160" y2="24960"/>
                        <a14:foregroundMark x1="320" y1="28180" x2="480" y2="33333"/>
                        <a14:foregroundMark x1="5880" y1="5797" x2="15240" y2="20451"/>
                        <a14:foregroundMark x1="15560" y1="7085" x2="5400" y2="24960"/>
                        <a14:foregroundMark x1="22240" y1="20451" x2="13960" y2="35749"/>
                        <a14:foregroundMark x1="48720" y1="51208" x2="49680" y2="49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72922"/>
            <a:ext cx="9144000" cy="22705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400" y="1772693"/>
            <a:ext cx="2251819" cy="2881265"/>
          </a:xfrm>
          <a:prstGeom prst="rect">
            <a:avLst/>
          </a:prstGeom>
        </p:spPr>
      </p:pic>
      <p:pic>
        <p:nvPicPr>
          <p:cNvPr id="5" name="图片 4" descr="图片包含 蛋糕, 室内, 绿色&#10;&#10;已生成高可信度的说明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0120"/>
            <a:ext cx="2398221" cy="35573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46" y="259332"/>
            <a:ext cx="1139513" cy="1070788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2712561" y="340069"/>
            <a:ext cx="3718878" cy="2771087"/>
            <a:chOff x="2712561" y="340069"/>
            <a:chExt cx="3718878" cy="277108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2561" y="340069"/>
              <a:ext cx="3718878" cy="2771087"/>
            </a:xfrm>
            <a:prstGeom prst="rect">
              <a:avLst/>
            </a:prstGeom>
          </p:spPr>
        </p:pic>
        <p:sp>
          <p:nvSpPr>
            <p:cNvPr id="15" name="文本框 24"/>
            <p:cNvSpPr txBox="1"/>
            <p:nvPr/>
          </p:nvSpPr>
          <p:spPr>
            <a:xfrm>
              <a:off x="3505391" y="1517424"/>
              <a:ext cx="1880618" cy="87781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ctr" defTabSz="1068705">
                <a:lnSpc>
                  <a:spcPct val="130000"/>
                </a:lnSpc>
                <a:defRPr/>
              </a:pPr>
              <a:r>
                <a:rPr lang="zh-CN" altLang="en-US" sz="3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毒品介绍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:a14="http://schemas.microsoft.com/office/drawing/2010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000" y="531261"/>
            <a:ext cx="5575544" cy="3477401"/>
          </a:xfrm>
          <a:prstGeom prst="rect">
            <a:avLst/>
          </a:prstGeom>
        </p:spPr>
      </p:pic>
      <p:sp>
        <p:nvSpPr>
          <p:cNvPr id="8" name="PA_矩形 7"/>
          <p:cNvSpPr/>
          <p:nvPr/>
        </p:nvSpPr>
        <p:spPr>
          <a:xfrm>
            <a:off x="2829260" y="1319595"/>
            <a:ext cx="4064000" cy="168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罂粟花也叫英雄花、虞美人，是制鸦片的原材料，也是世界上最美丽的花之一。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55" y="948282"/>
            <a:ext cx="2133803" cy="412535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1544" y="2389297"/>
            <a:ext cx="1407887" cy="1156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559151" y="-1"/>
            <a:ext cx="3454571" cy="1974041"/>
            <a:chOff x="-559151" y="-1"/>
            <a:chExt cx="3454571" cy="197404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59151" y="-1"/>
              <a:ext cx="3454571" cy="197404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 rot="21099271">
              <a:off x="296809" y="1150054"/>
              <a:ext cx="2004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吸毒者现状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 rot="727474">
            <a:off x="3733768" y="1191635"/>
            <a:ext cx="2487940" cy="2149437"/>
            <a:chOff x="259410" y="-64586"/>
            <a:chExt cx="6074724" cy="5259222"/>
          </a:xfrm>
        </p:grpSpPr>
        <p:sp>
          <p:nvSpPr>
            <p:cNvPr id="8" name="Freeform 59"/>
            <p:cNvSpPr>
              <a:spLocks noEditPoints="1"/>
            </p:cNvSpPr>
            <p:nvPr/>
          </p:nvSpPr>
          <p:spPr bwMode="auto">
            <a:xfrm rot="20973432">
              <a:off x="614913" y="702958"/>
              <a:ext cx="5632666" cy="4077781"/>
            </a:xfrm>
            <a:custGeom>
              <a:avLst/>
              <a:gdLst>
                <a:gd name="T0" fmla="*/ 215 w 2601"/>
                <a:gd name="T1" fmla="*/ 1757 h 1883"/>
                <a:gd name="T2" fmla="*/ 139 w 2601"/>
                <a:gd name="T3" fmla="*/ 238 h 1883"/>
                <a:gd name="T4" fmla="*/ 2394 w 2601"/>
                <a:gd name="T5" fmla="*/ 126 h 1883"/>
                <a:gd name="T6" fmla="*/ 2463 w 2601"/>
                <a:gd name="T7" fmla="*/ 1641 h 1883"/>
                <a:gd name="T8" fmla="*/ 215 w 2601"/>
                <a:gd name="T9" fmla="*/ 1757 h 1883"/>
                <a:gd name="T10" fmla="*/ 2522 w 2601"/>
                <a:gd name="T11" fmla="*/ 0 h 1883"/>
                <a:gd name="T12" fmla="*/ 0 w 2601"/>
                <a:gd name="T13" fmla="*/ 126 h 1883"/>
                <a:gd name="T14" fmla="*/ 85 w 2601"/>
                <a:gd name="T15" fmla="*/ 1883 h 1883"/>
                <a:gd name="T16" fmla="*/ 2601 w 2601"/>
                <a:gd name="T17" fmla="*/ 1753 h 1883"/>
                <a:gd name="T18" fmla="*/ 2522 w 2601"/>
                <a:gd name="T19" fmla="*/ 0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1" h="1883">
                  <a:moveTo>
                    <a:pt x="215" y="1757"/>
                  </a:moveTo>
                  <a:lnTo>
                    <a:pt x="139" y="238"/>
                  </a:lnTo>
                  <a:lnTo>
                    <a:pt x="2394" y="126"/>
                  </a:lnTo>
                  <a:lnTo>
                    <a:pt x="2463" y="1641"/>
                  </a:lnTo>
                  <a:lnTo>
                    <a:pt x="215" y="1757"/>
                  </a:lnTo>
                  <a:close/>
                  <a:moveTo>
                    <a:pt x="2522" y="0"/>
                  </a:moveTo>
                  <a:lnTo>
                    <a:pt x="0" y="126"/>
                  </a:lnTo>
                  <a:lnTo>
                    <a:pt x="85" y="1883"/>
                  </a:lnTo>
                  <a:lnTo>
                    <a:pt x="2601" y="1753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20740147">
              <a:off x="839456" y="943403"/>
              <a:ext cx="5152463" cy="3406776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 rot="20797027">
              <a:off x="1931734" y="-64586"/>
              <a:ext cx="1962415" cy="875978"/>
              <a:chOff x="5170485" y="1440655"/>
              <a:chExt cx="1643063" cy="733426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5656265" y="1586159"/>
                <a:ext cx="295298" cy="128172"/>
              </a:xfrm>
              <a:prstGeom prst="ellipse">
                <a:avLst/>
              </a:prstGeom>
              <a:gradFill flip="none" rotWithShape="1">
                <a:gsLst>
                  <a:gs pos="4000">
                    <a:schemeClr val="bg1">
                      <a:lumMod val="6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" name="Group 51"/>
              <p:cNvGrpSpPr>
                <a:grpSpLocks noChangeAspect="1"/>
              </p:cNvGrpSpPr>
              <p:nvPr/>
            </p:nvGrpSpPr>
            <p:grpSpPr bwMode="auto">
              <a:xfrm>
                <a:off x="5170485" y="1440655"/>
                <a:ext cx="1643063" cy="733426"/>
                <a:chOff x="3307" y="1909"/>
                <a:chExt cx="1035" cy="462"/>
              </a:xfrm>
            </p:grpSpPr>
            <p:sp>
              <p:nvSpPr>
                <p:cNvPr id="19" name="Freeform 54"/>
                <p:cNvSpPr/>
                <p:nvPr/>
              </p:nvSpPr>
              <p:spPr bwMode="auto">
                <a:xfrm>
                  <a:off x="3340" y="2014"/>
                  <a:ext cx="369" cy="357"/>
                </a:xfrm>
                <a:custGeom>
                  <a:avLst/>
                  <a:gdLst>
                    <a:gd name="T0" fmla="*/ 145 w 155"/>
                    <a:gd name="T1" fmla="*/ 2 h 148"/>
                    <a:gd name="T2" fmla="*/ 3 w 155"/>
                    <a:gd name="T3" fmla="*/ 144 h 148"/>
                    <a:gd name="T4" fmla="*/ 9 w 155"/>
                    <a:gd name="T5" fmla="*/ 146 h 148"/>
                    <a:gd name="T6" fmla="*/ 152 w 155"/>
                    <a:gd name="T7" fmla="*/ 3 h 148"/>
                    <a:gd name="T8" fmla="*/ 145 w 155"/>
                    <a:gd name="T9" fmla="*/ 2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5" h="148">
                      <a:moveTo>
                        <a:pt x="145" y="2"/>
                      </a:moveTo>
                      <a:cubicBezTo>
                        <a:pt x="98" y="49"/>
                        <a:pt x="50" y="97"/>
                        <a:pt x="3" y="144"/>
                      </a:cubicBezTo>
                      <a:cubicBezTo>
                        <a:pt x="0" y="148"/>
                        <a:pt x="7" y="148"/>
                        <a:pt x="9" y="146"/>
                      </a:cubicBezTo>
                      <a:cubicBezTo>
                        <a:pt x="57" y="98"/>
                        <a:pt x="104" y="51"/>
                        <a:pt x="152" y="3"/>
                      </a:cubicBezTo>
                      <a:cubicBezTo>
                        <a:pt x="155" y="0"/>
                        <a:pt x="147" y="0"/>
                        <a:pt x="145" y="2"/>
                      </a:cubicBezTo>
                      <a:close/>
                    </a:path>
                  </a:pathLst>
                </a:custGeom>
                <a:solidFill>
                  <a:srgbClr val="807F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55"/>
                <p:cNvSpPr/>
                <p:nvPr/>
              </p:nvSpPr>
              <p:spPr bwMode="auto">
                <a:xfrm>
                  <a:off x="3707" y="2024"/>
                  <a:ext cx="635" cy="294"/>
                </a:xfrm>
                <a:custGeom>
                  <a:avLst/>
                  <a:gdLst>
                    <a:gd name="T0" fmla="*/ 3 w 267"/>
                    <a:gd name="T1" fmla="*/ 6 h 122"/>
                    <a:gd name="T2" fmla="*/ 257 w 267"/>
                    <a:gd name="T3" fmla="*/ 121 h 122"/>
                    <a:gd name="T4" fmla="*/ 263 w 267"/>
                    <a:gd name="T5" fmla="*/ 117 h 122"/>
                    <a:gd name="T6" fmla="*/ 10 w 267"/>
                    <a:gd name="T7" fmla="*/ 1 h 122"/>
                    <a:gd name="T8" fmla="*/ 3 w 267"/>
                    <a:gd name="T9" fmla="*/ 6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7" h="122">
                      <a:moveTo>
                        <a:pt x="3" y="6"/>
                      </a:moveTo>
                      <a:cubicBezTo>
                        <a:pt x="89" y="43"/>
                        <a:pt x="172" y="83"/>
                        <a:pt x="257" y="121"/>
                      </a:cubicBezTo>
                      <a:cubicBezTo>
                        <a:pt x="260" y="122"/>
                        <a:pt x="267" y="118"/>
                        <a:pt x="263" y="117"/>
                      </a:cubicBezTo>
                      <a:cubicBezTo>
                        <a:pt x="178" y="79"/>
                        <a:pt x="95" y="39"/>
                        <a:pt x="10" y="1"/>
                      </a:cubicBezTo>
                      <a:cubicBezTo>
                        <a:pt x="7" y="0"/>
                        <a:pt x="0" y="4"/>
                        <a:pt x="3" y="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AutoShape 5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307" y="1909"/>
                  <a:ext cx="986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Oval 52"/>
                <p:cNvSpPr>
                  <a:spLocks noChangeArrowheads="1"/>
                </p:cNvSpPr>
                <p:nvPr/>
              </p:nvSpPr>
              <p:spPr bwMode="auto">
                <a:xfrm>
                  <a:off x="3676" y="1956"/>
                  <a:ext cx="85" cy="85"/>
                </a:xfrm>
                <a:prstGeom prst="ellipse">
                  <a:avLst/>
                </a:prstGeom>
                <a:solidFill>
                  <a:srgbClr val="5C5D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53"/>
                <p:cNvSpPr>
                  <a:spLocks noEditPoints="1"/>
                </p:cNvSpPr>
                <p:nvPr/>
              </p:nvSpPr>
              <p:spPr bwMode="auto">
                <a:xfrm>
                  <a:off x="3676" y="1956"/>
                  <a:ext cx="85" cy="85"/>
                </a:xfrm>
                <a:custGeom>
                  <a:avLst/>
                  <a:gdLst>
                    <a:gd name="T0" fmla="*/ 16 w 36"/>
                    <a:gd name="T1" fmla="*/ 34 h 35"/>
                    <a:gd name="T2" fmla="*/ 22 w 36"/>
                    <a:gd name="T3" fmla="*/ 34 h 35"/>
                    <a:gd name="T4" fmla="*/ 25 w 36"/>
                    <a:gd name="T5" fmla="*/ 34 h 35"/>
                    <a:gd name="T6" fmla="*/ 28 w 36"/>
                    <a:gd name="T7" fmla="*/ 28 h 35"/>
                    <a:gd name="T8" fmla="*/ 33 w 36"/>
                    <a:gd name="T9" fmla="*/ 26 h 35"/>
                    <a:gd name="T10" fmla="*/ 35 w 36"/>
                    <a:gd name="T11" fmla="*/ 22 h 35"/>
                    <a:gd name="T12" fmla="*/ 36 w 36"/>
                    <a:gd name="T13" fmla="*/ 19 h 35"/>
                    <a:gd name="T14" fmla="*/ 33 w 36"/>
                    <a:gd name="T15" fmla="*/ 14 h 35"/>
                    <a:gd name="T16" fmla="*/ 30 w 36"/>
                    <a:gd name="T17" fmla="*/ 5 h 35"/>
                    <a:gd name="T18" fmla="*/ 28 w 36"/>
                    <a:gd name="T19" fmla="*/ 3 h 35"/>
                    <a:gd name="T20" fmla="*/ 23 w 36"/>
                    <a:gd name="T21" fmla="*/ 1 h 35"/>
                    <a:gd name="T22" fmla="*/ 13 w 36"/>
                    <a:gd name="T23" fmla="*/ 1 h 35"/>
                    <a:gd name="T24" fmla="*/ 8 w 36"/>
                    <a:gd name="T25" fmla="*/ 4 h 35"/>
                    <a:gd name="T26" fmla="*/ 2 w 36"/>
                    <a:gd name="T27" fmla="*/ 11 h 35"/>
                    <a:gd name="T28" fmla="*/ 0 w 36"/>
                    <a:gd name="T29" fmla="*/ 16 h 35"/>
                    <a:gd name="T30" fmla="*/ 1 w 36"/>
                    <a:gd name="T31" fmla="*/ 20 h 35"/>
                    <a:gd name="T32" fmla="*/ 8 w 36"/>
                    <a:gd name="T33" fmla="*/ 28 h 35"/>
                    <a:gd name="T34" fmla="*/ 11 w 36"/>
                    <a:gd name="T35" fmla="*/ 30 h 35"/>
                    <a:gd name="T36" fmla="*/ 25 w 36"/>
                    <a:gd name="T37" fmla="*/ 28 h 35"/>
                    <a:gd name="T38" fmla="*/ 25 w 36"/>
                    <a:gd name="T39" fmla="*/ 26 h 35"/>
                    <a:gd name="T40" fmla="*/ 13 w 36"/>
                    <a:gd name="T41" fmla="*/ 14 h 35"/>
                    <a:gd name="T42" fmla="*/ 13 w 36"/>
                    <a:gd name="T43" fmla="*/ 12 h 35"/>
                    <a:gd name="T44" fmla="*/ 19 w 36"/>
                    <a:gd name="T45" fmla="*/ 8 h 35"/>
                    <a:gd name="T46" fmla="*/ 16 w 36"/>
                    <a:gd name="T47" fmla="*/ 14 h 35"/>
                    <a:gd name="T48" fmla="*/ 16 w 36"/>
                    <a:gd name="T49" fmla="*/ 17 h 35"/>
                    <a:gd name="T50" fmla="*/ 13 w 36"/>
                    <a:gd name="T51" fmla="*/ 21 h 35"/>
                    <a:gd name="T52" fmla="*/ 13 w 36"/>
                    <a:gd name="T53" fmla="*/ 18 h 35"/>
                    <a:gd name="T54" fmla="*/ 19 w 36"/>
                    <a:gd name="T55" fmla="*/ 24 h 35"/>
                    <a:gd name="T56" fmla="*/ 30 w 36"/>
                    <a:gd name="T57" fmla="*/ 23 h 35"/>
                    <a:gd name="T58" fmla="*/ 28 w 36"/>
                    <a:gd name="T59" fmla="*/ 21 h 35"/>
                    <a:gd name="T60" fmla="*/ 22 w 36"/>
                    <a:gd name="T61" fmla="*/ 20 h 35"/>
                    <a:gd name="T62" fmla="*/ 25 w 36"/>
                    <a:gd name="T63" fmla="*/ 22 h 35"/>
                    <a:gd name="T64" fmla="*/ 28 w 36"/>
                    <a:gd name="T65" fmla="*/ 17 h 35"/>
                    <a:gd name="T66" fmla="*/ 25 w 36"/>
                    <a:gd name="T67" fmla="*/ 15 h 35"/>
                    <a:gd name="T68" fmla="*/ 25 w 36"/>
                    <a:gd name="T69" fmla="*/ 12 h 35"/>
                    <a:gd name="T70" fmla="*/ 30 w 36"/>
                    <a:gd name="T71" fmla="*/ 12 h 35"/>
                    <a:gd name="T72" fmla="*/ 30 w 36"/>
                    <a:gd name="T73" fmla="*/ 9 h 35"/>
                    <a:gd name="T74" fmla="*/ 22 w 36"/>
                    <a:gd name="T75" fmla="*/ 6 h 35"/>
                    <a:gd name="T76" fmla="*/ 16 w 36"/>
                    <a:gd name="T77" fmla="*/ 0 h 35"/>
                    <a:gd name="T78" fmla="*/ 16 w 36"/>
                    <a:gd name="T79" fmla="*/ 3 h 35"/>
                    <a:gd name="T80" fmla="*/ 13 w 36"/>
                    <a:gd name="T81" fmla="*/ 5 h 35"/>
                    <a:gd name="T82" fmla="*/ 11 w 36"/>
                    <a:gd name="T83" fmla="*/ 3 h 35"/>
                    <a:gd name="T84" fmla="*/ 8 w 36"/>
                    <a:gd name="T85" fmla="*/ 8 h 35"/>
                    <a:gd name="T86" fmla="*/ 5 w 36"/>
                    <a:gd name="T87" fmla="*/ 16 h 35"/>
                    <a:gd name="T88" fmla="*/ 8 w 36"/>
                    <a:gd name="T89" fmla="*/ 17 h 35"/>
                    <a:gd name="T90" fmla="*/ 5 w 36"/>
                    <a:gd name="T91" fmla="*/ 19 h 35"/>
                    <a:gd name="T92" fmla="*/ 5 w 36"/>
                    <a:gd name="T93" fmla="*/ 23 h 35"/>
                    <a:gd name="T94" fmla="*/ 13 w 36"/>
                    <a:gd name="T95" fmla="*/ 25 h 35"/>
                    <a:gd name="T96" fmla="*/ 16 w 36"/>
                    <a:gd name="T97" fmla="*/ 30 h 35"/>
                    <a:gd name="T98" fmla="*/ 19 w 36"/>
                    <a:gd name="T99" fmla="*/ 3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6" h="35">
                      <a:moveTo>
                        <a:pt x="13" y="34"/>
                      </a:moveTo>
                      <a:cubicBezTo>
                        <a:pt x="14" y="35"/>
                        <a:pt x="15" y="35"/>
                        <a:pt x="16" y="35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20" y="35"/>
                        <a:pt x="22" y="35"/>
                        <a:pt x="23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6" y="33"/>
                        <a:pt x="28" y="32"/>
                        <a:pt x="29" y="31"/>
                      </a:cubicBezTo>
                      <a:cubicBezTo>
                        <a:pt x="28" y="30"/>
                        <a:pt x="28" y="30"/>
                        <a:pt x="28" y="30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1" y="29"/>
                        <a:pt x="32" y="28"/>
                        <a:pt x="33" y="26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4" y="25"/>
                        <a:pt x="34" y="25"/>
                        <a:pt x="34" y="25"/>
                      </a:cubicBezTo>
                      <a:cubicBezTo>
                        <a:pt x="34" y="24"/>
                        <a:pt x="35" y="23"/>
                        <a:pt x="35" y="22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6" y="19"/>
                        <a:pt x="36" y="19"/>
                        <a:pt x="36" y="19"/>
                      </a:cubicBezTo>
                      <a:cubicBezTo>
                        <a:pt x="36" y="19"/>
                        <a:pt x="36" y="18"/>
                        <a:pt x="36" y="18"/>
                      </a:cubicBezTo>
                      <a:cubicBezTo>
                        <a:pt x="36" y="17"/>
                        <a:pt x="36" y="16"/>
                        <a:pt x="35" y="15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4" y="9"/>
                        <a:pt x="32" y="7"/>
                        <a:pt x="30" y="5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7" y="2"/>
                        <a:pt x="26" y="2"/>
                        <a:pt x="25" y="1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1" y="0"/>
                        <a:pt x="20" y="0"/>
                        <a:pt x="18" y="0"/>
                      </a:cubicBezTo>
                      <a:cubicBezTo>
                        <a:pt x="16" y="0"/>
                        <a:pt x="15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1" y="1"/>
                        <a:pt x="9" y="2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5" y="6"/>
                        <a:pt x="3" y="8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4"/>
                        <a:pt x="1" y="15"/>
                        <a:pt x="0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3"/>
                        <a:pt x="3" y="27"/>
                        <a:pt x="5" y="29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9" y="33"/>
                        <a:pt x="10" y="33"/>
                        <a:pt x="11" y="34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3" y="32"/>
                        <a:pt x="13" y="32"/>
                        <a:pt x="13" y="32"/>
                      </a:cubicBezTo>
                      <a:lnTo>
                        <a:pt x="13" y="34"/>
                      </a:lnTo>
                      <a:close/>
                      <a:moveTo>
                        <a:pt x="25" y="28"/>
                      </a:move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lnTo>
                        <a:pt x="25" y="28"/>
                      </a:lnTo>
                      <a:close/>
                      <a:moveTo>
                        <a:pt x="13" y="12"/>
                      </a:move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lnTo>
                        <a:pt x="13" y="12"/>
                      </a:lnTo>
                      <a:close/>
                      <a:moveTo>
                        <a:pt x="16" y="10"/>
                      </a:move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lnTo>
                        <a:pt x="16" y="10"/>
                      </a:lnTo>
                      <a:close/>
                      <a:moveTo>
                        <a:pt x="16" y="14"/>
                      </a:move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lnTo>
                        <a:pt x="16" y="14"/>
                      </a:lnTo>
                      <a:close/>
                      <a:moveTo>
                        <a:pt x="13" y="18"/>
                      </a:move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lnTo>
                        <a:pt x="13" y="18"/>
                      </a:lnTo>
                      <a:close/>
                      <a:moveTo>
                        <a:pt x="16" y="20"/>
                      </a:move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lnTo>
                        <a:pt x="16" y="20"/>
                      </a:lnTo>
                      <a:close/>
                      <a:moveTo>
                        <a:pt x="30" y="23"/>
                      </a:move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lnTo>
                        <a:pt x="30" y="23"/>
                      </a:lnTo>
                      <a:close/>
                      <a:moveTo>
                        <a:pt x="25" y="22"/>
                      </a:move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lnTo>
                        <a:pt x="25" y="22"/>
                      </a:lnTo>
                      <a:close/>
                      <a:moveTo>
                        <a:pt x="30" y="15"/>
                      </a:move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lnTo>
                        <a:pt x="30" y="15"/>
                      </a:lnTo>
                      <a:close/>
                      <a:moveTo>
                        <a:pt x="25" y="15"/>
                      </a:move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lnTo>
                        <a:pt x="25" y="15"/>
                      </a:lnTo>
                      <a:close/>
                      <a:moveTo>
                        <a:pt x="30" y="9"/>
                      </a:move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8" y="8"/>
                        <a:pt x="28" y="8"/>
                        <a:pt x="28" y="8"/>
                      </a:cubicBezTo>
                      <a:lnTo>
                        <a:pt x="30" y="9"/>
                      </a:lnTo>
                      <a:close/>
                      <a:moveTo>
                        <a:pt x="25" y="6"/>
                      </a:move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lnTo>
                        <a:pt x="25" y="6"/>
                      </a:lnTo>
                      <a:close/>
                      <a:moveTo>
                        <a:pt x="16" y="0"/>
                      </a:move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6" y="3"/>
                        <a:pt x="16" y="3"/>
                        <a:pt x="16" y="3"/>
                      </a:cubicBezTo>
                      <a:lnTo>
                        <a:pt x="16" y="0"/>
                      </a:lnTo>
                      <a:close/>
                      <a:moveTo>
                        <a:pt x="11" y="3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1" y="6"/>
                        <a:pt x="11" y="6"/>
                        <a:pt x="11" y="6"/>
                      </a:cubicBezTo>
                      <a:lnTo>
                        <a:pt x="11" y="3"/>
                      </a:lnTo>
                      <a:close/>
                      <a:moveTo>
                        <a:pt x="5" y="9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1"/>
                        <a:pt x="8" y="11"/>
                        <a:pt x="8" y="11"/>
                      </a:cubicBezTo>
                      <a:lnTo>
                        <a:pt x="5" y="9"/>
                      </a:lnTo>
                      <a:close/>
                      <a:moveTo>
                        <a:pt x="5" y="16"/>
                      </a:move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7"/>
                        <a:pt x="8" y="17"/>
                        <a:pt x="8" y="17"/>
                      </a:cubicBezTo>
                      <a:lnTo>
                        <a:pt x="5" y="16"/>
                      </a:lnTo>
                      <a:close/>
                      <a:moveTo>
                        <a:pt x="5" y="23"/>
                      </a:move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5"/>
                        <a:pt x="8" y="25"/>
                        <a:pt x="8" y="25"/>
                      </a:cubicBezTo>
                      <a:lnTo>
                        <a:pt x="5" y="23"/>
                      </a:lnTo>
                      <a:close/>
                      <a:moveTo>
                        <a:pt x="11" y="27"/>
                      </a:move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lnTo>
                        <a:pt x="11" y="27"/>
                      </a:lnTo>
                      <a:close/>
                      <a:moveTo>
                        <a:pt x="16" y="30"/>
                      </a:move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lnTo>
                        <a:pt x="16" y="30"/>
                      </a:lnTo>
                      <a:close/>
                    </a:path>
                  </a:pathLst>
                </a:custGeom>
                <a:gradFill flip="none" rotWithShape="1">
                  <a:gsLst>
                    <a:gs pos="400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162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1" name="Freeform 43"/>
            <p:cNvSpPr/>
            <p:nvPr/>
          </p:nvSpPr>
          <p:spPr bwMode="auto">
            <a:xfrm rot="20973432">
              <a:off x="5631287" y="322715"/>
              <a:ext cx="322672" cy="3334989"/>
            </a:xfrm>
            <a:custGeom>
              <a:avLst/>
              <a:gdLst>
                <a:gd name="T0" fmla="*/ 149 w 149"/>
                <a:gd name="T1" fmla="*/ 1540 h 1540"/>
                <a:gd name="T2" fmla="*/ 94 w 149"/>
                <a:gd name="T3" fmla="*/ 1488 h 1540"/>
                <a:gd name="T4" fmla="*/ 0 w 149"/>
                <a:gd name="T5" fmla="*/ 0 h 1540"/>
                <a:gd name="T6" fmla="*/ 54 w 149"/>
                <a:gd name="T7" fmla="*/ 28 h 1540"/>
                <a:gd name="T8" fmla="*/ 149 w 149"/>
                <a:gd name="T9" fmla="*/ 1540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40">
                  <a:moveTo>
                    <a:pt x="149" y="1540"/>
                  </a:moveTo>
                  <a:lnTo>
                    <a:pt x="94" y="1488"/>
                  </a:lnTo>
                  <a:lnTo>
                    <a:pt x="0" y="0"/>
                  </a:lnTo>
                  <a:lnTo>
                    <a:pt x="54" y="28"/>
                  </a:lnTo>
                  <a:lnTo>
                    <a:pt x="149" y="1540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4"/>
            <p:cNvSpPr/>
            <p:nvPr/>
          </p:nvSpPr>
          <p:spPr bwMode="auto">
            <a:xfrm rot="20973432">
              <a:off x="1409527" y="3930894"/>
              <a:ext cx="4905033" cy="450440"/>
            </a:xfrm>
            <a:custGeom>
              <a:avLst/>
              <a:gdLst>
                <a:gd name="T0" fmla="*/ 19 w 2265"/>
                <a:gd name="T1" fmla="*/ 208 h 208"/>
                <a:gd name="T2" fmla="*/ 0 w 2265"/>
                <a:gd name="T3" fmla="*/ 154 h 208"/>
                <a:gd name="T4" fmla="*/ 2210 w 2265"/>
                <a:gd name="T5" fmla="*/ 0 h 208"/>
                <a:gd name="T6" fmla="*/ 2265 w 2265"/>
                <a:gd name="T7" fmla="*/ 52 h 208"/>
                <a:gd name="T8" fmla="*/ 19 w 2265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5" h="208">
                  <a:moveTo>
                    <a:pt x="19" y="208"/>
                  </a:moveTo>
                  <a:lnTo>
                    <a:pt x="0" y="154"/>
                  </a:lnTo>
                  <a:lnTo>
                    <a:pt x="2210" y="0"/>
                  </a:lnTo>
                  <a:lnTo>
                    <a:pt x="2265" y="52"/>
                  </a:lnTo>
                  <a:lnTo>
                    <a:pt x="19" y="208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5"/>
            <p:cNvSpPr/>
            <p:nvPr/>
          </p:nvSpPr>
          <p:spPr bwMode="auto">
            <a:xfrm rot="20973432">
              <a:off x="679719" y="1331246"/>
              <a:ext cx="285856" cy="3863390"/>
            </a:xfrm>
            <a:custGeom>
              <a:avLst/>
              <a:gdLst>
                <a:gd name="T0" fmla="*/ 132 w 132"/>
                <a:gd name="T1" fmla="*/ 1784 h 1784"/>
                <a:gd name="T2" fmla="*/ 116 w 132"/>
                <a:gd name="T3" fmla="*/ 1728 h 1784"/>
                <a:gd name="T4" fmla="*/ 0 w 132"/>
                <a:gd name="T5" fmla="*/ 0 h 1784"/>
                <a:gd name="T6" fmla="*/ 14 w 132"/>
                <a:gd name="T7" fmla="*/ 28 h 1784"/>
                <a:gd name="T8" fmla="*/ 132 w 132"/>
                <a:gd name="T9" fmla="*/ 1784 h 1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84">
                  <a:moveTo>
                    <a:pt x="132" y="1784"/>
                  </a:moveTo>
                  <a:lnTo>
                    <a:pt x="116" y="1728"/>
                  </a:lnTo>
                  <a:lnTo>
                    <a:pt x="0" y="0"/>
                  </a:lnTo>
                  <a:lnTo>
                    <a:pt x="14" y="28"/>
                  </a:lnTo>
                  <a:lnTo>
                    <a:pt x="132" y="178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6"/>
            <p:cNvSpPr/>
            <p:nvPr/>
          </p:nvSpPr>
          <p:spPr bwMode="auto">
            <a:xfrm rot="20973432">
              <a:off x="259410" y="534620"/>
              <a:ext cx="5489739" cy="420122"/>
            </a:xfrm>
            <a:custGeom>
              <a:avLst/>
              <a:gdLst>
                <a:gd name="T0" fmla="*/ 14 w 2535"/>
                <a:gd name="T1" fmla="*/ 194 h 194"/>
                <a:gd name="T2" fmla="*/ 0 w 2535"/>
                <a:gd name="T3" fmla="*/ 166 h 194"/>
                <a:gd name="T4" fmla="*/ 2480 w 2535"/>
                <a:gd name="T5" fmla="*/ 0 h 194"/>
                <a:gd name="T6" fmla="*/ 2535 w 2535"/>
                <a:gd name="T7" fmla="*/ 26 h 194"/>
                <a:gd name="T8" fmla="*/ 14 w 2535"/>
                <a:gd name="T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5" h="194">
                  <a:moveTo>
                    <a:pt x="14" y="194"/>
                  </a:moveTo>
                  <a:lnTo>
                    <a:pt x="0" y="166"/>
                  </a:lnTo>
                  <a:lnTo>
                    <a:pt x="2480" y="0"/>
                  </a:lnTo>
                  <a:lnTo>
                    <a:pt x="2535" y="26"/>
                  </a:lnTo>
                  <a:lnTo>
                    <a:pt x="14" y="194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20973432">
              <a:off x="637257" y="534825"/>
              <a:ext cx="5695468" cy="4166571"/>
            </a:xfrm>
            <a:custGeom>
              <a:avLst/>
              <a:gdLst>
                <a:gd name="T0" fmla="*/ 0 w 2630"/>
                <a:gd name="T1" fmla="*/ 168 h 1924"/>
                <a:gd name="T2" fmla="*/ 2521 w 2630"/>
                <a:gd name="T3" fmla="*/ 0 h 1924"/>
                <a:gd name="T4" fmla="*/ 2630 w 2630"/>
                <a:gd name="T5" fmla="*/ 1749 h 1924"/>
                <a:gd name="T6" fmla="*/ 118 w 2630"/>
                <a:gd name="T7" fmla="*/ 1924 h 1924"/>
                <a:gd name="T8" fmla="*/ 0 w 2630"/>
                <a:gd name="T9" fmla="*/ 168 h 1924"/>
                <a:gd name="T10" fmla="*/ 2490 w 2630"/>
                <a:gd name="T11" fmla="*/ 1640 h 1924"/>
                <a:gd name="T12" fmla="*/ 2395 w 2630"/>
                <a:gd name="T13" fmla="*/ 128 h 1924"/>
                <a:gd name="T14" fmla="*/ 142 w 2630"/>
                <a:gd name="T15" fmla="*/ 280 h 1924"/>
                <a:gd name="T16" fmla="*/ 244 w 2630"/>
                <a:gd name="T17" fmla="*/ 1796 h 1924"/>
                <a:gd name="T18" fmla="*/ 2490 w 2630"/>
                <a:gd name="T19" fmla="*/ 1640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0" h="1924">
                  <a:moveTo>
                    <a:pt x="0" y="168"/>
                  </a:moveTo>
                  <a:lnTo>
                    <a:pt x="2521" y="0"/>
                  </a:lnTo>
                  <a:lnTo>
                    <a:pt x="2630" y="1749"/>
                  </a:lnTo>
                  <a:lnTo>
                    <a:pt x="118" y="1924"/>
                  </a:lnTo>
                  <a:lnTo>
                    <a:pt x="0" y="168"/>
                  </a:lnTo>
                  <a:moveTo>
                    <a:pt x="2490" y="1640"/>
                  </a:moveTo>
                  <a:lnTo>
                    <a:pt x="2395" y="128"/>
                  </a:lnTo>
                  <a:lnTo>
                    <a:pt x="142" y="280"/>
                  </a:lnTo>
                  <a:lnTo>
                    <a:pt x="244" y="1796"/>
                  </a:lnTo>
                  <a:lnTo>
                    <a:pt x="2490" y="16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 rot="20973432">
              <a:off x="638667" y="507439"/>
              <a:ext cx="5695467" cy="4166572"/>
            </a:xfrm>
            <a:custGeom>
              <a:avLst/>
              <a:gdLst>
                <a:gd name="T0" fmla="*/ 0 w 2630"/>
                <a:gd name="T1" fmla="*/ 168 h 1924"/>
                <a:gd name="T2" fmla="*/ 2521 w 2630"/>
                <a:gd name="T3" fmla="*/ 0 h 1924"/>
                <a:gd name="T4" fmla="*/ 2630 w 2630"/>
                <a:gd name="T5" fmla="*/ 1749 h 1924"/>
                <a:gd name="T6" fmla="*/ 118 w 2630"/>
                <a:gd name="T7" fmla="*/ 1924 h 1924"/>
                <a:gd name="T8" fmla="*/ 0 w 2630"/>
                <a:gd name="T9" fmla="*/ 168 h 1924"/>
                <a:gd name="T10" fmla="*/ 2490 w 2630"/>
                <a:gd name="T11" fmla="*/ 1640 h 1924"/>
                <a:gd name="T12" fmla="*/ 2395 w 2630"/>
                <a:gd name="T13" fmla="*/ 128 h 1924"/>
                <a:gd name="T14" fmla="*/ 142 w 2630"/>
                <a:gd name="T15" fmla="*/ 280 h 1924"/>
                <a:gd name="T16" fmla="*/ 244 w 2630"/>
                <a:gd name="T17" fmla="*/ 1796 h 1924"/>
                <a:gd name="T18" fmla="*/ 2490 w 2630"/>
                <a:gd name="T19" fmla="*/ 1640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0" h="1924">
                  <a:moveTo>
                    <a:pt x="0" y="168"/>
                  </a:moveTo>
                  <a:lnTo>
                    <a:pt x="2521" y="0"/>
                  </a:lnTo>
                  <a:lnTo>
                    <a:pt x="2630" y="1749"/>
                  </a:lnTo>
                  <a:lnTo>
                    <a:pt x="118" y="1924"/>
                  </a:lnTo>
                  <a:lnTo>
                    <a:pt x="0" y="168"/>
                  </a:lnTo>
                  <a:close/>
                  <a:moveTo>
                    <a:pt x="2490" y="1640"/>
                  </a:moveTo>
                  <a:lnTo>
                    <a:pt x="2395" y="128"/>
                  </a:lnTo>
                  <a:lnTo>
                    <a:pt x="142" y="280"/>
                  </a:lnTo>
                  <a:lnTo>
                    <a:pt x="244" y="1796"/>
                  </a:lnTo>
                  <a:lnTo>
                    <a:pt x="2490" y="1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rot="727474">
            <a:off x="1088475" y="1915817"/>
            <a:ext cx="2573768" cy="2223587"/>
            <a:chOff x="259410" y="-64586"/>
            <a:chExt cx="6074724" cy="5259222"/>
          </a:xfrm>
        </p:grpSpPr>
        <p:sp>
          <p:nvSpPr>
            <p:cNvPr id="25" name="Freeform 59"/>
            <p:cNvSpPr>
              <a:spLocks noEditPoints="1"/>
            </p:cNvSpPr>
            <p:nvPr/>
          </p:nvSpPr>
          <p:spPr bwMode="auto">
            <a:xfrm rot="20973432">
              <a:off x="614913" y="702958"/>
              <a:ext cx="5632666" cy="4077781"/>
            </a:xfrm>
            <a:custGeom>
              <a:avLst/>
              <a:gdLst>
                <a:gd name="T0" fmla="*/ 215 w 2601"/>
                <a:gd name="T1" fmla="*/ 1757 h 1883"/>
                <a:gd name="T2" fmla="*/ 139 w 2601"/>
                <a:gd name="T3" fmla="*/ 238 h 1883"/>
                <a:gd name="T4" fmla="*/ 2394 w 2601"/>
                <a:gd name="T5" fmla="*/ 126 h 1883"/>
                <a:gd name="T6" fmla="*/ 2463 w 2601"/>
                <a:gd name="T7" fmla="*/ 1641 h 1883"/>
                <a:gd name="T8" fmla="*/ 215 w 2601"/>
                <a:gd name="T9" fmla="*/ 1757 h 1883"/>
                <a:gd name="T10" fmla="*/ 2522 w 2601"/>
                <a:gd name="T11" fmla="*/ 0 h 1883"/>
                <a:gd name="T12" fmla="*/ 0 w 2601"/>
                <a:gd name="T13" fmla="*/ 126 h 1883"/>
                <a:gd name="T14" fmla="*/ 85 w 2601"/>
                <a:gd name="T15" fmla="*/ 1883 h 1883"/>
                <a:gd name="T16" fmla="*/ 2601 w 2601"/>
                <a:gd name="T17" fmla="*/ 1753 h 1883"/>
                <a:gd name="T18" fmla="*/ 2522 w 2601"/>
                <a:gd name="T19" fmla="*/ 0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1" h="1883">
                  <a:moveTo>
                    <a:pt x="215" y="1757"/>
                  </a:moveTo>
                  <a:lnTo>
                    <a:pt x="139" y="238"/>
                  </a:lnTo>
                  <a:lnTo>
                    <a:pt x="2394" y="126"/>
                  </a:lnTo>
                  <a:lnTo>
                    <a:pt x="2463" y="1641"/>
                  </a:lnTo>
                  <a:lnTo>
                    <a:pt x="215" y="1757"/>
                  </a:lnTo>
                  <a:close/>
                  <a:moveTo>
                    <a:pt x="2522" y="0"/>
                  </a:moveTo>
                  <a:lnTo>
                    <a:pt x="0" y="126"/>
                  </a:lnTo>
                  <a:lnTo>
                    <a:pt x="85" y="1883"/>
                  </a:lnTo>
                  <a:lnTo>
                    <a:pt x="2601" y="1753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20740147">
              <a:off x="839456" y="943403"/>
              <a:ext cx="5152463" cy="3406776"/>
            </a:xfrm>
            <a:prstGeom prst="rect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 rot="20797027">
              <a:off x="1931734" y="-64586"/>
              <a:ext cx="1962415" cy="875978"/>
              <a:chOff x="5170485" y="1440655"/>
              <a:chExt cx="1643063" cy="733426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5656265" y="1586159"/>
                <a:ext cx="295298" cy="128172"/>
              </a:xfrm>
              <a:prstGeom prst="ellipse">
                <a:avLst/>
              </a:prstGeom>
              <a:gradFill flip="none" rotWithShape="1">
                <a:gsLst>
                  <a:gs pos="4000">
                    <a:schemeClr val="bg1">
                      <a:lumMod val="6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5" name="Group 51"/>
              <p:cNvGrpSpPr>
                <a:grpSpLocks noChangeAspect="1"/>
              </p:cNvGrpSpPr>
              <p:nvPr/>
            </p:nvGrpSpPr>
            <p:grpSpPr bwMode="auto">
              <a:xfrm>
                <a:off x="5170485" y="1440655"/>
                <a:ext cx="1643063" cy="733426"/>
                <a:chOff x="3307" y="1909"/>
                <a:chExt cx="1035" cy="462"/>
              </a:xfrm>
            </p:grpSpPr>
            <p:sp>
              <p:nvSpPr>
                <p:cNvPr id="36" name="Freeform 54"/>
                <p:cNvSpPr/>
                <p:nvPr/>
              </p:nvSpPr>
              <p:spPr bwMode="auto">
                <a:xfrm>
                  <a:off x="3340" y="2014"/>
                  <a:ext cx="369" cy="357"/>
                </a:xfrm>
                <a:custGeom>
                  <a:avLst/>
                  <a:gdLst>
                    <a:gd name="T0" fmla="*/ 145 w 155"/>
                    <a:gd name="T1" fmla="*/ 2 h 148"/>
                    <a:gd name="T2" fmla="*/ 3 w 155"/>
                    <a:gd name="T3" fmla="*/ 144 h 148"/>
                    <a:gd name="T4" fmla="*/ 9 w 155"/>
                    <a:gd name="T5" fmla="*/ 146 h 148"/>
                    <a:gd name="T6" fmla="*/ 152 w 155"/>
                    <a:gd name="T7" fmla="*/ 3 h 148"/>
                    <a:gd name="T8" fmla="*/ 145 w 155"/>
                    <a:gd name="T9" fmla="*/ 2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5" h="148">
                      <a:moveTo>
                        <a:pt x="145" y="2"/>
                      </a:moveTo>
                      <a:cubicBezTo>
                        <a:pt x="98" y="49"/>
                        <a:pt x="50" y="97"/>
                        <a:pt x="3" y="144"/>
                      </a:cubicBezTo>
                      <a:cubicBezTo>
                        <a:pt x="0" y="148"/>
                        <a:pt x="7" y="148"/>
                        <a:pt x="9" y="146"/>
                      </a:cubicBezTo>
                      <a:cubicBezTo>
                        <a:pt x="57" y="98"/>
                        <a:pt x="104" y="51"/>
                        <a:pt x="152" y="3"/>
                      </a:cubicBezTo>
                      <a:cubicBezTo>
                        <a:pt x="155" y="0"/>
                        <a:pt x="147" y="0"/>
                        <a:pt x="145" y="2"/>
                      </a:cubicBezTo>
                      <a:close/>
                    </a:path>
                  </a:pathLst>
                </a:custGeom>
                <a:solidFill>
                  <a:srgbClr val="807F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55"/>
                <p:cNvSpPr/>
                <p:nvPr/>
              </p:nvSpPr>
              <p:spPr bwMode="auto">
                <a:xfrm>
                  <a:off x="3707" y="2024"/>
                  <a:ext cx="635" cy="294"/>
                </a:xfrm>
                <a:custGeom>
                  <a:avLst/>
                  <a:gdLst>
                    <a:gd name="T0" fmla="*/ 3 w 267"/>
                    <a:gd name="T1" fmla="*/ 6 h 122"/>
                    <a:gd name="T2" fmla="*/ 257 w 267"/>
                    <a:gd name="T3" fmla="*/ 121 h 122"/>
                    <a:gd name="T4" fmla="*/ 263 w 267"/>
                    <a:gd name="T5" fmla="*/ 117 h 122"/>
                    <a:gd name="T6" fmla="*/ 10 w 267"/>
                    <a:gd name="T7" fmla="*/ 1 h 122"/>
                    <a:gd name="T8" fmla="*/ 3 w 267"/>
                    <a:gd name="T9" fmla="*/ 6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7" h="122">
                      <a:moveTo>
                        <a:pt x="3" y="6"/>
                      </a:moveTo>
                      <a:cubicBezTo>
                        <a:pt x="89" y="43"/>
                        <a:pt x="172" y="83"/>
                        <a:pt x="257" y="121"/>
                      </a:cubicBezTo>
                      <a:cubicBezTo>
                        <a:pt x="260" y="122"/>
                        <a:pt x="267" y="118"/>
                        <a:pt x="263" y="117"/>
                      </a:cubicBezTo>
                      <a:cubicBezTo>
                        <a:pt x="178" y="79"/>
                        <a:pt x="95" y="39"/>
                        <a:pt x="10" y="1"/>
                      </a:cubicBezTo>
                      <a:cubicBezTo>
                        <a:pt x="7" y="0"/>
                        <a:pt x="0" y="4"/>
                        <a:pt x="3" y="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AutoShape 5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307" y="1909"/>
                  <a:ext cx="986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Oval 52"/>
                <p:cNvSpPr>
                  <a:spLocks noChangeArrowheads="1"/>
                </p:cNvSpPr>
                <p:nvPr/>
              </p:nvSpPr>
              <p:spPr bwMode="auto">
                <a:xfrm>
                  <a:off x="3676" y="1956"/>
                  <a:ext cx="85" cy="85"/>
                </a:xfrm>
                <a:prstGeom prst="ellipse">
                  <a:avLst/>
                </a:prstGeom>
                <a:solidFill>
                  <a:srgbClr val="5C5D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53"/>
                <p:cNvSpPr>
                  <a:spLocks noEditPoints="1"/>
                </p:cNvSpPr>
                <p:nvPr/>
              </p:nvSpPr>
              <p:spPr bwMode="auto">
                <a:xfrm>
                  <a:off x="3676" y="1956"/>
                  <a:ext cx="85" cy="85"/>
                </a:xfrm>
                <a:custGeom>
                  <a:avLst/>
                  <a:gdLst>
                    <a:gd name="T0" fmla="*/ 16 w 36"/>
                    <a:gd name="T1" fmla="*/ 34 h 35"/>
                    <a:gd name="T2" fmla="*/ 22 w 36"/>
                    <a:gd name="T3" fmla="*/ 34 h 35"/>
                    <a:gd name="T4" fmla="*/ 25 w 36"/>
                    <a:gd name="T5" fmla="*/ 34 h 35"/>
                    <a:gd name="T6" fmla="*/ 28 w 36"/>
                    <a:gd name="T7" fmla="*/ 28 h 35"/>
                    <a:gd name="T8" fmla="*/ 33 w 36"/>
                    <a:gd name="T9" fmla="*/ 26 h 35"/>
                    <a:gd name="T10" fmla="*/ 35 w 36"/>
                    <a:gd name="T11" fmla="*/ 22 h 35"/>
                    <a:gd name="T12" fmla="*/ 36 w 36"/>
                    <a:gd name="T13" fmla="*/ 19 h 35"/>
                    <a:gd name="T14" fmla="*/ 33 w 36"/>
                    <a:gd name="T15" fmla="*/ 14 h 35"/>
                    <a:gd name="T16" fmla="*/ 30 w 36"/>
                    <a:gd name="T17" fmla="*/ 5 h 35"/>
                    <a:gd name="T18" fmla="*/ 28 w 36"/>
                    <a:gd name="T19" fmla="*/ 3 h 35"/>
                    <a:gd name="T20" fmla="*/ 23 w 36"/>
                    <a:gd name="T21" fmla="*/ 1 h 35"/>
                    <a:gd name="T22" fmla="*/ 13 w 36"/>
                    <a:gd name="T23" fmla="*/ 1 h 35"/>
                    <a:gd name="T24" fmla="*/ 8 w 36"/>
                    <a:gd name="T25" fmla="*/ 4 h 35"/>
                    <a:gd name="T26" fmla="*/ 2 w 36"/>
                    <a:gd name="T27" fmla="*/ 11 h 35"/>
                    <a:gd name="T28" fmla="*/ 0 w 36"/>
                    <a:gd name="T29" fmla="*/ 16 h 35"/>
                    <a:gd name="T30" fmla="*/ 1 w 36"/>
                    <a:gd name="T31" fmla="*/ 20 h 35"/>
                    <a:gd name="T32" fmla="*/ 8 w 36"/>
                    <a:gd name="T33" fmla="*/ 28 h 35"/>
                    <a:gd name="T34" fmla="*/ 11 w 36"/>
                    <a:gd name="T35" fmla="*/ 30 h 35"/>
                    <a:gd name="T36" fmla="*/ 25 w 36"/>
                    <a:gd name="T37" fmla="*/ 28 h 35"/>
                    <a:gd name="T38" fmla="*/ 25 w 36"/>
                    <a:gd name="T39" fmla="*/ 26 h 35"/>
                    <a:gd name="T40" fmla="*/ 13 w 36"/>
                    <a:gd name="T41" fmla="*/ 14 h 35"/>
                    <a:gd name="T42" fmla="*/ 13 w 36"/>
                    <a:gd name="T43" fmla="*/ 12 h 35"/>
                    <a:gd name="T44" fmla="*/ 19 w 36"/>
                    <a:gd name="T45" fmla="*/ 8 h 35"/>
                    <a:gd name="T46" fmla="*/ 16 w 36"/>
                    <a:gd name="T47" fmla="*/ 14 h 35"/>
                    <a:gd name="T48" fmla="*/ 16 w 36"/>
                    <a:gd name="T49" fmla="*/ 17 h 35"/>
                    <a:gd name="T50" fmla="*/ 13 w 36"/>
                    <a:gd name="T51" fmla="*/ 21 h 35"/>
                    <a:gd name="T52" fmla="*/ 13 w 36"/>
                    <a:gd name="T53" fmla="*/ 18 h 35"/>
                    <a:gd name="T54" fmla="*/ 19 w 36"/>
                    <a:gd name="T55" fmla="*/ 24 h 35"/>
                    <a:gd name="T56" fmla="*/ 30 w 36"/>
                    <a:gd name="T57" fmla="*/ 23 h 35"/>
                    <a:gd name="T58" fmla="*/ 28 w 36"/>
                    <a:gd name="T59" fmla="*/ 21 h 35"/>
                    <a:gd name="T60" fmla="*/ 22 w 36"/>
                    <a:gd name="T61" fmla="*/ 20 h 35"/>
                    <a:gd name="T62" fmla="*/ 25 w 36"/>
                    <a:gd name="T63" fmla="*/ 22 h 35"/>
                    <a:gd name="T64" fmla="*/ 28 w 36"/>
                    <a:gd name="T65" fmla="*/ 17 h 35"/>
                    <a:gd name="T66" fmla="*/ 25 w 36"/>
                    <a:gd name="T67" fmla="*/ 15 h 35"/>
                    <a:gd name="T68" fmla="*/ 25 w 36"/>
                    <a:gd name="T69" fmla="*/ 12 h 35"/>
                    <a:gd name="T70" fmla="*/ 30 w 36"/>
                    <a:gd name="T71" fmla="*/ 12 h 35"/>
                    <a:gd name="T72" fmla="*/ 30 w 36"/>
                    <a:gd name="T73" fmla="*/ 9 h 35"/>
                    <a:gd name="T74" fmla="*/ 22 w 36"/>
                    <a:gd name="T75" fmla="*/ 6 h 35"/>
                    <a:gd name="T76" fmla="*/ 16 w 36"/>
                    <a:gd name="T77" fmla="*/ 0 h 35"/>
                    <a:gd name="T78" fmla="*/ 16 w 36"/>
                    <a:gd name="T79" fmla="*/ 3 h 35"/>
                    <a:gd name="T80" fmla="*/ 13 w 36"/>
                    <a:gd name="T81" fmla="*/ 5 h 35"/>
                    <a:gd name="T82" fmla="*/ 11 w 36"/>
                    <a:gd name="T83" fmla="*/ 3 h 35"/>
                    <a:gd name="T84" fmla="*/ 8 w 36"/>
                    <a:gd name="T85" fmla="*/ 8 h 35"/>
                    <a:gd name="T86" fmla="*/ 5 w 36"/>
                    <a:gd name="T87" fmla="*/ 16 h 35"/>
                    <a:gd name="T88" fmla="*/ 8 w 36"/>
                    <a:gd name="T89" fmla="*/ 17 h 35"/>
                    <a:gd name="T90" fmla="*/ 5 w 36"/>
                    <a:gd name="T91" fmla="*/ 19 h 35"/>
                    <a:gd name="T92" fmla="*/ 5 w 36"/>
                    <a:gd name="T93" fmla="*/ 23 h 35"/>
                    <a:gd name="T94" fmla="*/ 13 w 36"/>
                    <a:gd name="T95" fmla="*/ 25 h 35"/>
                    <a:gd name="T96" fmla="*/ 16 w 36"/>
                    <a:gd name="T97" fmla="*/ 30 h 35"/>
                    <a:gd name="T98" fmla="*/ 19 w 36"/>
                    <a:gd name="T99" fmla="*/ 3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6" h="35">
                      <a:moveTo>
                        <a:pt x="13" y="34"/>
                      </a:moveTo>
                      <a:cubicBezTo>
                        <a:pt x="14" y="35"/>
                        <a:pt x="15" y="35"/>
                        <a:pt x="16" y="35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20" y="35"/>
                        <a:pt x="22" y="35"/>
                        <a:pt x="23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6" y="33"/>
                        <a:pt x="28" y="32"/>
                        <a:pt x="29" y="31"/>
                      </a:cubicBezTo>
                      <a:cubicBezTo>
                        <a:pt x="28" y="30"/>
                        <a:pt x="28" y="30"/>
                        <a:pt x="28" y="30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1" y="29"/>
                        <a:pt x="32" y="28"/>
                        <a:pt x="33" y="26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4" y="25"/>
                        <a:pt x="34" y="25"/>
                        <a:pt x="34" y="25"/>
                      </a:cubicBezTo>
                      <a:cubicBezTo>
                        <a:pt x="34" y="24"/>
                        <a:pt x="35" y="23"/>
                        <a:pt x="35" y="22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6" y="19"/>
                        <a:pt x="36" y="19"/>
                        <a:pt x="36" y="19"/>
                      </a:cubicBezTo>
                      <a:cubicBezTo>
                        <a:pt x="36" y="19"/>
                        <a:pt x="36" y="18"/>
                        <a:pt x="36" y="18"/>
                      </a:cubicBezTo>
                      <a:cubicBezTo>
                        <a:pt x="36" y="17"/>
                        <a:pt x="36" y="16"/>
                        <a:pt x="35" y="15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4" y="9"/>
                        <a:pt x="32" y="7"/>
                        <a:pt x="30" y="5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7" y="2"/>
                        <a:pt x="26" y="2"/>
                        <a:pt x="25" y="1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1" y="0"/>
                        <a:pt x="20" y="0"/>
                        <a:pt x="18" y="0"/>
                      </a:cubicBezTo>
                      <a:cubicBezTo>
                        <a:pt x="16" y="0"/>
                        <a:pt x="15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1" y="1"/>
                        <a:pt x="9" y="2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5" y="6"/>
                        <a:pt x="3" y="8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4"/>
                        <a:pt x="1" y="15"/>
                        <a:pt x="0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3"/>
                        <a:pt x="3" y="27"/>
                        <a:pt x="5" y="29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9" y="33"/>
                        <a:pt x="10" y="33"/>
                        <a:pt x="11" y="34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3" y="32"/>
                        <a:pt x="13" y="32"/>
                        <a:pt x="13" y="32"/>
                      </a:cubicBezTo>
                      <a:lnTo>
                        <a:pt x="13" y="34"/>
                      </a:lnTo>
                      <a:close/>
                      <a:moveTo>
                        <a:pt x="25" y="28"/>
                      </a:move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lnTo>
                        <a:pt x="25" y="28"/>
                      </a:lnTo>
                      <a:close/>
                      <a:moveTo>
                        <a:pt x="13" y="12"/>
                      </a:move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lnTo>
                        <a:pt x="13" y="12"/>
                      </a:lnTo>
                      <a:close/>
                      <a:moveTo>
                        <a:pt x="16" y="10"/>
                      </a:move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lnTo>
                        <a:pt x="16" y="10"/>
                      </a:lnTo>
                      <a:close/>
                      <a:moveTo>
                        <a:pt x="16" y="14"/>
                      </a:move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lnTo>
                        <a:pt x="16" y="14"/>
                      </a:lnTo>
                      <a:close/>
                      <a:moveTo>
                        <a:pt x="13" y="18"/>
                      </a:move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lnTo>
                        <a:pt x="13" y="18"/>
                      </a:lnTo>
                      <a:close/>
                      <a:moveTo>
                        <a:pt x="16" y="20"/>
                      </a:move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lnTo>
                        <a:pt x="16" y="20"/>
                      </a:lnTo>
                      <a:close/>
                      <a:moveTo>
                        <a:pt x="30" y="23"/>
                      </a:move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lnTo>
                        <a:pt x="30" y="23"/>
                      </a:lnTo>
                      <a:close/>
                      <a:moveTo>
                        <a:pt x="25" y="22"/>
                      </a:move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lnTo>
                        <a:pt x="25" y="22"/>
                      </a:lnTo>
                      <a:close/>
                      <a:moveTo>
                        <a:pt x="30" y="15"/>
                      </a:move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lnTo>
                        <a:pt x="30" y="15"/>
                      </a:lnTo>
                      <a:close/>
                      <a:moveTo>
                        <a:pt x="25" y="15"/>
                      </a:move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lnTo>
                        <a:pt x="25" y="15"/>
                      </a:lnTo>
                      <a:close/>
                      <a:moveTo>
                        <a:pt x="30" y="9"/>
                      </a:move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8" y="8"/>
                        <a:pt x="28" y="8"/>
                        <a:pt x="28" y="8"/>
                      </a:cubicBezTo>
                      <a:lnTo>
                        <a:pt x="30" y="9"/>
                      </a:lnTo>
                      <a:close/>
                      <a:moveTo>
                        <a:pt x="25" y="6"/>
                      </a:move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lnTo>
                        <a:pt x="25" y="6"/>
                      </a:lnTo>
                      <a:close/>
                      <a:moveTo>
                        <a:pt x="16" y="0"/>
                      </a:move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6" y="3"/>
                        <a:pt x="16" y="3"/>
                        <a:pt x="16" y="3"/>
                      </a:cubicBezTo>
                      <a:lnTo>
                        <a:pt x="16" y="0"/>
                      </a:lnTo>
                      <a:close/>
                      <a:moveTo>
                        <a:pt x="11" y="3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1" y="6"/>
                        <a:pt x="11" y="6"/>
                        <a:pt x="11" y="6"/>
                      </a:cubicBezTo>
                      <a:lnTo>
                        <a:pt x="11" y="3"/>
                      </a:lnTo>
                      <a:close/>
                      <a:moveTo>
                        <a:pt x="5" y="9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1"/>
                        <a:pt x="8" y="11"/>
                        <a:pt x="8" y="11"/>
                      </a:cubicBezTo>
                      <a:lnTo>
                        <a:pt x="5" y="9"/>
                      </a:lnTo>
                      <a:close/>
                      <a:moveTo>
                        <a:pt x="5" y="16"/>
                      </a:move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7"/>
                        <a:pt x="8" y="17"/>
                        <a:pt x="8" y="17"/>
                      </a:cubicBezTo>
                      <a:lnTo>
                        <a:pt x="5" y="16"/>
                      </a:lnTo>
                      <a:close/>
                      <a:moveTo>
                        <a:pt x="5" y="23"/>
                      </a:move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5"/>
                        <a:pt x="8" y="25"/>
                        <a:pt x="8" y="25"/>
                      </a:cubicBezTo>
                      <a:lnTo>
                        <a:pt x="5" y="23"/>
                      </a:lnTo>
                      <a:close/>
                      <a:moveTo>
                        <a:pt x="11" y="27"/>
                      </a:move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lnTo>
                        <a:pt x="11" y="27"/>
                      </a:lnTo>
                      <a:close/>
                      <a:moveTo>
                        <a:pt x="16" y="30"/>
                      </a:move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lnTo>
                        <a:pt x="16" y="30"/>
                      </a:lnTo>
                      <a:close/>
                    </a:path>
                  </a:pathLst>
                </a:custGeom>
                <a:gradFill flip="none" rotWithShape="1">
                  <a:gsLst>
                    <a:gs pos="400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162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8" name="Freeform 43"/>
            <p:cNvSpPr/>
            <p:nvPr/>
          </p:nvSpPr>
          <p:spPr bwMode="auto">
            <a:xfrm rot="20973432">
              <a:off x="5631287" y="322715"/>
              <a:ext cx="322672" cy="3334989"/>
            </a:xfrm>
            <a:custGeom>
              <a:avLst/>
              <a:gdLst>
                <a:gd name="T0" fmla="*/ 149 w 149"/>
                <a:gd name="T1" fmla="*/ 1540 h 1540"/>
                <a:gd name="T2" fmla="*/ 94 w 149"/>
                <a:gd name="T3" fmla="*/ 1488 h 1540"/>
                <a:gd name="T4" fmla="*/ 0 w 149"/>
                <a:gd name="T5" fmla="*/ 0 h 1540"/>
                <a:gd name="T6" fmla="*/ 54 w 149"/>
                <a:gd name="T7" fmla="*/ 28 h 1540"/>
                <a:gd name="T8" fmla="*/ 149 w 149"/>
                <a:gd name="T9" fmla="*/ 1540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40">
                  <a:moveTo>
                    <a:pt x="149" y="1540"/>
                  </a:moveTo>
                  <a:lnTo>
                    <a:pt x="94" y="1488"/>
                  </a:lnTo>
                  <a:lnTo>
                    <a:pt x="0" y="0"/>
                  </a:lnTo>
                  <a:lnTo>
                    <a:pt x="54" y="28"/>
                  </a:lnTo>
                  <a:lnTo>
                    <a:pt x="149" y="1540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4"/>
            <p:cNvSpPr/>
            <p:nvPr/>
          </p:nvSpPr>
          <p:spPr bwMode="auto">
            <a:xfrm rot="20973432">
              <a:off x="1409527" y="3930894"/>
              <a:ext cx="4905033" cy="450440"/>
            </a:xfrm>
            <a:custGeom>
              <a:avLst/>
              <a:gdLst>
                <a:gd name="T0" fmla="*/ 19 w 2265"/>
                <a:gd name="T1" fmla="*/ 208 h 208"/>
                <a:gd name="T2" fmla="*/ 0 w 2265"/>
                <a:gd name="T3" fmla="*/ 154 h 208"/>
                <a:gd name="T4" fmla="*/ 2210 w 2265"/>
                <a:gd name="T5" fmla="*/ 0 h 208"/>
                <a:gd name="T6" fmla="*/ 2265 w 2265"/>
                <a:gd name="T7" fmla="*/ 52 h 208"/>
                <a:gd name="T8" fmla="*/ 19 w 2265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5" h="208">
                  <a:moveTo>
                    <a:pt x="19" y="208"/>
                  </a:moveTo>
                  <a:lnTo>
                    <a:pt x="0" y="154"/>
                  </a:lnTo>
                  <a:lnTo>
                    <a:pt x="2210" y="0"/>
                  </a:lnTo>
                  <a:lnTo>
                    <a:pt x="2265" y="52"/>
                  </a:lnTo>
                  <a:lnTo>
                    <a:pt x="19" y="208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5"/>
            <p:cNvSpPr/>
            <p:nvPr/>
          </p:nvSpPr>
          <p:spPr bwMode="auto">
            <a:xfrm rot="20973432">
              <a:off x="679719" y="1331246"/>
              <a:ext cx="285856" cy="3863390"/>
            </a:xfrm>
            <a:custGeom>
              <a:avLst/>
              <a:gdLst>
                <a:gd name="T0" fmla="*/ 132 w 132"/>
                <a:gd name="T1" fmla="*/ 1784 h 1784"/>
                <a:gd name="T2" fmla="*/ 116 w 132"/>
                <a:gd name="T3" fmla="*/ 1728 h 1784"/>
                <a:gd name="T4" fmla="*/ 0 w 132"/>
                <a:gd name="T5" fmla="*/ 0 h 1784"/>
                <a:gd name="T6" fmla="*/ 14 w 132"/>
                <a:gd name="T7" fmla="*/ 28 h 1784"/>
                <a:gd name="T8" fmla="*/ 132 w 132"/>
                <a:gd name="T9" fmla="*/ 1784 h 1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84">
                  <a:moveTo>
                    <a:pt x="132" y="1784"/>
                  </a:moveTo>
                  <a:lnTo>
                    <a:pt x="116" y="1728"/>
                  </a:lnTo>
                  <a:lnTo>
                    <a:pt x="0" y="0"/>
                  </a:lnTo>
                  <a:lnTo>
                    <a:pt x="14" y="28"/>
                  </a:lnTo>
                  <a:lnTo>
                    <a:pt x="132" y="178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6"/>
            <p:cNvSpPr/>
            <p:nvPr/>
          </p:nvSpPr>
          <p:spPr bwMode="auto">
            <a:xfrm rot="20973432">
              <a:off x="259410" y="534620"/>
              <a:ext cx="5489739" cy="420122"/>
            </a:xfrm>
            <a:custGeom>
              <a:avLst/>
              <a:gdLst>
                <a:gd name="T0" fmla="*/ 14 w 2535"/>
                <a:gd name="T1" fmla="*/ 194 h 194"/>
                <a:gd name="T2" fmla="*/ 0 w 2535"/>
                <a:gd name="T3" fmla="*/ 166 h 194"/>
                <a:gd name="T4" fmla="*/ 2480 w 2535"/>
                <a:gd name="T5" fmla="*/ 0 h 194"/>
                <a:gd name="T6" fmla="*/ 2535 w 2535"/>
                <a:gd name="T7" fmla="*/ 26 h 194"/>
                <a:gd name="T8" fmla="*/ 14 w 2535"/>
                <a:gd name="T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5" h="194">
                  <a:moveTo>
                    <a:pt x="14" y="194"/>
                  </a:moveTo>
                  <a:lnTo>
                    <a:pt x="0" y="166"/>
                  </a:lnTo>
                  <a:lnTo>
                    <a:pt x="2480" y="0"/>
                  </a:lnTo>
                  <a:lnTo>
                    <a:pt x="2535" y="26"/>
                  </a:lnTo>
                  <a:lnTo>
                    <a:pt x="14" y="194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8"/>
            <p:cNvSpPr>
              <a:spLocks noEditPoints="1"/>
            </p:cNvSpPr>
            <p:nvPr/>
          </p:nvSpPr>
          <p:spPr bwMode="auto">
            <a:xfrm rot="20973432">
              <a:off x="637257" y="534825"/>
              <a:ext cx="5695468" cy="4166571"/>
            </a:xfrm>
            <a:custGeom>
              <a:avLst/>
              <a:gdLst>
                <a:gd name="T0" fmla="*/ 0 w 2630"/>
                <a:gd name="T1" fmla="*/ 168 h 1924"/>
                <a:gd name="T2" fmla="*/ 2521 w 2630"/>
                <a:gd name="T3" fmla="*/ 0 h 1924"/>
                <a:gd name="T4" fmla="*/ 2630 w 2630"/>
                <a:gd name="T5" fmla="*/ 1749 h 1924"/>
                <a:gd name="T6" fmla="*/ 118 w 2630"/>
                <a:gd name="T7" fmla="*/ 1924 h 1924"/>
                <a:gd name="T8" fmla="*/ 0 w 2630"/>
                <a:gd name="T9" fmla="*/ 168 h 1924"/>
                <a:gd name="T10" fmla="*/ 2490 w 2630"/>
                <a:gd name="T11" fmla="*/ 1640 h 1924"/>
                <a:gd name="T12" fmla="*/ 2395 w 2630"/>
                <a:gd name="T13" fmla="*/ 128 h 1924"/>
                <a:gd name="T14" fmla="*/ 142 w 2630"/>
                <a:gd name="T15" fmla="*/ 280 h 1924"/>
                <a:gd name="T16" fmla="*/ 244 w 2630"/>
                <a:gd name="T17" fmla="*/ 1796 h 1924"/>
                <a:gd name="T18" fmla="*/ 2490 w 2630"/>
                <a:gd name="T19" fmla="*/ 1640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0" h="1924">
                  <a:moveTo>
                    <a:pt x="0" y="168"/>
                  </a:moveTo>
                  <a:lnTo>
                    <a:pt x="2521" y="0"/>
                  </a:lnTo>
                  <a:lnTo>
                    <a:pt x="2630" y="1749"/>
                  </a:lnTo>
                  <a:lnTo>
                    <a:pt x="118" y="1924"/>
                  </a:lnTo>
                  <a:lnTo>
                    <a:pt x="0" y="168"/>
                  </a:lnTo>
                  <a:moveTo>
                    <a:pt x="2490" y="1640"/>
                  </a:moveTo>
                  <a:lnTo>
                    <a:pt x="2395" y="128"/>
                  </a:lnTo>
                  <a:lnTo>
                    <a:pt x="142" y="280"/>
                  </a:lnTo>
                  <a:lnTo>
                    <a:pt x="244" y="1796"/>
                  </a:lnTo>
                  <a:lnTo>
                    <a:pt x="2490" y="16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7"/>
            <p:cNvSpPr>
              <a:spLocks noEditPoints="1"/>
            </p:cNvSpPr>
            <p:nvPr/>
          </p:nvSpPr>
          <p:spPr bwMode="auto">
            <a:xfrm rot="20973432">
              <a:off x="638667" y="507439"/>
              <a:ext cx="5695467" cy="4166572"/>
            </a:xfrm>
            <a:custGeom>
              <a:avLst/>
              <a:gdLst>
                <a:gd name="T0" fmla="*/ 0 w 2630"/>
                <a:gd name="T1" fmla="*/ 168 h 1924"/>
                <a:gd name="T2" fmla="*/ 2521 w 2630"/>
                <a:gd name="T3" fmla="*/ 0 h 1924"/>
                <a:gd name="T4" fmla="*/ 2630 w 2630"/>
                <a:gd name="T5" fmla="*/ 1749 h 1924"/>
                <a:gd name="T6" fmla="*/ 118 w 2630"/>
                <a:gd name="T7" fmla="*/ 1924 h 1924"/>
                <a:gd name="T8" fmla="*/ 0 w 2630"/>
                <a:gd name="T9" fmla="*/ 168 h 1924"/>
                <a:gd name="T10" fmla="*/ 2490 w 2630"/>
                <a:gd name="T11" fmla="*/ 1640 h 1924"/>
                <a:gd name="T12" fmla="*/ 2395 w 2630"/>
                <a:gd name="T13" fmla="*/ 128 h 1924"/>
                <a:gd name="T14" fmla="*/ 142 w 2630"/>
                <a:gd name="T15" fmla="*/ 280 h 1924"/>
                <a:gd name="T16" fmla="*/ 244 w 2630"/>
                <a:gd name="T17" fmla="*/ 1796 h 1924"/>
                <a:gd name="T18" fmla="*/ 2490 w 2630"/>
                <a:gd name="T19" fmla="*/ 1640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0" h="1924">
                  <a:moveTo>
                    <a:pt x="0" y="168"/>
                  </a:moveTo>
                  <a:lnTo>
                    <a:pt x="2521" y="0"/>
                  </a:lnTo>
                  <a:lnTo>
                    <a:pt x="2630" y="1749"/>
                  </a:lnTo>
                  <a:lnTo>
                    <a:pt x="118" y="1924"/>
                  </a:lnTo>
                  <a:lnTo>
                    <a:pt x="0" y="168"/>
                  </a:lnTo>
                  <a:close/>
                  <a:moveTo>
                    <a:pt x="2490" y="1640"/>
                  </a:moveTo>
                  <a:lnTo>
                    <a:pt x="2395" y="128"/>
                  </a:lnTo>
                  <a:lnTo>
                    <a:pt x="142" y="280"/>
                  </a:lnTo>
                  <a:lnTo>
                    <a:pt x="244" y="1796"/>
                  </a:lnTo>
                  <a:lnTo>
                    <a:pt x="2490" y="1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 rot="727474">
            <a:off x="6426470" y="1759310"/>
            <a:ext cx="2573768" cy="2223587"/>
            <a:chOff x="259410" y="-64586"/>
            <a:chExt cx="6074724" cy="5259222"/>
          </a:xfrm>
        </p:grpSpPr>
        <p:sp>
          <p:nvSpPr>
            <p:cNvPr id="42" name="Freeform 59"/>
            <p:cNvSpPr>
              <a:spLocks noEditPoints="1"/>
            </p:cNvSpPr>
            <p:nvPr/>
          </p:nvSpPr>
          <p:spPr bwMode="auto">
            <a:xfrm rot="20973432">
              <a:off x="614913" y="702958"/>
              <a:ext cx="5632666" cy="4077781"/>
            </a:xfrm>
            <a:custGeom>
              <a:avLst/>
              <a:gdLst>
                <a:gd name="T0" fmla="*/ 215 w 2601"/>
                <a:gd name="T1" fmla="*/ 1757 h 1883"/>
                <a:gd name="T2" fmla="*/ 139 w 2601"/>
                <a:gd name="T3" fmla="*/ 238 h 1883"/>
                <a:gd name="T4" fmla="*/ 2394 w 2601"/>
                <a:gd name="T5" fmla="*/ 126 h 1883"/>
                <a:gd name="T6" fmla="*/ 2463 w 2601"/>
                <a:gd name="T7" fmla="*/ 1641 h 1883"/>
                <a:gd name="T8" fmla="*/ 215 w 2601"/>
                <a:gd name="T9" fmla="*/ 1757 h 1883"/>
                <a:gd name="T10" fmla="*/ 2522 w 2601"/>
                <a:gd name="T11" fmla="*/ 0 h 1883"/>
                <a:gd name="T12" fmla="*/ 0 w 2601"/>
                <a:gd name="T13" fmla="*/ 126 h 1883"/>
                <a:gd name="T14" fmla="*/ 85 w 2601"/>
                <a:gd name="T15" fmla="*/ 1883 h 1883"/>
                <a:gd name="T16" fmla="*/ 2601 w 2601"/>
                <a:gd name="T17" fmla="*/ 1753 h 1883"/>
                <a:gd name="T18" fmla="*/ 2522 w 2601"/>
                <a:gd name="T19" fmla="*/ 0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1" h="1883">
                  <a:moveTo>
                    <a:pt x="215" y="1757"/>
                  </a:moveTo>
                  <a:lnTo>
                    <a:pt x="139" y="238"/>
                  </a:lnTo>
                  <a:lnTo>
                    <a:pt x="2394" y="126"/>
                  </a:lnTo>
                  <a:lnTo>
                    <a:pt x="2463" y="1641"/>
                  </a:lnTo>
                  <a:lnTo>
                    <a:pt x="215" y="1757"/>
                  </a:lnTo>
                  <a:close/>
                  <a:moveTo>
                    <a:pt x="2522" y="0"/>
                  </a:moveTo>
                  <a:lnTo>
                    <a:pt x="0" y="126"/>
                  </a:lnTo>
                  <a:lnTo>
                    <a:pt x="85" y="1883"/>
                  </a:lnTo>
                  <a:lnTo>
                    <a:pt x="2601" y="1753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20740147">
              <a:off x="839456" y="943403"/>
              <a:ext cx="5152463" cy="3406776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" name="组合 43"/>
            <p:cNvGrpSpPr/>
            <p:nvPr/>
          </p:nvGrpSpPr>
          <p:grpSpPr>
            <a:xfrm rot="20797027">
              <a:off x="1931734" y="-64586"/>
              <a:ext cx="1962415" cy="875978"/>
              <a:chOff x="5170485" y="1440655"/>
              <a:chExt cx="1643063" cy="733426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5656265" y="1586159"/>
                <a:ext cx="295298" cy="128172"/>
              </a:xfrm>
              <a:prstGeom prst="ellipse">
                <a:avLst/>
              </a:prstGeom>
              <a:gradFill flip="none" rotWithShape="1">
                <a:gsLst>
                  <a:gs pos="4000">
                    <a:schemeClr val="bg1">
                      <a:lumMod val="6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2" name="Group 51"/>
              <p:cNvGrpSpPr>
                <a:grpSpLocks noChangeAspect="1"/>
              </p:cNvGrpSpPr>
              <p:nvPr/>
            </p:nvGrpSpPr>
            <p:grpSpPr bwMode="auto">
              <a:xfrm>
                <a:off x="5170485" y="1440655"/>
                <a:ext cx="1643063" cy="733426"/>
                <a:chOff x="3307" y="1909"/>
                <a:chExt cx="1035" cy="462"/>
              </a:xfrm>
            </p:grpSpPr>
            <p:sp>
              <p:nvSpPr>
                <p:cNvPr id="53" name="Freeform 54"/>
                <p:cNvSpPr/>
                <p:nvPr/>
              </p:nvSpPr>
              <p:spPr bwMode="auto">
                <a:xfrm>
                  <a:off x="3340" y="2014"/>
                  <a:ext cx="369" cy="357"/>
                </a:xfrm>
                <a:custGeom>
                  <a:avLst/>
                  <a:gdLst>
                    <a:gd name="T0" fmla="*/ 145 w 155"/>
                    <a:gd name="T1" fmla="*/ 2 h 148"/>
                    <a:gd name="T2" fmla="*/ 3 w 155"/>
                    <a:gd name="T3" fmla="*/ 144 h 148"/>
                    <a:gd name="T4" fmla="*/ 9 w 155"/>
                    <a:gd name="T5" fmla="*/ 146 h 148"/>
                    <a:gd name="T6" fmla="*/ 152 w 155"/>
                    <a:gd name="T7" fmla="*/ 3 h 148"/>
                    <a:gd name="T8" fmla="*/ 145 w 155"/>
                    <a:gd name="T9" fmla="*/ 2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5" h="148">
                      <a:moveTo>
                        <a:pt x="145" y="2"/>
                      </a:moveTo>
                      <a:cubicBezTo>
                        <a:pt x="98" y="49"/>
                        <a:pt x="50" y="97"/>
                        <a:pt x="3" y="144"/>
                      </a:cubicBezTo>
                      <a:cubicBezTo>
                        <a:pt x="0" y="148"/>
                        <a:pt x="7" y="148"/>
                        <a:pt x="9" y="146"/>
                      </a:cubicBezTo>
                      <a:cubicBezTo>
                        <a:pt x="57" y="98"/>
                        <a:pt x="104" y="51"/>
                        <a:pt x="152" y="3"/>
                      </a:cubicBezTo>
                      <a:cubicBezTo>
                        <a:pt x="155" y="0"/>
                        <a:pt x="147" y="0"/>
                        <a:pt x="145" y="2"/>
                      </a:cubicBezTo>
                      <a:close/>
                    </a:path>
                  </a:pathLst>
                </a:custGeom>
                <a:solidFill>
                  <a:srgbClr val="807F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55"/>
                <p:cNvSpPr/>
                <p:nvPr/>
              </p:nvSpPr>
              <p:spPr bwMode="auto">
                <a:xfrm>
                  <a:off x="3707" y="2024"/>
                  <a:ext cx="635" cy="294"/>
                </a:xfrm>
                <a:custGeom>
                  <a:avLst/>
                  <a:gdLst>
                    <a:gd name="T0" fmla="*/ 3 w 267"/>
                    <a:gd name="T1" fmla="*/ 6 h 122"/>
                    <a:gd name="T2" fmla="*/ 257 w 267"/>
                    <a:gd name="T3" fmla="*/ 121 h 122"/>
                    <a:gd name="T4" fmla="*/ 263 w 267"/>
                    <a:gd name="T5" fmla="*/ 117 h 122"/>
                    <a:gd name="T6" fmla="*/ 10 w 267"/>
                    <a:gd name="T7" fmla="*/ 1 h 122"/>
                    <a:gd name="T8" fmla="*/ 3 w 267"/>
                    <a:gd name="T9" fmla="*/ 6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7" h="122">
                      <a:moveTo>
                        <a:pt x="3" y="6"/>
                      </a:moveTo>
                      <a:cubicBezTo>
                        <a:pt x="89" y="43"/>
                        <a:pt x="172" y="83"/>
                        <a:pt x="257" y="121"/>
                      </a:cubicBezTo>
                      <a:cubicBezTo>
                        <a:pt x="260" y="122"/>
                        <a:pt x="267" y="118"/>
                        <a:pt x="263" y="117"/>
                      </a:cubicBezTo>
                      <a:cubicBezTo>
                        <a:pt x="178" y="79"/>
                        <a:pt x="95" y="39"/>
                        <a:pt x="10" y="1"/>
                      </a:cubicBezTo>
                      <a:cubicBezTo>
                        <a:pt x="7" y="0"/>
                        <a:pt x="0" y="4"/>
                        <a:pt x="3" y="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AutoShape 5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307" y="1909"/>
                  <a:ext cx="986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Oval 52"/>
                <p:cNvSpPr>
                  <a:spLocks noChangeArrowheads="1"/>
                </p:cNvSpPr>
                <p:nvPr/>
              </p:nvSpPr>
              <p:spPr bwMode="auto">
                <a:xfrm>
                  <a:off x="3676" y="1956"/>
                  <a:ext cx="85" cy="85"/>
                </a:xfrm>
                <a:prstGeom prst="ellipse">
                  <a:avLst/>
                </a:prstGeom>
                <a:solidFill>
                  <a:srgbClr val="5C5D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Freeform 53"/>
                <p:cNvSpPr>
                  <a:spLocks noEditPoints="1"/>
                </p:cNvSpPr>
                <p:nvPr/>
              </p:nvSpPr>
              <p:spPr bwMode="auto">
                <a:xfrm>
                  <a:off x="3676" y="1956"/>
                  <a:ext cx="85" cy="85"/>
                </a:xfrm>
                <a:custGeom>
                  <a:avLst/>
                  <a:gdLst>
                    <a:gd name="T0" fmla="*/ 16 w 36"/>
                    <a:gd name="T1" fmla="*/ 34 h 35"/>
                    <a:gd name="T2" fmla="*/ 22 w 36"/>
                    <a:gd name="T3" fmla="*/ 34 h 35"/>
                    <a:gd name="T4" fmla="*/ 25 w 36"/>
                    <a:gd name="T5" fmla="*/ 34 h 35"/>
                    <a:gd name="T6" fmla="*/ 28 w 36"/>
                    <a:gd name="T7" fmla="*/ 28 h 35"/>
                    <a:gd name="T8" fmla="*/ 33 w 36"/>
                    <a:gd name="T9" fmla="*/ 26 h 35"/>
                    <a:gd name="T10" fmla="*/ 35 w 36"/>
                    <a:gd name="T11" fmla="*/ 22 h 35"/>
                    <a:gd name="T12" fmla="*/ 36 w 36"/>
                    <a:gd name="T13" fmla="*/ 19 h 35"/>
                    <a:gd name="T14" fmla="*/ 33 w 36"/>
                    <a:gd name="T15" fmla="*/ 14 h 35"/>
                    <a:gd name="T16" fmla="*/ 30 w 36"/>
                    <a:gd name="T17" fmla="*/ 5 h 35"/>
                    <a:gd name="T18" fmla="*/ 28 w 36"/>
                    <a:gd name="T19" fmla="*/ 3 h 35"/>
                    <a:gd name="T20" fmla="*/ 23 w 36"/>
                    <a:gd name="T21" fmla="*/ 1 h 35"/>
                    <a:gd name="T22" fmla="*/ 13 w 36"/>
                    <a:gd name="T23" fmla="*/ 1 h 35"/>
                    <a:gd name="T24" fmla="*/ 8 w 36"/>
                    <a:gd name="T25" fmla="*/ 4 h 35"/>
                    <a:gd name="T26" fmla="*/ 2 w 36"/>
                    <a:gd name="T27" fmla="*/ 11 h 35"/>
                    <a:gd name="T28" fmla="*/ 0 w 36"/>
                    <a:gd name="T29" fmla="*/ 16 h 35"/>
                    <a:gd name="T30" fmla="*/ 1 w 36"/>
                    <a:gd name="T31" fmla="*/ 20 h 35"/>
                    <a:gd name="T32" fmla="*/ 8 w 36"/>
                    <a:gd name="T33" fmla="*/ 28 h 35"/>
                    <a:gd name="T34" fmla="*/ 11 w 36"/>
                    <a:gd name="T35" fmla="*/ 30 h 35"/>
                    <a:gd name="T36" fmla="*/ 25 w 36"/>
                    <a:gd name="T37" fmla="*/ 28 h 35"/>
                    <a:gd name="T38" fmla="*/ 25 w 36"/>
                    <a:gd name="T39" fmla="*/ 26 h 35"/>
                    <a:gd name="T40" fmla="*/ 13 w 36"/>
                    <a:gd name="T41" fmla="*/ 14 h 35"/>
                    <a:gd name="T42" fmla="*/ 13 w 36"/>
                    <a:gd name="T43" fmla="*/ 12 h 35"/>
                    <a:gd name="T44" fmla="*/ 19 w 36"/>
                    <a:gd name="T45" fmla="*/ 8 h 35"/>
                    <a:gd name="T46" fmla="*/ 16 w 36"/>
                    <a:gd name="T47" fmla="*/ 14 h 35"/>
                    <a:gd name="T48" fmla="*/ 16 w 36"/>
                    <a:gd name="T49" fmla="*/ 17 h 35"/>
                    <a:gd name="T50" fmla="*/ 13 w 36"/>
                    <a:gd name="T51" fmla="*/ 21 h 35"/>
                    <a:gd name="T52" fmla="*/ 13 w 36"/>
                    <a:gd name="T53" fmla="*/ 18 h 35"/>
                    <a:gd name="T54" fmla="*/ 19 w 36"/>
                    <a:gd name="T55" fmla="*/ 24 h 35"/>
                    <a:gd name="T56" fmla="*/ 30 w 36"/>
                    <a:gd name="T57" fmla="*/ 23 h 35"/>
                    <a:gd name="T58" fmla="*/ 28 w 36"/>
                    <a:gd name="T59" fmla="*/ 21 h 35"/>
                    <a:gd name="T60" fmla="*/ 22 w 36"/>
                    <a:gd name="T61" fmla="*/ 20 h 35"/>
                    <a:gd name="T62" fmla="*/ 25 w 36"/>
                    <a:gd name="T63" fmla="*/ 22 h 35"/>
                    <a:gd name="T64" fmla="*/ 28 w 36"/>
                    <a:gd name="T65" fmla="*/ 17 h 35"/>
                    <a:gd name="T66" fmla="*/ 25 w 36"/>
                    <a:gd name="T67" fmla="*/ 15 h 35"/>
                    <a:gd name="T68" fmla="*/ 25 w 36"/>
                    <a:gd name="T69" fmla="*/ 12 h 35"/>
                    <a:gd name="T70" fmla="*/ 30 w 36"/>
                    <a:gd name="T71" fmla="*/ 12 h 35"/>
                    <a:gd name="T72" fmla="*/ 30 w 36"/>
                    <a:gd name="T73" fmla="*/ 9 h 35"/>
                    <a:gd name="T74" fmla="*/ 22 w 36"/>
                    <a:gd name="T75" fmla="*/ 6 h 35"/>
                    <a:gd name="T76" fmla="*/ 16 w 36"/>
                    <a:gd name="T77" fmla="*/ 0 h 35"/>
                    <a:gd name="T78" fmla="*/ 16 w 36"/>
                    <a:gd name="T79" fmla="*/ 3 h 35"/>
                    <a:gd name="T80" fmla="*/ 13 w 36"/>
                    <a:gd name="T81" fmla="*/ 5 h 35"/>
                    <a:gd name="T82" fmla="*/ 11 w 36"/>
                    <a:gd name="T83" fmla="*/ 3 h 35"/>
                    <a:gd name="T84" fmla="*/ 8 w 36"/>
                    <a:gd name="T85" fmla="*/ 8 h 35"/>
                    <a:gd name="T86" fmla="*/ 5 w 36"/>
                    <a:gd name="T87" fmla="*/ 16 h 35"/>
                    <a:gd name="T88" fmla="*/ 8 w 36"/>
                    <a:gd name="T89" fmla="*/ 17 h 35"/>
                    <a:gd name="T90" fmla="*/ 5 w 36"/>
                    <a:gd name="T91" fmla="*/ 19 h 35"/>
                    <a:gd name="T92" fmla="*/ 5 w 36"/>
                    <a:gd name="T93" fmla="*/ 23 h 35"/>
                    <a:gd name="T94" fmla="*/ 13 w 36"/>
                    <a:gd name="T95" fmla="*/ 25 h 35"/>
                    <a:gd name="T96" fmla="*/ 16 w 36"/>
                    <a:gd name="T97" fmla="*/ 30 h 35"/>
                    <a:gd name="T98" fmla="*/ 19 w 36"/>
                    <a:gd name="T99" fmla="*/ 3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6" h="35">
                      <a:moveTo>
                        <a:pt x="13" y="34"/>
                      </a:moveTo>
                      <a:cubicBezTo>
                        <a:pt x="14" y="35"/>
                        <a:pt x="15" y="35"/>
                        <a:pt x="16" y="35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20" y="35"/>
                        <a:pt x="22" y="35"/>
                        <a:pt x="23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6" y="33"/>
                        <a:pt x="28" y="32"/>
                        <a:pt x="29" y="31"/>
                      </a:cubicBezTo>
                      <a:cubicBezTo>
                        <a:pt x="28" y="30"/>
                        <a:pt x="28" y="30"/>
                        <a:pt x="28" y="30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1" y="29"/>
                        <a:pt x="32" y="28"/>
                        <a:pt x="33" y="26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4" y="25"/>
                        <a:pt x="34" y="25"/>
                        <a:pt x="34" y="25"/>
                      </a:cubicBezTo>
                      <a:cubicBezTo>
                        <a:pt x="34" y="24"/>
                        <a:pt x="35" y="23"/>
                        <a:pt x="35" y="22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6" y="19"/>
                        <a:pt x="36" y="19"/>
                        <a:pt x="36" y="19"/>
                      </a:cubicBezTo>
                      <a:cubicBezTo>
                        <a:pt x="36" y="19"/>
                        <a:pt x="36" y="18"/>
                        <a:pt x="36" y="18"/>
                      </a:cubicBezTo>
                      <a:cubicBezTo>
                        <a:pt x="36" y="17"/>
                        <a:pt x="36" y="16"/>
                        <a:pt x="35" y="15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4" y="9"/>
                        <a:pt x="32" y="7"/>
                        <a:pt x="30" y="5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7" y="2"/>
                        <a:pt x="26" y="2"/>
                        <a:pt x="25" y="1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1" y="0"/>
                        <a:pt x="20" y="0"/>
                        <a:pt x="18" y="0"/>
                      </a:cubicBezTo>
                      <a:cubicBezTo>
                        <a:pt x="16" y="0"/>
                        <a:pt x="15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1" y="1"/>
                        <a:pt x="9" y="2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5" y="6"/>
                        <a:pt x="3" y="8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4"/>
                        <a:pt x="1" y="15"/>
                        <a:pt x="0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3"/>
                        <a:pt x="3" y="27"/>
                        <a:pt x="5" y="29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9" y="33"/>
                        <a:pt x="10" y="33"/>
                        <a:pt x="11" y="34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3" y="32"/>
                        <a:pt x="13" y="32"/>
                        <a:pt x="13" y="32"/>
                      </a:cubicBezTo>
                      <a:lnTo>
                        <a:pt x="13" y="34"/>
                      </a:lnTo>
                      <a:close/>
                      <a:moveTo>
                        <a:pt x="25" y="28"/>
                      </a:move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lnTo>
                        <a:pt x="25" y="28"/>
                      </a:lnTo>
                      <a:close/>
                      <a:moveTo>
                        <a:pt x="13" y="12"/>
                      </a:move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lnTo>
                        <a:pt x="13" y="12"/>
                      </a:lnTo>
                      <a:close/>
                      <a:moveTo>
                        <a:pt x="16" y="10"/>
                      </a:move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lnTo>
                        <a:pt x="16" y="10"/>
                      </a:lnTo>
                      <a:close/>
                      <a:moveTo>
                        <a:pt x="16" y="14"/>
                      </a:move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lnTo>
                        <a:pt x="16" y="14"/>
                      </a:lnTo>
                      <a:close/>
                      <a:moveTo>
                        <a:pt x="13" y="18"/>
                      </a:move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lnTo>
                        <a:pt x="13" y="18"/>
                      </a:lnTo>
                      <a:close/>
                      <a:moveTo>
                        <a:pt x="16" y="20"/>
                      </a:move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lnTo>
                        <a:pt x="16" y="20"/>
                      </a:lnTo>
                      <a:close/>
                      <a:moveTo>
                        <a:pt x="30" y="23"/>
                      </a:move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lnTo>
                        <a:pt x="30" y="23"/>
                      </a:lnTo>
                      <a:close/>
                      <a:moveTo>
                        <a:pt x="25" y="22"/>
                      </a:move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lnTo>
                        <a:pt x="25" y="22"/>
                      </a:lnTo>
                      <a:close/>
                      <a:moveTo>
                        <a:pt x="30" y="15"/>
                      </a:move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lnTo>
                        <a:pt x="30" y="15"/>
                      </a:lnTo>
                      <a:close/>
                      <a:moveTo>
                        <a:pt x="25" y="15"/>
                      </a:move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lnTo>
                        <a:pt x="25" y="15"/>
                      </a:lnTo>
                      <a:close/>
                      <a:moveTo>
                        <a:pt x="30" y="9"/>
                      </a:move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8" y="8"/>
                        <a:pt x="28" y="8"/>
                        <a:pt x="28" y="8"/>
                      </a:cubicBezTo>
                      <a:lnTo>
                        <a:pt x="30" y="9"/>
                      </a:lnTo>
                      <a:close/>
                      <a:moveTo>
                        <a:pt x="25" y="6"/>
                      </a:move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lnTo>
                        <a:pt x="25" y="6"/>
                      </a:lnTo>
                      <a:close/>
                      <a:moveTo>
                        <a:pt x="16" y="0"/>
                      </a:move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6" y="3"/>
                        <a:pt x="16" y="3"/>
                        <a:pt x="16" y="3"/>
                      </a:cubicBezTo>
                      <a:lnTo>
                        <a:pt x="16" y="0"/>
                      </a:lnTo>
                      <a:close/>
                      <a:moveTo>
                        <a:pt x="11" y="3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1" y="6"/>
                        <a:pt x="11" y="6"/>
                        <a:pt x="11" y="6"/>
                      </a:cubicBezTo>
                      <a:lnTo>
                        <a:pt x="11" y="3"/>
                      </a:lnTo>
                      <a:close/>
                      <a:moveTo>
                        <a:pt x="5" y="9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1"/>
                        <a:pt x="8" y="11"/>
                        <a:pt x="8" y="11"/>
                      </a:cubicBezTo>
                      <a:lnTo>
                        <a:pt x="5" y="9"/>
                      </a:lnTo>
                      <a:close/>
                      <a:moveTo>
                        <a:pt x="5" y="16"/>
                      </a:move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7"/>
                        <a:pt x="8" y="17"/>
                        <a:pt x="8" y="17"/>
                      </a:cubicBezTo>
                      <a:lnTo>
                        <a:pt x="5" y="16"/>
                      </a:lnTo>
                      <a:close/>
                      <a:moveTo>
                        <a:pt x="5" y="23"/>
                      </a:move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5"/>
                        <a:pt x="8" y="25"/>
                        <a:pt x="8" y="25"/>
                      </a:cubicBezTo>
                      <a:lnTo>
                        <a:pt x="5" y="23"/>
                      </a:lnTo>
                      <a:close/>
                      <a:moveTo>
                        <a:pt x="11" y="27"/>
                      </a:move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lnTo>
                        <a:pt x="11" y="27"/>
                      </a:lnTo>
                      <a:close/>
                      <a:moveTo>
                        <a:pt x="16" y="30"/>
                      </a:move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lnTo>
                        <a:pt x="16" y="30"/>
                      </a:lnTo>
                      <a:close/>
                    </a:path>
                  </a:pathLst>
                </a:custGeom>
                <a:gradFill flip="none" rotWithShape="1">
                  <a:gsLst>
                    <a:gs pos="400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162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5" name="Freeform 43"/>
            <p:cNvSpPr/>
            <p:nvPr/>
          </p:nvSpPr>
          <p:spPr bwMode="auto">
            <a:xfrm rot="20973432">
              <a:off x="5631287" y="322715"/>
              <a:ext cx="322672" cy="3334989"/>
            </a:xfrm>
            <a:custGeom>
              <a:avLst/>
              <a:gdLst>
                <a:gd name="T0" fmla="*/ 149 w 149"/>
                <a:gd name="T1" fmla="*/ 1540 h 1540"/>
                <a:gd name="T2" fmla="*/ 94 w 149"/>
                <a:gd name="T3" fmla="*/ 1488 h 1540"/>
                <a:gd name="T4" fmla="*/ 0 w 149"/>
                <a:gd name="T5" fmla="*/ 0 h 1540"/>
                <a:gd name="T6" fmla="*/ 54 w 149"/>
                <a:gd name="T7" fmla="*/ 28 h 1540"/>
                <a:gd name="T8" fmla="*/ 149 w 149"/>
                <a:gd name="T9" fmla="*/ 1540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40">
                  <a:moveTo>
                    <a:pt x="149" y="1540"/>
                  </a:moveTo>
                  <a:lnTo>
                    <a:pt x="94" y="1488"/>
                  </a:lnTo>
                  <a:lnTo>
                    <a:pt x="0" y="0"/>
                  </a:lnTo>
                  <a:lnTo>
                    <a:pt x="54" y="28"/>
                  </a:lnTo>
                  <a:lnTo>
                    <a:pt x="149" y="1540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/>
            <p:nvPr/>
          </p:nvSpPr>
          <p:spPr bwMode="auto">
            <a:xfrm rot="20973432">
              <a:off x="1409527" y="3930894"/>
              <a:ext cx="4905033" cy="450440"/>
            </a:xfrm>
            <a:custGeom>
              <a:avLst/>
              <a:gdLst>
                <a:gd name="T0" fmla="*/ 19 w 2265"/>
                <a:gd name="T1" fmla="*/ 208 h 208"/>
                <a:gd name="T2" fmla="*/ 0 w 2265"/>
                <a:gd name="T3" fmla="*/ 154 h 208"/>
                <a:gd name="T4" fmla="*/ 2210 w 2265"/>
                <a:gd name="T5" fmla="*/ 0 h 208"/>
                <a:gd name="T6" fmla="*/ 2265 w 2265"/>
                <a:gd name="T7" fmla="*/ 52 h 208"/>
                <a:gd name="T8" fmla="*/ 19 w 2265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5" h="208">
                  <a:moveTo>
                    <a:pt x="19" y="208"/>
                  </a:moveTo>
                  <a:lnTo>
                    <a:pt x="0" y="154"/>
                  </a:lnTo>
                  <a:lnTo>
                    <a:pt x="2210" y="0"/>
                  </a:lnTo>
                  <a:lnTo>
                    <a:pt x="2265" y="52"/>
                  </a:lnTo>
                  <a:lnTo>
                    <a:pt x="19" y="208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5"/>
            <p:cNvSpPr/>
            <p:nvPr/>
          </p:nvSpPr>
          <p:spPr bwMode="auto">
            <a:xfrm rot="20973432">
              <a:off x="679719" y="1331246"/>
              <a:ext cx="285856" cy="3863390"/>
            </a:xfrm>
            <a:custGeom>
              <a:avLst/>
              <a:gdLst>
                <a:gd name="T0" fmla="*/ 132 w 132"/>
                <a:gd name="T1" fmla="*/ 1784 h 1784"/>
                <a:gd name="T2" fmla="*/ 116 w 132"/>
                <a:gd name="T3" fmla="*/ 1728 h 1784"/>
                <a:gd name="T4" fmla="*/ 0 w 132"/>
                <a:gd name="T5" fmla="*/ 0 h 1784"/>
                <a:gd name="T6" fmla="*/ 14 w 132"/>
                <a:gd name="T7" fmla="*/ 28 h 1784"/>
                <a:gd name="T8" fmla="*/ 132 w 132"/>
                <a:gd name="T9" fmla="*/ 1784 h 1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84">
                  <a:moveTo>
                    <a:pt x="132" y="1784"/>
                  </a:moveTo>
                  <a:lnTo>
                    <a:pt x="116" y="1728"/>
                  </a:lnTo>
                  <a:lnTo>
                    <a:pt x="0" y="0"/>
                  </a:lnTo>
                  <a:lnTo>
                    <a:pt x="14" y="28"/>
                  </a:lnTo>
                  <a:lnTo>
                    <a:pt x="132" y="178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6"/>
            <p:cNvSpPr/>
            <p:nvPr/>
          </p:nvSpPr>
          <p:spPr bwMode="auto">
            <a:xfrm rot="20973432">
              <a:off x="259410" y="534620"/>
              <a:ext cx="5489739" cy="420122"/>
            </a:xfrm>
            <a:custGeom>
              <a:avLst/>
              <a:gdLst>
                <a:gd name="T0" fmla="*/ 14 w 2535"/>
                <a:gd name="T1" fmla="*/ 194 h 194"/>
                <a:gd name="T2" fmla="*/ 0 w 2535"/>
                <a:gd name="T3" fmla="*/ 166 h 194"/>
                <a:gd name="T4" fmla="*/ 2480 w 2535"/>
                <a:gd name="T5" fmla="*/ 0 h 194"/>
                <a:gd name="T6" fmla="*/ 2535 w 2535"/>
                <a:gd name="T7" fmla="*/ 26 h 194"/>
                <a:gd name="T8" fmla="*/ 14 w 2535"/>
                <a:gd name="T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5" h="194">
                  <a:moveTo>
                    <a:pt x="14" y="194"/>
                  </a:moveTo>
                  <a:lnTo>
                    <a:pt x="0" y="166"/>
                  </a:lnTo>
                  <a:lnTo>
                    <a:pt x="2480" y="0"/>
                  </a:lnTo>
                  <a:lnTo>
                    <a:pt x="2535" y="26"/>
                  </a:lnTo>
                  <a:lnTo>
                    <a:pt x="14" y="194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 rot="20973432">
              <a:off x="637257" y="534825"/>
              <a:ext cx="5695468" cy="4166571"/>
            </a:xfrm>
            <a:custGeom>
              <a:avLst/>
              <a:gdLst>
                <a:gd name="T0" fmla="*/ 0 w 2630"/>
                <a:gd name="T1" fmla="*/ 168 h 1924"/>
                <a:gd name="T2" fmla="*/ 2521 w 2630"/>
                <a:gd name="T3" fmla="*/ 0 h 1924"/>
                <a:gd name="T4" fmla="*/ 2630 w 2630"/>
                <a:gd name="T5" fmla="*/ 1749 h 1924"/>
                <a:gd name="T6" fmla="*/ 118 w 2630"/>
                <a:gd name="T7" fmla="*/ 1924 h 1924"/>
                <a:gd name="T8" fmla="*/ 0 w 2630"/>
                <a:gd name="T9" fmla="*/ 168 h 1924"/>
                <a:gd name="T10" fmla="*/ 2490 w 2630"/>
                <a:gd name="T11" fmla="*/ 1640 h 1924"/>
                <a:gd name="T12" fmla="*/ 2395 w 2630"/>
                <a:gd name="T13" fmla="*/ 128 h 1924"/>
                <a:gd name="T14" fmla="*/ 142 w 2630"/>
                <a:gd name="T15" fmla="*/ 280 h 1924"/>
                <a:gd name="T16" fmla="*/ 244 w 2630"/>
                <a:gd name="T17" fmla="*/ 1796 h 1924"/>
                <a:gd name="T18" fmla="*/ 2490 w 2630"/>
                <a:gd name="T19" fmla="*/ 1640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0" h="1924">
                  <a:moveTo>
                    <a:pt x="0" y="168"/>
                  </a:moveTo>
                  <a:lnTo>
                    <a:pt x="2521" y="0"/>
                  </a:lnTo>
                  <a:lnTo>
                    <a:pt x="2630" y="1749"/>
                  </a:lnTo>
                  <a:lnTo>
                    <a:pt x="118" y="1924"/>
                  </a:lnTo>
                  <a:lnTo>
                    <a:pt x="0" y="168"/>
                  </a:lnTo>
                  <a:moveTo>
                    <a:pt x="2490" y="1640"/>
                  </a:moveTo>
                  <a:lnTo>
                    <a:pt x="2395" y="128"/>
                  </a:lnTo>
                  <a:lnTo>
                    <a:pt x="142" y="280"/>
                  </a:lnTo>
                  <a:lnTo>
                    <a:pt x="244" y="1796"/>
                  </a:lnTo>
                  <a:lnTo>
                    <a:pt x="2490" y="16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"/>
            <p:cNvSpPr>
              <a:spLocks noEditPoints="1"/>
            </p:cNvSpPr>
            <p:nvPr/>
          </p:nvSpPr>
          <p:spPr bwMode="auto">
            <a:xfrm rot="20973432">
              <a:off x="638667" y="507439"/>
              <a:ext cx="5695467" cy="4166572"/>
            </a:xfrm>
            <a:custGeom>
              <a:avLst/>
              <a:gdLst>
                <a:gd name="T0" fmla="*/ 0 w 2630"/>
                <a:gd name="T1" fmla="*/ 168 h 1924"/>
                <a:gd name="T2" fmla="*/ 2521 w 2630"/>
                <a:gd name="T3" fmla="*/ 0 h 1924"/>
                <a:gd name="T4" fmla="*/ 2630 w 2630"/>
                <a:gd name="T5" fmla="*/ 1749 h 1924"/>
                <a:gd name="T6" fmla="*/ 118 w 2630"/>
                <a:gd name="T7" fmla="*/ 1924 h 1924"/>
                <a:gd name="T8" fmla="*/ 0 w 2630"/>
                <a:gd name="T9" fmla="*/ 168 h 1924"/>
                <a:gd name="T10" fmla="*/ 2490 w 2630"/>
                <a:gd name="T11" fmla="*/ 1640 h 1924"/>
                <a:gd name="T12" fmla="*/ 2395 w 2630"/>
                <a:gd name="T13" fmla="*/ 128 h 1924"/>
                <a:gd name="T14" fmla="*/ 142 w 2630"/>
                <a:gd name="T15" fmla="*/ 280 h 1924"/>
                <a:gd name="T16" fmla="*/ 244 w 2630"/>
                <a:gd name="T17" fmla="*/ 1796 h 1924"/>
                <a:gd name="T18" fmla="*/ 2490 w 2630"/>
                <a:gd name="T19" fmla="*/ 1640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0" h="1924">
                  <a:moveTo>
                    <a:pt x="0" y="168"/>
                  </a:moveTo>
                  <a:lnTo>
                    <a:pt x="2521" y="0"/>
                  </a:lnTo>
                  <a:lnTo>
                    <a:pt x="2630" y="1749"/>
                  </a:lnTo>
                  <a:lnTo>
                    <a:pt x="118" y="1924"/>
                  </a:lnTo>
                  <a:lnTo>
                    <a:pt x="0" y="168"/>
                  </a:lnTo>
                  <a:close/>
                  <a:moveTo>
                    <a:pt x="2490" y="1640"/>
                  </a:moveTo>
                  <a:lnTo>
                    <a:pt x="2395" y="128"/>
                  </a:lnTo>
                  <a:lnTo>
                    <a:pt x="142" y="280"/>
                  </a:lnTo>
                  <a:lnTo>
                    <a:pt x="244" y="1796"/>
                  </a:lnTo>
                  <a:lnTo>
                    <a:pt x="2490" y="1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000" y="531261"/>
            <a:ext cx="5575544" cy="34774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713658" y="1508282"/>
            <a:ext cx="4268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青少年朋友们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你们知道什么是毒品吗？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55" y="948282"/>
            <a:ext cx="2133803" cy="41253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559151" y="-1"/>
            <a:ext cx="3454571" cy="1974041"/>
            <a:chOff x="-559151" y="-1"/>
            <a:chExt cx="3454571" cy="197404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59151" y="-1"/>
              <a:ext cx="3454571" cy="1974041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 rot="21099271">
              <a:off x="296809" y="1150054"/>
              <a:ext cx="2004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毒品种类</a:t>
              </a:r>
            </a:p>
          </p:txBody>
        </p:sp>
      </p:grpSp>
      <p:sp>
        <p:nvSpPr>
          <p:cNvPr id="28" name="KSO_Shape"/>
          <p:cNvSpPr/>
          <p:nvPr/>
        </p:nvSpPr>
        <p:spPr bwMode="auto">
          <a:xfrm>
            <a:off x="1407439" y="2149766"/>
            <a:ext cx="1466663" cy="806665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3838668" y="810226"/>
            <a:ext cx="1466663" cy="787971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3838667" y="3562370"/>
            <a:ext cx="1466663" cy="806665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KSO_Shape"/>
          <p:cNvSpPr/>
          <p:nvPr/>
        </p:nvSpPr>
        <p:spPr bwMode="auto">
          <a:xfrm>
            <a:off x="6662321" y="810226"/>
            <a:ext cx="1466663" cy="806665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KSO_Shape"/>
          <p:cNvSpPr/>
          <p:nvPr/>
        </p:nvSpPr>
        <p:spPr bwMode="auto">
          <a:xfrm>
            <a:off x="6662321" y="2110168"/>
            <a:ext cx="1466663" cy="806665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KSO_Shape"/>
          <p:cNvSpPr/>
          <p:nvPr/>
        </p:nvSpPr>
        <p:spPr bwMode="auto">
          <a:xfrm>
            <a:off x="6662321" y="3520127"/>
            <a:ext cx="1466663" cy="806665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KSO_Shape"/>
          <p:cNvSpPr/>
          <p:nvPr/>
        </p:nvSpPr>
        <p:spPr bwMode="auto">
          <a:xfrm>
            <a:off x="3838668" y="2176951"/>
            <a:ext cx="1466663" cy="806665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1351326" y="3562371"/>
            <a:ext cx="1466663" cy="806665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755096" y="2981432"/>
            <a:ext cx="71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K</a:t>
            </a: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粉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213449" y="2981432"/>
            <a:ext cx="71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鸦片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233360" y="1615882"/>
            <a:ext cx="71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冰毒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967385" y="1650209"/>
            <a:ext cx="945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可卡因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953685" y="3009622"/>
            <a:ext cx="97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摇头丸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640841" y="4369035"/>
            <a:ext cx="945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吗啡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100010" y="4345842"/>
            <a:ext cx="945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大麻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873681" y="4369035"/>
            <a:ext cx="1133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海洛因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7"/>
            <a:ext cx="9144060" cy="514318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5169" l="320" r="99120">
                        <a14:foregroundMark x1="12080" y1="18519" x2="20480" y2="85668"/>
                        <a14:foregroundMark x1="20480" y1="85668" x2="20480" y2="85668"/>
                        <a14:foregroundMark x1="4600" y1="83092" x2="93480" y2="99678"/>
                        <a14:foregroundMark x1="93480" y1="99678" x2="97160" y2="84219"/>
                        <a14:foregroundMark x1="97160" y1="84219" x2="99120" y2="60225"/>
                        <a14:foregroundMark x1="99120" y1="60225" x2="97920" y2="42190"/>
                        <a14:foregroundMark x1="54760" y1="51208" x2="90800" y2="39291"/>
                        <a14:foregroundMark x1="90800" y1="39291" x2="96560" y2="31401"/>
                        <a14:foregroundMark x1="96560" y1="31401" x2="96680" y2="31401"/>
                        <a14:foregroundMark x1="98080" y1="95169" x2="80640" y2="94686"/>
                        <a14:foregroundMark x1="77320" y1="38969" x2="56520" y2="39452"/>
                        <a14:foregroundMark x1="56520" y1="39452" x2="49680" y2="51852"/>
                        <a14:foregroundMark x1="1120" y1="44122" x2="3160" y2="91465"/>
                        <a14:foregroundMark x1="3800" y1="30757" x2="14920" y2="9662"/>
                        <a14:foregroundMark x1="21600" y1="32045" x2="18080" y2="21095"/>
                        <a14:foregroundMark x1="17000" y1="5797" x2="7160" y2="24960"/>
                        <a14:foregroundMark x1="320" y1="28180" x2="480" y2="33333"/>
                        <a14:foregroundMark x1="5880" y1="5797" x2="15240" y2="20451"/>
                        <a14:foregroundMark x1="15560" y1="7085" x2="5400" y2="24960"/>
                        <a14:foregroundMark x1="22240" y1="20451" x2="13960" y2="35749"/>
                        <a14:foregroundMark x1="48720" y1="51208" x2="49680" y2="49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72922"/>
            <a:ext cx="9144000" cy="22705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400" y="1772693"/>
            <a:ext cx="2251819" cy="2881265"/>
          </a:xfrm>
          <a:prstGeom prst="rect">
            <a:avLst/>
          </a:prstGeom>
        </p:spPr>
      </p:pic>
      <p:pic>
        <p:nvPicPr>
          <p:cNvPr id="5" name="图片 4" descr="图片包含 蛋糕, 室内, 绿色&#10;&#10;已生成高可信度的说明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0120"/>
            <a:ext cx="2398221" cy="35573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46" y="259332"/>
            <a:ext cx="1139513" cy="1070788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2712561" y="340069"/>
            <a:ext cx="3718878" cy="2771087"/>
            <a:chOff x="2712561" y="340069"/>
            <a:chExt cx="3718878" cy="277108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2561" y="340069"/>
              <a:ext cx="3718878" cy="2771087"/>
            </a:xfrm>
            <a:prstGeom prst="rect">
              <a:avLst/>
            </a:prstGeom>
          </p:spPr>
        </p:pic>
        <p:sp>
          <p:nvSpPr>
            <p:cNvPr id="15" name="文本框 24"/>
            <p:cNvSpPr txBox="1"/>
            <p:nvPr/>
          </p:nvSpPr>
          <p:spPr>
            <a:xfrm>
              <a:off x="3252751" y="1503048"/>
              <a:ext cx="2489009" cy="87781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ctr" defTabSz="1068705">
                <a:lnSpc>
                  <a:spcPct val="130000"/>
                </a:lnSpc>
                <a:defRPr/>
              </a:pPr>
              <a:r>
                <a:rPr lang="zh-CN" altLang="en-US" sz="3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什么是吸毒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:a14="http://schemas.microsoft.com/office/drawing/2010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559151" y="-1"/>
            <a:ext cx="3454571" cy="1974041"/>
            <a:chOff x="-559151" y="-1"/>
            <a:chExt cx="3454571" cy="197404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59151" y="-1"/>
              <a:ext cx="3454571" cy="197404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 rot="21099271">
              <a:off x="296809" y="1150054"/>
              <a:ext cx="2004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吸毒行为</a:t>
              </a:r>
            </a:p>
          </p:txBody>
        </p:sp>
      </p:grpSp>
      <p:sp>
        <p:nvSpPr>
          <p:cNvPr id="8" name="Cloud Callout 8"/>
          <p:cNvSpPr/>
          <p:nvPr/>
        </p:nvSpPr>
        <p:spPr bwMode="auto">
          <a:xfrm>
            <a:off x="6051994" y="1638049"/>
            <a:ext cx="1433696" cy="979890"/>
          </a:xfrm>
          <a:prstGeom prst="cloudCallout">
            <a:avLst>
              <a:gd name="adj1" fmla="val -86886"/>
              <a:gd name="adj2" fmla="val 112375"/>
            </a:avLst>
          </a:prstGeom>
          <a:blipFill>
            <a:blip r:embed="rId5"/>
            <a:stretch>
              <a:fillRect/>
            </a:stretch>
          </a:blipFill>
          <a:ln w="9525" cap="flat" cmpd="sng" algn="ctr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lIns="0" tIns="19431" rIns="19431" bIns="38860" anchor="b"/>
          <a:lstStyle/>
          <a:p>
            <a:pPr defTabSz="657860">
              <a:defRPr/>
            </a:pPr>
            <a:endParaRPr lang="en-US" altLang="zh-CN" sz="408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汉仪悠然体简" pitchFamily="18" charset="-122"/>
              <a:ea typeface="汉仪悠然体简" pitchFamily="18" charset="-122"/>
            </a:endParaRPr>
          </a:p>
        </p:txBody>
      </p:sp>
      <p:sp>
        <p:nvSpPr>
          <p:cNvPr id="9" name="Cloud Callout 12"/>
          <p:cNvSpPr/>
          <p:nvPr/>
        </p:nvSpPr>
        <p:spPr bwMode="auto">
          <a:xfrm>
            <a:off x="2438804" y="1638049"/>
            <a:ext cx="1480465" cy="987020"/>
          </a:xfrm>
          <a:prstGeom prst="cloudCallout">
            <a:avLst>
              <a:gd name="adj1" fmla="val 64186"/>
              <a:gd name="adj2" fmla="val 98966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flat" cmpd="sng" algn="ctr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0" tIns="19431" rIns="19431" bIns="38860" anchor="b"/>
          <a:lstStyle/>
          <a:p>
            <a:pPr defTabSz="657860">
              <a:defRPr/>
            </a:pPr>
            <a:endParaRPr lang="en-US" altLang="zh-CN" sz="408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汉仪悠然体简" pitchFamily="18" charset="-122"/>
              <a:ea typeface="汉仪悠然体简" pitchFamily="18" charset="-122"/>
            </a:endParaRPr>
          </a:p>
        </p:txBody>
      </p:sp>
      <p:sp>
        <p:nvSpPr>
          <p:cNvPr id="10" name="Cloud Callout 12"/>
          <p:cNvSpPr/>
          <p:nvPr/>
        </p:nvSpPr>
        <p:spPr bwMode="auto">
          <a:xfrm>
            <a:off x="1414955" y="2839646"/>
            <a:ext cx="1480465" cy="987020"/>
          </a:xfrm>
          <a:prstGeom prst="cloudCallout">
            <a:avLst>
              <a:gd name="adj1" fmla="val 104382"/>
              <a:gd name="adj2" fmla="val 46222"/>
            </a:avLst>
          </a:prstGeom>
          <a:blipFill>
            <a:blip r:embed="rId7"/>
            <a:stretch>
              <a:fillRect/>
            </a:stretch>
          </a:blipFill>
          <a:ln w="9525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0" tIns="19431" rIns="19431" bIns="38860" anchor="b"/>
          <a:lstStyle/>
          <a:p>
            <a:pPr defTabSz="657860">
              <a:defRPr/>
            </a:pPr>
            <a:endParaRPr lang="en-US" altLang="zh-CN" sz="408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汉仪悠然体简" pitchFamily="18" charset="-122"/>
              <a:ea typeface="汉仪悠然体简" pitchFamily="18" charset="-122"/>
            </a:endParaRPr>
          </a:p>
        </p:txBody>
      </p:sp>
      <p:sp>
        <p:nvSpPr>
          <p:cNvPr id="11" name="Cloud Callout 8"/>
          <p:cNvSpPr/>
          <p:nvPr/>
        </p:nvSpPr>
        <p:spPr bwMode="auto">
          <a:xfrm>
            <a:off x="6908799" y="2839646"/>
            <a:ext cx="1433696" cy="979890"/>
          </a:xfrm>
          <a:prstGeom prst="cloudCallout">
            <a:avLst>
              <a:gd name="adj1" fmla="val -126369"/>
              <a:gd name="adj2" fmla="val 45185"/>
            </a:avLst>
          </a:prstGeom>
          <a:blipFill>
            <a:blip r:embed="rId8"/>
            <a:stretch>
              <a:fillRect/>
            </a:stretch>
          </a:blipFill>
          <a:ln w="9525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lIns="0" tIns="19431" rIns="19431" bIns="38860" anchor="b"/>
          <a:lstStyle/>
          <a:p>
            <a:pPr defTabSz="657860">
              <a:defRPr/>
            </a:pPr>
            <a:endParaRPr lang="en-US" altLang="zh-CN" sz="408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汉仪悠然体简" pitchFamily="18" charset="-122"/>
              <a:ea typeface="汉仪悠然体简" pitchFamily="18" charset="-122"/>
            </a:endParaRPr>
          </a:p>
        </p:txBody>
      </p:sp>
      <p:sp>
        <p:nvSpPr>
          <p:cNvPr id="12" name="Cloud Callout 8"/>
          <p:cNvSpPr/>
          <p:nvPr/>
        </p:nvSpPr>
        <p:spPr bwMode="auto">
          <a:xfrm>
            <a:off x="4142490" y="985407"/>
            <a:ext cx="1433696" cy="979890"/>
          </a:xfrm>
          <a:prstGeom prst="cloudCallout">
            <a:avLst>
              <a:gd name="adj1" fmla="val 577"/>
              <a:gd name="adj2" fmla="val 128533"/>
            </a:avLst>
          </a:prstGeom>
          <a:blipFill>
            <a:blip r:embed="rId9"/>
            <a:stretch>
              <a:fillRect/>
            </a:stretch>
          </a:blipFill>
          <a:ln w="9525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lIns="0" tIns="19431" rIns="19431" bIns="38860" anchor="b"/>
          <a:lstStyle/>
          <a:p>
            <a:pPr defTabSz="657860">
              <a:defRPr/>
            </a:pPr>
            <a:endParaRPr lang="en-US" altLang="zh-CN" sz="408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汉仪悠然体简" pitchFamily="18" charset="-122"/>
              <a:ea typeface="汉仪悠然体简" pitchFamily="18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640" y="3058235"/>
            <a:ext cx="1267396" cy="1217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698A12"/>
      </a:accent1>
      <a:accent2>
        <a:srgbClr val="2872A1"/>
      </a:accent2>
      <a:accent3>
        <a:srgbClr val="EA6C00"/>
      </a:accent3>
      <a:accent4>
        <a:srgbClr val="C91719"/>
      </a:accent4>
      <a:accent5>
        <a:srgbClr val="803066"/>
      </a:accent5>
      <a:accent6>
        <a:srgbClr val="2B7C78"/>
      </a:accent6>
      <a:hlink>
        <a:srgbClr val="698A12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698A12"/>
    </a:accent1>
    <a:accent2>
      <a:srgbClr val="2872A1"/>
    </a:accent2>
    <a:accent3>
      <a:srgbClr val="EA6C00"/>
    </a:accent3>
    <a:accent4>
      <a:srgbClr val="C91719"/>
    </a:accent4>
    <a:accent5>
      <a:srgbClr val="803066"/>
    </a:accent5>
    <a:accent6>
      <a:srgbClr val="2B7C78"/>
    </a:accent6>
    <a:hlink>
      <a:srgbClr val="698A1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530</Words>
  <Application>Microsoft Office PowerPoint</Application>
  <PresentationFormat>全屏显示(16:9)</PresentationFormat>
  <Paragraphs>114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等线</vt:lpstr>
      <vt:lpstr>等线 Light</vt:lpstr>
      <vt:lpstr>汉仪悠然体简</vt:lpstr>
      <vt:lpstr>华文中宋</vt:lpstr>
      <vt:lpstr>楷体_GB2312</vt:lpstr>
      <vt:lpstr>宋体</vt:lpstr>
      <vt:lpstr>微软雅黑</vt:lpstr>
      <vt:lpstr>幼圆</vt:lpstr>
      <vt:lpstr>Arial</vt:lpstr>
      <vt:lpstr>Calibri</vt:lpstr>
      <vt:lpstr>Calibri Light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35</cp:revision>
  <dcterms:created xsi:type="dcterms:W3CDTF">2017-11-01T00:51:00Z</dcterms:created>
  <dcterms:modified xsi:type="dcterms:W3CDTF">2023-04-17T05:18:53Z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